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9" r:id="rId3"/>
    <p:sldId id="257" r:id="rId4"/>
    <p:sldId id="258" r:id="rId5"/>
    <p:sldId id="270" r:id="rId6"/>
    <p:sldId id="274" r:id="rId7"/>
    <p:sldId id="282" r:id="rId8"/>
    <p:sldId id="281" r:id="rId9"/>
    <p:sldId id="264" r:id="rId10"/>
    <p:sldId id="280" r:id="rId11"/>
    <p:sldId id="267" r:id="rId12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0AD10EE-E749-0D1F-0D0B-B407A89C92D8}" name="Wan, Lihua" initials="LW" userId="S::lihua.wan@zambongroup.com::6dc7f015-cb74-493c-abf7-d07b0fabb90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30A0"/>
    <a:srgbClr val="FCFA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9A0486-4D93-416C-8547-CD59E1A6358C}" v="180" dt="2025-07-18T09:58:28.5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340" y="3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n, Lihua" userId="6dc7f015-cb74-493c-abf7-d07b0fabb903" providerId="ADAL" clId="{21EDCF4B-CCE8-49D7-8C67-0E563DB22CA6}"/>
    <pc:docChg chg="undo custSel modSld">
      <pc:chgData name="Wan, Lihua" userId="6dc7f015-cb74-493c-abf7-d07b0fabb903" providerId="ADAL" clId="{21EDCF4B-CCE8-49D7-8C67-0E563DB22CA6}" dt="2025-07-17T03:01:03.041" v="217" actId="1035"/>
      <pc:docMkLst>
        <pc:docMk/>
      </pc:docMkLst>
      <pc:sldChg chg="modSp mod">
        <pc:chgData name="Wan, Lihua" userId="6dc7f015-cb74-493c-abf7-d07b0fabb903" providerId="ADAL" clId="{21EDCF4B-CCE8-49D7-8C67-0E563DB22CA6}" dt="2025-07-17T02:44:39.214" v="61" actId="13926"/>
        <pc:sldMkLst>
          <pc:docMk/>
          <pc:sldMk cId="2424813541" sldId="256"/>
        </pc:sldMkLst>
        <pc:spChg chg="mod">
          <ac:chgData name="Wan, Lihua" userId="6dc7f015-cb74-493c-abf7-d07b0fabb903" providerId="ADAL" clId="{21EDCF4B-CCE8-49D7-8C67-0E563DB22CA6}" dt="2025-07-17T02:42:17.023" v="24" actId="1076"/>
          <ac:spMkLst>
            <pc:docMk/>
            <pc:sldMk cId="2424813541" sldId="256"/>
            <ac:spMk id="105" creationId="{E03F0B51-9522-94C9-FC06-9ED55E107377}"/>
          </ac:spMkLst>
        </pc:spChg>
        <pc:spChg chg="mod">
          <ac:chgData name="Wan, Lihua" userId="6dc7f015-cb74-493c-abf7-d07b0fabb903" providerId="ADAL" clId="{21EDCF4B-CCE8-49D7-8C67-0E563DB22CA6}" dt="2025-07-17T02:44:36.614" v="60" actId="13926"/>
          <ac:spMkLst>
            <pc:docMk/>
            <pc:sldMk cId="2424813541" sldId="256"/>
            <ac:spMk id="106" creationId="{921C4286-F828-EBA3-B926-60399037E02F}"/>
          </ac:spMkLst>
        </pc:spChg>
        <pc:spChg chg="mod">
          <ac:chgData name="Wan, Lihua" userId="6dc7f015-cb74-493c-abf7-d07b0fabb903" providerId="ADAL" clId="{21EDCF4B-CCE8-49D7-8C67-0E563DB22CA6}" dt="2025-07-17T02:42:03.810" v="20" actId="1076"/>
          <ac:spMkLst>
            <pc:docMk/>
            <pc:sldMk cId="2424813541" sldId="256"/>
            <ac:spMk id="110" creationId="{1F087692-B5D7-5792-0AE9-F63C8BBBFBC8}"/>
          </ac:spMkLst>
        </pc:spChg>
        <pc:spChg chg="mod">
          <ac:chgData name="Wan, Lihua" userId="6dc7f015-cb74-493c-abf7-d07b0fabb903" providerId="ADAL" clId="{21EDCF4B-CCE8-49D7-8C67-0E563DB22CA6}" dt="2025-07-17T02:42:03.810" v="20" actId="1076"/>
          <ac:spMkLst>
            <pc:docMk/>
            <pc:sldMk cId="2424813541" sldId="256"/>
            <ac:spMk id="111" creationId="{1C44EF5B-6556-992A-A53E-5199B1D654E6}"/>
          </ac:spMkLst>
        </pc:spChg>
        <pc:spChg chg="mod">
          <ac:chgData name="Wan, Lihua" userId="6dc7f015-cb74-493c-abf7-d07b0fabb903" providerId="ADAL" clId="{21EDCF4B-CCE8-49D7-8C67-0E563DB22CA6}" dt="2025-07-17T02:44:39.214" v="61" actId="13926"/>
          <ac:spMkLst>
            <pc:docMk/>
            <pc:sldMk cId="2424813541" sldId="256"/>
            <ac:spMk id="119" creationId="{9638062A-EFCC-D2F0-677D-B1ABD3C97FA9}"/>
          </ac:spMkLst>
        </pc:spChg>
      </pc:sldChg>
      <pc:sldChg chg="modSp mod">
        <pc:chgData name="Wan, Lihua" userId="6dc7f015-cb74-493c-abf7-d07b0fabb903" providerId="ADAL" clId="{21EDCF4B-CCE8-49D7-8C67-0E563DB22CA6}" dt="2025-07-17T03:01:03.041" v="217" actId="1035"/>
        <pc:sldMkLst>
          <pc:docMk/>
          <pc:sldMk cId="3525131263" sldId="269"/>
        </pc:sldMkLst>
        <pc:spChg chg="mod">
          <ac:chgData name="Wan, Lihua" userId="6dc7f015-cb74-493c-abf7-d07b0fabb903" providerId="ADAL" clId="{21EDCF4B-CCE8-49D7-8C67-0E563DB22CA6}" dt="2025-07-17T03:01:03.041" v="217" actId="1035"/>
          <ac:spMkLst>
            <pc:docMk/>
            <pc:sldMk cId="3525131263" sldId="269"/>
            <ac:spMk id="100" creationId="{7E4077EC-85EC-BB67-F615-53B380768758}"/>
          </ac:spMkLst>
        </pc:spChg>
      </pc:sldChg>
      <pc:sldChg chg="modSp mod">
        <pc:chgData name="Wan, Lihua" userId="6dc7f015-cb74-493c-abf7-d07b0fabb903" providerId="ADAL" clId="{21EDCF4B-CCE8-49D7-8C67-0E563DB22CA6}" dt="2025-07-17T02:45:17.258" v="65" actId="13926"/>
        <pc:sldMkLst>
          <pc:docMk/>
          <pc:sldMk cId="938666825" sldId="274"/>
        </pc:sldMkLst>
        <pc:spChg chg="mod">
          <ac:chgData name="Wan, Lihua" userId="6dc7f015-cb74-493c-abf7-d07b0fabb903" providerId="ADAL" clId="{21EDCF4B-CCE8-49D7-8C67-0E563DB22CA6}" dt="2025-07-17T02:45:17.258" v="65" actId="13926"/>
          <ac:spMkLst>
            <pc:docMk/>
            <pc:sldMk cId="938666825" sldId="274"/>
            <ac:spMk id="21" creationId="{78DA3E6A-D255-D9EB-8041-13B8DDE7CA66}"/>
          </ac:spMkLst>
        </pc:spChg>
      </pc:sldChg>
      <pc:sldChg chg="modSp mod">
        <pc:chgData name="Wan, Lihua" userId="6dc7f015-cb74-493c-abf7-d07b0fabb903" providerId="ADAL" clId="{21EDCF4B-CCE8-49D7-8C67-0E563DB22CA6}" dt="2025-07-17T02:49:28.535" v="135" actId="13926"/>
        <pc:sldMkLst>
          <pc:docMk/>
          <pc:sldMk cId="3622075467" sldId="278"/>
        </pc:sldMkLst>
        <pc:spChg chg="mod">
          <ac:chgData name="Wan, Lihua" userId="6dc7f015-cb74-493c-abf7-d07b0fabb903" providerId="ADAL" clId="{21EDCF4B-CCE8-49D7-8C67-0E563DB22CA6}" dt="2025-07-17T02:49:23.204" v="134" actId="1036"/>
          <ac:spMkLst>
            <pc:docMk/>
            <pc:sldMk cId="3622075467" sldId="278"/>
            <ac:spMk id="7" creationId="{E62BB824-4058-F219-2BA0-8FABFB01A35B}"/>
          </ac:spMkLst>
        </pc:spChg>
        <pc:spChg chg="mod">
          <ac:chgData name="Wan, Lihua" userId="6dc7f015-cb74-493c-abf7-d07b0fabb903" providerId="ADAL" clId="{21EDCF4B-CCE8-49D7-8C67-0E563DB22CA6}" dt="2025-07-17T02:49:28.535" v="135" actId="13926"/>
          <ac:spMkLst>
            <pc:docMk/>
            <pc:sldMk cId="3622075467" sldId="278"/>
            <ac:spMk id="10" creationId="{0CF989AD-7FB5-2946-43EB-7CA4B8ED53E6}"/>
          </ac:spMkLst>
        </pc:spChg>
      </pc:sldChg>
      <pc:sldChg chg="modSp mod">
        <pc:chgData name="Wan, Lihua" userId="6dc7f015-cb74-493c-abf7-d07b0fabb903" providerId="ADAL" clId="{21EDCF4B-CCE8-49D7-8C67-0E563DB22CA6}" dt="2025-07-17T02:54:58.587" v="214" actId="1036"/>
        <pc:sldMkLst>
          <pc:docMk/>
          <pc:sldMk cId="1517937991" sldId="279"/>
        </pc:sldMkLst>
        <pc:spChg chg="mod">
          <ac:chgData name="Wan, Lihua" userId="6dc7f015-cb74-493c-abf7-d07b0fabb903" providerId="ADAL" clId="{21EDCF4B-CCE8-49D7-8C67-0E563DB22CA6}" dt="2025-07-17T02:53:10.396" v="189" actId="1076"/>
          <ac:spMkLst>
            <pc:docMk/>
            <pc:sldMk cId="1517937991" sldId="279"/>
            <ac:spMk id="2" creationId="{F310FB35-23E5-4C50-5087-A103CDCF920C}"/>
          </ac:spMkLst>
        </pc:spChg>
        <pc:spChg chg="mod">
          <ac:chgData name="Wan, Lihua" userId="6dc7f015-cb74-493c-abf7-d07b0fabb903" providerId="ADAL" clId="{21EDCF4B-CCE8-49D7-8C67-0E563DB22CA6}" dt="2025-07-17T02:53:05.140" v="188" actId="14100"/>
          <ac:spMkLst>
            <pc:docMk/>
            <pc:sldMk cId="1517937991" sldId="279"/>
            <ac:spMk id="8" creationId="{B8430715-4E21-6408-4476-40D86DA1784D}"/>
          </ac:spMkLst>
        </pc:spChg>
        <pc:spChg chg="mod">
          <ac:chgData name="Wan, Lihua" userId="6dc7f015-cb74-493c-abf7-d07b0fabb903" providerId="ADAL" clId="{21EDCF4B-CCE8-49D7-8C67-0E563DB22CA6}" dt="2025-07-17T02:53:10.396" v="189" actId="1076"/>
          <ac:spMkLst>
            <pc:docMk/>
            <pc:sldMk cId="1517937991" sldId="279"/>
            <ac:spMk id="14" creationId="{E796C3DE-2C42-909C-AAEE-45EAFA3D43B9}"/>
          </ac:spMkLst>
        </pc:spChg>
        <pc:spChg chg="mod">
          <ac:chgData name="Wan, Lihua" userId="6dc7f015-cb74-493c-abf7-d07b0fabb903" providerId="ADAL" clId="{21EDCF4B-CCE8-49D7-8C67-0E563DB22CA6}" dt="2025-07-17T02:54:30.495" v="211" actId="13926"/>
          <ac:spMkLst>
            <pc:docMk/>
            <pc:sldMk cId="1517937991" sldId="279"/>
            <ac:spMk id="19" creationId="{C4122A70-DF37-6097-12C4-1692B963CBA6}"/>
          </ac:spMkLst>
        </pc:spChg>
        <pc:spChg chg="mod">
          <ac:chgData name="Wan, Lihua" userId="6dc7f015-cb74-493c-abf7-d07b0fabb903" providerId="ADAL" clId="{21EDCF4B-CCE8-49D7-8C67-0E563DB22CA6}" dt="2025-07-17T02:54:58.587" v="214" actId="1036"/>
          <ac:spMkLst>
            <pc:docMk/>
            <pc:sldMk cId="1517937991" sldId="279"/>
            <ac:spMk id="50" creationId="{34552ACB-75C0-6D69-9AA7-1689B78FFF44}"/>
          </ac:spMkLst>
        </pc:spChg>
        <pc:spChg chg="mod">
          <ac:chgData name="Wan, Lihua" userId="6dc7f015-cb74-493c-abf7-d07b0fabb903" providerId="ADAL" clId="{21EDCF4B-CCE8-49D7-8C67-0E563DB22CA6}" dt="2025-07-17T02:53:00.037" v="187" actId="1076"/>
          <ac:spMkLst>
            <pc:docMk/>
            <pc:sldMk cId="1517937991" sldId="279"/>
            <ac:spMk id="51" creationId="{F5A3EEB6-D7B5-1DC6-7303-1B770225F8DD}"/>
          </ac:spMkLst>
        </pc:spChg>
        <pc:spChg chg="mod">
          <ac:chgData name="Wan, Lihua" userId="6dc7f015-cb74-493c-abf7-d07b0fabb903" providerId="ADAL" clId="{21EDCF4B-CCE8-49D7-8C67-0E563DB22CA6}" dt="2025-07-17T02:53:00.037" v="187" actId="1076"/>
          <ac:spMkLst>
            <pc:docMk/>
            <pc:sldMk cId="1517937991" sldId="279"/>
            <ac:spMk id="52" creationId="{74BB1475-F24C-A235-C3BE-C8FD68A65A7C}"/>
          </ac:spMkLst>
        </pc:spChg>
        <pc:spChg chg="mod">
          <ac:chgData name="Wan, Lihua" userId="6dc7f015-cb74-493c-abf7-d07b0fabb903" providerId="ADAL" clId="{21EDCF4B-CCE8-49D7-8C67-0E563DB22CA6}" dt="2025-07-17T02:54:58.587" v="214" actId="1036"/>
          <ac:spMkLst>
            <pc:docMk/>
            <pc:sldMk cId="1517937991" sldId="279"/>
            <ac:spMk id="54" creationId="{491C2CD7-ADD1-3266-6F4F-D54AF89ED642}"/>
          </ac:spMkLst>
        </pc:spChg>
        <pc:spChg chg="mod">
          <ac:chgData name="Wan, Lihua" userId="6dc7f015-cb74-493c-abf7-d07b0fabb903" providerId="ADAL" clId="{21EDCF4B-CCE8-49D7-8C67-0E563DB22CA6}" dt="2025-07-17T02:54:58.587" v="214" actId="1036"/>
          <ac:spMkLst>
            <pc:docMk/>
            <pc:sldMk cId="1517937991" sldId="279"/>
            <ac:spMk id="55" creationId="{70812A03-705F-0E2B-F804-1834B785329B}"/>
          </ac:spMkLst>
        </pc:spChg>
        <pc:spChg chg="mod">
          <ac:chgData name="Wan, Lihua" userId="6dc7f015-cb74-493c-abf7-d07b0fabb903" providerId="ADAL" clId="{21EDCF4B-CCE8-49D7-8C67-0E563DB22CA6}" dt="2025-07-17T02:52:50.929" v="184" actId="1076"/>
          <ac:spMkLst>
            <pc:docMk/>
            <pc:sldMk cId="1517937991" sldId="279"/>
            <ac:spMk id="56" creationId="{4C322F89-B6BD-0A8F-6CD3-A494A0A71B81}"/>
          </ac:spMkLst>
        </pc:spChg>
        <pc:spChg chg="mod">
          <ac:chgData name="Wan, Lihua" userId="6dc7f015-cb74-493c-abf7-d07b0fabb903" providerId="ADAL" clId="{21EDCF4B-CCE8-49D7-8C67-0E563DB22CA6}" dt="2025-07-17T02:54:58.587" v="214" actId="1036"/>
          <ac:spMkLst>
            <pc:docMk/>
            <pc:sldMk cId="1517937991" sldId="279"/>
            <ac:spMk id="57" creationId="{83436220-0604-43D9-585A-3918DEB347B3}"/>
          </ac:spMkLst>
        </pc:spChg>
        <pc:graphicFrameChg chg="mod">
          <ac:chgData name="Wan, Lihua" userId="6dc7f015-cb74-493c-abf7-d07b0fabb903" providerId="ADAL" clId="{21EDCF4B-CCE8-49D7-8C67-0E563DB22CA6}" dt="2025-07-17T02:54:58.587" v="214" actId="1036"/>
          <ac:graphicFrameMkLst>
            <pc:docMk/>
            <pc:sldMk cId="1517937991" sldId="279"/>
            <ac:graphicFrameMk id="49" creationId="{004FC068-D38B-BC5D-46AB-5DA8036B2EAA}"/>
          </ac:graphicFrameMkLst>
        </pc:graphicFrameChg>
        <pc:picChg chg="mod">
          <ac:chgData name="Wan, Lihua" userId="6dc7f015-cb74-493c-abf7-d07b0fabb903" providerId="ADAL" clId="{21EDCF4B-CCE8-49D7-8C67-0E563DB22CA6}" dt="2025-07-17T02:53:00.037" v="187" actId="1076"/>
          <ac:picMkLst>
            <pc:docMk/>
            <pc:sldMk cId="1517937991" sldId="279"/>
            <ac:picMk id="53" creationId="{F8F821D1-0ED6-7B5D-428B-6052A136A822}"/>
          </ac:picMkLst>
        </pc:picChg>
      </pc:sldChg>
    </pc:docChg>
  </pc:docChgLst>
  <pc:docChgLst>
    <pc:chgData name="Wan, Lihua" userId="6dc7f015-cb74-493c-abf7-d07b0fabb903" providerId="ADAL" clId="{7A9A0486-4D93-416C-8547-CD59E1A6358C}"/>
    <pc:docChg chg="undo redo custSel addSld delSld modSld modMainMaster">
      <pc:chgData name="Wan, Lihua" userId="6dc7f015-cb74-493c-abf7-d07b0fabb903" providerId="ADAL" clId="{7A9A0486-4D93-416C-8547-CD59E1A6358C}" dt="2025-07-18T10:28:33.796" v="5608" actId="1076"/>
      <pc:docMkLst>
        <pc:docMk/>
      </pc:docMkLst>
      <pc:sldChg chg="modSp mod">
        <pc:chgData name="Wan, Lihua" userId="6dc7f015-cb74-493c-abf7-d07b0fabb903" providerId="ADAL" clId="{7A9A0486-4D93-416C-8547-CD59E1A6358C}" dt="2025-07-18T09:21:08.124" v="4983" actId="1037"/>
        <pc:sldMkLst>
          <pc:docMk/>
          <pc:sldMk cId="2424813541" sldId="256"/>
        </pc:sldMkLst>
        <pc:spChg chg="mod">
          <ac:chgData name="Wan, Lihua" userId="6dc7f015-cb74-493c-abf7-d07b0fabb903" providerId="ADAL" clId="{7A9A0486-4D93-416C-8547-CD59E1A6358C}" dt="2025-07-18T08:33:46.134" v="2132" actId="947"/>
          <ac:spMkLst>
            <pc:docMk/>
            <pc:sldMk cId="2424813541" sldId="256"/>
            <ac:spMk id="3" creationId="{DE2E9E36-9BFC-A577-A97A-15F4FCE22BD3}"/>
          </ac:spMkLst>
        </pc:spChg>
        <pc:spChg chg="mod">
          <ac:chgData name="Wan, Lihua" userId="6dc7f015-cb74-493c-abf7-d07b0fabb903" providerId="ADAL" clId="{7A9A0486-4D93-416C-8547-CD59E1A6358C}" dt="2025-07-18T08:33:46.140" v="2136" actId="947"/>
          <ac:spMkLst>
            <pc:docMk/>
            <pc:sldMk cId="2424813541" sldId="256"/>
            <ac:spMk id="4" creationId="{4DB09D51-3F89-8C49-AE01-E91AD5E9F35C}"/>
          </ac:spMkLst>
        </pc:spChg>
        <pc:spChg chg="mod">
          <ac:chgData name="Wan, Lihua" userId="6dc7f015-cb74-493c-abf7-d07b0fabb903" providerId="ADAL" clId="{7A9A0486-4D93-416C-8547-CD59E1A6358C}" dt="2025-07-18T08:33:46.146" v="2140" actId="947"/>
          <ac:spMkLst>
            <pc:docMk/>
            <pc:sldMk cId="2424813541" sldId="256"/>
            <ac:spMk id="5" creationId="{F4974F7D-8C2C-40AC-88C7-4C0B67B2FC2F}"/>
          </ac:spMkLst>
        </pc:spChg>
        <pc:spChg chg="mod">
          <ac:chgData name="Wan, Lihua" userId="6dc7f015-cb74-493c-abf7-d07b0fabb903" providerId="ADAL" clId="{7A9A0486-4D93-416C-8547-CD59E1A6358C}" dt="2025-07-18T08:33:46.155" v="2144" actId="947"/>
          <ac:spMkLst>
            <pc:docMk/>
            <pc:sldMk cId="2424813541" sldId="256"/>
            <ac:spMk id="6" creationId="{5D0DB04A-3DD5-8618-937F-5F4EC8AC103C}"/>
          </ac:spMkLst>
        </pc:spChg>
        <pc:spChg chg="mod">
          <ac:chgData name="Wan, Lihua" userId="6dc7f015-cb74-493c-abf7-d07b0fabb903" providerId="ADAL" clId="{7A9A0486-4D93-416C-8547-CD59E1A6358C}" dt="2025-07-18T08:33:45.980" v="2052" actId="947"/>
          <ac:spMkLst>
            <pc:docMk/>
            <pc:sldMk cId="2424813541" sldId="256"/>
            <ac:spMk id="102" creationId="{2EDB82AE-B2DE-0EA2-0E2F-E2E01904CAE9}"/>
          </ac:spMkLst>
        </pc:spChg>
        <pc:spChg chg="mod">
          <ac:chgData name="Wan, Lihua" userId="6dc7f015-cb74-493c-abf7-d07b0fabb903" providerId="ADAL" clId="{7A9A0486-4D93-416C-8547-CD59E1A6358C}" dt="2025-07-18T08:33:45.989" v="2056" actId="947"/>
          <ac:spMkLst>
            <pc:docMk/>
            <pc:sldMk cId="2424813541" sldId="256"/>
            <ac:spMk id="103" creationId="{CA39E0BA-2837-81D6-0C26-C2BBE9ECFFDA}"/>
          </ac:spMkLst>
        </pc:spChg>
        <pc:spChg chg="mod">
          <ac:chgData name="Wan, Lihua" userId="6dc7f015-cb74-493c-abf7-d07b0fabb903" providerId="ADAL" clId="{7A9A0486-4D93-416C-8547-CD59E1A6358C}" dt="2025-07-18T08:33:45.997" v="2060" actId="947"/>
          <ac:spMkLst>
            <pc:docMk/>
            <pc:sldMk cId="2424813541" sldId="256"/>
            <ac:spMk id="104" creationId="{F8CF8BEE-6586-D356-DDFD-9DEBFA6A4694}"/>
          </ac:spMkLst>
        </pc:spChg>
        <pc:spChg chg="mod">
          <ac:chgData name="Wan, Lihua" userId="6dc7f015-cb74-493c-abf7-d07b0fabb903" providerId="ADAL" clId="{7A9A0486-4D93-416C-8547-CD59E1A6358C}" dt="2025-07-18T08:33:46.003" v="2064" actId="947"/>
          <ac:spMkLst>
            <pc:docMk/>
            <pc:sldMk cId="2424813541" sldId="256"/>
            <ac:spMk id="105" creationId="{E03F0B51-9522-94C9-FC06-9ED55E107377}"/>
          </ac:spMkLst>
        </pc:spChg>
        <pc:spChg chg="mod">
          <ac:chgData name="Wan, Lihua" userId="6dc7f015-cb74-493c-abf7-d07b0fabb903" providerId="ADAL" clId="{7A9A0486-4D93-416C-8547-CD59E1A6358C}" dt="2025-07-18T08:33:46.011" v="2068" actId="947"/>
          <ac:spMkLst>
            <pc:docMk/>
            <pc:sldMk cId="2424813541" sldId="256"/>
            <ac:spMk id="106" creationId="{921C4286-F828-EBA3-B926-60399037E02F}"/>
          </ac:spMkLst>
        </pc:spChg>
        <pc:spChg chg="mod">
          <ac:chgData name="Wan, Lihua" userId="6dc7f015-cb74-493c-abf7-d07b0fabb903" providerId="ADAL" clId="{7A9A0486-4D93-416C-8547-CD59E1A6358C}" dt="2025-07-18T08:33:46.021" v="2072" actId="947"/>
          <ac:spMkLst>
            <pc:docMk/>
            <pc:sldMk cId="2424813541" sldId="256"/>
            <ac:spMk id="107" creationId="{B1AF06E1-348B-A784-4572-65B09C235D8B}"/>
          </ac:spMkLst>
        </pc:spChg>
        <pc:spChg chg="mod">
          <ac:chgData name="Wan, Lihua" userId="6dc7f015-cb74-493c-abf7-d07b0fabb903" providerId="ADAL" clId="{7A9A0486-4D93-416C-8547-CD59E1A6358C}" dt="2025-07-18T08:33:46.028" v="2076" actId="947"/>
          <ac:spMkLst>
            <pc:docMk/>
            <pc:sldMk cId="2424813541" sldId="256"/>
            <ac:spMk id="109" creationId="{98131118-FD43-64B4-BD3A-6E49D531A5A4}"/>
          </ac:spMkLst>
        </pc:spChg>
        <pc:spChg chg="mod">
          <ac:chgData name="Wan, Lihua" userId="6dc7f015-cb74-493c-abf7-d07b0fabb903" providerId="ADAL" clId="{7A9A0486-4D93-416C-8547-CD59E1A6358C}" dt="2025-07-18T08:33:46.034" v="2080" actId="947"/>
          <ac:spMkLst>
            <pc:docMk/>
            <pc:sldMk cId="2424813541" sldId="256"/>
            <ac:spMk id="110" creationId="{1F087692-B5D7-5792-0AE9-F63C8BBBFBC8}"/>
          </ac:spMkLst>
        </pc:spChg>
        <pc:spChg chg="mod">
          <ac:chgData name="Wan, Lihua" userId="6dc7f015-cb74-493c-abf7-d07b0fabb903" providerId="ADAL" clId="{7A9A0486-4D93-416C-8547-CD59E1A6358C}" dt="2025-07-18T08:33:46.040" v="2084" actId="947"/>
          <ac:spMkLst>
            <pc:docMk/>
            <pc:sldMk cId="2424813541" sldId="256"/>
            <ac:spMk id="111" creationId="{1C44EF5B-6556-992A-A53E-5199B1D654E6}"/>
          </ac:spMkLst>
        </pc:spChg>
        <pc:spChg chg="mod">
          <ac:chgData name="Wan, Lihua" userId="6dc7f015-cb74-493c-abf7-d07b0fabb903" providerId="ADAL" clId="{7A9A0486-4D93-416C-8547-CD59E1A6358C}" dt="2025-07-18T08:33:46.047" v="2088" actId="947"/>
          <ac:spMkLst>
            <pc:docMk/>
            <pc:sldMk cId="2424813541" sldId="256"/>
            <ac:spMk id="113" creationId="{40AF3151-2F40-8D18-BFCF-C83A276DB444}"/>
          </ac:spMkLst>
        </pc:spChg>
        <pc:spChg chg="mod">
          <ac:chgData name="Wan, Lihua" userId="6dc7f015-cb74-493c-abf7-d07b0fabb903" providerId="ADAL" clId="{7A9A0486-4D93-416C-8547-CD59E1A6358C}" dt="2025-07-18T08:33:46.054" v="2092" actId="947"/>
          <ac:spMkLst>
            <pc:docMk/>
            <pc:sldMk cId="2424813541" sldId="256"/>
            <ac:spMk id="114" creationId="{F54E7F82-B764-1D33-B6A8-F37106A22202}"/>
          </ac:spMkLst>
        </pc:spChg>
        <pc:spChg chg="mod">
          <ac:chgData name="Wan, Lihua" userId="6dc7f015-cb74-493c-abf7-d07b0fabb903" providerId="ADAL" clId="{7A9A0486-4D93-416C-8547-CD59E1A6358C}" dt="2025-07-18T08:33:46.064" v="2096" actId="947"/>
          <ac:spMkLst>
            <pc:docMk/>
            <pc:sldMk cId="2424813541" sldId="256"/>
            <ac:spMk id="115" creationId="{E5683C0F-D6A6-D2FF-2972-6342C3DBA1B8}"/>
          </ac:spMkLst>
        </pc:spChg>
        <pc:spChg chg="mod">
          <ac:chgData name="Wan, Lihua" userId="6dc7f015-cb74-493c-abf7-d07b0fabb903" providerId="ADAL" clId="{7A9A0486-4D93-416C-8547-CD59E1A6358C}" dt="2025-07-18T08:33:46.071" v="2100" actId="947"/>
          <ac:spMkLst>
            <pc:docMk/>
            <pc:sldMk cId="2424813541" sldId="256"/>
            <ac:spMk id="117" creationId="{753B214B-E74D-46A0-E42C-FC96B91497F3}"/>
          </ac:spMkLst>
        </pc:spChg>
        <pc:spChg chg="mod">
          <ac:chgData name="Wan, Lihua" userId="6dc7f015-cb74-493c-abf7-d07b0fabb903" providerId="ADAL" clId="{7A9A0486-4D93-416C-8547-CD59E1A6358C}" dt="2025-07-18T08:33:46.078" v="2104" actId="947"/>
          <ac:spMkLst>
            <pc:docMk/>
            <pc:sldMk cId="2424813541" sldId="256"/>
            <ac:spMk id="118" creationId="{2D337A40-8E45-1D34-671A-95B1CBC29FB4}"/>
          </ac:spMkLst>
        </pc:spChg>
        <pc:spChg chg="mod">
          <ac:chgData name="Wan, Lihua" userId="6dc7f015-cb74-493c-abf7-d07b0fabb903" providerId="ADAL" clId="{7A9A0486-4D93-416C-8547-CD59E1A6358C}" dt="2025-07-18T08:33:46.088" v="2108" actId="947"/>
          <ac:spMkLst>
            <pc:docMk/>
            <pc:sldMk cId="2424813541" sldId="256"/>
            <ac:spMk id="119" creationId="{9638062A-EFCC-D2F0-677D-B1ABD3C97FA9}"/>
          </ac:spMkLst>
        </pc:spChg>
        <pc:spChg chg="mod">
          <ac:chgData name="Wan, Lihua" userId="6dc7f015-cb74-493c-abf7-d07b0fabb903" providerId="ADAL" clId="{7A9A0486-4D93-416C-8547-CD59E1A6358C}" dt="2025-07-18T08:33:46.096" v="2112" actId="947"/>
          <ac:spMkLst>
            <pc:docMk/>
            <pc:sldMk cId="2424813541" sldId="256"/>
            <ac:spMk id="120" creationId="{3E7FA99F-047A-FEE1-280C-B8A85131F44D}"/>
          </ac:spMkLst>
        </pc:spChg>
        <pc:spChg chg="mod">
          <ac:chgData name="Wan, Lihua" userId="6dc7f015-cb74-493c-abf7-d07b0fabb903" providerId="ADAL" clId="{7A9A0486-4D93-416C-8547-CD59E1A6358C}" dt="2025-07-18T08:33:46.104" v="2116" actId="947"/>
          <ac:spMkLst>
            <pc:docMk/>
            <pc:sldMk cId="2424813541" sldId="256"/>
            <ac:spMk id="127" creationId="{695F965B-55B2-3253-6897-AC829C4869CC}"/>
          </ac:spMkLst>
        </pc:spChg>
        <pc:spChg chg="mod">
          <ac:chgData name="Wan, Lihua" userId="6dc7f015-cb74-493c-abf7-d07b0fabb903" providerId="ADAL" clId="{7A9A0486-4D93-416C-8547-CD59E1A6358C}" dt="2025-07-18T08:33:46.111" v="2120" actId="947"/>
          <ac:spMkLst>
            <pc:docMk/>
            <pc:sldMk cId="2424813541" sldId="256"/>
            <ac:spMk id="128" creationId="{7272BA27-377E-8054-5079-B679AE7A24AB}"/>
          </ac:spMkLst>
        </pc:spChg>
        <pc:spChg chg="mod">
          <ac:chgData name="Wan, Lihua" userId="6dc7f015-cb74-493c-abf7-d07b0fabb903" providerId="ADAL" clId="{7A9A0486-4D93-416C-8547-CD59E1A6358C}" dt="2025-07-18T09:21:01.207" v="4981" actId="1076"/>
          <ac:spMkLst>
            <pc:docMk/>
            <pc:sldMk cId="2424813541" sldId="256"/>
            <ac:spMk id="129" creationId="{009CF092-A9B0-37C2-2561-26C4E499E8CA}"/>
          </ac:spMkLst>
        </pc:spChg>
        <pc:spChg chg="mod">
          <ac:chgData name="Wan, Lihua" userId="6dc7f015-cb74-493c-abf7-d07b0fabb903" providerId="ADAL" clId="{7A9A0486-4D93-416C-8547-CD59E1A6358C}" dt="2025-07-18T09:21:08.124" v="4983" actId="1037"/>
          <ac:spMkLst>
            <pc:docMk/>
            <pc:sldMk cId="2424813541" sldId="256"/>
            <ac:spMk id="130" creationId="{7FFCEA20-DE3B-DA5E-E3E8-E114CED406AE}"/>
          </ac:spMkLst>
        </pc:spChg>
        <pc:grpChg chg="mod">
          <ac:chgData name="Wan, Lihua" userId="6dc7f015-cb74-493c-abf7-d07b0fabb903" providerId="ADAL" clId="{7A9A0486-4D93-416C-8547-CD59E1A6358C}" dt="2025-07-18T04:07:06.822" v="1184" actId="1038"/>
          <ac:grpSpMkLst>
            <pc:docMk/>
            <pc:sldMk cId="2424813541" sldId="256"/>
            <ac:grpSpMk id="2" creationId="{486DA1F2-9000-A912-7095-756653E5849D}"/>
          </ac:grpSpMkLst>
        </pc:grpChg>
        <pc:grpChg chg="mod">
          <ac:chgData name="Wan, Lihua" userId="6dc7f015-cb74-493c-abf7-d07b0fabb903" providerId="ADAL" clId="{7A9A0486-4D93-416C-8547-CD59E1A6358C}" dt="2025-07-18T08:34:11.027" v="4439" actId="1076"/>
          <ac:grpSpMkLst>
            <pc:docMk/>
            <pc:sldMk cId="2424813541" sldId="256"/>
            <ac:grpSpMk id="112" creationId="{D69AF8F0-F378-FB17-35CE-557986C75C79}"/>
          </ac:grpSpMkLst>
        </pc:grpChg>
        <pc:grpChg chg="mod">
          <ac:chgData name="Wan, Lihua" userId="6dc7f015-cb74-493c-abf7-d07b0fabb903" providerId="ADAL" clId="{7A9A0486-4D93-416C-8547-CD59E1A6358C}" dt="2025-07-18T08:34:11.027" v="4439" actId="1076"/>
          <ac:grpSpMkLst>
            <pc:docMk/>
            <pc:sldMk cId="2424813541" sldId="256"/>
            <ac:grpSpMk id="116" creationId="{9F6D38D0-3D0D-6903-4692-13004DD64DA5}"/>
          </ac:grpSpMkLst>
        </pc:grpChg>
        <pc:grpChg chg="mod">
          <ac:chgData name="Wan, Lihua" userId="6dc7f015-cb74-493c-abf7-d07b0fabb903" providerId="ADAL" clId="{7A9A0486-4D93-416C-8547-CD59E1A6358C}" dt="2025-07-18T08:34:11.027" v="4439" actId="1076"/>
          <ac:grpSpMkLst>
            <pc:docMk/>
            <pc:sldMk cId="2424813541" sldId="256"/>
            <ac:grpSpMk id="126" creationId="{D3B59D83-8B5C-2395-8E8E-7A59E7A143C3}"/>
          </ac:grpSpMkLst>
        </pc:grpChg>
      </pc:sldChg>
      <pc:sldChg chg="addSp modSp mod">
        <pc:chgData name="Wan, Lihua" userId="6dc7f015-cb74-493c-abf7-d07b0fabb903" providerId="ADAL" clId="{7A9A0486-4D93-416C-8547-CD59E1A6358C}" dt="2025-07-18T09:27:33.747" v="5035" actId="20577"/>
        <pc:sldMkLst>
          <pc:docMk/>
          <pc:sldMk cId="3941789825" sldId="257"/>
        </pc:sldMkLst>
        <pc:spChg chg="add mod">
          <ac:chgData name="Wan, Lihua" userId="6dc7f015-cb74-493c-abf7-d07b0fabb903" providerId="ADAL" clId="{7A9A0486-4D93-416C-8547-CD59E1A6358C}" dt="2025-07-18T09:25:05.714" v="4990" actId="20577"/>
          <ac:spMkLst>
            <pc:docMk/>
            <pc:sldMk cId="3941789825" sldId="257"/>
            <ac:spMk id="3" creationId="{AB984F00-6036-2AA5-E4E8-D6B37E3DD740}"/>
          </ac:spMkLst>
        </pc:spChg>
        <pc:spChg chg="mod">
          <ac:chgData name="Wan, Lihua" userId="6dc7f015-cb74-493c-abf7-d07b0fabb903" providerId="ADAL" clId="{7A9A0486-4D93-416C-8547-CD59E1A6358C}" dt="2025-07-18T08:33:46.405" v="2276" actId="947"/>
          <ac:spMkLst>
            <pc:docMk/>
            <pc:sldMk cId="3941789825" sldId="257"/>
            <ac:spMk id="33" creationId="{610CBBDD-1F8F-19D0-32F3-1C029FCE437A}"/>
          </ac:spMkLst>
        </pc:spChg>
        <pc:spChg chg="mod">
          <ac:chgData name="Wan, Lihua" userId="6dc7f015-cb74-493c-abf7-d07b0fabb903" providerId="ADAL" clId="{7A9A0486-4D93-416C-8547-CD59E1A6358C}" dt="2025-07-18T08:33:46.411" v="2280" actId="947"/>
          <ac:spMkLst>
            <pc:docMk/>
            <pc:sldMk cId="3941789825" sldId="257"/>
            <ac:spMk id="36" creationId="{F4A9B0E9-3362-8149-9E81-379E01E8A52E}"/>
          </ac:spMkLst>
        </pc:spChg>
        <pc:spChg chg="mod">
          <ac:chgData name="Wan, Lihua" userId="6dc7f015-cb74-493c-abf7-d07b0fabb903" providerId="ADAL" clId="{7A9A0486-4D93-416C-8547-CD59E1A6358C}" dt="2025-07-18T08:33:46.417" v="2284" actId="947"/>
          <ac:spMkLst>
            <pc:docMk/>
            <pc:sldMk cId="3941789825" sldId="257"/>
            <ac:spMk id="37" creationId="{F7B1F269-AE9C-4B5D-BA10-C3E696A89C8B}"/>
          </ac:spMkLst>
        </pc:spChg>
        <pc:spChg chg="mod">
          <ac:chgData name="Wan, Lihua" userId="6dc7f015-cb74-493c-abf7-d07b0fabb903" providerId="ADAL" clId="{7A9A0486-4D93-416C-8547-CD59E1A6358C}" dt="2025-07-18T09:27:33.747" v="5035" actId="20577"/>
          <ac:spMkLst>
            <pc:docMk/>
            <pc:sldMk cId="3941789825" sldId="257"/>
            <ac:spMk id="39" creationId="{B1522F1A-7C49-5CD5-5D8F-98FA0F4EFB10}"/>
          </ac:spMkLst>
        </pc:spChg>
        <pc:spChg chg="mod">
          <ac:chgData name="Wan, Lihua" userId="6dc7f015-cb74-493c-abf7-d07b0fabb903" providerId="ADAL" clId="{7A9A0486-4D93-416C-8547-CD59E1A6358C}" dt="2025-07-18T08:33:46.738" v="2544" actId="947"/>
          <ac:spMkLst>
            <pc:docMk/>
            <pc:sldMk cId="3941789825" sldId="257"/>
            <ac:spMk id="40" creationId="{FF2AEA39-89A4-CEA2-AA90-8E412667EDB8}"/>
          </ac:spMkLst>
        </pc:spChg>
        <pc:spChg chg="mod">
          <ac:chgData name="Wan, Lihua" userId="6dc7f015-cb74-493c-abf7-d07b0fabb903" providerId="ADAL" clId="{7A9A0486-4D93-416C-8547-CD59E1A6358C}" dt="2025-07-18T08:33:46.761" v="2556" actId="947"/>
          <ac:spMkLst>
            <pc:docMk/>
            <pc:sldMk cId="3941789825" sldId="257"/>
            <ac:spMk id="43" creationId="{335597BA-F376-3CE8-0DDA-FF2E0525E297}"/>
          </ac:spMkLst>
        </pc:spChg>
        <pc:spChg chg="mod">
          <ac:chgData name="Wan, Lihua" userId="6dc7f015-cb74-493c-abf7-d07b0fabb903" providerId="ADAL" clId="{7A9A0486-4D93-416C-8547-CD59E1A6358C}" dt="2025-07-18T08:33:46.773" v="2560" actId="947"/>
          <ac:spMkLst>
            <pc:docMk/>
            <pc:sldMk cId="3941789825" sldId="257"/>
            <ac:spMk id="44" creationId="{2094A293-641C-D33F-AB2F-89B73E2FBA57}"/>
          </ac:spMkLst>
        </pc:spChg>
        <pc:spChg chg="mod">
          <ac:chgData name="Wan, Lihua" userId="6dc7f015-cb74-493c-abf7-d07b0fabb903" providerId="ADAL" clId="{7A9A0486-4D93-416C-8547-CD59E1A6358C}" dt="2025-07-18T08:33:46.745" v="2548" actId="947"/>
          <ac:spMkLst>
            <pc:docMk/>
            <pc:sldMk cId="3941789825" sldId="257"/>
            <ac:spMk id="45" creationId="{DC44A402-AD21-9955-8DC5-8E2962B22FF5}"/>
          </ac:spMkLst>
        </pc:spChg>
        <pc:spChg chg="mod">
          <ac:chgData name="Wan, Lihua" userId="6dc7f015-cb74-493c-abf7-d07b0fabb903" providerId="ADAL" clId="{7A9A0486-4D93-416C-8547-CD59E1A6358C}" dt="2025-07-18T08:33:46.752" v="2552" actId="947"/>
          <ac:spMkLst>
            <pc:docMk/>
            <pc:sldMk cId="3941789825" sldId="257"/>
            <ac:spMk id="46" creationId="{83A138BF-6C24-5F4E-FEF1-4FEBEFC52FCC}"/>
          </ac:spMkLst>
        </pc:spChg>
        <pc:spChg chg="mod">
          <ac:chgData name="Wan, Lihua" userId="6dc7f015-cb74-493c-abf7-d07b0fabb903" providerId="ADAL" clId="{7A9A0486-4D93-416C-8547-CD59E1A6358C}" dt="2025-07-18T08:33:46.791" v="2572" actId="947"/>
          <ac:spMkLst>
            <pc:docMk/>
            <pc:sldMk cId="3941789825" sldId="257"/>
            <ac:spMk id="49" creationId="{853A42FA-0FEF-E15E-C70F-D99A7DC9469F}"/>
          </ac:spMkLst>
        </pc:spChg>
        <pc:spChg chg="mod">
          <ac:chgData name="Wan, Lihua" userId="6dc7f015-cb74-493c-abf7-d07b0fabb903" providerId="ADAL" clId="{7A9A0486-4D93-416C-8547-CD59E1A6358C}" dt="2025-07-18T08:33:46.779" v="2564" actId="947"/>
          <ac:spMkLst>
            <pc:docMk/>
            <pc:sldMk cId="3941789825" sldId="257"/>
            <ac:spMk id="50" creationId="{00767209-55D7-EA48-3E63-14C1EFD1A5F1}"/>
          </ac:spMkLst>
        </pc:spChg>
        <pc:spChg chg="mod">
          <ac:chgData name="Wan, Lihua" userId="6dc7f015-cb74-493c-abf7-d07b0fabb903" providerId="ADAL" clId="{7A9A0486-4D93-416C-8547-CD59E1A6358C}" dt="2025-07-18T08:33:46.785" v="2568" actId="947"/>
          <ac:spMkLst>
            <pc:docMk/>
            <pc:sldMk cId="3941789825" sldId="257"/>
            <ac:spMk id="51" creationId="{701427A0-ACAF-6AFF-571F-D72309FA3FDC}"/>
          </ac:spMkLst>
        </pc:spChg>
        <pc:spChg chg="mod">
          <ac:chgData name="Wan, Lihua" userId="6dc7f015-cb74-493c-abf7-d07b0fabb903" providerId="ADAL" clId="{7A9A0486-4D93-416C-8547-CD59E1A6358C}" dt="2025-07-18T08:33:46.797" v="2576" actId="947"/>
          <ac:spMkLst>
            <pc:docMk/>
            <pc:sldMk cId="3941789825" sldId="257"/>
            <ac:spMk id="52" creationId="{10CB6D0D-2115-17B7-8C38-EEA09BFA7377}"/>
          </ac:spMkLst>
        </pc:spChg>
        <pc:spChg chg="mod">
          <ac:chgData name="Wan, Lihua" userId="6dc7f015-cb74-493c-abf7-d07b0fabb903" providerId="ADAL" clId="{7A9A0486-4D93-416C-8547-CD59E1A6358C}" dt="2025-07-18T08:33:46.802" v="2580" actId="947"/>
          <ac:spMkLst>
            <pc:docMk/>
            <pc:sldMk cId="3941789825" sldId="257"/>
            <ac:spMk id="103" creationId="{194ED10A-8887-C4FB-756C-41FA02607820}"/>
          </ac:spMkLst>
        </pc:spChg>
        <pc:spChg chg="mod">
          <ac:chgData name="Wan, Lihua" userId="6dc7f015-cb74-493c-abf7-d07b0fabb903" providerId="ADAL" clId="{7A9A0486-4D93-416C-8547-CD59E1A6358C}" dt="2025-07-18T09:25:44.438" v="5001" actId="20577"/>
          <ac:spMkLst>
            <pc:docMk/>
            <pc:sldMk cId="3941789825" sldId="257"/>
            <ac:spMk id="104" creationId="{95F95808-BF0E-4116-A6C5-DEDB9220EF39}"/>
          </ac:spMkLst>
        </pc:spChg>
        <pc:spChg chg="mod">
          <ac:chgData name="Wan, Lihua" userId="6dc7f015-cb74-493c-abf7-d07b0fabb903" providerId="ADAL" clId="{7A9A0486-4D93-416C-8547-CD59E1A6358C}" dt="2025-07-18T08:33:46.822" v="2588" actId="947"/>
          <ac:spMkLst>
            <pc:docMk/>
            <pc:sldMk cId="3941789825" sldId="257"/>
            <ac:spMk id="105" creationId="{4C3D1D87-E117-535D-E4D5-7F5BBB327A47}"/>
          </ac:spMkLst>
        </pc:spChg>
        <pc:spChg chg="mod">
          <ac:chgData name="Wan, Lihua" userId="6dc7f015-cb74-493c-abf7-d07b0fabb903" providerId="ADAL" clId="{7A9A0486-4D93-416C-8547-CD59E1A6358C}" dt="2025-07-18T08:33:46.828" v="2592" actId="947"/>
          <ac:spMkLst>
            <pc:docMk/>
            <pc:sldMk cId="3941789825" sldId="257"/>
            <ac:spMk id="107" creationId="{184F08DD-851A-6BAE-B499-C48D9671D0F4}"/>
          </ac:spMkLst>
        </pc:spChg>
        <pc:spChg chg="mod">
          <ac:chgData name="Wan, Lihua" userId="6dc7f015-cb74-493c-abf7-d07b0fabb903" providerId="ADAL" clId="{7A9A0486-4D93-416C-8547-CD59E1A6358C}" dt="2025-07-18T09:26:56.199" v="5031" actId="207"/>
          <ac:spMkLst>
            <pc:docMk/>
            <pc:sldMk cId="3941789825" sldId="257"/>
            <ac:spMk id="108" creationId="{1FC44EB7-0885-EFB4-387A-637FE752C78E}"/>
          </ac:spMkLst>
        </pc:spChg>
        <pc:spChg chg="mod">
          <ac:chgData name="Wan, Lihua" userId="6dc7f015-cb74-493c-abf7-d07b0fabb903" providerId="ADAL" clId="{7A9A0486-4D93-416C-8547-CD59E1A6358C}" dt="2025-07-18T08:33:46.845" v="2600" actId="947"/>
          <ac:spMkLst>
            <pc:docMk/>
            <pc:sldMk cId="3941789825" sldId="257"/>
            <ac:spMk id="109" creationId="{519A057F-F8C8-DF26-544D-78AC1F83C1B4}"/>
          </ac:spMkLst>
        </pc:spChg>
        <pc:spChg chg="mod">
          <ac:chgData name="Wan, Lihua" userId="6dc7f015-cb74-493c-abf7-d07b0fabb903" providerId="ADAL" clId="{7A9A0486-4D93-416C-8547-CD59E1A6358C}" dt="2025-07-18T08:33:46.850" v="2604" actId="947"/>
          <ac:spMkLst>
            <pc:docMk/>
            <pc:sldMk cId="3941789825" sldId="257"/>
            <ac:spMk id="111" creationId="{787E8629-E5EF-4FC8-3299-60D1C2DD0AD2}"/>
          </ac:spMkLst>
        </pc:spChg>
        <pc:spChg chg="mod">
          <ac:chgData name="Wan, Lihua" userId="6dc7f015-cb74-493c-abf7-d07b0fabb903" providerId="ADAL" clId="{7A9A0486-4D93-416C-8547-CD59E1A6358C}" dt="2025-07-18T08:33:46.859" v="2608" actId="947"/>
          <ac:spMkLst>
            <pc:docMk/>
            <pc:sldMk cId="3941789825" sldId="257"/>
            <ac:spMk id="112" creationId="{6DFB7272-86A8-7850-C7E3-84D472A4B3EC}"/>
          </ac:spMkLst>
        </pc:spChg>
        <pc:grpChg chg="add mod">
          <ac:chgData name="Wan, Lihua" userId="6dc7f015-cb74-493c-abf7-d07b0fabb903" providerId="ADAL" clId="{7A9A0486-4D93-416C-8547-CD59E1A6358C}" dt="2025-07-18T07:22:31.828" v="1245" actId="1036"/>
          <ac:grpSpMkLst>
            <pc:docMk/>
            <pc:sldMk cId="3941789825" sldId="257"/>
            <ac:grpSpMk id="2" creationId="{1F4BE4E9-5104-81DD-5CA9-8979ED4683E3}"/>
          </ac:grpSpMkLst>
        </pc:grpChg>
        <pc:grpChg chg="mod">
          <ac:chgData name="Wan, Lihua" userId="6dc7f015-cb74-493c-abf7-d07b0fabb903" providerId="ADAL" clId="{7A9A0486-4D93-416C-8547-CD59E1A6358C}" dt="2025-07-18T02:25:15.733" v="223" actId="1076"/>
          <ac:grpSpMkLst>
            <pc:docMk/>
            <pc:sldMk cId="3941789825" sldId="257"/>
            <ac:grpSpMk id="47" creationId="{63B1FF21-27A7-192A-2C6F-6A9C34873471}"/>
          </ac:grpSpMkLst>
        </pc:grpChg>
        <pc:grpChg chg="mod">
          <ac:chgData name="Wan, Lihua" userId="6dc7f015-cb74-493c-abf7-d07b0fabb903" providerId="ADAL" clId="{7A9A0486-4D93-416C-8547-CD59E1A6358C}" dt="2025-07-18T07:22:28.147" v="1241" actId="164"/>
          <ac:grpSpMkLst>
            <pc:docMk/>
            <pc:sldMk cId="3941789825" sldId="257"/>
            <ac:grpSpMk id="106" creationId="{885263E2-357F-41A0-B733-86185B54BF14}"/>
          </ac:grpSpMkLst>
        </pc:grpChg>
        <pc:grpChg chg="mod">
          <ac:chgData name="Wan, Lihua" userId="6dc7f015-cb74-493c-abf7-d07b0fabb903" providerId="ADAL" clId="{7A9A0486-4D93-416C-8547-CD59E1A6358C}" dt="2025-07-18T07:23:56.393" v="1275" actId="1035"/>
          <ac:grpSpMkLst>
            <pc:docMk/>
            <pc:sldMk cId="3941789825" sldId="257"/>
            <ac:grpSpMk id="110" creationId="{FF10592B-A244-6305-536C-3D73038A24A2}"/>
          </ac:grpSpMkLst>
        </pc:grpChg>
        <pc:graphicFrameChg chg="modGraphic">
          <ac:chgData name="Wan, Lihua" userId="6dc7f015-cb74-493c-abf7-d07b0fabb903" providerId="ADAL" clId="{7A9A0486-4D93-416C-8547-CD59E1A6358C}" dt="2025-07-18T09:23:07.958" v="4986" actId="20577"/>
          <ac:graphicFrameMkLst>
            <pc:docMk/>
            <pc:sldMk cId="3941789825" sldId="257"/>
            <ac:graphicFrameMk id="38" creationId="{80F7A16A-1896-F50D-8F16-9237D6078934}"/>
          </ac:graphicFrameMkLst>
        </pc:graphicFrameChg>
      </pc:sldChg>
      <pc:sldChg chg="delSp modSp mod">
        <pc:chgData name="Wan, Lihua" userId="6dc7f015-cb74-493c-abf7-d07b0fabb903" providerId="ADAL" clId="{7A9A0486-4D93-416C-8547-CD59E1A6358C}" dt="2025-07-18T10:22:58.396" v="5576" actId="20577"/>
        <pc:sldMkLst>
          <pc:docMk/>
          <pc:sldMk cId="598902076" sldId="258"/>
        </pc:sldMkLst>
        <pc:spChg chg="mod topLvl">
          <ac:chgData name="Wan, Lihua" userId="6dc7f015-cb74-493c-abf7-d07b0fabb903" providerId="ADAL" clId="{7A9A0486-4D93-416C-8547-CD59E1A6358C}" dt="2025-07-18T09:30:47.533" v="5124" actId="1036"/>
          <ac:spMkLst>
            <pc:docMk/>
            <pc:sldMk cId="598902076" sldId="258"/>
            <ac:spMk id="4" creationId="{4C169549-4FA2-EB01-9967-88E63E54D770}"/>
          </ac:spMkLst>
        </pc:spChg>
        <pc:spChg chg="mod topLvl">
          <ac:chgData name="Wan, Lihua" userId="6dc7f015-cb74-493c-abf7-d07b0fabb903" providerId="ADAL" clId="{7A9A0486-4D93-416C-8547-CD59E1A6358C}" dt="2025-07-18T09:30:47.533" v="5124" actId="1036"/>
          <ac:spMkLst>
            <pc:docMk/>
            <pc:sldMk cId="598902076" sldId="258"/>
            <ac:spMk id="5" creationId="{852C24BD-28C7-9FF7-43EB-742941507E76}"/>
          </ac:spMkLst>
        </pc:spChg>
        <pc:spChg chg="mod">
          <ac:chgData name="Wan, Lihua" userId="6dc7f015-cb74-493c-abf7-d07b0fabb903" providerId="ADAL" clId="{7A9A0486-4D93-416C-8547-CD59E1A6358C}" dt="2025-07-18T09:31:00.432" v="5127" actId="1076"/>
          <ac:spMkLst>
            <pc:docMk/>
            <pc:sldMk cId="598902076" sldId="258"/>
            <ac:spMk id="6" creationId="{0FDCD3DF-D44F-2621-4957-50B194E7B2ED}"/>
          </ac:spMkLst>
        </pc:spChg>
        <pc:spChg chg="mod">
          <ac:chgData name="Wan, Lihua" userId="6dc7f015-cb74-493c-abf7-d07b0fabb903" providerId="ADAL" clId="{7A9A0486-4D93-416C-8547-CD59E1A6358C}" dt="2025-07-18T09:30:34.575" v="5111" actId="1036"/>
          <ac:spMkLst>
            <pc:docMk/>
            <pc:sldMk cId="598902076" sldId="258"/>
            <ac:spMk id="7" creationId="{4A6707DF-85D6-B6FA-43FD-743F5C578CB6}"/>
          </ac:spMkLst>
        </pc:spChg>
        <pc:spChg chg="mod">
          <ac:chgData name="Wan, Lihua" userId="6dc7f015-cb74-493c-abf7-d07b0fabb903" providerId="ADAL" clId="{7A9A0486-4D93-416C-8547-CD59E1A6358C}" dt="2025-07-18T09:30:34.575" v="5111" actId="1036"/>
          <ac:spMkLst>
            <pc:docMk/>
            <pc:sldMk cId="598902076" sldId="258"/>
            <ac:spMk id="8" creationId="{6F012BC0-C3FF-5736-D917-693DE59D3416}"/>
          </ac:spMkLst>
        </pc:spChg>
        <pc:spChg chg="mod">
          <ac:chgData name="Wan, Lihua" userId="6dc7f015-cb74-493c-abf7-d07b0fabb903" providerId="ADAL" clId="{7A9A0486-4D93-416C-8547-CD59E1A6358C}" dt="2025-07-18T09:30:34.575" v="5111" actId="1036"/>
          <ac:spMkLst>
            <pc:docMk/>
            <pc:sldMk cId="598902076" sldId="258"/>
            <ac:spMk id="9" creationId="{88A8CF4E-DA5A-5DAA-96AF-5C201C211CAD}"/>
          </ac:spMkLst>
        </pc:spChg>
        <pc:spChg chg="mod">
          <ac:chgData name="Wan, Lihua" userId="6dc7f015-cb74-493c-abf7-d07b0fabb903" providerId="ADAL" clId="{7A9A0486-4D93-416C-8547-CD59E1A6358C}" dt="2025-07-18T08:33:46.915" v="2636" actId="947"/>
          <ac:spMkLst>
            <pc:docMk/>
            <pc:sldMk cId="598902076" sldId="258"/>
            <ac:spMk id="12" creationId="{0F86BBCC-855B-1D33-E4A4-71DA1D306254}"/>
          </ac:spMkLst>
        </pc:spChg>
        <pc:spChg chg="mod">
          <ac:chgData name="Wan, Lihua" userId="6dc7f015-cb74-493c-abf7-d07b0fabb903" providerId="ADAL" clId="{7A9A0486-4D93-416C-8547-CD59E1A6358C}" dt="2025-07-18T09:30:34.575" v="5111" actId="1036"/>
          <ac:spMkLst>
            <pc:docMk/>
            <pc:sldMk cId="598902076" sldId="258"/>
            <ac:spMk id="13" creationId="{2FBC5B89-44C2-C776-A6F3-7C2AD1070A6B}"/>
          </ac:spMkLst>
        </pc:spChg>
        <pc:spChg chg="mod">
          <ac:chgData name="Wan, Lihua" userId="6dc7f015-cb74-493c-abf7-d07b0fabb903" providerId="ADAL" clId="{7A9A0486-4D93-416C-8547-CD59E1A6358C}" dt="2025-07-18T09:30:34.575" v="5111" actId="1036"/>
          <ac:spMkLst>
            <pc:docMk/>
            <pc:sldMk cId="598902076" sldId="258"/>
            <ac:spMk id="14" creationId="{B5DFFDE6-807D-279D-ACA8-E5645A31EBE8}"/>
          </ac:spMkLst>
        </pc:spChg>
        <pc:spChg chg="mod">
          <ac:chgData name="Wan, Lihua" userId="6dc7f015-cb74-493c-abf7-d07b0fabb903" providerId="ADAL" clId="{7A9A0486-4D93-416C-8547-CD59E1A6358C}" dt="2025-07-18T09:30:34.575" v="5111" actId="1036"/>
          <ac:spMkLst>
            <pc:docMk/>
            <pc:sldMk cId="598902076" sldId="258"/>
            <ac:spMk id="15" creationId="{B2B7E781-A82B-04BF-6116-03CAA040B42E}"/>
          </ac:spMkLst>
        </pc:spChg>
        <pc:spChg chg="mod">
          <ac:chgData name="Wan, Lihua" userId="6dc7f015-cb74-493c-abf7-d07b0fabb903" providerId="ADAL" clId="{7A9A0486-4D93-416C-8547-CD59E1A6358C}" dt="2025-07-18T09:30:34.575" v="5111" actId="1036"/>
          <ac:spMkLst>
            <pc:docMk/>
            <pc:sldMk cId="598902076" sldId="258"/>
            <ac:spMk id="16" creationId="{DD8A3D0E-3106-F5D3-9639-AD4A441CC7BC}"/>
          </ac:spMkLst>
        </pc:spChg>
        <pc:spChg chg="mod">
          <ac:chgData name="Wan, Lihua" userId="6dc7f015-cb74-493c-abf7-d07b0fabb903" providerId="ADAL" clId="{7A9A0486-4D93-416C-8547-CD59E1A6358C}" dt="2025-07-18T09:30:34.575" v="5111" actId="1036"/>
          <ac:spMkLst>
            <pc:docMk/>
            <pc:sldMk cId="598902076" sldId="258"/>
            <ac:spMk id="17" creationId="{0D1B503A-72EC-BEBD-46A0-727CE4E8496B}"/>
          </ac:spMkLst>
        </pc:spChg>
        <pc:spChg chg="mod">
          <ac:chgData name="Wan, Lihua" userId="6dc7f015-cb74-493c-abf7-d07b0fabb903" providerId="ADAL" clId="{7A9A0486-4D93-416C-8547-CD59E1A6358C}" dt="2025-07-18T09:30:34.575" v="5111" actId="1036"/>
          <ac:spMkLst>
            <pc:docMk/>
            <pc:sldMk cId="598902076" sldId="258"/>
            <ac:spMk id="18" creationId="{94B06720-EE8F-DD06-889C-307986AE508A}"/>
          </ac:spMkLst>
        </pc:spChg>
        <pc:spChg chg="mod">
          <ac:chgData name="Wan, Lihua" userId="6dc7f015-cb74-493c-abf7-d07b0fabb903" providerId="ADAL" clId="{7A9A0486-4D93-416C-8547-CD59E1A6358C}" dt="2025-07-18T09:30:34.575" v="5111" actId="1036"/>
          <ac:spMkLst>
            <pc:docMk/>
            <pc:sldMk cId="598902076" sldId="258"/>
            <ac:spMk id="19" creationId="{96EFE284-C47C-5B8F-2316-1700B399418A}"/>
          </ac:spMkLst>
        </pc:spChg>
        <pc:spChg chg="mod">
          <ac:chgData name="Wan, Lihua" userId="6dc7f015-cb74-493c-abf7-d07b0fabb903" providerId="ADAL" clId="{7A9A0486-4D93-416C-8547-CD59E1A6358C}" dt="2025-07-18T09:30:34.575" v="5111" actId="1036"/>
          <ac:spMkLst>
            <pc:docMk/>
            <pc:sldMk cId="598902076" sldId="258"/>
            <ac:spMk id="20" creationId="{28EF8CD7-3047-338C-4183-A4CF837777DA}"/>
          </ac:spMkLst>
        </pc:spChg>
        <pc:spChg chg="mod">
          <ac:chgData name="Wan, Lihua" userId="6dc7f015-cb74-493c-abf7-d07b0fabb903" providerId="ADAL" clId="{7A9A0486-4D93-416C-8547-CD59E1A6358C}" dt="2025-07-18T09:30:34.575" v="5111" actId="1036"/>
          <ac:spMkLst>
            <pc:docMk/>
            <pc:sldMk cId="598902076" sldId="258"/>
            <ac:spMk id="21" creationId="{C004A2DF-78EB-ABBD-8AE6-0D18E7077852}"/>
          </ac:spMkLst>
        </pc:spChg>
        <pc:spChg chg="mod">
          <ac:chgData name="Wan, Lihua" userId="6dc7f015-cb74-493c-abf7-d07b0fabb903" providerId="ADAL" clId="{7A9A0486-4D93-416C-8547-CD59E1A6358C}" dt="2025-07-18T09:30:34.575" v="5111" actId="1036"/>
          <ac:spMkLst>
            <pc:docMk/>
            <pc:sldMk cId="598902076" sldId="258"/>
            <ac:spMk id="23" creationId="{0667DFC4-DDAA-67AB-FC36-C9EA85EBC4C5}"/>
          </ac:spMkLst>
        </pc:spChg>
        <pc:spChg chg="mod">
          <ac:chgData name="Wan, Lihua" userId="6dc7f015-cb74-493c-abf7-d07b0fabb903" providerId="ADAL" clId="{7A9A0486-4D93-416C-8547-CD59E1A6358C}" dt="2025-07-18T09:30:34.575" v="5111" actId="1036"/>
          <ac:spMkLst>
            <pc:docMk/>
            <pc:sldMk cId="598902076" sldId="258"/>
            <ac:spMk id="25" creationId="{586210BD-9B7D-C0A5-C4C3-32D98ACDCF64}"/>
          </ac:spMkLst>
        </pc:spChg>
        <pc:spChg chg="mod">
          <ac:chgData name="Wan, Lihua" userId="6dc7f015-cb74-493c-abf7-d07b0fabb903" providerId="ADAL" clId="{7A9A0486-4D93-416C-8547-CD59E1A6358C}" dt="2025-07-18T09:30:34.575" v="5111" actId="1036"/>
          <ac:spMkLst>
            <pc:docMk/>
            <pc:sldMk cId="598902076" sldId="258"/>
            <ac:spMk id="26" creationId="{575B7427-6375-4B18-5B58-F27E5D53F0D5}"/>
          </ac:spMkLst>
        </pc:spChg>
        <pc:spChg chg="mod">
          <ac:chgData name="Wan, Lihua" userId="6dc7f015-cb74-493c-abf7-d07b0fabb903" providerId="ADAL" clId="{7A9A0486-4D93-416C-8547-CD59E1A6358C}" dt="2025-07-18T10:08:27.690" v="5485" actId="20577"/>
          <ac:spMkLst>
            <pc:docMk/>
            <pc:sldMk cId="598902076" sldId="258"/>
            <ac:spMk id="27" creationId="{5629D9B6-AD49-8371-39D3-CB759ADA875B}"/>
          </ac:spMkLst>
        </pc:spChg>
        <pc:spChg chg="mod">
          <ac:chgData name="Wan, Lihua" userId="6dc7f015-cb74-493c-abf7-d07b0fabb903" providerId="ADAL" clId="{7A9A0486-4D93-416C-8547-CD59E1A6358C}" dt="2025-07-18T08:33:47.033" v="2692" actId="947"/>
          <ac:spMkLst>
            <pc:docMk/>
            <pc:sldMk cId="598902076" sldId="258"/>
            <ac:spMk id="28" creationId="{E073A779-C3C7-86C6-DAFA-0E40B1476D34}"/>
          </ac:spMkLst>
        </pc:spChg>
        <pc:spChg chg="mod">
          <ac:chgData name="Wan, Lihua" userId="6dc7f015-cb74-493c-abf7-d07b0fabb903" providerId="ADAL" clId="{7A9A0486-4D93-416C-8547-CD59E1A6358C}" dt="2025-07-18T09:43:24.516" v="5253" actId="207"/>
          <ac:spMkLst>
            <pc:docMk/>
            <pc:sldMk cId="598902076" sldId="258"/>
            <ac:spMk id="29" creationId="{11F60550-56FA-0C1D-7DD1-3B304DC9E7C7}"/>
          </ac:spMkLst>
        </pc:spChg>
        <pc:spChg chg="mod">
          <ac:chgData name="Wan, Lihua" userId="6dc7f015-cb74-493c-abf7-d07b0fabb903" providerId="ADAL" clId="{7A9A0486-4D93-416C-8547-CD59E1A6358C}" dt="2025-07-18T08:34:56.326" v="4445" actId="14100"/>
          <ac:spMkLst>
            <pc:docMk/>
            <pc:sldMk cId="598902076" sldId="258"/>
            <ac:spMk id="30" creationId="{BAACEE10-0407-B324-024C-F81983709FC6}"/>
          </ac:spMkLst>
        </pc:spChg>
        <pc:spChg chg="del mod">
          <ac:chgData name="Wan, Lihua" userId="6dc7f015-cb74-493c-abf7-d07b0fabb903" providerId="ADAL" clId="{7A9A0486-4D93-416C-8547-CD59E1A6358C}" dt="2025-07-18T07:29:25.718" v="1293" actId="478"/>
          <ac:spMkLst>
            <pc:docMk/>
            <pc:sldMk cId="598902076" sldId="258"/>
            <ac:spMk id="31" creationId="{FEC29100-9C4A-CBBC-CCCB-847485232A6A}"/>
          </ac:spMkLst>
        </pc:spChg>
        <pc:spChg chg="mod">
          <ac:chgData name="Wan, Lihua" userId="6dc7f015-cb74-493c-abf7-d07b0fabb903" providerId="ADAL" clId="{7A9A0486-4D93-416C-8547-CD59E1A6358C}" dt="2025-07-18T08:33:47.050" v="2704" actId="947"/>
          <ac:spMkLst>
            <pc:docMk/>
            <pc:sldMk cId="598902076" sldId="258"/>
            <ac:spMk id="32" creationId="{C7AF65E4-8F81-D83B-D30E-793809A574D0}"/>
          </ac:spMkLst>
        </pc:spChg>
        <pc:spChg chg="mod">
          <ac:chgData name="Wan, Lihua" userId="6dc7f015-cb74-493c-abf7-d07b0fabb903" providerId="ADAL" clId="{7A9A0486-4D93-416C-8547-CD59E1A6358C}" dt="2025-07-18T09:43:28.100" v="5254" actId="108"/>
          <ac:spMkLst>
            <pc:docMk/>
            <pc:sldMk cId="598902076" sldId="258"/>
            <ac:spMk id="53" creationId="{CE010C48-CEE0-C36A-8DFC-C77B79ACC1F9}"/>
          </ac:spMkLst>
        </pc:spChg>
        <pc:spChg chg="del mod">
          <ac:chgData name="Wan, Lihua" userId="6dc7f015-cb74-493c-abf7-d07b0fabb903" providerId="ADAL" clId="{7A9A0486-4D93-416C-8547-CD59E1A6358C}" dt="2025-07-18T07:30:08.886" v="1305" actId="478"/>
          <ac:spMkLst>
            <pc:docMk/>
            <pc:sldMk cId="598902076" sldId="258"/>
            <ac:spMk id="54" creationId="{1F1E1105-589C-1D50-3534-83E29E836337}"/>
          </ac:spMkLst>
        </pc:spChg>
        <pc:spChg chg="mod">
          <ac:chgData name="Wan, Lihua" userId="6dc7f015-cb74-493c-abf7-d07b0fabb903" providerId="ADAL" clId="{7A9A0486-4D93-416C-8547-CD59E1A6358C}" dt="2025-07-18T08:35:00.976" v="4446" actId="14100"/>
          <ac:spMkLst>
            <pc:docMk/>
            <pc:sldMk cId="598902076" sldId="258"/>
            <ac:spMk id="55" creationId="{089AFB4C-7E52-E998-A557-0B977AEAFBE5}"/>
          </ac:spMkLst>
        </pc:spChg>
        <pc:spChg chg="mod">
          <ac:chgData name="Wan, Lihua" userId="6dc7f015-cb74-493c-abf7-d07b0fabb903" providerId="ADAL" clId="{7A9A0486-4D93-416C-8547-CD59E1A6358C}" dt="2025-07-18T08:33:47.068" v="2716" actId="947"/>
          <ac:spMkLst>
            <pc:docMk/>
            <pc:sldMk cId="598902076" sldId="258"/>
            <ac:spMk id="56" creationId="{01A5B32F-043E-1E21-D631-9021CF5F039C}"/>
          </ac:spMkLst>
        </pc:spChg>
        <pc:spChg chg="mod">
          <ac:chgData name="Wan, Lihua" userId="6dc7f015-cb74-493c-abf7-d07b0fabb903" providerId="ADAL" clId="{7A9A0486-4D93-416C-8547-CD59E1A6358C}" dt="2025-07-18T08:33:47.074" v="2720" actId="947"/>
          <ac:spMkLst>
            <pc:docMk/>
            <pc:sldMk cId="598902076" sldId="258"/>
            <ac:spMk id="57" creationId="{FF9C6A08-389A-C7A9-5185-3489DB88AC1E}"/>
          </ac:spMkLst>
        </pc:spChg>
        <pc:spChg chg="mod">
          <ac:chgData name="Wan, Lihua" userId="6dc7f015-cb74-493c-abf7-d07b0fabb903" providerId="ADAL" clId="{7A9A0486-4D93-416C-8547-CD59E1A6358C}" dt="2025-07-18T08:36:50.364" v="4459" actId="1076"/>
          <ac:spMkLst>
            <pc:docMk/>
            <pc:sldMk cId="598902076" sldId="258"/>
            <ac:spMk id="58" creationId="{FE225252-3E05-89D2-8384-2044C81DC5A0}"/>
          </ac:spMkLst>
        </pc:spChg>
        <pc:spChg chg="mod">
          <ac:chgData name="Wan, Lihua" userId="6dc7f015-cb74-493c-abf7-d07b0fabb903" providerId="ADAL" clId="{7A9A0486-4D93-416C-8547-CD59E1A6358C}" dt="2025-07-18T10:22:58.396" v="5576" actId="20577"/>
          <ac:spMkLst>
            <pc:docMk/>
            <pc:sldMk cId="598902076" sldId="258"/>
            <ac:spMk id="59" creationId="{5FF6EB97-7031-2986-C3CD-4C4B78109576}"/>
          </ac:spMkLst>
        </pc:spChg>
        <pc:spChg chg="del mod">
          <ac:chgData name="Wan, Lihua" userId="6dc7f015-cb74-493c-abf7-d07b0fabb903" providerId="ADAL" clId="{7A9A0486-4D93-416C-8547-CD59E1A6358C}" dt="2025-07-18T07:31:36.993" v="1322" actId="478"/>
          <ac:spMkLst>
            <pc:docMk/>
            <pc:sldMk cId="598902076" sldId="258"/>
            <ac:spMk id="60" creationId="{CD64F968-4CAF-BCFC-7835-788C890A3167}"/>
          </ac:spMkLst>
        </pc:spChg>
        <pc:spChg chg="mod">
          <ac:chgData name="Wan, Lihua" userId="6dc7f015-cb74-493c-abf7-d07b0fabb903" providerId="ADAL" clId="{7A9A0486-4D93-416C-8547-CD59E1A6358C}" dt="2025-07-18T08:36:11.504" v="4454" actId="1076"/>
          <ac:spMkLst>
            <pc:docMk/>
            <pc:sldMk cId="598902076" sldId="258"/>
            <ac:spMk id="61" creationId="{18E20B44-D137-0908-5AFA-94504437B060}"/>
          </ac:spMkLst>
        </pc:spChg>
        <pc:spChg chg="mod">
          <ac:chgData name="Wan, Lihua" userId="6dc7f015-cb74-493c-abf7-d07b0fabb903" providerId="ADAL" clId="{7A9A0486-4D93-416C-8547-CD59E1A6358C}" dt="2025-07-18T08:36:15.536" v="4455" actId="14100"/>
          <ac:spMkLst>
            <pc:docMk/>
            <pc:sldMk cId="598902076" sldId="258"/>
            <ac:spMk id="62" creationId="{0D4C4241-2687-472A-B613-BA3ADBA886BB}"/>
          </ac:spMkLst>
        </pc:spChg>
        <pc:spChg chg="del mod">
          <ac:chgData name="Wan, Lihua" userId="6dc7f015-cb74-493c-abf7-d07b0fabb903" providerId="ADAL" clId="{7A9A0486-4D93-416C-8547-CD59E1A6358C}" dt="2025-07-18T07:32:15.549" v="1328" actId="478"/>
          <ac:spMkLst>
            <pc:docMk/>
            <pc:sldMk cId="598902076" sldId="258"/>
            <ac:spMk id="63" creationId="{398AB90F-7847-578B-0CD8-4499D228EDD0}"/>
          </ac:spMkLst>
        </pc:spChg>
        <pc:spChg chg="mod">
          <ac:chgData name="Wan, Lihua" userId="6dc7f015-cb74-493c-abf7-d07b0fabb903" providerId="ADAL" clId="{7A9A0486-4D93-416C-8547-CD59E1A6358C}" dt="2025-07-18T09:30:14.596" v="5101" actId="20577"/>
          <ac:spMkLst>
            <pc:docMk/>
            <pc:sldMk cId="598902076" sldId="258"/>
            <ac:spMk id="96" creationId="{36BFF1F5-CB4F-D83C-9D89-CA1327DAFB48}"/>
          </ac:spMkLst>
        </pc:spChg>
        <pc:spChg chg="mod">
          <ac:chgData name="Wan, Lihua" userId="6dc7f015-cb74-493c-abf7-d07b0fabb903" providerId="ADAL" clId="{7A9A0486-4D93-416C-8547-CD59E1A6358C}" dt="2025-07-18T09:30:34.575" v="5111" actId="1036"/>
          <ac:spMkLst>
            <pc:docMk/>
            <pc:sldMk cId="598902076" sldId="258"/>
            <ac:spMk id="97" creationId="{3654B09D-A687-9259-6F38-76E8F54A6467}"/>
          </ac:spMkLst>
        </pc:spChg>
        <pc:spChg chg="mod">
          <ac:chgData name="Wan, Lihua" userId="6dc7f015-cb74-493c-abf7-d07b0fabb903" providerId="ADAL" clId="{7A9A0486-4D93-416C-8547-CD59E1A6358C}" dt="2025-07-18T10:21:27.709" v="5515" actId="1076"/>
          <ac:spMkLst>
            <pc:docMk/>
            <pc:sldMk cId="598902076" sldId="258"/>
            <ac:spMk id="98" creationId="{61373430-40FB-9AA8-91C0-F37BDEA2AE59}"/>
          </ac:spMkLst>
        </pc:spChg>
        <pc:spChg chg="mod">
          <ac:chgData name="Wan, Lihua" userId="6dc7f015-cb74-493c-abf7-d07b0fabb903" providerId="ADAL" clId="{7A9A0486-4D93-416C-8547-CD59E1A6358C}" dt="2025-07-18T10:21:27.709" v="5515" actId="1076"/>
          <ac:spMkLst>
            <pc:docMk/>
            <pc:sldMk cId="598902076" sldId="258"/>
            <ac:spMk id="99" creationId="{D5C731F8-09C3-5E5D-232A-12E5CC4FDC2B}"/>
          </ac:spMkLst>
        </pc:spChg>
        <pc:spChg chg="mod">
          <ac:chgData name="Wan, Lihua" userId="6dc7f015-cb74-493c-abf7-d07b0fabb903" providerId="ADAL" clId="{7A9A0486-4D93-416C-8547-CD59E1A6358C}" dt="2025-07-18T10:21:27.709" v="5515" actId="1076"/>
          <ac:spMkLst>
            <pc:docMk/>
            <pc:sldMk cId="598902076" sldId="258"/>
            <ac:spMk id="100" creationId="{589D8646-7115-DF92-D2C1-51FDFF0EC0CC}"/>
          </ac:spMkLst>
        </pc:spChg>
        <pc:spChg chg="mod">
          <ac:chgData name="Wan, Lihua" userId="6dc7f015-cb74-493c-abf7-d07b0fabb903" providerId="ADAL" clId="{7A9A0486-4D93-416C-8547-CD59E1A6358C}" dt="2025-07-18T10:21:27.709" v="5515" actId="1076"/>
          <ac:spMkLst>
            <pc:docMk/>
            <pc:sldMk cId="598902076" sldId="258"/>
            <ac:spMk id="101" creationId="{DE45F6DB-5A72-3749-50CD-BAF47234341C}"/>
          </ac:spMkLst>
        </pc:spChg>
        <pc:spChg chg="mod">
          <ac:chgData name="Wan, Lihua" userId="6dc7f015-cb74-493c-abf7-d07b0fabb903" providerId="ADAL" clId="{7A9A0486-4D93-416C-8547-CD59E1A6358C}" dt="2025-07-18T08:33:47.158" v="2764" actId="947"/>
          <ac:spMkLst>
            <pc:docMk/>
            <pc:sldMk cId="598902076" sldId="258"/>
            <ac:spMk id="113" creationId="{8E2AD406-A846-404F-4D8E-D42E6DC7F6EF}"/>
          </ac:spMkLst>
        </pc:spChg>
        <pc:spChg chg="mod">
          <ac:chgData name="Wan, Lihua" userId="6dc7f015-cb74-493c-abf7-d07b0fabb903" providerId="ADAL" clId="{7A9A0486-4D93-416C-8547-CD59E1A6358C}" dt="2025-07-18T10:22:37.577" v="5564" actId="20577"/>
          <ac:spMkLst>
            <pc:docMk/>
            <pc:sldMk cId="598902076" sldId="258"/>
            <ac:spMk id="114" creationId="{7B1EAFA1-8253-373B-0006-226D4BA0CCD5}"/>
          </ac:spMkLst>
        </pc:spChg>
        <pc:grpChg chg="del">
          <ac:chgData name="Wan, Lihua" userId="6dc7f015-cb74-493c-abf7-d07b0fabb903" providerId="ADAL" clId="{7A9A0486-4D93-416C-8547-CD59E1A6358C}" dt="2025-07-18T07:38:34.790" v="1361" actId="165"/>
          <ac:grpSpMkLst>
            <pc:docMk/>
            <pc:sldMk cId="598902076" sldId="258"/>
            <ac:grpSpMk id="2" creationId="{DAF13B82-C703-4ED0-B1A5-0FFBD8569E41}"/>
          </ac:grpSpMkLst>
        </pc:grpChg>
        <pc:grpChg chg="mod">
          <ac:chgData name="Wan, Lihua" userId="6dc7f015-cb74-493c-abf7-d07b0fabb903" providerId="ADAL" clId="{7A9A0486-4D93-416C-8547-CD59E1A6358C}" dt="2025-07-18T09:30:34.575" v="5111" actId="1036"/>
          <ac:grpSpMkLst>
            <pc:docMk/>
            <pc:sldMk cId="598902076" sldId="258"/>
            <ac:grpSpMk id="10" creationId="{BC67B394-FEC5-7DBC-1578-511FDBC1B207}"/>
          </ac:grpSpMkLst>
        </pc:grpChg>
        <pc:picChg chg="mod">
          <ac:chgData name="Wan, Lihua" userId="6dc7f015-cb74-493c-abf7-d07b0fabb903" providerId="ADAL" clId="{7A9A0486-4D93-416C-8547-CD59E1A6358C}" dt="2025-07-18T09:30:34.575" v="5111" actId="1036"/>
          <ac:picMkLst>
            <pc:docMk/>
            <pc:sldMk cId="598902076" sldId="258"/>
            <ac:picMk id="22" creationId="{A0F02DCA-E1A4-319E-67D8-2F671D08939A}"/>
          </ac:picMkLst>
        </pc:picChg>
        <pc:picChg chg="mod">
          <ac:chgData name="Wan, Lihua" userId="6dc7f015-cb74-493c-abf7-d07b0fabb903" providerId="ADAL" clId="{7A9A0486-4D93-416C-8547-CD59E1A6358C}" dt="2025-07-18T09:30:34.575" v="5111" actId="1036"/>
          <ac:picMkLst>
            <pc:docMk/>
            <pc:sldMk cId="598902076" sldId="258"/>
            <ac:picMk id="24" creationId="{D73AC460-F458-D7D0-FC91-A5848C5A9F3F}"/>
          </ac:picMkLst>
        </pc:picChg>
        <pc:cxnChg chg="mod topLvl">
          <ac:chgData name="Wan, Lihua" userId="6dc7f015-cb74-493c-abf7-d07b0fabb903" providerId="ADAL" clId="{7A9A0486-4D93-416C-8547-CD59E1A6358C}" dt="2025-07-18T09:30:40.424" v="5119" actId="1036"/>
          <ac:cxnSpMkLst>
            <pc:docMk/>
            <pc:sldMk cId="598902076" sldId="258"/>
            <ac:cxnSpMk id="3" creationId="{FB0D35F6-C13E-31B3-43B5-896A98725341}"/>
          </ac:cxnSpMkLst>
        </pc:cxnChg>
      </pc:sldChg>
      <pc:sldChg chg="modSp mod">
        <pc:chgData name="Wan, Lihua" userId="6dc7f015-cb74-493c-abf7-d07b0fabb903" providerId="ADAL" clId="{7A9A0486-4D93-416C-8547-CD59E1A6358C}" dt="2025-07-18T10:17:41.888" v="5510" actId="20577"/>
        <pc:sldMkLst>
          <pc:docMk/>
          <pc:sldMk cId="657355764" sldId="264"/>
        </pc:sldMkLst>
        <pc:spChg chg="mod">
          <ac:chgData name="Wan, Lihua" userId="6dc7f015-cb74-493c-abf7-d07b0fabb903" providerId="ADAL" clId="{7A9A0486-4D93-416C-8547-CD59E1A6358C}" dt="2025-07-18T08:33:49.020" v="3676" actId="947"/>
          <ac:spMkLst>
            <pc:docMk/>
            <pc:sldMk cId="657355764" sldId="264"/>
            <ac:spMk id="2" creationId="{80DC0D69-92E4-3E2B-2865-5D3D4D05C1AD}"/>
          </ac:spMkLst>
        </pc:spChg>
        <pc:spChg chg="mod">
          <ac:chgData name="Wan, Lihua" userId="6dc7f015-cb74-493c-abf7-d07b0fabb903" providerId="ADAL" clId="{7A9A0486-4D93-416C-8547-CD59E1A6358C}" dt="2025-07-18T08:33:49.027" v="3680" actId="947"/>
          <ac:spMkLst>
            <pc:docMk/>
            <pc:sldMk cId="657355764" sldId="264"/>
            <ac:spMk id="4" creationId="{0675CF10-7BA7-90F8-D472-3F3F4B1F61D3}"/>
          </ac:spMkLst>
        </pc:spChg>
        <pc:spChg chg="mod">
          <ac:chgData name="Wan, Lihua" userId="6dc7f015-cb74-493c-abf7-d07b0fabb903" providerId="ADAL" clId="{7A9A0486-4D93-416C-8547-CD59E1A6358C}" dt="2025-07-18T08:33:49.035" v="3684" actId="947"/>
          <ac:spMkLst>
            <pc:docMk/>
            <pc:sldMk cId="657355764" sldId="264"/>
            <ac:spMk id="7" creationId="{8DA3E841-FF33-4566-157A-4823EC854EAB}"/>
          </ac:spMkLst>
        </pc:spChg>
        <pc:spChg chg="mod">
          <ac:chgData name="Wan, Lihua" userId="6dc7f015-cb74-493c-abf7-d07b0fabb903" providerId="ADAL" clId="{7A9A0486-4D93-416C-8547-CD59E1A6358C}" dt="2025-07-18T08:33:49.044" v="3688" actId="947"/>
          <ac:spMkLst>
            <pc:docMk/>
            <pc:sldMk cId="657355764" sldId="264"/>
            <ac:spMk id="8" creationId="{CE57CFAB-64AC-6A9A-97E3-921C405CED22}"/>
          </ac:spMkLst>
        </pc:spChg>
        <pc:spChg chg="mod">
          <ac:chgData name="Wan, Lihua" userId="6dc7f015-cb74-493c-abf7-d07b0fabb903" providerId="ADAL" clId="{7A9A0486-4D93-416C-8547-CD59E1A6358C}" dt="2025-07-18T08:33:49.052" v="3692" actId="947"/>
          <ac:spMkLst>
            <pc:docMk/>
            <pc:sldMk cId="657355764" sldId="264"/>
            <ac:spMk id="9" creationId="{CF011FD9-305B-671C-E158-83A55852006B}"/>
          </ac:spMkLst>
        </pc:spChg>
        <pc:spChg chg="mod">
          <ac:chgData name="Wan, Lihua" userId="6dc7f015-cb74-493c-abf7-d07b0fabb903" providerId="ADAL" clId="{7A9A0486-4D93-416C-8547-CD59E1A6358C}" dt="2025-07-18T08:33:49.060" v="3696" actId="947"/>
          <ac:spMkLst>
            <pc:docMk/>
            <pc:sldMk cId="657355764" sldId="264"/>
            <ac:spMk id="11" creationId="{C48A0286-5979-0B5F-F1DA-63CD1EADC4B0}"/>
          </ac:spMkLst>
        </pc:spChg>
        <pc:spChg chg="mod">
          <ac:chgData name="Wan, Lihua" userId="6dc7f015-cb74-493c-abf7-d07b0fabb903" providerId="ADAL" clId="{7A9A0486-4D93-416C-8547-CD59E1A6358C}" dt="2025-07-18T10:17:41.888" v="5510" actId="20577"/>
          <ac:spMkLst>
            <pc:docMk/>
            <pc:sldMk cId="657355764" sldId="264"/>
            <ac:spMk id="15" creationId="{1602A473-6C10-12E0-08DA-FBE94FC3D616}"/>
          </ac:spMkLst>
        </pc:spChg>
        <pc:spChg chg="mod">
          <ac:chgData name="Wan, Lihua" userId="6dc7f015-cb74-493c-abf7-d07b0fabb903" providerId="ADAL" clId="{7A9A0486-4D93-416C-8547-CD59E1A6358C}" dt="2025-07-18T08:33:49.159" v="3736" actId="947"/>
          <ac:spMkLst>
            <pc:docMk/>
            <pc:sldMk cId="657355764" sldId="264"/>
            <ac:spMk id="16" creationId="{D74639CB-93B0-6B32-FB7E-388DEB6A7FF3}"/>
          </ac:spMkLst>
        </pc:spChg>
        <pc:spChg chg="mod">
          <ac:chgData name="Wan, Lihua" userId="6dc7f015-cb74-493c-abf7-d07b0fabb903" providerId="ADAL" clId="{7A9A0486-4D93-416C-8547-CD59E1A6358C}" dt="2025-07-18T08:33:49.166" v="3740" actId="947"/>
          <ac:spMkLst>
            <pc:docMk/>
            <pc:sldMk cId="657355764" sldId="264"/>
            <ac:spMk id="17" creationId="{B540BA61-AA1A-1A83-D41C-7B006C9CF7F1}"/>
          </ac:spMkLst>
        </pc:spChg>
        <pc:spChg chg="mod">
          <ac:chgData name="Wan, Lihua" userId="6dc7f015-cb74-493c-abf7-d07b0fabb903" providerId="ADAL" clId="{7A9A0486-4D93-416C-8547-CD59E1A6358C}" dt="2025-07-18T08:33:49.173" v="3744" actId="947"/>
          <ac:spMkLst>
            <pc:docMk/>
            <pc:sldMk cId="657355764" sldId="264"/>
            <ac:spMk id="18" creationId="{921415C8-D4E4-9234-98AC-215AA4AE3E0E}"/>
          </ac:spMkLst>
        </pc:spChg>
        <pc:graphicFrameChg chg="mod modGraphic">
          <ac:chgData name="Wan, Lihua" userId="6dc7f015-cb74-493c-abf7-d07b0fabb903" providerId="ADAL" clId="{7A9A0486-4D93-416C-8547-CD59E1A6358C}" dt="2025-07-18T09:56:47.004" v="5395" actId="1076"/>
          <ac:graphicFrameMkLst>
            <pc:docMk/>
            <pc:sldMk cId="657355764" sldId="264"/>
            <ac:graphicFrameMk id="13" creationId="{2794A8A3-B3B8-1E49-DB21-8B3956F6D61A}"/>
          </ac:graphicFrameMkLst>
        </pc:graphicFrameChg>
        <pc:graphicFrameChg chg="mod modGraphic">
          <ac:chgData name="Wan, Lihua" userId="6dc7f015-cb74-493c-abf7-d07b0fabb903" providerId="ADAL" clId="{7A9A0486-4D93-416C-8547-CD59E1A6358C}" dt="2025-07-18T09:56:52.977" v="5396" actId="1076"/>
          <ac:graphicFrameMkLst>
            <pc:docMk/>
            <pc:sldMk cId="657355764" sldId="264"/>
            <ac:graphicFrameMk id="14" creationId="{D6A098E6-ECAD-9551-C6B9-E8A5E19EC6A7}"/>
          </ac:graphicFrameMkLst>
        </pc:graphicFrameChg>
        <pc:picChg chg="mod">
          <ac:chgData name="Wan, Lihua" userId="6dc7f015-cb74-493c-abf7-d07b0fabb903" providerId="ADAL" clId="{7A9A0486-4D93-416C-8547-CD59E1A6358C}" dt="2025-07-18T09:56:47.004" v="5395" actId="1076"/>
          <ac:picMkLst>
            <pc:docMk/>
            <pc:sldMk cId="657355764" sldId="264"/>
            <ac:picMk id="12" creationId="{50760B71-8B57-5D1D-6DF9-7A0864909E97}"/>
          </ac:picMkLst>
        </pc:picChg>
      </pc:sldChg>
      <pc:sldChg chg="addSp delSp modSp mod">
        <pc:chgData name="Wan, Lihua" userId="6dc7f015-cb74-493c-abf7-d07b0fabb903" providerId="ADAL" clId="{7A9A0486-4D93-416C-8547-CD59E1A6358C}" dt="2025-07-18T10:28:33.796" v="5608" actId="1076"/>
        <pc:sldMkLst>
          <pc:docMk/>
          <pc:sldMk cId="80395110" sldId="267"/>
        </pc:sldMkLst>
        <pc:spChg chg="mod topLvl">
          <ac:chgData name="Wan, Lihua" userId="6dc7f015-cb74-493c-abf7-d07b0fabb903" providerId="ADAL" clId="{7A9A0486-4D93-416C-8547-CD59E1A6358C}" dt="2025-07-18T09:19:50.229" v="4980" actId="1076"/>
          <ac:spMkLst>
            <pc:docMk/>
            <pc:sldMk cId="80395110" sldId="267"/>
            <ac:spMk id="4" creationId="{93F7821C-619B-40DC-1670-12EDCD9C6214}"/>
          </ac:spMkLst>
        </pc:spChg>
        <pc:spChg chg="mod topLvl">
          <ac:chgData name="Wan, Lihua" userId="6dc7f015-cb74-493c-abf7-d07b0fabb903" providerId="ADAL" clId="{7A9A0486-4D93-416C-8547-CD59E1A6358C}" dt="2025-07-18T09:19:50.229" v="4980" actId="1076"/>
          <ac:spMkLst>
            <pc:docMk/>
            <pc:sldMk cId="80395110" sldId="267"/>
            <ac:spMk id="5" creationId="{8397D240-7BC4-4C30-7A9F-9ACB591B308F}"/>
          </ac:spMkLst>
        </pc:spChg>
        <pc:spChg chg="mod">
          <ac:chgData name="Wan, Lihua" userId="6dc7f015-cb74-493c-abf7-d07b0fabb903" providerId="ADAL" clId="{7A9A0486-4D93-416C-8547-CD59E1A6358C}" dt="2025-07-18T09:19:19.479" v="4976"/>
          <ac:spMkLst>
            <pc:docMk/>
            <pc:sldMk cId="80395110" sldId="267"/>
            <ac:spMk id="6" creationId="{894A2200-C189-4C62-A7FC-9595F2337CE3}"/>
          </ac:spMkLst>
        </pc:spChg>
        <pc:spChg chg="del mod">
          <ac:chgData name="Wan, Lihua" userId="6dc7f015-cb74-493c-abf7-d07b0fabb903" providerId="ADAL" clId="{7A9A0486-4D93-416C-8547-CD59E1A6358C}" dt="2025-07-18T08:42:02.810" v="4469" actId="478"/>
          <ac:spMkLst>
            <pc:docMk/>
            <pc:sldMk cId="80395110" sldId="267"/>
            <ac:spMk id="7" creationId="{E5B0FAD4-6DC6-4977-77A1-9ABBDEDE384C}"/>
          </ac:spMkLst>
        </pc:spChg>
        <pc:spChg chg="del mod">
          <ac:chgData name="Wan, Lihua" userId="6dc7f015-cb74-493c-abf7-d07b0fabb903" providerId="ADAL" clId="{7A9A0486-4D93-416C-8547-CD59E1A6358C}" dt="2025-07-18T08:42:04.325" v="4470" actId="478"/>
          <ac:spMkLst>
            <pc:docMk/>
            <pc:sldMk cId="80395110" sldId="267"/>
            <ac:spMk id="8" creationId="{AC8675D4-45CE-A1AB-D4C5-6B6AFAB7D768}"/>
          </ac:spMkLst>
        </pc:spChg>
        <pc:spChg chg="mod">
          <ac:chgData name="Wan, Lihua" userId="6dc7f015-cb74-493c-abf7-d07b0fabb903" providerId="ADAL" clId="{7A9A0486-4D93-416C-8547-CD59E1A6358C}" dt="2025-07-18T09:19:34.751" v="4977" actId="1076"/>
          <ac:spMkLst>
            <pc:docMk/>
            <pc:sldMk cId="80395110" sldId="267"/>
            <ac:spMk id="9" creationId="{A265E2AF-B362-854A-5BF5-ACC921153D5D}"/>
          </ac:spMkLst>
        </pc:spChg>
        <pc:spChg chg="del mod">
          <ac:chgData name="Wan, Lihua" userId="6dc7f015-cb74-493c-abf7-d07b0fabb903" providerId="ADAL" clId="{7A9A0486-4D93-416C-8547-CD59E1A6358C}" dt="2025-07-18T09:02:29.868" v="4708" actId="478"/>
          <ac:spMkLst>
            <pc:docMk/>
            <pc:sldMk cId="80395110" sldId="267"/>
            <ac:spMk id="10" creationId="{38256AD9-E848-AD90-3210-7346873A47F8}"/>
          </ac:spMkLst>
        </pc:spChg>
        <pc:spChg chg="del mod">
          <ac:chgData name="Wan, Lihua" userId="6dc7f015-cb74-493c-abf7-d07b0fabb903" providerId="ADAL" clId="{7A9A0486-4D93-416C-8547-CD59E1A6358C}" dt="2025-07-18T09:02:29.868" v="4708" actId="478"/>
          <ac:spMkLst>
            <pc:docMk/>
            <pc:sldMk cId="80395110" sldId="267"/>
            <ac:spMk id="11" creationId="{BA72014D-4F6F-FB1D-A793-C3E66AC169E9}"/>
          </ac:spMkLst>
        </pc:spChg>
        <pc:spChg chg="add mod">
          <ac:chgData name="Wan, Lihua" userId="6dc7f015-cb74-493c-abf7-d07b0fabb903" providerId="ADAL" clId="{7A9A0486-4D93-416C-8547-CD59E1A6358C}" dt="2025-07-18T10:03:42.248" v="5478" actId="20577"/>
          <ac:spMkLst>
            <pc:docMk/>
            <pc:sldMk cId="80395110" sldId="267"/>
            <ac:spMk id="12" creationId="{290C1C96-B4BD-9F67-15FC-69E9E181B1DA}"/>
          </ac:spMkLst>
        </pc:spChg>
        <pc:spChg chg="del mod">
          <ac:chgData name="Wan, Lihua" userId="6dc7f015-cb74-493c-abf7-d07b0fabb903" providerId="ADAL" clId="{7A9A0486-4D93-416C-8547-CD59E1A6358C}" dt="2025-07-18T03:15:32.584" v="1069" actId="478"/>
          <ac:spMkLst>
            <pc:docMk/>
            <pc:sldMk cId="80395110" sldId="267"/>
            <ac:spMk id="12" creationId="{E5759F9D-B58D-C3A5-63BD-BFAF5F286769}"/>
          </ac:spMkLst>
        </pc:spChg>
        <pc:spChg chg="del mod">
          <ac:chgData name="Wan, Lihua" userId="6dc7f015-cb74-493c-abf7-d07b0fabb903" providerId="ADAL" clId="{7A9A0486-4D93-416C-8547-CD59E1A6358C}" dt="2025-07-18T08:44:54.634" v="4502" actId="478"/>
          <ac:spMkLst>
            <pc:docMk/>
            <pc:sldMk cId="80395110" sldId="267"/>
            <ac:spMk id="13" creationId="{35226EEE-73F4-6C78-EC35-F69CED1B16F6}"/>
          </ac:spMkLst>
        </pc:spChg>
        <pc:spChg chg="mod">
          <ac:chgData name="Wan, Lihua" userId="6dc7f015-cb74-493c-abf7-d07b0fabb903" providerId="ADAL" clId="{7A9A0486-4D93-416C-8547-CD59E1A6358C}" dt="2025-07-18T09:19:34.751" v="4977" actId="1076"/>
          <ac:spMkLst>
            <pc:docMk/>
            <pc:sldMk cId="80395110" sldId="267"/>
            <ac:spMk id="14" creationId="{14087253-80CA-B4C0-CC5F-8CD90681A84A}"/>
          </ac:spMkLst>
        </pc:spChg>
        <pc:spChg chg="mod">
          <ac:chgData name="Wan, Lihua" userId="6dc7f015-cb74-493c-abf7-d07b0fabb903" providerId="ADAL" clId="{7A9A0486-4D93-416C-8547-CD59E1A6358C}" dt="2025-07-18T09:19:34.751" v="4977" actId="1076"/>
          <ac:spMkLst>
            <pc:docMk/>
            <pc:sldMk cId="80395110" sldId="267"/>
            <ac:spMk id="15" creationId="{7546127E-14E5-4690-C81A-5250E2E29770}"/>
          </ac:spMkLst>
        </pc:spChg>
        <pc:spChg chg="del mod">
          <ac:chgData name="Wan, Lihua" userId="6dc7f015-cb74-493c-abf7-d07b0fabb903" providerId="ADAL" clId="{7A9A0486-4D93-416C-8547-CD59E1A6358C}" dt="2025-07-18T08:45:10.585" v="4507" actId="478"/>
          <ac:spMkLst>
            <pc:docMk/>
            <pc:sldMk cId="80395110" sldId="267"/>
            <ac:spMk id="16" creationId="{A99F6DDA-E311-37F3-5CA8-8E2467D8B3DC}"/>
          </ac:spMkLst>
        </pc:spChg>
        <pc:spChg chg="del mod">
          <ac:chgData name="Wan, Lihua" userId="6dc7f015-cb74-493c-abf7-d07b0fabb903" providerId="ADAL" clId="{7A9A0486-4D93-416C-8547-CD59E1A6358C}" dt="2025-07-18T08:42:22.405" v="4475" actId="478"/>
          <ac:spMkLst>
            <pc:docMk/>
            <pc:sldMk cId="80395110" sldId="267"/>
            <ac:spMk id="17" creationId="{C9DE07F7-3AA5-28FB-4E27-BBA8CFE5AEDA}"/>
          </ac:spMkLst>
        </pc:spChg>
        <pc:spChg chg="del mod">
          <ac:chgData name="Wan, Lihua" userId="6dc7f015-cb74-493c-abf7-d07b0fabb903" providerId="ADAL" clId="{7A9A0486-4D93-416C-8547-CD59E1A6358C}" dt="2025-07-18T08:45:09.509" v="4506" actId="478"/>
          <ac:spMkLst>
            <pc:docMk/>
            <pc:sldMk cId="80395110" sldId="267"/>
            <ac:spMk id="18" creationId="{021932CB-A9C5-B7EE-FE50-76D7C69BE97D}"/>
          </ac:spMkLst>
        </pc:spChg>
        <pc:spChg chg="del mod">
          <ac:chgData name="Wan, Lihua" userId="6dc7f015-cb74-493c-abf7-d07b0fabb903" providerId="ADAL" clId="{7A9A0486-4D93-416C-8547-CD59E1A6358C}" dt="2025-07-18T08:42:07.712" v="4471" actId="478"/>
          <ac:spMkLst>
            <pc:docMk/>
            <pc:sldMk cId="80395110" sldId="267"/>
            <ac:spMk id="19" creationId="{6D6DE7EA-9CBA-2F35-D45A-F355BAC97271}"/>
          </ac:spMkLst>
        </pc:spChg>
        <pc:spChg chg="del mod">
          <ac:chgData name="Wan, Lihua" userId="6dc7f015-cb74-493c-abf7-d07b0fabb903" providerId="ADAL" clId="{7A9A0486-4D93-416C-8547-CD59E1A6358C}" dt="2025-07-18T08:42:07.712" v="4471" actId="478"/>
          <ac:spMkLst>
            <pc:docMk/>
            <pc:sldMk cId="80395110" sldId="267"/>
            <ac:spMk id="20" creationId="{4C62AAD5-8FBE-073D-3CB6-5615CA4FECA2}"/>
          </ac:spMkLst>
        </pc:spChg>
        <pc:spChg chg="del mod">
          <ac:chgData name="Wan, Lihua" userId="6dc7f015-cb74-493c-abf7-d07b0fabb903" providerId="ADAL" clId="{7A9A0486-4D93-416C-8547-CD59E1A6358C}" dt="2025-07-18T08:42:07.712" v="4471" actId="478"/>
          <ac:spMkLst>
            <pc:docMk/>
            <pc:sldMk cId="80395110" sldId="267"/>
            <ac:spMk id="21" creationId="{34FE4868-2374-6491-0D20-0F9CD6DFC23D}"/>
          </ac:spMkLst>
        </pc:spChg>
        <pc:spChg chg="del mod">
          <ac:chgData name="Wan, Lihua" userId="6dc7f015-cb74-493c-abf7-d07b0fabb903" providerId="ADAL" clId="{7A9A0486-4D93-416C-8547-CD59E1A6358C}" dt="2025-07-18T08:42:07.712" v="4471" actId="478"/>
          <ac:spMkLst>
            <pc:docMk/>
            <pc:sldMk cId="80395110" sldId="267"/>
            <ac:spMk id="22" creationId="{E6710C81-3189-CB18-2963-9A6620BAC385}"/>
          </ac:spMkLst>
        </pc:spChg>
        <pc:spChg chg="del mod">
          <ac:chgData name="Wan, Lihua" userId="6dc7f015-cb74-493c-abf7-d07b0fabb903" providerId="ADAL" clId="{7A9A0486-4D93-416C-8547-CD59E1A6358C}" dt="2025-07-18T08:42:07.712" v="4471" actId="478"/>
          <ac:spMkLst>
            <pc:docMk/>
            <pc:sldMk cId="80395110" sldId="267"/>
            <ac:spMk id="23" creationId="{E2CE3D00-5921-1BEB-88A4-1016BDD05B13}"/>
          </ac:spMkLst>
        </pc:spChg>
        <pc:spChg chg="del mod">
          <ac:chgData name="Wan, Lihua" userId="6dc7f015-cb74-493c-abf7-d07b0fabb903" providerId="ADAL" clId="{7A9A0486-4D93-416C-8547-CD59E1A6358C}" dt="2025-07-18T08:42:07.712" v="4471" actId="478"/>
          <ac:spMkLst>
            <pc:docMk/>
            <pc:sldMk cId="80395110" sldId="267"/>
            <ac:spMk id="24" creationId="{ABB71E49-1809-5F75-7DCD-5F7623E3556E}"/>
          </ac:spMkLst>
        </pc:spChg>
        <pc:spChg chg="mod">
          <ac:chgData name="Wan, Lihua" userId="6dc7f015-cb74-493c-abf7-d07b0fabb903" providerId="ADAL" clId="{7A9A0486-4D93-416C-8547-CD59E1A6358C}" dt="2025-07-18T08:43:44.956" v="4490" actId="164"/>
          <ac:spMkLst>
            <pc:docMk/>
            <pc:sldMk cId="80395110" sldId="267"/>
            <ac:spMk id="25" creationId="{64BC8978-4DCE-FA3B-176D-F22AB9A4A35C}"/>
          </ac:spMkLst>
        </pc:spChg>
        <pc:spChg chg="mod">
          <ac:chgData name="Wan, Lihua" userId="6dc7f015-cb74-493c-abf7-d07b0fabb903" providerId="ADAL" clId="{7A9A0486-4D93-416C-8547-CD59E1A6358C}" dt="2025-07-18T08:43:44.956" v="4490" actId="164"/>
          <ac:spMkLst>
            <pc:docMk/>
            <pc:sldMk cId="80395110" sldId="267"/>
            <ac:spMk id="26" creationId="{D586F728-15B4-B320-89E2-109BD7A21A3A}"/>
          </ac:spMkLst>
        </pc:spChg>
        <pc:spChg chg="add del mod">
          <ac:chgData name="Wan, Lihua" userId="6dc7f015-cb74-493c-abf7-d07b0fabb903" providerId="ADAL" clId="{7A9A0486-4D93-416C-8547-CD59E1A6358C}" dt="2025-07-18T08:43:22.625" v="4486" actId="478"/>
          <ac:spMkLst>
            <pc:docMk/>
            <pc:sldMk cId="80395110" sldId="267"/>
            <ac:spMk id="27" creationId="{1492A3EE-745A-95E2-594B-E998F682F28D}"/>
          </ac:spMkLst>
        </pc:spChg>
        <pc:spChg chg="del">
          <ac:chgData name="Wan, Lihua" userId="6dc7f015-cb74-493c-abf7-d07b0fabb903" providerId="ADAL" clId="{7A9A0486-4D93-416C-8547-CD59E1A6358C}" dt="2025-07-18T03:15:31.075" v="1068" actId="478"/>
          <ac:spMkLst>
            <pc:docMk/>
            <pc:sldMk cId="80395110" sldId="267"/>
            <ac:spMk id="27" creationId="{73FD3F2A-B070-A516-5CD2-BBB4A2D535A0}"/>
          </ac:spMkLst>
        </pc:spChg>
        <pc:spChg chg="del">
          <ac:chgData name="Wan, Lihua" userId="6dc7f015-cb74-493c-abf7-d07b0fabb903" providerId="ADAL" clId="{7A9A0486-4D93-416C-8547-CD59E1A6358C}" dt="2025-07-18T03:16:09.156" v="1077" actId="478"/>
          <ac:spMkLst>
            <pc:docMk/>
            <pc:sldMk cId="80395110" sldId="267"/>
            <ac:spMk id="28" creationId="{0F3E44CC-17B9-0EE8-BD41-C2698CF94A1C}"/>
          </ac:spMkLst>
        </pc:spChg>
        <pc:spChg chg="add mod">
          <ac:chgData name="Wan, Lihua" userId="6dc7f015-cb74-493c-abf7-d07b0fabb903" providerId="ADAL" clId="{7A9A0486-4D93-416C-8547-CD59E1A6358C}" dt="2025-07-18T08:43:44.956" v="4490" actId="164"/>
          <ac:spMkLst>
            <pc:docMk/>
            <pc:sldMk cId="80395110" sldId="267"/>
            <ac:spMk id="28" creationId="{FDD51E81-FB80-A399-FA88-C387E5F44E6D}"/>
          </ac:spMkLst>
        </pc:spChg>
        <pc:spChg chg="del">
          <ac:chgData name="Wan, Lihua" userId="6dc7f015-cb74-493c-abf7-d07b0fabb903" providerId="ADAL" clId="{7A9A0486-4D93-416C-8547-CD59E1A6358C}" dt="2025-07-18T03:16:10.713" v="1078" actId="478"/>
          <ac:spMkLst>
            <pc:docMk/>
            <pc:sldMk cId="80395110" sldId="267"/>
            <ac:spMk id="29" creationId="{32FC9741-89C3-DE66-82DE-3E31EC705523}"/>
          </ac:spMkLst>
        </pc:spChg>
        <pc:spChg chg="add mod ord">
          <ac:chgData name="Wan, Lihua" userId="6dc7f015-cb74-493c-abf7-d07b0fabb903" providerId="ADAL" clId="{7A9A0486-4D93-416C-8547-CD59E1A6358C}" dt="2025-07-18T09:19:34.751" v="4977" actId="1076"/>
          <ac:spMkLst>
            <pc:docMk/>
            <pc:sldMk cId="80395110" sldId="267"/>
            <ac:spMk id="30" creationId="{91201325-AC0B-C7D1-1319-2332332E8BB5}"/>
          </ac:spMkLst>
        </pc:spChg>
        <pc:spChg chg="del">
          <ac:chgData name="Wan, Lihua" userId="6dc7f015-cb74-493c-abf7-d07b0fabb903" providerId="ADAL" clId="{7A9A0486-4D93-416C-8547-CD59E1A6358C}" dt="2025-07-18T03:16:12.077" v="1079" actId="478"/>
          <ac:spMkLst>
            <pc:docMk/>
            <pc:sldMk cId="80395110" sldId="267"/>
            <ac:spMk id="30" creationId="{C3B9BC66-986F-C4DB-8BAC-9CAFD18C163C}"/>
          </ac:spMkLst>
        </pc:spChg>
        <pc:spChg chg="del mod">
          <ac:chgData name="Wan, Lihua" userId="6dc7f015-cb74-493c-abf7-d07b0fabb903" providerId="ADAL" clId="{7A9A0486-4D93-416C-8547-CD59E1A6358C}" dt="2025-07-18T08:42:07.712" v="4471" actId="478"/>
          <ac:spMkLst>
            <pc:docMk/>
            <pc:sldMk cId="80395110" sldId="267"/>
            <ac:spMk id="31" creationId="{0E0F6889-F6BF-F348-8491-2130D0205DF0}"/>
          </ac:spMkLst>
        </pc:spChg>
        <pc:spChg chg="del">
          <ac:chgData name="Wan, Lihua" userId="6dc7f015-cb74-493c-abf7-d07b0fabb903" providerId="ADAL" clId="{7A9A0486-4D93-416C-8547-CD59E1A6358C}" dt="2025-07-18T03:18:55.100" v="1144" actId="478"/>
          <ac:spMkLst>
            <pc:docMk/>
            <pc:sldMk cId="80395110" sldId="267"/>
            <ac:spMk id="32" creationId="{490F6276-F1E8-29AC-C671-76FB0EA7512D}"/>
          </ac:spMkLst>
        </pc:spChg>
        <pc:spChg chg="add mod">
          <ac:chgData name="Wan, Lihua" userId="6dc7f015-cb74-493c-abf7-d07b0fabb903" providerId="ADAL" clId="{7A9A0486-4D93-416C-8547-CD59E1A6358C}" dt="2025-07-18T08:50:10.218" v="4577" actId="20577"/>
          <ac:spMkLst>
            <pc:docMk/>
            <pc:sldMk cId="80395110" sldId="267"/>
            <ac:spMk id="32" creationId="{69BE882F-3542-B7E4-EB57-405B3DEE267D}"/>
          </ac:spMkLst>
        </pc:spChg>
        <pc:spChg chg="add del mod">
          <ac:chgData name="Wan, Lihua" userId="6dc7f015-cb74-493c-abf7-d07b0fabb903" providerId="ADAL" clId="{7A9A0486-4D93-416C-8547-CD59E1A6358C}" dt="2025-07-18T08:47:03.909" v="4532" actId="478"/>
          <ac:spMkLst>
            <pc:docMk/>
            <pc:sldMk cId="80395110" sldId="267"/>
            <ac:spMk id="33" creationId="{3EFAE8E6-6BBE-AF4D-3929-82A0F8F6DB1D}"/>
          </ac:spMkLst>
        </pc:spChg>
        <pc:spChg chg="del">
          <ac:chgData name="Wan, Lihua" userId="6dc7f015-cb74-493c-abf7-d07b0fabb903" providerId="ADAL" clId="{7A9A0486-4D93-416C-8547-CD59E1A6358C}" dt="2025-07-18T03:18:56.414" v="1145" actId="478"/>
          <ac:spMkLst>
            <pc:docMk/>
            <pc:sldMk cId="80395110" sldId="267"/>
            <ac:spMk id="33" creationId="{45EC51BD-2503-F85A-B9D3-3087E9501AF1}"/>
          </ac:spMkLst>
        </pc:spChg>
        <pc:spChg chg="del mod">
          <ac:chgData name="Wan, Lihua" userId="6dc7f015-cb74-493c-abf7-d07b0fabb903" providerId="ADAL" clId="{7A9A0486-4D93-416C-8547-CD59E1A6358C}" dt="2025-07-18T08:41:50.941" v="4466" actId="478"/>
          <ac:spMkLst>
            <pc:docMk/>
            <pc:sldMk cId="80395110" sldId="267"/>
            <ac:spMk id="34" creationId="{D618BA4D-1629-55E7-0D73-E69CAA3F3D04}"/>
          </ac:spMkLst>
        </pc:spChg>
        <pc:spChg chg="del">
          <ac:chgData name="Wan, Lihua" userId="6dc7f015-cb74-493c-abf7-d07b0fabb903" providerId="ADAL" clId="{7A9A0486-4D93-416C-8547-CD59E1A6358C}" dt="2025-07-18T03:18:52.396" v="1143" actId="478"/>
          <ac:spMkLst>
            <pc:docMk/>
            <pc:sldMk cId="80395110" sldId="267"/>
            <ac:spMk id="35" creationId="{560FE297-15B6-D95D-562C-5F95A65B818E}"/>
          </ac:spMkLst>
        </pc:spChg>
        <pc:spChg chg="add mod">
          <ac:chgData name="Wan, Lihua" userId="6dc7f015-cb74-493c-abf7-d07b0fabb903" providerId="ADAL" clId="{7A9A0486-4D93-416C-8547-CD59E1A6358C}" dt="2025-07-18T08:48:41.856" v="4556" actId="1036"/>
          <ac:spMkLst>
            <pc:docMk/>
            <pc:sldMk cId="80395110" sldId="267"/>
            <ac:spMk id="35" creationId="{DF11981B-980D-5561-419D-4C5F7D8A96F7}"/>
          </ac:spMkLst>
        </pc:spChg>
        <pc:spChg chg="del mod">
          <ac:chgData name="Wan, Lihua" userId="6dc7f015-cb74-493c-abf7-d07b0fabb903" providerId="ADAL" clId="{7A9A0486-4D93-416C-8547-CD59E1A6358C}" dt="2025-07-18T08:42:07.712" v="4471" actId="478"/>
          <ac:spMkLst>
            <pc:docMk/>
            <pc:sldMk cId="80395110" sldId="267"/>
            <ac:spMk id="36" creationId="{AB389B41-2DDF-7240-C9D5-96E540311679}"/>
          </ac:spMkLst>
        </pc:spChg>
        <pc:spChg chg="del mod">
          <ac:chgData name="Wan, Lihua" userId="6dc7f015-cb74-493c-abf7-d07b0fabb903" providerId="ADAL" clId="{7A9A0486-4D93-416C-8547-CD59E1A6358C}" dt="2025-07-18T08:42:07.712" v="4471" actId="478"/>
          <ac:spMkLst>
            <pc:docMk/>
            <pc:sldMk cId="80395110" sldId="267"/>
            <ac:spMk id="37" creationId="{648B238F-CC2F-FEBB-7121-8F55C4944542}"/>
          </ac:spMkLst>
        </pc:spChg>
        <pc:spChg chg="del">
          <ac:chgData name="Wan, Lihua" userId="6dc7f015-cb74-493c-abf7-d07b0fabb903" providerId="ADAL" clId="{7A9A0486-4D93-416C-8547-CD59E1A6358C}" dt="2025-07-18T03:18:50.208" v="1142" actId="478"/>
          <ac:spMkLst>
            <pc:docMk/>
            <pc:sldMk cId="80395110" sldId="267"/>
            <ac:spMk id="38" creationId="{07350BCB-EAE4-A7DA-4C04-AC99CC47725A}"/>
          </ac:spMkLst>
        </pc:spChg>
        <pc:spChg chg="add mod">
          <ac:chgData name="Wan, Lihua" userId="6dc7f015-cb74-493c-abf7-d07b0fabb903" providerId="ADAL" clId="{7A9A0486-4D93-416C-8547-CD59E1A6358C}" dt="2025-07-18T08:48:22.791" v="4551" actId="164"/>
          <ac:spMkLst>
            <pc:docMk/>
            <pc:sldMk cId="80395110" sldId="267"/>
            <ac:spMk id="38" creationId="{AF8AB7EC-34EA-CF2E-8EE3-AB316DAFA6C0}"/>
          </ac:spMkLst>
        </pc:spChg>
        <pc:spChg chg="add del mod">
          <ac:chgData name="Wan, Lihua" userId="6dc7f015-cb74-493c-abf7-d07b0fabb903" providerId="ADAL" clId="{7A9A0486-4D93-416C-8547-CD59E1A6358C}" dt="2025-07-18T08:48:34.854" v="4553" actId="478"/>
          <ac:spMkLst>
            <pc:docMk/>
            <pc:sldMk cId="80395110" sldId="267"/>
            <ac:spMk id="39" creationId="{0C9237AE-C10B-4932-4D76-7311AEB420C7}"/>
          </ac:spMkLst>
        </pc:spChg>
        <pc:spChg chg="add del mod">
          <ac:chgData name="Wan, Lihua" userId="6dc7f015-cb74-493c-abf7-d07b0fabb903" providerId="ADAL" clId="{7A9A0486-4D93-416C-8547-CD59E1A6358C}" dt="2025-07-18T08:41:41.189" v="4462" actId="478"/>
          <ac:spMkLst>
            <pc:docMk/>
            <pc:sldMk cId="80395110" sldId="267"/>
            <ac:spMk id="40" creationId="{A2AC672D-9FCD-1B50-2040-AA05722F5E7F}"/>
          </ac:spMkLst>
        </pc:spChg>
        <pc:spChg chg="add mod">
          <ac:chgData name="Wan, Lihua" userId="6dc7f015-cb74-493c-abf7-d07b0fabb903" providerId="ADAL" clId="{7A9A0486-4D93-416C-8547-CD59E1A6358C}" dt="2025-07-18T08:48:22.791" v="4551" actId="164"/>
          <ac:spMkLst>
            <pc:docMk/>
            <pc:sldMk cId="80395110" sldId="267"/>
            <ac:spMk id="41" creationId="{C74E83C8-319F-2493-0A97-5B2A5431CD99}"/>
          </ac:spMkLst>
        </pc:spChg>
        <pc:spChg chg="add del mod">
          <ac:chgData name="Wan, Lihua" userId="6dc7f015-cb74-493c-abf7-d07b0fabb903" providerId="ADAL" clId="{7A9A0486-4D93-416C-8547-CD59E1A6358C}" dt="2025-07-18T08:41:43.936" v="4463" actId="478"/>
          <ac:spMkLst>
            <pc:docMk/>
            <pc:sldMk cId="80395110" sldId="267"/>
            <ac:spMk id="42" creationId="{804469C1-AFF8-BCE3-917A-9B3808F18781}"/>
          </ac:spMkLst>
        </pc:spChg>
        <pc:spChg chg="add mod">
          <ac:chgData name="Wan, Lihua" userId="6dc7f015-cb74-493c-abf7-d07b0fabb903" providerId="ADAL" clId="{7A9A0486-4D93-416C-8547-CD59E1A6358C}" dt="2025-07-18T08:48:22.791" v="4551" actId="164"/>
          <ac:spMkLst>
            <pc:docMk/>
            <pc:sldMk cId="80395110" sldId="267"/>
            <ac:spMk id="43" creationId="{D8B85F4C-E80D-9A23-7D2D-7D64DD8ADCCF}"/>
          </ac:spMkLst>
        </pc:spChg>
        <pc:spChg chg="add del mod">
          <ac:chgData name="Wan, Lihua" userId="6dc7f015-cb74-493c-abf7-d07b0fabb903" providerId="ADAL" clId="{7A9A0486-4D93-416C-8547-CD59E1A6358C}" dt="2025-07-18T08:41:46.066" v="4464" actId="478"/>
          <ac:spMkLst>
            <pc:docMk/>
            <pc:sldMk cId="80395110" sldId="267"/>
            <ac:spMk id="44" creationId="{4FB8052E-38EE-BCF5-8BAD-E2F01DC1B500}"/>
          </ac:spMkLst>
        </pc:spChg>
        <pc:spChg chg="add del mod">
          <ac:chgData name="Wan, Lihua" userId="6dc7f015-cb74-493c-abf7-d07b0fabb903" providerId="ADAL" clId="{7A9A0486-4D93-416C-8547-CD59E1A6358C}" dt="2025-07-18T08:41:47.757" v="4465" actId="478"/>
          <ac:spMkLst>
            <pc:docMk/>
            <pc:sldMk cId="80395110" sldId="267"/>
            <ac:spMk id="46" creationId="{32939F10-3571-0B72-8A54-EAB64E4BB7CD}"/>
          </ac:spMkLst>
        </pc:spChg>
        <pc:spChg chg="add mod">
          <ac:chgData name="Wan, Lihua" userId="6dc7f015-cb74-493c-abf7-d07b0fabb903" providerId="ADAL" clId="{7A9A0486-4D93-416C-8547-CD59E1A6358C}" dt="2025-07-18T08:52:42.544" v="4581" actId="14100"/>
          <ac:spMkLst>
            <pc:docMk/>
            <pc:sldMk cId="80395110" sldId="267"/>
            <ac:spMk id="47" creationId="{41558C68-3A7F-589D-D77C-1CBBAF2A4528}"/>
          </ac:spMkLst>
        </pc:spChg>
        <pc:spChg chg="add del mod">
          <ac:chgData name="Wan, Lihua" userId="6dc7f015-cb74-493c-abf7-d07b0fabb903" providerId="ADAL" clId="{7A9A0486-4D93-416C-8547-CD59E1A6358C}" dt="2025-07-18T09:04:03.036" v="4724" actId="478"/>
          <ac:spMkLst>
            <pc:docMk/>
            <pc:sldMk cId="80395110" sldId="267"/>
            <ac:spMk id="48" creationId="{CB026598-7E66-B830-ABE8-CC5D53E04DEF}"/>
          </ac:spMkLst>
        </pc:spChg>
        <pc:spChg chg="add del mod">
          <ac:chgData name="Wan, Lihua" userId="6dc7f015-cb74-493c-abf7-d07b0fabb903" providerId="ADAL" clId="{7A9A0486-4D93-416C-8547-CD59E1A6358C}" dt="2025-07-18T09:04:03.036" v="4724" actId="478"/>
          <ac:spMkLst>
            <pc:docMk/>
            <pc:sldMk cId="80395110" sldId="267"/>
            <ac:spMk id="49" creationId="{FEE618AF-A3B1-CFEC-5FEE-7EFD903F047B}"/>
          </ac:spMkLst>
        </pc:spChg>
        <pc:spChg chg="add del mod">
          <ac:chgData name="Wan, Lihua" userId="6dc7f015-cb74-493c-abf7-d07b0fabb903" providerId="ADAL" clId="{7A9A0486-4D93-416C-8547-CD59E1A6358C}" dt="2025-07-18T08:54:10.202" v="4592" actId="478"/>
          <ac:spMkLst>
            <pc:docMk/>
            <pc:sldMk cId="80395110" sldId="267"/>
            <ac:spMk id="50" creationId="{26FA08FA-5A51-B091-5C00-CE3D1F8AB7B6}"/>
          </ac:spMkLst>
        </pc:spChg>
        <pc:spChg chg="add del mod">
          <ac:chgData name="Wan, Lihua" userId="6dc7f015-cb74-493c-abf7-d07b0fabb903" providerId="ADAL" clId="{7A9A0486-4D93-416C-8547-CD59E1A6358C}" dt="2025-07-18T08:54:11.136" v="4593" actId="478"/>
          <ac:spMkLst>
            <pc:docMk/>
            <pc:sldMk cId="80395110" sldId="267"/>
            <ac:spMk id="51" creationId="{F5C54FD4-3CA4-3D9B-1605-2F8CA46DE6D6}"/>
          </ac:spMkLst>
        </pc:spChg>
        <pc:spChg chg="add del mod">
          <ac:chgData name="Wan, Lihua" userId="6dc7f015-cb74-493c-abf7-d07b0fabb903" providerId="ADAL" clId="{7A9A0486-4D93-416C-8547-CD59E1A6358C}" dt="2025-07-18T08:54:08.730" v="4591" actId="478"/>
          <ac:spMkLst>
            <pc:docMk/>
            <pc:sldMk cId="80395110" sldId="267"/>
            <ac:spMk id="52" creationId="{EA53150E-9FE3-9A63-BD76-66BC01480A02}"/>
          </ac:spMkLst>
        </pc:spChg>
        <pc:spChg chg="mod">
          <ac:chgData name="Wan, Lihua" userId="6dc7f015-cb74-493c-abf7-d07b0fabb903" providerId="ADAL" clId="{7A9A0486-4D93-416C-8547-CD59E1A6358C}" dt="2025-07-18T08:54:14.926" v="4594"/>
          <ac:spMkLst>
            <pc:docMk/>
            <pc:sldMk cId="80395110" sldId="267"/>
            <ac:spMk id="54" creationId="{C6A8F830-6FB0-1482-7516-B2C0A049BBC4}"/>
          </ac:spMkLst>
        </pc:spChg>
        <pc:spChg chg="mod">
          <ac:chgData name="Wan, Lihua" userId="6dc7f015-cb74-493c-abf7-d07b0fabb903" providerId="ADAL" clId="{7A9A0486-4D93-416C-8547-CD59E1A6358C}" dt="2025-07-18T08:54:14.926" v="4594"/>
          <ac:spMkLst>
            <pc:docMk/>
            <pc:sldMk cId="80395110" sldId="267"/>
            <ac:spMk id="55" creationId="{B992275B-7ACB-DBAE-8DD7-C6CDDFF36DBA}"/>
          </ac:spMkLst>
        </pc:spChg>
        <pc:spChg chg="mod">
          <ac:chgData name="Wan, Lihua" userId="6dc7f015-cb74-493c-abf7-d07b0fabb903" providerId="ADAL" clId="{7A9A0486-4D93-416C-8547-CD59E1A6358C}" dt="2025-07-18T08:54:14.926" v="4594"/>
          <ac:spMkLst>
            <pc:docMk/>
            <pc:sldMk cId="80395110" sldId="267"/>
            <ac:spMk id="56" creationId="{7705C301-B373-2E5C-4A0D-9AF51E26D821}"/>
          </ac:spMkLst>
        </pc:spChg>
        <pc:spChg chg="mod">
          <ac:chgData name="Wan, Lihua" userId="6dc7f015-cb74-493c-abf7-d07b0fabb903" providerId="ADAL" clId="{7A9A0486-4D93-416C-8547-CD59E1A6358C}" dt="2025-07-18T08:54:14.926" v="4594"/>
          <ac:spMkLst>
            <pc:docMk/>
            <pc:sldMk cId="80395110" sldId="267"/>
            <ac:spMk id="57" creationId="{A03F7345-611F-B893-3A3A-FBD1DC251296}"/>
          </ac:spMkLst>
        </pc:spChg>
        <pc:spChg chg="mod">
          <ac:chgData name="Wan, Lihua" userId="6dc7f015-cb74-493c-abf7-d07b0fabb903" providerId="ADAL" clId="{7A9A0486-4D93-416C-8547-CD59E1A6358C}" dt="2025-07-18T10:04:50.074" v="5479" actId="113"/>
          <ac:spMkLst>
            <pc:docMk/>
            <pc:sldMk cId="80395110" sldId="267"/>
            <ac:spMk id="59" creationId="{E518B949-B0D2-3A0F-5274-8BA12B733967}"/>
          </ac:spMkLst>
        </pc:spChg>
        <pc:spChg chg="mod">
          <ac:chgData name="Wan, Lihua" userId="6dc7f015-cb74-493c-abf7-d07b0fabb903" providerId="ADAL" clId="{7A9A0486-4D93-416C-8547-CD59E1A6358C}" dt="2025-07-18T08:54:23.128" v="4597"/>
          <ac:spMkLst>
            <pc:docMk/>
            <pc:sldMk cId="80395110" sldId="267"/>
            <ac:spMk id="60" creationId="{EBF644E0-68AD-98AB-02DA-5986218533D1}"/>
          </ac:spMkLst>
        </pc:spChg>
        <pc:spChg chg="mod">
          <ac:chgData name="Wan, Lihua" userId="6dc7f015-cb74-493c-abf7-d07b0fabb903" providerId="ADAL" clId="{7A9A0486-4D93-416C-8547-CD59E1A6358C}" dt="2025-07-18T08:54:23.128" v="4597"/>
          <ac:spMkLst>
            <pc:docMk/>
            <pc:sldMk cId="80395110" sldId="267"/>
            <ac:spMk id="61" creationId="{04E70AF7-BBAE-ACCE-9C08-8DCFA7E8B895}"/>
          </ac:spMkLst>
        </pc:spChg>
        <pc:spChg chg="del mod">
          <ac:chgData name="Wan, Lihua" userId="6dc7f015-cb74-493c-abf7-d07b0fabb903" providerId="ADAL" clId="{7A9A0486-4D93-416C-8547-CD59E1A6358C}" dt="2025-07-18T08:54:39.476" v="4601" actId="478"/>
          <ac:spMkLst>
            <pc:docMk/>
            <pc:sldMk cId="80395110" sldId="267"/>
            <ac:spMk id="62" creationId="{B9687489-C1B0-0A62-6167-82757C4DF024}"/>
          </ac:spMkLst>
        </pc:spChg>
        <pc:spChg chg="del mod">
          <ac:chgData name="Wan, Lihua" userId="6dc7f015-cb74-493c-abf7-d07b0fabb903" providerId="ADAL" clId="{7A9A0486-4D93-416C-8547-CD59E1A6358C}" dt="2025-07-18T08:54:37.818" v="4600" actId="478"/>
          <ac:spMkLst>
            <pc:docMk/>
            <pc:sldMk cId="80395110" sldId="267"/>
            <ac:spMk id="63" creationId="{1523CA9A-DD19-39DC-FE14-E98D4EC6A8B5}"/>
          </ac:spMkLst>
        </pc:spChg>
        <pc:spChg chg="add mod">
          <ac:chgData name="Wan, Lihua" userId="6dc7f015-cb74-493c-abf7-d07b0fabb903" providerId="ADAL" clId="{7A9A0486-4D93-416C-8547-CD59E1A6358C}" dt="2025-07-18T08:55:43.603" v="4614"/>
          <ac:spMkLst>
            <pc:docMk/>
            <pc:sldMk cId="80395110" sldId="267"/>
            <ac:spMk id="64" creationId="{36D4A232-3F54-BED3-24C6-F0364F9681E9}"/>
          </ac:spMkLst>
        </pc:spChg>
        <pc:spChg chg="add mod">
          <ac:chgData name="Wan, Lihua" userId="6dc7f015-cb74-493c-abf7-d07b0fabb903" providerId="ADAL" clId="{7A9A0486-4D93-416C-8547-CD59E1A6358C}" dt="2025-07-18T08:55:43.603" v="4614"/>
          <ac:spMkLst>
            <pc:docMk/>
            <pc:sldMk cId="80395110" sldId="267"/>
            <ac:spMk id="65" creationId="{5D1282B0-9E8D-B21F-5216-DA11BA83E76B}"/>
          </ac:spMkLst>
        </pc:spChg>
        <pc:spChg chg="add mod">
          <ac:chgData name="Wan, Lihua" userId="6dc7f015-cb74-493c-abf7-d07b0fabb903" providerId="ADAL" clId="{7A9A0486-4D93-416C-8547-CD59E1A6358C}" dt="2025-07-18T09:09:18.182" v="4791" actId="1076"/>
          <ac:spMkLst>
            <pc:docMk/>
            <pc:sldMk cId="80395110" sldId="267"/>
            <ac:spMk id="66" creationId="{89055F0A-2DB5-BA1B-210A-9DC2EFFF78E1}"/>
          </ac:spMkLst>
        </pc:spChg>
        <pc:spChg chg="add del mod">
          <ac:chgData name="Wan, Lihua" userId="6dc7f015-cb74-493c-abf7-d07b0fabb903" providerId="ADAL" clId="{7A9A0486-4D93-416C-8547-CD59E1A6358C}" dt="2025-07-18T09:07:51.304" v="4773" actId="478"/>
          <ac:spMkLst>
            <pc:docMk/>
            <pc:sldMk cId="80395110" sldId="267"/>
            <ac:spMk id="67" creationId="{727304ED-C85E-8C8C-C521-F4ED4DF00474}"/>
          </ac:spMkLst>
        </pc:spChg>
        <pc:spChg chg="add del mod">
          <ac:chgData name="Wan, Lihua" userId="6dc7f015-cb74-493c-abf7-d07b0fabb903" providerId="ADAL" clId="{7A9A0486-4D93-416C-8547-CD59E1A6358C}" dt="2025-07-18T09:07:51.304" v="4773" actId="478"/>
          <ac:spMkLst>
            <pc:docMk/>
            <pc:sldMk cId="80395110" sldId="267"/>
            <ac:spMk id="68" creationId="{972794E1-ED58-C286-5D79-5CCE60E3BDA4}"/>
          </ac:spMkLst>
        </pc:spChg>
        <pc:spChg chg="mod">
          <ac:chgData name="Wan, Lihua" userId="6dc7f015-cb74-493c-abf7-d07b0fabb903" providerId="ADAL" clId="{7A9A0486-4D93-416C-8547-CD59E1A6358C}" dt="2025-07-18T10:05:22.556" v="5481" actId="20577"/>
          <ac:spMkLst>
            <pc:docMk/>
            <pc:sldMk cId="80395110" sldId="267"/>
            <ac:spMk id="70" creationId="{4D4D160E-0F87-C79D-D72F-50E9EBED8ECC}"/>
          </ac:spMkLst>
        </pc:spChg>
        <pc:spChg chg="del mod">
          <ac:chgData name="Wan, Lihua" userId="6dc7f015-cb74-493c-abf7-d07b0fabb903" providerId="ADAL" clId="{7A9A0486-4D93-416C-8547-CD59E1A6358C}" dt="2025-07-18T08:57:15.281" v="4628" actId="478"/>
          <ac:spMkLst>
            <pc:docMk/>
            <pc:sldMk cId="80395110" sldId="267"/>
            <ac:spMk id="71" creationId="{FE7C816C-DA20-611B-B5BE-057A46C508D4}"/>
          </ac:spMkLst>
        </pc:spChg>
        <pc:spChg chg="mod">
          <ac:chgData name="Wan, Lihua" userId="6dc7f015-cb74-493c-abf7-d07b0fabb903" providerId="ADAL" clId="{7A9A0486-4D93-416C-8547-CD59E1A6358C}" dt="2025-07-18T08:57:19.533" v="4629" actId="1076"/>
          <ac:spMkLst>
            <pc:docMk/>
            <pc:sldMk cId="80395110" sldId="267"/>
            <ac:spMk id="72" creationId="{80A15BD9-ECE7-0640-026B-D9FF5F163264}"/>
          </ac:spMkLst>
        </pc:spChg>
        <pc:spChg chg="add mod">
          <ac:chgData name="Wan, Lihua" userId="6dc7f015-cb74-493c-abf7-d07b0fabb903" providerId="ADAL" clId="{7A9A0486-4D93-416C-8547-CD59E1A6358C}" dt="2025-07-18T09:09:15.404" v="4789" actId="164"/>
          <ac:spMkLst>
            <pc:docMk/>
            <pc:sldMk cId="80395110" sldId="267"/>
            <ac:spMk id="73" creationId="{D4D17365-37CA-C9F0-4160-D3EFAC5D854C}"/>
          </ac:spMkLst>
        </pc:spChg>
        <pc:spChg chg="add mod">
          <ac:chgData name="Wan, Lihua" userId="6dc7f015-cb74-493c-abf7-d07b0fabb903" providerId="ADAL" clId="{7A9A0486-4D93-416C-8547-CD59E1A6358C}" dt="2025-07-18T09:19:34.751" v="4977" actId="1076"/>
          <ac:spMkLst>
            <pc:docMk/>
            <pc:sldMk cId="80395110" sldId="267"/>
            <ac:spMk id="74" creationId="{6B7D939C-2BB0-B2FE-17E1-330CB41F0293}"/>
          </ac:spMkLst>
        </pc:spChg>
        <pc:spChg chg="add mod">
          <ac:chgData name="Wan, Lihua" userId="6dc7f015-cb74-493c-abf7-d07b0fabb903" providerId="ADAL" clId="{7A9A0486-4D93-416C-8547-CD59E1A6358C}" dt="2025-07-18T10:27:51.211" v="5607" actId="20577"/>
          <ac:spMkLst>
            <pc:docMk/>
            <pc:sldMk cId="80395110" sldId="267"/>
            <ac:spMk id="75" creationId="{1A7CB797-E228-83C5-EF67-454227FCCC28}"/>
          </ac:spMkLst>
        </pc:spChg>
        <pc:spChg chg="add mod">
          <ac:chgData name="Wan, Lihua" userId="6dc7f015-cb74-493c-abf7-d07b0fabb903" providerId="ADAL" clId="{7A9A0486-4D93-416C-8547-CD59E1A6358C}" dt="2025-07-18T09:07:46.610" v="4772" actId="1076"/>
          <ac:spMkLst>
            <pc:docMk/>
            <pc:sldMk cId="80395110" sldId="267"/>
            <ac:spMk id="76" creationId="{365C8EC5-2944-8E76-DC51-6FC9627791CB}"/>
          </ac:spMkLst>
        </pc:spChg>
        <pc:spChg chg="add mod">
          <ac:chgData name="Wan, Lihua" userId="6dc7f015-cb74-493c-abf7-d07b0fabb903" providerId="ADAL" clId="{7A9A0486-4D93-416C-8547-CD59E1A6358C}" dt="2025-07-18T09:07:46.610" v="4772" actId="1076"/>
          <ac:spMkLst>
            <pc:docMk/>
            <pc:sldMk cId="80395110" sldId="267"/>
            <ac:spMk id="77" creationId="{D6593CFB-C447-C9CC-02E0-334E392DD043}"/>
          </ac:spMkLst>
        </pc:spChg>
        <pc:spChg chg="add del mod">
          <ac:chgData name="Wan, Lihua" userId="6dc7f015-cb74-493c-abf7-d07b0fabb903" providerId="ADAL" clId="{7A9A0486-4D93-416C-8547-CD59E1A6358C}" dt="2025-07-18T09:08:37.949" v="4782" actId="478"/>
          <ac:spMkLst>
            <pc:docMk/>
            <pc:sldMk cId="80395110" sldId="267"/>
            <ac:spMk id="78" creationId="{FAA1A43E-6C39-33D7-8020-FB49C4A90427}"/>
          </ac:spMkLst>
        </pc:spChg>
        <pc:spChg chg="add del mod">
          <ac:chgData name="Wan, Lihua" userId="6dc7f015-cb74-493c-abf7-d07b0fabb903" providerId="ADAL" clId="{7A9A0486-4D93-416C-8547-CD59E1A6358C}" dt="2025-07-18T09:08:37.949" v="4782" actId="478"/>
          <ac:spMkLst>
            <pc:docMk/>
            <pc:sldMk cId="80395110" sldId="267"/>
            <ac:spMk id="79" creationId="{A31D3C4D-9265-74F6-13A4-E824E915E97C}"/>
          </ac:spMkLst>
        </pc:spChg>
        <pc:spChg chg="add mod">
          <ac:chgData name="Wan, Lihua" userId="6dc7f015-cb74-493c-abf7-d07b0fabb903" providerId="ADAL" clId="{7A9A0486-4D93-416C-8547-CD59E1A6358C}" dt="2025-07-18T09:08:50.824" v="4784" actId="1076"/>
          <ac:spMkLst>
            <pc:docMk/>
            <pc:sldMk cId="80395110" sldId="267"/>
            <ac:spMk id="80" creationId="{2ED92EBC-E20A-F051-7B9F-7D57019EF0A2}"/>
          </ac:spMkLst>
        </pc:spChg>
        <pc:spChg chg="add mod">
          <ac:chgData name="Wan, Lihua" userId="6dc7f015-cb74-493c-abf7-d07b0fabb903" providerId="ADAL" clId="{7A9A0486-4D93-416C-8547-CD59E1A6358C}" dt="2025-07-18T09:10:00.504" v="4845" actId="20577"/>
          <ac:spMkLst>
            <pc:docMk/>
            <pc:sldMk cId="80395110" sldId="267"/>
            <ac:spMk id="81" creationId="{6021636C-79F7-A53F-3783-F5A28D3C0B47}"/>
          </ac:spMkLst>
        </pc:spChg>
        <pc:grpChg chg="del">
          <ac:chgData name="Wan, Lihua" userId="6dc7f015-cb74-493c-abf7-d07b0fabb903" providerId="ADAL" clId="{7A9A0486-4D93-416C-8547-CD59E1A6358C}" dt="2025-07-18T09:15:42.932" v="4847" actId="165"/>
          <ac:grpSpMkLst>
            <pc:docMk/>
            <pc:sldMk cId="80395110" sldId="267"/>
            <ac:grpSpMk id="2" creationId="{4DE43625-02EA-4802-65FE-189F9275CAFB}"/>
          </ac:grpSpMkLst>
        </pc:grpChg>
        <pc:grpChg chg="add mod">
          <ac:chgData name="Wan, Lihua" userId="6dc7f015-cb74-493c-abf7-d07b0fabb903" providerId="ADAL" clId="{7A9A0486-4D93-416C-8547-CD59E1A6358C}" dt="2025-07-18T09:19:34.751" v="4977" actId="1076"/>
          <ac:grpSpMkLst>
            <pc:docMk/>
            <pc:sldMk cId="80395110" sldId="267"/>
            <ac:grpSpMk id="29" creationId="{498D197D-AD03-39F1-F037-6A5C36FD2509}"/>
          </ac:grpSpMkLst>
        </pc:grpChg>
        <pc:grpChg chg="add mod">
          <ac:chgData name="Wan, Lihua" userId="6dc7f015-cb74-493c-abf7-d07b0fabb903" providerId="ADAL" clId="{7A9A0486-4D93-416C-8547-CD59E1A6358C}" dt="2025-07-18T09:19:34.751" v="4977" actId="1076"/>
          <ac:grpSpMkLst>
            <pc:docMk/>
            <pc:sldMk cId="80395110" sldId="267"/>
            <ac:grpSpMk id="45" creationId="{8B016F46-0E34-11B1-E7A5-A1659098121C}"/>
          </ac:grpSpMkLst>
        </pc:grpChg>
        <pc:grpChg chg="add del mod">
          <ac:chgData name="Wan, Lihua" userId="6dc7f015-cb74-493c-abf7-d07b0fabb903" providerId="ADAL" clId="{7A9A0486-4D93-416C-8547-CD59E1A6358C}" dt="2025-07-18T08:54:19.117" v="4596" actId="478"/>
          <ac:grpSpMkLst>
            <pc:docMk/>
            <pc:sldMk cId="80395110" sldId="267"/>
            <ac:grpSpMk id="53" creationId="{A42BA802-178C-30DD-F08C-A374251FD5F6}"/>
          </ac:grpSpMkLst>
        </pc:grpChg>
        <pc:grpChg chg="add mod">
          <ac:chgData name="Wan, Lihua" userId="6dc7f015-cb74-493c-abf7-d07b0fabb903" providerId="ADAL" clId="{7A9A0486-4D93-416C-8547-CD59E1A6358C}" dt="2025-07-18T08:55:17.078" v="4611" actId="1036"/>
          <ac:grpSpMkLst>
            <pc:docMk/>
            <pc:sldMk cId="80395110" sldId="267"/>
            <ac:grpSpMk id="58" creationId="{7554A737-260C-8247-448F-68A0FD907A40}"/>
          </ac:grpSpMkLst>
        </pc:grpChg>
        <pc:grpChg chg="add mod">
          <ac:chgData name="Wan, Lihua" userId="6dc7f015-cb74-493c-abf7-d07b0fabb903" providerId="ADAL" clId="{7A9A0486-4D93-416C-8547-CD59E1A6358C}" dt="2025-07-18T09:09:15.404" v="4789" actId="164"/>
          <ac:grpSpMkLst>
            <pc:docMk/>
            <pc:sldMk cId="80395110" sldId="267"/>
            <ac:grpSpMk id="69" creationId="{596CE767-45CA-DAEE-7EBF-5338E1DD5B72}"/>
          </ac:grpSpMkLst>
        </pc:grpChg>
        <pc:grpChg chg="add mod">
          <ac:chgData name="Wan, Lihua" userId="6dc7f015-cb74-493c-abf7-d07b0fabb903" providerId="ADAL" clId="{7A9A0486-4D93-416C-8547-CD59E1A6358C}" dt="2025-07-18T10:28:33.796" v="5608" actId="1076"/>
          <ac:grpSpMkLst>
            <pc:docMk/>
            <pc:sldMk cId="80395110" sldId="267"/>
            <ac:grpSpMk id="82" creationId="{9E4FBE32-A2AE-C08B-F909-35CB2E8775DB}"/>
          </ac:grpSpMkLst>
        </pc:grpChg>
        <pc:cxnChg chg="mod topLvl">
          <ac:chgData name="Wan, Lihua" userId="6dc7f015-cb74-493c-abf7-d07b0fabb903" providerId="ADAL" clId="{7A9A0486-4D93-416C-8547-CD59E1A6358C}" dt="2025-07-18T09:19:38.349" v="4978" actId="1076"/>
          <ac:cxnSpMkLst>
            <pc:docMk/>
            <pc:sldMk cId="80395110" sldId="267"/>
            <ac:cxnSpMk id="3" creationId="{18DFFF9B-F48D-A8BE-460F-143B5E5B007A}"/>
          </ac:cxnSpMkLst>
        </pc:cxnChg>
      </pc:sldChg>
      <pc:sldChg chg="modSp mod">
        <pc:chgData name="Wan, Lihua" userId="6dc7f015-cb74-493c-abf7-d07b0fabb903" providerId="ADAL" clId="{7A9A0486-4D93-416C-8547-CD59E1A6358C}" dt="2025-07-18T09:21:55.018" v="4984" actId="1076"/>
        <pc:sldMkLst>
          <pc:docMk/>
          <pc:sldMk cId="3525131263" sldId="269"/>
        </pc:sldMkLst>
        <pc:spChg chg="mod">
          <ac:chgData name="Wan, Lihua" userId="6dc7f015-cb74-493c-abf7-d07b0fabb903" providerId="ADAL" clId="{7A9A0486-4D93-416C-8547-CD59E1A6358C}" dt="2025-07-18T08:33:46.168" v="2148" actId="947"/>
          <ac:spMkLst>
            <pc:docMk/>
            <pc:sldMk cId="3525131263" sldId="269"/>
            <ac:spMk id="54" creationId="{3C021528-F35B-F704-0322-58D873529A28}"/>
          </ac:spMkLst>
        </pc:spChg>
        <pc:spChg chg="mod">
          <ac:chgData name="Wan, Lihua" userId="6dc7f015-cb74-493c-abf7-d07b0fabb903" providerId="ADAL" clId="{7A9A0486-4D93-416C-8547-CD59E1A6358C}" dt="2025-07-18T08:33:46.174" v="2152" actId="947"/>
          <ac:spMkLst>
            <pc:docMk/>
            <pc:sldMk cId="3525131263" sldId="269"/>
            <ac:spMk id="55" creationId="{F5258FFF-B42E-17AB-EF97-788F4A29A8CD}"/>
          </ac:spMkLst>
        </pc:spChg>
        <pc:spChg chg="mod">
          <ac:chgData name="Wan, Lihua" userId="6dc7f015-cb74-493c-abf7-d07b0fabb903" providerId="ADAL" clId="{7A9A0486-4D93-416C-8547-CD59E1A6358C}" dt="2025-07-18T08:33:46.179" v="2156" actId="947"/>
          <ac:spMkLst>
            <pc:docMk/>
            <pc:sldMk cId="3525131263" sldId="269"/>
            <ac:spMk id="56" creationId="{51BF608F-ABAE-2E71-D082-E67058147B3F}"/>
          </ac:spMkLst>
        </pc:spChg>
        <pc:spChg chg="mod">
          <ac:chgData name="Wan, Lihua" userId="6dc7f015-cb74-493c-abf7-d07b0fabb903" providerId="ADAL" clId="{7A9A0486-4D93-416C-8547-CD59E1A6358C}" dt="2025-07-18T08:33:46.185" v="2160" actId="947"/>
          <ac:spMkLst>
            <pc:docMk/>
            <pc:sldMk cId="3525131263" sldId="269"/>
            <ac:spMk id="57" creationId="{6CFBAF71-6D76-5C6A-1223-CBD3DA403349}"/>
          </ac:spMkLst>
        </pc:spChg>
        <pc:spChg chg="mod">
          <ac:chgData name="Wan, Lihua" userId="6dc7f015-cb74-493c-abf7-d07b0fabb903" providerId="ADAL" clId="{7A9A0486-4D93-416C-8547-CD59E1A6358C}" dt="2025-07-18T08:33:46.191" v="2164" actId="947"/>
          <ac:spMkLst>
            <pc:docMk/>
            <pc:sldMk cId="3525131263" sldId="269"/>
            <ac:spMk id="58" creationId="{961527C6-7CCC-C4DD-F61D-73196232A594}"/>
          </ac:spMkLst>
        </pc:spChg>
        <pc:spChg chg="mod">
          <ac:chgData name="Wan, Lihua" userId="6dc7f015-cb74-493c-abf7-d07b0fabb903" providerId="ADAL" clId="{7A9A0486-4D93-416C-8547-CD59E1A6358C}" dt="2025-07-18T08:33:46.196" v="2168" actId="947"/>
          <ac:spMkLst>
            <pc:docMk/>
            <pc:sldMk cId="3525131263" sldId="269"/>
            <ac:spMk id="59" creationId="{25590E96-D58D-0B09-1F97-DF2E0929C2B5}"/>
          </ac:spMkLst>
        </pc:spChg>
        <pc:spChg chg="mod">
          <ac:chgData name="Wan, Lihua" userId="6dc7f015-cb74-493c-abf7-d07b0fabb903" providerId="ADAL" clId="{7A9A0486-4D93-416C-8547-CD59E1A6358C}" dt="2025-07-18T08:33:46.201" v="2172" actId="947"/>
          <ac:spMkLst>
            <pc:docMk/>
            <pc:sldMk cId="3525131263" sldId="269"/>
            <ac:spMk id="60" creationId="{D38A4599-BC4F-E978-E615-BD2E57D331A8}"/>
          </ac:spMkLst>
        </pc:spChg>
        <pc:spChg chg="mod">
          <ac:chgData name="Wan, Lihua" userId="6dc7f015-cb74-493c-abf7-d07b0fabb903" providerId="ADAL" clId="{7A9A0486-4D93-416C-8547-CD59E1A6358C}" dt="2025-07-18T08:33:46.208" v="2176" actId="947"/>
          <ac:spMkLst>
            <pc:docMk/>
            <pc:sldMk cId="3525131263" sldId="269"/>
            <ac:spMk id="61" creationId="{6471A261-72E8-6CDD-63AB-1875E751F5C4}"/>
          </ac:spMkLst>
        </pc:spChg>
        <pc:spChg chg="mod">
          <ac:chgData name="Wan, Lihua" userId="6dc7f015-cb74-493c-abf7-d07b0fabb903" providerId="ADAL" clId="{7A9A0486-4D93-416C-8547-CD59E1A6358C}" dt="2025-07-18T08:33:46.228" v="2188" actId="947"/>
          <ac:spMkLst>
            <pc:docMk/>
            <pc:sldMk cId="3525131263" sldId="269"/>
            <ac:spMk id="65" creationId="{3D020CA7-0EFF-5817-BBD5-79B4AB84CB8F}"/>
          </ac:spMkLst>
        </pc:spChg>
        <pc:spChg chg="mod">
          <ac:chgData name="Wan, Lihua" userId="6dc7f015-cb74-493c-abf7-d07b0fabb903" providerId="ADAL" clId="{7A9A0486-4D93-416C-8547-CD59E1A6358C}" dt="2025-07-18T09:21:55.018" v="4984" actId="1076"/>
          <ac:spMkLst>
            <pc:docMk/>
            <pc:sldMk cId="3525131263" sldId="269"/>
            <ac:spMk id="66" creationId="{97FC13A3-10C9-5EE5-7817-A529C9FBC95D}"/>
          </ac:spMkLst>
        </pc:spChg>
        <pc:spChg chg="mod">
          <ac:chgData name="Wan, Lihua" userId="6dc7f015-cb74-493c-abf7-d07b0fabb903" providerId="ADAL" clId="{7A9A0486-4D93-416C-8547-CD59E1A6358C}" dt="2025-07-18T08:33:46.214" v="2180" actId="947"/>
          <ac:spMkLst>
            <pc:docMk/>
            <pc:sldMk cId="3525131263" sldId="269"/>
            <ac:spMk id="67" creationId="{1537DE52-EA2F-76AB-5CDE-53A159203911}"/>
          </ac:spMkLst>
        </pc:spChg>
        <pc:spChg chg="mod">
          <ac:chgData name="Wan, Lihua" userId="6dc7f015-cb74-493c-abf7-d07b0fabb903" providerId="ADAL" clId="{7A9A0486-4D93-416C-8547-CD59E1A6358C}" dt="2025-07-18T08:33:46.220" v="2184" actId="947"/>
          <ac:spMkLst>
            <pc:docMk/>
            <pc:sldMk cId="3525131263" sldId="269"/>
            <ac:spMk id="68" creationId="{C3447767-6C0A-609B-D66F-D09F0097E0CC}"/>
          </ac:spMkLst>
        </pc:spChg>
        <pc:spChg chg="mod">
          <ac:chgData name="Wan, Lihua" userId="6dc7f015-cb74-493c-abf7-d07b0fabb903" providerId="ADAL" clId="{7A9A0486-4D93-416C-8547-CD59E1A6358C}" dt="2025-07-18T08:33:46.242" v="2196" actId="947"/>
          <ac:spMkLst>
            <pc:docMk/>
            <pc:sldMk cId="3525131263" sldId="269"/>
            <ac:spMk id="71" creationId="{DD8AEA7F-84C6-094B-20ED-A08726FCF818}"/>
          </ac:spMkLst>
        </pc:spChg>
        <pc:spChg chg="mod">
          <ac:chgData name="Wan, Lihua" userId="6dc7f015-cb74-493c-abf7-d07b0fabb903" providerId="ADAL" clId="{7A9A0486-4D93-416C-8547-CD59E1A6358C}" dt="2025-07-18T08:33:46.248" v="2200" actId="947"/>
          <ac:spMkLst>
            <pc:docMk/>
            <pc:sldMk cId="3525131263" sldId="269"/>
            <ac:spMk id="73" creationId="{F5D3178C-AB13-573F-87AF-59D586DEA57D}"/>
          </ac:spMkLst>
        </pc:spChg>
        <pc:spChg chg="mod">
          <ac:chgData name="Wan, Lihua" userId="6dc7f015-cb74-493c-abf7-d07b0fabb903" providerId="ADAL" clId="{7A9A0486-4D93-416C-8547-CD59E1A6358C}" dt="2025-07-18T08:33:46.254" v="2204" actId="947"/>
          <ac:spMkLst>
            <pc:docMk/>
            <pc:sldMk cId="3525131263" sldId="269"/>
            <ac:spMk id="74" creationId="{34E6013A-BC4D-9C16-42BE-61D53DB53684}"/>
          </ac:spMkLst>
        </pc:spChg>
        <pc:spChg chg="mod">
          <ac:chgData name="Wan, Lihua" userId="6dc7f015-cb74-493c-abf7-d07b0fabb903" providerId="ADAL" clId="{7A9A0486-4D93-416C-8547-CD59E1A6358C}" dt="2025-07-18T08:33:46.273" v="2216" actId="947"/>
          <ac:spMkLst>
            <pc:docMk/>
            <pc:sldMk cId="3525131263" sldId="269"/>
            <ac:spMk id="78" creationId="{E87E1B2A-C208-435E-29EC-1007C624EA59}"/>
          </ac:spMkLst>
        </pc:spChg>
        <pc:spChg chg="mod">
          <ac:chgData name="Wan, Lihua" userId="6dc7f015-cb74-493c-abf7-d07b0fabb903" providerId="ADAL" clId="{7A9A0486-4D93-416C-8547-CD59E1A6358C}" dt="2025-07-18T08:33:46.282" v="2220" actId="947"/>
          <ac:spMkLst>
            <pc:docMk/>
            <pc:sldMk cId="3525131263" sldId="269"/>
            <ac:spMk id="79" creationId="{D8B9501D-9FF8-53E1-6FC4-7E19566E5BD1}"/>
          </ac:spMkLst>
        </pc:spChg>
        <pc:spChg chg="mod">
          <ac:chgData name="Wan, Lihua" userId="6dc7f015-cb74-493c-abf7-d07b0fabb903" providerId="ADAL" clId="{7A9A0486-4D93-416C-8547-CD59E1A6358C}" dt="2025-07-18T08:33:46.260" v="2208" actId="947"/>
          <ac:spMkLst>
            <pc:docMk/>
            <pc:sldMk cId="3525131263" sldId="269"/>
            <ac:spMk id="80" creationId="{001444FD-E86B-C5FA-8B3A-5D7E992136B2}"/>
          </ac:spMkLst>
        </pc:spChg>
        <pc:spChg chg="mod">
          <ac:chgData name="Wan, Lihua" userId="6dc7f015-cb74-493c-abf7-d07b0fabb903" providerId="ADAL" clId="{7A9A0486-4D93-416C-8547-CD59E1A6358C}" dt="2025-07-18T08:33:46.266" v="2212" actId="947"/>
          <ac:spMkLst>
            <pc:docMk/>
            <pc:sldMk cId="3525131263" sldId="269"/>
            <ac:spMk id="81" creationId="{87309E16-FB9E-EB1E-2BA3-D8600EA91605}"/>
          </ac:spMkLst>
        </pc:spChg>
        <pc:spChg chg="mod">
          <ac:chgData name="Wan, Lihua" userId="6dc7f015-cb74-493c-abf7-d07b0fabb903" providerId="ADAL" clId="{7A9A0486-4D93-416C-8547-CD59E1A6358C}" dt="2025-07-18T08:33:46.303" v="2232" actId="947"/>
          <ac:spMkLst>
            <pc:docMk/>
            <pc:sldMk cId="3525131263" sldId="269"/>
            <ac:spMk id="85" creationId="{179EC0FE-724D-B729-8D57-CCD6FB0A98B4}"/>
          </ac:spMkLst>
        </pc:spChg>
        <pc:spChg chg="mod">
          <ac:chgData name="Wan, Lihua" userId="6dc7f015-cb74-493c-abf7-d07b0fabb903" providerId="ADAL" clId="{7A9A0486-4D93-416C-8547-CD59E1A6358C}" dt="2025-07-18T08:33:46.310" v="2236" actId="947"/>
          <ac:spMkLst>
            <pc:docMk/>
            <pc:sldMk cId="3525131263" sldId="269"/>
            <ac:spMk id="86" creationId="{CE652963-1368-6C7F-007D-7B334B7B3CF5}"/>
          </ac:spMkLst>
        </pc:spChg>
        <pc:spChg chg="mod">
          <ac:chgData name="Wan, Lihua" userId="6dc7f015-cb74-493c-abf7-d07b0fabb903" providerId="ADAL" clId="{7A9A0486-4D93-416C-8547-CD59E1A6358C}" dt="2025-07-18T08:33:46.288" v="2224" actId="947"/>
          <ac:spMkLst>
            <pc:docMk/>
            <pc:sldMk cId="3525131263" sldId="269"/>
            <ac:spMk id="87" creationId="{AD123A08-02A9-FDD5-89DD-3ED3D509F78D}"/>
          </ac:spMkLst>
        </pc:spChg>
        <pc:spChg chg="mod">
          <ac:chgData name="Wan, Lihua" userId="6dc7f015-cb74-493c-abf7-d07b0fabb903" providerId="ADAL" clId="{7A9A0486-4D93-416C-8547-CD59E1A6358C}" dt="2025-07-18T08:33:46.296" v="2228" actId="947"/>
          <ac:spMkLst>
            <pc:docMk/>
            <pc:sldMk cId="3525131263" sldId="269"/>
            <ac:spMk id="88" creationId="{2CD493D8-35F0-F42D-2A03-90D27329191D}"/>
          </ac:spMkLst>
        </pc:spChg>
        <pc:spChg chg="mod">
          <ac:chgData name="Wan, Lihua" userId="6dc7f015-cb74-493c-abf7-d07b0fabb903" providerId="ADAL" clId="{7A9A0486-4D93-416C-8547-CD59E1A6358C}" dt="2025-07-18T08:33:46.328" v="2248" actId="947"/>
          <ac:spMkLst>
            <pc:docMk/>
            <pc:sldMk cId="3525131263" sldId="269"/>
            <ac:spMk id="92" creationId="{B74925E7-4B3B-75EE-3007-65B8C55F2455}"/>
          </ac:spMkLst>
        </pc:spChg>
        <pc:spChg chg="mod">
          <ac:chgData name="Wan, Lihua" userId="6dc7f015-cb74-493c-abf7-d07b0fabb903" providerId="ADAL" clId="{7A9A0486-4D93-416C-8547-CD59E1A6358C}" dt="2025-07-18T08:33:46.338" v="2252" actId="947"/>
          <ac:spMkLst>
            <pc:docMk/>
            <pc:sldMk cId="3525131263" sldId="269"/>
            <ac:spMk id="93" creationId="{D44A6604-7BF5-2989-41B3-79968D6131BF}"/>
          </ac:spMkLst>
        </pc:spChg>
        <pc:spChg chg="mod">
          <ac:chgData name="Wan, Lihua" userId="6dc7f015-cb74-493c-abf7-d07b0fabb903" providerId="ADAL" clId="{7A9A0486-4D93-416C-8547-CD59E1A6358C}" dt="2025-07-18T08:33:46.316" v="2240" actId="947"/>
          <ac:spMkLst>
            <pc:docMk/>
            <pc:sldMk cId="3525131263" sldId="269"/>
            <ac:spMk id="94" creationId="{AB13C765-3003-3BE5-269B-0E6AA0AF1978}"/>
          </ac:spMkLst>
        </pc:spChg>
        <pc:spChg chg="mod">
          <ac:chgData name="Wan, Lihua" userId="6dc7f015-cb74-493c-abf7-d07b0fabb903" providerId="ADAL" clId="{7A9A0486-4D93-416C-8547-CD59E1A6358C}" dt="2025-07-18T08:33:46.322" v="2244" actId="947"/>
          <ac:spMkLst>
            <pc:docMk/>
            <pc:sldMk cId="3525131263" sldId="269"/>
            <ac:spMk id="95" creationId="{90A51EF7-FE0B-26C9-0CD9-548376515C99}"/>
          </ac:spMkLst>
        </pc:spChg>
        <pc:spChg chg="mod">
          <ac:chgData name="Wan, Lihua" userId="6dc7f015-cb74-493c-abf7-d07b0fabb903" providerId="ADAL" clId="{7A9A0486-4D93-416C-8547-CD59E1A6358C}" dt="2025-07-18T08:33:46.346" v="2256" actId="947"/>
          <ac:spMkLst>
            <pc:docMk/>
            <pc:sldMk cId="3525131263" sldId="269"/>
            <ac:spMk id="96" creationId="{28C19CAE-3579-FA61-5935-539A4178FCBF}"/>
          </ac:spMkLst>
        </pc:spChg>
        <pc:spChg chg="mod">
          <ac:chgData name="Wan, Lihua" userId="6dc7f015-cb74-493c-abf7-d07b0fabb903" providerId="ADAL" clId="{7A9A0486-4D93-416C-8547-CD59E1A6358C}" dt="2025-07-18T08:33:46.356" v="2260" actId="947"/>
          <ac:spMkLst>
            <pc:docMk/>
            <pc:sldMk cId="3525131263" sldId="269"/>
            <ac:spMk id="97" creationId="{FF0A5C44-DF3B-92ED-A293-E216E998BDED}"/>
          </ac:spMkLst>
        </pc:spChg>
        <pc:spChg chg="mod">
          <ac:chgData name="Wan, Lihua" userId="6dc7f015-cb74-493c-abf7-d07b0fabb903" providerId="ADAL" clId="{7A9A0486-4D93-416C-8547-CD59E1A6358C}" dt="2025-07-18T08:33:46.363" v="2264" actId="947"/>
          <ac:spMkLst>
            <pc:docMk/>
            <pc:sldMk cId="3525131263" sldId="269"/>
            <ac:spMk id="99" creationId="{BECD484D-AF8C-03C7-9826-7D23B4F0BC42}"/>
          </ac:spMkLst>
        </pc:spChg>
        <pc:spChg chg="mod">
          <ac:chgData name="Wan, Lihua" userId="6dc7f015-cb74-493c-abf7-d07b0fabb903" providerId="ADAL" clId="{7A9A0486-4D93-416C-8547-CD59E1A6358C}" dt="2025-07-18T08:33:46.372" v="2268" actId="947"/>
          <ac:spMkLst>
            <pc:docMk/>
            <pc:sldMk cId="3525131263" sldId="269"/>
            <ac:spMk id="100" creationId="{7E4077EC-85EC-BB67-F615-53B380768758}"/>
          </ac:spMkLst>
        </pc:spChg>
        <pc:spChg chg="mod">
          <ac:chgData name="Wan, Lihua" userId="6dc7f015-cb74-493c-abf7-d07b0fabb903" providerId="ADAL" clId="{7A9A0486-4D93-416C-8547-CD59E1A6358C}" dt="2025-07-18T08:33:46.379" v="2272" actId="947"/>
          <ac:spMkLst>
            <pc:docMk/>
            <pc:sldMk cId="3525131263" sldId="269"/>
            <ac:spMk id="101" creationId="{B855237F-A90D-F5A0-6E49-EC2718C80F77}"/>
          </ac:spMkLst>
        </pc:spChg>
      </pc:sldChg>
      <pc:sldChg chg="modSp mod">
        <pc:chgData name="Wan, Lihua" userId="6dc7f015-cb74-493c-abf7-d07b0fabb903" providerId="ADAL" clId="{7A9A0486-4D93-416C-8547-CD59E1A6358C}" dt="2025-07-18T10:10:24.323" v="5504" actId="20577"/>
        <pc:sldMkLst>
          <pc:docMk/>
          <pc:sldMk cId="2058952543" sldId="270"/>
        </pc:sldMkLst>
        <pc:spChg chg="mod">
          <ac:chgData name="Wan, Lihua" userId="6dc7f015-cb74-493c-abf7-d07b0fabb903" providerId="ADAL" clId="{7A9A0486-4D93-416C-8547-CD59E1A6358C}" dt="2025-07-18T08:33:47.193" v="2776" actId="947"/>
          <ac:spMkLst>
            <pc:docMk/>
            <pc:sldMk cId="2058952543" sldId="270"/>
            <ac:spMk id="4" creationId="{ABD94A67-3109-E4CA-79AA-A96E383204F9}"/>
          </ac:spMkLst>
        </pc:spChg>
        <pc:spChg chg="mod">
          <ac:chgData name="Wan, Lihua" userId="6dc7f015-cb74-493c-abf7-d07b0fabb903" providerId="ADAL" clId="{7A9A0486-4D93-416C-8547-CD59E1A6358C}" dt="2025-07-18T08:33:47.200" v="2780" actId="947"/>
          <ac:spMkLst>
            <pc:docMk/>
            <pc:sldMk cId="2058952543" sldId="270"/>
            <ac:spMk id="5" creationId="{6B375209-0F50-215E-4CF6-9E8A06516721}"/>
          </ac:spMkLst>
        </pc:spChg>
        <pc:spChg chg="mod">
          <ac:chgData name="Wan, Lihua" userId="6dc7f015-cb74-493c-abf7-d07b0fabb903" providerId="ADAL" clId="{7A9A0486-4D93-416C-8547-CD59E1A6358C}" dt="2025-07-18T09:32:09.703" v="5152" actId="20577"/>
          <ac:spMkLst>
            <pc:docMk/>
            <pc:sldMk cId="2058952543" sldId="270"/>
            <ac:spMk id="6" creationId="{5DC1F245-0059-2AB2-E072-1A1214D5613A}"/>
          </ac:spMkLst>
        </pc:spChg>
        <pc:spChg chg="mod">
          <ac:chgData name="Wan, Lihua" userId="6dc7f015-cb74-493c-abf7-d07b0fabb903" providerId="ADAL" clId="{7A9A0486-4D93-416C-8547-CD59E1A6358C}" dt="2025-07-18T10:10:24.323" v="5504" actId="20577"/>
          <ac:spMkLst>
            <pc:docMk/>
            <pc:sldMk cId="2058952543" sldId="270"/>
            <ac:spMk id="7" creationId="{B25EE0E1-74C9-08E0-AB4D-95EF5211ACCD}"/>
          </ac:spMkLst>
        </pc:spChg>
        <pc:spChg chg="mod">
          <ac:chgData name="Wan, Lihua" userId="6dc7f015-cb74-493c-abf7-d07b0fabb903" providerId="ADAL" clId="{7A9A0486-4D93-416C-8547-CD59E1A6358C}" dt="2025-07-18T08:33:47.436" v="2916" actId="947"/>
          <ac:spMkLst>
            <pc:docMk/>
            <pc:sldMk cId="2058952543" sldId="270"/>
            <ac:spMk id="8" creationId="{8A56891C-C9FC-17A7-5C81-9ED54F1A60FF}"/>
          </ac:spMkLst>
        </pc:spChg>
        <pc:spChg chg="mod">
          <ac:chgData name="Wan, Lihua" userId="6dc7f015-cb74-493c-abf7-d07b0fabb903" providerId="ADAL" clId="{7A9A0486-4D93-416C-8547-CD59E1A6358C}" dt="2025-07-18T08:33:47.227" v="2792" actId="947"/>
          <ac:spMkLst>
            <pc:docMk/>
            <pc:sldMk cId="2058952543" sldId="270"/>
            <ac:spMk id="9" creationId="{ECE15C0C-70A6-5C94-2218-70E2EBDE8249}"/>
          </ac:spMkLst>
        </pc:spChg>
        <pc:spChg chg="mod">
          <ac:chgData name="Wan, Lihua" userId="6dc7f015-cb74-493c-abf7-d07b0fabb903" providerId="ADAL" clId="{7A9A0486-4D93-416C-8547-CD59E1A6358C}" dt="2025-07-18T08:33:47.237" v="2796" actId="947"/>
          <ac:spMkLst>
            <pc:docMk/>
            <pc:sldMk cId="2058952543" sldId="270"/>
            <ac:spMk id="10" creationId="{E7842346-926B-29A4-BB63-A4880FCD7A3D}"/>
          </ac:spMkLst>
        </pc:spChg>
        <pc:spChg chg="mod">
          <ac:chgData name="Wan, Lihua" userId="6dc7f015-cb74-493c-abf7-d07b0fabb903" providerId="ADAL" clId="{7A9A0486-4D93-416C-8547-CD59E1A6358C}" dt="2025-07-18T08:33:47.243" v="2800" actId="947"/>
          <ac:spMkLst>
            <pc:docMk/>
            <pc:sldMk cId="2058952543" sldId="270"/>
            <ac:spMk id="11" creationId="{37933720-7E55-F71D-AB95-1AFADE6894CB}"/>
          </ac:spMkLst>
        </pc:spChg>
        <pc:spChg chg="mod">
          <ac:chgData name="Wan, Lihua" userId="6dc7f015-cb74-493c-abf7-d07b0fabb903" providerId="ADAL" clId="{7A9A0486-4D93-416C-8547-CD59E1A6358C}" dt="2025-07-18T08:33:47.249" v="2804" actId="947"/>
          <ac:spMkLst>
            <pc:docMk/>
            <pc:sldMk cId="2058952543" sldId="270"/>
            <ac:spMk id="12" creationId="{D5D6A039-7EFA-4ED6-FC96-10664597AB2E}"/>
          </ac:spMkLst>
        </pc:spChg>
        <pc:spChg chg="mod">
          <ac:chgData name="Wan, Lihua" userId="6dc7f015-cb74-493c-abf7-d07b0fabb903" providerId="ADAL" clId="{7A9A0486-4D93-416C-8547-CD59E1A6358C}" dt="2025-07-18T08:33:47.255" v="2808" actId="947"/>
          <ac:spMkLst>
            <pc:docMk/>
            <pc:sldMk cId="2058952543" sldId="270"/>
            <ac:spMk id="13" creationId="{C46978D8-23F1-16F2-9F14-DCCF72E09DDC}"/>
          </ac:spMkLst>
        </pc:spChg>
        <pc:spChg chg="mod">
          <ac:chgData name="Wan, Lihua" userId="6dc7f015-cb74-493c-abf7-d07b0fabb903" providerId="ADAL" clId="{7A9A0486-4D93-416C-8547-CD59E1A6358C}" dt="2025-07-18T08:33:47.260" v="2812" actId="947"/>
          <ac:spMkLst>
            <pc:docMk/>
            <pc:sldMk cId="2058952543" sldId="270"/>
            <ac:spMk id="14" creationId="{EB538414-38DB-ED82-455E-D17618998AAC}"/>
          </ac:spMkLst>
        </pc:spChg>
        <pc:spChg chg="mod">
          <ac:chgData name="Wan, Lihua" userId="6dc7f015-cb74-493c-abf7-d07b0fabb903" providerId="ADAL" clId="{7A9A0486-4D93-416C-8547-CD59E1A6358C}" dt="2025-07-18T08:33:47.266" v="2816" actId="947"/>
          <ac:spMkLst>
            <pc:docMk/>
            <pc:sldMk cId="2058952543" sldId="270"/>
            <ac:spMk id="15" creationId="{33DF1A2B-1236-9F6F-3C8E-811211AC4187}"/>
          </ac:spMkLst>
        </pc:spChg>
        <pc:spChg chg="mod">
          <ac:chgData name="Wan, Lihua" userId="6dc7f015-cb74-493c-abf7-d07b0fabb903" providerId="ADAL" clId="{7A9A0486-4D93-416C-8547-CD59E1A6358C}" dt="2025-07-18T08:33:47.272" v="2820" actId="947"/>
          <ac:spMkLst>
            <pc:docMk/>
            <pc:sldMk cId="2058952543" sldId="270"/>
            <ac:spMk id="16" creationId="{E22FE070-F9ED-BDCC-F062-326B6C326544}"/>
          </ac:spMkLst>
        </pc:spChg>
        <pc:spChg chg="mod">
          <ac:chgData name="Wan, Lihua" userId="6dc7f015-cb74-493c-abf7-d07b0fabb903" providerId="ADAL" clId="{7A9A0486-4D93-416C-8547-CD59E1A6358C}" dt="2025-07-18T08:33:47.279" v="2824" actId="947"/>
          <ac:spMkLst>
            <pc:docMk/>
            <pc:sldMk cId="2058952543" sldId="270"/>
            <ac:spMk id="17" creationId="{F31B6DEF-BE2C-4B23-4E99-5598E39BCC38}"/>
          </ac:spMkLst>
        </pc:spChg>
        <pc:spChg chg="mod">
          <ac:chgData name="Wan, Lihua" userId="6dc7f015-cb74-493c-abf7-d07b0fabb903" providerId="ADAL" clId="{7A9A0486-4D93-416C-8547-CD59E1A6358C}" dt="2025-07-18T08:33:47.286" v="2828" actId="947"/>
          <ac:spMkLst>
            <pc:docMk/>
            <pc:sldMk cId="2058952543" sldId="270"/>
            <ac:spMk id="18" creationId="{3ABC67E7-ABE6-857D-3C76-3D2BCC5A8EA7}"/>
          </ac:spMkLst>
        </pc:spChg>
        <pc:spChg chg="mod">
          <ac:chgData name="Wan, Lihua" userId="6dc7f015-cb74-493c-abf7-d07b0fabb903" providerId="ADAL" clId="{7A9A0486-4D93-416C-8547-CD59E1A6358C}" dt="2025-07-18T08:33:47.292" v="2832" actId="947"/>
          <ac:spMkLst>
            <pc:docMk/>
            <pc:sldMk cId="2058952543" sldId="270"/>
            <ac:spMk id="20" creationId="{43073B7B-6C4B-888E-3584-7E5DF4B5F0A6}"/>
          </ac:spMkLst>
        </pc:spChg>
        <pc:spChg chg="mod">
          <ac:chgData name="Wan, Lihua" userId="6dc7f015-cb74-493c-abf7-d07b0fabb903" providerId="ADAL" clId="{7A9A0486-4D93-416C-8547-CD59E1A6358C}" dt="2025-07-18T08:33:47.299" v="2836" actId="947"/>
          <ac:spMkLst>
            <pc:docMk/>
            <pc:sldMk cId="2058952543" sldId="270"/>
            <ac:spMk id="21" creationId="{AD34BF50-E200-3D8E-24F5-3C5383E3E11C}"/>
          </ac:spMkLst>
        </pc:spChg>
        <pc:spChg chg="mod">
          <ac:chgData name="Wan, Lihua" userId="6dc7f015-cb74-493c-abf7-d07b0fabb903" providerId="ADAL" clId="{7A9A0486-4D93-416C-8547-CD59E1A6358C}" dt="2025-07-18T08:33:47.306" v="2840" actId="947"/>
          <ac:spMkLst>
            <pc:docMk/>
            <pc:sldMk cId="2058952543" sldId="270"/>
            <ac:spMk id="23" creationId="{6299C150-130E-B5A0-FA77-0E6BD42F2626}"/>
          </ac:spMkLst>
        </pc:spChg>
        <pc:spChg chg="mod">
          <ac:chgData name="Wan, Lihua" userId="6dc7f015-cb74-493c-abf7-d07b0fabb903" providerId="ADAL" clId="{7A9A0486-4D93-416C-8547-CD59E1A6358C}" dt="2025-07-18T08:33:47.314" v="2844" actId="947"/>
          <ac:spMkLst>
            <pc:docMk/>
            <pc:sldMk cId="2058952543" sldId="270"/>
            <ac:spMk id="24" creationId="{FDEF101B-D153-2236-F1BD-38835C62CC6D}"/>
          </ac:spMkLst>
        </pc:spChg>
        <pc:spChg chg="mod">
          <ac:chgData name="Wan, Lihua" userId="6dc7f015-cb74-493c-abf7-d07b0fabb903" providerId="ADAL" clId="{7A9A0486-4D93-416C-8547-CD59E1A6358C}" dt="2025-07-18T08:33:47.319" v="2848" actId="947"/>
          <ac:spMkLst>
            <pc:docMk/>
            <pc:sldMk cId="2058952543" sldId="270"/>
            <ac:spMk id="50" creationId="{4A9E95BE-3601-A92A-1B85-835F610EADB5}"/>
          </ac:spMkLst>
        </pc:spChg>
        <pc:spChg chg="mod">
          <ac:chgData name="Wan, Lihua" userId="6dc7f015-cb74-493c-abf7-d07b0fabb903" providerId="ADAL" clId="{7A9A0486-4D93-416C-8547-CD59E1A6358C}" dt="2025-07-18T08:33:47.325" v="2852" actId="947"/>
          <ac:spMkLst>
            <pc:docMk/>
            <pc:sldMk cId="2058952543" sldId="270"/>
            <ac:spMk id="51" creationId="{822E34DB-3C99-7F74-ECB2-60B9501110AC}"/>
          </ac:spMkLst>
        </pc:spChg>
        <pc:spChg chg="mod">
          <ac:chgData name="Wan, Lihua" userId="6dc7f015-cb74-493c-abf7-d07b0fabb903" providerId="ADAL" clId="{7A9A0486-4D93-416C-8547-CD59E1A6358C}" dt="2025-07-18T08:33:47.412" v="2904" actId="947"/>
          <ac:spMkLst>
            <pc:docMk/>
            <pc:sldMk cId="2058952543" sldId="270"/>
            <ac:spMk id="58" creationId="{4FE68DE9-4407-3B6F-08CC-8EF919007224}"/>
          </ac:spMkLst>
        </pc:spChg>
        <pc:spChg chg="mod">
          <ac:chgData name="Wan, Lihua" userId="6dc7f015-cb74-493c-abf7-d07b0fabb903" providerId="ADAL" clId="{7A9A0486-4D93-416C-8547-CD59E1A6358C}" dt="2025-07-18T08:33:47.420" v="2908" actId="947"/>
          <ac:spMkLst>
            <pc:docMk/>
            <pc:sldMk cId="2058952543" sldId="270"/>
            <ac:spMk id="59" creationId="{1477019F-F4BC-F852-C4FD-54C9D213855F}"/>
          </ac:spMkLst>
        </pc:spChg>
        <pc:spChg chg="mod">
          <ac:chgData name="Wan, Lihua" userId="6dc7f015-cb74-493c-abf7-d07b0fabb903" providerId="ADAL" clId="{7A9A0486-4D93-416C-8547-CD59E1A6358C}" dt="2025-07-18T08:33:47.186" v="2772" actId="947"/>
          <ac:spMkLst>
            <pc:docMk/>
            <pc:sldMk cId="2058952543" sldId="270"/>
            <ac:spMk id="61" creationId="{CC6F4B54-A17A-A095-49F2-C313F7E1E926}"/>
          </ac:spMkLst>
        </pc:spChg>
        <pc:spChg chg="mod">
          <ac:chgData name="Wan, Lihua" userId="6dc7f015-cb74-493c-abf7-d07b0fabb903" providerId="ADAL" clId="{7A9A0486-4D93-416C-8547-CD59E1A6358C}" dt="2025-07-18T08:33:47.333" v="2856" actId="947"/>
          <ac:spMkLst>
            <pc:docMk/>
            <pc:sldMk cId="2058952543" sldId="270"/>
            <ac:spMk id="62" creationId="{594673C3-4A11-8E22-1125-0178CBAD6059}"/>
          </ac:spMkLst>
        </pc:spChg>
        <pc:spChg chg="mod">
          <ac:chgData name="Wan, Lihua" userId="6dc7f015-cb74-493c-abf7-d07b0fabb903" providerId="ADAL" clId="{7A9A0486-4D93-416C-8547-CD59E1A6358C}" dt="2025-07-18T08:33:47.340" v="2860" actId="947"/>
          <ac:spMkLst>
            <pc:docMk/>
            <pc:sldMk cId="2058952543" sldId="270"/>
            <ac:spMk id="63" creationId="{4193E271-FCF3-21F2-C345-EB7ADF089C97}"/>
          </ac:spMkLst>
        </pc:spChg>
        <pc:spChg chg="mod">
          <ac:chgData name="Wan, Lihua" userId="6dc7f015-cb74-493c-abf7-d07b0fabb903" providerId="ADAL" clId="{7A9A0486-4D93-416C-8547-CD59E1A6358C}" dt="2025-07-18T08:33:47.346" v="2864" actId="947"/>
          <ac:spMkLst>
            <pc:docMk/>
            <pc:sldMk cId="2058952543" sldId="270"/>
            <ac:spMk id="64" creationId="{796643EC-49E5-0F02-F609-CC9F0A1BA4D8}"/>
          </ac:spMkLst>
        </pc:spChg>
        <pc:spChg chg="mod">
          <ac:chgData name="Wan, Lihua" userId="6dc7f015-cb74-493c-abf7-d07b0fabb903" providerId="ADAL" clId="{7A9A0486-4D93-416C-8547-CD59E1A6358C}" dt="2025-07-18T08:33:47.351" v="2868" actId="947"/>
          <ac:spMkLst>
            <pc:docMk/>
            <pc:sldMk cId="2058952543" sldId="270"/>
            <ac:spMk id="65" creationId="{A772C7CB-399D-50E2-17FA-B0EE4864800F}"/>
          </ac:spMkLst>
        </pc:spChg>
        <pc:spChg chg="mod">
          <ac:chgData name="Wan, Lihua" userId="6dc7f015-cb74-493c-abf7-d07b0fabb903" providerId="ADAL" clId="{7A9A0486-4D93-416C-8547-CD59E1A6358C}" dt="2025-07-18T08:33:47.357" v="2872" actId="947"/>
          <ac:spMkLst>
            <pc:docMk/>
            <pc:sldMk cId="2058952543" sldId="270"/>
            <ac:spMk id="66" creationId="{58DA6912-15DE-3DDF-B2F7-64DF3C0B710C}"/>
          </ac:spMkLst>
        </pc:spChg>
        <pc:spChg chg="mod">
          <ac:chgData name="Wan, Lihua" userId="6dc7f015-cb74-493c-abf7-d07b0fabb903" providerId="ADAL" clId="{7A9A0486-4D93-416C-8547-CD59E1A6358C}" dt="2025-07-18T08:33:47.363" v="2876" actId="947"/>
          <ac:spMkLst>
            <pc:docMk/>
            <pc:sldMk cId="2058952543" sldId="270"/>
            <ac:spMk id="67" creationId="{65A1B2E3-2BE4-B6CF-C389-1DDF177B14DB}"/>
          </ac:spMkLst>
        </pc:spChg>
        <pc:spChg chg="mod">
          <ac:chgData name="Wan, Lihua" userId="6dc7f015-cb74-493c-abf7-d07b0fabb903" providerId="ADAL" clId="{7A9A0486-4D93-416C-8547-CD59E1A6358C}" dt="2025-07-18T08:33:47.368" v="2880" actId="947"/>
          <ac:spMkLst>
            <pc:docMk/>
            <pc:sldMk cId="2058952543" sldId="270"/>
            <ac:spMk id="68" creationId="{1B19BC4A-9F43-169F-90F0-48D8D0C4FAD7}"/>
          </ac:spMkLst>
        </pc:spChg>
        <pc:spChg chg="mod">
          <ac:chgData name="Wan, Lihua" userId="6dc7f015-cb74-493c-abf7-d07b0fabb903" providerId="ADAL" clId="{7A9A0486-4D93-416C-8547-CD59E1A6358C}" dt="2025-07-18T08:33:47.374" v="2884" actId="947"/>
          <ac:spMkLst>
            <pc:docMk/>
            <pc:sldMk cId="2058952543" sldId="270"/>
            <ac:spMk id="69" creationId="{2471C8B3-396C-5EF5-A992-B00EA8A57337}"/>
          </ac:spMkLst>
        </pc:spChg>
        <pc:spChg chg="mod">
          <ac:chgData name="Wan, Lihua" userId="6dc7f015-cb74-493c-abf7-d07b0fabb903" providerId="ADAL" clId="{7A9A0486-4D93-416C-8547-CD59E1A6358C}" dt="2025-07-18T08:33:47.381" v="2888" actId="947"/>
          <ac:spMkLst>
            <pc:docMk/>
            <pc:sldMk cId="2058952543" sldId="270"/>
            <ac:spMk id="72" creationId="{30B2513C-9716-24D3-3F4C-CA2C5B7C5943}"/>
          </ac:spMkLst>
        </pc:spChg>
        <pc:spChg chg="mod">
          <ac:chgData name="Wan, Lihua" userId="6dc7f015-cb74-493c-abf7-d07b0fabb903" providerId="ADAL" clId="{7A9A0486-4D93-416C-8547-CD59E1A6358C}" dt="2025-07-18T08:33:47.388" v="2892" actId="947"/>
          <ac:spMkLst>
            <pc:docMk/>
            <pc:sldMk cId="2058952543" sldId="270"/>
            <ac:spMk id="75" creationId="{245CBF73-AF33-C7F5-B719-E27B63D12ABC}"/>
          </ac:spMkLst>
        </pc:spChg>
        <pc:spChg chg="mod">
          <ac:chgData name="Wan, Lihua" userId="6dc7f015-cb74-493c-abf7-d07b0fabb903" providerId="ADAL" clId="{7A9A0486-4D93-416C-8547-CD59E1A6358C}" dt="2025-07-18T08:33:47.396" v="2896" actId="947"/>
          <ac:spMkLst>
            <pc:docMk/>
            <pc:sldMk cId="2058952543" sldId="270"/>
            <ac:spMk id="77" creationId="{713DFC78-4A05-BE8A-DBC8-E05FD4B4F7DF}"/>
          </ac:spMkLst>
        </pc:spChg>
        <pc:spChg chg="mod">
          <ac:chgData name="Wan, Lihua" userId="6dc7f015-cb74-493c-abf7-d07b0fabb903" providerId="ADAL" clId="{7A9A0486-4D93-416C-8547-CD59E1A6358C}" dt="2025-07-18T09:33:29.637" v="5161" actId="20577"/>
          <ac:spMkLst>
            <pc:docMk/>
            <pc:sldMk cId="2058952543" sldId="270"/>
            <ac:spMk id="79" creationId="{54A225EA-CE14-B939-F73B-B5F3264E6C0D}"/>
          </ac:spMkLst>
        </pc:spChg>
        <pc:spChg chg="mod">
          <ac:chgData name="Wan, Lihua" userId="6dc7f015-cb74-493c-abf7-d07b0fabb903" providerId="ADAL" clId="{7A9A0486-4D93-416C-8547-CD59E1A6358C}" dt="2025-07-18T08:33:47.430" v="2912" actId="947"/>
          <ac:spMkLst>
            <pc:docMk/>
            <pc:sldMk cId="2058952543" sldId="270"/>
            <ac:spMk id="80" creationId="{3E9B5DD1-F895-C54B-78C6-EE2825A07E8E}"/>
          </ac:spMkLst>
        </pc:spChg>
      </pc:sldChg>
      <pc:sldChg chg="modSp del mod">
        <pc:chgData name="Wan, Lihua" userId="6dc7f015-cb74-493c-abf7-d07b0fabb903" providerId="ADAL" clId="{7A9A0486-4D93-416C-8547-CD59E1A6358C}" dt="2025-07-18T10:19:06.475" v="5514" actId="47"/>
        <pc:sldMkLst>
          <pc:docMk/>
          <pc:sldMk cId="2659138417" sldId="272"/>
        </pc:sldMkLst>
        <pc:spChg chg="mod">
          <ac:chgData name="Wan, Lihua" userId="6dc7f015-cb74-493c-abf7-d07b0fabb903" providerId="ADAL" clId="{7A9A0486-4D93-416C-8547-CD59E1A6358C}" dt="2025-07-18T08:33:50.332" v="4332" actId="947"/>
          <ac:spMkLst>
            <pc:docMk/>
            <pc:sldMk cId="2659138417" sldId="272"/>
            <ac:spMk id="46" creationId="{BBF59662-3F52-53E4-0422-99F751C84CA3}"/>
          </ac:spMkLst>
        </pc:spChg>
        <pc:spChg chg="mod">
          <ac:chgData name="Wan, Lihua" userId="6dc7f015-cb74-493c-abf7-d07b0fabb903" providerId="ADAL" clId="{7A9A0486-4D93-416C-8547-CD59E1A6358C}" dt="2025-07-18T08:33:50.340" v="4336" actId="947"/>
          <ac:spMkLst>
            <pc:docMk/>
            <pc:sldMk cId="2659138417" sldId="272"/>
            <ac:spMk id="47" creationId="{7167AC08-B043-2384-B2FA-1928FA00D7B9}"/>
          </ac:spMkLst>
        </pc:spChg>
        <pc:spChg chg="mod">
          <ac:chgData name="Wan, Lihua" userId="6dc7f015-cb74-493c-abf7-d07b0fabb903" providerId="ADAL" clId="{7A9A0486-4D93-416C-8547-CD59E1A6358C}" dt="2025-07-18T08:33:50.350" v="4340" actId="947"/>
          <ac:spMkLst>
            <pc:docMk/>
            <pc:sldMk cId="2659138417" sldId="272"/>
            <ac:spMk id="48" creationId="{DC0BAC40-34BB-2AC3-40C7-0BF3DDB42AD2}"/>
          </ac:spMkLst>
        </pc:spChg>
        <pc:spChg chg="mod">
          <ac:chgData name="Wan, Lihua" userId="6dc7f015-cb74-493c-abf7-d07b0fabb903" providerId="ADAL" clId="{7A9A0486-4D93-416C-8547-CD59E1A6358C}" dt="2025-07-18T08:33:50.359" v="4344" actId="947"/>
          <ac:spMkLst>
            <pc:docMk/>
            <pc:sldMk cId="2659138417" sldId="272"/>
            <ac:spMk id="50" creationId="{A70F4B4E-83C9-2252-E8C3-76CE63F1F944}"/>
          </ac:spMkLst>
        </pc:spChg>
        <pc:spChg chg="mod">
          <ac:chgData name="Wan, Lihua" userId="6dc7f015-cb74-493c-abf7-d07b0fabb903" providerId="ADAL" clId="{7A9A0486-4D93-416C-8547-CD59E1A6358C}" dt="2025-07-18T08:33:50.366" v="4348" actId="947"/>
          <ac:spMkLst>
            <pc:docMk/>
            <pc:sldMk cId="2659138417" sldId="272"/>
            <ac:spMk id="52" creationId="{2E2D192B-E6AC-841B-6691-F0713902296A}"/>
          </ac:spMkLst>
        </pc:spChg>
        <pc:spChg chg="mod">
          <ac:chgData name="Wan, Lihua" userId="6dc7f015-cb74-493c-abf7-d07b0fabb903" providerId="ADAL" clId="{7A9A0486-4D93-416C-8547-CD59E1A6358C}" dt="2025-07-18T08:33:50.373" v="4352" actId="947"/>
          <ac:spMkLst>
            <pc:docMk/>
            <pc:sldMk cId="2659138417" sldId="272"/>
            <ac:spMk id="53" creationId="{D09A3238-BEE4-2915-D4C9-F79BC769C8E0}"/>
          </ac:spMkLst>
        </pc:spChg>
        <pc:spChg chg="mod">
          <ac:chgData name="Wan, Lihua" userId="6dc7f015-cb74-493c-abf7-d07b0fabb903" providerId="ADAL" clId="{7A9A0486-4D93-416C-8547-CD59E1A6358C}" dt="2025-07-18T08:33:50.380" v="4356" actId="947"/>
          <ac:spMkLst>
            <pc:docMk/>
            <pc:sldMk cId="2659138417" sldId="272"/>
            <ac:spMk id="54" creationId="{D477363E-70A8-3653-2AC5-121125E2A872}"/>
          </ac:spMkLst>
        </pc:spChg>
        <pc:spChg chg="mod">
          <ac:chgData name="Wan, Lihua" userId="6dc7f015-cb74-493c-abf7-d07b0fabb903" providerId="ADAL" clId="{7A9A0486-4D93-416C-8547-CD59E1A6358C}" dt="2025-07-18T08:33:50.393" v="4360" actId="947"/>
          <ac:spMkLst>
            <pc:docMk/>
            <pc:sldMk cId="2659138417" sldId="272"/>
            <ac:spMk id="55" creationId="{C52C969D-9C4D-CE04-5D5C-3766A2538E61}"/>
          </ac:spMkLst>
        </pc:spChg>
        <pc:spChg chg="mod">
          <ac:chgData name="Wan, Lihua" userId="6dc7f015-cb74-493c-abf7-d07b0fabb903" providerId="ADAL" clId="{7A9A0486-4D93-416C-8547-CD59E1A6358C}" dt="2025-07-18T08:33:50.399" v="4364" actId="947"/>
          <ac:spMkLst>
            <pc:docMk/>
            <pc:sldMk cId="2659138417" sldId="272"/>
            <ac:spMk id="56" creationId="{A9E43400-562C-AD5E-132C-A3C0EECB7216}"/>
          </ac:spMkLst>
        </pc:spChg>
        <pc:spChg chg="mod">
          <ac:chgData name="Wan, Lihua" userId="6dc7f015-cb74-493c-abf7-d07b0fabb903" providerId="ADAL" clId="{7A9A0486-4D93-416C-8547-CD59E1A6358C}" dt="2025-07-18T08:33:50.408" v="4368"/>
          <ac:spMkLst>
            <pc:docMk/>
            <pc:sldMk cId="2659138417" sldId="272"/>
            <ac:spMk id="58" creationId="{79631662-0115-F1F9-2036-BA495023F2C7}"/>
          </ac:spMkLst>
        </pc:spChg>
        <pc:spChg chg="mod">
          <ac:chgData name="Wan, Lihua" userId="6dc7f015-cb74-493c-abf7-d07b0fabb903" providerId="ADAL" clId="{7A9A0486-4D93-416C-8547-CD59E1A6358C}" dt="2025-07-18T08:33:50.412" v="4372"/>
          <ac:spMkLst>
            <pc:docMk/>
            <pc:sldMk cId="2659138417" sldId="272"/>
            <ac:spMk id="59" creationId="{7215830B-0C33-3573-C78F-1D0B14806AC7}"/>
          </ac:spMkLst>
        </pc:spChg>
        <pc:spChg chg="mod">
          <ac:chgData name="Wan, Lihua" userId="6dc7f015-cb74-493c-abf7-d07b0fabb903" providerId="ADAL" clId="{7A9A0486-4D93-416C-8547-CD59E1A6358C}" dt="2025-07-18T08:33:50.416" v="4376"/>
          <ac:spMkLst>
            <pc:docMk/>
            <pc:sldMk cId="2659138417" sldId="272"/>
            <ac:spMk id="60" creationId="{7A6FA86E-4D0C-C2E6-AC4A-259BFB78B39E}"/>
          </ac:spMkLst>
        </pc:spChg>
        <pc:spChg chg="mod">
          <ac:chgData name="Wan, Lihua" userId="6dc7f015-cb74-493c-abf7-d07b0fabb903" providerId="ADAL" clId="{7A9A0486-4D93-416C-8547-CD59E1A6358C}" dt="2025-07-18T08:33:50.420" v="4380"/>
          <ac:spMkLst>
            <pc:docMk/>
            <pc:sldMk cId="2659138417" sldId="272"/>
            <ac:spMk id="61" creationId="{42A6F528-2F01-2B65-2501-FDFA4F6F59C0}"/>
          </ac:spMkLst>
        </pc:spChg>
        <pc:spChg chg="mod">
          <ac:chgData name="Wan, Lihua" userId="6dc7f015-cb74-493c-abf7-d07b0fabb903" providerId="ADAL" clId="{7A9A0486-4D93-416C-8547-CD59E1A6358C}" dt="2025-07-18T08:33:50.428" v="4384"/>
          <ac:spMkLst>
            <pc:docMk/>
            <pc:sldMk cId="2659138417" sldId="272"/>
            <ac:spMk id="63" creationId="{78CAAE4F-1DB0-6391-6F58-3BB8E92C94FD}"/>
          </ac:spMkLst>
        </pc:spChg>
        <pc:spChg chg="mod">
          <ac:chgData name="Wan, Lihua" userId="6dc7f015-cb74-493c-abf7-d07b0fabb903" providerId="ADAL" clId="{7A9A0486-4D93-416C-8547-CD59E1A6358C}" dt="2025-07-18T08:33:50.432" v="4388"/>
          <ac:spMkLst>
            <pc:docMk/>
            <pc:sldMk cId="2659138417" sldId="272"/>
            <ac:spMk id="64" creationId="{3389C8BB-BA6F-9E2E-48B6-3DE5C912EA8C}"/>
          </ac:spMkLst>
        </pc:spChg>
        <pc:spChg chg="mod">
          <ac:chgData name="Wan, Lihua" userId="6dc7f015-cb74-493c-abf7-d07b0fabb903" providerId="ADAL" clId="{7A9A0486-4D93-416C-8547-CD59E1A6358C}" dt="2025-07-18T08:33:50.437" v="4392"/>
          <ac:spMkLst>
            <pc:docMk/>
            <pc:sldMk cId="2659138417" sldId="272"/>
            <ac:spMk id="65" creationId="{58ACA3C2-8111-F664-0394-78780F996554}"/>
          </ac:spMkLst>
        </pc:spChg>
        <pc:spChg chg="mod">
          <ac:chgData name="Wan, Lihua" userId="6dc7f015-cb74-493c-abf7-d07b0fabb903" providerId="ADAL" clId="{7A9A0486-4D93-416C-8547-CD59E1A6358C}" dt="2025-07-18T08:33:50.446" v="4396" actId="947"/>
          <ac:spMkLst>
            <pc:docMk/>
            <pc:sldMk cId="2659138417" sldId="272"/>
            <ac:spMk id="66" creationId="{F79759FE-5DDC-1019-4B9D-9DB2B34BDF16}"/>
          </ac:spMkLst>
        </pc:spChg>
        <pc:spChg chg="mod">
          <ac:chgData name="Wan, Lihua" userId="6dc7f015-cb74-493c-abf7-d07b0fabb903" providerId="ADAL" clId="{7A9A0486-4D93-416C-8547-CD59E1A6358C}" dt="2025-07-18T08:33:50.452" v="4400" actId="947"/>
          <ac:spMkLst>
            <pc:docMk/>
            <pc:sldMk cId="2659138417" sldId="272"/>
            <ac:spMk id="67" creationId="{5BFB4F6D-D02F-F9EC-AF46-84A357C05B19}"/>
          </ac:spMkLst>
        </pc:spChg>
        <pc:spChg chg="mod">
          <ac:chgData name="Wan, Lihua" userId="6dc7f015-cb74-493c-abf7-d07b0fabb903" providerId="ADAL" clId="{7A9A0486-4D93-416C-8547-CD59E1A6358C}" dt="2025-07-18T08:33:50.456" v="4404"/>
          <ac:spMkLst>
            <pc:docMk/>
            <pc:sldMk cId="2659138417" sldId="272"/>
            <ac:spMk id="68" creationId="{5A7F4F03-8F77-8414-FD42-0FDBF962650F}"/>
          </ac:spMkLst>
        </pc:spChg>
        <pc:spChg chg="mod">
          <ac:chgData name="Wan, Lihua" userId="6dc7f015-cb74-493c-abf7-d07b0fabb903" providerId="ADAL" clId="{7A9A0486-4D93-416C-8547-CD59E1A6358C}" dt="2025-07-18T08:33:50.460" v="4408"/>
          <ac:spMkLst>
            <pc:docMk/>
            <pc:sldMk cId="2659138417" sldId="272"/>
            <ac:spMk id="69" creationId="{09AD3739-7E75-D80B-9558-FFDB7B3501D8}"/>
          </ac:spMkLst>
        </pc:spChg>
        <pc:spChg chg="mod">
          <ac:chgData name="Wan, Lihua" userId="6dc7f015-cb74-493c-abf7-d07b0fabb903" providerId="ADAL" clId="{7A9A0486-4D93-416C-8547-CD59E1A6358C}" dt="2025-07-18T08:33:50.467" v="4412" actId="947"/>
          <ac:spMkLst>
            <pc:docMk/>
            <pc:sldMk cId="2659138417" sldId="272"/>
            <ac:spMk id="70" creationId="{C0EBCE4A-9CD4-9B4A-4D78-933E06BC3277}"/>
          </ac:spMkLst>
        </pc:spChg>
        <pc:spChg chg="mod">
          <ac:chgData name="Wan, Lihua" userId="6dc7f015-cb74-493c-abf7-d07b0fabb903" providerId="ADAL" clId="{7A9A0486-4D93-416C-8547-CD59E1A6358C}" dt="2025-07-18T08:33:50.484" v="4416" actId="947"/>
          <ac:spMkLst>
            <pc:docMk/>
            <pc:sldMk cId="2659138417" sldId="272"/>
            <ac:spMk id="71" creationId="{124FA1E3-7789-BE70-32E8-9AD6F44C3D77}"/>
          </ac:spMkLst>
        </pc:spChg>
        <pc:spChg chg="mod">
          <ac:chgData name="Wan, Lihua" userId="6dc7f015-cb74-493c-abf7-d07b0fabb903" providerId="ADAL" clId="{7A9A0486-4D93-416C-8547-CD59E1A6358C}" dt="2025-07-18T08:33:50.491" v="4420" actId="947"/>
          <ac:spMkLst>
            <pc:docMk/>
            <pc:sldMk cId="2659138417" sldId="272"/>
            <ac:spMk id="72" creationId="{1C71B099-8F35-304A-8F6C-1EF8141FE36E}"/>
          </ac:spMkLst>
        </pc:spChg>
        <pc:spChg chg="mod">
          <ac:chgData name="Wan, Lihua" userId="6dc7f015-cb74-493c-abf7-d07b0fabb903" providerId="ADAL" clId="{7A9A0486-4D93-416C-8547-CD59E1A6358C}" dt="2025-07-18T08:33:50.499" v="4424" actId="947"/>
          <ac:spMkLst>
            <pc:docMk/>
            <pc:sldMk cId="2659138417" sldId="272"/>
            <ac:spMk id="74" creationId="{E1C930C3-0A76-F7A6-E32F-1A6E31FF9B56}"/>
          </ac:spMkLst>
        </pc:spChg>
        <pc:spChg chg="mod">
          <ac:chgData name="Wan, Lihua" userId="6dc7f015-cb74-493c-abf7-d07b0fabb903" providerId="ADAL" clId="{7A9A0486-4D93-416C-8547-CD59E1A6358C}" dt="2025-07-18T08:33:50.508" v="4428" actId="947"/>
          <ac:spMkLst>
            <pc:docMk/>
            <pc:sldMk cId="2659138417" sldId="272"/>
            <ac:spMk id="75" creationId="{5826C5ED-07AC-8258-6C25-94486BF7B993}"/>
          </ac:spMkLst>
        </pc:spChg>
        <pc:spChg chg="mod">
          <ac:chgData name="Wan, Lihua" userId="6dc7f015-cb74-493c-abf7-d07b0fabb903" providerId="ADAL" clId="{7A9A0486-4D93-416C-8547-CD59E1A6358C}" dt="2025-07-18T08:33:50.518" v="4432" actId="947"/>
          <ac:spMkLst>
            <pc:docMk/>
            <pc:sldMk cId="2659138417" sldId="272"/>
            <ac:spMk id="76" creationId="{B147CCE6-D7FB-EA28-BBB7-25F5D00CE4B4}"/>
          </ac:spMkLst>
        </pc:spChg>
        <pc:spChg chg="mod">
          <ac:chgData name="Wan, Lihua" userId="6dc7f015-cb74-493c-abf7-d07b0fabb903" providerId="ADAL" clId="{7A9A0486-4D93-416C-8547-CD59E1A6358C}" dt="2025-07-18T08:33:50.528" v="4436" actId="947"/>
          <ac:spMkLst>
            <pc:docMk/>
            <pc:sldMk cId="2659138417" sldId="272"/>
            <ac:spMk id="77" creationId="{BC06CFCC-8F22-E2C2-93E9-AE278B1C209A}"/>
          </ac:spMkLst>
        </pc:spChg>
      </pc:sldChg>
      <pc:sldChg chg="addSp delSp modSp mod">
        <pc:chgData name="Wan, Lihua" userId="6dc7f015-cb74-493c-abf7-d07b0fabb903" providerId="ADAL" clId="{7A9A0486-4D93-416C-8547-CD59E1A6358C}" dt="2025-07-18T10:14:07.959" v="5508" actId="1076"/>
        <pc:sldMkLst>
          <pc:docMk/>
          <pc:sldMk cId="938666825" sldId="274"/>
        </pc:sldMkLst>
        <pc:spChg chg="mod">
          <ac:chgData name="Wan, Lihua" userId="6dc7f015-cb74-493c-abf7-d07b0fabb903" providerId="ADAL" clId="{7A9A0486-4D93-416C-8547-CD59E1A6358C}" dt="2025-07-18T08:33:47.459" v="2924" actId="947"/>
          <ac:spMkLst>
            <pc:docMk/>
            <pc:sldMk cId="938666825" sldId="274"/>
            <ac:spMk id="2" creationId="{FB8913D2-026C-C50A-8293-A8938870BE01}"/>
          </ac:spMkLst>
        </pc:spChg>
        <pc:spChg chg="add mod">
          <ac:chgData name="Wan, Lihua" userId="6dc7f015-cb74-493c-abf7-d07b0fabb903" providerId="ADAL" clId="{7A9A0486-4D93-416C-8547-CD59E1A6358C}" dt="2025-07-18T08:33:47.910" v="3148" actId="947"/>
          <ac:spMkLst>
            <pc:docMk/>
            <pc:sldMk cId="938666825" sldId="274"/>
            <ac:spMk id="3" creationId="{94C108DA-02C4-1E82-2DD0-1741DB594B46}"/>
          </ac:spMkLst>
        </pc:spChg>
        <pc:spChg chg="mod">
          <ac:chgData name="Wan, Lihua" userId="6dc7f015-cb74-493c-abf7-d07b0fabb903" providerId="ADAL" clId="{7A9A0486-4D93-416C-8547-CD59E1A6358C}" dt="2025-07-18T08:33:47.465" v="2928" actId="947"/>
          <ac:spMkLst>
            <pc:docMk/>
            <pc:sldMk cId="938666825" sldId="274"/>
            <ac:spMk id="6" creationId="{201CF37C-F267-583F-6762-5C17097A4A45}"/>
          </ac:spMkLst>
        </pc:spChg>
        <pc:spChg chg="mod">
          <ac:chgData name="Wan, Lihua" userId="6dc7f015-cb74-493c-abf7-d07b0fabb903" providerId="ADAL" clId="{7A9A0486-4D93-416C-8547-CD59E1A6358C}" dt="2025-07-18T08:33:47.472" v="2932" actId="947"/>
          <ac:spMkLst>
            <pc:docMk/>
            <pc:sldMk cId="938666825" sldId="274"/>
            <ac:spMk id="7" creationId="{23D1F653-DB0D-6D0C-AAB7-DBF7A580276F}"/>
          </ac:spMkLst>
        </pc:spChg>
        <pc:spChg chg="mod">
          <ac:chgData name="Wan, Lihua" userId="6dc7f015-cb74-493c-abf7-d07b0fabb903" providerId="ADAL" clId="{7A9A0486-4D93-416C-8547-CD59E1A6358C}" dt="2025-07-18T08:33:47.479" v="2936" actId="947"/>
          <ac:spMkLst>
            <pc:docMk/>
            <pc:sldMk cId="938666825" sldId="274"/>
            <ac:spMk id="8" creationId="{1DA1CF15-B756-F787-6C40-7B65EAE3ACCD}"/>
          </ac:spMkLst>
        </pc:spChg>
        <pc:spChg chg="mod">
          <ac:chgData name="Wan, Lihua" userId="6dc7f015-cb74-493c-abf7-d07b0fabb903" providerId="ADAL" clId="{7A9A0486-4D93-416C-8547-CD59E1A6358C}" dt="2025-07-18T10:14:07.959" v="5508" actId="1076"/>
          <ac:spMkLst>
            <pc:docMk/>
            <pc:sldMk cId="938666825" sldId="274"/>
            <ac:spMk id="9" creationId="{169E66EE-E51C-FCB3-9E5A-72ABA82A0658}"/>
          </ac:spMkLst>
        </pc:spChg>
        <pc:spChg chg="mod">
          <ac:chgData name="Wan, Lihua" userId="6dc7f015-cb74-493c-abf7-d07b0fabb903" providerId="ADAL" clId="{7A9A0486-4D93-416C-8547-CD59E1A6358C}" dt="2025-07-18T08:33:47.500" v="2944" actId="947"/>
          <ac:spMkLst>
            <pc:docMk/>
            <pc:sldMk cId="938666825" sldId="274"/>
            <ac:spMk id="11" creationId="{C30DEDB9-247A-F7EC-829E-A06053165487}"/>
          </ac:spMkLst>
        </pc:spChg>
        <pc:spChg chg="mod">
          <ac:chgData name="Wan, Lihua" userId="6dc7f015-cb74-493c-abf7-d07b0fabb903" providerId="ADAL" clId="{7A9A0486-4D93-416C-8547-CD59E1A6358C}" dt="2025-07-18T08:33:47.505" v="2948" actId="947"/>
          <ac:spMkLst>
            <pc:docMk/>
            <pc:sldMk cId="938666825" sldId="274"/>
            <ac:spMk id="12" creationId="{3AAF28D8-4BFD-DE72-9A68-5CA86FABC20F}"/>
          </ac:spMkLst>
        </pc:spChg>
        <pc:spChg chg="mod">
          <ac:chgData name="Wan, Lihua" userId="6dc7f015-cb74-493c-abf7-d07b0fabb903" providerId="ADAL" clId="{7A9A0486-4D93-416C-8547-CD59E1A6358C}" dt="2025-07-18T08:33:47.512" v="2952" actId="947"/>
          <ac:spMkLst>
            <pc:docMk/>
            <pc:sldMk cId="938666825" sldId="274"/>
            <ac:spMk id="13" creationId="{F117BE68-CCF2-F6D1-941D-9F16EE48E061}"/>
          </ac:spMkLst>
        </pc:spChg>
        <pc:spChg chg="mod">
          <ac:chgData name="Wan, Lihua" userId="6dc7f015-cb74-493c-abf7-d07b0fabb903" providerId="ADAL" clId="{7A9A0486-4D93-416C-8547-CD59E1A6358C}" dt="2025-07-18T08:33:47.519" v="2956" actId="947"/>
          <ac:spMkLst>
            <pc:docMk/>
            <pc:sldMk cId="938666825" sldId="274"/>
            <ac:spMk id="14" creationId="{000EBCB3-0547-BD7B-EC4E-6ADBD221D1E9}"/>
          </ac:spMkLst>
        </pc:spChg>
        <pc:spChg chg="mod">
          <ac:chgData name="Wan, Lihua" userId="6dc7f015-cb74-493c-abf7-d07b0fabb903" providerId="ADAL" clId="{7A9A0486-4D93-416C-8547-CD59E1A6358C}" dt="2025-07-18T08:33:47.525" v="2960" actId="947"/>
          <ac:spMkLst>
            <pc:docMk/>
            <pc:sldMk cId="938666825" sldId="274"/>
            <ac:spMk id="15" creationId="{5134B3B3-4D2A-4953-6343-1505657E05D9}"/>
          </ac:spMkLst>
        </pc:spChg>
        <pc:spChg chg="mod">
          <ac:chgData name="Wan, Lihua" userId="6dc7f015-cb74-493c-abf7-d07b0fabb903" providerId="ADAL" clId="{7A9A0486-4D93-416C-8547-CD59E1A6358C}" dt="2025-07-18T08:33:47.531" v="2964" actId="947"/>
          <ac:spMkLst>
            <pc:docMk/>
            <pc:sldMk cId="938666825" sldId="274"/>
            <ac:spMk id="16" creationId="{253386EA-F281-9A63-8978-6E135011D7C2}"/>
          </ac:spMkLst>
        </pc:spChg>
        <pc:spChg chg="mod">
          <ac:chgData name="Wan, Lihua" userId="6dc7f015-cb74-493c-abf7-d07b0fabb903" providerId="ADAL" clId="{7A9A0486-4D93-416C-8547-CD59E1A6358C}" dt="2025-07-18T08:33:47.537" v="2968" actId="947"/>
          <ac:spMkLst>
            <pc:docMk/>
            <pc:sldMk cId="938666825" sldId="274"/>
            <ac:spMk id="17" creationId="{A6E7F6F7-B28A-BA9C-FF46-5BB0CA527F83}"/>
          </ac:spMkLst>
        </pc:spChg>
        <pc:spChg chg="mod">
          <ac:chgData name="Wan, Lihua" userId="6dc7f015-cb74-493c-abf7-d07b0fabb903" providerId="ADAL" clId="{7A9A0486-4D93-416C-8547-CD59E1A6358C}" dt="2025-07-18T08:33:47.544" v="2972" actId="947"/>
          <ac:spMkLst>
            <pc:docMk/>
            <pc:sldMk cId="938666825" sldId="274"/>
            <ac:spMk id="18" creationId="{8A239939-245E-0983-FD36-191CE24D9C58}"/>
          </ac:spMkLst>
        </pc:spChg>
        <pc:spChg chg="mod">
          <ac:chgData name="Wan, Lihua" userId="6dc7f015-cb74-493c-abf7-d07b0fabb903" providerId="ADAL" clId="{7A9A0486-4D93-416C-8547-CD59E1A6358C}" dt="2025-07-18T08:33:47.551" v="2976" actId="947"/>
          <ac:spMkLst>
            <pc:docMk/>
            <pc:sldMk cId="938666825" sldId="274"/>
            <ac:spMk id="19" creationId="{4863D673-858B-50A2-7AB5-FF528EC5D790}"/>
          </ac:spMkLst>
        </pc:spChg>
        <pc:spChg chg="mod">
          <ac:chgData name="Wan, Lihua" userId="6dc7f015-cb74-493c-abf7-d07b0fabb903" providerId="ADAL" clId="{7A9A0486-4D93-416C-8547-CD59E1A6358C}" dt="2025-07-18T08:33:47.558" v="2980" actId="947"/>
          <ac:spMkLst>
            <pc:docMk/>
            <pc:sldMk cId="938666825" sldId="274"/>
            <ac:spMk id="20" creationId="{506C9152-86C7-1E2A-9975-436573B44A40}"/>
          </ac:spMkLst>
        </pc:spChg>
        <pc:spChg chg="mod">
          <ac:chgData name="Wan, Lihua" userId="6dc7f015-cb74-493c-abf7-d07b0fabb903" providerId="ADAL" clId="{7A9A0486-4D93-416C-8547-CD59E1A6358C}" dt="2025-07-18T08:33:47.588" v="2984" actId="947"/>
          <ac:spMkLst>
            <pc:docMk/>
            <pc:sldMk cId="938666825" sldId="274"/>
            <ac:spMk id="21" creationId="{78DA3E6A-D255-D9EB-8041-13B8DDE7CA66}"/>
          </ac:spMkLst>
        </pc:spChg>
        <pc:spChg chg="mod">
          <ac:chgData name="Wan, Lihua" userId="6dc7f015-cb74-493c-abf7-d07b0fabb903" providerId="ADAL" clId="{7A9A0486-4D93-416C-8547-CD59E1A6358C}" dt="2025-07-18T08:33:47.594" v="2988" actId="947"/>
          <ac:spMkLst>
            <pc:docMk/>
            <pc:sldMk cId="938666825" sldId="274"/>
            <ac:spMk id="25" creationId="{DFF2715F-AB32-5CC4-2F51-6940DB4F08C0}"/>
          </ac:spMkLst>
        </pc:spChg>
        <pc:spChg chg="add del mod">
          <ac:chgData name="Wan, Lihua" userId="6dc7f015-cb74-493c-abf7-d07b0fabb903" providerId="ADAL" clId="{7A9A0486-4D93-416C-8547-CD59E1A6358C}" dt="2025-07-18T07:45:02.702" v="1425" actId="478"/>
          <ac:spMkLst>
            <pc:docMk/>
            <pc:sldMk cId="938666825" sldId="274"/>
            <ac:spMk id="26" creationId="{52D16B10-F617-4001-28BE-A5F6BD8EAD14}"/>
          </ac:spMkLst>
        </pc:spChg>
        <pc:spChg chg="mod">
          <ac:chgData name="Wan, Lihua" userId="6dc7f015-cb74-493c-abf7-d07b0fabb903" providerId="ADAL" clId="{7A9A0486-4D93-416C-8547-CD59E1A6358C}" dt="2025-07-18T08:33:47.846" v="3108" actId="947"/>
          <ac:spMkLst>
            <pc:docMk/>
            <pc:sldMk cId="938666825" sldId="274"/>
            <ac:spMk id="27" creationId="{D586F9C0-07A8-D0A7-D12C-34789C9EFEC9}"/>
          </ac:spMkLst>
        </pc:spChg>
        <pc:spChg chg="add mod">
          <ac:chgData name="Wan, Lihua" userId="6dc7f015-cb74-493c-abf7-d07b0fabb903" providerId="ADAL" clId="{7A9A0486-4D93-416C-8547-CD59E1A6358C}" dt="2025-07-18T08:33:47.916" v="3152" actId="947"/>
          <ac:spMkLst>
            <pc:docMk/>
            <pc:sldMk cId="938666825" sldId="274"/>
            <ac:spMk id="28" creationId="{ECE73B14-180E-B9D0-9A85-959F2E06C47C}"/>
          </ac:spMkLst>
        </pc:spChg>
        <pc:spChg chg="add mod">
          <ac:chgData name="Wan, Lihua" userId="6dc7f015-cb74-493c-abf7-d07b0fabb903" providerId="ADAL" clId="{7A9A0486-4D93-416C-8547-CD59E1A6358C}" dt="2025-07-18T08:33:47.922" v="3156" actId="947"/>
          <ac:spMkLst>
            <pc:docMk/>
            <pc:sldMk cId="938666825" sldId="274"/>
            <ac:spMk id="29" creationId="{E952D345-FEE8-D8A0-5B94-297B4C5ED66E}"/>
          </ac:spMkLst>
        </pc:spChg>
        <pc:spChg chg="mod">
          <ac:chgData name="Wan, Lihua" userId="6dc7f015-cb74-493c-abf7-d07b0fabb903" providerId="ADAL" clId="{7A9A0486-4D93-416C-8547-CD59E1A6358C}" dt="2025-07-18T10:13:57.216" v="5506" actId="20577"/>
          <ac:spMkLst>
            <pc:docMk/>
            <pc:sldMk cId="938666825" sldId="274"/>
            <ac:spMk id="40" creationId="{7263CEF0-3AD2-10F8-6163-DC14F53D69A9}"/>
          </ac:spMkLst>
        </pc:spChg>
        <pc:spChg chg="mod">
          <ac:chgData name="Wan, Lihua" userId="6dc7f015-cb74-493c-abf7-d07b0fabb903" providerId="ADAL" clId="{7A9A0486-4D93-416C-8547-CD59E1A6358C}" dt="2025-07-18T08:33:47.611" v="2996" actId="947"/>
          <ac:spMkLst>
            <pc:docMk/>
            <pc:sldMk cId="938666825" sldId="274"/>
            <ac:spMk id="42" creationId="{9BF35DBF-1A55-A524-DE20-284BFF866762}"/>
          </ac:spMkLst>
        </pc:spChg>
        <pc:spChg chg="mod">
          <ac:chgData name="Wan, Lihua" userId="6dc7f015-cb74-493c-abf7-d07b0fabb903" providerId="ADAL" clId="{7A9A0486-4D93-416C-8547-CD59E1A6358C}" dt="2025-07-18T08:33:47.617" v="3000" actId="947"/>
          <ac:spMkLst>
            <pc:docMk/>
            <pc:sldMk cId="938666825" sldId="274"/>
            <ac:spMk id="43" creationId="{22749FAD-E503-51A8-1CB6-11A1C5A93EA6}"/>
          </ac:spMkLst>
        </pc:spChg>
        <pc:spChg chg="mod">
          <ac:chgData name="Wan, Lihua" userId="6dc7f015-cb74-493c-abf7-d07b0fabb903" providerId="ADAL" clId="{7A9A0486-4D93-416C-8547-CD59E1A6358C}" dt="2025-07-18T08:33:47.626" v="3004" actId="947"/>
          <ac:spMkLst>
            <pc:docMk/>
            <pc:sldMk cId="938666825" sldId="274"/>
            <ac:spMk id="44" creationId="{DBB813C2-8CC0-91DD-3641-13709489772C}"/>
          </ac:spMkLst>
        </pc:spChg>
        <pc:spChg chg="mod">
          <ac:chgData name="Wan, Lihua" userId="6dc7f015-cb74-493c-abf7-d07b0fabb903" providerId="ADAL" clId="{7A9A0486-4D93-416C-8547-CD59E1A6358C}" dt="2025-07-18T08:33:47.633" v="3008" actId="947"/>
          <ac:spMkLst>
            <pc:docMk/>
            <pc:sldMk cId="938666825" sldId="274"/>
            <ac:spMk id="45" creationId="{62C29697-2AAF-3F03-BECA-D7CE7A9936AB}"/>
          </ac:spMkLst>
        </pc:spChg>
        <pc:spChg chg="mod">
          <ac:chgData name="Wan, Lihua" userId="6dc7f015-cb74-493c-abf7-d07b0fabb903" providerId="ADAL" clId="{7A9A0486-4D93-416C-8547-CD59E1A6358C}" dt="2025-07-18T08:33:47.640" v="3012" actId="947"/>
          <ac:spMkLst>
            <pc:docMk/>
            <pc:sldMk cId="938666825" sldId="274"/>
            <ac:spMk id="46" creationId="{1646F8AE-9BA5-8D38-3D20-DE2FF23DC428}"/>
          </ac:spMkLst>
        </pc:spChg>
        <pc:spChg chg="mod">
          <ac:chgData name="Wan, Lihua" userId="6dc7f015-cb74-493c-abf7-d07b0fabb903" providerId="ADAL" clId="{7A9A0486-4D93-416C-8547-CD59E1A6358C}" dt="2025-07-18T08:33:47.647" v="3016" actId="947"/>
          <ac:spMkLst>
            <pc:docMk/>
            <pc:sldMk cId="938666825" sldId="274"/>
            <ac:spMk id="47" creationId="{327E13AE-14AA-B90A-083D-8E2F9183E1F8}"/>
          </ac:spMkLst>
        </pc:spChg>
        <pc:spChg chg="mod">
          <ac:chgData name="Wan, Lihua" userId="6dc7f015-cb74-493c-abf7-d07b0fabb903" providerId="ADAL" clId="{7A9A0486-4D93-416C-8547-CD59E1A6358C}" dt="2025-07-18T08:33:47.654" v="3020" actId="947"/>
          <ac:spMkLst>
            <pc:docMk/>
            <pc:sldMk cId="938666825" sldId="274"/>
            <ac:spMk id="49" creationId="{88D12811-2328-422A-24D1-39EA256E81D2}"/>
          </ac:spMkLst>
        </pc:spChg>
        <pc:spChg chg="mod">
          <ac:chgData name="Wan, Lihua" userId="6dc7f015-cb74-493c-abf7-d07b0fabb903" providerId="ADAL" clId="{7A9A0486-4D93-416C-8547-CD59E1A6358C}" dt="2025-07-18T08:33:47.663" v="3024" actId="947"/>
          <ac:spMkLst>
            <pc:docMk/>
            <pc:sldMk cId="938666825" sldId="274"/>
            <ac:spMk id="50" creationId="{FEEDE80B-9996-37B2-10AD-CE00D8DBCCF8}"/>
          </ac:spMkLst>
        </pc:spChg>
        <pc:spChg chg="mod">
          <ac:chgData name="Wan, Lihua" userId="6dc7f015-cb74-493c-abf7-d07b0fabb903" providerId="ADAL" clId="{7A9A0486-4D93-416C-8547-CD59E1A6358C}" dt="2025-07-18T08:33:47.670" v="3028" actId="947"/>
          <ac:spMkLst>
            <pc:docMk/>
            <pc:sldMk cId="938666825" sldId="274"/>
            <ac:spMk id="51" creationId="{5045657C-E033-5B71-A262-80458A846B57}"/>
          </ac:spMkLst>
        </pc:spChg>
        <pc:spChg chg="mod">
          <ac:chgData name="Wan, Lihua" userId="6dc7f015-cb74-493c-abf7-d07b0fabb903" providerId="ADAL" clId="{7A9A0486-4D93-416C-8547-CD59E1A6358C}" dt="2025-07-18T08:33:47.677" v="3032" actId="947"/>
          <ac:spMkLst>
            <pc:docMk/>
            <pc:sldMk cId="938666825" sldId="274"/>
            <ac:spMk id="52" creationId="{72A53496-8B4C-C860-6805-69A07B3526DE}"/>
          </ac:spMkLst>
        </pc:spChg>
        <pc:spChg chg="mod">
          <ac:chgData name="Wan, Lihua" userId="6dc7f015-cb74-493c-abf7-d07b0fabb903" providerId="ADAL" clId="{7A9A0486-4D93-416C-8547-CD59E1A6358C}" dt="2025-07-18T08:33:47.684" v="3036" actId="947"/>
          <ac:spMkLst>
            <pc:docMk/>
            <pc:sldMk cId="938666825" sldId="274"/>
            <ac:spMk id="53" creationId="{92359803-0699-4E53-8724-7363BBEE24F8}"/>
          </ac:spMkLst>
        </pc:spChg>
        <pc:spChg chg="mod">
          <ac:chgData name="Wan, Lihua" userId="6dc7f015-cb74-493c-abf7-d07b0fabb903" providerId="ADAL" clId="{7A9A0486-4D93-416C-8547-CD59E1A6358C}" dt="2025-07-18T08:33:47.691" v="3040" actId="947"/>
          <ac:spMkLst>
            <pc:docMk/>
            <pc:sldMk cId="938666825" sldId="274"/>
            <ac:spMk id="55" creationId="{EA6C820D-6CF1-26EE-EBE3-4C7D470A43BA}"/>
          </ac:spMkLst>
        </pc:spChg>
        <pc:spChg chg="mod">
          <ac:chgData name="Wan, Lihua" userId="6dc7f015-cb74-493c-abf7-d07b0fabb903" providerId="ADAL" clId="{7A9A0486-4D93-416C-8547-CD59E1A6358C}" dt="2025-07-18T08:33:47.697" v="3044" actId="947"/>
          <ac:spMkLst>
            <pc:docMk/>
            <pc:sldMk cId="938666825" sldId="274"/>
            <ac:spMk id="56" creationId="{B332BD42-E0F7-8C39-7A40-9F9129286CE7}"/>
          </ac:spMkLst>
        </pc:spChg>
        <pc:spChg chg="mod">
          <ac:chgData name="Wan, Lihua" userId="6dc7f015-cb74-493c-abf7-d07b0fabb903" providerId="ADAL" clId="{7A9A0486-4D93-416C-8547-CD59E1A6358C}" dt="2025-07-18T09:36:45.509" v="5218" actId="20577"/>
          <ac:spMkLst>
            <pc:docMk/>
            <pc:sldMk cId="938666825" sldId="274"/>
            <ac:spMk id="57" creationId="{0898C2CE-5F47-1E4C-8986-8417E73760D0}"/>
          </ac:spMkLst>
        </pc:spChg>
        <pc:spChg chg="mod">
          <ac:chgData name="Wan, Lihua" userId="6dc7f015-cb74-493c-abf7-d07b0fabb903" providerId="ADAL" clId="{7A9A0486-4D93-416C-8547-CD59E1A6358C}" dt="2025-07-18T08:33:47.733" v="3052" actId="947"/>
          <ac:spMkLst>
            <pc:docMk/>
            <pc:sldMk cId="938666825" sldId="274"/>
            <ac:spMk id="59" creationId="{B06FD076-FFE4-8425-0A85-AAA9EA15F7EA}"/>
          </ac:spMkLst>
        </pc:spChg>
        <pc:spChg chg="mod">
          <ac:chgData name="Wan, Lihua" userId="6dc7f015-cb74-493c-abf7-d07b0fabb903" providerId="ADAL" clId="{7A9A0486-4D93-416C-8547-CD59E1A6358C}" dt="2025-07-18T08:33:47.740" v="3056" actId="947"/>
          <ac:spMkLst>
            <pc:docMk/>
            <pc:sldMk cId="938666825" sldId="274"/>
            <ac:spMk id="61" creationId="{6AB7A85A-20E5-D36F-BA3A-4E4E16BE2C9F}"/>
          </ac:spMkLst>
        </pc:spChg>
        <pc:spChg chg="mod">
          <ac:chgData name="Wan, Lihua" userId="6dc7f015-cb74-493c-abf7-d07b0fabb903" providerId="ADAL" clId="{7A9A0486-4D93-416C-8547-CD59E1A6358C}" dt="2025-07-18T08:33:47.748" v="3060" actId="947"/>
          <ac:spMkLst>
            <pc:docMk/>
            <pc:sldMk cId="938666825" sldId="274"/>
            <ac:spMk id="63" creationId="{F8576D91-D043-BF3B-E17E-A31F7733CBF5}"/>
          </ac:spMkLst>
        </pc:spChg>
        <pc:spChg chg="mod">
          <ac:chgData name="Wan, Lihua" userId="6dc7f015-cb74-493c-abf7-d07b0fabb903" providerId="ADAL" clId="{7A9A0486-4D93-416C-8547-CD59E1A6358C}" dt="2025-07-18T08:33:47.756" v="3064" actId="947"/>
          <ac:spMkLst>
            <pc:docMk/>
            <pc:sldMk cId="938666825" sldId="274"/>
            <ac:spMk id="65" creationId="{B23DAAA5-E3E8-B1F5-B975-A1DC16022F5F}"/>
          </ac:spMkLst>
        </pc:spChg>
        <pc:spChg chg="mod">
          <ac:chgData name="Wan, Lihua" userId="6dc7f015-cb74-493c-abf7-d07b0fabb903" providerId="ADAL" clId="{7A9A0486-4D93-416C-8547-CD59E1A6358C}" dt="2025-07-18T09:35:26.100" v="5211" actId="20577"/>
          <ac:spMkLst>
            <pc:docMk/>
            <pc:sldMk cId="938666825" sldId="274"/>
            <ac:spMk id="66" creationId="{A409EDF1-E53B-36D6-2ECF-360C9A679270}"/>
          </ac:spMkLst>
        </pc:spChg>
        <pc:spChg chg="mod">
          <ac:chgData name="Wan, Lihua" userId="6dc7f015-cb74-493c-abf7-d07b0fabb903" providerId="ADAL" clId="{7A9A0486-4D93-416C-8547-CD59E1A6358C}" dt="2025-07-18T08:33:47.772" v="3072" actId="947"/>
          <ac:spMkLst>
            <pc:docMk/>
            <pc:sldMk cId="938666825" sldId="274"/>
            <ac:spMk id="67" creationId="{119EF07E-C2DA-E26D-7E55-3188EAD4EFCD}"/>
          </ac:spMkLst>
        </pc:spChg>
        <pc:spChg chg="mod">
          <ac:chgData name="Wan, Lihua" userId="6dc7f015-cb74-493c-abf7-d07b0fabb903" providerId="ADAL" clId="{7A9A0486-4D93-416C-8547-CD59E1A6358C}" dt="2025-07-18T08:33:47.782" v="3076" actId="947"/>
          <ac:spMkLst>
            <pc:docMk/>
            <pc:sldMk cId="938666825" sldId="274"/>
            <ac:spMk id="69" creationId="{C716D27C-35AE-7125-7D84-1073CFEB67A4}"/>
          </ac:spMkLst>
        </pc:spChg>
        <pc:spChg chg="mod">
          <ac:chgData name="Wan, Lihua" userId="6dc7f015-cb74-493c-abf7-d07b0fabb903" providerId="ADAL" clId="{7A9A0486-4D93-416C-8547-CD59E1A6358C}" dt="2025-07-18T08:33:47.789" v="3080" actId="947"/>
          <ac:spMkLst>
            <pc:docMk/>
            <pc:sldMk cId="938666825" sldId="274"/>
            <ac:spMk id="70" creationId="{121E3F77-52F9-C997-1B5D-CB0D544531B8}"/>
          </ac:spMkLst>
        </pc:spChg>
        <pc:spChg chg="mod">
          <ac:chgData name="Wan, Lihua" userId="6dc7f015-cb74-493c-abf7-d07b0fabb903" providerId="ADAL" clId="{7A9A0486-4D93-416C-8547-CD59E1A6358C}" dt="2025-07-18T08:33:47.796" v="3084" actId="947"/>
          <ac:spMkLst>
            <pc:docMk/>
            <pc:sldMk cId="938666825" sldId="274"/>
            <ac:spMk id="71" creationId="{697BE1E2-6754-4B7E-82B3-415F616D59DF}"/>
          </ac:spMkLst>
        </pc:spChg>
        <pc:spChg chg="mod">
          <ac:chgData name="Wan, Lihua" userId="6dc7f015-cb74-493c-abf7-d07b0fabb903" providerId="ADAL" clId="{7A9A0486-4D93-416C-8547-CD59E1A6358C}" dt="2025-07-18T08:33:47.803" v="3088" actId="947"/>
          <ac:spMkLst>
            <pc:docMk/>
            <pc:sldMk cId="938666825" sldId="274"/>
            <ac:spMk id="72" creationId="{9EEF74BD-774F-F9A7-4AE5-4F6E9792421D}"/>
          </ac:spMkLst>
        </pc:spChg>
        <pc:spChg chg="mod">
          <ac:chgData name="Wan, Lihua" userId="6dc7f015-cb74-493c-abf7-d07b0fabb903" providerId="ADAL" clId="{7A9A0486-4D93-416C-8547-CD59E1A6358C}" dt="2025-07-18T08:33:47.817" v="3092" actId="947"/>
          <ac:spMkLst>
            <pc:docMk/>
            <pc:sldMk cId="938666825" sldId="274"/>
            <ac:spMk id="73" creationId="{A79B64DC-F009-7C00-7A16-5FA84E645A4B}"/>
          </ac:spMkLst>
        </pc:spChg>
        <pc:spChg chg="mod">
          <ac:chgData name="Wan, Lihua" userId="6dc7f015-cb74-493c-abf7-d07b0fabb903" providerId="ADAL" clId="{7A9A0486-4D93-416C-8547-CD59E1A6358C}" dt="2025-07-18T08:33:47.452" v="2920" actId="947"/>
          <ac:spMkLst>
            <pc:docMk/>
            <pc:sldMk cId="938666825" sldId="274"/>
            <ac:spMk id="75" creationId="{740AB685-37B8-E20E-CC87-527159946F16}"/>
          </ac:spMkLst>
        </pc:spChg>
        <pc:spChg chg="mod">
          <ac:chgData name="Wan, Lihua" userId="6dc7f015-cb74-493c-abf7-d07b0fabb903" providerId="ADAL" clId="{7A9A0486-4D93-416C-8547-CD59E1A6358C}" dt="2025-07-18T08:33:47.823" v="3096" actId="947"/>
          <ac:spMkLst>
            <pc:docMk/>
            <pc:sldMk cId="938666825" sldId="274"/>
            <ac:spMk id="77" creationId="{4256CC8C-CAF0-6F64-B503-6536463BB542}"/>
          </ac:spMkLst>
        </pc:spChg>
        <pc:spChg chg="mod">
          <ac:chgData name="Wan, Lihua" userId="6dc7f015-cb74-493c-abf7-d07b0fabb903" providerId="ADAL" clId="{7A9A0486-4D93-416C-8547-CD59E1A6358C}" dt="2025-07-18T08:33:47.830" v="3100" actId="947"/>
          <ac:spMkLst>
            <pc:docMk/>
            <pc:sldMk cId="938666825" sldId="274"/>
            <ac:spMk id="78" creationId="{8246806D-0461-62C9-639A-29EF36046769}"/>
          </ac:spMkLst>
        </pc:spChg>
        <pc:spChg chg="mod">
          <ac:chgData name="Wan, Lihua" userId="6dc7f015-cb74-493c-abf7-d07b0fabb903" providerId="ADAL" clId="{7A9A0486-4D93-416C-8547-CD59E1A6358C}" dt="2025-07-18T08:33:47.840" v="3104" actId="947"/>
          <ac:spMkLst>
            <pc:docMk/>
            <pc:sldMk cId="938666825" sldId="274"/>
            <ac:spMk id="79" creationId="{766C369C-FF79-3AEB-9096-0F9C5FC0B4CB}"/>
          </ac:spMkLst>
        </pc:spChg>
        <pc:spChg chg="mod">
          <ac:chgData name="Wan, Lihua" userId="6dc7f015-cb74-493c-abf7-d07b0fabb903" providerId="ADAL" clId="{7A9A0486-4D93-416C-8547-CD59E1A6358C}" dt="2025-07-18T08:33:47.851" v="3112" actId="947"/>
          <ac:spMkLst>
            <pc:docMk/>
            <pc:sldMk cId="938666825" sldId="274"/>
            <ac:spMk id="80" creationId="{8480B268-9D52-C909-B629-F22E62CC705D}"/>
          </ac:spMkLst>
        </pc:spChg>
        <pc:spChg chg="mod">
          <ac:chgData name="Wan, Lihua" userId="6dc7f015-cb74-493c-abf7-d07b0fabb903" providerId="ADAL" clId="{7A9A0486-4D93-416C-8547-CD59E1A6358C}" dt="2025-07-18T08:33:47.857" v="3116" actId="947"/>
          <ac:spMkLst>
            <pc:docMk/>
            <pc:sldMk cId="938666825" sldId="274"/>
            <ac:spMk id="87" creationId="{1625DCCE-698B-C174-94E3-7A543A987D32}"/>
          </ac:spMkLst>
        </pc:spChg>
        <pc:spChg chg="mod">
          <ac:chgData name="Wan, Lihua" userId="6dc7f015-cb74-493c-abf7-d07b0fabb903" providerId="ADAL" clId="{7A9A0486-4D93-416C-8547-CD59E1A6358C}" dt="2025-07-18T08:33:47.865" v="3120" actId="947"/>
          <ac:spMkLst>
            <pc:docMk/>
            <pc:sldMk cId="938666825" sldId="274"/>
            <ac:spMk id="89" creationId="{BCE3496A-9DE9-401B-C9F5-FCD00A96D584}"/>
          </ac:spMkLst>
        </pc:spChg>
        <pc:spChg chg="mod">
          <ac:chgData name="Wan, Lihua" userId="6dc7f015-cb74-493c-abf7-d07b0fabb903" providerId="ADAL" clId="{7A9A0486-4D93-416C-8547-CD59E1A6358C}" dt="2025-07-18T09:43:54.578" v="5259" actId="1036"/>
          <ac:spMkLst>
            <pc:docMk/>
            <pc:sldMk cId="938666825" sldId="274"/>
            <ac:spMk id="90" creationId="{248C33E2-4A7A-F260-BA6F-3C1264093DE9}"/>
          </ac:spMkLst>
        </pc:spChg>
        <pc:spChg chg="mod">
          <ac:chgData name="Wan, Lihua" userId="6dc7f015-cb74-493c-abf7-d07b0fabb903" providerId="ADAL" clId="{7A9A0486-4D93-416C-8547-CD59E1A6358C}" dt="2025-07-18T08:33:47.881" v="3128" actId="947"/>
          <ac:spMkLst>
            <pc:docMk/>
            <pc:sldMk cId="938666825" sldId="274"/>
            <ac:spMk id="91" creationId="{9D8F1D99-B47F-7FD0-B5A1-00264B8D71D5}"/>
          </ac:spMkLst>
        </pc:spChg>
        <pc:spChg chg="mod">
          <ac:chgData name="Wan, Lihua" userId="6dc7f015-cb74-493c-abf7-d07b0fabb903" providerId="ADAL" clId="{7A9A0486-4D93-416C-8547-CD59E1A6358C}" dt="2025-07-18T08:33:47.886" v="3132" actId="947"/>
          <ac:spMkLst>
            <pc:docMk/>
            <pc:sldMk cId="938666825" sldId="274"/>
            <ac:spMk id="92" creationId="{74BDBE27-E35F-3EE0-0F11-B1AF418F9575}"/>
          </ac:spMkLst>
        </pc:spChg>
        <pc:spChg chg="mod">
          <ac:chgData name="Wan, Lihua" userId="6dc7f015-cb74-493c-abf7-d07b0fabb903" providerId="ADAL" clId="{7A9A0486-4D93-416C-8547-CD59E1A6358C}" dt="2025-07-18T08:33:47.892" v="3136" actId="947"/>
          <ac:spMkLst>
            <pc:docMk/>
            <pc:sldMk cId="938666825" sldId="274"/>
            <ac:spMk id="94" creationId="{B8157E32-58EC-6D82-CC9D-B38AFA85C389}"/>
          </ac:spMkLst>
        </pc:spChg>
        <pc:spChg chg="mod">
          <ac:chgData name="Wan, Lihua" userId="6dc7f015-cb74-493c-abf7-d07b0fabb903" providerId="ADAL" clId="{7A9A0486-4D93-416C-8547-CD59E1A6358C}" dt="2025-07-18T08:33:47.897" v="3140" actId="947"/>
          <ac:spMkLst>
            <pc:docMk/>
            <pc:sldMk cId="938666825" sldId="274"/>
            <ac:spMk id="95" creationId="{D3750D42-E460-F153-7DA4-595833948BD4}"/>
          </ac:spMkLst>
        </pc:spChg>
        <pc:spChg chg="mod">
          <ac:chgData name="Wan, Lihua" userId="6dc7f015-cb74-493c-abf7-d07b0fabb903" providerId="ADAL" clId="{7A9A0486-4D93-416C-8547-CD59E1A6358C}" dt="2025-07-18T08:33:47.905" v="3144" actId="947"/>
          <ac:spMkLst>
            <pc:docMk/>
            <pc:sldMk cId="938666825" sldId="274"/>
            <ac:spMk id="96" creationId="{741114BA-0AC8-14DB-760C-1FB429543485}"/>
          </ac:spMkLst>
        </pc:spChg>
      </pc:sldChg>
      <pc:sldChg chg="addSp delSp modSp del mod">
        <pc:chgData name="Wan, Lihua" userId="6dc7f015-cb74-493c-abf7-d07b0fabb903" providerId="ADAL" clId="{7A9A0486-4D93-416C-8547-CD59E1A6358C}" dt="2025-07-18T08:06:14.793" v="1765" actId="47"/>
        <pc:sldMkLst>
          <pc:docMk/>
          <pc:sldMk cId="3231680880" sldId="275"/>
        </pc:sldMkLst>
        <pc:spChg chg="add mod">
          <ac:chgData name="Wan, Lihua" userId="6dc7f015-cb74-493c-abf7-d07b0fabb903" providerId="ADAL" clId="{7A9A0486-4D93-416C-8547-CD59E1A6358C}" dt="2025-07-18T08:05:32.617" v="1761" actId="1076"/>
          <ac:spMkLst>
            <pc:docMk/>
            <pc:sldMk cId="3231680880" sldId="275"/>
            <ac:spMk id="7" creationId="{0529DC0B-DC6E-7936-353E-6FE8A1E51290}"/>
          </ac:spMkLst>
        </pc:spChg>
        <pc:spChg chg="add mod">
          <ac:chgData name="Wan, Lihua" userId="6dc7f015-cb74-493c-abf7-d07b0fabb903" providerId="ADAL" clId="{7A9A0486-4D93-416C-8547-CD59E1A6358C}" dt="2025-07-18T08:03:31.872" v="1603" actId="1076"/>
          <ac:spMkLst>
            <pc:docMk/>
            <pc:sldMk cId="3231680880" sldId="275"/>
            <ac:spMk id="9" creationId="{06EDD6FC-3703-713C-E8A2-96E4D4F23223}"/>
          </ac:spMkLst>
        </pc:spChg>
        <pc:spChg chg="add mod">
          <ac:chgData name="Wan, Lihua" userId="6dc7f015-cb74-493c-abf7-d07b0fabb903" providerId="ADAL" clId="{7A9A0486-4D93-416C-8547-CD59E1A6358C}" dt="2025-07-18T08:05:29.929" v="1760" actId="1076"/>
          <ac:spMkLst>
            <pc:docMk/>
            <pc:sldMk cId="3231680880" sldId="275"/>
            <ac:spMk id="10" creationId="{491C52C5-DADA-76C6-0716-76CA549AB630}"/>
          </ac:spMkLst>
        </pc:spChg>
        <pc:spChg chg="add mod">
          <ac:chgData name="Wan, Lihua" userId="6dc7f015-cb74-493c-abf7-d07b0fabb903" providerId="ADAL" clId="{7A9A0486-4D93-416C-8547-CD59E1A6358C}" dt="2025-07-18T08:03:31.872" v="1603" actId="1076"/>
          <ac:spMkLst>
            <pc:docMk/>
            <pc:sldMk cId="3231680880" sldId="275"/>
            <ac:spMk id="11" creationId="{C1FF215D-9E9E-C7D9-97F3-11F84A40F0C1}"/>
          </ac:spMkLst>
        </pc:spChg>
        <pc:spChg chg="add mod">
          <ac:chgData name="Wan, Lihua" userId="6dc7f015-cb74-493c-abf7-d07b0fabb903" providerId="ADAL" clId="{7A9A0486-4D93-416C-8547-CD59E1A6358C}" dt="2025-07-18T08:05:36.198" v="1762" actId="1076"/>
          <ac:spMkLst>
            <pc:docMk/>
            <pc:sldMk cId="3231680880" sldId="275"/>
            <ac:spMk id="12" creationId="{3DE5B4AE-3F94-D9E5-9196-F481D334A44D}"/>
          </ac:spMkLst>
        </pc:spChg>
        <pc:spChg chg="add mod">
          <ac:chgData name="Wan, Lihua" userId="6dc7f015-cb74-493c-abf7-d07b0fabb903" providerId="ADAL" clId="{7A9A0486-4D93-416C-8547-CD59E1A6358C}" dt="2025-07-18T08:04:49.971" v="1756" actId="947"/>
          <ac:spMkLst>
            <pc:docMk/>
            <pc:sldMk cId="3231680880" sldId="275"/>
            <ac:spMk id="13" creationId="{DAA2070C-0B3D-6D6C-BB5A-E5098BE10EA5}"/>
          </ac:spMkLst>
        </pc:spChg>
        <pc:spChg chg="add mod">
          <ac:chgData name="Wan, Lihua" userId="6dc7f015-cb74-493c-abf7-d07b0fabb903" providerId="ADAL" clId="{7A9A0486-4D93-416C-8547-CD59E1A6358C}" dt="2025-07-18T08:05:54.289" v="1764" actId="1076"/>
          <ac:spMkLst>
            <pc:docMk/>
            <pc:sldMk cId="3231680880" sldId="275"/>
            <ac:spMk id="14" creationId="{619EC503-94E8-F6BE-CF91-F8719589243D}"/>
          </ac:spMkLst>
        </pc:spChg>
        <pc:spChg chg="del mod">
          <ac:chgData name="Wan, Lihua" userId="6dc7f015-cb74-493c-abf7-d07b0fabb903" providerId="ADAL" clId="{7A9A0486-4D93-416C-8547-CD59E1A6358C}" dt="2025-07-18T08:05:20.757" v="1758" actId="478"/>
          <ac:spMkLst>
            <pc:docMk/>
            <pc:sldMk cId="3231680880" sldId="275"/>
            <ac:spMk id="17" creationId="{6971F93F-14DD-745A-9C4B-85781F93B828}"/>
          </ac:spMkLst>
        </pc:spChg>
        <pc:spChg chg="del mod">
          <ac:chgData name="Wan, Lihua" userId="6dc7f015-cb74-493c-abf7-d07b0fabb903" providerId="ADAL" clId="{7A9A0486-4D93-416C-8547-CD59E1A6358C}" dt="2025-07-18T08:03:14.455" v="1597" actId="478"/>
          <ac:spMkLst>
            <pc:docMk/>
            <pc:sldMk cId="3231680880" sldId="275"/>
            <ac:spMk id="18" creationId="{BCB856E0-A6C7-F1F8-D8B2-22C970A53FC7}"/>
          </ac:spMkLst>
        </pc:spChg>
        <pc:spChg chg="del mod">
          <ac:chgData name="Wan, Lihua" userId="6dc7f015-cb74-493c-abf7-d07b0fabb903" providerId="ADAL" clId="{7A9A0486-4D93-416C-8547-CD59E1A6358C}" dt="2025-07-18T08:03:19.205" v="1601" actId="478"/>
          <ac:spMkLst>
            <pc:docMk/>
            <pc:sldMk cId="3231680880" sldId="275"/>
            <ac:spMk id="19" creationId="{71A57C07-2FE2-C7FD-28D8-03D786F4A733}"/>
          </ac:spMkLst>
        </pc:spChg>
        <pc:spChg chg="del mod">
          <ac:chgData name="Wan, Lihua" userId="6dc7f015-cb74-493c-abf7-d07b0fabb903" providerId="ADAL" clId="{7A9A0486-4D93-416C-8547-CD59E1A6358C}" dt="2025-07-18T08:03:15.301" v="1598" actId="478"/>
          <ac:spMkLst>
            <pc:docMk/>
            <pc:sldMk cId="3231680880" sldId="275"/>
            <ac:spMk id="20" creationId="{C1910B32-7019-B40A-4740-8DCD34B10DED}"/>
          </ac:spMkLst>
        </pc:spChg>
        <pc:spChg chg="del mod">
          <ac:chgData name="Wan, Lihua" userId="6dc7f015-cb74-493c-abf7-d07b0fabb903" providerId="ADAL" clId="{7A9A0486-4D93-416C-8547-CD59E1A6358C}" dt="2025-07-18T08:03:17.283" v="1600" actId="478"/>
          <ac:spMkLst>
            <pc:docMk/>
            <pc:sldMk cId="3231680880" sldId="275"/>
            <ac:spMk id="21" creationId="{F60088D1-EEA4-1F63-7AC0-0B7BC080FFE6}"/>
          </ac:spMkLst>
        </pc:spChg>
        <pc:spChg chg="del mod">
          <ac:chgData name="Wan, Lihua" userId="6dc7f015-cb74-493c-abf7-d07b0fabb903" providerId="ADAL" clId="{7A9A0486-4D93-416C-8547-CD59E1A6358C}" dt="2025-07-18T08:03:16.305" v="1599" actId="478"/>
          <ac:spMkLst>
            <pc:docMk/>
            <pc:sldMk cId="3231680880" sldId="275"/>
            <ac:spMk id="22" creationId="{781F7527-9124-57FF-3954-8BB6D755555C}"/>
          </ac:spMkLst>
        </pc:spChg>
        <pc:spChg chg="mod">
          <ac:chgData name="Wan, Lihua" userId="6dc7f015-cb74-493c-abf7-d07b0fabb903" providerId="ADAL" clId="{7A9A0486-4D93-416C-8547-CD59E1A6358C}" dt="2025-07-18T08:02:00.765" v="1585" actId="14100"/>
          <ac:spMkLst>
            <pc:docMk/>
            <pc:sldMk cId="3231680880" sldId="275"/>
            <ac:spMk id="24" creationId="{E364DC39-F8F2-633B-FCB8-2E662D7A36C8}"/>
          </ac:spMkLst>
        </pc:spChg>
        <pc:spChg chg="mod">
          <ac:chgData name="Wan, Lihua" userId="6dc7f015-cb74-493c-abf7-d07b0fabb903" providerId="ADAL" clId="{7A9A0486-4D93-416C-8547-CD59E1A6358C}" dt="2025-07-18T08:01:24.212" v="1578" actId="1076"/>
          <ac:spMkLst>
            <pc:docMk/>
            <pc:sldMk cId="3231680880" sldId="275"/>
            <ac:spMk id="25" creationId="{54C6D6C7-2ED3-8A4C-3215-7BF677B6E59A}"/>
          </ac:spMkLst>
        </pc:spChg>
        <pc:spChg chg="mod">
          <ac:chgData name="Wan, Lihua" userId="6dc7f015-cb74-493c-abf7-d07b0fabb903" providerId="ADAL" clId="{7A9A0486-4D93-416C-8547-CD59E1A6358C}" dt="2025-07-18T08:04:57.161" v="1757" actId="1076"/>
          <ac:spMkLst>
            <pc:docMk/>
            <pc:sldMk cId="3231680880" sldId="275"/>
            <ac:spMk id="26" creationId="{5DFDF90C-8427-7781-EEFF-81465A7DB410}"/>
          </ac:spMkLst>
        </pc:spChg>
        <pc:spChg chg="mod">
          <ac:chgData name="Wan, Lihua" userId="6dc7f015-cb74-493c-abf7-d07b0fabb903" providerId="ADAL" clId="{7A9A0486-4D93-416C-8547-CD59E1A6358C}" dt="2025-07-18T08:01:27.129" v="1579" actId="1076"/>
          <ac:spMkLst>
            <pc:docMk/>
            <pc:sldMk cId="3231680880" sldId="275"/>
            <ac:spMk id="50" creationId="{2EE7A35A-0183-0A02-DD2C-8275E340C95B}"/>
          </ac:spMkLst>
        </pc:spChg>
        <pc:spChg chg="mod">
          <ac:chgData name="Wan, Lihua" userId="6dc7f015-cb74-493c-abf7-d07b0fabb903" providerId="ADAL" clId="{7A9A0486-4D93-416C-8547-CD59E1A6358C}" dt="2025-07-18T02:50:53.086" v="755" actId="20577"/>
          <ac:spMkLst>
            <pc:docMk/>
            <pc:sldMk cId="3231680880" sldId="275"/>
            <ac:spMk id="53" creationId="{2830AB84-5685-B30A-E61E-52840C458D96}"/>
          </ac:spMkLst>
        </pc:spChg>
        <pc:spChg chg="mod">
          <ac:chgData name="Wan, Lihua" userId="6dc7f015-cb74-493c-abf7-d07b0fabb903" providerId="ADAL" clId="{7A9A0486-4D93-416C-8547-CD59E1A6358C}" dt="2025-07-18T08:01:36.934" v="1582" actId="20577"/>
          <ac:spMkLst>
            <pc:docMk/>
            <pc:sldMk cId="3231680880" sldId="275"/>
            <ac:spMk id="76" creationId="{F2F1C046-9C67-F3F6-C263-7E910F0F0442}"/>
          </ac:spMkLst>
        </pc:spChg>
        <pc:spChg chg="mod">
          <ac:chgData name="Wan, Lihua" userId="6dc7f015-cb74-493c-abf7-d07b0fabb903" providerId="ADAL" clId="{7A9A0486-4D93-416C-8547-CD59E1A6358C}" dt="2025-07-18T02:50:59.129" v="773" actId="20577"/>
          <ac:spMkLst>
            <pc:docMk/>
            <pc:sldMk cId="3231680880" sldId="275"/>
            <ac:spMk id="132" creationId="{472F7113-6E95-5D84-8FF5-00415CE3BA5C}"/>
          </ac:spMkLst>
        </pc:spChg>
      </pc:sldChg>
      <pc:sldChg chg="addSp delSp modSp del mod modCm">
        <pc:chgData name="Wan, Lihua" userId="6dc7f015-cb74-493c-abf7-d07b0fabb903" providerId="ADAL" clId="{7A9A0486-4D93-416C-8547-CD59E1A6358C}" dt="2025-07-18T09:42:54.919" v="5252" actId="47"/>
        <pc:sldMkLst>
          <pc:docMk/>
          <pc:sldMk cId="3622075467" sldId="278"/>
        </pc:sldMkLst>
        <pc:spChg chg="mod">
          <ac:chgData name="Wan, Lihua" userId="6dc7f015-cb74-493c-abf7-d07b0fabb903" providerId="ADAL" clId="{7A9A0486-4D93-416C-8547-CD59E1A6358C}" dt="2025-07-18T08:33:47.955" v="3172" actId="947"/>
          <ac:spMkLst>
            <pc:docMk/>
            <pc:sldMk cId="3622075467" sldId="278"/>
            <ac:spMk id="4" creationId="{51EB2FC2-1410-8FD1-35D9-DF256C79A334}"/>
          </ac:spMkLst>
        </pc:spChg>
        <pc:spChg chg="mod">
          <ac:chgData name="Wan, Lihua" userId="6dc7f015-cb74-493c-abf7-d07b0fabb903" providerId="ADAL" clId="{7A9A0486-4D93-416C-8547-CD59E1A6358C}" dt="2025-07-18T08:33:47.961" v="3176" actId="947"/>
          <ac:spMkLst>
            <pc:docMk/>
            <pc:sldMk cId="3622075467" sldId="278"/>
            <ac:spMk id="5" creationId="{1AD0A41B-AD5F-53C2-A708-9A6FC5F128E4}"/>
          </ac:spMkLst>
        </pc:spChg>
        <pc:spChg chg="mod">
          <ac:chgData name="Wan, Lihua" userId="6dc7f015-cb74-493c-abf7-d07b0fabb903" providerId="ADAL" clId="{7A9A0486-4D93-416C-8547-CD59E1A6358C}" dt="2025-07-18T08:33:47.967" v="3180" actId="947"/>
          <ac:spMkLst>
            <pc:docMk/>
            <pc:sldMk cId="3622075467" sldId="278"/>
            <ac:spMk id="6" creationId="{A7239FDE-5DB3-3D1B-0CA0-F978CF92C505}"/>
          </ac:spMkLst>
        </pc:spChg>
        <pc:spChg chg="mod">
          <ac:chgData name="Wan, Lihua" userId="6dc7f015-cb74-493c-abf7-d07b0fabb903" providerId="ADAL" clId="{7A9A0486-4D93-416C-8547-CD59E1A6358C}" dt="2025-07-18T09:38:55.672" v="5231" actId="20577"/>
          <ac:spMkLst>
            <pc:docMk/>
            <pc:sldMk cId="3622075467" sldId="278"/>
            <ac:spMk id="7" creationId="{E62BB824-4058-F219-2BA0-8FABFB01A35B}"/>
          </ac:spMkLst>
        </pc:spChg>
        <pc:spChg chg="add mod">
          <ac:chgData name="Wan, Lihua" userId="6dc7f015-cb74-493c-abf7-d07b0fabb903" providerId="ADAL" clId="{7A9A0486-4D93-416C-8547-CD59E1A6358C}" dt="2025-07-18T08:33:48.293" v="3352" actId="947"/>
          <ac:spMkLst>
            <pc:docMk/>
            <pc:sldMk cId="3622075467" sldId="278"/>
            <ac:spMk id="8" creationId="{6A0E0F06-CD1D-36C0-8FB2-6DEC8FD30837}"/>
          </ac:spMkLst>
        </pc:spChg>
        <pc:spChg chg="add mod">
          <ac:chgData name="Wan, Lihua" userId="6dc7f015-cb74-493c-abf7-d07b0fabb903" providerId="ADAL" clId="{7A9A0486-4D93-416C-8547-CD59E1A6358C}" dt="2025-07-18T08:33:48.299" v="3356" actId="947"/>
          <ac:spMkLst>
            <pc:docMk/>
            <pc:sldMk cId="3622075467" sldId="278"/>
            <ac:spMk id="9" creationId="{C8044DB6-AA7D-BCD9-8E19-95F4D09C4529}"/>
          </ac:spMkLst>
        </pc:spChg>
        <pc:spChg chg="add del mod">
          <ac:chgData name="Wan, Lihua" userId="6dc7f015-cb74-493c-abf7-d07b0fabb903" providerId="ADAL" clId="{7A9A0486-4D93-416C-8547-CD59E1A6358C}" dt="2025-07-18T07:47:23.809" v="1438" actId="478"/>
          <ac:spMkLst>
            <pc:docMk/>
            <pc:sldMk cId="3622075467" sldId="278"/>
            <ac:spMk id="10" creationId="{0CF989AD-7FB5-2946-43EB-7CA4B8ED53E6}"/>
          </ac:spMkLst>
        </pc:spChg>
        <pc:spChg chg="add mod">
          <ac:chgData name="Wan, Lihua" userId="6dc7f015-cb74-493c-abf7-d07b0fabb903" providerId="ADAL" clId="{7A9A0486-4D93-416C-8547-CD59E1A6358C}" dt="2025-07-18T08:33:48.310" v="3360" actId="947"/>
          <ac:spMkLst>
            <pc:docMk/>
            <pc:sldMk cId="3622075467" sldId="278"/>
            <ac:spMk id="11" creationId="{080C80A9-D51E-90BB-9FFC-6BE120F3A405}"/>
          </ac:spMkLst>
        </pc:spChg>
        <pc:spChg chg="add del mod">
          <ac:chgData name="Wan, Lihua" userId="6dc7f015-cb74-493c-abf7-d07b0fabb903" providerId="ADAL" clId="{7A9A0486-4D93-416C-8547-CD59E1A6358C}" dt="2025-07-18T07:53:10.518" v="1532" actId="478"/>
          <ac:spMkLst>
            <pc:docMk/>
            <pc:sldMk cId="3622075467" sldId="278"/>
            <ac:spMk id="12" creationId="{A54D4AE6-EB68-8E46-8CFA-614F1FA0008D}"/>
          </ac:spMkLst>
        </pc:spChg>
        <pc:spChg chg="add mod">
          <ac:chgData name="Wan, Lihua" userId="6dc7f015-cb74-493c-abf7-d07b0fabb903" providerId="ADAL" clId="{7A9A0486-4D93-416C-8547-CD59E1A6358C}" dt="2025-07-18T08:33:48.323" v="3364" actId="947"/>
          <ac:spMkLst>
            <pc:docMk/>
            <pc:sldMk cId="3622075467" sldId="278"/>
            <ac:spMk id="13" creationId="{600EE5E2-4DCC-7C5C-3DA1-AC6962F62287}"/>
          </ac:spMkLst>
        </pc:spChg>
        <pc:spChg chg="add mod ord">
          <ac:chgData name="Wan, Lihua" userId="6dc7f015-cb74-493c-abf7-d07b0fabb903" providerId="ADAL" clId="{7A9A0486-4D93-416C-8547-CD59E1A6358C}" dt="2025-07-18T09:41:44.191" v="5251" actId="14100"/>
          <ac:spMkLst>
            <pc:docMk/>
            <pc:sldMk cId="3622075467" sldId="278"/>
            <ac:spMk id="14" creationId="{5437BA8E-3454-F50B-9FB4-8F47074CE3ED}"/>
          </ac:spMkLst>
        </pc:spChg>
        <pc:spChg chg="add mod ord">
          <ac:chgData name="Wan, Lihua" userId="6dc7f015-cb74-493c-abf7-d07b0fabb903" providerId="ADAL" clId="{7A9A0486-4D93-416C-8547-CD59E1A6358C}" dt="2025-07-18T09:41:34.414" v="5249" actId="14100"/>
          <ac:spMkLst>
            <pc:docMk/>
            <pc:sldMk cId="3622075467" sldId="278"/>
            <ac:spMk id="15" creationId="{8EA7AA5D-3715-3DA7-CF0E-D8C2EA609DE2}"/>
          </ac:spMkLst>
        </pc:spChg>
        <pc:spChg chg="mod">
          <ac:chgData name="Wan, Lihua" userId="6dc7f015-cb74-493c-abf7-d07b0fabb903" providerId="ADAL" clId="{7A9A0486-4D93-416C-8547-CD59E1A6358C}" dt="2025-07-18T08:33:47.995" v="3188" actId="947"/>
          <ac:spMkLst>
            <pc:docMk/>
            <pc:sldMk cId="3622075467" sldId="278"/>
            <ac:spMk id="47" creationId="{B77F5195-C35C-267A-2886-777140107821}"/>
          </ac:spMkLst>
        </pc:spChg>
        <pc:spChg chg="mod">
          <ac:chgData name="Wan, Lihua" userId="6dc7f015-cb74-493c-abf7-d07b0fabb903" providerId="ADAL" clId="{7A9A0486-4D93-416C-8547-CD59E1A6358C}" dt="2025-07-18T08:33:48.105" v="3240" actId="947"/>
          <ac:spMkLst>
            <pc:docMk/>
            <pc:sldMk cId="3622075467" sldId="278"/>
            <ac:spMk id="76" creationId="{F2F1C046-9C67-F3F6-C263-7E910F0F0442}"/>
          </ac:spMkLst>
        </pc:spChg>
        <pc:spChg chg="mod">
          <ac:chgData name="Wan, Lihua" userId="6dc7f015-cb74-493c-abf7-d07b0fabb903" providerId="ADAL" clId="{7A9A0486-4D93-416C-8547-CD59E1A6358C}" dt="2025-07-18T08:33:48.021" v="3192" actId="947"/>
          <ac:spMkLst>
            <pc:docMk/>
            <pc:sldMk cId="3622075467" sldId="278"/>
            <ac:spMk id="78" creationId="{577C173E-7A7F-834B-4296-FD9B6E50EE2F}"/>
          </ac:spMkLst>
        </pc:spChg>
        <pc:spChg chg="mod">
          <ac:chgData name="Wan, Lihua" userId="6dc7f015-cb74-493c-abf7-d07b0fabb903" providerId="ADAL" clId="{7A9A0486-4D93-416C-8547-CD59E1A6358C}" dt="2025-07-18T08:33:48.027" v="3196" actId="947"/>
          <ac:spMkLst>
            <pc:docMk/>
            <pc:sldMk cId="3622075467" sldId="278"/>
            <ac:spMk id="79" creationId="{A8649981-7BF2-E399-06BC-7D60CD7CD35D}"/>
          </ac:spMkLst>
        </pc:spChg>
        <pc:spChg chg="mod">
          <ac:chgData name="Wan, Lihua" userId="6dc7f015-cb74-493c-abf7-d07b0fabb903" providerId="ADAL" clId="{7A9A0486-4D93-416C-8547-CD59E1A6358C}" dt="2025-07-18T08:33:48.034" v="3200" actId="947"/>
          <ac:spMkLst>
            <pc:docMk/>
            <pc:sldMk cId="3622075467" sldId="278"/>
            <ac:spMk id="80" creationId="{04CF27B8-0D8F-F384-1A0C-69908199FA1C}"/>
          </ac:spMkLst>
        </pc:spChg>
        <pc:spChg chg="mod">
          <ac:chgData name="Wan, Lihua" userId="6dc7f015-cb74-493c-abf7-d07b0fabb903" providerId="ADAL" clId="{7A9A0486-4D93-416C-8547-CD59E1A6358C}" dt="2025-07-18T08:33:48.041" v="3204" actId="947"/>
          <ac:spMkLst>
            <pc:docMk/>
            <pc:sldMk cId="3622075467" sldId="278"/>
            <ac:spMk id="81" creationId="{27B16D9E-5BC3-382F-A2BD-9C84BF0741E4}"/>
          </ac:spMkLst>
        </pc:spChg>
        <pc:spChg chg="mod">
          <ac:chgData name="Wan, Lihua" userId="6dc7f015-cb74-493c-abf7-d07b0fabb903" providerId="ADAL" clId="{7A9A0486-4D93-416C-8547-CD59E1A6358C}" dt="2025-07-18T08:33:48.048" v="3208" actId="947"/>
          <ac:spMkLst>
            <pc:docMk/>
            <pc:sldMk cId="3622075467" sldId="278"/>
            <ac:spMk id="82" creationId="{B6623137-DE00-6087-D696-CA1694F6B100}"/>
          </ac:spMkLst>
        </pc:spChg>
        <pc:spChg chg="mod">
          <ac:chgData name="Wan, Lihua" userId="6dc7f015-cb74-493c-abf7-d07b0fabb903" providerId="ADAL" clId="{7A9A0486-4D93-416C-8547-CD59E1A6358C}" dt="2025-07-18T08:33:48.056" v="3212" actId="947"/>
          <ac:spMkLst>
            <pc:docMk/>
            <pc:sldMk cId="3622075467" sldId="278"/>
            <ac:spMk id="83" creationId="{6200D895-FA2D-92BC-33E0-B2B40F211C37}"/>
          </ac:spMkLst>
        </pc:spChg>
        <pc:spChg chg="mod">
          <ac:chgData name="Wan, Lihua" userId="6dc7f015-cb74-493c-abf7-d07b0fabb903" providerId="ADAL" clId="{7A9A0486-4D93-416C-8547-CD59E1A6358C}" dt="2025-07-18T08:33:48.062" v="3216" actId="947"/>
          <ac:spMkLst>
            <pc:docMk/>
            <pc:sldMk cId="3622075467" sldId="278"/>
            <ac:spMk id="84" creationId="{55D2642A-6126-9420-D24D-2F2A23DD06D9}"/>
          </ac:spMkLst>
        </pc:spChg>
        <pc:spChg chg="mod">
          <ac:chgData name="Wan, Lihua" userId="6dc7f015-cb74-493c-abf7-d07b0fabb903" providerId="ADAL" clId="{7A9A0486-4D93-416C-8547-CD59E1A6358C}" dt="2025-07-18T08:33:48.071" v="3220" actId="947"/>
          <ac:spMkLst>
            <pc:docMk/>
            <pc:sldMk cId="3622075467" sldId="278"/>
            <ac:spMk id="86" creationId="{E20CF32C-A036-AC7E-5433-1C2A70D94956}"/>
          </ac:spMkLst>
        </pc:spChg>
        <pc:spChg chg="mod">
          <ac:chgData name="Wan, Lihua" userId="6dc7f015-cb74-493c-abf7-d07b0fabb903" providerId="ADAL" clId="{7A9A0486-4D93-416C-8547-CD59E1A6358C}" dt="2025-07-18T08:33:48.077" v="3224" actId="947"/>
          <ac:spMkLst>
            <pc:docMk/>
            <pc:sldMk cId="3622075467" sldId="278"/>
            <ac:spMk id="87" creationId="{AFA5E28D-AB4E-82DD-357C-D343EB64E871}"/>
          </ac:spMkLst>
        </pc:spChg>
        <pc:spChg chg="mod">
          <ac:chgData name="Wan, Lihua" userId="6dc7f015-cb74-493c-abf7-d07b0fabb903" providerId="ADAL" clId="{7A9A0486-4D93-416C-8547-CD59E1A6358C}" dt="2025-07-18T08:33:48.083" v="3228" actId="947"/>
          <ac:spMkLst>
            <pc:docMk/>
            <pc:sldMk cId="3622075467" sldId="278"/>
            <ac:spMk id="88" creationId="{237C7A2A-85F8-8D48-B2DA-411843323D5F}"/>
          </ac:spMkLst>
        </pc:spChg>
        <pc:spChg chg="mod">
          <ac:chgData name="Wan, Lihua" userId="6dc7f015-cb74-493c-abf7-d07b0fabb903" providerId="ADAL" clId="{7A9A0486-4D93-416C-8547-CD59E1A6358C}" dt="2025-07-18T08:33:48.092" v="3232" actId="947"/>
          <ac:spMkLst>
            <pc:docMk/>
            <pc:sldMk cId="3622075467" sldId="278"/>
            <ac:spMk id="89" creationId="{C4EC69F0-D0E8-8FFE-8160-BD2FDEC4417B}"/>
          </ac:spMkLst>
        </pc:spChg>
        <pc:spChg chg="mod">
          <ac:chgData name="Wan, Lihua" userId="6dc7f015-cb74-493c-abf7-d07b0fabb903" providerId="ADAL" clId="{7A9A0486-4D93-416C-8547-CD59E1A6358C}" dt="2025-07-18T08:33:48.097" v="3236" actId="947"/>
          <ac:spMkLst>
            <pc:docMk/>
            <pc:sldMk cId="3622075467" sldId="278"/>
            <ac:spMk id="90" creationId="{3772A293-155E-FEB8-4F82-94E65D236C2C}"/>
          </ac:spMkLst>
        </pc:spChg>
        <pc:spChg chg="del mod">
          <ac:chgData name="Wan, Lihua" userId="6dc7f015-cb74-493c-abf7-d07b0fabb903" providerId="ADAL" clId="{7A9A0486-4D93-416C-8547-CD59E1A6358C}" dt="2025-07-18T09:39:25.165" v="5233" actId="478"/>
          <ac:spMkLst>
            <pc:docMk/>
            <pc:sldMk cId="3622075467" sldId="278"/>
            <ac:spMk id="91" creationId="{645D8C29-E51A-B079-C909-0FB842C542D2}"/>
          </ac:spMkLst>
        </pc:spChg>
        <pc:spChg chg="mod">
          <ac:chgData name="Wan, Lihua" userId="6dc7f015-cb74-493c-abf7-d07b0fabb903" providerId="ADAL" clId="{7A9A0486-4D93-416C-8547-CD59E1A6358C}" dt="2025-07-18T08:33:48.111" v="3244" actId="947"/>
          <ac:spMkLst>
            <pc:docMk/>
            <pc:sldMk cId="3622075467" sldId="278"/>
            <ac:spMk id="92" creationId="{9D48821E-346B-B95D-C7BC-6FE3546E97E6}"/>
          </ac:spMkLst>
        </pc:spChg>
        <pc:spChg chg="mod">
          <ac:chgData name="Wan, Lihua" userId="6dc7f015-cb74-493c-abf7-d07b0fabb903" providerId="ADAL" clId="{7A9A0486-4D93-416C-8547-CD59E1A6358C}" dt="2025-07-18T08:33:48.118" v="3248" actId="947"/>
          <ac:spMkLst>
            <pc:docMk/>
            <pc:sldMk cId="3622075467" sldId="278"/>
            <ac:spMk id="93" creationId="{6ACD63F0-08E3-ADC5-53EE-A252ECC65F5C}"/>
          </ac:spMkLst>
        </pc:spChg>
        <pc:spChg chg="mod">
          <ac:chgData name="Wan, Lihua" userId="6dc7f015-cb74-493c-abf7-d07b0fabb903" providerId="ADAL" clId="{7A9A0486-4D93-416C-8547-CD59E1A6358C}" dt="2025-07-18T08:33:48.127" v="3252" actId="947"/>
          <ac:spMkLst>
            <pc:docMk/>
            <pc:sldMk cId="3622075467" sldId="278"/>
            <ac:spMk id="94" creationId="{C8CD3CBE-E70D-BE20-817F-52FB8F861415}"/>
          </ac:spMkLst>
        </pc:spChg>
        <pc:spChg chg="del mod">
          <ac:chgData name="Wan, Lihua" userId="6dc7f015-cb74-493c-abf7-d07b0fabb903" providerId="ADAL" clId="{7A9A0486-4D93-416C-8547-CD59E1A6358C}" dt="2025-07-18T09:41:15.584" v="5242" actId="478"/>
          <ac:spMkLst>
            <pc:docMk/>
            <pc:sldMk cId="3622075467" sldId="278"/>
            <ac:spMk id="95" creationId="{8DF70FBB-E78F-66FB-F4F9-29955650AEAE}"/>
          </ac:spMkLst>
        </pc:spChg>
        <pc:spChg chg="mod">
          <ac:chgData name="Wan, Lihua" userId="6dc7f015-cb74-493c-abf7-d07b0fabb903" providerId="ADAL" clId="{7A9A0486-4D93-416C-8547-CD59E1A6358C}" dt="2025-07-18T08:33:48.133" v="3256" actId="947"/>
          <ac:spMkLst>
            <pc:docMk/>
            <pc:sldMk cId="3622075467" sldId="278"/>
            <ac:spMk id="97" creationId="{31276083-6336-C29A-985E-0298B23702C2}"/>
          </ac:spMkLst>
        </pc:spChg>
        <pc:spChg chg="mod">
          <ac:chgData name="Wan, Lihua" userId="6dc7f015-cb74-493c-abf7-d07b0fabb903" providerId="ADAL" clId="{7A9A0486-4D93-416C-8547-CD59E1A6358C}" dt="2025-07-18T08:33:48.141" v="3260" actId="947"/>
          <ac:spMkLst>
            <pc:docMk/>
            <pc:sldMk cId="3622075467" sldId="278"/>
            <ac:spMk id="99" creationId="{20E532F5-6041-8A8A-8E7E-5DB9C45C0AA3}"/>
          </ac:spMkLst>
        </pc:spChg>
        <pc:spChg chg="mod">
          <ac:chgData name="Wan, Lihua" userId="6dc7f015-cb74-493c-abf7-d07b0fabb903" providerId="ADAL" clId="{7A9A0486-4D93-416C-8547-CD59E1A6358C}" dt="2025-07-18T08:33:48.218" v="3312" actId="947"/>
          <ac:spMkLst>
            <pc:docMk/>
            <pc:sldMk cId="3622075467" sldId="278"/>
            <ac:spMk id="102" creationId="{B236DDDC-508E-D23D-8067-705630ED3685}"/>
          </ac:spMkLst>
        </pc:spChg>
        <pc:spChg chg="mod">
          <ac:chgData name="Wan, Lihua" userId="6dc7f015-cb74-493c-abf7-d07b0fabb903" providerId="ADAL" clId="{7A9A0486-4D93-416C-8547-CD59E1A6358C}" dt="2025-07-18T08:33:48.225" v="3316" actId="947"/>
          <ac:spMkLst>
            <pc:docMk/>
            <pc:sldMk cId="3622075467" sldId="278"/>
            <ac:spMk id="103" creationId="{45201ED1-2626-3EA5-00D8-AEFE443D14B8}"/>
          </ac:spMkLst>
        </pc:spChg>
        <pc:spChg chg="mod">
          <ac:chgData name="Wan, Lihua" userId="6dc7f015-cb74-493c-abf7-d07b0fabb903" providerId="ADAL" clId="{7A9A0486-4D93-416C-8547-CD59E1A6358C}" dt="2025-07-18T08:33:48.231" v="3320" actId="947"/>
          <ac:spMkLst>
            <pc:docMk/>
            <pc:sldMk cId="3622075467" sldId="278"/>
            <ac:spMk id="104" creationId="{E4D8D0D2-6D0C-EB1D-9DC3-D7030530C3CC}"/>
          </ac:spMkLst>
        </pc:spChg>
        <pc:spChg chg="mod">
          <ac:chgData name="Wan, Lihua" userId="6dc7f015-cb74-493c-abf7-d07b0fabb903" providerId="ADAL" clId="{7A9A0486-4D93-416C-8547-CD59E1A6358C}" dt="2025-07-18T08:33:48.237" v="3324" actId="947"/>
          <ac:spMkLst>
            <pc:docMk/>
            <pc:sldMk cId="3622075467" sldId="278"/>
            <ac:spMk id="105" creationId="{A1191728-D094-3E0C-67F6-649BDC5A83A6}"/>
          </ac:spMkLst>
        </pc:spChg>
        <pc:spChg chg="mod">
          <ac:chgData name="Wan, Lihua" userId="6dc7f015-cb74-493c-abf7-d07b0fabb903" providerId="ADAL" clId="{7A9A0486-4D93-416C-8547-CD59E1A6358C}" dt="2025-07-18T08:33:48.243" v="3328" actId="947"/>
          <ac:spMkLst>
            <pc:docMk/>
            <pc:sldMk cId="3622075467" sldId="278"/>
            <ac:spMk id="106" creationId="{80A1F3DC-C860-9302-70CC-CBE95CAAF041}"/>
          </ac:spMkLst>
        </pc:spChg>
        <pc:spChg chg="mod">
          <ac:chgData name="Wan, Lihua" userId="6dc7f015-cb74-493c-abf7-d07b0fabb903" providerId="ADAL" clId="{7A9A0486-4D93-416C-8547-CD59E1A6358C}" dt="2025-07-18T08:33:48.250" v="3332" actId="947"/>
          <ac:spMkLst>
            <pc:docMk/>
            <pc:sldMk cId="3622075467" sldId="278"/>
            <ac:spMk id="107" creationId="{D68D6A3D-FFAF-D3E7-BAAB-539F2FE82704}"/>
          </ac:spMkLst>
        </pc:spChg>
        <pc:spChg chg="mod">
          <ac:chgData name="Wan, Lihua" userId="6dc7f015-cb74-493c-abf7-d07b0fabb903" providerId="ADAL" clId="{7A9A0486-4D93-416C-8547-CD59E1A6358C}" dt="2025-07-18T08:33:48.256" v="3336" actId="947"/>
          <ac:spMkLst>
            <pc:docMk/>
            <pc:sldMk cId="3622075467" sldId="278"/>
            <ac:spMk id="108" creationId="{E89A3988-594B-E555-9B5F-AF1C0A0BA0A7}"/>
          </ac:spMkLst>
        </pc:spChg>
        <pc:spChg chg="mod">
          <ac:chgData name="Wan, Lihua" userId="6dc7f015-cb74-493c-abf7-d07b0fabb903" providerId="ADAL" clId="{7A9A0486-4D93-416C-8547-CD59E1A6358C}" dt="2025-07-18T08:33:47.936" v="3160" actId="947"/>
          <ac:spMkLst>
            <pc:docMk/>
            <pc:sldMk cId="3622075467" sldId="278"/>
            <ac:spMk id="109" creationId="{086BD6E7-DD27-F1A5-82E0-B8F200663714}"/>
          </ac:spMkLst>
        </pc:spChg>
        <pc:spChg chg="del">
          <ac:chgData name="Wan, Lihua" userId="6dc7f015-cb74-493c-abf7-d07b0fabb903" providerId="ADAL" clId="{7A9A0486-4D93-416C-8547-CD59E1A6358C}" dt="2025-07-18T07:49:58.708" v="1448" actId="478"/>
          <ac:spMkLst>
            <pc:docMk/>
            <pc:sldMk cId="3622075467" sldId="278"/>
            <ac:spMk id="116" creationId="{D2F3AEC2-4C2E-7F48-6E3F-78B6649A2A98}"/>
          </ac:spMkLst>
        </pc:spChg>
        <pc:spChg chg="mod">
          <ac:chgData name="Wan, Lihua" userId="6dc7f015-cb74-493c-abf7-d07b0fabb903" providerId="ADAL" clId="{7A9A0486-4D93-416C-8547-CD59E1A6358C}" dt="2025-07-18T08:33:48.271" v="3340" actId="947"/>
          <ac:spMkLst>
            <pc:docMk/>
            <pc:sldMk cId="3622075467" sldId="278"/>
            <ac:spMk id="117" creationId="{04E6BB3B-29DE-408B-CBDF-A5FC8A94ABA6}"/>
          </ac:spMkLst>
        </pc:spChg>
        <pc:spChg chg="del">
          <ac:chgData name="Wan, Lihua" userId="6dc7f015-cb74-493c-abf7-d07b0fabb903" providerId="ADAL" clId="{7A9A0486-4D93-416C-8547-CD59E1A6358C}" dt="2025-07-18T07:49:45.222" v="1447" actId="478"/>
          <ac:spMkLst>
            <pc:docMk/>
            <pc:sldMk cId="3622075467" sldId="278"/>
            <ac:spMk id="118" creationId="{02DE0ECB-5A85-4CF1-9E01-510E8ED293D1}"/>
          </ac:spMkLst>
        </pc:spChg>
        <pc:spChg chg="del mod">
          <ac:chgData name="Wan, Lihua" userId="6dc7f015-cb74-493c-abf7-d07b0fabb903" providerId="ADAL" clId="{7A9A0486-4D93-416C-8547-CD59E1A6358C}" dt="2025-07-18T07:51:08.028" v="1510" actId="478"/>
          <ac:spMkLst>
            <pc:docMk/>
            <pc:sldMk cId="3622075467" sldId="278"/>
            <ac:spMk id="119" creationId="{E1642346-EEBD-FB4D-13C4-998E507EA56A}"/>
          </ac:spMkLst>
        </pc:spChg>
        <pc:spChg chg="mod">
          <ac:chgData name="Wan, Lihua" userId="6dc7f015-cb74-493c-abf7-d07b0fabb903" providerId="ADAL" clId="{7A9A0486-4D93-416C-8547-CD59E1A6358C}" dt="2025-07-18T08:33:48.279" v="3344" actId="947"/>
          <ac:spMkLst>
            <pc:docMk/>
            <pc:sldMk cId="3622075467" sldId="278"/>
            <ac:spMk id="123" creationId="{BD480BDE-0A43-89AB-1C53-7B12E03576F5}"/>
          </ac:spMkLst>
        </pc:spChg>
        <pc:spChg chg="mod">
          <ac:chgData name="Wan, Lihua" userId="6dc7f015-cb74-493c-abf7-d07b0fabb903" providerId="ADAL" clId="{7A9A0486-4D93-416C-8547-CD59E1A6358C}" dt="2025-07-18T09:41:39.897" v="5250" actId="1076"/>
          <ac:spMkLst>
            <pc:docMk/>
            <pc:sldMk cId="3622075467" sldId="278"/>
            <ac:spMk id="124" creationId="{CF850363-E11C-75E6-A1FF-9CB213C4F9E3}"/>
          </ac:spMkLst>
        </pc:spChg>
        <pc:graphicFrameChg chg="mod modGraphic">
          <ac:chgData name="Wan, Lihua" userId="6dc7f015-cb74-493c-abf7-d07b0fabb903" providerId="ADAL" clId="{7A9A0486-4D93-416C-8547-CD59E1A6358C}" dt="2025-07-18T08:33:48.211" v="3308" actId="947"/>
          <ac:graphicFrameMkLst>
            <pc:docMk/>
            <pc:sldMk cId="3622075467" sldId="278"/>
            <ac:graphicFrameMk id="101" creationId="{3A8B6CE2-8962-A644-AE31-4E73DCF18A90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Wan, Lihua" userId="6dc7f015-cb74-493c-abf7-d07b0fabb903" providerId="ADAL" clId="{7A9A0486-4D93-416C-8547-CD59E1A6358C}" dt="2025-07-18T07:47:23.809" v="1438" actId="478"/>
              <pc2:cmMkLst xmlns:pc2="http://schemas.microsoft.com/office/powerpoint/2019/9/main/command">
                <pc:docMk/>
                <pc:sldMk cId="3622075467" sldId="278"/>
                <pc2:cmMk id="{B4566B51-ED1A-4755-9CFE-6DFDE5EE293B}"/>
              </pc2:cmMkLst>
            </pc226:cmChg>
          </p:ext>
        </pc:extLst>
      </pc:sldChg>
      <pc:sldChg chg="del">
        <pc:chgData name="Wan, Lihua" userId="6dc7f015-cb74-493c-abf7-d07b0fabb903" providerId="ADAL" clId="{7A9A0486-4D93-416C-8547-CD59E1A6358C}" dt="2025-07-18T08:26:34.340" v="2004" actId="47"/>
        <pc:sldMkLst>
          <pc:docMk/>
          <pc:sldMk cId="1517937991" sldId="279"/>
        </pc:sldMkLst>
      </pc:sldChg>
      <pc:sldChg chg="addSp delSp modSp add mod">
        <pc:chgData name="Wan, Lihua" userId="6dc7f015-cb74-493c-abf7-d07b0fabb903" providerId="ADAL" clId="{7A9A0486-4D93-416C-8547-CD59E1A6358C}" dt="2025-07-18T10:26:45.857" v="5584" actId="113"/>
        <pc:sldMkLst>
          <pc:docMk/>
          <pc:sldMk cId="392543997" sldId="280"/>
        </pc:sldMkLst>
        <pc:spChg chg="add mod">
          <ac:chgData name="Wan, Lihua" userId="6dc7f015-cb74-493c-abf7-d07b0fabb903" providerId="ADAL" clId="{7A9A0486-4D93-416C-8547-CD59E1A6358C}" dt="2025-07-18T09:59:00.673" v="5418" actId="1076"/>
          <ac:spMkLst>
            <pc:docMk/>
            <pc:sldMk cId="392543997" sldId="280"/>
            <ac:spMk id="2" creationId="{2E1045EF-3175-D2E9-757A-47257597B553}"/>
          </ac:spMkLst>
        </pc:spChg>
        <pc:spChg chg="del mod">
          <ac:chgData name="Wan, Lihua" userId="6dc7f015-cb74-493c-abf7-d07b0fabb903" providerId="ADAL" clId="{7A9A0486-4D93-416C-8547-CD59E1A6358C}" dt="2025-07-18T03:10:49.697" v="1064" actId="478"/>
          <ac:spMkLst>
            <pc:docMk/>
            <pc:sldMk cId="392543997" sldId="280"/>
            <ac:spMk id="2" creationId="{F310FB35-23E5-4C50-5087-A103CDCF920C}"/>
          </ac:spMkLst>
        </pc:spChg>
        <pc:spChg chg="mod">
          <ac:chgData name="Wan, Lihua" userId="6dc7f015-cb74-493c-abf7-d07b0fabb903" providerId="ADAL" clId="{7A9A0486-4D93-416C-8547-CD59E1A6358C}" dt="2025-07-18T08:33:49.184" v="3748" actId="947"/>
          <ac:spMkLst>
            <pc:docMk/>
            <pc:sldMk cId="392543997" sldId="280"/>
            <ac:spMk id="5" creationId="{21466A3C-C11D-FA56-1CC5-8B298DB29DE6}"/>
          </ac:spMkLst>
        </pc:spChg>
        <pc:spChg chg="mod">
          <ac:chgData name="Wan, Lihua" userId="6dc7f015-cb74-493c-abf7-d07b0fabb903" providerId="ADAL" clId="{7A9A0486-4D93-416C-8547-CD59E1A6358C}" dt="2025-07-18T08:33:49.191" v="3752" actId="947"/>
          <ac:spMkLst>
            <pc:docMk/>
            <pc:sldMk cId="392543997" sldId="280"/>
            <ac:spMk id="6" creationId="{35F0837E-688D-6948-916E-C4C4F591BB84}"/>
          </ac:spMkLst>
        </pc:spChg>
        <pc:spChg chg="mod">
          <ac:chgData name="Wan, Lihua" userId="6dc7f015-cb74-493c-abf7-d07b0fabb903" providerId="ADAL" clId="{7A9A0486-4D93-416C-8547-CD59E1A6358C}" dt="2025-07-18T08:33:49.198" v="3756" actId="947"/>
          <ac:spMkLst>
            <pc:docMk/>
            <pc:sldMk cId="392543997" sldId="280"/>
            <ac:spMk id="7" creationId="{77EB841C-5643-0AA1-7CA4-2CF37B84DC1C}"/>
          </ac:spMkLst>
        </pc:spChg>
        <pc:spChg chg="mod topLvl">
          <ac:chgData name="Wan, Lihua" userId="6dc7f015-cb74-493c-abf7-d07b0fabb903" providerId="ADAL" clId="{7A9A0486-4D93-416C-8547-CD59E1A6358C}" dt="2025-07-18T08:33:49.393" v="3856" actId="947"/>
          <ac:spMkLst>
            <pc:docMk/>
            <pc:sldMk cId="392543997" sldId="280"/>
            <ac:spMk id="8" creationId="{B8430715-4E21-6408-4476-40D86DA1784D}"/>
          </ac:spMkLst>
        </pc:spChg>
        <pc:spChg chg="mod topLvl">
          <ac:chgData name="Wan, Lihua" userId="6dc7f015-cb74-493c-abf7-d07b0fabb903" providerId="ADAL" clId="{7A9A0486-4D93-416C-8547-CD59E1A6358C}" dt="2025-07-18T08:33:49.401" v="3860" actId="947"/>
          <ac:spMkLst>
            <pc:docMk/>
            <pc:sldMk cId="392543997" sldId="280"/>
            <ac:spMk id="9" creationId="{8C700E41-D6F8-DB5E-D356-B9015B378366}"/>
          </ac:spMkLst>
        </pc:spChg>
        <pc:spChg chg="mod topLvl">
          <ac:chgData name="Wan, Lihua" userId="6dc7f015-cb74-493c-abf7-d07b0fabb903" providerId="ADAL" clId="{7A9A0486-4D93-416C-8547-CD59E1A6358C}" dt="2025-07-18T08:33:49.407" v="3864" actId="947"/>
          <ac:spMkLst>
            <pc:docMk/>
            <pc:sldMk cId="392543997" sldId="280"/>
            <ac:spMk id="10" creationId="{15687C04-70E4-CA81-7DEB-83062FBA5137}"/>
          </ac:spMkLst>
        </pc:spChg>
        <pc:spChg chg="mod topLvl">
          <ac:chgData name="Wan, Lihua" userId="6dc7f015-cb74-493c-abf7-d07b0fabb903" providerId="ADAL" clId="{7A9A0486-4D93-416C-8547-CD59E1A6358C}" dt="2025-07-18T08:33:49.414" v="3868" actId="947"/>
          <ac:spMkLst>
            <pc:docMk/>
            <pc:sldMk cId="392543997" sldId="280"/>
            <ac:spMk id="11" creationId="{6CE3D104-9A68-746F-433D-3D35E30B894C}"/>
          </ac:spMkLst>
        </pc:spChg>
        <pc:spChg chg="mod topLvl">
          <ac:chgData name="Wan, Lihua" userId="6dc7f015-cb74-493c-abf7-d07b0fabb903" providerId="ADAL" clId="{7A9A0486-4D93-416C-8547-CD59E1A6358C}" dt="2025-07-18T08:33:49.425" v="3872" actId="947"/>
          <ac:spMkLst>
            <pc:docMk/>
            <pc:sldMk cId="392543997" sldId="280"/>
            <ac:spMk id="13" creationId="{A5C390B1-0434-F8C1-D538-03F9FA4D7A00}"/>
          </ac:spMkLst>
        </pc:spChg>
        <pc:spChg chg="add mod">
          <ac:chgData name="Wan, Lihua" userId="6dc7f015-cb74-493c-abf7-d07b0fabb903" providerId="ADAL" clId="{7A9A0486-4D93-416C-8547-CD59E1A6358C}" dt="2025-07-18T09:59:04.235" v="5419" actId="1076"/>
          <ac:spMkLst>
            <pc:docMk/>
            <pc:sldMk cId="392543997" sldId="280"/>
            <ac:spMk id="14" creationId="{B93CEF2F-2503-A246-AEE2-93FD1F56FBF8}"/>
          </ac:spMkLst>
        </pc:spChg>
        <pc:spChg chg="del mod">
          <ac:chgData name="Wan, Lihua" userId="6dc7f015-cb74-493c-abf7-d07b0fabb903" providerId="ADAL" clId="{7A9A0486-4D93-416C-8547-CD59E1A6358C}" dt="2025-07-18T03:10:51.451" v="1065" actId="478"/>
          <ac:spMkLst>
            <pc:docMk/>
            <pc:sldMk cId="392543997" sldId="280"/>
            <ac:spMk id="14" creationId="{E796C3DE-2C42-909C-AAEE-45EAFA3D43B9}"/>
          </ac:spMkLst>
        </pc:spChg>
        <pc:spChg chg="del">
          <ac:chgData name="Wan, Lihua" userId="6dc7f015-cb74-493c-abf7-d07b0fabb903" providerId="ADAL" clId="{7A9A0486-4D93-416C-8547-CD59E1A6358C}" dt="2025-07-18T08:17:21.068" v="1901" actId="478"/>
          <ac:spMkLst>
            <pc:docMk/>
            <pc:sldMk cId="392543997" sldId="280"/>
            <ac:spMk id="15" creationId="{B8BCA09F-66A5-ABFB-6872-365CF68A03EB}"/>
          </ac:spMkLst>
        </pc:spChg>
        <pc:spChg chg="del mod">
          <ac:chgData name="Wan, Lihua" userId="6dc7f015-cb74-493c-abf7-d07b0fabb903" providerId="ADAL" clId="{7A9A0486-4D93-416C-8547-CD59E1A6358C}" dt="2025-07-18T03:01:08.970" v="897" actId="478"/>
          <ac:spMkLst>
            <pc:docMk/>
            <pc:sldMk cId="392543997" sldId="280"/>
            <ac:spMk id="16" creationId="{395FE562-853C-D4D2-B78B-8D60EEE95453}"/>
          </ac:spMkLst>
        </pc:spChg>
        <pc:spChg chg="add mod">
          <ac:chgData name="Wan, Lihua" userId="6dc7f015-cb74-493c-abf7-d07b0fabb903" providerId="ADAL" clId="{7A9A0486-4D93-416C-8547-CD59E1A6358C}" dt="2025-07-18T08:33:49.465" v="3892" actId="947"/>
          <ac:spMkLst>
            <pc:docMk/>
            <pc:sldMk cId="392543997" sldId="280"/>
            <ac:spMk id="16" creationId="{DE1D54CA-948D-2AE8-8247-3F32F498CC45}"/>
          </ac:spMkLst>
        </pc:spChg>
        <pc:spChg chg="mod">
          <ac:chgData name="Wan, Lihua" userId="6dc7f015-cb74-493c-abf7-d07b0fabb903" providerId="ADAL" clId="{7A9A0486-4D93-416C-8547-CD59E1A6358C}" dt="2025-07-18T10:18:06.996" v="5513" actId="1076"/>
          <ac:spMkLst>
            <pc:docMk/>
            <pc:sldMk cId="392543997" sldId="280"/>
            <ac:spMk id="17" creationId="{DD5EEF9A-4A9C-7DCF-6A47-9CD7477E3E3A}"/>
          </ac:spMkLst>
        </pc:spChg>
        <pc:spChg chg="mod topLvl">
          <ac:chgData name="Wan, Lihua" userId="6dc7f015-cb74-493c-abf7-d07b0fabb903" providerId="ADAL" clId="{7A9A0486-4D93-416C-8547-CD59E1A6358C}" dt="2025-07-18T08:33:49.433" v="3876" actId="947"/>
          <ac:spMkLst>
            <pc:docMk/>
            <pc:sldMk cId="392543997" sldId="280"/>
            <ac:spMk id="18" creationId="{FD1E6746-34CB-0892-1E2B-91C482E33DB5}"/>
          </ac:spMkLst>
        </pc:spChg>
        <pc:spChg chg="mod topLvl">
          <ac:chgData name="Wan, Lihua" userId="6dc7f015-cb74-493c-abf7-d07b0fabb903" providerId="ADAL" clId="{7A9A0486-4D93-416C-8547-CD59E1A6358C}" dt="2025-07-18T10:02:03.794" v="5462" actId="20577"/>
          <ac:spMkLst>
            <pc:docMk/>
            <pc:sldMk cId="392543997" sldId="280"/>
            <ac:spMk id="19" creationId="{C4122A70-DF37-6097-12C4-1692B963CBA6}"/>
          </ac:spMkLst>
        </pc:spChg>
        <pc:spChg chg="add mod">
          <ac:chgData name="Wan, Lihua" userId="6dc7f015-cb74-493c-abf7-d07b0fabb903" providerId="ADAL" clId="{7A9A0486-4D93-416C-8547-CD59E1A6358C}" dt="2025-07-18T08:33:49.473" v="3896" actId="947"/>
          <ac:spMkLst>
            <pc:docMk/>
            <pc:sldMk cId="392543997" sldId="280"/>
            <ac:spMk id="21" creationId="{3D864FDF-475E-DBA9-E100-847AD009E230}"/>
          </ac:spMkLst>
        </pc:spChg>
        <pc:spChg chg="add mod">
          <ac:chgData name="Wan, Lihua" userId="6dc7f015-cb74-493c-abf7-d07b0fabb903" providerId="ADAL" clId="{7A9A0486-4D93-416C-8547-CD59E1A6358C}" dt="2025-07-18T08:33:49.481" v="3900" actId="947"/>
          <ac:spMkLst>
            <pc:docMk/>
            <pc:sldMk cId="392543997" sldId="280"/>
            <ac:spMk id="22" creationId="{5797CF05-F952-B603-3125-F8D49AC0C83B}"/>
          </ac:spMkLst>
        </pc:spChg>
        <pc:spChg chg="add mod">
          <ac:chgData name="Wan, Lihua" userId="6dc7f015-cb74-493c-abf7-d07b0fabb903" providerId="ADAL" clId="{7A9A0486-4D93-416C-8547-CD59E1A6358C}" dt="2025-07-18T10:26:43.019" v="5583" actId="113"/>
          <ac:spMkLst>
            <pc:docMk/>
            <pc:sldMk cId="392543997" sldId="280"/>
            <ac:spMk id="23" creationId="{FD57A88F-E2F6-2849-88AD-B4C903C2CA3D}"/>
          </ac:spMkLst>
        </pc:spChg>
        <pc:spChg chg="add mod">
          <ac:chgData name="Wan, Lihua" userId="6dc7f015-cb74-493c-abf7-d07b0fabb903" providerId="ADAL" clId="{7A9A0486-4D93-416C-8547-CD59E1A6358C}" dt="2025-07-18T08:33:49.495" v="3908" actId="947"/>
          <ac:spMkLst>
            <pc:docMk/>
            <pc:sldMk cId="392543997" sldId="280"/>
            <ac:spMk id="24" creationId="{94F9244C-CF8A-1C01-BBCB-983C5FB38D1B}"/>
          </ac:spMkLst>
        </pc:spChg>
        <pc:spChg chg="add mod">
          <ac:chgData name="Wan, Lihua" userId="6dc7f015-cb74-493c-abf7-d07b0fabb903" providerId="ADAL" clId="{7A9A0486-4D93-416C-8547-CD59E1A6358C}" dt="2025-07-18T08:33:49.556" v="3944" actId="947"/>
          <ac:spMkLst>
            <pc:docMk/>
            <pc:sldMk cId="392543997" sldId="280"/>
            <ac:spMk id="27" creationId="{F838DC4A-9FA9-2E2A-BF74-29E733FAD1BC}"/>
          </ac:spMkLst>
        </pc:spChg>
        <pc:spChg chg="add mod">
          <ac:chgData name="Wan, Lihua" userId="6dc7f015-cb74-493c-abf7-d07b0fabb903" providerId="ADAL" clId="{7A9A0486-4D93-416C-8547-CD59E1A6358C}" dt="2025-07-18T08:33:49.607" v="3980" actId="947"/>
          <ac:spMkLst>
            <pc:docMk/>
            <pc:sldMk cId="392543997" sldId="280"/>
            <ac:spMk id="30" creationId="{E7A123B1-B0B9-9ACB-EFC5-6F255A43A50B}"/>
          </ac:spMkLst>
        </pc:spChg>
        <pc:spChg chg="add mod">
          <ac:chgData name="Wan, Lihua" userId="6dc7f015-cb74-493c-abf7-d07b0fabb903" providerId="ADAL" clId="{7A9A0486-4D93-416C-8547-CD59E1A6358C}" dt="2025-07-18T08:33:49.750" v="4064" actId="947"/>
          <ac:spMkLst>
            <pc:docMk/>
            <pc:sldMk cId="392543997" sldId="280"/>
            <ac:spMk id="32" creationId="{7ED0B540-4300-FAAF-7D78-57D4C624125B}"/>
          </ac:spMkLst>
        </pc:spChg>
        <pc:spChg chg="add mod">
          <ac:chgData name="Wan, Lihua" userId="6dc7f015-cb74-493c-abf7-d07b0fabb903" providerId="ADAL" clId="{7A9A0486-4D93-416C-8547-CD59E1A6358C}" dt="2025-07-18T08:33:49.762" v="4068" actId="947"/>
          <ac:spMkLst>
            <pc:docMk/>
            <pc:sldMk cId="392543997" sldId="280"/>
            <ac:spMk id="33" creationId="{6D921E75-54F1-2537-A6C5-4D3CFE22FBA3}"/>
          </ac:spMkLst>
        </pc:spChg>
        <pc:spChg chg="add mod">
          <ac:chgData name="Wan, Lihua" userId="6dc7f015-cb74-493c-abf7-d07b0fabb903" providerId="ADAL" clId="{7A9A0486-4D93-416C-8547-CD59E1A6358C}" dt="2025-07-18T08:33:49.770" v="4072" actId="947"/>
          <ac:spMkLst>
            <pc:docMk/>
            <pc:sldMk cId="392543997" sldId="280"/>
            <ac:spMk id="35" creationId="{BD342DE3-C4B7-319C-57A2-E2A22AAC034C}"/>
          </ac:spMkLst>
        </pc:spChg>
        <pc:spChg chg="add mod">
          <ac:chgData name="Wan, Lihua" userId="6dc7f015-cb74-493c-abf7-d07b0fabb903" providerId="ADAL" clId="{7A9A0486-4D93-416C-8547-CD59E1A6358C}" dt="2025-07-18T10:26:45.857" v="5584" actId="113"/>
          <ac:spMkLst>
            <pc:docMk/>
            <pc:sldMk cId="392543997" sldId="280"/>
            <ac:spMk id="36" creationId="{9C07635F-D76E-7F06-2243-76114DDA8CB8}"/>
          </ac:spMkLst>
        </pc:spChg>
        <pc:spChg chg="add mod">
          <ac:chgData name="Wan, Lihua" userId="6dc7f015-cb74-493c-abf7-d07b0fabb903" providerId="ADAL" clId="{7A9A0486-4D93-416C-8547-CD59E1A6358C}" dt="2025-07-18T08:33:49.784" v="4080" actId="947"/>
          <ac:spMkLst>
            <pc:docMk/>
            <pc:sldMk cId="392543997" sldId="280"/>
            <ac:spMk id="37" creationId="{AB04BF9C-F87B-2824-BD02-1577986D4654}"/>
          </ac:spMkLst>
        </pc:spChg>
        <pc:spChg chg="add mod">
          <ac:chgData name="Wan, Lihua" userId="6dc7f015-cb74-493c-abf7-d07b0fabb903" providerId="ADAL" clId="{7A9A0486-4D93-416C-8547-CD59E1A6358C}" dt="2025-07-18T08:33:49.791" v="4084" actId="947"/>
          <ac:spMkLst>
            <pc:docMk/>
            <pc:sldMk cId="392543997" sldId="280"/>
            <ac:spMk id="38" creationId="{B25617F9-6E19-B5ED-800A-9908DDB713FD}"/>
          </ac:spMkLst>
        </pc:spChg>
        <pc:spChg chg="add mod">
          <ac:chgData name="Wan, Lihua" userId="6dc7f015-cb74-493c-abf7-d07b0fabb903" providerId="ADAL" clId="{7A9A0486-4D93-416C-8547-CD59E1A6358C}" dt="2025-07-18T08:33:49.798" v="4088" actId="947"/>
          <ac:spMkLst>
            <pc:docMk/>
            <pc:sldMk cId="392543997" sldId="280"/>
            <ac:spMk id="39" creationId="{DE01BEBC-3D21-615D-3A30-F5E979D3A818}"/>
          </ac:spMkLst>
        </pc:spChg>
        <pc:spChg chg="mod">
          <ac:chgData name="Wan, Lihua" userId="6dc7f015-cb74-493c-abf7-d07b0fabb903" providerId="ADAL" clId="{7A9A0486-4D93-416C-8547-CD59E1A6358C}" dt="2025-07-18T08:33:49.232" v="3764" actId="947"/>
          <ac:spMkLst>
            <pc:docMk/>
            <pc:sldMk cId="392543997" sldId="280"/>
            <ac:spMk id="48" creationId="{00F7C0D7-4DE8-1A28-3C72-CD0D86D3F408}"/>
          </ac:spMkLst>
        </pc:spChg>
        <pc:spChg chg="mod">
          <ac:chgData name="Wan, Lihua" userId="6dc7f015-cb74-493c-abf7-d07b0fabb903" providerId="ADAL" clId="{7A9A0486-4D93-416C-8547-CD59E1A6358C}" dt="2025-07-18T09:59:40.028" v="5420" actId="1076"/>
          <ac:spMkLst>
            <pc:docMk/>
            <pc:sldMk cId="392543997" sldId="280"/>
            <ac:spMk id="50" creationId="{34552ACB-75C0-6D69-9AA7-1689B78FFF44}"/>
          </ac:spMkLst>
        </pc:spChg>
        <pc:spChg chg="mod">
          <ac:chgData name="Wan, Lihua" userId="6dc7f015-cb74-493c-abf7-d07b0fabb903" providerId="ADAL" clId="{7A9A0486-4D93-416C-8547-CD59E1A6358C}" dt="2025-07-18T08:33:49.338" v="3832" actId="947"/>
          <ac:spMkLst>
            <pc:docMk/>
            <pc:sldMk cId="392543997" sldId="280"/>
            <ac:spMk id="51" creationId="{F5A3EEB6-D7B5-1DC6-7303-1B770225F8DD}"/>
          </ac:spMkLst>
        </pc:spChg>
        <pc:spChg chg="mod">
          <ac:chgData name="Wan, Lihua" userId="6dc7f015-cb74-493c-abf7-d07b0fabb903" providerId="ADAL" clId="{7A9A0486-4D93-416C-8547-CD59E1A6358C}" dt="2025-07-18T08:33:49.345" v="3836" actId="947"/>
          <ac:spMkLst>
            <pc:docMk/>
            <pc:sldMk cId="392543997" sldId="280"/>
            <ac:spMk id="52" creationId="{74BB1475-F24C-A235-C3BE-C8FD68A65A7C}"/>
          </ac:spMkLst>
        </pc:spChg>
        <pc:spChg chg="mod">
          <ac:chgData name="Wan, Lihua" userId="6dc7f015-cb74-493c-abf7-d07b0fabb903" providerId="ADAL" clId="{7A9A0486-4D93-416C-8547-CD59E1A6358C}" dt="2025-07-18T08:33:49.355" v="3840" actId="947"/>
          <ac:spMkLst>
            <pc:docMk/>
            <pc:sldMk cId="392543997" sldId="280"/>
            <ac:spMk id="54" creationId="{491C2CD7-ADD1-3266-6F4F-D54AF89ED642}"/>
          </ac:spMkLst>
        </pc:spChg>
        <pc:spChg chg="mod">
          <ac:chgData name="Wan, Lihua" userId="6dc7f015-cb74-493c-abf7-d07b0fabb903" providerId="ADAL" clId="{7A9A0486-4D93-416C-8547-CD59E1A6358C}" dt="2025-07-18T09:59:57.373" v="5421" actId="113"/>
          <ac:spMkLst>
            <pc:docMk/>
            <pc:sldMk cId="392543997" sldId="280"/>
            <ac:spMk id="55" creationId="{70812A03-705F-0E2B-F804-1834B785329B}"/>
          </ac:spMkLst>
        </pc:spChg>
        <pc:spChg chg="mod">
          <ac:chgData name="Wan, Lihua" userId="6dc7f015-cb74-493c-abf7-d07b0fabb903" providerId="ADAL" clId="{7A9A0486-4D93-416C-8547-CD59E1A6358C}" dt="2025-07-18T08:33:49.378" v="3848" actId="947"/>
          <ac:spMkLst>
            <pc:docMk/>
            <pc:sldMk cId="392543997" sldId="280"/>
            <ac:spMk id="56" creationId="{4C322F89-B6BD-0A8F-6CD3-A494A0A71B81}"/>
          </ac:spMkLst>
        </pc:spChg>
        <pc:spChg chg="mod">
          <ac:chgData name="Wan, Lihua" userId="6dc7f015-cb74-493c-abf7-d07b0fabb903" providerId="ADAL" clId="{7A9A0486-4D93-416C-8547-CD59E1A6358C}" dt="2025-07-18T08:33:49.385" v="3852" actId="947"/>
          <ac:spMkLst>
            <pc:docMk/>
            <pc:sldMk cId="392543997" sldId="280"/>
            <ac:spMk id="57" creationId="{83436220-0604-43D9-585A-3918DEB347B3}"/>
          </ac:spMkLst>
        </pc:spChg>
        <pc:spChg chg="del">
          <ac:chgData name="Wan, Lihua" userId="6dc7f015-cb74-493c-abf7-d07b0fabb903" providerId="ADAL" clId="{7A9A0486-4D93-416C-8547-CD59E1A6358C}" dt="2025-07-18T08:18:01.010" v="1905" actId="478"/>
          <ac:spMkLst>
            <pc:docMk/>
            <pc:sldMk cId="392543997" sldId="280"/>
            <ac:spMk id="58" creationId="{E6225E1F-449F-D83B-7301-211614CE459B}"/>
          </ac:spMkLst>
        </pc:spChg>
        <pc:spChg chg="del">
          <ac:chgData name="Wan, Lihua" userId="6dc7f015-cb74-493c-abf7-d07b0fabb903" providerId="ADAL" clId="{7A9A0486-4D93-416C-8547-CD59E1A6358C}" dt="2025-07-18T08:18:01.010" v="1905" actId="478"/>
          <ac:spMkLst>
            <pc:docMk/>
            <pc:sldMk cId="392543997" sldId="280"/>
            <ac:spMk id="59" creationId="{A8240B03-103A-1507-8DC4-4A0549221E32}"/>
          </ac:spMkLst>
        </pc:spChg>
        <pc:spChg chg="del">
          <ac:chgData name="Wan, Lihua" userId="6dc7f015-cb74-493c-abf7-d07b0fabb903" providerId="ADAL" clId="{7A9A0486-4D93-416C-8547-CD59E1A6358C}" dt="2025-07-18T08:18:01.010" v="1905" actId="478"/>
          <ac:spMkLst>
            <pc:docMk/>
            <pc:sldMk cId="392543997" sldId="280"/>
            <ac:spMk id="60" creationId="{891786B2-20F7-4F74-0F75-C99DE14C2D9D}"/>
          </ac:spMkLst>
        </pc:spChg>
        <pc:spChg chg="del">
          <ac:chgData name="Wan, Lihua" userId="6dc7f015-cb74-493c-abf7-d07b0fabb903" providerId="ADAL" clId="{7A9A0486-4D93-416C-8547-CD59E1A6358C}" dt="2025-07-18T08:18:01.010" v="1905" actId="478"/>
          <ac:spMkLst>
            <pc:docMk/>
            <pc:sldMk cId="392543997" sldId="280"/>
            <ac:spMk id="61" creationId="{6E58C7F3-E11A-DC18-22F8-A86C7E036E6E}"/>
          </ac:spMkLst>
        </pc:spChg>
        <pc:spChg chg="del">
          <ac:chgData name="Wan, Lihua" userId="6dc7f015-cb74-493c-abf7-d07b0fabb903" providerId="ADAL" clId="{7A9A0486-4D93-416C-8547-CD59E1A6358C}" dt="2025-07-18T08:18:01.010" v="1905" actId="478"/>
          <ac:spMkLst>
            <pc:docMk/>
            <pc:sldMk cId="392543997" sldId="280"/>
            <ac:spMk id="62" creationId="{92E346D4-52ED-663E-6EF6-7F1C1622FBC7}"/>
          </ac:spMkLst>
        </pc:spChg>
        <pc:spChg chg="del">
          <ac:chgData name="Wan, Lihua" userId="6dc7f015-cb74-493c-abf7-d07b0fabb903" providerId="ADAL" clId="{7A9A0486-4D93-416C-8547-CD59E1A6358C}" dt="2025-07-18T08:18:01.010" v="1905" actId="478"/>
          <ac:spMkLst>
            <pc:docMk/>
            <pc:sldMk cId="392543997" sldId="280"/>
            <ac:spMk id="65" creationId="{C5953172-1DEF-C4C8-820F-B5AED563B570}"/>
          </ac:spMkLst>
        </pc:spChg>
        <pc:spChg chg="del">
          <ac:chgData name="Wan, Lihua" userId="6dc7f015-cb74-493c-abf7-d07b0fabb903" providerId="ADAL" clId="{7A9A0486-4D93-416C-8547-CD59E1A6358C}" dt="2025-07-18T08:18:01.010" v="1905" actId="478"/>
          <ac:spMkLst>
            <pc:docMk/>
            <pc:sldMk cId="392543997" sldId="280"/>
            <ac:spMk id="68" creationId="{0B001B59-2B24-4C4C-EDAF-657FBD77B896}"/>
          </ac:spMkLst>
        </pc:spChg>
        <pc:spChg chg="del">
          <ac:chgData name="Wan, Lihua" userId="6dc7f015-cb74-493c-abf7-d07b0fabb903" providerId="ADAL" clId="{7A9A0486-4D93-416C-8547-CD59E1A6358C}" dt="2025-07-18T08:18:01.010" v="1905" actId="478"/>
          <ac:spMkLst>
            <pc:docMk/>
            <pc:sldMk cId="392543997" sldId="280"/>
            <ac:spMk id="70" creationId="{166FADEF-35ED-B3D1-D96E-E4754C446F0D}"/>
          </ac:spMkLst>
        </pc:spChg>
        <pc:spChg chg="del">
          <ac:chgData name="Wan, Lihua" userId="6dc7f015-cb74-493c-abf7-d07b0fabb903" providerId="ADAL" clId="{7A9A0486-4D93-416C-8547-CD59E1A6358C}" dt="2025-07-18T08:18:01.010" v="1905" actId="478"/>
          <ac:spMkLst>
            <pc:docMk/>
            <pc:sldMk cId="392543997" sldId="280"/>
            <ac:spMk id="71" creationId="{77E96951-B59D-D9EA-31A1-E11CB7670C20}"/>
          </ac:spMkLst>
        </pc:spChg>
        <pc:spChg chg="del">
          <ac:chgData name="Wan, Lihua" userId="6dc7f015-cb74-493c-abf7-d07b0fabb903" providerId="ADAL" clId="{7A9A0486-4D93-416C-8547-CD59E1A6358C}" dt="2025-07-18T08:18:01.010" v="1905" actId="478"/>
          <ac:spMkLst>
            <pc:docMk/>
            <pc:sldMk cId="392543997" sldId="280"/>
            <ac:spMk id="73" creationId="{027551CE-C71F-5EFD-9390-B0CDAEE13DB4}"/>
          </ac:spMkLst>
        </pc:spChg>
        <pc:spChg chg="del">
          <ac:chgData name="Wan, Lihua" userId="6dc7f015-cb74-493c-abf7-d07b0fabb903" providerId="ADAL" clId="{7A9A0486-4D93-416C-8547-CD59E1A6358C}" dt="2025-07-18T08:18:01.010" v="1905" actId="478"/>
          <ac:spMkLst>
            <pc:docMk/>
            <pc:sldMk cId="392543997" sldId="280"/>
            <ac:spMk id="74" creationId="{2C85ED80-5235-F755-9085-FA4EE7420F73}"/>
          </ac:spMkLst>
        </pc:spChg>
        <pc:grpChg chg="add del mod">
          <ac:chgData name="Wan, Lihua" userId="6dc7f015-cb74-493c-abf7-d07b0fabb903" providerId="ADAL" clId="{7A9A0486-4D93-416C-8547-CD59E1A6358C}" dt="2025-07-18T08:16:55.100" v="1896" actId="165"/>
          <ac:grpSpMkLst>
            <pc:docMk/>
            <pc:sldMk cId="392543997" sldId="280"/>
            <ac:grpSpMk id="20" creationId="{62C39678-F53B-4026-1A47-798D2FB11C6E}"/>
          </ac:grpSpMkLst>
        </pc:grpChg>
        <pc:graphicFrameChg chg="add mod modGraphic">
          <ac:chgData name="Wan, Lihua" userId="6dc7f015-cb74-493c-abf7-d07b0fabb903" providerId="ADAL" clId="{7A9A0486-4D93-416C-8547-CD59E1A6358C}" dt="2025-07-18T08:33:49.547" v="3940" actId="947"/>
          <ac:graphicFrameMkLst>
            <pc:docMk/>
            <pc:sldMk cId="392543997" sldId="280"/>
            <ac:graphicFrameMk id="25" creationId="{F9757305-F7D8-AD51-0359-08FD14B6CB6C}"/>
          </ac:graphicFrameMkLst>
        </pc:graphicFrameChg>
        <pc:graphicFrameChg chg="add mod modGraphic">
          <ac:chgData name="Wan, Lihua" userId="6dc7f015-cb74-493c-abf7-d07b0fabb903" providerId="ADAL" clId="{7A9A0486-4D93-416C-8547-CD59E1A6358C}" dt="2025-07-18T08:33:49.600" v="3976" actId="947"/>
          <ac:graphicFrameMkLst>
            <pc:docMk/>
            <pc:sldMk cId="392543997" sldId="280"/>
            <ac:graphicFrameMk id="29" creationId="{4116A34D-9C3A-9B87-A83E-3A90C1228F54}"/>
          </ac:graphicFrameMkLst>
        </pc:graphicFrameChg>
        <pc:graphicFrameChg chg="add mod modGraphic">
          <ac:chgData name="Wan, Lihua" userId="6dc7f015-cb74-493c-abf7-d07b0fabb903" providerId="ADAL" clId="{7A9A0486-4D93-416C-8547-CD59E1A6358C}" dt="2025-07-18T08:33:49.740" v="4060" actId="947"/>
          <ac:graphicFrameMkLst>
            <pc:docMk/>
            <pc:sldMk cId="392543997" sldId="280"/>
            <ac:graphicFrameMk id="31" creationId="{EB0D3160-BCEB-3B51-5AC0-720519A8D43F}"/>
          </ac:graphicFrameMkLst>
        </pc:graphicFrameChg>
        <pc:graphicFrameChg chg="mod modGraphic">
          <ac:chgData name="Wan, Lihua" userId="6dc7f015-cb74-493c-abf7-d07b0fabb903" providerId="ADAL" clId="{7A9A0486-4D93-416C-8547-CD59E1A6358C}" dt="2025-07-18T09:58:57.608" v="5417" actId="1035"/>
          <ac:graphicFrameMkLst>
            <pc:docMk/>
            <pc:sldMk cId="392543997" sldId="280"/>
            <ac:graphicFrameMk id="49" creationId="{004FC068-D38B-BC5D-46AB-5DA8036B2EAA}"/>
          </ac:graphicFrameMkLst>
        </pc:graphicFrameChg>
        <pc:graphicFrameChg chg="del">
          <ac:chgData name="Wan, Lihua" userId="6dc7f015-cb74-493c-abf7-d07b0fabb903" providerId="ADAL" clId="{7A9A0486-4D93-416C-8547-CD59E1A6358C}" dt="2025-07-18T08:18:01.010" v="1905" actId="478"/>
          <ac:graphicFrameMkLst>
            <pc:docMk/>
            <pc:sldMk cId="392543997" sldId="280"/>
            <ac:graphicFrameMk id="63" creationId="{C0033143-CEFE-ADC9-C8D1-0C277CB6DEBD}"/>
          </ac:graphicFrameMkLst>
        </pc:graphicFrameChg>
        <pc:graphicFrameChg chg="del">
          <ac:chgData name="Wan, Lihua" userId="6dc7f015-cb74-493c-abf7-d07b0fabb903" providerId="ADAL" clId="{7A9A0486-4D93-416C-8547-CD59E1A6358C}" dt="2025-07-18T08:18:01.010" v="1905" actId="478"/>
          <ac:graphicFrameMkLst>
            <pc:docMk/>
            <pc:sldMk cId="392543997" sldId="280"/>
            <ac:graphicFrameMk id="67" creationId="{5F5B3192-DCD2-9799-C1ED-1BA4B6DB88D9}"/>
          </ac:graphicFrameMkLst>
        </pc:graphicFrameChg>
        <pc:graphicFrameChg chg="del">
          <ac:chgData name="Wan, Lihua" userId="6dc7f015-cb74-493c-abf7-d07b0fabb903" providerId="ADAL" clId="{7A9A0486-4D93-416C-8547-CD59E1A6358C}" dt="2025-07-18T08:18:01.010" v="1905" actId="478"/>
          <ac:graphicFrameMkLst>
            <pc:docMk/>
            <pc:sldMk cId="392543997" sldId="280"/>
            <ac:graphicFrameMk id="69" creationId="{F3BF071D-7D69-DAAB-6B3A-592708BDC6FE}"/>
          </ac:graphicFrameMkLst>
        </pc:graphicFrameChg>
        <pc:picChg chg="mod topLvl">
          <ac:chgData name="Wan, Lihua" userId="6dc7f015-cb74-493c-abf7-d07b0fabb903" providerId="ADAL" clId="{7A9A0486-4D93-416C-8547-CD59E1A6358C}" dt="2025-07-18T08:17:15.432" v="1900" actId="1076"/>
          <ac:picMkLst>
            <pc:docMk/>
            <pc:sldMk cId="392543997" sldId="280"/>
            <ac:picMk id="12" creationId="{93095B8F-8AD6-4449-0EDE-1AECF7FA355B}"/>
          </ac:picMkLst>
        </pc:picChg>
        <pc:picChg chg="add del mod">
          <ac:chgData name="Wan, Lihua" userId="6dc7f015-cb74-493c-abf7-d07b0fabb903" providerId="ADAL" clId="{7A9A0486-4D93-416C-8547-CD59E1A6358C}" dt="2025-07-18T08:20:54.109" v="1952" actId="478"/>
          <ac:picMkLst>
            <pc:docMk/>
            <pc:sldMk cId="392543997" sldId="280"/>
            <ac:picMk id="26" creationId="{34751DF1-7139-EAC5-9247-4BCCD055F43D}"/>
          </ac:picMkLst>
        </pc:picChg>
        <pc:picChg chg="add del mod">
          <ac:chgData name="Wan, Lihua" userId="6dc7f015-cb74-493c-abf7-d07b0fabb903" providerId="ADAL" clId="{7A9A0486-4D93-416C-8547-CD59E1A6358C}" dt="2025-07-18T08:22:01.272" v="1967" actId="478"/>
          <ac:picMkLst>
            <pc:docMk/>
            <pc:sldMk cId="392543997" sldId="280"/>
            <ac:picMk id="28" creationId="{1FE40481-658E-2CFB-13DE-7D9E20C4B0F4}"/>
          </ac:picMkLst>
        </pc:picChg>
        <pc:picChg chg="add del mod">
          <ac:chgData name="Wan, Lihua" userId="6dc7f015-cb74-493c-abf7-d07b0fabb903" providerId="ADAL" clId="{7A9A0486-4D93-416C-8547-CD59E1A6358C}" dt="2025-07-18T08:22:52.126" v="1977" actId="478"/>
          <ac:picMkLst>
            <pc:docMk/>
            <pc:sldMk cId="392543997" sldId="280"/>
            <ac:picMk id="34" creationId="{2063157C-C2EA-5757-100E-3C4CD25A8C44}"/>
          </ac:picMkLst>
        </pc:picChg>
        <pc:picChg chg="mod">
          <ac:chgData name="Wan, Lihua" userId="6dc7f015-cb74-493c-abf7-d07b0fabb903" providerId="ADAL" clId="{7A9A0486-4D93-416C-8547-CD59E1A6358C}" dt="2025-07-18T08:13:10.586" v="1844" actId="1076"/>
          <ac:picMkLst>
            <pc:docMk/>
            <pc:sldMk cId="392543997" sldId="280"/>
            <ac:picMk id="53" creationId="{F8F821D1-0ED6-7B5D-428B-6052A136A822}"/>
          </ac:picMkLst>
        </pc:picChg>
        <pc:picChg chg="del">
          <ac:chgData name="Wan, Lihua" userId="6dc7f015-cb74-493c-abf7-d07b0fabb903" providerId="ADAL" clId="{7A9A0486-4D93-416C-8547-CD59E1A6358C}" dt="2025-07-18T08:18:01.010" v="1905" actId="478"/>
          <ac:picMkLst>
            <pc:docMk/>
            <pc:sldMk cId="392543997" sldId="280"/>
            <ac:picMk id="64" creationId="{33B8F6A7-357A-7EC2-A0B3-0886342337C8}"/>
          </ac:picMkLst>
        </pc:picChg>
        <pc:picChg chg="del">
          <ac:chgData name="Wan, Lihua" userId="6dc7f015-cb74-493c-abf7-d07b0fabb903" providerId="ADAL" clId="{7A9A0486-4D93-416C-8547-CD59E1A6358C}" dt="2025-07-18T08:18:01.010" v="1905" actId="478"/>
          <ac:picMkLst>
            <pc:docMk/>
            <pc:sldMk cId="392543997" sldId="280"/>
            <ac:picMk id="66" creationId="{ED7CAE77-AAB1-B531-9EBF-30A68C150B95}"/>
          </ac:picMkLst>
        </pc:picChg>
        <pc:picChg chg="del">
          <ac:chgData name="Wan, Lihua" userId="6dc7f015-cb74-493c-abf7-d07b0fabb903" providerId="ADAL" clId="{7A9A0486-4D93-416C-8547-CD59E1A6358C}" dt="2025-07-18T08:18:01.010" v="1905" actId="478"/>
          <ac:picMkLst>
            <pc:docMk/>
            <pc:sldMk cId="392543997" sldId="280"/>
            <ac:picMk id="72" creationId="{7F71E5C4-D71D-7E9D-23E5-A74E49F69C5F}"/>
          </ac:picMkLst>
        </pc:picChg>
      </pc:sldChg>
      <pc:sldChg chg="add del">
        <pc:chgData name="Wan, Lihua" userId="6dc7f015-cb74-493c-abf7-d07b0fabb903" providerId="ADAL" clId="{7A9A0486-4D93-416C-8547-CD59E1A6358C}" dt="2025-07-18T07:24:04.061" v="1276" actId="47"/>
        <pc:sldMkLst>
          <pc:docMk/>
          <pc:sldMk cId="6056400" sldId="281"/>
        </pc:sldMkLst>
      </pc:sldChg>
      <pc:sldChg chg="add del">
        <pc:chgData name="Wan, Lihua" userId="6dc7f015-cb74-493c-abf7-d07b0fabb903" providerId="ADAL" clId="{7A9A0486-4D93-416C-8547-CD59E1A6358C}" dt="2025-07-18T04:29:33.588" v="1206" actId="47"/>
        <pc:sldMkLst>
          <pc:docMk/>
          <pc:sldMk cId="887620815" sldId="281"/>
        </pc:sldMkLst>
      </pc:sldChg>
      <pc:sldChg chg="addSp delSp modSp add mod">
        <pc:chgData name="Wan, Lihua" userId="6dc7f015-cb74-493c-abf7-d07b0fabb903" providerId="ADAL" clId="{7A9A0486-4D93-416C-8547-CD59E1A6358C}" dt="2025-07-18T09:55:23.520" v="5389" actId="20577"/>
        <pc:sldMkLst>
          <pc:docMk/>
          <pc:sldMk cId="1079744772" sldId="281"/>
        </pc:sldMkLst>
        <pc:spChg chg="mod">
          <ac:chgData name="Wan, Lihua" userId="6dc7f015-cb74-493c-abf7-d07b0fabb903" providerId="ADAL" clId="{7A9A0486-4D93-416C-8547-CD59E1A6358C}" dt="2025-07-18T08:33:48.351" v="3368" actId="947"/>
          <ac:spMkLst>
            <pc:docMk/>
            <pc:sldMk cId="1079744772" sldId="281"/>
            <ac:spMk id="4" creationId="{51EB2FC2-1410-8FD1-35D9-DF256C79A334}"/>
          </ac:spMkLst>
        </pc:spChg>
        <pc:spChg chg="mod">
          <ac:chgData name="Wan, Lihua" userId="6dc7f015-cb74-493c-abf7-d07b0fabb903" providerId="ADAL" clId="{7A9A0486-4D93-416C-8547-CD59E1A6358C}" dt="2025-07-18T08:33:48.361" v="3372" actId="947"/>
          <ac:spMkLst>
            <pc:docMk/>
            <pc:sldMk cId="1079744772" sldId="281"/>
            <ac:spMk id="5" creationId="{1AD0A41B-AD5F-53C2-A708-9A6FC5F128E4}"/>
          </ac:spMkLst>
        </pc:spChg>
        <pc:spChg chg="mod">
          <ac:chgData name="Wan, Lihua" userId="6dc7f015-cb74-493c-abf7-d07b0fabb903" providerId="ADAL" clId="{7A9A0486-4D93-416C-8547-CD59E1A6358C}" dt="2025-07-18T08:33:48.369" v="3376" actId="947"/>
          <ac:spMkLst>
            <pc:docMk/>
            <pc:sldMk cId="1079744772" sldId="281"/>
            <ac:spMk id="6" creationId="{A7239FDE-5DB3-3D1B-0CA0-F978CF92C505}"/>
          </ac:spMkLst>
        </pc:spChg>
        <pc:spChg chg="add mod">
          <ac:chgData name="Wan, Lihua" userId="6dc7f015-cb74-493c-abf7-d07b0fabb903" providerId="ADAL" clId="{7A9A0486-4D93-416C-8547-CD59E1A6358C}" dt="2025-07-18T08:33:48.974" v="3660" actId="947"/>
          <ac:spMkLst>
            <pc:docMk/>
            <pc:sldMk cId="1079744772" sldId="281"/>
            <ac:spMk id="7" creationId="{A79A6260-C5E4-76FF-5C85-8E8EB6B42529}"/>
          </ac:spMkLst>
        </pc:spChg>
        <pc:spChg chg="mod">
          <ac:chgData name="Wan, Lihua" userId="6dc7f015-cb74-493c-abf7-d07b0fabb903" providerId="ADAL" clId="{7A9A0486-4D93-416C-8547-CD59E1A6358C}" dt="2025-07-18T08:33:48.376" v="3380" actId="947"/>
          <ac:spMkLst>
            <pc:docMk/>
            <pc:sldMk cId="1079744772" sldId="281"/>
            <ac:spMk id="8" creationId="{486D2A36-E176-A3C9-833F-5669293E6994}"/>
          </ac:spMkLst>
        </pc:spChg>
        <pc:spChg chg="add mod">
          <ac:chgData name="Wan, Lihua" userId="6dc7f015-cb74-493c-abf7-d07b0fabb903" providerId="ADAL" clId="{7A9A0486-4D93-416C-8547-CD59E1A6358C}" dt="2025-07-18T08:33:48.983" v="3664" actId="947"/>
          <ac:spMkLst>
            <pc:docMk/>
            <pc:sldMk cId="1079744772" sldId="281"/>
            <ac:spMk id="9" creationId="{71135EF0-1536-6252-50AC-E14DFDB5EAFC}"/>
          </ac:spMkLst>
        </pc:spChg>
        <pc:spChg chg="add mod">
          <ac:chgData name="Wan, Lihua" userId="6dc7f015-cb74-493c-abf7-d07b0fabb903" providerId="ADAL" clId="{7A9A0486-4D93-416C-8547-CD59E1A6358C}" dt="2025-07-18T08:33:48.990" v="3668" actId="947"/>
          <ac:spMkLst>
            <pc:docMk/>
            <pc:sldMk cId="1079744772" sldId="281"/>
            <ac:spMk id="10" creationId="{61405F17-AA1A-E41C-2EE1-3F7FBE4E294D}"/>
          </ac:spMkLst>
        </pc:spChg>
        <pc:spChg chg="add mod">
          <ac:chgData name="Wan, Lihua" userId="6dc7f015-cb74-493c-abf7-d07b0fabb903" providerId="ADAL" clId="{7A9A0486-4D93-416C-8547-CD59E1A6358C}" dt="2025-07-18T08:33:48.998" v="3672" actId="947"/>
          <ac:spMkLst>
            <pc:docMk/>
            <pc:sldMk cId="1079744772" sldId="281"/>
            <ac:spMk id="11" creationId="{96CB970E-0341-750C-EC42-96A0E5CBA7EC}"/>
          </ac:spMkLst>
        </pc:spChg>
        <pc:spChg chg="mod">
          <ac:chgData name="Wan, Lihua" userId="6dc7f015-cb74-493c-abf7-d07b0fabb903" providerId="ADAL" clId="{7A9A0486-4D93-416C-8547-CD59E1A6358C}" dt="2025-07-18T08:33:48.393" v="3388" actId="947"/>
          <ac:spMkLst>
            <pc:docMk/>
            <pc:sldMk cId="1079744772" sldId="281"/>
            <ac:spMk id="17" creationId="{6971F93F-14DD-745A-9C4B-85781F93B828}"/>
          </ac:spMkLst>
        </pc:spChg>
        <pc:spChg chg="mod">
          <ac:chgData name="Wan, Lihua" userId="6dc7f015-cb74-493c-abf7-d07b0fabb903" providerId="ADAL" clId="{7A9A0486-4D93-416C-8547-CD59E1A6358C}" dt="2025-07-18T08:33:48.400" v="3392" actId="947"/>
          <ac:spMkLst>
            <pc:docMk/>
            <pc:sldMk cId="1079744772" sldId="281"/>
            <ac:spMk id="18" creationId="{BCB856E0-A6C7-F1F8-D8B2-22C970A53FC7}"/>
          </ac:spMkLst>
        </pc:spChg>
        <pc:spChg chg="mod">
          <ac:chgData name="Wan, Lihua" userId="6dc7f015-cb74-493c-abf7-d07b0fabb903" providerId="ADAL" clId="{7A9A0486-4D93-416C-8547-CD59E1A6358C}" dt="2025-07-18T08:33:48.407" v="3396" actId="947"/>
          <ac:spMkLst>
            <pc:docMk/>
            <pc:sldMk cId="1079744772" sldId="281"/>
            <ac:spMk id="19" creationId="{71A57C07-2FE2-C7FD-28D8-03D786F4A733}"/>
          </ac:spMkLst>
        </pc:spChg>
        <pc:spChg chg="mod">
          <ac:chgData name="Wan, Lihua" userId="6dc7f015-cb74-493c-abf7-d07b0fabb903" providerId="ADAL" clId="{7A9A0486-4D93-416C-8547-CD59E1A6358C}" dt="2025-07-18T08:33:48.413" v="3400" actId="947"/>
          <ac:spMkLst>
            <pc:docMk/>
            <pc:sldMk cId="1079744772" sldId="281"/>
            <ac:spMk id="20" creationId="{C1910B32-7019-B40A-4740-8DCD34B10DED}"/>
          </ac:spMkLst>
        </pc:spChg>
        <pc:spChg chg="mod">
          <ac:chgData name="Wan, Lihua" userId="6dc7f015-cb74-493c-abf7-d07b0fabb903" providerId="ADAL" clId="{7A9A0486-4D93-416C-8547-CD59E1A6358C}" dt="2025-07-18T08:33:48.420" v="3404" actId="947"/>
          <ac:spMkLst>
            <pc:docMk/>
            <pc:sldMk cId="1079744772" sldId="281"/>
            <ac:spMk id="21" creationId="{F60088D1-EEA4-1F63-7AC0-0B7BC080FFE6}"/>
          </ac:spMkLst>
        </pc:spChg>
        <pc:spChg chg="mod">
          <ac:chgData name="Wan, Lihua" userId="6dc7f015-cb74-493c-abf7-d07b0fabb903" providerId="ADAL" clId="{7A9A0486-4D93-416C-8547-CD59E1A6358C}" dt="2025-07-18T08:33:48.430" v="3408" actId="947"/>
          <ac:spMkLst>
            <pc:docMk/>
            <pc:sldMk cId="1079744772" sldId="281"/>
            <ac:spMk id="22" creationId="{781F7527-9124-57FF-3954-8BB6D755555C}"/>
          </ac:spMkLst>
        </pc:spChg>
        <pc:spChg chg="mod">
          <ac:chgData name="Wan, Lihua" userId="6dc7f015-cb74-493c-abf7-d07b0fabb903" providerId="ADAL" clId="{7A9A0486-4D93-416C-8547-CD59E1A6358C}" dt="2025-07-18T08:33:48.436" v="3412" actId="947"/>
          <ac:spMkLst>
            <pc:docMk/>
            <pc:sldMk cId="1079744772" sldId="281"/>
            <ac:spMk id="24" creationId="{E364DC39-F8F2-633B-FCB8-2E662D7A36C8}"/>
          </ac:spMkLst>
        </pc:spChg>
        <pc:spChg chg="mod">
          <ac:chgData name="Wan, Lihua" userId="6dc7f015-cb74-493c-abf7-d07b0fabb903" providerId="ADAL" clId="{7A9A0486-4D93-416C-8547-CD59E1A6358C}" dt="2025-07-18T08:33:48.444" v="3416" actId="947"/>
          <ac:spMkLst>
            <pc:docMk/>
            <pc:sldMk cId="1079744772" sldId="281"/>
            <ac:spMk id="25" creationId="{54C6D6C7-2ED3-8A4C-3215-7BF677B6E59A}"/>
          </ac:spMkLst>
        </pc:spChg>
        <pc:spChg chg="mod">
          <ac:chgData name="Wan, Lihua" userId="6dc7f015-cb74-493c-abf7-d07b0fabb903" providerId="ADAL" clId="{7A9A0486-4D93-416C-8547-CD59E1A6358C}" dt="2025-07-18T08:33:48.450" v="3420" actId="947"/>
          <ac:spMkLst>
            <pc:docMk/>
            <pc:sldMk cId="1079744772" sldId="281"/>
            <ac:spMk id="26" creationId="{5DFDF90C-8427-7781-EEFF-81465A7DB410}"/>
          </ac:spMkLst>
        </pc:spChg>
        <pc:spChg chg="mod">
          <ac:chgData name="Wan, Lihua" userId="6dc7f015-cb74-493c-abf7-d07b0fabb903" providerId="ADAL" clId="{7A9A0486-4D93-416C-8547-CD59E1A6358C}" dt="2025-07-18T08:33:48.458" v="3424" actId="947"/>
          <ac:spMkLst>
            <pc:docMk/>
            <pc:sldMk cId="1079744772" sldId="281"/>
            <ac:spMk id="28" creationId="{CAE03FF4-671D-3903-FA8D-C48A0F3BE3F4}"/>
          </ac:spMkLst>
        </pc:spChg>
        <pc:spChg chg="mod">
          <ac:chgData name="Wan, Lihua" userId="6dc7f015-cb74-493c-abf7-d07b0fabb903" providerId="ADAL" clId="{7A9A0486-4D93-416C-8547-CD59E1A6358C}" dt="2025-07-18T08:33:48.464" v="3428" actId="947"/>
          <ac:spMkLst>
            <pc:docMk/>
            <pc:sldMk cId="1079744772" sldId="281"/>
            <ac:spMk id="29" creationId="{95A6A55B-3283-7737-7883-2D8405A449D2}"/>
          </ac:spMkLst>
        </pc:spChg>
        <pc:spChg chg="del mod">
          <ac:chgData name="Wan, Lihua" userId="6dc7f015-cb74-493c-abf7-d07b0fabb903" providerId="ADAL" clId="{7A9A0486-4D93-416C-8547-CD59E1A6358C}" dt="2025-07-18T08:28:10.219" v="2030" actId="478"/>
          <ac:spMkLst>
            <pc:docMk/>
            <pc:sldMk cId="1079744772" sldId="281"/>
            <ac:spMk id="36" creationId="{96E98AF3-129F-E3EC-11DD-37A6D78F885E}"/>
          </ac:spMkLst>
        </pc:spChg>
        <pc:spChg chg="mod">
          <ac:chgData name="Wan, Lihua" userId="6dc7f015-cb74-493c-abf7-d07b0fabb903" providerId="ADAL" clId="{7A9A0486-4D93-416C-8547-CD59E1A6358C}" dt="2025-07-18T08:33:48.475" v="3432" actId="947"/>
          <ac:spMkLst>
            <pc:docMk/>
            <pc:sldMk cId="1079744772" sldId="281"/>
            <ac:spMk id="39" creationId="{2586B1FD-FA52-8B9D-E555-E751FA14A75F}"/>
          </ac:spMkLst>
        </pc:spChg>
        <pc:spChg chg="mod">
          <ac:chgData name="Wan, Lihua" userId="6dc7f015-cb74-493c-abf7-d07b0fabb903" providerId="ADAL" clId="{7A9A0486-4D93-416C-8547-CD59E1A6358C}" dt="2025-07-18T08:33:48.484" v="3436" actId="947"/>
          <ac:spMkLst>
            <pc:docMk/>
            <pc:sldMk cId="1079744772" sldId="281"/>
            <ac:spMk id="40" creationId="{A6CC1E5F-0202-9C06-36F9-BDBC8B62F7B0}"/>
          </ac:spMkLst>
        </pc:spChg>
        <pc:spChg chg="mod">
          <ac:chgData name="Wan, Lihua" userId="6dc7f015-cb74-493c-abf7-d07b0fabb903" providerId="ADAL" clId="{7A9A0486-4D93-416C-8547-CD59E1A6358C}" dt="2025-07-18T08:33:48.492" v="3440" actId="947"/>
          <ac:spMkLst>
            <pc:docMk/>
            <pc:sldMk cId="1079744772" sldId="281"/>
            <ac:spMk id="41" creationId="{03B2D9E0-4E9D-95ED-5652-79AD04FDAC10}"/>
          </ac:spMkLst>
        </pc:spChg>
        <pc:spChg chg="mod">
          <ac:chgData name="Wan, Lihua" userId="6dc7f015-cb74-493c-abf7-d07b0fabb903" providerId="ADAL" clId="{7A9A0486-4D93-416C-8547-CD59E1A6358C}" dt="2025-07-18T08:33:48.497" v="3444" actId="947"/>
          <ac:spMkLst>
            <pc:docMk/>
            <pc:sldMk cId="1079744772" sldId="281"/>
            <ac:spMk id="42" creationId="{412E074A-4135-0109-6EB3-DF82BC76A564}"/>
          </ac:spMkLst>
        </pc:spChg>
        <pc:spChg chg="mod">
          <ac:chgData name="Wan, Lihua" userId="6dc7f015-cb74-493c-abf7-d07b0fabb903" providerId="ADAL" clId="{7A9A0486-4D93-416C-8547-CD59E1A6358C}" dt="2025-07-18T08:33:48.505" v="3448" actId="947"/>
          <ac:spMkLst>
            <pc:docMk/>
            <pc:sldMk cId="1079744772" sldId="281"/>
            <ac:spMk id="43" creationId="{4F81C4E2-6B4B-F660-3AC9-088688881DD3}"/>
          </ac:spMkLst>
        </pc:spChg>
        <pc:spChg chg="mod">
          <ac:chgData name="Wan, Lihua" userId="6dc7f015-cb74-493c-abf7-d07b0fabb903" providerId="ADAL" clId="{7A9A0486-4D93-416C-8547-CD59E1A6358C}" dt="2025-07-18T08:33:48.513" v="3452" actId="947"/>
          <ac:spMkLst>
            <pc:docMk/>
            <pc:sldMk cId="1079744772" sldId="281"/>
            <ac:spMk id="44" creationId="{0A50136B-19A6-892D-4B0D-81899518FD61}"/>
          </ac:spMkLst>
        </pc:spChg>
        <pc:spChg chg="mod">
          <ac:chgData name="Wan, Lihua" userId="6dc7f015-cb74-493c-abf7-d07b0fabb903" providerId="ADAL" clId="{7A9A0486-4D93-416C-8547-CD59E1A6358C}" dt="2025-07-18T08:33:48.520" v="3456" actId="947"/>
          <ac:spMkLst>
            <pc:docMk/>
            <pc:sldMk cId="1079744772" sldId="281"/>
            <ac:spMk id="45" creationId="{AA67DE49-82B3-CD7A-D743-32E46DEFE9CD}"/>
          </ac:spMkLst>
        </pc:spChg>
        <pc:spChg chg="mod">
          <ac:chgData name="Wan, Lihua" userId="6dc7f015-cb74-493c-abf7-d07b0fabb903" providerId="ADAL" clId="{7A9A0486-4D93-416C-8547-CD59E1A6358C}" dt="2025-07-18T08:33:48.530" v="3460" actId="947"/>
          <ac:spMkLst>
            <pc:docMk/>
            <pc:sldMk cId="1079744772" sldId="281"/>
            <ac:spMk id="46" creationId="{AF5A8CB1-871D-976F-E264-D07AA889725C}"/>
          </ac:spMkLst>
        </pc:spChg>
        <pc:spChg chg="mod">
          <ac:chgData name="Wan, Lihua" userId="6dc7f015-cb74-493c-abf7-d07b0fabb903" providerId="ADAL" clId="{7A9A0486-4D93-416C-8547-CD59E1A6358C}" dt="2025-07-18T08:33:48.540" v="3464" actId="947"/>
          <ac:spMkLst>
            <pc:docMk/>
            <pc:sldMk cId="1079744772" sldId="281"/>
            <ac:spMk id="48" creationId="{AE6742D3-B711-DC9D-361C-90A4BF9B8FE7}"/>
          </ac:spMkLst>
        </pc:spChg>
        <pc:spChg chg="mod">
          <ac:chgData name="Wan, Lihua" userId="6dc7f015-cb74-493c-abf7-d07b0fabb903" providerId="ADAL" clId="{7A9A0486-4D93-416C-8547-CD59E1A6358C}" dt="2025-07-18T08:33:48.546" v="3468" actId="947"/>
          <ac:spMkLst>
            <pc:docMk/>
            <pc:sldMk cId="1079744772" sldId="281"/>
            <ac:spMk id="49" creationId="{C69D9D8C-1213-06DE-2A9E-EE32AE14E1BA}"/>
          </ac:spMkLst>
        </pc:spChg>
        <pc:spChg chg="mod">
          <ac:chgData name="Wan, Lihua" userId="6dc7f015-cb74-493c-abf7-d07b0fabb903" providerId="ADAL" clId="{7A9A0486-4D93-416C-8547-CD59E1A6358C}" dt="2025-07-18T08:33:48.553" v="3472" actId="947"/>
          <ac:spMkLst>
            <pc:docMk/>
            <pc:sldMk cId="1079744772" sldId="281"/>
            <ac:spMk id="50" creationId="{2EE7A35A-0183-0A02-DD2C-8275E340C95B}"/>
          </ac:spMkLst>
        </pc:spChg>
        <pc:spChg chg="mod">
          <ac:chgData name="Wan, Lihua" userId="6dc7f015-cb74-493c-abf7-d07b0fabb903" providerId="ADAL" clId="{7A9A0486-4D93-416C-8547-CD59E1A6358C}" dt="2025-07-18T08:33:48.560" v="3476" actId="947"/>
          <ac:spMkLst>
            <pc:docMk/>
            <pc:sldMk cId="1079744772" sldId="281"/>
            <ac:spMk id="51" creationId="{B657DEEF-F317-8FE0-9012-F4C859F7C4F9}"/>
          </ac:spMkLst>
        </pc:spChg>
        <pc:spChg chg="del mod">
          <ac:chgData name="Wan, Lihua" userId="6dc7f015-cb74-493c-abf7-d07b0fabb903" providerId="ADAL" clId="{7A9A0486-4D93-416C-8547-CD59E1A6358C}" dt="2025-07-18T08:27:29.182" v="2007" actId="478"/>
          <ac:spMkLst>
            <pc:docMk/>
            <pc:sldMk cId="1079744772" sldId="281"/>
            <ac:spMk id="52" creationId="{8F84A2A8-0A2E-90D3-7B96-F810CBD93EFA}"/>
          </ac:spMkLst>
        </pc:spChg>
        <pc:spChg chg="mod">
          <ac:chgData name="Wan, Lihua" userId="6dc7f015-cb74-493c-abf7-d07b0fabb903" providerId="ADAL" clId="{7A9A0486-4D93-416C-8547-CD59E1A6358C}" dt="2025-07-18T08:33:48.567" v="3480" actId="947"/>
          <ac:spMkLst>
            <pc:docMk/>
            <pc:sldMk cId="1079744772" sldId="281"/>
            <ac:spMk id="53" creationId="{2830AB84-5685-B30A-E61E-52840C458D96}"/>
          </ac:spMkLst>
        </pc:spChg>
        <pc:spChg chg="mod">
          <ac:chgData name="Wan, Lihua" userId="6dc7f015-cb74-493c-abf7-d07b0fabb903" providerId="ADAL" clId="{7A9A0486-4D93-416C-8547-CD59E1A6358C}" dt="2025-07-18T08:33:48.573" v="3484" actId="947"/>
          <ac:spMkLst>
            <pc:docMk/>
            <pc:sldMk cId="1079744772" sldId="281"/>
            <ac:spMk id="54" creationId="{57DF9CF9-C522-7928-55AB-8A47676942BB}"/>
          </ac:spMkLst>
        </pc:spChg>
        <pc:spChg chg="mod">
          <ac:chgData name="Wan, Lihua" userId="6dc7f015-cb74-493c-abf7-d07b0fabb903" providerId="ADAL" clId="{7A9A0486-4D93-416C-8547-CD59E1A6358C}" dt="2025-07-18T08:33:48.581" v="3488" actId="947"/>
          <ac:spMkLst>
            <pc:docMk/>
            <pc:sldMk cId="1079744772" sldId="281"/>
            <ac:spMk id="55" creationId="{92029C16-3B37-ED77-3168-2E52C1129ADD}"/>
          </ac:spMkLst>
        </pc:spChg>
        <pc:spChg chg="del mod">
          <ac:chgData name="Wan, Lihua" userId="6dc7f015-cb74-493c-abf7-d07b0fabb903" providerId="ADAL" clId="{7A9A0486-4D93-416C-8547-CD59E1A6358C}" dt="2025-07-18T08:29:29.655" v="2039" actId="478"/>
          <ac:spMkLst>
            <pc:docMk/>
            <pc:sldMk cId="1079744772" sldId="281"/>
            <ac:spMk id="67" creationId="{0E98DF8F-8BCD-44DF-11CA-C8E12A2E64B1}"/>
          </ac:spMkLst>
        </pc:spChg>
        <pc:spChg chg="mod">
          <ac:chgData name="Wan, Lihua" userId="6dc7f015-cb74-493c-abf7-d07b0fabb903" providerId="ADAL" clId="{7A9A0486-4D93-416C-8547-CD59E1A6358C}" dt="2025-07-18T08:33:48.796" v="3588" actId="947"/>
          <ac:spMkLst>
            <pc:docMk/>
            <pc:sldMk cId="1079744772" sldId="281"/>
            <ac:spMk id="68" creationId="{60BEA6B3-CE46-E39C-3FEA-99612CD31673}"/>
          </ac:spMkLst>
        </pc:spChg>
        <pc:spChg chg="mod">
          <ac:chgData name="Wan, Lihua" userId="6dc7f015-cb74-493c-abf7-d07b0fabb903" providerId="ADAL" clId="{7A9A0486-4D93-416C-8547-CD59E1A6358C}" dt="2025-07-18T08:33:48.807" v="3592" actId="947"/>
          <ac:spMkLst>
            <pc:docMk/>
            <pc:sldMk cId="1079744772" sldId="281"/>
            <ac:spMk id="69" creationId="{F0C99B97-AEC0-5628-4DF2-5403D7868327}"/>
          </ac:spMkLst>
        </pc:spChg>
        <pc:spChg chg="mod">
          <ac:chgData name="Wan, Lihua" userId="6dc7f015-cb74-493c-abf7-d07b0fabb903" providerId="ADAL" clId="{7A9A0486-4D93-416C-8547-CD59E1A6358C}" dt="2025-07-18T08:33:48.815" v="3596" actId="947"/>
          <ac:spMkLst>
            <pc:docMk/>
            <pc:sldMk cId="1079744772" sldId="281"/>
            <ac:spMk id="70" creationId="{E9A353DF-1D6A-A1D9-291F-F69C1D753690}"/>
          </ac:spMkLst>
        </pc:spChg>
        <pc:spChg chg="del mod">
          <ac:chgData name="Wan, Lihua" userId="6dc7f015-cb74-493c-abf7-d07b0fabb903" providerId="ADAL" clId="{7A9A0486-4D93-416C-8547-CD59E1A6358C}" dt="2025-07-18T08:28:17.611" v="2033" actId="478"/>
          <ac:spMkLst>
            <pc:docMk/>
            <pc:sldMk cId="1079744772" sldId="281"/>
            <ac:spMk id="71" creationId="{955207FE-2457-F330-74E1-A4276C7D0595}"/>
          </ac:spMkLst>
        </pc:spChg>
        <pc:spChg chg="mod">
          <ac:chgData name="Wan, Lihua" userId="6dc7f015-cb74-493c-abf7-d07b0fabb903" providerId="ADAL" clId="{7A9A0486-4D93-416C-8547-CD59E1A6358C}" dt="2025-07-18T08:33:48.383" v="3384" actId="947"/>
          <ac:spMkLst>
            <pc:docMk/>
            <pc:sldMk cId="1079744772" sldId="281"/>
            <ac:spMk id="76" creationId="{F2F1C046-9C67-F3F6-C263-7E910F0F0442}"/>
          </ac:spMkLst>
        </pc:spChg>
        <pc:spChg chg="mod">
          <ac:chgData name="Wan, Lihua" userId="6dc7f015-cb74-493c-abf7-d07b0fabb903" providerId="ADAL" clId="{7A9A0486-4D93-416C-8547-CD59E1A6358C}" dt="2025-07-18T08:33:48.823" v="3600" actId="947"/>
          <ac:spMkLst>
            <pc:docMk/>
            <pc:sldMk cId="1079744772" sldId="281"/>
            <ac:spMk id="100" creationId="{6C15F212-BD21-47CC-3774-43F09B00060C}"/>
          </ac:spMkLst>
        </pc:spChg>
        <pc:spChg chg="mod">
          <ac:chgData name="Wan, Lihua" userId="6dc7f015-cb74-493c-abf7-d07b0fabb903" providerId="ADAL" clId="{7A9A0486-4D93-416C-8547-CD59E1A6358C}" dt="2025-07-18T08:33:48.831" v="3604" actId="947"/>
          <ac:spMkLst>
            <pc:docMk/>
            <pc:sldMk cId="1079744772" sldId="281"/>
            <ac:spMk id="114" creationId="{D50DB0EC-EF24-39B3-0DE4-B0B6B571285C}"/>
          </ac:spMkLst>
        </pc:spChg>
        <pc:spChg chg="mod">
          <ac:chgData name="Wan, Lihua" userId="6dc7f015-cb74-493c-abf7-d07b0fabb903" providerId="ADAL" clId="{7A9A0486-4D93-416C-8547-CD59E1A6358C}" dt="2025-07-18T08:33:48.844" v="3608" actId="947"/>
          <ac:spMkLst>
            <pc:docMk/>
            <pc:sldMk cId="1079744772" sldId="281"/>
            <ac:spMk id="120" creationId="{63F3CF99-4A30-7848-F42B-4D5AB95E3A40}"/>
          </ac:spMkLst>
        </pc:spChg>
        <pc:spChg chg="mod">
          <ac:chgData name="Wan, Lihua" userId="6dc7f015-cb74-493c-abf7-d07b0fabb903" providerId="ADAL" clId="{7A9A0486-4D93-416C-8547-CD59E1A6358C}" dt="2025-07-18T08:33:48.854" v="3612" actId="947"/>
          <ac:spMkLst>
            <pc:docMk/>
            <pc:sldMk cId="1079744772" sldId="281"/>
            <ac:spMk id="121" creationId="{5CB8C0A5-943F-B327-5B2D-856461B3FAAE}"/>
          </ac:spMkLst>
        </pc:spChg>
        <pc:spChg chg="mod">
          <ac:chgData name="Wan, Lihua" userId="6dc7f015-cb74-493c-abf7-d07b0fabb903" providerId="ADAL" clId="{7A9A0486-4D93-416C-8547-CD59E1A6358C}" dt="2025-07-18T08:33:48.862" v="3616" actId="947"/>
          <ac:spMkLst>
            <pc:docMk/>
            <pc:sldMk cId="1079744772" sldId="281"/>
            <ac:spMk id="122" creationId="{99B1F170-7003-2AFF-252D-72C6D302BABD}"/>
          </ac:spMkLst>
        </pc:spChg>
        <pc:spChg chg="mod">
          <ac:chgData name="Wan, Lihua" userId="6dc7f015-cb74-493c-abf7-d07b0fabb903" providerId="ADAL" clId="{7A9A0486-4D93-416C-8547-CD59E1A6358C}" dt="2025-07-18T08:33:48.869" v="3620" actId="947"/>
          <ac:spMkLst>
            <pc:docMk/>
            <pc:sldMk cId="1079744772" sldId="281"/>
            <ac:spMk id="124" creationId="{FE49FD32-48EC-FCBD-D85D-133D72B94E57}"/>
          </ac:spMkLst>
        </pc:spChg>
        <pc:spChg chg="mod">
          <ac:chgData name="Wan, Lihua" userId="6dc7f015-cb74-493c-abf7-d07b0fabb903" providerId="ADAL" clId="{7A9A0486-4D93-416C-8547-CD59E1A6358C}" dt="2025-07-18T08:33:48.877" v="3624" actId="947"/>
          <ac:spMkLst>
            <pc:docMk/>
            <pc:sldMk cId="1079744772" sldId="281"/>
            <ac:spMk id="125" creationId="{88E0A796-4E05-12F2-6C6F-FF864EFC0801}"/>
          </ac:spMkLst>
        </pc:spChg>
        <pc:spChg chg="mod">
          <ac:chgData name="Wan, Lihua" userId="6dc7f015-cb74-493c-abf7-d07b0fabb903" providerId="ADAL" clId="{7A9A0486-4D93-416C-8547-CD59E1A6358C}" dt="2025-07-18T08:33:48.887" v="3628" actId="947"/>
          <ac:spMkLst>
            <pc:docMk/>
            <pc:sldMk cId="1079744772" sldId="281"/>
            <ac:spMk id="126" creationId="{5F126665-8BE2-93D3-7B99-DFF74D2DF41E}"/>
          </ac:spMkLst>
        </pc:spChg>
        <pc:spChg chg="mod">
          <ac:chgData name="Wan, Lihua" userId="6dc7f015-cb74-493c-abf7-d07b0fabb903" providerId="ADAL" clId="{7A9A0486-4D93-416C-8547-CD59E1A6358C}" dt="2025-07-18T08:33:48.895" v="3632" actId="947"/>
          <ac:spMkLst>
            <pc:docMk/>
            <pc:sldMk cId="1079744772" sldId="281"/>
            <ac:spMk id="128" creationId="{28DBC589-E5D7-8C28-FE90-71F43A5108B2}"/>
          </ac:spMkLst>
        </pc:spChg>
        <pc:spChg chg="mod">
          <ac:chgData name="Wan, Lihua" userId="6dc7f015-cb74-493c-abf7-d07b0fabb903" providerId="ADAL" clId="{7A9A0486-4D93-416C-8547-CD59E1A6358C}" dt="2025-07-18T08:33:48.910" v="3636" actId="947"/>
          <ac:spMkLst>
            <pc:docMk/>
            <pc:sldMk cId="1079744772" sldId="281"/>
            <ac:spMk id="129" creationId="{C657B4A7-22A7-518B-59DF-B6B699777450}"/>
          </ac:spMkLst>
        </pc:spChg>
        <pc:spChg chg="mod">
          <ac:chgData name="Wan, Lihua" userId="6dc7f015-cb74-493c-abf7-d07b0fabb903" providerId="ADAL" clId="{7A9A0486-4D93-416C-8547-CD59E1A6358C}" dt="2025-07-18T08:33:48.923" v="3640" actId="947"/>
          <ac:spMkLst>
            <pc:docMk/>
            <pc:sldMk cId="1079744772" sldId="281"/>
            <ac:spMk id="130" creationId="{0FC0C68E-FF09-A378-BFA6-6AC960E97CC9}"/>
          </ac:spMkLst>
        </pc:spChg>
        <pc:spChg chg="mod">
          <ac:chgData name="Wan, Lihua" userId="6dc7f015-cb74-493c-abf7-d07b0fabb903" providerId="ADAL" clId="{7A9A0486-4D93-416C-8547-CD59E1A6358C}" dt="2025-07-18T08:33:48.931" v="3644" actId="947"/>
          <ac:spMkLst>
            <pc:docMk/>
            <pc:sldMk cId="1079744772" sldId="281"/>
            <ac:spMk id="131" creationId="{59E44F55-410C-04DE-A59A-46BB31669966}"/>
          </ac:spMkLst>
        </pc:spChg>
        <pc:spChg chg="mod">
          <ac:chgData name="Wan, Lihua" userId="6dc7f015-cb74-493c-abf7-d07b0fabb903" providerId="ADAL" clId="{7A9A0486-4D93-416C-8547-CD59E1A6358C}" dt="2025-07-18T08:33:48.944" v="3648" actId="947"/>
          <ac:spMkLst>
            <pc:docMk/>
            <pc:sldMk cId="1079744772" sldId="281"/>
            <ac:spMk id="132" creationId="{472F7113-6E95-5D84-8FF5-00415CE3BA5C}"/>
          </ac:spMkLst>
        </pc:spChg>
        <pc:spChg chg="mod">
          <ac:chgData name="Wan, Lihua" userId="6dc7f015-cb74-493c-abf7-d07b0fabb903" providerId="ADAL" clId="{7A9A0486-4D93-416C-8547-CD59E1A6358C}" dt="2025-07-18T09:55:23.520" v="5389" actId="20577"/>
          <ac:spMkLst>
            <pc:docMk/>
            <pc:sldMk cId="1079744772" sldId="281"/>
            <ac:spMk id="134" creationId="{45B09F5B-A23F-8810-E149-9D3F60831CF6}"/>
          </ac:spMkLst>
        </pc:spChg>
        <pc:spChg chg="mod">
          <ac:chgData name="Wan, Lihua" userId="6dc7f015-cb74-493c-abf7-d07b0fabb903" providerId="ADAL" clId="{7A9A0486-4D93-416C-8547-CD59E1A6358C}" dt="2025-07-18T08:33:48.965" v="3656" actId="947"/>
          <ac:spMkLst>
            <pc:docMk/>
            <pc:sldMk cId="1079744772" sldId="281"/>
            <ac:spMk id="135" creationId="{01A7F37A-12B5-89BC-A9F0-81610B5EFAA1}"/>
          </ac:spMkLst>
        </pc:spChg>
        <pc:graphicFrameChg chg="modGraphic">
          <ac:chgData name="Wan, Lihua" userId="6dc7f015-cb74-493c-abf7-d07b0fabb903" providerId="ADAL" clId="{7A9A0486-4D93-416C-8547-CD59E1A6358C}" dt="2025-07-18T08:33:48.786" v="3584" actId="947"/>
          <ac:graphicFrameMkLst>
            <pc:docMk/>
            <pc:sldMk cId="1079744772" sldId="281"/>
            <ac:graphicFrameMk id="66" creationId="{6187BBBA-67E0-8605-6FEE-7BD3BD54440F}"/>
          </ac:graphicFrameMkLst>
        </pc:graphicFrameChg>
      </pc:sldChg>
      <pc:sldChg chg="add del">
        <pc:chgData name="Wan, Lihua" userId="6dc7f015-cb74-493c-abf7-d07b0fabb903" providerId="ADAL" clId="{7A9A0486-4D93-416C-8547-CD59E1A6358C}" dt="2025-07-18T08:00:20.880" v="1570" actId="47"/>
        <pc:sldMkLst>
          <pc:docMk/>
          <pc:sldMk cId="2000209811" sldId="281"/>
        </pc:sldMkLst>
      </pc:sldChg>
      <pc:sldChg chg="modSp add del mod">
        <pc:chgData name="Wan, Lihua" userId="6dc7f015-cb74-493c-abf7-d07b0fabb903" providerId="ADAL" clId="{7A9A0486-4D93-416C-8547-CD59E1A6358C}" dt="2025-07-18T07:41:17.419" v="1387" actId="47"/>
        <pc:sldMkLst>
          <pc:docMk/>
          <pc:sldMk cId="3615335505" sldId="281"/>
        </pc:sldMkLst>
        <pc:grpChg chg="mod">
          <ac:chgData name="Wan, Lihua" userId="6dc7f015-cb74-493c-abf7-d07b0fabb903" providerId="ADAL" clId="{7A9A0486-4D93-416C-8547-CD59E1A6358C}" dt="2025-07-18T07:38:28.251" v="1360" actId="1076"/>
          <ac:grpSpMkLst>
            <pc:docMk/>
            <pc:sldMk cId="3615335505" sldId="281"/>
            <ac:grpSpMk id="2" creationId="{DAF13B82-C703-4ED0-B1A5-0FFBD8569E41}"/>
          </ac:grpSpMkLst>
        </pc:grpChg>
      </pc:sldChg>
      <pc:sldChg chg="modSp add del mod">
        <pc:chgData name="Wan, Lihua" userId="6dc7f015-cb74-493c-abf7-d07b0fabb903" providerId="ADAL" clId="{7A9A0486-4D93-416C-8547-CD59E1A6358C}" dt="2025-07-18T08:25:17.483" v="2002" actId="47"/>
        <pc:sldMkLst>
          <pc:docMk/>
          <pc:sldMk cId="858367937" sldId="282"/>
        </pc:sldMkLst>
        <pc:spChg chg="mod">
          <ac:chgData name="Wan, Lihua" userId="6dc7f015-cb74-493c-abf7-d07b0fabb903" providerId="ADAL" clId="{7A9A0486-4D93-416C-8547-CD59E1A6358C}" dt="2025-07-18T08:15:33.952" v="1885" actId="14100"/>
          <ac:spMkLst>
            <pc:docMk/>
            <pc:sldMk cId="858367937" sldId="282"/>
            <ac:spMk id="13" creationId="{A5C390B1-0434-F8C1-D538-03F9FA4D7A00}"/>
          </ac:spMkLst>
        </pc:spChg>
      </pc:sldChg>
      <pc:sldChg chg="modSp add mod">
        <pc:chgData name="Wan, Lihua" userId="6dc7f015-cb74-493c-abf7-d07b0fabb903" providerId="ADAL" clId="{7A9A0486-4D93-416C-8547-CD59E1A6358C}" dt="2025-07-18T10:24:46.234" v="5582" actId="1076"/>
        <pc:sldMkLst>
          <pc:docMk/>
          <pc:sldMk cId="2500899744" sldId="282"/>
        </pc:sldMkLst>
        <pc:spChg chg="mod">
          <ac:chgData name="Wan, Lihua" userId="6dc7f015-cb74-493c-abf7-d07b0fabb903" providerId="ADAL" clId="{7A9A0486-4D93-416C-8547-CD59E1A6358C}" dt="2025-07-18T09:46:26.015" v="5278" actId="1076"/>
          <ac:spMkLst>
            <pc:docMk/>
            <pc:sldMk cId="2500899744" sldId="282"/>
            <ac:spMk id="8" creationId="{6A0E0F06-CD1D-36C0-8FB2-6DEC8FD30837}"/>
          </ac:spMkLst>
        </pc:spChg>
        <pc:spChg chg="mod">
          <ac:chgData name="Wan, Lihua" userId="6dc7f015-cb74-493c-abf7-d07b0fabb903" providerId="ADAL" clId="{7A9A0486-4D93-416C-8547-CD59E1A6358C}" dt="2025-07-18T09:46:28.610" v="5279" actId="1076"/>
          <ac:spMkLst>
            <pc:docMk/>
            <pc:sldMk cId="2500899744" sldId="282"/>
            <ac:spMk id="9" creationId="{C8044DB6-AA7D-BCD9-8E19-95F4D09C4529}"/>
          </ac:spMkLst>
        </pc:spChg>
        <pc:spChg chg="mod">
          <ac:chgData name="Wan, Lihua" userId="6dc7f015-cb74-493c-abf7-d07b0fabb903" providerId="ADAL" clId="{7A9A0486-4D93-416C-8547-CD59E1A6358C}" dt="2025-07-18T09:53:01.454" v="5380" actId="1076"/>
          <ac:spMkLst>
            <pc:docMk/>
            <pc:sldMk cId="2500899744" sldId="282"/>
            <ac:spMk id="11" creationId="{080C80A9-D51E-90BB-9FFC-6BE120F3A405}"/>
          </ac:spMkLst>
        </pc:spChg>
        <pc:spChg chg="mod">
          <ac:chgData name="Wan, Lihua" userId="6dc7f015-cb74-493c-abf7-d07b0fabb903" providerId="ADAL" clId="{7A9A0486-4D93-416C-8547-CD59E1A6358C}" dt="2025-07-18T09:53:01.454" v="5380" actId="1076"/>
          <ac:spMkLst>
            <pc:docMk/>
            <pc:sldMk cId="2500899744" sldId="282"/>
            <ac:spMk id="13" creationId="{600EE5E2-4DCC-7C5C-3DA1-AC6962F62287}"/>
          </ac:spMkLst>
        </pc:spChg>
        <pc:spChg chg="mod">
          <ac:chgData name="Wan, Lihua" userId="6dc7f015-cb74-493c-abf7-d07b0fabb903" providerId="ADAL" clId="{7A9A0486-4D93-416C-8547-CD59E1A6358C}" dt="2025-07-18T09:46:59.231" v="5283" actId="113"/>
          <ac:spMkLst>
            <pc:docMk/>
            <pc:sldMk cId="2500899744" sldId="282"/>
            <ac:spMk id="47" creationId="{B77F5195-C35C-267A-2886-777140107821}"/>
          </ac:spMkLst>
        </pc:spChg>
        <pc:spChg chg="mod">
          <ac:chgData name="Wan, Lihua" userId="6dc7f015-cb74-493c-abf7-d07b0fabb903" providerId="ADAL" clId="{7A9A0486-4D93-416C-8547-CD59E1A6358C}" dt="2025-07-18T10:24:37.360" v="5581" actId="1076"/>
          <ac:spMkLst>
            <pc:docMk/>
            <pc:sldMk cId="2500899744" sldId="282"/>
            <ac:spMk id="78" creationId="{577C173E-7A7F-834B-4296-FD9B6E50EE2F}"/>
          </ac:spMkLst>
        </pc:spChg>
        <pc:spChg chg="mod">
          <ac:chgData name="Wan, Lihua" userId="6dc7f015-cb74-493c-abf7-d07b0fabb903" providerId="ADAL" clId="{7A9A0486-4D93-416C-8547-CD59E1A6358C}" dt="2025-07-18T10:24:24.252" v="5580" actId="1076"/>
          <ac:spMkLst>
            <pc:docMk/>
            <pc:sldMk cId="2500899744" sldId="282"/>
            <ac:spMk id="79" creationId="{A8649981-7BF2-E399-06BC-7D60CD7CD35D}"/>
          </ac:spMkLst>
        </pc:spChg>
        <pc:spChg chg="mod">
          <ac:chgData name="Wan, Lihua" userId="6dc7f015-cb74-493c-abf7-d07b0fabb903" providerId="ADAL" clId="{7A9A0486-4D93-416C-8547-CD59E1A6358C}" dt="2025-07-18T10:24:46.234" v="5582" actId="1076"/>
          <ac:spMkLst>
            <pc:docMk/>
            <pc:sldMk cId="2500899744" sldId="282"/>
            <ac:spMk id="86" creationId="{E20CF32C-A036-AC7E-5433-1C2A70D94956}"/>
          </ac:spMkLst>
        </pc:spChg>
        <pc:spChg chg="mod">
          <ac:chgData name="Wan, Lihua" userId="6dc7f015-cb74-493c-abf7-d07b0fabb903" providerId="ADAL" clId="{7A9A0486-4D93-416C-8547-CD59E1A6358C}" dt="2025-07-18T10:24:18.928" v="5579" actId="1076"/>
          <ac:spMkLst>
            <pc:docMk/>
            <pc:sldMk cId="2500899744" sldId="282"/>
            <ac:spMk id="87" creationId="{AFA5E28D-AB4E-82DD-357C-D343EB64E871}"/>
          </ac:spMkLst>
        </pc:spChg>
        <pc:spChg chg="mod">
          <ac:chgData name="Wan, Lihua" userId="6dc7f015-cb74-493c-abf7-d07b0fabb903" providerId="ADAL" clId="{7A9A0486-4D93-416C-8547-CD59E1A6358C}" dt="2025-07-18T09:47:59.666" v="5310" actId="1076"/>
          <ac:spMkLst>
            <pc:docMk/>
            <pc:sldMk cId="2500899744" sldId="282"/>
            <ac:spMk id="88" creationId="{237C7A2A-85F8-8D48-B2DA-411843323D5F}"/>
          </ac:spMkLst>
        </pc:spChg>
        <pc:spChg chg="mod">
          <ac:chgData name="Wan, Lihua" userId="6dc7f015-cb74-493c-abf7-d07b0fabb903" providerId="ADAL" clId="{7A9A0486-4D93-416C-8547-CD59E1A6358C}" dt="2025-07-18T09:48:10.904" v="5311" actId="1076"/>
          <ac:spMkLst>
            <pc:docMk/>
            <pc:sldMk cId="2500899744" sldId="282"/>
            <ac:spMk id="93" creationId="{6ACD63F0-08E3-ADC5-53EE-A252ECC65F5C}"/>
          </ac:spMkLst>
        </pc:spChg>
        <pc:spChg chg="mod">
          <ac:chgData name="Wan, Lihua" userId="6dc7f015-cb74-493c-abf7-d07b0fabb903" providerId="ADAL" clId="{7A9A0486-4D93-416C-8547-CD59E1A6358C}" dt="2025-07-18T09:45:43.020" v="5270" actId="14100"/>
          <ac:spMkLst>
            <pc:docMk/>
            <pc:sldMk cId="2500899744" sldId="282"/>
            <ac:spMk id="102" creationId="{B236DDDC-508E-D23D-8067-705630ED3685}"/>
          </ac:spMkLst>
        </pc:spChg>
        <pc:spChg chg="mod">
          <ac:chgData name="Wan, Lihua" userId="6dc7f015-cb74-493c-abf7-d07b0fabb903" providerId="ADAL" clId="{7A9A0486-4D93-416C-8547-CD59E1A6358C}" dt="2025-07-18T09:46:07.746" v="5275" actId="14100"/>
          <ac:spMkLst>
            <pc:docMk/>
            <pc:sldMk cId="2500899744" sldId="282"/>
            <ac:spMk id="104" creationId="{E4D8D0D2-6D0C-EB1D-9DC3-D7030530C3CC}"/>
          </ac:spMkLst>
        </pc:spChg>
        <pc:spChg chg="mod">
          <ac:chgData name="Wan, Lihua" userId="6dc7f015-cb74-493c-abf7-d07b0fabb903" providerId="ADAL" clId="{7A9A0486-4D93-416C-8547-CD59E1A6358C}" dt="2025-07-18T09:45:58.753" v="5273" actId="14100"/>
          <ac:spMkLst>
            <pc:docMk/>
            <pc:sldMk cId="2500899744" sldId="282"/>
            <ac:spMk id="105" creationId="{A1191728-D094-3E0C-67F6-649BDC5A83A6}"/>
          </ac:spMkLst>
        </pc:spChg>
        <pc:spChg chg="mod">
          <ac:chgData name="Wan, Lihua" userId="6dc7f015-cb74-493c-abf7-d07b0fabb903" providerId="ADAL" clId="{7A9A0486-4D93-416C-8547-CD59E1A6358C}" dt="2025-07-18T09:50:25.910" v="5324" actId="14100"/>
          <ac:spMkLst>
            <pc:docMk/>
            <pc:sldMk cId="2500899744" sldId="282"/>
            <ac:spMk id="109" creationId="{086BD6E7-DD27-F1A5-82E0-B8F200663714}"/>
          </ac:spMkLst>
        </pc:spChg>
        <pc:spChg chg="mod">
          <ac:chgData name="Wan, Lihua" userId="6dc7f015-cb74-493c-abf7-d07b0fabb903" providerId="ADAL" clId="{7A9A0486-4D93-416C-8547-CD59E1A6358C}" dt="2025-07-18T09:50:35.450" v="5325" actId="20577"/>
          <ac:spMkLst>
            <pc:docMk/>
            <pc:sldMk cId="2500899744" sldId="282"/>
            <ac:spMk id="117" creationId="{04E6BB3B-29DE-408B-CBDF-A5FC8A94ABA6}"/>
          </ac:spMkLst>
        </pc:spChg>
        <pc:graphicFrameChg chg="mod">
          <ac:chgData name="Wan, Lihua" userId="6dc7f015-cb74-493c-abf7-d07b0fabb903" providerId="ADAL" clId="{7A9A0486-4D93-416C-8547-CD59E1A6358C}" dt="2025-07-18T09:47:29.066" v="5297" actId="404"/>
          <ac:graphicFrameMkLst>
            <pc:docMk/>
            <pc:sldMk cId="2500899744" sldId="282"/>
            <ac:graphicFrameMk id="77" creationId="{F41CCAEA-CE8B-06A0-B751-39F050B5D9B4}"/>
          </ac:graphicFrameMkLst>
        </pc:graphicFrameChg>
        <pc:graphicFrameChg chg="mod">
          <ac:chgData name="Wan, Lihua" userId="6dc7f015-cb74-493c-abf7-d07b0fabb903" providerId="ADAL" clId="{7A9A0486-4D93-416C-8547-CD59E1A6358C}" dt="2025-07-18T09:47:47.351" v="5308" actId="404"/>
          <ac:graphicFrameMkLst>
            <pc:docMk/>
            <pc:sldMk cId="2500899744" sldId="282"/>
            <ac:graphicFrameMk id="85" creationId="{EA2AC903-9CFB-6FE8-7199-4168429F93A0}"/>
          </ac:graphicFrameMkLst>
        </pc:graphicFrameChg>
        <pc:graphicFrameChg chg="mod modGraphic">
          <ac:chgData name="Wan, Lihua" userId="6dc7f015-cb74-493c-abf7-d07b0fabb903" providerId="ADAL" clId="{7A9A0486-4D93-416C-8547-CD59E1A6358C}" dt="2025-07-18T09:48:30.918" v="5313" actId="14734"/>
          <ac:graphicFrameMkLst>
            <pc:docMk/>
            <pc:sldMk cId="2500899744" sldId="282"/>
            <ac:graphicFrameMk id="101" creationId="{3A8B6CE2-8962-A644-AE31-4E73DCF18A90}"/>
          </ac:graphicFrameMkLst>
        </pc:graphicFrameChg>
      </pc:sldChg>
      <pc:sldChg chg="add del">
        <pc:chgData name="Wan, Lihua" userId="6dc7f015-cb74-493c-abf7-d07b0fabb903" providerId="ADAL" clId="{7A9A0486-4D93-416C-8547-CD59E1A6358C}" dt="2025-07-18T08:10:59.913" v="1817" actId="47"/>
        <pc:sldMkLst>
          <pc:docMk/>
          <pc:sldMk cId="2518018212" sldId="282"/>
        </pc:sldMkLst>
      </pc:sldChg>
      <pc:sldChg chg="modSp add del mod">
        <pc:chgData name="Wan, Lihua" userId="6dc7f015-cb74-493c-abf7-d07b0fabb903" providerId="ADAL" clId="{7A9A0486-4D93-416C-8547-CD59E1A6358C}" dt="2025-07-18T09:19:43.678" v="4979" actId="47"/>
        <pc:sldMkLst>
          <pc:docMk/>
          <pc:sldMk cId="2524043193" sldId="282"/>
        </pc:sldMkLst>
        <pc:spChg chg="mod">
          <ac:chgData name="Wan, Lihua" userId="6dc7f015-cb74-493c-abf7-d07b0fabb903" providerId="ADAL" clId="{7A9A0486-4D93-416C-8547-CD59E1A6358C}" dt="2025-07-18T08:33:50.060" v="4212" actId="947"/>
          <ac:spMkLst>
            <pc:docMk/>
            <pc:sldMk cId="2524043193" sldId="282"/>
            <ac:spMk id="4" creationId="{93F7821C-619B-40DC-1670-12EDCD9C6214}"/>
          </ac:spMkLst>
        </pc:spChg>
        <pc:spChg chg="mod">
          <ac:chgData name="Wan, Lihua" userId="6dc7f015-cb74-493c-abf7-d07b0fabb903" providerId="ADAL" clId="{7A9A0486-4D93-416C-8547-CD59E1A6358C}" dt="2025-07-18T08:33:50.066" v="4216" actId="947"/>
          <ac:spMkLst>
            <pc:docMk/>
            <pc:sldMk cId="2524043193" sldId="282"/>
            <ac:spMk id="5" creationId="{8397D240-7BC4-4C30-7A9F-9ACB591B308F}"/>
          </ac:spMkLst>
        </pc:spChg>
        <pc:spChg chg="mod">
          <ac:chgData name="Wan, Lihua" userId="6dc7f015-cb74-493c-abf7-d07b0fabb903" providerId="ADAL" clId="{7A9A0486-4D93-416C-8547-CD59E1A6358C}" dt="2025-07-18T08:33:50.075" v="4220" actId="947"/>
          <ac:spMkLst>
            <pc:docMk/>
            <pc:sldMk cId="2524043193" sldId="282"/>
            <ac:spMk id="6" creationId="{894A2200-C189-4C62-A7FC-9595F2337CE3}"/>
          </ac:spMkLst>
        </pc:spChg>
        <pc:spChg chg="mod">
          <ac:chgData name="Wan, Lihua" userId="6dc7f015-cb74-493c-abf7-d07b0fabb903" providerId="ADAL" clId="{7A9A0486-4D93-416C-8547-CD59E1A6358C}" dt="2025-07-18T08:33:50.082" v="4224" actId="947"/>
          <ac:spMkLst>
            <pc:docMk/>
            <pc:sldMk cId="2524043193" sldId="282"/>
            <ac:spMk id="7" creationId="{E5B0FAD4-6DC6-4977-77A1-9ABBDEDE384C}"/>
          </ac:spMkLst>
        </pc:spChg>
        <pc:spChg chg="mod">
          <ac:chgData name="Wan, Lihua" userId="6dc7f015-cb74-493c-abf7-d07b0fabb903" providerId="ADAL" clId="{7A9A0486-4D93-416C-8547-CD59E1A6358C}" dt="2025-07-18T08:33:50.089" v="4228" actId="947"/>
          <ac:spMkLst>
            <pc:docMk/>
            <pc:sldMk cId="2524043193" sldId="282"/>
            <ac:spMk id="8" creationId="{AC8675D4-45CE-A1AB-D4C5-6B6AFAB7D768}"/>
          </ac:spMkLst>
        </pc:spChg>
        <pc:spChg chg="mod">
          <ac:chgData name="Wan, Lihua" userId="6dc7f015-cb74-493c-abf7-d07b0fabb903" providerId="ADAL" clId="{7A9A0486-4D93-416C-8547-CD59E1A6358C}" dt="2025-07-18T08:33:50.095" v="4232" actId="947"/>
          <ac:spMkLst>
            <pc:docMk/>
            <pc:sldMk cId="2524043193" sldId="282"/>
            <ac:spMk id="9" creationId="{A265E2AF-B362-854A-5BF5-ACC921153D5D}"/>
          </ac:spMkLst>
        </pc:spChg>
        <pc:spChg chg="mod">
          <ac:chgData name="Wan, Lihua" userId="6dc7f015-cb74-493c-abf7-d07b0fabb903" providerId="ADAL" clId="{7A9A0486-4D93-416C-8547-CD59E1A6358C}" dt="2025-07-18T08:33:50.101" v="4236" actId="947"/>
          <ac:spMkLst>
            <pc:docMk/>
            <pc:sldMk cId="2524043193" sldId="282"/>
            <ac:spMk id="10" creationId="{38256AD9-E848-AD90-3210-7346873A47F8}"/>
          </ac:spMkLst>
        </pc:spChg>
        <pc:spChg chg="mod">
          <ac:chgData name="Wan, Lihua" userId="6dc7f015-cb74-493c-abf7-d07b0fabb903" providerId="ADAL" clId="{7A9A0486-4D93-416C-8547-CD59E1A6358C}" dt="2025-07-18T08:33:50.108" v="4240" actId="947"/>
          <ac:spMkLst>
            <pc:docMk/>
            <pc:sldMk cId="2524043193" sldId="282"/>
            <ac:spMk id="11" creationId="{BA72014D-4F6F-FB1D-A793-C3E66AC169E9}"/>
          </ac:spMkLst>
        </pc:spChg>
        <pc:spChg chg="mod">
          <ac:chgData name="Wan, Lihua" userId="6dc7f015-cb74-493c-abf7-d07b0fabb903" providerId="ADAL" clId="{7A9A0486-4D93-416C-8547-CD59E1A6358C}" dt="2025-07-18T08:33:50.114" v="4244" actId="947"/>
          <ac:spMkLst>
            <pc:docMk/>
            <pc:sldMk cId="2524043193" sldId="282"/>
            <ac:spMk id="13" creationId="{35226EEE-73F4-6C78-EC35-F69CED1B16F6}"/>
          </ac:spMkLst>
        </pc:spChg>
        <pc:spChg chg="mod">
          <ac:chgData name="Wan, Lihua" userId="6dc7f015-cb74-493c-abf7-d07b0fabb903" providerId="ADAL" clId="{7A9A0486-4D93-416C-8547-CD59E1A6358C}" dt="2025-07-18T08:33:50.120" v="4248" actId="947"/>
          <ac:spMkLst>
            <pc:docMk/>
            <pc:sldMk cId="2524043193" sldId="282"/>
            <ac:spMk id="14" creationId="{14087253-80CA-B4C0-CC5F-8CD90681A84A}"/>
          </ac:spMkLst>
        </pc:spChg>
        <pc:spChg chg="mod">
          <ac:chgData name="Wan, Lihua" userId="6dc7f015-cb74-493c-abf7-d07b0fabb903" providerId="ADAL" clId="{7A9A0486-4D93-416C-8547-CD59E1A6358C}" dt="2025-07-18T08:33:50.126" v="4252" actId="947"/>
          <ac:spMkLst>
            <pc:docMk/>
            <pc:sldMk cId="2524043193" sldId="282"/>
            <ac:spMk id="15" creationId="{7546127E-14E5-4690-C81A-5250E2E29770}"/>
          </ac:spMkLst>
        </pc:spChg>
        <pc:spChg chg="mod">
          <ac:chgData name="Wan, Lihua" userId="6dc7f015-cb74-493c-abf7-d07b0fabb903" providerId="ADAL" clId="{7A9A0486-4D93-416C-8547-CD59E1A6358C}" dt="2025-07-18T08:33:50.133" v="4256" actId="947"/>
          <ac:spMkLst>
            <pc:docMk/>
            <pc:sldMk cId="2524043193" sldId="282"/>
            <ac:spMk id="16" creationId="{A99F6DDA-E311-37F3-5CA8-8E2467D8B3DC}"/>
          </ac:spMkLst>
        </pc:spChg>
        <pc:spChg chg="mod">
          <ac:chgData name="Wan, Lihua" userId="6dc7f015-cb74-493c-abf7-d07b0fabb903" providerId="ADAL" clId="{7A9A0486-4D93-416C-8547-CD59E1A6358C}" dt="2025-07-18T08:33:50.139" v="4260" actId="947"/>
          <ac:spMkLst>
            <pc:docMk/>
            <pc:sldMk cId="2524043193" sldId="282"/>
            <ac:spMk id="17" creationId="{C9DE07F7-3AA5-28FB-4E27-BBA8CFE5AEDA}"/>
          </ac:spMkLst>
        </pc:spChg>
        <pc:spChg chg="mod">
          <ac:chgData name="Wan, Lihua" userId="6dc7f015-cb74-493c-abf7-d07b0fabb903" providerId="ADAL" clId="{7A9A0486-4D93-416C-8547-CD59E1A6358C}" dt="2025-07-18T08:33:50.145" v="4264" actId="947"/>
          <ac:spMkLst>
            <pc:docMk/>
            <pc:sldMk cId="2524043193" sldId="282"/>
            <ac:spMk id="18" creationId="{021932CB-A9C5-B7EE-FE50-76D7C69BE97D}"/>
          </ac:spMkLst>
        </pc:spChg>
        <pc:spChg chg="mod">
          <ac:chgData name="Wan, Lihua" userId="6dc7f015-cb74-493c-abf7-d07b0fabb903" providerId="ADAL" clId="{7A9A0486-4D93-416C-8547-CD59E1A6358C}" dt="2025-07-18T08:33:50.152" v="4268" actId="947"/>
          <ac:spMkLst>
            <pc:docMk/>
            <pc:sldMk cId="2524043193" sldId="282"/>
            <ac:spMk id="19" creationId="{6D6DE7EA-9CBA-2F35-D45A-F355BAC97271}"/>
          </ac:spMkLst>
        </pc:spChg>
        <pc:spChg chg="mod">
          <ac:chgData name="Wan, Lihua" userId="6dc7f015-cb74-493c-abf7-d07b0fabb903" providerId="ADAL" clId="{7A9A0486-4D93-416C-8547-CD59E1A6358C}" dt="2025-07-18T08:33:50.159" v="4272" actId="947"/>
          <ac:spMkLst>
            <pc:docMk/>
            <pc:sldMk cId="2524043193" sldId="282"/>
            <ac:spMk id="20" creationId="{4C62AAD5-8FBE-073D-3CB6-5615CA4FECA2}"/>
          </ac:spMkLst>
        </pc:spChg>
        <pc:spChg chg="mod">
          <ac:chgData name="Wan, Lihua" userId="6dc7f015-cb74-493c-abf7-d07b0fabb903" providerId="ADAL" clId="{7A9A0486-4D93-416C-8547-CD59E1A6358C}" dt="2025-07-18T08:33:50.165" v="4276" actId="947"/>
          <ac:spMkLst>
            <pc:docMk/>
            <pc:sldMk cId="2524043193" sldId="282"/>
            <ac:spMk id="21" creationId="{34FE4868-2374-6491-0D20-0F9CD6DFC23D}"/>
          </ac:spMkLst>
        </pc:spChg>
        <pc:spChg chg="mod">
          <ac:chgData name="Wan, Lihua" userId="6dc7f015-cb74-493c-abf7-d07b0fabb903" providerId="ADAL" clId="{7A9A0486-4D93-416C-8547-CD59E1A6358C}" dt="2025-07-18T08:33:50.172" v="4280" actId="947"/>
          <ac:spMkLst>
            <pc:docMk/>
            <pc:sldMk cId="2524043193" sldId="282"/>
            <ac:spMk id="22" creationId="{E6710C81-3189-CB18-2963-9A6620BAC385}"/>
          </ac:spMkLst>
        </pc:spChg>
        <pc:spChg chg="mod">
          <ac:chgData name="Wan, Lihua" userId="6dc7f015-cb74-493c-abf7-d07b0fabb903" providerId="ADAL" clId="{7A9A0486-4D93-416C-8547-CD59E1A6358C}" dt="2025-07-18T08:33:50.178" v="4284" actId="947"/>
          <ac:spMkLst>
            <pc:docMk/>
            <pc:sldMk cId="2524043193" sldId="282"/>
            <ac:spMk id="23" creationId="{E2CE3D00-5921-1BEB-88A4-1016BDD05B13}"/>
          </ac:spMkLst>
        </pc:spChg>
        <pc:spChg chg="mod">
          <ac:chgData name="Wan, Lihua" userId="6dc7f015-cb74-493c-abf7-d07b0fabb903" providerId="ADAL" clId="{7A9A0486-4D93-416C-8547-CD59E1A6358C}" dt="2025-07-18T08:33:50.185" v="4288" actId="947"/>
          <ac:spMkLst>
            <pc:docMk/>
            <pc:sldMk cId="2524043193" sldId="282"/>
            <ac:spMk id="24" creationId="{ABB71E49-1809-5F75-7DCD-5F7623E3556E}"/>
          </ac:spMkLst>
        </pc:spChg>
        <pc:spChg chg="mod">
          <ac:chgData name="Wan, Lihua" userId="6dc7f015-cb74-493c-abf7-d07b0fabb903" providerId="ADAL" clId="{7A9A0486-4D93-416C-8547-CD59E1A6358C}" dt="2025-07-18T08:33:50.191" v="4292" actId="947"/>
          <ac:spMkLst>
            <pc:docMk/>
            <pc:sldMk cId="2524043193" sldId="282"/>
            <ac:spMk id="25" creationId="{64BC8978-4DCE-FA3B-176D-F22AB9A4A35C}"/>
          </ac:spMkLst>
        </pc:spChg>
        <pc:spChg chg="mod">
          <ac:chgData name="Wan, Lihua" userId="6dc7f015-cb74-493c-abf7-d07b0fabb903" providerId="ADAL" clId="{7A9A0486-4D93-416C-8547-CD59E1A6358C}" dt="2025-07-18T08:33:50.197" v="4296" actId="947"/>
          <ac:spMkLst>
            <pc:docMk/>
            <pc:sldMk cId="2524043193" sldId="282"/>
            <ac:spMk id="26" creationId="{D586F728-15B4-B320-89E2-109BD7A21A3A}"/>
          </ac:spMkLst>
        </pc:spChg>
        <pc:spChg chg="mod">
          <ac:chgData name="Wan, Lihua" userId="6dc7f015-cb74-493c-abf7-d07b0fabb903" providerId="ADAL" clId="{7A9A0486-4D93-416C-8547-CD59E1A6358C}" dt="2025-07-18T08:33:50.204" v="4300" actId="947"/>
          <ac:spMkLst>
            <pc:docMk/>
            <pc:sldMk cId="2524043193" sldId="282"/>
            <ac:spMk id="31" creationId="{0E0F6889-F6BF-F348-8491-2130D0205DF0}"/>
          </ac:spMkLst>
        </pc:spChg>
        <pc:spChg chg="mod">
          <ac:chgData name="Wan, Lihua" userId="6dc7f015-cb74-493c-abf7-d07b0fabb903" providerId="ADAL" clId="{7A9A0486-4D93-416C-8547-CD59E1A6358C}" dt="2025-07-18T08:33:50.210" v="4304" actId="947"/>
          <ac:spMkLst>
            <pc:docMk/>
            <pc:sldMk cId="2524043193" sldId="282"/>
            <ac:spMk id="34" creationId="{D618BA4D-1629-55E7-0D73-E69CAA3F3D04}"/>
          </ac:spMkLst>
        </pc:spChg>
        <pc:spChg chg="mod">
          <ac:chgData name="Wan, Lihua" userId="6dc7f015-cb74-493c-abf7-d07b0fabb903" providerId="ADAL" clId="{7A9A0486-4D93-416C-8547-CD59E1A6358C}" dt="2025-07-18T08:33:50.216" v="4308" actId="947"/>
          <ac:spMkLst>
            <pc:docMk/>
            <pc:sldMk cId="2524043193" sldId="282"/>
            <ac:spMk id="36" creationId="{AB389B41-2DDF-7240-C9D5-96E540311679}"/>
          </ac:spMkLst>
        </pc:spChg>
        <pc:spChg chg="mod">
          <ac:chgData name="Wan, Lihua" userId="6dc7f015-cb74-493c-abf7-d07b0fabb903" providerId="ADAL" clId="{7A9A0486-4D93-416C-8547-CD59E1A6358C}" dt="2025-07-18T08:33:50.222" v="4312" actId="947"/>
          <ac:spMkLst>
            <pc:docMk/>
            <pc:sldMk cId="2524043193" sldId="282"/>
            <ac:spMk id="37" creationId="{648B238F-CC2F-FEBB-7121-8F55C4944542}"/>
          </ac:spMkLst>
        </pc:spChg>
        <pc:spChg chg="mod">
          <ac:chgData name="Wan, Lihua" userId="6dc7f015-cb74-493c-abf7-d07b0fabb903" providerId="ADAL" clId="{7A9A0486-4D93-416C-8547-CD59E1A6358C}" dt="2025-07-18T08:33:50.237" v="4316" actId="947"/>
          <ac:spMkLst>
            <pc:docMk/>
            <pc:sldMk cId="2524043193" sldId="282"/>
            <ac:spMk id="40" creationId="{A2AC672D-9FCD-1B50-2040-AA05722F5E7F}"/>
          </ac:spMkLst>
        </pc:spChg>
        <pc:spChg chg="mod">
          <ac:chgData name="Wan, Lihua" userId="6dc7f015-cb74-493c-abf7-d07b0fabb903" providerId="ADAL" clId="{7A9A0486-4D93-416C-8547-CD59E1A6358C}" dt="2025-07-18T08:33:50.258" v="4320" actId="947"/>
          <ac:spMkLst>
            <pc:docMk/>
            <pc:sldMk cId="2524043193" sldId="282"/>
            <ac:spMk id="42" creationId="{804469C1-AFF8-BCE3-917A-9B3808F18781}"/>
          </ac:spMkLst>
        </pc:spChg>
        <pc:spChg chg="mod">
          <ac:chgData name="Wan, Lihua" userId="6dc7f015-cb74-493c-abf7-d07b0fabb903" providerId="ADAL" clId="{7A9A0486-4D93-416C-8547-CD59E1A6358C}" dt="2025-07-18T08:33:50.276" v="4324" actId="947"/>
          <ac:spMkLst>
            <pc:docMk/>
            <pc:sldMk cId="2524043193" sldId="282"/>
            <ac:spMk id="44" creationId="{4FB8052E-38EE-BCF5-8BAD-E2F01DC1B500}"/>
          </ac:spMkLst>
        </pc:spChg>
        <pc:spChg chg="mod">
          <ac:chgData name="Wan, Lihua" userId="6dc7f015-cb74-493c-abf7-d07b0fabb903" providerId="ADAL" clId="{7A9A0486-4D93-416C-8547-CD59E1A6358C}" dt="2025-07-18T08:33:50.287" v="4328" actId="947"/>
          <ac:spMkLst>
            <pc:docMk/>
            <pc:sldMk cId="2524043193" sldId="282"/>
            <ac:spMk id="46" creationId="{32939F10-3571-0B72-8A54-EAB64E4BB7CD}"/>
          </ac:spMkLst>
        </pc:spChg>
      </pc:sldChg>
      <pc:sldMasterChg chg="modSp modSldLayout">
        <pc:chgData name="Wan, Lihua" userId="6dc7f015-cb74-493c-abf7-d07b0fabb903" providerId="ADAL" clId="{7A9A0486-4D93-416C-8547-CD59E1A6358C}" dt="2025-07-18T07:38:15.473" v="1359" actId="735"/>
        <pc:sldMasterMkLst>
          <pc:docMk/>
          <pc:sldMasterMk cId="0" sldId="2147483648"/>
        </pc:sldMasterMkLst>
        <pc:sldLayoutChg chg="modSp">
          <pc:chgData name="Wan, Lihua" userId="6dc7f015-cb74-493c-abf7-d07b0fabb903" providerId="ADAL" clId="{7A9A0486-4D93-416C-8547-CD59E1A6358C}" dt="2025-07-18T07:38:01.228" v="1348" actId="735"/>
          <pc:sldLayoutMkLst>
            <pc:docMk/>
            <pc:sldMasterMk cId="0" sldId="2147483648"/>
            <pc:sldLayoutMk cId="0" sldId="2147483649"/>
          </pc:sldLayoutMkLst>
        </pc:sldLayoutChg>
        <pc:sldLayoutChg chg="modSp">
          <pc:chgData name="Wan, Lihua" userId="6dc7f015-cb74-493c-abf7-d07b0fabb903" providerId="ADAL" clId="{7A9A0486-4D93-416C-8547-CD59E1A6358C}" dt="2025-07-18T07:38:14.108" v="1358" actId="735"/>
          <pc:sldLayoutMkLst>
            <pc:docMk/>
            <pc:sldMasterMk cId="0" sldId="2147483648"/>
            <pc:sldLayoutMk cId="0" sldId="2147483650"/>
          </pc:sldLayoutMkLst>
        </pc:sldLayoutChg>
        <pc:sldLayoutChg chg="modSp">
          <pc:chgData name="Wan, Lihua" userId="6dc7f015-cb74-493c-abf7-d07b0fabb903" providerId="ADAL" clId="{7A9A0486-4D93-416C-8547-CD59E1A6358C}" dt="2025-07-18T07:38:13.153" v="1357" actId="735"/>
          <pc:sldLayoutMkLst>
            <pc:docMk/>
            <pc:sldMasterMk cId="0" sldId="2147483648"/>
            <pc:sldLayoutMk cId="0" sldId="2147483651"/>
          </pc:sldLayoutMkLst>
        </pc:sldLayoutChg>
        <pc:sldLayoutChg chg="modSp">
          <pc:chgData name="Wan, Lihua" userId="6dc7f015-cb74-493c-abf7-d07b0fabb903" providerId="ADAL" clId="{7A9A0486-4D93-416C-8547-CD59E1A6358C}" dt="2025-07-18T07:38:12.547" v="1356" actId="735"/>
          <pc:sldLayoutMkLst>
            <pc:docMk/>
            <pc:sldMasterMk cId="0" sldId="2147483648"/>
            <pc:sldLayoutMk cId="0" sldId="2147483652"/>
          </pc:sldLayoutMkLst>
        </pc:sldLayoutChg>
        <pc:sldLayoutChg chg="modSp">
          <pc:chgData name="Wan, Lihua" userId="6dc7f015-cb74-493c-abf7-d07b0fabb903" providerId="ADAL" clId="{7A9A0486-4D93-416C-8547-CD59E1A6358C}" dt="2025-07-18T07:38:11.348" v="1355" actId="735"/>
          <pc:sldLayoutMkLst>
            <pc:docMk/>
            <pc:sldMasterMk cId="0" sldId="2147483648"/>
            <pc:sldLayoutMk cId="0" sldId="2147483653"/>
          </pc:sldLayoutMkLst>
        </pc:sldLayoutChg>
        <pc:sldLayoutChg chg="modSp">
          <pc:chgData name="Wan, Lihua" userId="6dc7f015-cb74-493c-abf7-d07b0fabb903" providerId="ADAL" clId="{7A9A0486-4D93-416C-8547-CD59E1A6358C}" dt="2025-07-18T07:38:04.904" v="1349" actId="735"/>
          <pc:sldLayoutMkLst>
            <pc:docMk/>
            <pc:sldMasterMk cId="0" sldId="2147483648"/>
            <pc:sldLayoutMk cId="0" sldId="2147483654"/>
          </pc:sldLayoutMkLst>
        </pc:sldLayoutChg>
        <pc:sldLayoutChg chg="modSp">
          <pc:chgData name="Wan, Lihua" userId="6dc7f015-cb74-493c-abf7-d07b0fabb903" providerId="ADAL" clId="{7A9A0486-4D93-416C-8547-CD59E1A6358C}" dt="2025-07-18T07:38:09.326" v="1354" actId="735"/>
          <pc:sldLayoutMkLst>
            <pc:docMk/>
            <pc:sldMasterMk cId="0" sldId="2147483648"/>
            <pc:sldLayoutMk cId="0" sldId="2147483655"/>
          </pc:sldLayoutMkLst>
        </pc:sldLayoutChg>
        <pc:sldLayoutChg chg="modSp">
          <pc:chgData name="Wan, Lihua" userId="6dc7f015-cb74-493c-abf7-d07b0fabb903" providerId="ADAL" clId="{7A9A0486-4D93-416C-8547-CD59E1A6358C}" dt="2025-07-18T07:38:08.628" v="1353" actId="735"/>
          <pc:sldLayoutMkLst>
            <pc:docMk/>
            <pc:sldMasterMk cId="0" sldId="2147483648"/>
            <pc:sldLayoutMk cId="0" sldId="2147483656"/>
          </pc:sldLayoutMkLst>
        </pc:sldLayoutChg>
        <pc:sldLayoutChg chg="modSp">
          <pc:chgData name="Wan, Lihua" userId="6dc7f015-cb74-493c-abf7-d07b0fabb903" providerId="ADAL" clId="{7A9A0486-4D93-416C-8547-CD59E1A6358C}" dt="2025-07-18T07:38:08.089" v="1352" actId="735"/>
          <pc:sldLayoutMkLst>
            <pc:docMk/>
            <pc:sldMasterMk cId="0" sldId="2147483648"/>
            <pc:sldLayoutMk cId="0" sldId="2147483657"/>
          </pc:sldLayoutMkLst>
        </pc:sldLayoutChg>
        <pc:sldLayoutChg chg="modSp">
          <pc:chgData name="Wan, Lihua" userId="6dc7f015-cb74-493c-abf7-d07b0fabb903" providerId="ADAL" clId="{7A9A0486-4D93-416C-8547-CD59E1A6358C}" dt="2025-07-18T07:38:07.449" v="1351" actId="735"/>
          <pc:sldLayoutMkLst>
            <pc:docMk/>
            <pc:sldMasterMk cId="0" sldId="2147483648"/>
            <pc:sldLayoutMk cId="0" sldId="2147483658"/>
          </pc:sldLayoutMkLst>
        </pc:sldLayoutChg>
        <pc:sldLayoutChg chg="modSp">
          <pc:chgData name="Wan, Lihua" userId="6dc7f015-cb74-493c-abf7-d07b0fabb903" providerId="ADAL" clId="{7A9A0486-4D93-416C-8547-CD59E1A6358C}" dt="2025-07-18T07:38:06.695" v="1350" actId="735"/>
          <pc:sldLayoutMkLst>
            <pc:docMk/>
            <pc:sldMasterMk cId="0" sldId="2147483648"/>
            <pc:sldLayoutMk cId="0" sldId="2147483659"/>
          </pc:sldLayoutMkLst>
        </pc:sldLayoutChg>
      </pc:sldMasterChg>
    </pc:docChg>
  </pc:docChgLst>
  <pc:docChgLst>
    <pc:chgData name="Wan, Lihua" userId="6dc7f015-cb74-493c-abf7-d07b0fabb903" providerId="ADAL" clId="{3AA39B05-43F9-48D1-92F8-5BD4EEC14B53}"/>
    <pc:docChg chg="undo redo custSel addSld delSld modSld sldOrd delMainMaster">
      <pc:chgData name="Wan, Lihua" userId="6dc7f015-cb74-493c-abf7-d07b0fabb903" providerId="ADAL" clId="{3AA39B05-43F9-48D1-92F8-5BD4EEC14B53}" dt="2025-07-16T05:41:39.416" v="3848" actId="47"/>
      <pc:docMkLst>
        <pc:docMk/>
      </pc:docMkLst>
      <pc:sldChg chg="addSp delSp modSp new mod">
        <pc:chgData name="Wan, Lihua" userId="6dc7f015-cb74-493c-abf7-d07b0fabb903" providerId="ADAL" clId="{3AA39B05-43F9-48D1-92F8-5BD4EEC14B53}" dt="2025-07-10T09:20:44.274" v="3427" actId="20577"/>
        <pc:sldMkLst>
          <pc:docMk/>
          <pc:sldMk cId="2424813541" sldId="256"/>
        </pc:sldMkLst>
        <pc:spChg chg="del">
          <ac:chgData name="Wan, Lihua" userId="6dc7f015-cb74-493c-abf7-d07b0fabb903" providerId="ADAL" clId="{3AA39B05-43F9-48D1-92F8-5BD4EEC14B53}" dt="2025-07-08T03:11:53.017" v="1" actId="478"/>
          <ac:spMkLst>
            <pc:docMk/>
            <pc:sldMk cId="2424813541" sldId="256"/>
            <ac:spMk id="2" creationId="{3D3C36FB-63B4-1FD1-BB95-8C2B77304FA1}"/>
          </ac:spMkLst>
        </pc:spChg>
        <pc:spChg chg="del">
          <ac:chgData name="Wan, Lihua" userId="6dc7f015-cb74-493c-abf7-d07b0fabb903" providerId="ADAL" clId="{3AA39B05-43F9-48D1-92F8-5BD4EEC14B53}" dt="2025-07-08T03:11:54.565" v="2" actId="478"/>
          <ac:spMkLst>
            <pc:docMk/>
            <pc:sldMk cId="2424813541" sldId="256"/>
            <ac:spMk id="3" creationId="{D6AD5A6D-82AF-6A1E-0112-A34AFB82F0B0}"/>
          </ac:spMkLst>
        </pc:spChg>
        <pc:spChg chg="mod">
          <ac:chgData name="Wan, Lihua" userId="6dc7f015-cb74-493c-abf7-d07b0fabb903" providerId="ADAL" clId="{3AA39B05-43F9-48D1-92F8-5BD4EEC14B53}" dt="2025-07-10T01:22:47.417" v="2773"/>
          <ac:spMkLst>
            <pc:docMk/>
            <pc:sldMk cId="2424813541" sldId="256"/>
            <ac:spMk id="3" creationId="{DE2E9E36-9BFC-A577-A97A-15F4FCE22BD3}"/>
          </ac:spMkLst>
        </pc:spChg>
        <pc:spChg chg="mod">
          <ac:chgData name="Wan, Lihua" userId="6dc7f015-cb74-493c-abf7-d07b0fabb903" providerId="ADAL" clId="{3AA39B05-43F9-48D1-92F8-5BD4EEC14B53}" dt="2025-07-10T01:22:47.417" v="2773"/>
          <ac:spMkLst>
            <pc:docMk/>
            <pc:sldMk cId="2424813541" sldId="256"/>
            <ac:spMk id="4" creationId="{4DB09D51-3F89-8C49-AE01-E91AD5E9F35C}"/>
          </ac:spMkLst>
        </pc:spChg>
        <pc:spChg chg="mod">
          <ac:chgData name="Wan, Lihua" userId="6dc7f015-cb74-493c-abf7-d07b0fabb903" providerId="ADAL" clId="{3AA39B05-43F9-48D1-92F8-5BD4EEC14B53}" dt="2025-07-08T03:12:10.751" v="3"/>
          <ac:spMkLst>
            <pc:docMk/>
            <pc:sldMk cId="2424813541" sldId="256"/>
            <ac:spMk id="5" creationId="{336CCDBC-90DD-64D8-D25D-9EFA0EEEEF97}"/>
          </ac:spMkLst>
        </pc:spChg>
        <pc:spChg chg="mod">
          <ac:chgData name="Wan, Lihua" userId="6dc7f015-cb74-493c-abf7-d07b0fabb903" providerId="ADAL" clId="{3AA39B05-43F9-48D1-92F8-5BD4EEC14B53}" dt="2025-07-10T01:22:47.417" v="2773"/>
          <ac:spMkLst>
            <pc:docMk/>
            <pc:sldMk cId="2424813541" sldId="256"/>
            <ac:spMk id="5" creationId="{F4974F7D-8C2C-40AC-88C7-4C0B67B2FC2F}"/>
          </ac:spMkLst>
        </pc:spChg>
        <pc:spChg chg="add mod">
          <ac:chgData name="Wan, Lihua" userId="6dc7f015-cb74-493c-abf7-d07b0fabb903" providerId="ADAL" clId="{3AA39B05-43F9-48D1-92F8-5BD4EEC14B53}" dt="2025-07-10T01:24:10.883" v="2844" actId="20577"/>
          <ac:spMkLst>
            <pc:docMk/>
            <pc:sldMk cId="2424813541" sldId="256"/>
            <ac:spMk id="6" creationId="{5D0DB04A-3DD5-8618-937F-5F4EC8AC103C}"/>
          </ac:spMkLst>
        </pc:spChg>
        <pc:spChg chg="mod">
          <ac:chgData name="Wan, Lihua" userId="6dc7f015-cb74-493c-abf7-d07b0fabb903" providerId="ADAL" clId="{3AA39B05-43F9-48D1-92F8-5BD4EEC14B53}" dt="2025-07-08T03:12:10.751" v="3"/>
          <ac:spMkLst>
            <pc:docMk/>
            <pc:sldMk cId="2424813541" sldId="256"/>
            <ac:spMk id="6" creationId="{ABCADDA7-B431-31EF-754A-463A04A7148F}"/>
          </ac:spMkLst>
        </pc:spChg>
        <pc:spChg chg="add mod">
          <ac:chgData name="Wan, Lihua" userId="6dc7f015-cb74-493c-abf7-d07b0fabb903" providerId="ADAL" clId="{3AA39B05-43F9-48D1-92F8-5BD4EEC14B53}" dt="2025-07-08T03:12:10.751" v="3"/>
          <ac:spMkLst>
            <pc:docMk/>
            <pc:sldMk cId="2424813541" sldId="256"/>
            <ac:spMk id="7" creationId="{BCBCF55D-55F1-39CC-262A-2699DFCB6C30}"/>
          </ac:spMkLst>
        </pc:spChg>
        <pc:spChg chg="add mod">
          <ac:chgData name="Wan, Lihua" userId="6dc7f015-cb74-493c-abf7-d07b0fabb903" providerId="ADAL" clId="{3AA39B05-43F9-48D1-92F8-5BD4EEC14B53}" dt="2025-07-08T03:12:10.751" v="3"/>
          <ac:spMkLst>
            <pc:docMk/>
            <pc:sldMk cId="2424813541" sldId="256"/>
            <ac:spMk id="8" creationId="{6DDAE8A9-AE41-4A9B-4807-E04BC16BBA11}"/>
          </ac:spMkLst>
        </pc:spChg>
        <pc:spChg chg="add mod">
          <ac:chgData name="Wan, Lihua" userId="6dc7f015-cb74-493c-abf7-d07b0fabb903" providerId="ADAL" clId="{3AA39B05-43F9-48D1-92F8-5BD4EEC14B53}" dt="2025-07-08T03:12:10.751" v="3"/>
          <ac:spMkLst>
            <pc:docMk/>
            <pc:sldMk cId="2424813541" sldId="256"/>
            <ac:spMk id="9" creationId="{181370A8-EB66-CEBB-521B-48043F298DDD}"/>
          </ac:spMkLst>
        </pc:spChg>
        <pc:spChg chg="add mod">
          <ac:chgData name="Wan, Lihua" userId="6dc7f015-cb74-493c-abf7-d07b0fabb903" providerId="ADAL" clId="{3AA39B05-43F9-48D1-92F8-5BD4EEC14B53}" dt="2025-07-08T03:12:10.751" v="3"/>
          <ac:spMkLst>
            <pc:docMk/>
            <pc:sldMk cId="2424813541" sldId="256"/>
            <ac:spMk id="10" creationId="{3AE164DF-6A93-B726-7576-3EDD72BD4CC9}"/>
          </ac:spMkLst>
        </pc:spChg>
        <pc:spChg chg="add mod">
          <ac:chgData name="Wan, Lihua" userId="6dc7f015-cb74-493c-abf7-d07b0fabb903" providerId="ADAL" clId="{3AA39B05-43F9-48D1-92F8-5BD4EEC14B53}" dt="2025-07-08T03:12:10.751" v="3"/>
          <ac:spMkLst>
            <pc:docMk/>
            <pc:sldMk cId="2424813541" sldId="256"/>
            <ac:spMk id="11" creationId="{1B46F45B-7C85-F0F7-2732-B87088252E67}"/>
          </ac:spMkLst>
        </pc:spChg>
        <pc:spChg chg="add mod">
          <ac:chgData name="Wan, Lihua" userId="6dc7f015-cb74-493c-abf7-d07b0fabb903" providerId="ADAL" clId="{3AA39B05-43F9-48D1-92F8-5BD4EEC14B53}" dt="2025-07-08T03:12:10.751" v="3"/>
          <ac:spMkLst>
            <pc:docMk/>
            <pc:sldMk cId="2424813541" sldId="256"/>
            <ac:spMk id="12" creationId="{7219DBBE-A4AF-4C6B-40E8-3D5EAB07A0BA}"/>
          </ac:spMkLst>
        </pc:spChg>
        <pc:spChg chg="mod">
          <ac:chgData name="Wan, Lihua" userId="6dc7f015-cb74-493c-abf7-d07b0fabb903" providerId="ADAL" clId="{3AA39B05-43F9-48D1-92F8-5BD4EEC14B53}" dt="2025-07-08T03:12:10.751" v="3"/>
          <ac:spMkLst>
            <pc:docMk/>
            <pc:sldMk cId="2424813541" sldId="256"/>
            <ac:spMk id="16" creationId="{9A1B362E-B2DA-C8CD-D910-FFA62E18633A}"/>
          </ac:spMkLst>
        </pc:spChg>
        <pc:spChg chg="mod">
          <ac:chgData name="Wan, Lihua" userId="6dc7f015-cb74-493c-abf7-d07b0fabb903" providerId="ADAL" clId="{3AA39B05-43F9-48D1-92F8-5BD4EEC14B53}" dt="2025-07-08T03:12:10.751" v="3"/>
          <ac:spMkLst>
            <pc:docMk/>
            <pc:sldMk cId="2424813541" sldId="256"/>
            <ac:spMk id="17" creationId="{8767DDD8-0DA2-213B-C299-498696C8E96F}"/>
          </ac:spMkLst>
        </pc:spChg>
        <pc:spChg chg="mod">
          <ac:chgData name="Wan, Lihua" userId="6dc7f015-cb74-493c-abf7-d07b0fabb903" providerId="ADAL" clId="{3AA39B05-43F9-48D1-92F8-5BD4EEC14B53}" dt="2025-07-08T03:12:10.751" v="3"/>
          <ac:spMkLst>
            <pc:docMk/>
            <pc:sldMk cId="2424813541" sldId="256"/>
            <ac:spMk id="18" creationId="{B8CEC018-7B87-19D3-8AAB-C559425991B7}"/>
          </ac:spMkLst>
        </pc:spChg>
        <pc:spChg chg="mod">
          <ac:chgData name="Wan, Lihua" userId="6dc7f015-cb74-493c-abf7-d07b0fabb903" providerId="ADAL" clId="{3AA39B05-43F9-48D1-92F8-5BD4EEC14B53}" dt="2025-07-08T03:12:10.751" v="3"/>
          <ac:spMkLst>
            <pc:docMk/>
            <pc:sldMk cId="2424813541" sldId="256"/>
            <ac:spMk id="19" creationId="{FBCE75C5-FB52-37DC-6040-1E65632AC76F}"/>
          </ac:spMkLst>
        </pc:spChg>
        <pc:spChg chg="mod">
          <ac:chgData name="Wan, Lihua" userId="6dc7f015-cb74-493c-abf7-d07b0fabb903" providerId="ADAL" clId="{3AA39B05-43F9-48D1-92F8-5BD4EEC14B53}" dt="2025-07-08T03:12:10.751" v="3"/>
          <ac:spMkLst>
            <pc:docMk/>
            <pc:sldMk cId="2424813541" sldId="256"/>
            <ac:spMk id="22" creationId="{D6F57AE8-6A44-8749-0A15-F536F7D67F7E}"/>
          </ac:spMkLst>
        </pc:spChg>
        <pc:spChg chg="mod">
          <ac:chgData name="Wan, Lihua" userId="6dc7f015-cb74-493c-abf7-d07b0fabb903" providerId="ADAL" clId="{3AA39B05-43F9-48D1-92F8-5BD4EEC14B53}" dt="2025-07-08T03:12:10.751" v="3"/>
          <ac:spMkLst>
            <pc:docMk/>
            <pc:sldMk cId="2424813541" sldId="256"/>
            <ac:spMk id="24" creationId="{03FB5FBF-4C2F-6F44-D75B-DE2DA9B2AA7A}"/>
          </ac:spMkLst>
        </pc:spChg>
        <pc:spChg chg="mod">
          <ac:chgData name="Wan, Lihua" userId="6dc7f015-cb74-493c-abf7-d07b0fabb903" providerId="ADAL" clId="{3AA39B05-43F9-48D1-92F8-5BD4EEC14B53}" dt="2025-07-08T03:12:10.751" v="3"/>
          <ac:spMkLst>
            <pc:docMk/>
            <pc:sldMk cId="2424813541" sldId="256"/>
            <ac:spMk id="25" creationId="{0DB0C2D2-0494-AEEF-017E-3F8A158B9B1C}"/>
          </ac:spMkLst>
        </pc:spChg>
        <pc:spChg chg="mod">
          <ac:chgData name="Wan, Lihua" userId="6dc7f015-cb74-493c-abf7-d07b0fabb903" providerId="ADAL" clId="{3AA39B05-43F9-48D1-92F8-5BD4EEC14B53}" dt="2025-07-08T03:12:10.751" v="3"/>
          <ac:spMkLst>
            <pc:docMk/>
            <pc:sldMk cId="2424813541" sldId="256"/>
            <ac:spMk id="29" creationId="{48F64DB5-A5C4-0424-2055-6A543936154A}"/>
          </ac:spMkLst>
        </pc:spChg>
        <pc:spChg chg="mod">
          <ac:chgData name="Wan, Lihua" userId="6dc7f015-cb74-493c-abf7-d07b0fabb903" providerId="ADAL" clId="{3AA39B05-43F9-48D1-92F8-5BD4EEC14B53}" dt="2025-07-08T03:12:10.751" v="3"/>
          <ac:spMkLst>
            <pc:docMk/>
            <pc:sldMk cId="2424813541" sldId="256"/>
            <ac:spMk id="30" creationId="{B89926D2-D84C-93CD-7F6B-97D7B90F3BBF}"/>
          </ac:spMkLst>
        </pc:spChg>
        <pc:spChg chg="mod">
          <ac:chgData name="Wan, Lihua" userId="6dc7f015-cb74-493c-abf7-d07b0fabb903" providerId="ADAL" clId="{3AA39B05-43F9-48D1-92F8-5BD4EEC14B53}" dt="2025-07-08T03:12:10.751" v="3"/>
          <ac:spMkLst>
            <pc:docMk/>
            <pc:sldMk cId="2424813541" sldId="256"/>
            <ac:spMk id="31" creationId="{9952C480-5770-D7FC-E3C8-DC4B21DBF1B3}"/>
          </ac:spMkLst>
        </pc:spChg>
        <pc:spChg chg="mod">
          <ac:chgData name="Wan, Lihua" userId="6dc7f015-cb74-493c-abf7-d07b0fabb903" providerId="ADAL" clId="{3AA39B05-43F9-48D1-92F8-5BD4EEC14B53}" dt="2025-07-08T03:12:10.751" v="3"/>
          <ac:spMkLst>
            <pc:docMk/>
            <pc:sldMk cId="2424813541" sldId="256"/>
            <ac:spMk id="32" creationId="{0AC7C685-8E13-5051-D14C-019BE920D260}"/>
          </ac:spMkLst>
        </pc:spChg>
        <pc:spChg chg="mod">
          <ac:chgData name="Wan, Lihua" userId="6dc7f015-cb74-493c-abf7-d07b0fabb903" providerId="ADAL" clId="{3AA39B05-43F9-48D1-92F8-5BD4EEC14B53}" dt="2025-07-08T03:12:10.751" v="3"/>
          <ac:spMkLst>
            <pc:docMk/>
            <pc:sldMk cId="2424813541" sldId="256"/>
            <ac:spMk id="36" creationId="{55F2E03E-3405-553C-D070-6F57AB275E83}"/>
          </ac:spMkLst>
        </pc:spChg>
        <pc:spChg chg="mod">
          <ac:chgData name="Wan, Lihua" userId="6dc7f015-cb74-493c-abf7-d07b0fabb903" providerId="ADAL" clId="{3AA39B05-43F9-48D1-92F8-5BD4EEC14B53}" dt="2025-07-08T03:12:10.751" v="3"/>
          <ac:spMkLst>
            <pc:docMk/>
            <pc:sldMk cId="2424813541" sldId="256"/>
            <ac:spMk id="37" creationId="{A9528AA6-540C-0C62-4AF5-7D530DCD32C4}"/>
          </ac:spMkLst>
        </pc:spChg>
        <pc:spChg chg="mod">
          <ac:chgData name="Wan, Lihua" userId="6dc7f015-cb74-493c-abf7-d07b0fabb903" providerId="ADAL" clId="{3AA39B05-43F9-48D1-92F8-5BD4EEC14B53}" dt="2025-07-08T03:12:10.751" v="3"/>
          <ac:spMkLst>
            <pc:docMk/>
            <pc:sldMk cId="2424813541" sldId="256"/>
            <ac:spMk id="38" creationId="{466CEB97-9AB9-B004-D797-CE3EC220DE75}"/>
          </ac:spMkLst>
        </pc:spChg>
        <pc:spChg chg="mod">
          <ac:chgData name="Wan, Lihua" userId="6dc7f015-cb74-493c-abf7-d07b0fabb903" providerId="ADAL" clId="{3AA39B05-43F9-48D1-92F8-5BD4EEC14B53}" dt="2025-07-08T03:12:10.751" v="3"/>
          <ac:spMkLst>
            <pc:docMk/>
            <pc:sldMk cId="2424813541" sldId="256"/>
            <ac:spMk id="39" creationId="{7641259C-6564-A38B-66A1-8338294FB841}"/>
          </ac:spMkLst>
        </pc:spChg>
        <pc:spChg chg="mod">
          <ac:chgData name="Wan, Lihua" userId="6dc7f015-cb74-493c-abf7-d07b0fabb903" providerId="ADAL" clId="{3AA39B05-43F9-48D1-92F8-5BD4EEC14B53}" dt="2025-07-08T03:12:10.751" v="3"/>
          <ac:spMkLst>
            <pc:docMk/>
            <pc:sldMk cId="2424813541" sldId="256"/>
            <ac:spMk id="43" creationId="{339653CB-9509-5038-A74E-9169851D9C27}"/>
          </ac:spMkLst>
        </pc:spChg>
        <pc:spChg chg="mod">
          <ac:chgData name="Wan, Lihua" userId="6dc7f015-cb74-493c-abf7-d07b0fabb903" providerId="ADAL" clId="{3AA39B05-43F9-48D1-92F8-5BD4EEC14B53}" dt="2025-07-08T03:12:10.751" v="3"/>
          <ac:spMkLst>
            <pc:docMk/>
            <pc:sldMk cId="2424813541" sldId="256"/>
            <ac:spMk id="44" creationId="{324E5071-74E7-A891-A437-A8900E981E86}"/>
          </ac:spMkLst>
        </pc:spChg>
        <pc:spChg chg="mod">
          <ac:chgData name="Wan, Lihua" userId="6dc7f015-cb74-493c-abf7-d07b0fabb903" providerId="ADAL" clId="{3AA39B05-43F9-48D1-92F8-5BD4EEC14B53}" dt="2025-07-08T03:12:10.751" v="3"/>
          <ac:spMkLst>
            <pc:docMk/>
            <pc:sldMk cId="2424813541" sldId="256"/>
            <ac:spMk id="45" creationId="{C9F6FD83-3D6A-F128-5E23-32E3393BAA8E}"/>
          </ac:spMkLst>
        </pc:spChg>
        <pc:spChg chg="mod">
          <ac:chgData name="Wan, Lihua" userId="6dc7f015-cb74-493c-abf7-d07b0fabb903" providerId="ADAL" clId="{3AA39B05-43F9-48D1-92F8-5BD4EEC14B53}" dt="2025-07-08T03:12:10.751" v="3"/>
          <ac:spMkLst>
            <pc:docMk/>
            <pc:sldMk cId="2424813541" sldId="256"/>
            <ac:spMk id="46" creationId="{F3ADD25A-AC1C-B008-B914-D4CD0468F337}"/>
          </ac:spMkLst>
        </pc:spChg>
        <pc:spChg chg="add mod">
          <ac:chgData name="Wan, Lihua" userId="6dc7f015-cb74-493c-abf7-d07b0fabb903" providerId="ADAL" clId="{3AA39B05-43F9-48D1-92F8-5BD4EEC14B53}" dt="2025-07-08T03:12:10.751" v="3"/>
          <ac:spMkLst>
            <pc:docMk/>
            <pc:sldMk cId="2424813541" sldId="256"/>
            <ac:spMk id="47" creationId="{03826EED-78C8-0DDE-28FD-C68D89727F26}"/>
          </ac:spMkLst>
        </pc:spChg>
        <pc:spChg chg="add mod">
          <ac:chgData name="Wan, Lihua" userId="6dc7f015-cb74-493c-abf7-d07b0fabb903" providerId="ADAL" clId="{3AA39B05-43F9-48D1-92F8-5BD4EEC14B53}" dt="2025-07-08T03:12:10.751" v="3"/>
          <ac:spMkLst>
            <pc:docMk/>
            <pc:sldMk cId="2424813541" sldId="256"/>
            <ac:spMk id="48" creationId="{65AAF0F6-04DF-7EAC-8E0D-5D51CCFAF467}"/>
          </ac:spMkLst>
        </pc:spChg>
        <pc:spChg chg="mod">
          <ac:chgData name="Wan, Lihua" userId="6dc7f015-cb74-493c-abf7-d07b0fabb903" providerId="ADAL" clId="{3AA39B05-43F9-48D1-92F8-5BD4EEC14B53}" dt="2025-07-08T03:12:10.751" v="3"/>
          <ac:spMkLst>
            <pc:docMk/>
            <pc:sldMk cId="2424813541" sldId="256"/>
            <ac:spMk id="50" creationId="{980E94C8-F23E-9067-585B-BF625F4CD71A}"/>
          </ac:spMkLst>
        </pc:spChg>
        <pc:spChg chg="mod">
          <ac:chgData name="Wan, Lihua" userId="6dc7f015-cb74-493c-abf7-d07b0fabb903" providerId="ADAL" clId="{3AA39B05-43F9-48D1-92F8-5BD4EEC14B53}" dt="2025-07-08T03:12:10.751" v="3"/>
          <ac:spMkLst>
            <pc:docMk/>
            <pc:sldMk cId="2424813541" sldId="256"/>
            <ac:spMk id="51" creationId="{3F2EA2A3-9562-640B-583D-A62B618A6FEC}"/>
          </ac:spMkLst>
        </pc:spChg>
        <pc:spChg chg="mod">
          <ac:chgData name="Wan, Lihua" userId="6dc7f015-cb74-493c-abf7-d07b0fabb903" providerId="ADAL" clId="{3AA39B05-43F9-48D1-92F8-5BD4EEC14B53}" dt="2025-07-08T03:12:10.751" v="3"/>
          <ac:spMkLst>
            <pc:docMk/>
            <pc:sldMk cId="2424813541" sldId="256"/>
            <ac:spMk id="52" creationId="{58B55264-E7F6-F95C-88D8-F9441D873999}"/>
          </ac:spMkLst>
        </pc:spChg>
        <pc:spChg chg="mod">
          <ac:chgData name="Wan, Lihua" userId="6dc7f015-cb74-493c-abf7-d07b0fabb903" providerId="ADAL" clId="{3AA39B05-43F9-48D1-92F8-5BD4EEC14B53}" dt="2025-07-08T03:12:14.080" v="4"/>
          <ac:spMkLst>
            <pc:docMk/>
            <pc:sldMk cId="2424813541" sldId="256"/>
            <ac:spMk id="54" creationId="{3C021528-F35B-F704-0322-58D873529A28}"/>
          </ac:spMkLst>
        </pc:spChg>
        <pc:spChg chg="mod">
          <ac:chgData name="Wan, Lihua" userId="6dc7f015-cb74-493c-abf7-d07b0fabb903" providerId="ADAL" clId="{3AA39B05-43F9-48D1-92F8-5BD4EEC14B53}" dt="2025-07-08T03:12:14.080" v="4"/>
          <ac:spMkLst>
            <pc:docMk/>
            <pc:sldMk cId="2424813541" sldId="256"/>
            <ac:spMk id="55" creationId="{F5258FFF-B42E-17AB-EF97-788F4A29A8CD}"/>
          </ac:spMkLst>
        </pc:spChg>
        <pc:spChg chg="add del mod">
          <ac:chgData name="Wan, Lihua" userId="6dc7f015-cb74-493c-abf7-d07b0fabb903" providerId="ADAL" clId="{3AA39B05-43F9-48D1-92F8-5BD4EEC14B53}" dt="2025-07-08T03:18:27.884" v="37" actId="478"/>
          <ac:spMkLst>
            <pc:docMk/>
            <pc:sldMk cId="2424813541" sldId="256"/>
            <ac:spMk id="56" creationId="{51BF608F-ABAE-2E71-D082-E67058147B3F}"/>
          </ac:spMkLst>
        </pc:spChg>
        <pc:spChg chg="add del mod">
          <ac:chgData name="Wan, Lihua" userId="6dc7f015-cb74-493c-abf7-d07b0fabb903" providerId="ADAL" clId="{3AA39B05-43F9-48D1-92F8-5BD4EEC14B53}" dt="2025-07-08T03:18:27.884" v="37" actId="478"/>
          <ac:spMkLst>
            <pc:docMk/>
            <pc:sldMk cId="2424813541" sldId="256"/>
            <ac:spMk id="57" creationId="{6CFBAF71-6D76-5C6A-1223-CBD3DA403349}"/>
          </ac:spMkLst>
        </pc:spChg>
        <pc:spChg chg="add del mod">
          <ac:chgData name="Wan, Lihua" userId="6dc7f015-cb74-493c-abf7-d07b0fabb903" providerId="ADAL" clId="{3AA39B05-43F9-48D1-92F8-5BD4EEC14B53}" dt="2025-07-08T03:18:27.884" v="37" actId="478"/>
          <ac:spMkLst>
            <pc:docMk/>
            <pc:sldMk cId="2424813541" sldId="256"/>
            <ac:spMk id="58" creationId="{961527C6-7CCC-C4DD-F61D-73196232A594}"/>
          </ac:spMkLst>
        </pc:spChg>
        <pc:spChg chg="add del mod">
          <ac:chgData name="Wan, Lihua" userId="6dc7f015-cb74-493c-abf7-d07b0fabb903" providerId="ADAL" clId="{3AA39B05-43F9-48D1-92F8-5BD4EEC14B53}" dt="2025-07-08T03:18:27.884" v="37" actId="478"/>
          <ac:spMkLst>
            <pc:docMk/>
            <pc:sldMk cId="2424813541" sldId="256"/>
            <ac:spMk id="59" creationId="{25590E96-D58D-0B09-1F97-DF2E0929C2B5}"/>
          </ac:spMkLst>
        </pc:spChg>
        <pc:spChg chg="add del mod">
          <ac:chgData name="Wan, Lihua" userId="6dc7f015-cb74-493c-abf7-d07b0fabb903" providerId="ADAL" clId="{3AA39B05-43F9-48D1-92F8-5BD4EEC14B53}" dt="2025-07-08T03:18:27.884" v="37" actId="478"/>
          <ac:spMkLst>
            <pc:docMk/>
            <pc:sldMk cId="2424813541" sldId="256"/>
            <ac:spMk id="60" creationId="{D38A4599-BC4F-E978-E615-BD2E57D331A8}"/>
          </ac:spMkLst>
        </pc:spChg>
        <pc:spChg chg="add del mod">
          <ac:chgData name="Wan, Lihua" userId="6dc7f015-cb74-493c-abf7-d07b0fabb903" providerId="ADAL" clId="{3AA39B05-43F9-48D1-92F8-5BD4EEC14B53}" dt="2025-07-08T03:18:31.003" v="38" actId="478"/>
          <ac:spMkLst>
            <pc:docMk/>
            <pc:sldMk cId="2424813541" sldId="256"/>
            <ac:spMk id="61" creationId="{6471A261-72E8-6CDD-63AB-1875E751F5C4}"/>
          </ac:spMkLst>
        </pc:spChg>
        <pc:spChg chg="mod">
          <ac:chgData name="Wan, Lihua" userId="6dc7f015-cb74-493c-abf7-d07b0fabb903" providerId="ADAL" clId="{3AA39B05-43F9-48D1-92F8-5BD4EEC14B53}" dt="2025-07-08T03:12:14.080" v="4"/>
          <ac:spMkLst>
            <pc:docMk/>
            <pc:sldMk cId="2424813541" sldId="256"/>
            <ac:spMk id="65" creationId="{3D020CA7-0EFF-5817-BBD5-79B4AB84CB8F}"/>
          </ac:spMkLst>
        </pc:spChg>
        <pc:spChg chg="mod">
          <ac:chgData name="Wan, Lihua" userId="6dc7f015-cb74-493c-abf7-d07b0fabb903" providerId="ADAL" clId="{3AA39B05-43F9-48D1-92F8-5BD4EEC14B53}" dt="2025-07-08T03:12:14.080" v="4"/>
          <ac:spMkLst>
            <pc:docMk/>
            <pc:sldMk cId="2424813541" sldId="256"/>
            <ac:spMk id="66" creationId="{97FC13A3-10C9-5EE5-7817-A529C9FBC95D}"/>
          </ac:spMkLst>
        </pc:spChg>
        <pc:spChg chg="mod">
          <ac:chgData name="Wan, Lihua" userId="6dc7f015-cb74-493c-abf7-d07b0fabb903" providerId="ADAL" clId="{3AA39B05-43F9-48D1-92F8-5BD4EEC14B53}" dt="2025-07-08T03:12:14.080" v="4"/>
          <ac:spMkLst>
            <pc:docMk/>
            <pc:sldMk cId="2424813541" sldId="256"/>
            <ac:spMk id="67" creationId="{1537DE52-EA2F-76AB-5CDE-53A159203911}"/>
          </ac:spMkLst>
        </pc:spChg>
        <pc:spChg chg="mod">
          <ac:chgData name="Wan, Lihua" userId="6dc7f015-cb74-493c-abf7-d07b0fabb903" providerId="ADAL" clId="{3AA39B05-43F9-48D1-92F8-5BD4EEC14B53}" dt="2025-07-08T03:12:14.080" v="4"/>
          <ac:spMkLst>
            <pc:docMk/>
            <pc:sldMk cId="2424813541" sldId="256"/>
            <ac:spMk id="68" creationId="{C3447767-6C0A-609B-D66F-D09F0097E0CC}"/>
          </ac:spMkLst>
        </pc:spChg>
        <pc:spChg chg="mod">
          <ac:chgData name="Wan, Lihua" userId="6dc7f015-cb74-493c-abf7-d07b0fabb903" providerId="ADAL" clId="{3AA39B05-43F9-48D1-92F8-5BD4EEC14B53}" dt="2025-07-08T03:12:14.080" v="4"/>
          <ac:spMkLst>
            <pc:docMk/>
            <pc:sldMk cId="2424813541" sldId="256"/>
            <ac:spMk id="71" creationId="{DD8AEA7F-84C6-094B-20ED-A08726FCF818}"/>
          </ac:spMkLst>
        </pc:spChg>
        <pc:spChg chg="mod">
          <ac:chgData name="Wan, Lihua" userId="6dc7f015-cb74-493c-abf7-d07b0fabb903" providerId="ADAL" clId="{3AA39B05-43F9-48D1-92F8-5BD4EEC14B53}" dt="2025-07-08T03:12:14.080" v="4"/>
          <ac:spMkLst>
            <pc:docMk/>
            <pc:sldMk cId="2424813541" sldId="256"/>
            <ac:spMk id="73" creationId="{F5D3178C-AB13-573F-87AF-59D586DEA57D}"/>
          </ac:spMkLst>
        </pc:spChg>
        <pc:spChg chg="mod">
          <ac:chgData name="Wan, Lihua" userId="6dc7f015-cb74-493c-abf7-d07b0fabb903" providerId="ADAL" clId="{3AA39B05-43F9-48D1-92F8-5BD4EEC14B53}" dt="2025-07-08T03:12:14.080" v="4"/>
          <ac:spMkLst>
            <pc:docMk/>
            <pc:sldMk cId="2424813541" sldId="256"/>
            <ac:spMk id="74" creationId="{34E6013A-BC4D-9C16-42BE-61D53DB53684}"/>
          </ac:spMkLst>
        </pc:spChg>
        <pc:spChg chg="mod">
          <ac:chgData name="Wan, Lihua" userId="6dc7f015-cb74-493c-abf7-d07b0fabb903" providerId="ADAL" clId="{3AA39B05-43F9-48D1-92F8-5BD4EEC14B53}" dt="2025-07-08T03:12:14.080" v="4"/>
          <ac:spMkLst>
            <pc:docMk/>
            <pc:sldMk cId="2424813541" sldId="256"/>
            <ac:spMk id="78" creationId="{E87E1B2A-C208-435E-29EC-1007C624EA59}"/>
          </ac:spMkLst>
        </pc:spChg>
        <pc:spChg chg="mod">
          <ac:chgData name="Wan, Lihua" userId="6dc7f015-cb74-493c-abf7-d07b0fabb903" providerId="ADAL" clId="{3AA39B05-43F9-48D1-92F8-5BD4EEC14B53}" dt="2025-07-08T03:12:14.080" v="4"/>
          <ac:spMkLst>
            <pc:docMk/>
            <pc:sldMk cId="2424813541" sldId="256"/>
            <ac:spMk id="79" creationId="{D8B9501D-9FF8-53E1-6FC4-7E19566E5BD1}"/>
          </ac:spMkLst>
        </pc:spChg>
        <pc:spChg chg="mod">
          <ac:chgData name="Wan, Lihua" userId="6dc7f015-cb74-493c-abf7-d07b0fabb903" providerId="ADAL" clId="{3AA39B05-43F9-48D1-92F8-5BD4EEC14B53}" dt="2025-07-08T03:12:14.080" v="4"/>
          <ac:spMkLst>
            <pc:docMk/>
            <pc:sldMk cId="2424813541" sldId="256"/>
            <ac:spMk id="80" creationId="{001444FD-E86B-C5FA-8B3A-5D7E992136B2}"/>
          </ac:spMkLst>
        </pc:spChg>
        <pc:spChg chg="mod">
          <ac:chgData name="Wan, Lihua" userId="6dc7f015-cb74-493c-abf7-d07b0fabb903" providerId="ADAL" clId="{3AA39B05-43F9-48D1-92F8-5BD4EEC14B53}" dt="2025-07-08T03:12:14.080" v="4"/>
          <ac:spMkLst>
            <pc:docMk/>
            <pc:sldMk cId="2424813541" sldId="256"/>
            <ac:spMk id="81" creationId="{87309E16-FB9E-EB1E-2BA3-D8600EA91605}"/>
          </ac:spMkLst>
        </pc:spChg>
        <pc:spChg chg="mod">
          <ac:chgData name="Wan, Lihua" userId="6dc7f015-cb74-493c-abf7-d07b0fabb903" providerId="ADAL" clId="{3AA39B05-43F9-48D1-92F8-5BD4EEC14B53}" dt="2025-07-08T03:12:14.080" v="4"/>
          <ac:spMkLst>
            <pc:docMk/>
            <pc:sldMk cId="2424813541" sldId="256"/>
            <ac:spMk id="85" creationId="{179EC0FE-724D-B729-8D57-CCD6FB0A98B4}"/>
          </ac:spMkLst>
        </pc:spChg>
        <pc:spChg chg="mod">
          <ac:chgData name="Wan, Lihua" userId="6dc7f015-cb74-493c-abf7-d07b0fabb903" providerId="ADAL" clId="{3AA39B05-43F9-48D1-92F8-5BD4EEC14B53}" dt="2025-07-08T03:12:14.080" v="4"/>
          <ac:spMkLst>
            <pc:docMk/>
            <pc:sldMk cId="2424813541" sldId="256"/>
            <ac:spMk id="86" creationId="{CE652963-1368-6C7F-007D-7B334B7B3CF5}"/>
          </ac:spMkLst>
        </pc:spChg>
        <pc:spChg chg="mod">
          <ac:chgData name="Wan, Lihua" userId="6dc7f015-cb74-493c-abf7-d07b0fabb903" providerId="ADAL" clId="{3AA39B05-43F9-48D1-92F8-5BD4EEC14B53}" dt="2025-07-08T03:12:14.080" v="4"/>
          <ac:spMkLst>
            <pc:docMk/>
            <pc:sldMk cId="2424813541" sldId="256"/>
            <ac:spMk id="87" creationId="{AD123A08-02A9-FDD5-89DD-3ED3D509F78D}"/>
          </ac:spMkLst>
        </pc:spChg>
        <pc:spChg chg="mod">
          <ac:chgData name="Wan, Lihua" userId="6dc7f015-cb74-493c-abf7-d07b0fabb903" providerId="ADAL" clId="{3AA39B05-43F9-48D1-92F8-5BD4EEC14B53}" dt="2025-07-08T03:12:14.080" v="4"/>
          <ac:spMkLst>
            <pc:docMk/>
            <pc:sldMk cId="2424813541" sldId="256"/>
            <ac:spMk id="88" creationId="{2CD493D8-35F0-F42D-2A03-90D27329191D}"/>
          </ac:spMkLst>
        </pc:spChg>
        <pc:spChg chg="mod">
          <ac:chgData name="Wan, Lihua" userId="6dc7f015-cb74-493c-abf7-d07b0fabb903" providerId="ADAL" clId="{3AA39B05-43F9-48D1-92F8-5BD4EEC14B53}" dt="2025-07-08T03:12:14.080" v="4"/>
          <ac:spMkLst>
            <pc:docMk/>
            <pc:sldMk cId="2424813541" sldId="256"/>
            <ac:spMk id="92" creationId="{B74925E7-4B3B-75EE-3007-65B8C55F2455}"/>
          </ac:spMkLst>
        </pc:spChg>
        <pc:spChg chg="mod">
          <ac:chgData name="Wan, Lihua" userId="6dc7f015-cb74-493c-abf7-d07b0fabb903" providerId="ADAL" clId="{3AA39B05-43F9-48D1-92F8-5BD4EEC14B53}" dt="2025-07-08T03:12:14.080" v="4"/>
          <ac:spMkLst>
            <pc:docMk/>
            <pc:sldMk cId="2424813541" sldId="256"/>
            <ac:spMk id="93" creationId="{D44A6604-7BF5-2989-41B3-79968D6131BF}"/>
          </ac:spMkLst>
        </pc:spChg>
        <pc:spChg chg="mod">
          <ac:chgData name="Wan, Lihua" userId="6dc7f015-cb74-493c-abf7-d07b0fabb903" providerId="ADAL" clId="{3AA39B05-43F9-48D1-92F8-5BD4EEC14B53}" dt="2025-07-08T03:12:14.080" v="4"/>
          <ac:spMkLst>
            <pc:docMk/>
            <pc:sldMk cId="2424813541" sldId="256"/>
            <ac:spMk id="94" creationId="{AB13C765-3003-3BE5-269B-0E6AA0AF1978}"/>
          </ac:spMkLst>
        </pc:spChg>
        <pc:spChg chg="mod">
          <ac:chgData name="Wan, Lihua" userId="6dc7f015-cb74-493c-abf7-d07b0fabb903" providerId="ADAL" clId="{3AA39B05-43F9-48D1-92F8-5BD4EEC14B53}" dt="2025-07-08T03:12:14.080" v="4"/>
          <ac:spMkLst>
            <pc:docMk/>
            <pc:sldMk cId="2424813541" sldId="256"/>
            <ac:spMk id="95" creationId="{90A51EF7-FE0B-26C9-0CD9-548376515C99}"/>
          </ac:spMkLst>
        </pc:spChg>
        <pc:spChg chg="add del mod">
          <ac:chgData name="Wan, Lihua" userId="6dc7f015-cb74-493c-abf7-d07b0fabb903" providerId="ADAL" clId="{3AA39B05-43F9-48D1-92F8-5BD4EEC14B53}" dt="2025-07-08T03:18:27.884" v="37" actId="478"/>
          <ac:spMkLst>
            <pc:docMk/>
            <pc:sldMk cId="2424813541" sldId="256"/>
            <ac:spMk id="96" creationId="{28C19CAE-3579-FA61-5935-539A4178FCBF}"/>
          </ac:spMkLst>
        </pc:spChg>
        <pc:spChg chg="add del mod">
          <ac:chgData name="Wan, Lihua" userId="6dc7f015-cb74-493c-abf7-d07b0fabb903" providerId="ADAL" clId="{3AA39B05-43F9-48D1-92F8-5BD4EEC14B53}" dt="2025-07-08T03:18:27.884" v="37" actId="478"/>
          <ac:spMkLst>
            <pc:docMk/>
            <pc:sldMk cId="2424813541" sldId="256"/>
            <ac:spMk id="97" creationId="{FF0A5C44-DF3B-92ED-A293-E216E998BDED}"/>
          </ac:spMkLst>
        </pc:spChg>
        <pc:spChg chg="mod">
          <ac:chgData name="Wan, Lihua" userId="6dc7f015-cb74-493c-abf7-d07b0fabb903" providerId="ADAL" clId="{3AA39B05-43F9-48D1-92F8-5BD4EEC14B53}" dt="2025-07-08T03:12:14.080" v="4"/>
          <ac:spMkLst>
            <pc:docMk/>
            <pc:sldMk cId="2424813541" sldId="256"/>
            <ac:spMk id="99" creationId="{BECD484D-AF8C-03C7-9826-7D23B4F0BC42}"/>
          </ac:spMkLst>
        </pc:spChg>
        <pc:spChg chg="mod">
          <ac:chgData name="Wan, Lihua" userId="6dc7f015-cb74-493c-abf7-d07b0fabb903" providerId="ADAL" clId="{3AA39B05-43F9-48D1-92F8-5BD4EEC14B53}" dt="2025-07-08T03:12:14.080" v="4"/>
          <ac:spMkLst>
            <pc:docMk/>
            <pc:sldMk cId="2424813541" sldId="256"/>
            <ac:spMk id="100" creationId="{7E4077EC-85EC-BB67-F615-53B380768758}"/>
          </ac:spMkLst>
        </pc:spChg>
        <pc:spChg chg="mod">
          <ac:chgData name="Wan, Lihua" userId="6dc7f015-cb74-493c-abf7-d07b0fabb903" providerId="ADAL" clId="{3AA39B05-43F9-48D1-92F8-5BD4EEC14B53}" dt="2025-07-08T03:12:14.080" v="4"/>
          <ac:spMkLst>
            <pc:docMk/>
            <pc:sldMk cId="2424813541" sldId="256"/>
            <ac:spMk id="101" creationId="{B855237F-A90D-F5A0-6E49-EC2718C80F77}"/>
          </ac:spMkLst>
        </pc:spChg>
        <pc:spChg chg="add mod">
          <ac:chgData name="Wan, Lihua" userId="6dc7f015-cb74-493c-abf7-d07b0fabb903" providerId="ADAL" clId="{3AA39B05-43F9-48D1-92F8-5BD4EEC14B53}" dt="2025-07-08T03:18:48.004" v="39"/>
          <ac:spMkLst>
            <pc:docMk/>
            <pc:sldMk cId="2424813541" sldId="256"/>
            <ac:spMk id="102" creationId="{2EDB82AE-B2DE-0EA2-0E2F-E2E01904CAE9}"/>
          </ac:spMkLst>
        </pc:spChg>
        <pc:spChg chg="add mod">
          <ac:chgData name="Wan, Lihua" userId="6dc7f015-cb74-493c-abf7-d07b0fabb903" providerId="ADAL" clId="{3AA39B05-43F9-48D1-92F8-5BD4EEC14B53}" dt="2025-07-08T03:19:17.112" v="49" actId="14100"/>
          <ac:spMkLst>
            <pc:docMk/>
            <pc:sldMk cId="2424813541" sldId="256"/>
            <ac:spMk id="103" creationId="{CA39E0BA-2837-81D6-0C26-C2BBE9ECFFDA}"/>
          </ac:spMkLst>
        </pc:spChg>
        <pc:spChg chg="add mod">
          <ac:chgData name="Wan, Lihua" userId="6dc7f015-cb74-493c-abf7-d07b0fabb903" providerId="ADAL" clId="{3AA39B05-43F9-48D1-92F8-5BD4EEC14B53}" dt="2025-07-08T03:18:48.004" v="39"/>
          <ac:spMkLst>
            <pc:docMk/>
            <pc:sldMk cId="2424813541" sldId="256"/>
            <ac:spMk id="104" creationId="{F8CF8BEE-6586-D356-DDFD-9DEBFA6A4694}"/>
          </ac:spMkLst>
        </pc:spChg>
        <pc:spChg chg="add mod">
          <ac:chgData name="Wan, Lihua" userId="6dc7f015-cb74-493c-abf7-d07b0fabb903" providerId="ADAL" clId="{3AA39B05-43F9-48D1-92F8-5BD4EEC14B53}" dt="2025-07-10T01:22:38.867" v="2772" actId="1036"/>
          <ac:spMkLst>
            <pc:docMk/>
            <pc:sldMk cId="2424813541" sldId="256"/>
            <ac:spMk id="105" creationId="{E03F0B51-9522-94C9-FC06-9ED55E107377}"/>
          </ac:spMkLst>
        </pc:spChg>
        <pc:spChg chg="add mod">
          <ac:chgData name="Wan, Lihua" userId="6dc7f015-cb74-493c-abf7-d07b0fabb903" providerId="ADAL" clId="{3AA39B05-43F9-48D1-92F8-5BD4EEC14B53}" dt="2025-07-10T09:20:44.274" v="3427" actId="20577"/>
          <ac:spMkLst>
            <pc:docMk/>
            <pc:sldMk cId="2424813541" sldId="256"/>
            <ac:spMk id="106" creationId="{921C4286-F828-EBA3-B926-60399037E02F}"/>
          </ac:spMkLst>
        </pc:spChg>
        <pc:spChg chg="add mod">
          <ac:chgData name="Wan, Lihua" userId="6dc7f015-cb74-493c-abf7-d07b0fabb903" providerId="ADAL" clId="{3AA39B05-43F9-48D1-92F8-5BD4EEC14B53}" dt="2025-07-08T03:18:48.004" v="39"/>
          <ac:spMkLst>
            <pc:docMk/>
            <pc:sldMk cId="2424813541" sldId="256"/>
            <ac:spMk id="107" creationId="{B1AF06E1-348B-A784-4572-65B09C235D8B}"/>
          </ac:spMkLst>
        </pc:spChg>
        <pc:spChg chg="add mod">
          <ac:chgData name="Wan, Lihua" userId="6dc7f015-cb74-493c-abf7-d07b0fabb903" providerId="ADAL" clId="{3AA39B05-43F9-48D1-92F8-5BD4EEC14B53}" dt="2025-07-08T03:18:48.004" v="39"/>
          <ac:spMkLst>
            <pc:docMk/>
            <pc:sldMk cId="2424813541" sldId="256"/>
            <ac:spMk id="109" creationId="{98131118-FD43-64B4-BD3A-6E49D531A5A4}"/>
          </ac:spMkLst>
        </pc:spChg>
        <pc:spChg chg="add mod">
          <ac:chgData name="Wan, Lihua" userId="6dc7f015-cb74-493c-abf7-d07b0fabb903" providerId="ADAL" clId="{3AA39B05-43F9-48D1-92F8-5BD4EEC14B53}" dt="2025-07-10T01:22:38.867" v="2772" actId="1036"/>
          <ac:spMkLst>
            <pc:docMk/>
            <pc:sldMk cId="2424813541" sldId="256"/>
            <ac:spMk id="110" creationId="{1F087692-B5D7-5792-0AE9-F63C8BBBFBC8}"/>
          </ac:spMkLst>
        </pc:spChg>
        <pc:spChg chg="add mod">
          <ac:chgData name="Wan, Lihua" userId="6dc7f015-cb74-493c-abf7-d07b0fabb903" providerId="ADAL" clId="{3AA39B05-43F9-48D1-92F8-5BD4EEC14B53}" dt="2025-07-10T01:22:38.867" v="2772" actId="1036"/>
          <ac:spMkLst>
            <pc:docMk/>
            <pc:sldMk cId="2424813541" sldId="256"/>
            <ac:spMk id="111" creationId="{1C44EF5B-6556-992A-A53E-5199B1D654E6}"/>
          </ac:spMkLst>
        </pc:spChg>
        <pc:spChg chg="mod">
          <ac:chgData name="Wan, Lihua" userId="6dc7f015-cb74-493c-abf7-d07b0fabb903" providerId="ADAL" clId="{3AA39B05-43F9-48D1-92F8-5BD4EEC14B53}" dt="2025-07-08T03:18:48.004" v="39"/>
          <ac:spMkLst>
            <pc:docMk/>
            <pc:sldMk cId="2424813541" sldId="256"/>
            <ac:spMk id="113" creationId="{40AF3151-2F40-8D18-BFCF-C83A276DB444}"/>
          </ac:spMkLst>
        </pc:spChg>
        <pc:spChg chg="mod">
          <ac:chgData name="Wan, Lihua" userId="6dc7f015-cb74-493c-abf7-d07b0fabb903" providerId="ADAL" clId="{3AA39B05-43F9-48D1-92F8-5BD4EEC14B53}" dt="2025-07-08T03:18:48.004" v="39"/>
          <ac:spMkLst>
            <pc:docMk/>
            <pc:sldMk cId="2424813541" sldId="256"/>
            <ac:spMk id="114" creationId="{F54E7F82-B764-1D33-B6A8-F37106A22202}"/>
          </ac:spMkLst>
        </pc:spChg>
        <pc:spChg chg="mod">
          <ac:chgData name="Wan, Lihua" userId="6dc7f015-cb74-493c-abf7-d07b0fabb903" providerId="ADAL" clId="{3AA39B05-43F9-48D1-92F8-5BD4EEC14B53}" dt="2025-07-08T03:18:48.004" v="39"/>
          <ac:spMkLst>
            <pc:docMk/>
            <pc:sldMk cId="2424813541" sldId="256"/>
            <ac:spMk id="115" creationId="{E5683C0F-D6A6-D2FF-2972-6342C3DBA1B8}"/>
          </ac:spMkLst>
        </pc:spChg>
        <pc:spChg chg="mod">
          <ac:chgData name="Wan, Lihua" userId="6dc7f015-cb74-493c-abf7-d07b0fabb903" providerId="ADAL" clId="{3AA39B05-43F9-48D1-92F8-5BD4EEC14B53}" dt="2025-07-08T03:18:48.004" v="39"/>
          <ac:spMkLst>
            <pc:docMk/>
            <pc:sldMk cId="2424813541" sldId="256"/>
            <ac:spMk id="117" creationId="{753B214B-E74D-46A0-E42C-FC96B91497F3}"/>
          </ac:spMkLst>
        </pc:spChg>
        <pc:spChg chg="mod">
          <ac:chgData name="Wan, Lihua" userId="6dc7f015-cb74-493c-abf7-d07b0fabb903" providerId="ADAL" clId="{3AA39B05-43F9-48D1-92F8-5BD4EEC14B53}" dt="2025-07-08T03:18:48.004" v="39"/>
          <ac:spMkLst>
            <pc:docMk/>
            <pc:sldMk cId="2424813541" sldId="256"/>
            <ac:spMk id="118" creationId="{2D337A40-8E45-1D34-671A-95B1CBC29FB4}"/>
          </ac:spMkLst>
        </pc:spChg>
        <pc:spChg chg="mod">
          <ac:chgData name="Wan, Lihua" userId="6dc7f015-cb74-493c-abf7-d07b0fabb903" providerId="ADAL" clId="{3AA39B05-43F9-48D1-92F8-5BD4EEC14B53}" dt="2025-07-08T03:18:48.004" v="39"/>
          <ac:spMkLst>
            <pc:docMk/>
            <pc:sldMk cId="2424813541" sldId="256"/>
            <ac:spMk id="119" creationId="{9638062A-EFCC-D2F0-677D-B1ABD3C97FA9}"/>
          </ac:spMkLst>
        </pc:spChg>
        <pc:spChg chg="add mod">
          <ac:chgData name="Wan, Lihua" userId="6dc7f015-cb74-493c-abf7-d07b0fabb903" providerId="ADAL" clId="{3AA39B05-43F9-48D1-92F8-5BD4EEC14B53}" dt="2025-07-08T03:18:48.004" v="39"/>
          <ac:spMkLst>
            <pc:docMk/>
            <pc:sldMk cId="2424813541" sldId="256"/>
            <ac:spMk id="120" creationId="{3E7FA99F-047A-FEE1-280C-B8A85131F44D}"/>
          </ac:spMkLst>
        </pc:spChg>
        <pc:spChg chg="mod">
          <ac:chgData name="Wan, Lihua" userId="6dc7f015-cb74-493c-abf7-d07b0fabb903" providerId="ADAL" clId="{3AA39B05-43F9-48D1-92F8-5BD4EEC14B53}" dt="2025-07-08T03:18:48.004" v="39"/>
          <ac:spMkLst>
            <pc:docMk/>
            <pc:sldMk cId="2424813541" sldId="256"/>
            <ac:spMk id="122" creationId="{2DDB5900-7E8D-D08A-A9D0-C4D39A07C543}"/>
          </ac:spMkLst>
        </pc:spChg>
        <pc:spChg chg="mod">
          <ac:chgData name="Wan, Lihua" userId="6dc7f015-cb74-493c-abf7-d07b0fabb903" providerId="ADAL" clId="{3AA39B05-43F9-48D1-92F8-5BD4EEC14B53}" dt="2025-07-08T03:18:48.004" v="39"/>
          <ac:spMkLst>
            <pc:docMk/>
            <pc:sldMk cId="2424813541" sldId="256"/>
            <ac:spMk id="123" creationId="{E531D269-876B-ACF0-AE5C-4B3D308A3E4A}"/>
          </ac:spMkLst>
        </pc:spChg>
        <pc:spChg chg="mod">
          <ac:chgData name="Wan, Lihua" userId="6dc7f015-cb74-493c-abf7-d07b0fabb903" providerId="ADAL" clId="{3AA39B05-43F9-48D1-92F8-5BD4EEC14B53}" dt="2025-07-08T03:18:48.004" v="39"/>
          <ac:spMkLst>
            <pc:docMk/>
            <pc:sldMk cId="2424813541" sldId="256"/>
            <ac:spMk id="124" creationId="{C04CAF6D-3860-5B03-7DA9-221F2D907FF2}"/>
          </ac:spMkLst>
        </pc:spChg>
        <pc:spChg chg="add del mod">
          <ac:chgData name="Wan, Lihua" userId="6dc7f015-cb74-493c-abf7-d07b0fabb903" providerId="ADAL" clId="{3AA39B05-43F9-48D1-92F8-5BD4EEC14B53}" dt="2025-07-08T03:18:54.294" v="41" actId="478"/>
          <ac:spMkLst>
            <pc:docMk/>
            <pc:sldMk cId="2424813541" sldId="256"/>
            <ac:spMk id="125" creationId="{966F4018-E6AC-A818-6780-F716A6EAA0A5}"/>
          </ac:spMkLst>
        </pc:spChg>
        <pc:spChg chg="mod">
          <ac:chgData name="Wan, Lihua" userId="6dc7f015-cb74-493c-abf7-d07b0fabb903" providerId="ADAL" clId="{3AA39B05-43F9-48D1-92F8-5BD4EEC14B53}" dt="2025-07-08T03:18:48.004" v="39"/>
          <ac:spMkLst>
            <pc:docMk/>
            <pc:sldMk cId="2424813541" sldId="256"/>
            <ac:spMk id="127" creationId="{695F965B-55B2-3253-6897-AC829C4869CC}"/>
          </ac:spMkLst>
        </pc:spChg>
        <pc:spChg chg="mod">
          <ac:chgData name="Wan, Lihua" userId="6dc7f015-cb74-493c-abf7-d07b0fabb903" providerId="ADAL" clId="{3AA39B05-43F9-48D1-92F8-5BD4EEC14B53}" dt="2025-07-08T03:18:48.004" v="39"/>
          <ac:spMkLst>
            <pc:docMk/>
            <pc:sldMk cId="2424813541" sldId="256"/>
            <ac:spMk id="128" creationId="{7272BA27-377E-8054-5079-B679AE7A24AB}"/>
          </ac:spMkLst>
        </pc:spChg>
        <pc:spChg chg="mod">
          <ac:chgData name="Wan, Lihua" userId="6dc7f015-cb74-493c-abf7-d07b0fabb903" providerId="ADAL" clId="{3AA39B05-43F9-48D1-92F8-5BD4EEC14B53}" dt="2025-07-08T03:18:48.004" v="39"/>
          <ac:spMkLst>
            <pc:docMk/>
            <pc:sldMk cId="2424813541" sldId="256"/>
            <ac:spMk id="129" creationId="{009CF092-A9B0-37C2-2561-26C4E499E8CA}"/>
          </ac:spMkLst>
        </pc:spChg>
        <pc:spChg chg="mod">
          <ac:chgData name="Wan, Lihua" userId="6dc7f015-cb74-493c-abf7-d07b0fabb903" providerId="ADAL" clId="{3AA39B05-43F9-48D1-92F8-5BD4EEC14B53}" dt="2025-07-08T03:18:48.004" v="39"/>
          <ac:spMkLst>
            <pc:docMk/>
            <pc:sldMk cId="2424813541" sldId="256"/>
            <ac:spMk id="130" creationId="{7FFCEA20-DE3B-DA5E-E3E8-E114CED406AE}"/>
          </ac:spMkLst>
        </pc:spChg>
        <pc:grpChg chg="add mod">
          <ac:chgData name="Wan, Lihua" userId="6dc7f015-cb74-493c-abf7-d07b0fabb903" providerId="ADAL" clId="{3AA39B05-43F9-48D1-92F8-5BD4EEC14B53}" dt="2025-07-10T01:23:25.401" v="2839" actId="1076"/>
          <ac:grpSpMkLst>
            <pc:docMk/>
            <pc:sldMk cId="2424813541" sldId="256"/>
            <ac:grpSpMk id="2" creationId="{486DA1F2-9000-A912-7095-756653E5849D}"/>
          </ac:grpSpMkLst>
        </pc:grpChg>
        <pc:grpChg chg="add mod">
          <ac:chgData name="Wan, Lihua" userId="6dc7f015-cb74-493c-abf7-d07b0fabb903" providerId="ADAL" clId="{3AA39B05-43F9-48D1-92F8-5BD4EEC14B53}" dt="2025-07-08T03:12:10.751" v="3"/>
          <ac:grpSpMkLst>
            <pc:docMk/>
            <pc:sldMk cId="2424813541" sldId="256"/>
            <ac:grpSpMk id="4" creationId="{3A7DCC0F-4869-BE68-EA90-76A22427CE86}"/>
          </ac:grpSpMkLst>
        </pc:grpChg>
        <pc:grpChg chg="add mod">
          <ac:chgData name="Wan, Lihua" userId="6dc7f015-cb74-493c-abf7-d07b0fabb903" providerId="ADAL" clId="{3AA39B05-43F9-48D1-92F8-5BD4EEC14B53}" dt="2025-07-08T03:12:10.751" v="3"/>
          <ac:grpSpMkLst>
            <pc:docMk/>
            <pc:sldMk cId="2424813541" sldId="256"/>
            <ac:grpSpMk id="13" creationId="{506E1702-841A-7B15-FBEF-D6F55F8A7642}"/>
          </ac:grpSpMkLst>
        </pc:grpChg>
        <pc:grpChg chg="mod">
          <ac:chgData name="Wan, Lihua" userId="6dc7f015-cb74-493c-abf7-d07b0fabb903" providerId="ADAL" clId="{3AA39B05-43F9-48D1-92F8-5BD4EEC14B53}" dt="2025-07-08T03:12:10.751" v="3"/>
          <ac:grpSpMkLst>
            <pc:docMk/>
            <pc:sldMk cId="2424813541" sldId="256"/>
            <ac:grpSpMk id="15" creationId="{F806A523-3CF9-F7D3-0D93-B53AA96F5498}"/>
          </ac:grpSpMkLst>
        </pc:grpChg>
        <pc:grpChg chg="add mod">
          <ac:chgData name="Wan, Lihua" userId="6dc7f015-cb74-493c-abf7-d07b0fabb903" providerId="ADAL" clId="{3AA39B05-43F9-48D1-92F8-5BD4EEC14B53}" dt="2025-07-08T03:12:10.751" v="3"/>
          <ac:grpSpMkLst>
            <pc:docMk/>
            <pc:sldMk cId="2424813541" sldId="256"/>
            <ac:grpSpMk id="20" creationId="{3C2E0C4A-0BDE-F997-1640-CD7F2F28227C}"/>
          </ac:grpSpMkLst>
        </pc:grpChg>
        <pc:grpChg chg="add mod">
          <ac:chgData name="Wan, Lihua" userId="6dc7f015-cb74-493c-abf7-d07b0fabb903" providerId="ADAL" clId="{3AA39B05-43F9-48D1-92F8-5BD4EEC14B53}" dt="2025-07-08T03:12:10.751" v="3"/>
          <ac:grpSpMkLst>
            <pc:docMk/>
            <pc:sldMk cId="2424813541" sldId="256"/>
            <ac:grpSpMk id="23" creationId="{DFC01211-171A-933C-8C47-9FAAE93ACAAC}"/>
          </ac:grpSpMkLst>
        </pc:grpChg>
        <pc:grpChg chg="add mod">
          <ac:chgData name="Wan, Lihua" userId="6dc7f015-cb74-493c-abf7-d07b0fabb903" providerId="ADAL" clId="{3AA39B05-43F9-48D1-92F8-5BD4EEC14B53}" dt="2025-07-08T03:12:10.751" v="3"/>
          <ac:grpSpMkLst>
            <pc:docMk/>
            <pc:sldMk cId="2424813541" sldId="256"/>
            <ac:grpSpMk id="26" creationId="{EAA9531A-322D-54B2-87F0-437DFC9D5893}"/>
          </ac:grpSpMkLst>
        </pc:grpChg>
        <pc:grpChg chg="mod">
          <ac:chgData name="Wan, Lihua" userId="6dc7f015-cb74-493c-abf7-d07b0fabb903" providerId="ADAL" clId="{3AA39B05-43F9-48D1-92F8-5BD4EEC14B53}" dt="2025-07-08T03:12:10.751" v="3"/>
          <ac:grpSpMkLst>
            <pc:docMk/>
            <pc:sldMk cId="2424813541" sldId="256"/>
            <ac:grpSpMk id="28" creationId="{2D1492E8-AE97-AF0F-ED21-1F8F07D875A0}"/>
          </ac:grpSpMkLst>
        </pc:grpChg>
        <pc:grpChg chg="add mod">
          <ac:chgData name="Wan, Lihua" userId="6dc7f015-cb74-493c-abf7-d07b0fabb903" providerId="ADAL" clId="{3AA39B05-43F9-48D1-92F8-5BD4EEC14B53}" dt="2025-07-08T03:12:10.751" v="3"/>
          <ac:grpSpMkLst>
            <pc:docMk/>
            <pc:sldMk cId="2424813541" sldId="256"/>
            <ac:grpSpMk id="33" creationId="{90A6A43B-928E-4303-A80B-653242E4390D}"/>
          </ac:grpSpMkLst>
        </pc:grpChg>
        <pc:grpChg chg="mod">
          <ac:chgData name="Wan, Lihua" userId="6dc7f015-cb74-493c-abf7-d07b0fabb903" providerId="ADAL" clId="{3AA39B05-43F9-48D1-92F8-5BD4EEC14B53}" dt="2025-07-08T03:12:10.751" v="3"/>
          <ac:grpSpMkLst>
            <pc:docMk/>
            <pc:sldMk cId="2424813541" sldId="256"/>
            <ac:grpSpMk id="35" creationId="{A51B8E6E-F48F-3094-A8C0-F385F69C73D8}"/>
          </ac:grpSpMkLst>
        </pc:grpChg>
        <pc:grpChg chg="add mod">
          <ac:chgData name="Wan, Lihua" userId="6dc7f015-cb74-493c-abf7-d07b0fabb903" providerId="ADAL" clId="{3AA39B05-43F9-48D1-92F8-5BD4EEC14B53}" dt="2025-07-08T03:12:10.751" v="3"/>
          <ac:grpSpMkLst>
            <pc:docMk/>
            <pc:sldMk cId="2424813541" sldId="256"/>
            <ac:grpSpMk id="40" creationId="{801A43C0-492E-3740-3F9E-C5B3EE87EACB}"/>
          </ac:grpSpMkLst>
        </pc:grpChg>
        <pc:grpChg chg="mod">
          <ac:chgData name="Wan, Lihua" userId="6dc7f015-cb74-493c-abf7-d07b0fabb903" providerId="ADAL" clId="{3AA39B05-43F9-48D1-92F8-5BD4EEC14B53}" dt="2025-07-08T03:12:10.751" v="3"/>
          <ac:grpSpMkLst>
            <pc:docMk/>
            <pc:sldMk cId="2424813541" sldId="256"/>
            <ac:grpSpMk id="42" creationId="{8B893EF3-B3C3-5C5D-8EAF-AF8F4EF7CF5A}"/>
          </ac:grpSpMkLst>
        </pc:grpChg>
        <pc:grpChg chg="add mod">
          <ac:chgData name="Wan, Lihua" userId="6dc7f015-cb74-493c-abf7-d07b0fabb903" providerId="ADAL" clId="{3AA39B05-43F9-48D1-92F8-5BD4EEC14B53}" dt="2025-07-08T03:12:10.751" v="3"/>
          <ac:grpSpMkLst>
            <pc:docMk/>
            <pc:sldMk cId="2424813541" sldId="256"/>
            <ac:grpSpMk id="49" creationId="{0D51893A-EFE1-D275-033D-573D6B1AEBE1}"/>
          </ac:grpSpMkLst>
        </pc:grpChg>
        <pc:grpChg chg="add del mod">
          <ac:chgData name="Wan, Lihua" userId="6dc7f015-cb74-493c-abf7-d07b0fabb903" providerId="ADAL" clId="{3AA39B05-43F9-48D1-92F8-5BD4EEC14B53}" dt="2025-07-08T03:18:27.884" v="37" actId="478"/>
          <ac:grpSpMkLst>
            <pc:docMk/>
            <pc:sldMk cId="2424813541" sldId="256"/>
            <ac:grpSpMk id="53" creationId="{61F8F939-6D7A-DA25-7C8B-BA9F1AEE7860}"/>
          </ac:grpSpMkLst>
        </pc:grpChg>
        <pc:grpChg chg="add del mod">
          <ac:chgData name="Wan, Lihua" userId="6dc7f015-cb74-493c-abf7-d07b0fabb903" providerId="ADAL" clId="{3AA39B05-43F9-48D1-92F8-5BD4EEC14B53}" dt="2025-07-08T03:18:27.884" v="37" actId="478"/>
          <ac:grpSpMkLst>
            <pc:docMk/>
            <pc:sldMk cId="2424813541" sldId="256"/>
            <ac:grpSpMk id="62" creationId="{D6174366-2172-9BC7-C9AE-33B5D70FE792}"/>
          </ac:grpSpMkLst>
        </pc:grpChg>
        <pc:grpChg chg="mod">
          <ac:chgData name="Wan, Lihua" userId="6dc7f015-cb74-493c-abf7-d07b0fabb903" providerId="ADAL" clId="{3AA39B05-43F9-48D1-92F8-5BD4EEC14B53}" dt="2025-07-08T03:12:14.080" v="4"/>
          <ac:grpSpMkLst>
            <pc:docMk/>
            <pc:sldMk cId="2424813541" sldId="256"/>
            <ac:grpSpMk id="64" creationId="{6A6B1F2C-A5F8-4292-25BE-695466C5FF05}"/>
          </ac:grpSpMkLst>
        </pc:grpChg>
        <pc:grpChg chg="add del mod">
          <ac:chgData name="Wan, Lihua" userId="6dc7f015-cb74-493c-abf7-d07b0fabb903" providerId="ADAL" clId="{3AA39B05-43F9-48D1-92F8-5BD4EEC14B53}" dt="2025-07-08T03:18:27.884" v="37" actId="478"/>
          <ac:grpSpMkLst>
            <pc:docMk/>
            <pc:sldMk cId="2424813541" sldId="256"/>
            <ac:grpSpMk id="69" creationId="{D790D5AF-7DB2-D1FC-8F29-A73801CF822F}"/>
          </ac:grpSpMkLst>
        </pc:grpChg>
        <pc:grpChg chg="add del mod">
          <ac:chgData name="Wan, Lihua" userId="6dc7f015-cb74-493c-abf7-d07b0fabb903" providerId="ADAL" clId="{3AA39B05-43F9-48D1-92F8-5BD4EEC14B53}" dt="2025-07-08T03:18:27.884" v="37" actId="478"/>
          <ac:grpSpMkLst>
            <pc:docMk/>
            <pc:sldMk cId="2424813541" sldId="256"/>
            <ac:grpSpMk id="72" creationId="{A9C8DE54-8B31-872D-8C19-58F58D0489F4}"/>
          </ac:grpSpMkLst>
        </pc:grpChg>
        <pc:grpChg chg="add del mod">
          <ac:chgData name="Wan, Lihua" userId="6dc7f015-cb74-493c-abf7-d07b0fabb903" providerId="ADAL" clId="{3AA39B05-43F9-48D1-92F8-5BD4EEC14B53}" dt="2025-07-08T03:18:27.884" v="37" actId="478"/>
          <ac:grpSpMkLst>
            <pc:docMk/>
            <pc:sldMk cId="2424813541" sldId="256"/>
            <ac:grpSpMk id="75" creationId="{46F330F1-C693-3010-FF8E-B15F73FB18A0}"/>
          </ac:grpSpMkLst>
        </pc:grpChg>
        <pc:grpChg chg="mod">
          <ac:chgData name="Wan, Lihua" userId="6dc7f015-cb74-493c-abf7-d07b0fabb903" providerId="ADAL" clId="{3AA39B05-43F9-48D1-92F8-5BD4EEC14B53}" dt="2025-07-08T03:12:14.080" v="4"/>
          <ac:grpSpMkLst>
            <pc:docMk/>
            <pc:sldMk cId="2424813541" sldId="256"/>
            <ac:grpSpMk id="77" creationId="{A37DA03B-B067-72D8-3545-B89579609FF0}"/>
          </ac:grpSpMkLst>
        </pc:grpChg>
        <pc:grpChg chg="add del mod">
          <ac:chgData name="Wan, Lihua" userId="6dc7f015-cb74-493c-abf7-d07b0fabb903" providerId="ADAL" clId="{3AA39B05-43F9-48D1-92F8-5BD4EEC14B53}" dt="2025-07-08T03:18:27.884" v="37" actId="478"/>
          <ac:grpSpMkLst>
            <pc:docMk/>
            <pc:sldMk cId="2424813541" sldId="256"/>
            <ac:grpSpMk id="82" creationId="{5E658B1D-1952-4804-D47F-E9B270A673A4}"/>
          </ac:grpSpMkLst>
        </pc:grpChg>
        <pc:grpChg chg="mod">
          <ac:chgData name="Wan, Lihua" userId="6dc7f015-cb74-493c-abf7-d07b0fabb903" providerId="ADAL" clId="{3AA39B05-43F9-48D1-92F8-5BD4EEC14B53}" dt="2025-07-08T03:12:14.080" v="4"/>
          <ac:grpSpMkLst>
            <pc:docMk/>
            <pc:sldMk cId="2424813541" sldId="256"/>
            <ac:grpSpMk id="84" creationId="{194B0914-BEF1-5B6C-3783-9006D2D42FB5}"/>
          </ac:grpSpMkLst>
        </pc:grpChg>
        <pc:grpChg chg="add del mod">
          <ac:chgData name="Wan, Lihua" userId="6dc7f015-cb74-493c-abf7-d07b0fabb903" providerId="ADAL" clId="{3AA39B05-43F9-48D1-92F8-5BD4EEC14B53}" dt="2025-07-08T03:18:27.884" v="37" actId="478"/>
          <ac:grpSpMkLst>
            <pc:docMk/>
            <pc:sldMk cId="2424813541" sldId="256"/>
            <ac:grpSpMk id="89" creationId="{8EEA1513-6A70-1784-C92D-30512D59B890}"/>
          </ac:grpSpMkLst>
        </pc:grpChg>
        <pc:grpChg chg="mod">
          <ac:chgData name="Wan, Lihua" userId="6dc7f015-cb74-493c-abf7-d07b0fabb903" providerId="ADAL" clId="{3AA39B05-43F9-48D1-92F8-5BD4EEC14B53}" dt="2025-07-08T03:12:14.080" v="4"/>
          <ac:grpSpMkLst>
            <pc:docMk/>
            <pc:sldMk cId="2424813541" sldId="256"/>
            <ac:grpSpMk id="91" creationId="{CA8FCD1B-4B29-9B9F-5CCF-075045D3E82A}"/>
          </ac:grpSpMkLst>
        </pc:grpChg>
        <pc:grpChg chg="add del mod">
          <ac:chgData name="Wan, Lihua" userId="6dc7f015-cb74-493c-abf7-d07b0fabb903" providerId="ADAL" clId="{3AA39B05-43F9-48D1-92F8-5BD4EEC14B53}" dt="2025-07-08T03:18:27.884" v="37" actId="478"/>
          <ac:grpSpMkLst>
            <pc:docMk/>
            <pc:sldMk cId="2424813541" sldId="256"/>
            <ac:grpSpMk id="98" creationId="{0D0DB1E2-1F51-C57B-1FED-1A475CD40DE7}"/>
          </ac:grpSpMkLst>
        </pc:grpChg>
        <pc:grpChg chg="add mod">
          <ac:chgData name="Wan, Lihua" userId="6dc7f015-cb74-493c-abf7-d07b0fabb903" providerId="ADAL" clId="{3AA39B05-43F9-48D1-92F8-5BD4EEC14B53}" dt="2025-07-10T01:22:32.389" v="2759" actId="1036"/>
          <ac:grpSpMkLst>
            <pc:docMk/>
            <pc:sldMk cId="2424813541" sldId="256"/>
            <ac:grpSpMk id="112" creationId="{D69AF8F0-F378-FB17-35CE-557986C75C79}"/>
          </ac:grpSpMkLst>
        </pc:grpChg>
        <pc:grpChg chg="add mod">
          <ac:chgData name="Wan, Lihua" userId="6dc7f015-cb74-493c-abf7-d07b0fabb903" providerId="ADAL" clId="{3AA39B05-43F9-48D1-92F8-5BD4EEC14B53}" dt="2025-07-10T01:22:32.389" v="2759" actId="1036"/>
          <ac:grpSpMkLst>
            <pc:docMk/>
            <pc:sldMk cId="2424813541" sldId="256"/>
            <ac:grpSpMk id="116" creationId="{9F6D38D0-3D0D-6903-4692-13004DD64DA5}"/>
          </ac:grpSpMkLst>
        </pc:grpChg>
        <pc:grpChg chg="add del mod">
          <ac:chgData name="Wan, Lihua" userId="6dc7f015-cb74-493c-abf7-d07b0fabb903" providerId="ADAL" clId="{3AA39B05-43F9-48D1-92F8-5BD4EEC14B53}" dt="2025-07-08T03:18:52.945" v="40" actId="478"/>
          <ac:grpSpMkLst>
            <pc:docMk/>
            <pc:sldMk cId="2424813541" sldId="256"/>
            <ac:grpSpMk id="121" creationId="{E0206F29-7F29-8EF8-0830-FB77FC25F06B}"/>
          </ac:grpSpMkLst>
        </pc:grpChg>
        <pc:grpChg chg="add mod">
          <ac:chgData name="Wan, Lihua" userId="6dc7f015-cb74-493c-abf7-d07b0fabb903" providerId="ADAL" clId="{3AA39B05-43F9-48D1-92F8-5BD4EEC14B53}" dt="2025-07-10T01:22:32.389" v="2759" actId="1036"/>
          <ac:grpSpMkLst>
            <pc:docMk/>
            <pc:sldMk cId="2424813541" sldId="256"/>
            <ac:grpSpMk id="126" creationId="{D3B59D83-8B5C-2395-8E8E-7A59E7A143C3}"/>
          </ac:grpSpMkLst>
        </pc:grpChg>
        <pc:picChg chg="add mod">
          <ac:chgData name="Wan, Lihua" userId="6dc7f015-cb74-493c-abf7-d07b0fabb903" providerId="ADAL" clId="{3AA39B05-43F9-48D1-92F8-5BD4EEC14B53}" dt="2025-07-08T03:18:48.004" v="39"/>
          <ac:picMkLst>
            <pc:docMk/>
            <pc:sldMk cId="2424813541" sldId="256"/>
            <ac:picMk id="108" creationId="{63EA2551-E71A-C692-EA67-29702232D449}"/>
          </ac:picMkLst>
        </pc:picChg>
        <pc:cxnChg chg="mod">
          <ac:chgData name="Wan, Lihua" userId="6dc7f015-cb74-493c-abf7-d07b0fabb903" providerId="ADAL" clId="{3AA39B05-43F9-48D1-92F8-5BD4EEC14B53}" dt="2025-07-08T03:12:10.751" v="3"/>
          <ac:cxnSpMkLst>
            <pc:docMk/>
            <pc:sldMk cId="2424813541" sldId="256"/>
            <ac:cxnSpMk id="14" creationId="{B3918A46-79AB-FF2C-1EE8-0F5866D76554}"/>
          </ac:cxnSpMkLst>
        </pc:cxnChg>
        <pc:cxnChg chg="mod">
          <ac:chgData name="Wan, Lihua" userId="6dc7f015-cb74-493c-abf7-d07b0fabb903" providerId="ADAL" clId="{3AA39B05-43F9-48D1-92F8-5BD4EEC14B53}" dt="2025-07-08T03:12:10.751" v="3"/>
          <ac:cxnSpMkLst>
            <pc:docMk/>
            <pc:sldMk cId="2424813541" sldId="256"/>
            <ac:cxnSpMk id="21" creationId="{B994A0E1-B4AD-B142-65D8-87961F1C1052}"/>
          </ac:cxnSpMkLst>
        </pc:cxnChg>
        <pc:cxnChg chg="mod">
          <ac:chgData name="Wan, Lihua" userId="6dc7f015-cb74-493c-abf7-d07b0fabb903" providerId="ADAL" clId="{3AA39B05-43F9-48D1-92F8-5BD4EEC14B53}" dt="2025-07-08T03:12:10.751" v="3"/>
          <ac:cxnSpMkLst>
            <pc:docMk/>
            <pc:sldMk cId="2424813541" sldId="256"/>
            <ac:cxnSpMk id="27" creationId="{C59CBAFC-AE04-0A0B-D225-577F1F546EAA}"/>
          </ac:cxnSpMkLst>
        </pc:cxnChg>
        <pc:cxnChg chg="mod">
          <ac:chgData name="Wan, Lihua" userId="6dc7f015-cb74-493c-abf7-d07b0fabb903" providerId="ADAL" clId="{3AA39B05-43F9-48D1-92F8-5BD4EEC14B53}" dt="2025-07-08T03:12:10.751" v="3"/>
          <ac:cxnSpMkLst>
            <pc:docMk/>
            <pc:sldMk cId="2424813541" sldId="256"/>
            <ac:cxnSpMk id="34" creationId="{290C3349-97DE-C89A-9BBC-79D24062B472}"/>
          </ac:cxnSpMkLst>
        </pc:cxnChg>
        <pc:cxnChg chg="mod">
          <ac:chgData name="Wan, Lihua" userId="6dc7f015-cb74-493c-abf7-d07b0fabb903" providerId="ADAL" clId="{3AA39B05-43F9-48D1-92F8-5BD4EEC14B53}" dt="2025-07-08T03:12:10.751" v="3"/>
          <ac:cxnSpMkLst>
            <pc:docMk/>
            <pc:sldMk cId="2424813541" sldId="256"/>
            <ac:cxnSpMk id="41" creationId="{17DA335C-47B0-58FD-9F4A-0586F54FFCD6}"/>
          </ac:cxnSpMkLst>
        </pc:cxnChg>
        <pc:cxnChg chg="mod">
          <ac:chgData name="Wan, Lihua" userId="6dc7f015-cb74-493c-abf7-d07b0fabb903" providerId="ADAL" clId="{3AA39B05-43F9-48D1-92F8-5BD4EEC14B53}" dt="2025-07-08T03:12:14.080" v="4"/>
          <ac:cxnSpMkLst>
            <pc:docMk/>
            <pc:sldMk cId="2424813541" sldId="256"/>
            <ac:cxnSpMk id="63" creationId="{A3E6CC53-4345-4976-6F3D-846432F4C31A}"/>
          </ac:cxnSpMkLst>
        </pc:cxnChg>
        <pc:cxnChg chg="mod">
          <ac:chgData name="Wan, Lihua" userId="6dc7f015-cb74-493c-abf7-d07b0fabb903" providerId="ADAL" clId="{3AA39B05-43F9-48D1-92F8-5BD4EEC14B53}" dt="2025-07-08T03:12:14.080" v="4"/>
          <ac:cxnSpMkLst>
            <pc:docMk/>
            <pc:sldMk cId="2424813541" sldId="256"/>
            <ac:cxnSpMk id="70" creationId="{FA410CF0-1C95-E04C-C167-7AC362E927A9}"/>
          </ac:cxnSpMkLst>
        </pc:cxnChg>
        <pc:cxnChg chg="mod">
          <ac:chgData name="Wan, Lihua" userId="6dc7f015-cb74-493c-abf7-d07b0fabb903" providerId="ADAL" clId="{3AA39B05-43F9-48D1-92F8-5BD4EEC14B53}" dt="2025-07-08T03:12:14.080" v="4"/>
          <ac:cxnSpMkLst>
            <pc:docMk/>
            <pc:sldMk cId="2424813541" sldId="256"/>
            <ac:cxnSpMk id="76" creationId="{72BE5C12-4452-AF4E-21D2-F52F843EA2E2}"/>
          </ac:cxnSpMkLst>
        </pc:cxnChg>
        <pc:cxnChg chg="mod">
          <ac:chgData name="Wan, Lihua" userId="6dc7f015-cb74-493c-abf7-d07b0fabb903" providerId="ADAL" clId="{3AA39B05-43F9-48D1-92F8-5BD4EEC14B53}" dt="2025-07-08T03:12:14.080" v="4"/>
          <ac:cxnSpMkLst>
            <pc:docMk/>
            <pc:sldMk cId="2424813541" sldId="256"/>
            <ac:cxnSpMk id="83" creationId="{4695C5B7-8077-187C-4A29-A32A2A7B0F51}"/>
          </ac:cxnSpMkLst>
        </pc:cxnChg>
        <pc:cxnChg chg="mod">
          <ac:chgData name="Wan, Lihua" userId="6dc7f015-cb74-493c-abf7-d07b0fabb903" providerId="ADAL" clId="{3AA39B05-43F9-48D1-92F8-5BD4EEC14B53}" dt="2025-07-08T03:12:14.080" v="4"/>
          <ac:cxnSpMkLst>
            <pc:docMk/>
            <pc:sldMk cId="2424813541" sldId="256"/>
            <ac:cxnSpMk id="90" creationId="{0FB15FF1-8954-E072-1121-80E561DF6E03}"/>
          </ac:cxnSpMkLst>
        </pc:cxnChg>
      </pc:sldChg>
      <pc:sldChg chg="addSp delSp modSp add mod">
        <pc:chgData name="Wan, Lihua" userId="6dc7f015-cb74-493c-abf7-d07b0fabb903" providerId="ADAL" clId="{3AA39B05-43F9-48D1-92F8-5BD4EEC14B53}" dt="2025-07-08T07:36:44.345" v="1576" actId="113"/>
        <pc:sldMkLst>
          <pc:docMk/>
          <pc:sldMk cId="3941789825" sldId="257"/>
        </pc:sldMkLst>
        <pc:spChg chg="add mod">
          <ac:chgData name="Wan, Lihua" userId="6dc7f015-cb74-493c-abf7-d07b0fabb903" providerId="ADAL" clId="{3AA39B05-43F9-48D1-92F8-5BD4EEC14B53}" dt="2025-07-08T03:12:37.323" v="8"/>
          <ac:spMkLst>
            <pc:docMk/>
            <pc:sldMk cId="3941789825" sldId="257"/>
            <ac:spMk id="2" creationId="{50EC6CBF-9FA9-3FC4-FB9E-4A8EE517F5E9}"/>
          </ac:spMkLst>
        </pc:spChg>
        <pc:spChg chg="mod">
          <ac:chgData name="Wan, Lihua" userId="6dc7f015-cb74-493c-abf7-d07b0fabb903" providerId="ADAL" clId="{3AA39B05-43F9-48D1-92F8-5BD4EEC14B53}" dt="2025-07-08T03:12:37.323" v="8"/>
          <ac:spMkLst>
            <pc:docMk/>
            <pc:sldMk cId="3941789825" sldId="257"/>
            <ac:spMk id="5" creationId="{C4113809-3D4E-8826-C784-9858AF6BCD6F}"/>
          </ac:spMkLst>
        </pc:spChg>
        <pc:spChg chg="mod">
          <ac:chgData name="Wan, Lihua" userId="6dc7f015-cb74-493c-abf7-d07b0fabb903" providerId="ADAL" clId="{3AA39B05-43F9-48D1-92F8-5BD4EEC14B53}" dt="2025-07-08T03:12:37.323" v="8"/>
          <ac:spMkLst>
            <pc:docMk/>
            <pc:sldMk cId="3941789825" sldId="257"/>
            <ac:spMk id="6" creationId="{26E29946-66DF-1489-295A-A5FC2579FAE0}"/>
          </ac:spMkLst>
        </pc:spChg>
        <pc:spChg chg="add mod">
          <ac:chgData name="Wan, Lihua" userId="6dc7f015-cb74-493c-abf7-d07b0fabb903" providerId="ADAL" clId="{3AA39B05-43F9-48D1-92F8-5BD4EEC14B53}" dt="2025-07-08T03:12:37.323" v="8"/>
          <ac:spMkLst>
            <pc:docMk/>
            <pc:sldMk cId="3941789825" sldId="257"/>
            <ac:spMk id="8" creationId="{111E2427-BEF2-BC0F-192F-69CE24973570}"/>
          </ac:spMkLst>
        </pc:spChg>
        <pc:spChg chg="add mod">
          <ac:chgData name="Wan, Lihua" userId="6dc7f015-cb74-493c-abf7-d07b0fabb903" providerId="ADAL" clId="{3AA39B05-43F9-48D1-92F8-5BD4EEC14B53}" dt="2025-07-08T03:12:37.323" v="8"/>
          <ac:spMkLst>
            <pc:docMk/>
            <pc:sldMk cId="3941789825" sldId="257"/>
            <ac:spMk id="9" creationId="{0E6F82FA-CD50-AE34-684C-BE887202F130}"/>
          </ac:spMkLst>
        </pc:spChg>
        <pc:spChg chg="mod">
          <ac:chgData name="Wan, Lihua" userId="6dc7f015-cb74-493c-abf7-d07b0fabb903" providerId="ADAL" clId="{3AA39B05-43F9-48D1-92F8-5BD4EEC14B53}" dt="2025-07-08T03:12:37.323" v="8"/>
          <ac:spMkLst>
            <pc:docMk/>
            <pc:sldMk cId="3941789825" sldId="257"/>
            <ac:spMk id="12" creationId="{FB5814EC-259E-DE89-459B-E487E8EDA08F}"/>
          </ac:spMkLst>
        </pc:spChg>
        <pc:spChg chg="mod">
          <ac:chgData name="Wan, Lihua" userId="6dc7f015-cb74-493c-abf7-d07b0fabb903" providerId="ADAL" clId="{3AA39B05-43F9-48D1-92F8-5BD4EEC14B53}" dt="2025-07-08T03:12:37.323" v="8"/>
          <ac:spMkLst>
            <pc:docMk/>
            <pc:sldMk cId="3941789825" sldId="257"/>
            <ac:spMk id="13" creationId="{B05E6497-B5FD-958D-0C52-0AB596F3F86E}"/>
          </ac:spMkLst>
        </pc:spChg>
        <pc:spChg chg="mod">
          <ac:chgData name="Wan, Lihua" userId="6dc7f015-cb74-493c-abf7-d07b0fabb903" providerId="ADAL" clId="{3AA39B05-43F9-48D1-92F8-5BD4EEC14B53}" dt="2025-07-08T03:12:37.323" v="8"/>
          <ac:spMkLst>
            <pc:docMk/>
            <pc:sldMk cId="3941789825" sldId="257"/>
            <ac:spMk id="14" creationId="{DD05219A-A4D9-4051-DC63-4C4623A7A355}"/>
          </ac:spMkLst>
        </pc:spChg>
        <pc:spChg chg="mod">
          <ac:chgData name="Wan, Lihua" userId="6dc7f015-cb74-493c-abf7-d07b0fabb903" providerId="ADAL" clId="{3AA39B05-43F9-48D1-92F8-5BD4EEC14B53}" dt="2025-07-08T03:12:37.323" v="8"/>
          <ac:spMkLst>
            <pc:docMk/>
            <pc:sldMk cId="3941789825" sldId="257"/>
            <ac:spMk id="15" creationId="{DB41CDC4-4857-900D-9499-2CCF5C9FC38E}"/>
          </ac:spMkLst>
        </pc:spChg>
        <pc:spChg chg="mod">
          <ac:chgData name="Wan, Lihua" userId="6dc7f015-cb74-493c-abf7-d07b0fabb903" providerId="ADAL" clId="{3AA39B05-43F9-48D1-92F8-5BD4EEC14B53}" dt="2025-07-08T03:12:37.323" v="8"/>
          <ac:spMkLst>
            <pc:docMk/>
            <pc:sldMk cId="3941789825" sldId="257"/>
            <ac:spMk id="18" creationId="{3780D533-2318-8DED-4796-46462ABACC6B}"/>
          </ac:spMkLst>
        </pc:spChg>
        <pc:spChg chg="mod">
          <ac:chgData name="Wan, Lihua" userId="6dc7f015-cb74-493c-abf7-d07b0fabb903" providerId="ADAL" clId="{3AA39B05-43F9-48D1-92F8-5BD4EEC14B53}" dt="2025-07-08T03:12:37.323" v="8"/>
          <ac:spMkLst>
            <pc:docMk/>
            <pc:sldMk cId="3941789825" sldId="257"/>
            <ac:spMk id="19" creationId="{6CE47370-B637-E4CE-812A-662A0B17897A}"/>
          </ac:spMkLst>
        </pc:spChg>
        <pc:spChg chg="mod">
          <ac:chgData name="Wan, Lihua" userId="6dc7f015-cb74-493c-abf7-d07b0fabb903" providerId="ADAL" clId="{3AA39B05-43F9-48D1-92F8-5BD4EEC14B53}" dt="2025-07-08T03:12:37.323" v="8"/>
          <ac:spMkLst>
            <pc:docMk/>
            <pc:sldMk cId="3941789825" sldId="257"/>
            <ac:spMk id="20" creationId="{063F3EA7-1753-5646-B59F-6E38383ECEEE}"/>
          </ac:spMkLst>
        </pc:spChg>
        <pc:spChg chg="add mod">
          <ac:chgData name="Wan, Lihua" userId="6dc7f015-cb74-493c-abf7-d07b0fabb903" providerId="ADAL" clId="{3AA39B05-43F9-48D1-92F8-5BD4EEC14B53}" dt="2025-07-08T03:12:37.323" v="8"/>
          <ac:spMkLst>
            <pc:docMk/>
            <pc:sldMk cId="3941789825" sldId="257"/>
            <ac:spMk id="21" creationId="{ADBBFAAD-CC58-9F72-AC4C-4CDE62498EBE}"/>
          </ac:spMkLst>
        </pc:spChg>
        <pc:spChg chg="mod">
          <ac:chgData name="Wan, Lihua" userId="6dc7f015-cb74-493c-abf7-d07b0fabb903" providerId="ADAL" clId="{3AA39B05-43F9-48D1-92F8-5BD4EEC14B53}" dt="2025-07-08T03:12:37.323" v="8"/>
          <ac:spMkLst>
            <pc:docMk/>
            <pc:sldMk cId="3941789825" sldId="257"/>
            <ac:spMk id="23" creationId="{C88698C2-6AC3-DB8D-5488-A0E9DD5B6779}"/>
          </ac:spMkLst>
        </pc:spChg>
        <pc:spChg chg="mod">
          <ac:chgData name="Wan, Lihua" userId="6dc7f015-cb74-493c-abf7-d07b0fabb903" providerId="ADAL" clId="{3AA39B05-43F9-48D1-92F8-5BD4EEC14B53}" dt="2025-07-08T03:12:37.323" v="8"/>
          <ac:spMkLst>
            <pc:docMk/>
            <pc:sldMk cId="3941789825" sldId="257"/>
            <ac:spMk id="24" creationId="{866CC3BA-BED0-7524-D32A-6326BE75653F}"/>
          </ac:spMkLst>
        </pc:spChg>
        <pc:spChg chg="add mod">
          <ac:chgData name="Wan, Lihua" userId="6dc7f015-cb74-493c-abf7-d07b0fabb903" providerId="ADAL" clId="{3AA39B05-43F9-48D1-92F8-5BD4EEC14B53}" dt="2025-07-08T03:12:37.323" v="8"/>
          <ac:spMkLst>
            <pc:docMk/>
            <pc:sldMk cId="3941789825" sldId="257"/>
            <ac:spMk id="25" creationId="{36469645-ACD0-ABA7-8C56-6836FC07A049}"/>
          </ac:spMkLst>
        </pc:spChg>
        <pc:spChg chg="mod">
          <ac:chgData name="Wan, Lihua" userId="6dc7f015-cb74-493c-abf7-d07b0fabb903" providerId="ADAL" clId="{3AA39B05-43F9-48D1-92F8-5BD4EEC14B53}" dt="2025-07-08T03:12:37.323" v="8"/>
          <ac:spMkLst>
            <pc:docMk/>
            <pc:sldMk cId="3941789825" sldId="257"/>
            <ac:spMk id="27" creationId="{A5F7E8EA-C878-8E8C-EAAE-489469244097}"/>
          </ac:spMkLst>
        </pc:spChg>
        <pc:spChg chg="mod">
          <ac:chgData name="Wan, Lihua" userId="6dc7f015-cb74-493c-abf7-d07b0fabb903" providerId="ADAL" clId="{3AA39B05-43F9-48D1-92F8-5BD4EEC14B53}" dt="2025-07-08T03:12:37.323" v="8"/>
          <ac:spMkLst>
            <pc:docMk/>
            <pc:sldMk cId="3941789825" sldId="257"/>
            <ac:spMk id="28" creationId="{EE6ACC8E-D71B-1380-DC8B-59C211592515}"/>
          </ac:spMkLst>
        </pc:spChg>
        <pc:spChg chg="add mod">
          <ac:chgData name="Wan, Lihua" userId="6dc7f015-cb74-493c-abf7-d07b0fabb903" providerId="ADAL" clId="{3AA39B05-43F9-48D1-92F8-5BD4EEC14B53}" dt="2025-07-08T03:12:37.323" v="8"/>
          <ac:spMkLst>
            <pc:docMk/>
            <pc:sldMk cId="3941789825" sldId="257"/>
            <ac:spMk id="29" creationId="{164915FE-0E3D-374E-CBA3-951137625A25}"/>
          </ac:spMkLst>
        </pc:spChg>
        <pc:spChg chg="mod">
          <ac:chgData name="Wan, Lihua" userId="6dc7f015-cb74-493c-abf7-d07b0fabb903" providerId="ADAL" clId="{3AA39B05-43F9-48D1-92F8-5BD4EEC14B53}" dt="2025-07-08T03:12:37.323" v="8"/>
          <ac:spMkLst>
            <pc:docMk/>
            <pc:sldMk cId="3941789825" sldId="257"/>
            <ac:spMk id="31" creationId="{4A26248E-9DAC-56A4-257D-F667F3F5E453}"/>
          </ac:spMkLst>
        </pc:spChg>
        <pc:spChg chg="mod">
          <ac:chgData name="Wan, Lihua" userId="6dc7f015-cb74-493c-abf7-d07b0fabb903" providerId="ADAL" clId="{3AA39B05-43F9-48D1-92F8-5BD4EEC14B53}" dt="2025-07-08T03:12:37.323" v="8"/>
          <ac:spMkLst>
            <pc:docMk/>
            <pc:sldMk cId="3941789825" sldId="257"/>
            <ac:spMk id="32" creationId="{484A4B38-0A74-188E-A795-5ACAE8C79277}"/>
          </ac:spMkLst>
        </pc:spChg>
        <pc:spChg chg="add mod">
          <ac:chgData name="Wan, Lihua" userId="6dc7f015-cb74-493c-abf7-d07b0fabb903" providerId="ADAL" clId="{3AA39B05-43F9-48D1-92F8-5BD4EEC14B53}" dt="2025-07-08T03:12:40.444" v="9"/>
          <ac:spMkLst>
            <pc:docMk/>
            <pc:sldMk cId="3941789825" sldId="257"/>
            <ac:spMk id="33" creationId="{610CBBDD-1F8F-19D0-32F3-1C029FCE437A}"/>
          </ac:spMkLst>
        </pc:spChg>
        <pc:spChg chg="mod">
          <ac:chgData name="Wan, Lihua" userId="6dc7f015-cb74-493c-abf7-d07b0fabb903" providerId="ADAL" clId="{3AA39B05-43F9-48D1-92F8-5BD4EEC14B53}" dt="2025-07-08T03:12:40.444" v="9"/>
          <ac:spMkLst>
            <pc:docMk/>
            <pc:sldMk cId="3941789825" sldId="257"/>
            <ac:spMk id="36" creationId="{F4A9B0E9-3362-8149-9E81-379E01E8A52E}"/>
          </ac:spMkLst>
        </pc:spChg>
        <pc:spChg chg="mod">
          <ac:chgData name="Wan, Lihua" userId="6dc7f015-cb74-493c-abf7-d07b0fabb903" providerId="ADAL" clId="{3AA39B05-43F9-48D1-92F8-5BD4EEC14B53}" dt="2025-07-08T03:12:40.444" v="9"/>
          <ac:spMkLst>
            <pc:docMk/>
            <pc:sldMk cId="3941789825" sldId="257"/>
            <ac:spMk id="37" creationId="{F7B1F269-AE9C-4B5D-BA10-C3E696A89C8B}"/>
          </ac:spMkLst>
        </pc:spChg>
        <pc:spChg chg="add mod">
          <ac:chgData name="Wan, Lihua" userId="6dc7f015-cb74-493c-abf7-d07b0fabb903" providerId="ADAL" clId="{3AA39B05-43F9-48D1-92F8-5BD4EEC14B53}" dt="2025-07-08T03:12:40.444" v="9"/>
          <ac:spMkLst>
            <pc:docMk/>
            <pc:sldMk cId="3941789825" sldId="257"/>
            <ac:spMk id="39" creationId="{B1522F1A-7C49-5CD5-5D8F-98FA0F4EFB10}"/>
          </ac:spMkLst>
        </pc:spChg>
        <pc:spChg chg="add mod">
          <ac:chgData name="Wan, Lihua" userId="6dc7f015-cb74-493c-abf7-d07b0fabb903" providerId="ADAL" clId="{3AA39B05-43F9-48D1-92F8-5BD4EEC14B53}" dt="2025-07-08T03:12:40.444" v="9"/>
          <ac:spMkLst>
            <pc:docMk/>
            <pc:sldMk cId="3941789825" sldId="257"/>
            <ac:spMk id="40" creationId="{FF2AEA39-89A4-CEA2-AA90-8E412667EDB8}"/>
          </ac:spMkLst>
        </pc:spChg>
        <pc:spChg chg="mod">
          <ac:chgData name="Wan, Lihua" userId="6dc7f015-cb74-493c-abf7-d07b0fabb903" providerId="ADAL" clId="{3AA39B05-43F9-48D1-92F8-5BD4EEC14B53}" dt="2025-07-08T03:12:40.444" v="9"/>
          <ac:spMkLst>
            <pc:docMk/>
            <pc:sldMk cId="3941789825" sldId="257"/>
            <ac:spMk id="43" creationId="{335597BA-F376-3CE8-0DDA-FF2E0525E297}"/>
          </ac:spMkLst>
        </pc:spChg>
        <pc:spChg chg="mod">
          <ac:chgData name="Wan, Lihua" userId="6dc7f015-cb74-493c-abf7-d07b0fabb903" providerId="ADAL" clId="{3AA39B05-43F9-48D1-92F8-5BD4EEC14B53}" dt="2025-07-08T03:12:40.444" v="9"/>
          <ac:spMkLst>
            <pc:docMk/>
            <pc:sldMk cId="3941789825" sldId="257"/>
            <ac:spMk id="44" creationId="{2094A293-641C-D33F-AB2F-89B73E2FBA57}"/>
          </ac:spMkLst>
        </pc:spChg>
        <pc:spChg chg="mod">
          <ac:chgData name="Wan, Lihua" userId="6dc7f015-cb74-493c-abf7-d07b0fabb903" providerId="ADAL" clId="{3AA39B05-43F9-48D1-92F8-5BD4EEC14B53}" dt="2025-07-08T03:12:40.444" v="9"/>
          <ac:spMkLst>
            <pc:docMk/>
            <pc:sldMk cId="3941789825" sldId="257"/>
            <ac:spMk id="45" creationId="{DC44A402-AD21-9955-8DC5-8E2962B22FF5}"/>
          </ac:spMkLst>
        </pc:spChg>
        <pc:spChg chg="mod">
          <ac:chgData name="Wan, Lihua" userId="6dc7f015-cb74-493c-abf7-d07b0fabb903" providerId="ADAL" clId="{3AA39B05-43F9-48D1-92F8-5BD4EEC14B53}" dt="2025-07-08T03:12:40.444" v="9"/>
          <ac:spMkLst>
            <pc:docMk/>
            <pc:sldMk cId="3941789825" sldId="257"/>
            <ac:spMk id="46" creationId="{83A138BF-6C24-5F4E-FEF1-4FEBEFC52FCC}"/>
          </ac:spMkLst>
        </pc:spChg>
        <pc:spChg chg="mod">
          <ac:chgData name="Wan, Lihua" userId="6dc7f015-cb74-493c-abf7-d07b0fabb903" providerId="ADAL" clId="{3AA39B05-43F9-48D1-92F8-5BD4EEC14B53}" dt="2025-07-08T03:12:40.444" v="9"/>
          <ac:spMkLst>
            <pc:docMk/>
            <pc:sldMk cId="3941789825" sldId="257"/>
            <ac:spMk id="49" creationId="{853A42FA-0FEF-E15E-C70F-D99A7DC9469F}"/>
          </ac:spMkLst>
        </pc:spChg>
        <pc:spChg chg="mod">
          <ac:chgData name="Wan, Lihua" userId="6dc7f015-cb74-493c-abf7-d07b0fabb903" providerId="ADAL" clId="{3AA39B05-43F9-48D1-92F8-5BD4EEC14B53}" dt="2025-07-08T03:12:40.444" v="9"/>
          <ac:spMkLst>
            <pc:docMk/>
            <pc:sldMk cId="3941789825" sldId="257"/>
            <ac:spMk id="50" creationId="{00767209-55D7-EA48-3E63-14C1EFD1A5F1}"/>
          </ac:spMkLst>
        </pc:spChg>
        <pc:spChg chg="mod">
          <ac:chgData name="Wan, Lihua" userId="6dc7f015-cb74-493c-abf7-d07b0fabb903" providerId="ADAL" clId="{3AA39B05-43F9-48D1-92F8-5BD4EEC14B53}" dt="2025-07-08T03:12:40.444" v="9"/>
          <ac:spMkLst>
            <pc:docMk/>
            <pc:sldMk cId="3941789825" sldId="257"/>
            <ac:spMk id="51" creationId="{701427A0-ACAF-6AFF-571F-D72309FA3FDC}"/>
          </ac:spMkLst>
        </pc:spChg>
        <pc:spChg chg="add mod">
          <ac:chgData name="Wan, Lihua" userId="6dc7f015-cb74-493c-abf7-d07b0fabb903" providerId="ADAL" clId="{3AA39B05-43F9-48D1-92F8-5BD4EEC14B53}" dt="2025-07-08T03:12:40.444" v="9"/>
          <ac:spMkLst>
            <pc:docMk/>
            <pc:sldMk cId="3941789825" sldId="257"/>
            <ac:spMk id="52" creationId="{10CB6D0D-2115-17B7-8C38-EEA09BFA7377}"/>
          </ac:spMkLst>
        </pc:spChg>
        <pc:spChg chg="del">
          <ac:chgData name="Wan, Lihua" userId="6dc7f015-cb74-493c-abf7-d07b0fabb903" providerId="ADAL" clId="{3AA39B05-43F9-48D1-92F8-5BD4EEC14B53}" dt="2025-07-08T03:12:34.020" v="6" actId="478"/>
          <ac:spMkLst>
            <pc:docMk/>
            <pc:sldMk cId="3941789825" sldId="257"/>
            <ac:spMk id="56" creationId="{51BF608F-ABAE-2E71-D082-E67058147B3F}"/>
          </ac:spMkLst>
        </pc:spChg>
        <pc:spChg chg="del">
          <ac:chgData name="Wan, Lihua" userId="6dc7f015-cb74-493c-abf7-d07b0fabb903" providerId="ADAL" clId="{3AA39B05-43F9-48D1-92F8-5BD4EEC14B53}" dt="2025-07-08T03:12:34.020" v="6" actId="478"/>
          <ac:spMkLst>
            <pc:docMk/>
            <pc:sldMk cId="3941789825" sldId="257"/>
            <ac:spMk id="57" creationId="{6CFBAF71-6D76-5C6A-1223-CBD3DA403349}"/>
          </ac:spMkLst>
        </pc:spChg>
        <pc:spChg chg="del">
          <ac:chgData name="Wan, Lihua" userId="6dc7f015-cb74-493c-abf7-d07b0fabb903" providerId="ADAL" clId="{3AA39B05-43F9-48D1-92F8-5BD4EEC14B53}" dt="2025-07-08T03:12:34.020" v="6" actId="478"/>
          <ac:spMkLst>
            <pc:docMk/>
            <pc:sldMk cId="3941789825" sldId="257"/>
            <ac:spMk id="58" creationId="{961527C6-7CCC-C4DD-F61D-73196232A594}"/>
          </ac:spMkLst>
        </pc:spChg>
        <pc:spChg chg="del">
          <ac:chgData name="Wan, Lihua" userId="6dc7f015-cb74-493c-abf7-d07b0fabb903" providerId="ADAL" clId="{3AA39B05-43F9-48D1-92F8-5BD4EEC14B53}" dt="2025-07-08T03:12:34.020" v="6" actId="478"/>
          <ac:spMkLst>
            <pc:docMk/>
            <pc:sldMk cId="3941789825" sldId="257"/>
            <ac:spMk id="59" creationId="{25590E96-D58D-0B09-1F97-DF2E0929C2B5}"/>
          </ac:spMkLst>
        </pc:spChg>
        <pc:spChg chg="del">
          <ac:chgData name="Wan, Lihua" userId="6dc7f015-cb74-493c-abf7-d07b0fabb903" providerId="ADAL" clId="{3AA39B05-43F9-48D1-92F8-5BD4EEC14B53}" dt="2025-07-08T03:12:34.020" v="6" actId="478"/>
          <ac:spMkLst>
            <pc:docMk/>
            <pc:sldMk cId="3941789825" sldId="257"/>
            <ac:spMk id="60" creationId="{D38A4599-BC4F-E978-E615-BD2E57D331A8}"/>
          </ac:spMkLst>
        </pc:spChg>
        <pc:spChg chg="del">
          <ac:chgData name="Wan, Lihua" userId="6dc7f015-cb74-493c-abf7-d07b0fabb903" providerId="ADAL" clId="{3AA39B05-43F9-48D1-92F8-5BD4EEC14B53}" dt="2025-07-08T03:12:36.920" v="7" actId="478"/>
          <ac:spMkLst>
            <pc:docMk/>
            <pc:sldMk cId="3941789825" sldId="257"/>
            <ac:spMk id="61" creationId="{6471A261-72E8-6CDD-63AB-1875E751F5C4}"/>
          </ac:spMkLst>
        </pc:spChg>
        <pc:spChg chg="del">
          <ac:chgData name="Wan, Lihua" userId="6dc7f015-cb74-493c-abf7-d07b0fabb903" providerId="ADAL" clId="{3AA39B05-43F9-48D1-92F8-5BD4EEC14B53}" dt="2025-07-08T03:12:34.020" v="6" actId="478"/>
          <ac:spMkLst>
            <pc:docMk/>
            <pc:sldMk cId="3941789825" sldId="257"/>
            <ac:spMk id="96" creationId="{28C19CAE-3579-FA61-5935-539A4178FCBF}"/>
          </ac:spMkLst>
        </pc:spChg>
        <pc:spChg chg="del">
          <ac:chgData name="Wan, Lihua" userId="6dc7f015-cb74-493c-abf7-d07b0fabb903" providerId="ADAL" clId="{3AA39B05-43F9-48D1-92F8-5BD4EEC14B53}" dt="2025-07-08T03:12:34.020" v="6" actId="478"/>
          <ac:spMkLst>
            <pc:docMk/>
            <pc:sldMk cId="3941789825" sldId="257"/>
            <ac:spMk id="97" creationId="{FF0A5C44-DF3B-92ED-A293-E216E998BDED}"/>
          </ac:spMkLst>
        </pc:spChg>
        <pc:spChg chg="mod">
          <ac:chgData name="Wan, Lihua" userId="6dc7f015-cb74-493c-abf7-d07b0fabb903" providerId="ADAL" clId="{3AA39B05-43F9-48D1-92F8-5BD4EEC14B53}" dt="2025-07-08T03:12:40.444" v="9"/>
          <ac:spMkLst>
            <pc:docMk/>
            <pc:sldMk cId="3941789825" sldId="257"/>
            <ac:spMk id="103" creationId="{194ED10A-8887-C4FB-756C-41FA02607820}"/>
          </ac:spMkLst>
        </pc:spChg>
        <pc:spChg chg="mod">
          <ac:chgData name="Wan, Lihua" userId="6dc7f015-cb74-493c-abf7-d07b0fabb903" providerId="ADAL" clId="{3AA39B05-43F9-48D1-92F8-5BD4EEC14B53}" dt="2025-07-08T07:36:28.876" v="1571" actId="113"/>
          <ac:spMkLst>
            <pc:docMk/>
            <pc:sldMk cId="3941789825" sldId="257"/>
            <ac:spMk id="104" creationId="{95F95808-BF0E-4116-A6C5-DEDB9220EF39}"/>
          </ac:spMkLst>
        </pc:spChg>
        <pc:spChg chg="add mod">
          <ac:chgData name="Wan, Lihua" userId="6dc7f015-cb74-493c-abf7-d07b0fabb903" providerId="ADAL" clId="{3AA39B05-43F9-48D1-92F8-5BD4EEC14B53}" dt="2025-07-08T03:12:40.444" v="9"/>
          <ac:spMkLst>
            <pc:docMk/>
            <pc:sldMk cId="3941789825" sldId="257"/>
            <ac:spMk id="105" creationId="{4C3D1D87-E117-535D-E4D5-7F5BBB327A47}"/>
          </ac:spMkLst>
        </pc:spChg>
        <pc:spChg chg="mod">
          <ac:chgData name="Wan, Lihua" userId="6dc7f015-cb74-493c-abf7-d07b0fabb903" providerId="ADAL" clId="{3AA39B05-43F9-48D1-92F8-5BD4EEC14B53}" dt="2025-07-08T03:12:40.444" v="9"/>
          <ac:spMkLst>
            <pc:docMk/>
            <pc:sldMk cId="3941789825" sldId="257"/>
            <ac:spMk id="107" creationId="{184F08DD-851A-6BAE-B499-C48D9671D0F4}"/>
          </ac:spMkLst>
        </pc:spChg>
        <pc:spChg chg="mod">
          <ac:chgData name="Wan, Lihua" userId="6dc7f015-cb74-493c-abf7-d07b0fabb903" providerId="ADAL" clId="{3AA39B05-43F9-48D1-92F8-5BD4EEC14B53}" dt="2025-07-08T07:36:33.121" v="1572" actId="207"/>
          <ac:spMkLst>
            <pc:docMk/>
            <pc:sldMk cId="3941789825" sldId="257"/>
            <ac:spMk id="108" creationId="{1FC44EB7-0885-EFB4-387A-637FE752C78E}"/>
          </ac:spMkLst>
        </pc:spChg>
        <pc:spChg chg="add mod">
          <ac:chgData name="Wan, Lihua" userId="6dc7f015-cb74-493c-abf7-d07b0fabb903" providerId="ADAL" clId="{3AA39B05-43F9-48D1-92F8-5BD4EEC14B53}" dt="2025-07-08T03:12:40.444" v="9"/>
          <ac:spMkLst>
            <pc:docMk/>
            <pc:sldMk cId="3941789825" sldId="257"/>
            <ac:spMk id="109" creationId="{519A057F-F8C8-DF26-544D-78AC1F83C1B4}"/>
          </ac:spMkLst>
        </pc:spChg>
        <pc:spChg chg="mod">
          <ac:chgData name="Wan, Lihua" userId="6dc7f015-cb74-493c-abf7-d07b0fabb903" providerId="ADAL" clId="{3AA39B05-43F9-48D1-92F8-5BD4EEC14B53}" dt="2025-07-08T03:12:40.444" v="9"/>
          <ac:spMkLst>
            <pc:docMk/>
            <pc:sldMk cId="3941789825" sldId="257"/>
            <ac:spMk id="111" creationId="{787E8629-E5EF-4FC8-3299-60D1C2DD0AD2}"/>
          </ac:spMkLst>
        </pc:spChg>
        <pc:spChg chg="mod">
          <ac:chgData name="Wan, Lihua" userId="6dc7f015-cb74-493c-abf7-d07b0fabb903" providerId="ADAL" clId="{3AA39B05-43F9-48D1-92F8-5BD4EEC14B53}" dt="2025-07-08T07:36:44.345" v="1576" actId="113"/>
          <ac:spMkLst>
            <pc:docMk/>
            <pc:sldMk cId="3941789825" sldId="257"/>
            <ac:spMk id="112" creationId="{6DFB7272-86A8-7850-C7E3-84D472A4B3EC}"/>
          </ac:spMkLst>
        </pc:spChg>
        <pc:grpChg chg="add mod">
          <ac:chgData name="Wan, Lihua" userId="6dc7f015-cb74-493c-abf7-d07b0fabb903" providerId="ADAL" clId="{3AA39B05-43F9-48D1-92F8-5BD4EEC14B53}" dt="2025-07-08T03:12:37.323" v="8"/>
          <ac:grpSpMkLst>
            <pc:docMk/>
            <pc:sldMk cId="3941789825" sldId="257"/>
            <ac:grpSpMk id="3" creationId="{263FF472-5073-3A3D-64E0-617C7874363E}"/>
          </ac:grpSpMkLst>
        </pc:grpChg>
        <pc:grpChg chg="add mod">
          <ac:chgData name="Wan, Lihua" userId="6dc7f015-cb74-493c-abf7-d07b0fabb903" providerId="ADAL" clId="{3AA39B05-43F9-48D1-92F8-5BD4EEC14B53}" dt="2025-07-08T03:12:37.323" v="8"/>
          <ac:grpSpMkLst>
            <pc:docMk/>
            <pc:sldMk cId="3941789825" sldId="257"/>
            <ac:grpSpMk id="10" creationId="{576FAEF5-3C3F-638D-1D9C-4785673DA24B}"/>
          </ac:grpSpMkLst>
        </pc:grpChg>
        <pc:grpChg chg="mod">
          <ac:chgData name="Wan, Lihua" userId="6dc7f015-cb74-493c-abf7-d07b0fabb903" providerId="ADAL" clId="{3AA39B05-43F9-48D1-92F8-5BD4EEC14B53}" dt="2025-07-08T03:12:37.323" v="8"/>
          <ac:grpSpMkLst>
            <pc:docMk/>
            <pc:sldMk cId="3941789825" sldId="257"/>
            <ac:grpSpMk id="11" creationId="{530DCB6F-71F7-778E-5B01-41E1C36F2175}"/>
          </ac:grpSpMkLst>
        </pc:grpChg>
        <pc:grpChg chg="add mod">
          <ac:chgData name="Wan, Lihua" userId="6dc7f015-cb74-493c-abf7-d07b0fabb903" providerId="ADAL" clId="{3AA39B05-43F9-48D1-92F8-5BD4EEC14B53}" dt="2025-07-08T03:12:37.323" v="8"/>
          <ac:grpSpMkLst>
            <pc:docMk/>
            <pc:sldMk cId="3941789825" sldId="257"/>
            <ac:grpSpMk id="16" creationId="{C31F7E7F-D778-F35E-DDA3-B36F323CEBAA}"/>
          </ac:grpSpMkLst>
        </pc:grpChg>
        <pc:grpChg chg="mod">
          <ac:chgData name="Wan, Lihua" userId="6dc7f015-cb74-493c-abf7-d07b0fabb903" providerId="ADAL" clId="{3AA39B05-43F9-48D1-92F8-5BD4EEC14B53}" dt="2025-07-08T03:12:37.323" v="8"/>
          <ac:grpSpMkLst>
            <pc:docMk/>
            <pc:sldMk cId="3941789825" sldId="257"/>
            <ac:grpSpMk id="17" creationId="{469C9CD6-6994-9E79-6C27-FAEE4D198596}"/>
          </ac:grpSpMkLst>
        </pc:grpChg>
        <pc:grpChg chg="add mod">
          <ac:chgData name="Wan, Lihua" userId="6dc7f015-cb74-493c-abf7-d07b0fabb903" providerId="ADAL" clId="{3AA39B05-43F9-48D1-92F8-5BD4EEC14B53}" dt="2025-07-08T03:12:37.323" v="8"/>
          <ac:grpSpMkLst>
            <pc:docMk/>
            <pc:sldMk cId="3941789825" sldId="257"/>
            <ac:grpSpMk id="22" creationId="{E671D300-44E8-5FD3-7CB7-C77FB84D0FA8}"/>
          </ac:grpSpMkLst>
        </pc:grpChg>
        <pc:grpChg chg="add mod">
          <ac:chgData name="Wan, Lihua" userId="6dc7f015-cb74-493c-abf7-d07b0fabb903" providerId="ADAL" clId="{3AA39B05-43F9-48D1-92F8-5BD4EEC14B53}" dt="2025-07-08T03:12:37.323" v="8"/>
          <ac:grpSpMkLst>
            <pc:docMk/>
            <pc:sldMk cId="3941789825" sldId="257"/>
            <ac:grpSpMk id="26" creationId="{0E1BBD12-63EC-5F37-248A-008FB04387E8}"/>
          </ac:grpSpMkLst>
        </pc:grpChg>
        <pc:grpChg chg="add mod">
          <ac:chgData name="Wan, Lihua" userId="6dc7f015-cb74-493c-abf7-d07b0fabb903" providerId="ADAL" clId="{3AA39B05-43F9-48D1-92F8-5BD4EEC14B53}" dt="2025-07-08T03:12:37.323" v="8"/>
          <ac:grpSpMkLst>
            <pc:docMk/>
            <pc:sldMk cId="3941789825" sldId="257"/>
            <ac:grpSpMk id="30" creationId="{D3184B80-F0CC-3E6D-797C-97CC2BCFA04A}"/>
          </ac:grpSpMkLst>
        </pc:grpChg>
        <pc:grpChg chg="add mod">
          <ac:chgData name="Wan, Lihua" userId="6dc7f015-cb74-493c-abf7-d07b0fabb903" providerId="ADAL" clId="{3AA39B05-43F9-48D1-92F8-5BD4EEC14B53}" dt="2025-07-08T03:12:40.444" v="9"/>
          <ac:grpSpMkLst>
            <pc:docMk/>
            <pc:sldMk cId="3941789825" sldId="257"/>
            <ac:grpSpMk id="34" creationId="{6B2D7747-D7B0-EF4A-2EB8-C642D5979377}"/>
          </ac:grpSpMkLst>
        </pc:grpChg>
        <pc:grpChg chg="add mod">
          <ac:chgData name="Wan, Lihua" userId="6dc7f015-cb74-493c-abf7-d07b0fabb903" providerId="ADAL" clId="{3AA39B05-43F9-48D1-92F8-5BD4EEC14B53}" dt="2025-07-08T03:12:40.444" v="9"/>
          <ac:grpSpMkLst>
            <pc:docMk/>
            <pc:sldMk cId="3941789825" sldId="257"/>
            <ac:grpSpMk id="41" creationId="{B82AF440-CDF3-5105-67CF-F36BA4BFBDA3}"/>
          </ac:grpSpMkLst>
        </pc:grpChg>
        <pc:grpChg chg="mod">
          <ac:chgData name="Wan, Lihua" userId="6dc7f015-cb74-493c-abf7-d07b0fabb903" providerId="ADAL" clId="{3AA39B05-43F9-48D1-92F8-5BD4EEC14B53}" dt="2025-07-08T03:12:40.444" v="9"/>
          <ac:grpSpMkLst>
            <pc:docMk/>
            <pc:sldMk cId="3941789825" sldId="257"/>
            <ac:grpSpMk id="42" creationId="{6189390A-7B45-8A8B-0D68-57C138D9151F}"/>
          </ac:grpSpMkLst>
        </pc:grpChg>
        <pc:grpChg chg="add mod">
          <ac:chgData name="Wan, Lihua" userId="6dc7f015-cb74-493c-abf7-d07b0fabb903" providerId="ADAL" clId="{3AA39B05-43F9-48D1-92F8-5BD4EEC14B53}" dt="2025-07-08T03:12:40.444" v="9"/>
          <ac:grpSpMkLst>
            <pc:docMk/>
            <pc:sldMk cId="3941789825" sldId="257"/>
            <ac:grpSpMk id="47" creationId="{63B1FF21-27A7-192A-2C6F-6A9C34873471}"/>
          </ac:grpSpMkLst>
        </pc:grpChg>
        <pc:grpChg chg="mod">
          <ac:chgData name="Wan, Lihua" userId="6dc7f015-cb74-493c-abf7-d07b0fabb903" providerId="ADAL" clId="{3AA39B05-43F9-48D1-92F8-5BD4EEC14B53}" dt="2025-07-08T03:12:40.444" v="9"/>
          <ac:grpSpMkLst>
            <pc:docMk/>
            <pc:sldMk cId="3941789825" sldId="257"/>
            <ac:grpSpMk id="48" creationId="{16440C6B-1990-4575-4751-6C8EEC6E3C04}"/>
          </ac:grpSpMkLst>
        </pc:grpChg>
        <pc:grpChg chg="del">
          <ac:chgData name="Wan, Lihua" userId="6dc7f015-cb74-493c-abf7-d07b0fabb903" providerId="ADAL" clId="{3AA39B05-43F9-48D1-92F8-5BD4EEC14B53}" dt="2025-07-08T03:12:34.020" v="6" actId="478"/>
          <ac:grpSpMkLst>
            <pc:docMk/>
            <pc:sldMk cId="3941789825" sldId="257"/>
            <ac:grpSpMk id="53" creationId="{61F8F939-6D7A-DA25-7C8B-BA9F1AEE7860}"/>
          </ac:grpSpMkLst>
        </pc:grpChg>
        <pc:grpChg chg="del">
          <ac:chgData name="Wan, Lihua" userId="6dc7f015-cb74-493c-abf7-d07b0fabb903" providerId="ADAL" clId="{3AA39B05-43F9-48D1-92F8-5BD4EEC14B53}" dt="2025-07-08T03:12:34.020" v="6" actId="478"/>
          <ac:grpSpMkLst>
            <pc:docMk/>
            <pc:sldMk cId="3941789825" sldId="257"/>
            <ac:grpSpMk id="62" creationId="{D6174366-2172-9BC7-C9AE-33B5D70FE792}"/>
          </ac:grpSpMkLst>
        </pc:grpChg>
        <pc:grpChg chg="del">
          <ac:chgData name="Wan, Lihua" userId="6dc7f015-cb74-493c-abf7-d07b0fabb903" providerId="ADAL" clId="{3AA39B05-43F9-48D1-92F8-5BD4EEC14B53}" dt="2025-07-08T03:12:34.020" v="6" actId="478"/>
          <ac:grpSpMkLst>
            <pc:docMk/>
            <pc:sldMk cId="3941789825" sldId="257"/>
            <ac:grpSpMk id="69" creationId="{D790D5AF-7DB2-D1FC-8F29-A73801CF822F}"/>
          </ac:grpSpMkLst>
        </pc:grpChg>
        <pc:grpChg chg="del">
          <ac:chgData name="Wan, Lihua" userId="6dc7f015-cb74-493c-abf7-d07b0fabb903" providerId="ADAL" clId="{3AA39B05-43F9-48D1-92F8-5BD4EEC14B53}" dt="2025-07-08T03:12:34.020" v="6" actId="478"/>
          <ac:grpSpMkLst>
            <pc:docMk/>
            <pc:sldMk cId="3941789825" sldId="257"/>
            <ac:grpSpMk id="72" creationId="{A9C8DE54-8B31-872D-8C19-58F58D0489F4}"/>
          </ac:grpSpMkLst>
        </pc:grpChg>
        <pc:grpChg chg="del">
          <ac:chgData name="Wan, Lihua" userId="6dc7f015-cb74-493c-abf7-d07b0fabb903" providerId="ADAL" clId="{3AA39B05-43F9-48D1-92F8-5BD4EEC14B53}" dt="2025-07-08T03:12:34.020" v="6" actId="478"/>
          <ac:grpSpMkLst>
            <pc:docMk/>
            <pc:sldMk cId="3941789825" sldId="257"/>
            <ac:grpSpMk id="75" creationId="{46F330F1-C693-3010-FF8E-B15F73FB18A0}"/>
          </ac:grpSpMkLst>
        </pc:grpChg>
        <pc:grpChg chg="del">
          <ac:chgData name="Wan, Lihua" userId="6dc7f015-cb74-493c-abf7-d07b0fabb903" providerId="ADAL" clId="{3AA39B05-43F9-48D1-92F8-5BD4EEC14B53}" dt="2025-07-08T03:12:34.020" v="6" actId="478"/>
          <ac:grpSpMkLst>
            <pc:docMk/>
            <pc:sldMk cId="3941789825" sldId="257"/>
            <ac:grpSpMk id="82" creationId="{5E658B1D-1952-4804-D47F-E9B270A673A4}"/>
          </ac:grpSpMkLst>
        </pc:grpChg>
        <pc:grpChg chg="del">
          <ac:chgData name="Wan, Lihua" userId="6dc7f015-cb74-493c-abf7-d07b0fabb903" providerId="ADAL" clId="{3AA39B05-43F9-48D1-92F8-5BD4EEC14B53}" dt="2025-07-08T03:12:34.020" v="6" actId="478"/>
          <ac:grpSpMkLst>
            <pc:docMk/>
            <pc:sldMk cId="3941789825" sldId="257"/>
            <ac:grpSpMk id="89" creationId="{8EEA1513-6A70-1784-C92D-30512D59B890}"/>
          </ac:grpSpMkLst>
        </pc:grpChg>
        <pc:grpChg chg="del">
          <ac:chgData name="Wan, Lihua" userId="6dc7f015-cb74-493c-abf7-d07b0fabb903" providerId="ADAL" clId="{3AA39B05-43F9-48D1-92F8-5BD4EEC14B53}" dt="2025-07-08T03:12:34.020" v="6" actId="478"/>
          <ac:grpSpMkLst>
            <pc:docMk/>
            <pc:sldMk cId="3941789825" sldId="257"/>
            <ac:grpSpMk id="98" creationId="{0D0DB1E2-1F51-C57B-1FED-1A475CD40DE7}"/>
          </ac:grpSpMkLst>
        </pc:grpChg>
        <pc:grpChg chg="add mod">
          <ac:chgData name="Wan, Lihua" userId="6dc7f015-cb74-493c-abf7-d07b0fabb903" providerId="ADAL" clId="{3AA39B05-43F9-48D1-92F8-5BD4EEC14B53}" dt="2025-07-08T03:12:40.444" v="9"/>
          <ac:grpSpMkLst>
            <pc:docMk/>
            <pc:sldMk cId="3941789825" sldId="257"/>
            <ac:grpSpMk id="102" creationId="{DEA316F0-0EBA-1D32-66BF-95FECD81FC7A}"/>
          </ac:grpSpMkLst>
        </pc:grpChg>
        <pc:grpChg chg="add mod">
          <ac:chgData name="Wan, Lihua" userId="6dc7f015-cb74-493c-abf7-d07b0fabb903" providerId="ADAL" clId="{3AA39B05-43F9-48D1-92F8-5BD4EEC14B53}" dt="2025-07-08T06:37:13.815" v="1011" actId="1076"/>
          <ac:grpSpMkLst>
            <pc:docMk/>
            <pc:sldMk cId="3941789825" sldId="257"/>
            <ac:grpSpMk id="106" creationId="{885263E2-357F-41A0-B733-86185B54BF14}"/>
          </ac:grpSpMkLst>
        </pc:grpChg>
        <pc:grpChg chg="add mod">
          <ac:chgData name="Wan, Lihua" userId="6dc7f015-cb74-493c-abf7-d07b0fabb903" providerId="ADAL" clId="{3AA39B05-43F9-48D1-92F8-5BD4EEC14B53}" dt="2025-07-08T03:12:40.444" v="9"/>
          <ac:grpSpMkLst>
            <pc:docMk/>
            <pc:sldMk cId="3941789825" sldId="257"/>
            <ac:grpSpMk id="110" creationId="{FF10592B-A244-6305-536C-3D73038A24A2}"/>
          </ac:grpSpMkLst>
        </pc:grpChg>
        <pc:graphicFrameChg chg="add mod">
          <ac:chgData name="Wan, Lihua" userId="6dc7f015-cb74-493c-abf7-d07b0fabb903" providerId="ADAL" clId="{3AA39B05-43F9-48D1-92F8-5BD4EEC14B53}" dt="2025-07-08T03:12:37.323" v="8"/>
          <ac:graphicFrameMkLst>
            <pc:docMk/>
            <pc:sldMk cId="3941789825" sldId="257"/>
            <ac:graphicFrameMk id="7" creationId="{2500AA30-0E5B-EFD6-2616-97E9460492EA}"/>
          </ac:graphicFrameMkLst>
        </pc:graphicFrameChg>
        <pc:graphicFrameChg chg="add mod">
          <ac:chgData name="Wan, Lihua" userId="6dc7f015-cb74-493c-abf7-d07b0fabb903" providerId="ADAL" clId="{3AA39B05-43F9-48D1-92F8-5BD4EEC14B53}" dt="2025-07-08T03:12:40.444" v="9"/>
          <ac:graphicFrameMkLst>
            <pc:docMk/>
            <pc:sldMk cId="3941789825" sldId="257"/>
            <ac:graphicFrameMk id="38" creationId="{80F7A16A-1896-F50D-8F16-9237D6078934}"/>
          </ac:graphicFrameMkLst>
        </pc:graphicFrameChg>
        <pc:cxnChg chg="mod">
          <ac:chgData name="Wan, Lihua" userId="6dc7f015-cb74-493c-abf7-d07b0fabb903" providerId="ADAL" clId="{3AA39B05-43F9-48D1-92F8-5BD4EEC14B53}" dt="2025-07-08T03:12:37.323" v="8"/>
          <ac:cxnSpMkLst>
            <pc:docMk/>
            <pc:sldMk cId="3941789825" sldId="257"/>
            <ac:cxnSpMk id="4" creationId="{C6F81943-6F4C-38DF-4B9E-856E67A881BC}"/>
          </ac:cxnSpMkLst>
        </pc:cxnChg>
        <pc:cxnChg chg="mod">
          <ac:chgData name="Wan, Lihua" userId="6dc7f015-cb74-493c-abf7-d07b0fabb903" providerId="ADAL" clId="{3AA39B05-43F9-48D1-92F8-5BD4EEC14B53}" dt="2025-07-08T03:12:40.444" v="9"/>
          <ac:cxnSpMkLst>
            <pc:docMk/>
            <pc:sldMk cId="3941789825" sldId="257"/>
            <ac:cxnSpMk id="35" creationId="{BD387A7D-1EDC-CD29-5879-490209DFF4F1}"/>
          </ac:cxnSpMkLst>
        </pc:cxnChg>
      </pc:sldChg>
      <pc:sldChg chg="addSp delSp modSp add mod">
        <pc:chgData name="Wan, Lihua" userId="6dc7f015-cb74-493c-abf7-d07b0fabb903" providerId="ADAL" clId="{3AA39B05-43F9-48D1-92F8-5BD4EEC14B53}" dt="2025-07-16T05:07:51.448" v="3478" actId="20577"/>
        <pc:sldMkLst>
          <pc:docMk/>
          <pc:sldMk cId="598902076" sldId="258"/>
        </pc:sldMkLst>
        <pc:spChg chg="mod">
          <ac:chgData name="Wan, Lihua" userId="6dc7f015-cb74-493c-abf7-d07b0fabb903" providerId="ADAL" clId="{3AA39B05-43F9-48D1-92F8-5BD4EEC14B53}" dt="2025-07-08T03:13:41.549" v="22"/>
          <ac:spMkLst>
            <pc:docMk/>
            <pc:sldMk cId="598902076" sldId="258"/>
            <ac:spMk id="4" creationId="{4C169549-4FA2-EB01-9967-88E63E54D770}"/>
          </ac:spMkLst>
        </pc:spChg>
        <pc:spChg chg="mod">
          <ac:chgData name="Wan, Lihua" userId="6dc7f015-cb74-493c-abf7-d07b0fabb903" providerId="ADAL" clId="{3AA39B05-43F9-48D1-92F8-5BD4EEC14B53}" dt="2025-07-08T03:13:41.549" v="22"/>
          <ac:spMkLst>
            <pc:docMk/>
            <pc:sldMk cId="598902076" sldId="258"/>
            <ac:spMk id="5" creationId="{852C24BD-28C7-9FF7-43EB-742941507E76}"/>
          </ac:spMkLst>
        </pc:spChg>
        <pc:spChg chg="add mod">
          <ac:chgData name="Wan, Lihua" userId="6dc7f015-cb74-493c-abf7-d07b0fabb903" providerId="ADAL" clId="{3AA39B05-43F9-48D1-92F8-5BD4EEC14B53}" dt="2025-07-08T03:13:41.549" v="22"/>
          <ac:spMkLst>
            <pc:docMk/>
            <pc:sldMk cId="598902076" sldId="258"/>
            <ac:spMk id="6" creationId="{0FDCD3DF-D44F-2621-4957-50B194E7B2ED}"/>
          </ac:spMkLst>
        </pc:spChg>
        <pc:spChg chg="add mod">
          <ac:chgData name="Wan, Lihua" userId="6dc7f015-cb74-493c-abf7-d07b0fabb903" providerId="ADAL" clId="{3AA39B05-43F9-48D1-92F8-5BD4EEC14B53}" dt="2025-07-08T03:13:41.549" v="22"/>
          <ac:spMkLst>
            <pc:docMk/>
            <pc:sldMk cId="598902076" sldId="258"/>
            <ac:spMk id="7" creationId="{4A6707DF-85D6-B6FA-43FD-743F5C578CB6}"/>
          </ac:spMkLst>
        </pc:spChg>
        <pc:spChg chg="add mod">
          <ac:chgData name="Wan, Lihua" userId="6dc7f015-cb74-493c-abf7-d07b0fabb903" providerId="ADAL" clId="{3AA39B05-43F9-48D1-92F8-5BD4EEC14B53}" dt="2025-07-08T03:13:41.549" v="22"/>
          <ac:spMkLst>
            <pc:docMk/>
            <pc:sldMk cId="598902076" sldId="258"/>
            <ac:spMk id="8" creationId="{6F012BC0-C3FF-5736-D917-693DE59D3416}"/>
          </ac:spMkLst>
        </pc:spChg>
        <pc:spChg chg="add mod">
          <ac:chgData name="Wan, Lihua" userId="6dc7f015-cb74-493c-abf7-d07b0fabb903" providerId="ADAL" clId="{3AA39B05-43F9-48D1-92F8-5BD4EEC14B53}" dt="2025-07-08T03:13:41.549" v="22"/>
          <ac:spMkLst>
            <pc:docMk/>
            <pc:sldMk cId="598902076" sldId="258"/>
            <ac:spMk id="9" creationId="{88A8CF4E-DA5A-5DAA-96AF-5C201C211CAD}"/>
          </ac:spMkLst>
        </pc:spChg>
        <pc:spChg chg="mod">
          <ac:chgData name="Wan, Lihua" userId="6dc7f015-cb74-493c-abf7-d07b0fabb903" providerId="ADAL" clId="{3AA39B05-43F9-48D1-92F8-5BD4EEC14B53}" dt="2025-07-08T03:13:41.549" v="22"/>
          <ac:spMkLst>
            <pc:docMk/>
            <pc:sldMk cId="598902076" sldId="258"/>
            <ac:spMk id="12" creationId="{0F86BBCC-855B-1D33-E4A4-71DA1D306254}"/>
          </ac:spMkLst>
        </pc:spChg>
        <pc:spChg chg="add mod">
          <ac:chgData name="Wan, Lihua" userId="6dc7f015-cb74-493c-abf7-d07b0fabb903" providerId="ADAL" clId="{3AA39B05-43F9-48D1-92F8-5BD4EEC14B53}" dt="2025-07-08T03:13:41.549" v="22"/>
          <ac:spMkLst>
            <pc:docMk/>
            <pc:sldMk cId="598902076" sldId="258"/>
            <ac:spMk id="13" creationId="{2FBC5B89-44C2-C776-A6F3-7C2AD1070A6B}"/>
          </ac:spMkLst>
        </pc:spChg>
        <pc:spChg chg="add mod">
          <ac:chgData name="Wan, Lihua" userId="6dc7f015-cb74-493c-abf7-d07b0fabb903" providerId="ADAL" clId="{3AA39B05-43F9-48D1-92F8-5BD4EEC14B53}" dt="2025-07-08T03:13:41.549" v="22"/>
          <ac:spMkLst>
            <pc:docMk/>
            <pc:sldMk cId="598902076" sldId="258"/>
            <ac:spMk id="14" creationId="{B5DFFDE6-807D-279D-ACA8-E5645A31EBE8}"/>
          </ac:spMkLst>
        </pc:spChg>
        <pc:spChg chg="add mod">
          <ac:chgData name="Wan, Lihua" userId="6dc7f015-cb74-493c-abf7-d07b0fabb903" providerId="ADAL" clId="{3AA39B05-43F9-48D1-92F8-5BD4EEC14B53}" dt="2025-07-08T03:13:41.549" v="22"/>
          <ac:spMkLst>
            <pc:docMk/>
            <pc:sldMk cId="598902076" sldId="258"/>
            <ac:spMk id="15" creationId="{B2B7E781-A82B-04BF-6116-03CAA040B42E}"/>
          </ac:spMkLst>
        </pc:spChg>
        <pc:spChg chg="add mod">
          <ac:chgData name="Wan, Lihua" userId="6dc7f015-cb74-493c-abf7-d07b0fabb903" providerId="ADAL" clId="{3AA39B05-43F9-48D1-92F8-5BD4EEC14B53}" dt="2025-07-08T03:13:41.549" v="22"/>
          <ac:spMkLst>
            <pc:docMk/>
            <pc:sldMk cId="598902076" sldId="258"/>
            <ac:spMk id="16" creationId="{DD8A3D0E-3106-F5D3-9639-AD4A441CC7BC}"/>
          </ac:spMkLst>
        </pc:spChg>
        <pc:spChg chg="add mod">
          <ac:chgData name="Wan, Lihua" userId="6dc7f015-cb74-493c-abf7-d07b0fabb903" providerId="ADAL" clId="{3AA39B05-43F9-48D1-92F8-5BD4EEC14B53}" dt="2025-07-08T03:13:41.549" v="22"/>
          <ac:spMkLst>
            <pc:docMk/>
            <pc:sldMk cId="598902076" sldId="258"/>
            <ac:spMk id="17" creationId="{0D1B503A-72EC-BEBD-46A0-727CE4E8496B}"/>
          </ac:spMkLst>
        </pc:spChg>
        <pc:spChg chg="add mod">
          <ac:chgData name="Wan, Lihua" userId="6dc7f015-cb74-493c-abf7-d07b0fabb903" providerId="ADAL" clId="{3AA39B05-43F9-48D1-92F8-5BD4EEC14B53}" dt="2025-07-10T01:59:24.931" v="3152" actId="14100"/>
          <ac:spMkLst>
            <pc:docMk/>
            <pc:sldMk cId="598902076" sldId="258"/>
            <ac:spMk id="18" creationId="{94B06720-EE8F-DD06-889C-307986AE508A}"/>
          </ac:spMkLst>
        </pc:spChg>
        <pc:spChg chg="add mod">
          <ac:chgData name="Wan, Lihua" userId="6dc7f015-cb74-493c-abf7-d07b0fabb903" providerId="ADAL" clId="{3AA39B05-43F9-48D1-92F8-5BD4EEC14B53}" dt="2025-07-08T03:13:41.549" v="22"/>
          <ac:spMkLst>
            <pc:docMk/>
            <pc:sldMk cId="598902076" sldId="258"/>
            <ac:spMk id="19" creationId="{96EFE284-C47C-5B8F-2316-1700B399418A}"/>
          </ac:spMkLst>
        </pc:spChg>
        <pc:spChg chg="add mod">
          <ac:chgData name="Wan, Lihua" userId="6dc7f015-cb74-493c-abf7-d07b0fabb903" providerId="ADAL" clId="{3AA39B05-43F9-48D1-92F8-5BD4EEC14B53}" dt="2025-07-10T01:59:30.421" v="3153" actId="1076"/>
          <ac:spMkLst>
            <pc:docMk/>
            <pc:sldMk cId="598902076" sldId="258"/>
            <ac:spMk id="20" creationId="{28EF8CD7-3047-338C-4183-A4CF837777DA}"/>
          </ac:spMkLst>
        </pc:spChg>
        <pc:spChg chg="add mod">
          <ac:chgData name="Wan, Lihua" userId="6dc7f015-cb74-493c-abf7-d07b0fabb903" providerId="ADAL" clId="{3AA39B05-43F9-48D1-92F8-5BD4EEC14B53}" dt="2025-07-08T03:13:41.549" v="22"/>
          <ac:spMkLst>
            <pc:docMk/>
            <pc:sldMk cId="598902076" sldId="258"/>
            <ac:spMk id="21" creationId="{C004A2DF-78EB-ABBD-8AE6-0D18E7077852}"/>
          </ac:spMkLst>
        </pc:spChg>
        <pc:spChg chg="add mod">
          <ac:chgData name="Wan, Lihua" userId="6dc7f015-cb74-493c-abf7-d07b0fabb903" providerId="ADAL" clId="{3AA39B05-43F9-48D1-92F8-5BD4EEC14B53}" dt="2025-07-08T03:13:41.549" v="22"/>
          <ac:spMkLst>
            <pc:docMk/>
            <pc:sldMk cId="598902076" sldId="258"/>
            <ac:spMk id="23" creationId="{0667DFC4-DDAA-67AB-FC36-C9EA85EBC4C5}"/>
          </ac:spMkLst>
        </pc:spChg>
        <pc:spChg chg="add mod">
          <ac:chgData name="Wan, Lihua" userId="6dc7f015-cb74-493c-abf7-d07b0fabb903" providerId="ADAL" clId="{3AA39B05-43F9-48D1-92F8-5BD4EEC14B53}" dt="2025-07-08T03:13:41.549" v="22"/>
          <ac:spMkLst>
            <pc:docMk/>
            <pc:sldMk cId="598902076" sldId="258"/>
            <ac:spMk id="25" creationId="{586210BD-9B7D-C0A5-C4C3-32D98ACDCF64}"/>
          </ac:spMkLst>
        </pc:spChg>
        <pc:spChg chg="add mod">
          <ac:chgData name="Wan, Lihua" userId="6dc7f015-cb74-493c-abf7-d07b0fabb903" providerId="ADAL" clId="{3AA39B05-43F9-48D1-92F8-5BD4EEC14B53}" dt="2025-07-10T01:57:23.432" v="3134" actId="20577"/>
          <ac:spMkLst>
            <pc:docMk/>
            <pc:sldMk cId="598902076" sldId="258"/>
            <ac:spMk id="26" creationId="{575B7427-6375-4B18-5B58-F27E5D53F0D5}"/>
          </ac:spMkLst>
        </pc:spChg>
        <pc:spChg chg="add mod">
          <ac:chgData name="Wan, Lihua" userId="6dc7f015-cb74-493c-abf7-d07b0fabb903" providerId="ADAL" clId="{3AA39B05-43F9-48D1-92F8-5BD4EEC14B53}" dt="2025-07-10T02:03:15.432" v="3193" actId="1035"/>
          <ac:spMkLst>
            <pc:docMk/>
            <pc:sldMk cId="598902076" sldId="258"/>
            <ac:spMk id="27" creationId="{5629D9B6-AD49-8371-39D3-CB759ADA875B}"/>
          </ac:spMkLst>
        </pc:spChg>
        <pc:spChg chg="add mod">
          <ac:chgData name="Wan, Lihua" userId="6dc7f015-cb74-493c-abf7-d07b0fabb903" providerId="ADAL" clId="{3AA39B05-43F9-48D1-92F8-5BD4EEC14B53}" dt="2025-07-08T03:13:41.549" v="22"/>
          <ac:spMkLst>
            <pc:docMk/>
            <pc:sldMk cId="598902076" sldId="258"/>
            <ac:spMk id="28" creationId="{E073A779-C3C7-86C6-DAFA-0E40B1476D34}"/>
          </ac:spMkLst>
        </pc:spChg>
        <pc:spChg chg="add mod">
          <ac:chgData name="Wan, Lihua" userId="6dc7f015-cb74-493c-abf7-d07b0fabb903" providerId="ADAL" clId="{3AA39B05-43F9-48D1-92F8-5BD4EEC14B53}" dt="2025-07-08T03:13:41.549" v="22"/>
          <ac:spMkLst>
            <pc:docMk/>
            <pc:sldMk cId="598902076" sldId="258"/>
            <ac:spMk id="29" creationId="{11F60550-56FA-0C1D-7DD1-3B304DC9E7C7}"/>
          </ac:spMkLst>
        </pc:spChg>
        <pc:spChg chg="add mod">
          <ac:chgData name="Wan, Lihua" userId="6dc7f015-cb74-493c-abf7-d07b0fabb903" providerId="ADAL" clId="{3AA39B05-43F9-48D1-92F8-5BD4EEC14B53}" dt="2025-07-08T03:13:41.549" v="22"/>
          <ac:spMkLst>
            <pc:docMk/>
            <pc:sldMk cId="598902076" sldId="258"/>
            <ac:spMk id="30" creationId="{BAACEE10-0407-B324-024C-F81983709FC6}"/>
          </ac:spMkLst>
        </pc:spChg>
        <pc:spChg chg="add mod">
          <ac:chgData name="Wan, Lihua" userId="6dc7f015-cb74-493c-abf7-d07b0fabb903" providerId="ADAL" clId="{3AA39B05-43F9-48D1-92F8-5BD4EEC14B53}" dt="2025-07-08T09:11:12.254" v="2391" actId="20577"/>
          <ac:spMkLst>
            <pc:docMk/>
            <pc:sldMk cId="598902076" sldId="258"/>
            <ac:spMk id="31" creationId="{FEC29100-9C4A-CBBC-CCCB-847485232A6A}"/>
          </ac:spMkLst>
        </pc:spChg>
        <pc:spChg chg="add mod">
          <ac:chgData name="Wan, Lihua" userId="6dc7f015-cb74-493c-abf7-d07b0fabb903" providerId="ADAL" clId="{3AA39B05-43F9-48D1-92F8-5BD4EEC14B53}" dt="2025-07-08T03:13:41.549" v="22"/>
          <ac:spMkLst>
            <pc:docMk/>
            <pc:sldMk cId="598902076" sldId="258"/>
            <ac:spMk id="32" creationId="{C7AF65E4-8F81-D83B-D30E-793809A574D0}"/>
          </ac:spMkLst>
        </pc:spChg>
        <pc:spChg chg="del">
          <ac:chgData name="Wan, Lihua" userId="6dc7f015-cb74-493c-abf7-d07b0fabb903" providerId="ADAL" clId="{3AA39B05-43F9-48D1-92F8-5BD4EEC14B53}" dt="2025-07-08T03:13:07.130" v="11" actId="478"/>
          <ac:spMkLst>
            <pc:docMk/>
            <pc:sldMk cId="598902076" sldId="258"/>
            <ac:spMk id="33" creationId="{610CBBDD-1F8F-19D0-32F3-1C029FCE437A}"/>
          </ac:spMkLst>
        </pc:spChg>
        <pc:spChg chg="del">
          <ac:chgData name="Wan, Lihua" userId="6dc7f015-cb74-493c-abf7-d07b0fabb903" providerId="ADAL" clId="{3AA39B05-43F9-48D1-92F8-5BD4EEC14B53}" dt="2025-07-08T03:13:13.517" v="13" actId="478"/>
          <ac:spMkLst>
            <pc:docMk/>
            <pc:sldMk cId="598902076" sldId="258"/>
            <ac:spMk id="39" creationId="{B1522F1A-7C49-5CD5-5D8F-98FA0F4EFB10}"/>
          </ac:spMkLst>
        </pc:spChg>
        <pc:spChg chg="del">
          <ac:chgData name="Wan, Lihua" userId="6dc7f015-cb74-493c-abf7-d07b0fabb903" providerId="ADAL" clId="{3AA39B05-43F9-48D1-92F8-5BD4EEC14B53}" dt="2025-07-08T03:13:07.130" v="11" actId="478"/>
          <ac:spMkLst>
            <pc:docMk/>
            <pc:sldMk cId="598902076" sldId="258"/>
            <ac:spMk id="40" creationId="{FF2AEA39-89A4-CEA2-AA90-8E412667EDB8}"/>
          </ac:spMkLst>
        </pc:spChg>
        <pc:spChg chg="del">
          <ac:chgData name="Wan, Lihua" userId="6dc7f015-cb74-493c-abf7-d07b0fabb903" providerId="ADAL" clId="{3AA39B05-43F9-48D1-92F8-5BD4EEC14B53}" dt="2025-07-08T03:13:07.130" v="11" actId="478"/>
          <ac:spMkLst>
            <pc:docMk/>
            <pc:sldMk cId="598902076" sldId="258"/>
            <ac:spMk id="52" creationId="{10CB6D0D-2115-17B7-8C38-EEA09BFA7377}"/>
          </ac:spMkLst>
        </pc:spChg>
        <pc:spChg chg="add mod">
          <ac:chgData name="Wan, Lihua" userId="6dc7f015-cb74-493c-abf7-d07b0fabb903" providerId="ADAL" clId="{3AA39B05-43F9-48D1-92F8-5BD4EEC14B53}" dt="2025-07-08T03:13:41.549" v="22"/>
          <ac:spMkLst>
            <pc:docMk/>
            <pc:sldMk cId="598902076" sldId="258"/>
            <ac:spMk id="53" creationId="{CE010C48-CEE0-C36A-8DFC-C77B79ACC1F9}"/>
          </ac:spMkLst>
        </pc:spChg>
        <pc:spChg chg="add mod">
          <ac:chgData name="Wan, Lihua" userId="6dc7f015-cb74-493c-abf7-d07b0fabb903" providerId="ADAL" clId="{3AA39B05-43F9-48D1-92F8-5BD4EEC14B53}" dt="2025-07-08T03:13:41.549" v="22"/>
          <ac:spMkLst>
            <pc:docMk/>
            <pc:sldMk cId="598902076" sldId="258"/>
            <ac:spMk id="54" creationId="{1F1E1105-589C-1D50-3534-83E29E836337}"/>
          </ac:spMkLst>
        </pc:spChg>
        <pc:spChg chg="add mod">
          <ac:chgData name="Wan, Lihua" userId="6dc7f015-cb74-493c-abf7-d07b0fabb903" providerId="ADAL" clId="{3AA39B05-43F9-48D1-92F8-5BD4EEC14B53}" dt="2025-07-08T03:13:41.549" v="22"/>
          <ac:spMkLst>
            <pc:docMk/>
            <pc:sldMk cId="598902076" sldId="258"/>
            <ac:spMk id="55" creationId="{089AFB4C-7E52-E998-A557-0B977AEAFBE5}"/>
          </ac:spMkLst>
        </pc:spChg>
        <pc:spChg chg="add mod">
          <ac:chgData name="Wan, Lihua" userId="6dc7f015-cb74-493c-abf7-d07b0fabb903" providerId="ADAL" clId="{3AA39B05-43F9-48D1-92F8-5BD4EEC14B53}" dt="2025-07-08T03:13:41.549" v="22"/>
          <ac:spMkLst>
            <pc:docMk/>
            <pc:sldMk cId="598902076" sldId="258"/>
            <ac:spMk id="56" creationId="{01A5B32F-043E-1E21-D631-9021CF5F039C}"/>
          </ac:spMkLst>
        </pc:spChg>
        <pc:spChg chg="add mod">
          <ac:chgData name="Wan, Lihua" userId="6dc7f015-cb74-493c-abf7-d07b0fabb903" providerId="ADAL" clId="{3AA39B05-43F9-48D1-92F8-5BD4EEC14B53}" dt="2025-07-08T03:13:41.549" v="22"/>
          <ac:spMkLst>
            <pc:docMk/>
            <pc:sldMk cId="598902076" sldId="258"/>
            <ac:spMk id="57" creationId="{FF9C6A08-389A-C7A9-5185-3489DB88AC1E}"/>
          </ac:spMkLst>
        </pc:spChg>
        <pc:spChg chg="add mod">
          <ac:chgData name="Wan, Lihua" userId="6dc7f015-cb74-493c-abf7-d07b0fabb903" providerId="ADAL" clId="{3AA39B05-43F9-48D1-92F8-5BD4EEC14B53}" dt="2025-07-08T03:13:41.549" v="22"/>
          <ac:spMkLst>
            <pc:docMk/>
            <pc:sldMk cId="598902076" sldId="258"/>
            <ac:spMk id="58" creationId="{FE225252-3E05-89D2-8384-2044C81DC5A0}"/>
          </ac:spMkLst>
        </pc:spChg>
        <pc:spChg chg="add mod">
          <ac:chgData name="Wan, Lihua" userId="6dc7f015-cb74-493c-abf7-d07b0fabb903" providerId="ADAL" clId="{3AA39B05-43F9-48D1-92F8-5BD4EEC14B53}" dt="2025-07-08T03:13:41.549" v="22"/>
          <ac:spMkLst>
            <pc:docMk/>
            <pc:sldMk cId="598902076" sldId="258"/>
            <ac:spMk id="59" creationId="{5FF6EB97-7031-2986-C3CD-4C4B78109576}"/>
          </ac:spMkLst>
        </pc:spChg>
        <pc:spChg chg="add mod">
          <ac:chgData name="Wan, Lihua" userId="6dc7f015-cb74-493c-abf7-d07b0fabb903" providerId="ADAL" clId="{3AA39B05-43F9-48D1-92F8-5BD4EEC14B53}" dt="2025-07-08T03:13:41.549" v="22"/>
          <ac:spMkLst>
            <pc:docMk/>
            <pc:sldMk cId="598902076" sldId="258"/>
            <ac:spMk id="60" creationId="{CD64F968-4CAF-BCFC-7835-788C890A3167}"/>
          </ac:spMkLst>
        </pc:spChg>
        <pc:spChg chg="add mod">
          <ac:chgData name="Wan, Lihua" userId="6dc7f015-cb74-493c-abf7-d07b0fabb903" providerId="ADAL" clId="{3AA39B05-43F9-48D1-92F8-5BD4EEC14B53}" dt="2025-07-08T03:13:41.549" v="22"/>
          <ac:spMkLst>
            <pc:docMk/>
            <pc:sldMk cId="598902076" sldId="258"/>
            <ac:spMk id="61" creationId="{18E20B44-D137-0908-5AFA-94504437B060}"/>
          </ac:spMkLst>
        </pc:spChg>
        <pc:spChg chg="add mod">
          <ac:chgData name="Wan, Lihua" userId="6dc7f015-cb74-493c-abf7-d07b0fabb903" providerId="ADAL" clId="{3AA39B05-43F9-48D1-92F8-5BD4EEC14B53}" dt="2025-07-08T03:13:41.549" v="22"/>
          <ac:spMkLst>
            <pc:docMk/>
            <pc:sldMk cId="598902076" sldId="258"/>
            <ac:spMk id="62" creationId="{0D4C4241-2687-472A-B613-BA3ADBA886BB}"/>
          </ac:spMkLst>
        </pc:spChg>
        <pc:spChg chg="add mod">
          <ac:chgData name="Wan, Lihua" userId="6dc7f015-cb74-493c-abf7-d07b0fabb903" providerId="ADAL" clId="{3AA39B05-43F9-48D1-92F8-5BD4EEC14B53}" dt="2025-07-08T03:13:41.549" v="22"/>
          <ac:spMkLst>
            <pc:docMk/>
            <pc:sldMk cId="598902076" sldId="258"/>
            <ac:spMk id="63" creationId="{398AB90F-7847-578B-0CD8-4499D228EDD0}"/>
          </ac:spMkLst>
        </pc:spChg>
        <pc:spChg chg="add mod">
          <ac:chgData name="Wan, Lihua" userId="6dc7f015-cb74-493c-abf7-d07b0fabb903" providerId="ADAL" clId="{3AA39B05-43F9-48D1-92F8-5BD4EEC14B53}" dt="2025-07-08T03:13:41.549" v="22"/>
          <ac:spMkLst>
            <pc:docMk/>
            <pc:sldMk cId="598902076" sldId="258"/>
            <ac:spMk id="96" creationId="{36BFF1F5-CB4F-D83C-9D89-CA1327DAFB48}"/>
          </ac:spMkLst>
        </pc:spChg>
        <pc:spChg chg="add mod">
          <ac:chgData name="Wan, Lihua" userId="6dc7f015-cb74-493c-abf7-d07b0fabb903" providerId="ADAL" clId="{3AA39B05-43F9-48D1-92F8-5BD4EEC14B53}" dt="2025-07-08T03:13:41.549" v="22"/>
          <ac:spMkLst>
            <pc:docMk/>
            <pc:sldMk cId="598902076" sldId="258"/>
            <ac:spMk id="97" creationId="{3654B09D-A687-9259-6F38-76E8F54A6467}"/>
          </ac:spMkLst>
        </pc:spChg>
        <pc:spChg chg="add mod">
          <ac:chgData name="Wan, Lihua" userId="6dc7f015-cb74-493c-abf7-d07b0fabb903" providerId="ADAL" clId="{3AA39B05-43F9-48D1-92F8-5BD4EEC14B53}" dt="2025-07-08T03:13:41.549" v="22"/>
          <ac:spMkLst>
            <pc:docMk/>
            <pc:sldMk cId="598902076" sldId="258"/>
            <ac:spMk id="98" creationId="{61373430-40FB-9AA8-91C0-F37BDEA2AE59}"/>
          </ac:spMkLst>
        </pc:spChg>
        <pc:spChg chg="add mod">
          <ac:chgData name="Wan, Lihua" userId="6dc7f015-cb74-493c-abf7-d07b0fabb903" providerId="ADAL" clId="{3AA39B05-43F9-48D1-92F8-5BD4EEC14B53}" dt="2025-07-08T03:13:41.549" v="22"/>
          <ac:spMkLst>
            <pc:docMk/>
            <pc:sldMk cId="598902076" sldId="258"/>
            <ac:spMk id="99" creationId="{D5C731F8-09C3-5E5D-232A-12E5CC4FDC2B}"/>
          </ac:spMkLst>
        </pc:spChg>
        <pc:spChg chg="add mod">
          <ac:chgData name="Wan, Lihua" userId="6dc7f015-cb74-493c-abf7-d07b0fabb903" providerId="ADAL" clId="{3AA39B05-43F9-48D1-92F8-5BD4EEC14B53}" dt="2025-07-08T03:13:41.549" v="22"/>
          <ac:spMkLst>
            <pc:docMk/>
            <pc:sldMk cId="598902076" sldId="258"/>
            <ac:spMk id="100" creationId="{589D8646-7115-DF92-D2C1-51FDFF0EC0CC}"/>
          </ac:spMkLst>
        </pc:spChg>
        <pc:spChg chg="add mod">
          <ac:chgData name="Wan, Lihua" userId="6dc7f015-cb74-493c-abf7-d07b0fabb903" providerId="ADAL" clId="{3AA39B05-43F9-48D1-92F8-5BD4EEC14B53}" dt="2025-07-10T01:58:10.078" v="3135" actId="113"/>
          <ac:spMkLst>
            <pc:docMk/>
            <pc:sldMk cId="598902076" sldId="258"/>
            <ac:spMk id="101" creationId="{DE45F6DB-5A72-3749-50CD-BAF47234341C}"/>
          </ac:spMkLst>
        </pc:spChg>
        <pc:spChg chg="del">
          <ac:chgData name="Wan, Lihua" userId="6dc7f015-cb74-493c-abf7-d07b0fabb903" providerId="ADAL" clId="{3AA39B05-43F9-48D1-92F8-5BD4EEC14B53}" dt="2025-07-08T03:13:07.130" v="11" actId="478"/>
          <ac:spMkLst>
            <pc:docMk/>
            <pc:sldMk cId="598902076" sldId="258"/>
            <ac:spMk id="105" creationId="{4C3D1D87-E117-535D-E4D5-7F5BBB327A47}"/>
          </ac:spMkLst>
        </pc:spChg>
        <pc:spChg chg="del">
          <ac:chgData name="Wan, Lihua" userId="6dc7f015-cb74-493c-abf7-d07b0fabb903" providerId="ADAL" clId="{3AA39B05-43F9-48D1-92F8-5BD4EEC14B53}" dt="2025-07-08T03:13:07.130" v="11" actId="478"/>
          <ac:spMkLst>
            <pc:docMk/>
            <pc:sldMk cId="598902076" sldId="258"/>
            <ac:spMk id="109" creationId="{519A057F-F8C8-DF26-544D-78AC1F83C1B4}"/>
          </ac:spMkLst>
        </pc:spChg>
        <pc:spChg chg="add mod">
          <ac:chgData name="Wan, Lihua" userId="6dc7f015-cb74-493c-abf7-d07b0fabb903" providerId="ADAL" clId="{3AA39B05-43F9-48D1-92F8-5BD4EEC14B53}" dt="2025-07-08T03:13:41.549" v="22"/>
          <ac:spMkLst>
            <pc:docMk/>
            <pc:sldMk cId="598902076" sldId="258"/>
            <ac:spMk id="113" creationId="{8E2AD406-A846-404F-4D8E-D42E6DC7F6EF}"/>
          </ac:spMkLst>
        </pc:spChg>
        <pc:spChg chg="add mod">
          <ac:chgData name="Wan, Lihua" userId="6dc7f015-cb74-493c-abf7-d07b0fabb903" providerId="ADAL" clId="{3AA39B05-43F9-48D1-92F8-5BD4EEC14B53}" dt="2025-07-16T05:07:51.448" v="3478" actId="20577"/>
          <ac:spMkLst>
            <pc:docMk/>
            <pc:sldMk cId="598902076" sldId="258"/>
            <ac:spMk id="114" creationId="{7B1EAFA1-8253-373B-0006-226D4BA0CCD5}"/>
          </ac:spMkLst>
        </pc:spChg>
        <pc:grpChg chg="add mod">
          <ac:chgData name="Wan, Lihua" userId="6dc7f015-cb74-493c-abf7-d07b0fabb903" providerId="ADAL" clId="{3AA39B05-43F9-48D1-92F8-5BD4EEC14B53}" dt="2025-07-08T03:13:41.549" v="22"/>
          <ac:grpSpMkLst>
            <pc:docMk/>
            <pc:sldMk cId="598902076" sldId="258"/>
            <ac:grpSpMk id="2" creationId="{DAF13B82-C703-4ED0-B1A5-0FFBD8569E41}"/>
          </ac:grpSpMkLst>
        </pc:grpChg>
        <pc:grpChg chg="add mod">
          <ac:chgData name="Wan, Lihua" userId="6dc7f015-cb74-493c-abf7-d07b0fabb903" providerId="ADAL" clId="{3AA39B05-43F9-48D1-92F8-5BD4EEC14B53}" dt="2025-07-08T03:13:41.549" v="22"/>
          <ac:grpSpMkLst>
            <pc:docMk/>
            <pc:sldMk cId="598902076" sldId="258"/>
            <ac:grpSpMk id="10" creationId="{BC67B394-FEC5-7DBC-1578-511FDBC1B207}"/>
          </ac:grpSpMkLst>
        </pc:grpChg>
        <pc:grpChg chg="del">
          <ac:chgData name="Wan, Lihua" userId="6dc7f015-cb74-493c-abf7-d07b0fabb903" providerId="ADAL" clId="{3AA39B05-43F9-48D1-92F8-5BD4EEC14B53}" dt="2025-07-08T03:13:10.639" v="12" actId="478"/>
          <ac:grpSpMkLst>
            <pc:docMk/>
            <pc:sldMk cId="598902076" sldId="258"/>
            <ac:grpSpMk id="34" creationId="{6B2D7747-D7B0-EF4A-2EB8-C642D5979377}"/>
          </ac:grpSpMkLst>
        </pc:grpChg>
        <pc:grpChg chg="del">
          <ac:chgData name="Wan, Lihua" userId="6dc7f015-cb74-493c-abf7-d07b0fabb903" providerId="ADAL" clId="{3AA39B05-43F9-48D1-92F8-5BD4EEC14B53}" dt="2025-07-08T03:13:07.130" v="11" actId="478"/>
          <ac:grpSpMkLst>
            <pc:docMk/>
            <pc:sldMk cId="598902076" sldId="258"/>
            <ac:grpSpMk id="41" creationId="{B82AF440-CDF3-5105-67CF-F36BA4BFBDA3}"/>
          </ac:grpSpMkLst>
        </pc:grpChg>
        <pc:grpChg chg="del">
          <ac:chgData name="Wan, Lihua" userId="6dc7f015-cb74-493c-abf7-d07b0fabb903" providerId="ADAL" clId="{3AA39B05-43F9-48D1-92F8-5BD4EEC14B53}" dt="2025-07-08T03:13:07.130" v="11" actId="478"/>
          <ac:grpSpMkLst>
            <pc:docMk/>
            <pc:sldMk cId="598902076" sldId="258"/>
            <ac:grpSpMk id="47" creationId="{63B1FF21-27A7-192A-2C6F-6A9C34873471}"/>
          </ac:grpSpMkLst>
        </pc:grpChg>
        <pc:grpChg chg="del">
          <ac:chgData name="Wan, Lihua" userId="6dc7f015-cb74-493c-abf7-d07b0fabb903" providerId="ADAL" clId="{3AA39B05-43F9-48D1-92F8-5BD4EEC14B53}" dt="2025-07-08T03:13:07.130" v="11" actId="478"/>
          <ac:grpSpMkLst>
            <pc:docMk/>
            <pc:sldMk cId="598902076" sldId="258"/>
            <ac:grpSpMk id="102" creationId="{DEA316F0-0EBA-1D32-66BF-95FECD81FC7A}"/>
          </ac:grpSpMkLst>
        </pc:grpChg>
        <pc:grpChg chg="del">
          <ac:chgData name="Wan, Lihua" userId="6dc7f015-cb74-493c-abf7-d07b0fabb903" providerId="ADAL" clId="{3AA39B05-43F9-48D1-92F8-5BD4EEC14B53}" dt="2025-07-08T03:13:07.130" v="11" actId="478"/>
          <ac:grpSpMkLst>
            <pc:docMk/>
            <pc:sldMk cId="598902076" sldId="258"/>
            <ac:grpSpMk id="106" creationId="{885263E2-357F-41A0-B733-86185B54BF14}"/>
          </ac:grpSpMkLst>
        </pc:grpChg>
        <pc:grpChg chg="del">
          <ac:chgData name="Wan, Lihua" userId="6dc7f015-cb74-493c-abf7-d07b0fabb903" providerId="ADAL" clId="{3AA39B05-43F9-48D1-92F8-5BD4EEC14B53}" dt="2025-07-08T03:13:07.130" v="11" actId="478"/>
          <ac:grpSpMkLst>
            <pc:docMk/>
            <pc:sldMk cId="598902076" sldId="258"/>
            <ac:grpSpMk id="110" creationId="{FF10592B-A244-6305-536C-3D73038A24A2}"/>
          </ac:grpSpMkLst>
        </pc:grpChg>
        <pc:graphicFrameChg chg="del">
          <ac:chgData name="Wan, Lihua" userId="6dc7f015-cb74-493c-abf7-d07b0fabb903" providerId="ADAL" clId="{3AA39B05-43F9-48D1-92F8-5BD4EEC14B53}" dt="2025-07-08T03:13:07.130" v="11" actId="478"/>
          <ac:graphicFrameMkLst>
            <pc:docMk/>
            <pc:sldMk cId="598902076" sldId="258"/>
            <ac:graphicFrameMk id="38" creationId="{80F7A16A-1896-F50D-8F16-9237D6078934}"/>
          </ac:graphicFrameMkLst>
        </pc:graphicFrameChg>
        <pc:picChg chg="mod">
          <ac:chgData name="Wan, Lihua" userId="6dc7f015-cb74-493c-abf7-d07b0fabb903" providerId="ADAL" clId="{3AA39B05-43F9-48D1-92F8-5BD4EEC14B53}" dt="2025-07-08T03:13:41.549" v="22"/>
          <ac:picMkLst>
            <pc:docMk/>
            <pc:sldMk cId="598902076" sldId="258"/>
            <ac:picMk id="11" creationId="{AB6810AA-44C5-DD50-5A36-C494A6F30F45}"/>
          </ac:picMkLst>
        </pc:picChg>
        <pc:picChg chg="add mod">
          <ac:chgData name="Wan, Lihua" userId="6dc7f015-cb74-493c-abf7-d07b0fabb903" providerId="ADAL" clId="{3AA39B05-43F9-48D1-92F8-5BD4EEC14B53}" dt="2025-07-08T03:13:41.549" v="22"/>
          <ac:picMkLst>
            <pc:docMk/>
            <pc:sldMk cId="598902076" sldId="258"/>
            <ac:picMk id="22" creationId="{A0F02DCA-E1A4-319E-67D8-2F671D08939A}"/>
          </ac:picMkLst>
        </pc:picChg>
        <pc:picChg chg="add mod">
          <ac:chgData name="Wan, Lihua" userId="6dc7f015-cb74-493c-abf7-d07b0fabb903" providerId="ADAL" clId="{3AA39B05-43F9-48D1-92F8-5BD4EEC14B53}" dt="2025-07-08T03:13:41.549" v="22"/>
          <ac:picMkLst>
            <pc:docMk/>
            <pc:sldMk cId="598902076" sldId="258"/>
            <ac:picMk id="24" creationId="{D73AC460-F458-D7D0-FC91-A5848C5A9F3F}"/>
          </ac:picMkLst>
        </pc:picChg>
        <pc:cxnChg chg="mod">
          <ac:chgData name="Wan, Lihua" userId="6dc7f015-cb74-493c-abf7-d07b0fabb903" providerId="ADAL" clId="{3AA39B05-43F9-48D1-92F8-5BD4EEC14B53}" dt="2025-07-08T03:13:41.549" v="22"/>
          <ac:cxnSpMkLst>
            <pc:docMk/>
            <pc:sldMk cId="598902076" sldId="258"/>
            <ac:cxnSpMk id="3" creationId="{FB0D35F6-C13E-31B3-43B5-896A98725341}"/>
          </ac:cxnSpMkLst>
        </pc:cxnChg>
      </pc:sldChg>
      <pc:sldChg chg="addSp delSp modSp add del mod">
        <pc:chgData name="Wan, Lihua" userId="6dc7f015-cb74-493c-abf7-d07b0fabb903" providerId="ADAL" clId="{3AA39B05-43F9-48D1-92F8-5BD4EEC14B53}" dt="2025-07-08T06:32:40.488" v="980" actId="47"/>
        <pc:sldMkLst>
          <pc:docMk/>
          <pc:sldMk cId="3684317383" sldId="259"/>
        </pc:sldMkLst>
        <pc:spChg chg="add mod">
          <ac:chgData name="Wan, Lihua" userId="6dc7f015-cb74-493c-abf7-d07b0fabb903" providerId="ADAL" clId="{3AA39B05-43F9-48D1-92F8-5BD4EEC14B53}" dt="2025-07-08T03:13:58.633" v="23"/>
          <ac:spMkLst>
            <pc:docMk/>
            <pc:sldMk cId="3684317383" sldId="259"/>
            <ac:spMk id="2" creationId="{FB8913D2-026C-C50A-8293-A8938870BE01}"/>
          </ac:spMkLst>
        </pc:spChg>
        <pc:spChg chg="add del mod">
          <ac:chgData name="Wan, Lihua" userId="6dc7f015-cb74-493c-abf7-d07b0fabb903" providerId="ADAL" clId="{3AA39B05-43F9-48D1-92F8-5BD4EEC14B53}" dt="2025-07-08T05:50:38.681" v="650" actId="478"/>
          <ac:spMkLst>
            <pc:docMk/>
            <pc:sldMk cId="3684317383" sldId="259"/>
            <ac:spMk id="3" creationId="{D53B3BBE-9CDF-DD4C-9E38-0C8F5E6CBAD2}"/>
          </ac:spMkLst>
        </pc:spChg>
        <pc:spChg chg="mod">
          <ac:chgData name="Wan, Lihua" userId="6dc7f015-cb74-493c-abf7-d07b0fabb903" providerId="ADAL" clId="{3AA39B05-43F9-48D1-92F8-5BD4EEC14B53}" dt="2025-07-08T03:13:58.633" v="23"/>
          <ac:spMkLst>
            <pc:docMk/>
            <pc:sldMk cId="3684317383" sldId="259"/>
            <ac:spMk id="6" creationId="{201CF37C-F267-583F-6762-5C17097A4A45}"/>
          </ac:spMkLst>
        </pc:spChg>
        <pc:spChg chg="mod">
          <ac:chgData name="Wan, Lihua" userId="6dc7f015-cb74-493c-abf7-d07b0fabb903" providerId="ADAL" clId="{3AA39B05-43F9-48D1-92F8-5BD4EEC14B53}" dt="2025-07-08T05:42:38.915" v="619" actId="20577"/>
          <ac:spMkLst>
            <pc:docMk/>
            <pc:sldMk cId="3684317383" sldId="259"/>
            <ac:spMk id="7" creationId="{23D1F653-DB0D-6D0C-AAB7-DBF7A580276F}"/>
          </ac:spMkLst>
        </pc:spChg>
        <pc:spChg chg="add mod">
          <ac:chgData name="Wan, Lihua" userId="6dc7f015-cb74-493c-abf7-d07b0fabb903" providerId="ADAL" clId="{3AA39B05-43F9-48D1-92F8-5BD4EEC14B53}" dt="2025-07-08T03:13:58.633" v="23"/>
          <ac:spMkLst>
            <pc:docMk/>
            <pc:sldMk cId="3684317383" sldId="259"/>
            <ac:spMk id="8" creationId="{1DA1CF15-B756-F787-6C40-7B65EAE3ACCD}"/>
          </ac:spMkLst>
        </pc:spChg>
        <pc:spChg chg="add mod">
          <ac:chgData name="Wan, Lihua" userId="6dc7f015-cb74-493c-abf7-d07b0fabb903" providerId="ADAL" clId="{3AA39B05-43F9-48D1-92F8-5BD4EEC14B53}" dt="2025-07-08T03:13:58.633" v="23"/>
          <ac:spMkLst>
            <pc:docMk/>
            <pc:sldMk cId="3684317383" sldId="259"/>
            <ac:spMk id="9" creationId="{169E66EE-E51C-FCB3-9E5A-72ABA82A0658}"/>
          </ac:spMkLst>
        </pc:spChg>
        <pc:spChg chg="mod">
          <ac:chgData name="Wan, Lihua" userId="6dc7f015-cb74-493c-abf7-d07b0fabb903" providerId="ADAL" clId="{3AA39B05-43F9-48D1-92F8-5BD4EEC14B53}" dt="2025-07-08T03:13:58.633" v="23"/>
          <ac:spMkLst>
            <pc:docMk/>
            <pc:sldMk cId="3684317383" sldId="259"/>
            <ac:spMk id="11" creationId="{C30DEDB9-247A-F7EC-829E-A06053165487}"/>
          </ac:spMkLst>
        </pc:spChg>
        <pc:spChg chg="mod">
          <ac:chgData name="Wan, Lihua" userId="6dc7f015-cb74-493c-abf7-d07b0fabb903" providerId="ADAL" clId="{3AA39B05-43F9-48D1-92F8-5BD4EEC14B53}" dt="2025-07-08T03:13:58.633" v="23"/>
          <ac:spMkLst>
            <pc:docMk/>
            <pc:sldMk cId="3684317383" sldId="259"/>
            <ac:spMk id="12" creationId="{3AAF28D8-4BFD-DE72-9A68-5CA86FABC20F}"/>
          </ac:spMkLst>
        </pc:spChg>
        <pc:spChg chg="mod">
          <ac:chgData name="Wan, Lihua" userId="6dc7f015-cb74-493c-abf7-d07b0fabb903" providerId="ADAL" clId="{3AA39B05-43F9-48D1-92F8-5BD4EEC14B53}" dt="2025-07-08T03:13:58.633" v="23"/>
          <ac:spMkLst>
            <pc:docMk/>
            <pc:sldMk cId="3684317383" sldId="259"/>
            <ac:spMk id="13" creationId="{F117BE68-CCF2-F6D1-941D-9F16EE48E061}"/>
          </ac:spMkLst>
        </pc:spChg>
        <pc:spChg chg="mod">
          <ac:chgData name="Wan, Lihua" userId="6dc7f015-cb74-493c-abf7-d07b0fabb903" providerId="ADAL" clId="{3AA39B05-43F9-48D1-92F8-5BD4EEC14B53}" dt="2025-07-08T03:13:58.633" v="23"/>
          <ac:spMkLst>
            <pc:docMk/>
            <pc:sldMk cId="3684317383" sldId="259"/>
            <ac:spMk id="14" creationId="{000EBCB3-0547-BD7B-EC4E-6ADBD221D1E9}"/>
          </ac:spMkLst>
        </pc:spChg>
        <pc:spChg chg="mod">
          <ac:chgData name="Wan, Lihua" userId="6dc7f015-cb74-493c-abf7-d07b0fabb903" providerId="ADAL" clId="{3AA39B05-43F9-48D1-92F8-5BD4EEC14B53}" dt="2025-07-08T03:13:58.633" v="23"/>
          <ac:spMkLst>
            <pc:docMk/>
            <pc:sldMk cId="3684317383" sldId="259"/>
            <ac:spMk id="15" creationId="{5134B3B3-4D2A-4953-6343-1505657E05D9}"/>
          </ac:spMkLst>
        </pc:spChg>
        <pc:spChg chg="add mod">
          <ac:chgData name="Wan, Lihua" userId="6dc7f015-cb74-493c-abf7-d07b0fabb903" providerId="ADAL" clId="{3AA39B05-43F9-48D1-92F8-5BD4EEC14B53}" dt="2025-07-08T05:50:36.388" v="649" actId="1076"/>
          <ac:spMkLst>
            <pc:docMk/>
            <pc:sldMk cId="3684317383" sldId="259"/>
            <ac:spMk id="16" creationId="{253386EA-F281-9A63-8978-6E135011D7C2}"/>
          </ac:spMkLst>
        </pc:spChg>
        <pc:spChg chg="add mod">
          <ac:chgData name="Wan, Lihua" userId="6dc7f015-cb74-493c-abf7-d07b0fabb903" providerId="ADAL" clId="{3AA39B05-43F9-48D1-92F8-5BD4EEC14B53}" dt="2025-07-08T05:50:36.388" v="649" actId="1076"/>
          <ac:spMkLst>
            <pc:docMk/>
            <pc:sldMk cId="3684317383" sldId="259"/>
            <ac:spMk id="17" creationId="{A6E7F6F7-B28A-BA9C-FF46-5BB0CA527F83}"/>
          </ac:spMkLst>
        </pc:spChg>
        <pc:spChg chg="add mod">
          <ac:chgData name="Wan, Lihua" userId="6dc7f015-cb74-493c-abf7-d07b0fabb903" providerId="ADAL" clId="{3AA39B05-43F9-48D1-92F8-5BD4EEC14B53}" dt="2025-07-08T05:50:36.388" v="649" actId="1076"/>
          <ac:spMkLst>
            <pc:docMk/>
            <pc:sldMk cId="3684317383" sldId="259"/>
            <ac:spMk id="18" creationId="{8A239939-245E-0983-FD36-191CE24D9C58}"/>
          </ac:spMkLst>
        </pc:spChg>
        <pc:spChg chg="add mod">
          <ac:chgData name="Wan, Lihua" userId="6dc7f015-cb74-493c-abf7-d07b0fabb903" providerId="ADAL" clId="{3AA39B05-43F9-48D1-92F8-5BD4EEC14B53}" dt="2025-07-08T05:50:36.388" v="649" actId="1076"/>
          <ac:spMkLst>
            <pc:docMk/>
            <pc:sldMk cId="3684317383" sldId="259"/>
            <ac:spMk id="19" creationId="{4863D673-858B-50A2-7AB5-FF528EC5D790}"/>
          </ac:spMkLst>
        </pc:spChg>
        <pc:spChg chg="add mod">
          <ac:chgData name="Wan, Lihua" userId="6dc7f015-cb74-493c-abf7-d07b0fabb903" providerId="ADAL" clId="{3AA39B05-43F9-48D1-92F8-5BD4EEC14B53}" dt="2025-07-08T05:50:36.388" v="649" actId="1076"/>
          <ac:spMkLst>
            <pc:docMk/>
            <pc:sldMk cId="3684317383" sldId="259"/>
            <ac:spMk id="20" creationId="{506C9152-86C7-1E2A-9975-436573B44A40}"/>
          </ac:spMkLst>
        </pc:spChg>
        <pc:spChg chg="add mod">
          <ac:chgData name="Wan, Lihua" userId="6dc7f015-cb74-493c-abf7-d07b0fabb903" providerId="ADAL" clId="{3AA39B05-43F9-48D1-92F8-5BD4EEC14B53}" dt="2025-07-08T05:50:36.388" v="649" actId="1076"/>
          <ac:spMkLst>
            <pc:docMk/>
            <pc:sldMk cId="3684317383" sldId="259"/>
            <ac:spMk id="21" creationId="{78DA3E6A-D255-D9EB-8041-13B8DDE7CA66}"/>
          </ac:spMkLst>
        </pc:spChg>
        <pc:spChg chg="add del mod">
          <ac:chgData name="Wan, Lihua" userId="6dc7f015-cb74-493c-abf7-d07b0fabb903" providerId="ADAL" clId="{3AA39B05-43F9-48D1-92F8-5BD4EEC14B53}" dt="2025-07-08T05:58:58.571" v="659" actId="478"/>
          <ac:spMkLst>
            <pc:docMk/>
            <pc:sldMk cId="3684317383" sldId="259"/>
            <ac:spMk id="25" creationId="{DFF2715F-AB32-5CC4-2F51-6940DB4F08C0}"/>
          </ac:spMkLst>
        </pc:spChg>
        <pc:spChg chg="add del mod">
          <ac:chgData name="Wan, Lihua" userId="6dc7f015-cb74-493c-abf7-d07b0fabb903" providerId="ADAL" clId="{3AA39B05-43F9-48D1-92F8-5BD4EEC14B53}" dt="2025-07-08T05:58:58.571" v="659" actId="478"/>
          <ac:spMkLst>
            <pc:docMk/>
            <pc:sldMk cId="3684317383" sldId="259"/>
            <ac:spMk id="26" creationId="{7DC69EFA-C4B3-6573-966F-F82882A7B766}"/>
          </ac:spMkLst>
        </pc:spChg>
        <pc:spChg chg="add del mod">
          <ac:chgData name="Wan, Lihua" userId="6dc7f015-cb74-493c-abf7-d07b0fabb903" providerId="ADAL" clId="{3AA39B05-43F9-48D1-92F8-5BD4EEC14B53}" dt="2025-07-08T05:58:58.571" v="659" actId="478"/>
          <ac:spMkLst>
            <pc:docMk/>
            <pc:sldMk cId="3684317383" sldId="259"/>
            <ac:spMk id="27" creationId="{D586F9C0-07A8-D0A7-D12C-34789C9EFEC9}"/>
          </ac:spMkLst>
        </pc:spChg>
        <pc:spChg chg="add del mod">
          <ac:chgData name="Wan, Lihua" userId="6dc7f015-cb74-493c-abf7-d07b0fabb903" providerId="ADAL" clId="{3AA39B05-43F9-48D1-92F8-5BD4EEC14B53}" dt="2025-07-08T05:58:58.571" v="659" actId="478"/>
          <ac:spMkLst>
            <pc:docMk/>
            <pc:sldMk cId="3684317383" sldId="259"/>
            <ac:spMk id="28" creationId="{8C32824B-7021-D296-2191-E266CFEF533E}"/>
          </ac:spMkLst>
        </pc:spChg>
        <pc:spChg chg="add del mod">
          <ac:chgData name="Wan, Lihua" userId="6dc7f015-cb74-493c-abf7-d07b0fabb903" providerId="ADAL" clId="{3AA39B05-43F9-48D1-92F8-5BD4EEC14B53}" dt="2025-07-08T05:58:58.571" v="659" actId="478"/>
          <ac:spMkLst>
            <pc:docMk/>
            <pc:sldMk cId="3684317383" sldId="259"/>
            <ac:spMk id="30" creationId="{98CBCA49-511F-4DC5-2448-7CF86EA678F2}"/>
          </ac:spMkLst>
        </pc:spChg>
        <pc:spChg chg="add del mod">
          <ac:chgData name="Wan, Lihua" userId="6dc7f015-cb74-493c-abf7-d07b0fabb903" providerId="ADAL" clId="{3AA39B05-43F9-48D1-92F8-5BD4EEC14B53}" dt="2025-07-08T05:58:58.571" v="659" actId="478"/>
          <ac:spMkLst>
            <pc:docMk/>
            <pc:sldMk cId="3684317383" sldId="259"/>
            <ac:spMk id="32" creationId="{EF3D15BA-23FB-29C8-C385-00C8038F5697}"/>
          </ac:spMkLst>
        </pc:spChg>
        <pc:spChg chg="mod">
          <ac:chgData name="Wan, Lihua" userId="6dc7f015-cb74-493c-abf7-d07b0fabb903" providerId="ADAL" clId="{3AA39B05-43F9-48D1-92F8-5BD4EEC14B53}" dt="2025-07-08T03:13:58.633" v="23"/>
          <ac:spMkLst>
            <pc:docMk/>
            <pc:sldMk cId="3684317383" sldId="259"/>
            <ac:spMk id="35" creationId="{5594E2E9-7A0D-F1C2-97F8-C2AF88025398}"/>
          </ac:spMkLst>
        </pc:spChg>
        <pc:spChg chg="add del mod">
          <ac:chgData name="Wan, Lihua" userId="6dc7f015-cb74-493c-abf7-d07b0fabb903" providerId="ADAL" clId="{3AA39B05-43F9-48D1-92F8-5BD4EEC14B53}" dt="2025-07-08T05:58:58.571" v="659" actId="478"/>
          <ac:spMkLst>
            <pc:docMk/>
            <pc:sldMk cId="3684317383" sldId="259"/>
            <ac:spMk id="36" creationId="{9E77D71D-29E9-4C9A-5F35-F488B7BA6A21}"/>
          </ac:spMkLst>
        </pc:spChg>
        <pc:spChg chg="add del mod">
          <ac:chgData name="Wan, Lihua" userId="6dc7f015-cb74-493c-abf7-d07b0fabb903" providerId="ADAL" clId="{3AA39B05-43F9-48D1-92F8-5BD4EEC14B53}" dt="2025-07-08T05:58:58.571" v="659" actId="478"/>
          <ac:spMkLst>
            <pc:docMk/>
            <pc:sldMk cId="3684317383" sldId="259"/>
            <ac:spMk id="37" creationId="{5527FA74-37E6-0204-987F-21D9E5DAEC24}"/>
          </ac:spMkLst>
        </pc:spChg>
        <pc:spChg chg="add del mod">
          <ac:chgData name="Wan, Lihua" userId="6dc7f015-cb74-493c-abf7-d07b0fabb903" providerId="ADAL" clId="{3AA39B05-43F9-48D1-92F8-5BD4EEC14B53}" dt="2025-07-08T05:58:58.571" v="659" actId="478"/>
          <ac:spMkLst>
            <pc:docMk/>
            <pc:sldMk cId="3684317383" sldId="259"/>
            <ac:spMk id="38" creationId="{F1C0FE45-8467-1056-8784-FE0BEC16BE4F}"/>
          </ac:spMkLst>
        </pc:spChg>
        <pc:spChg chg="add del mod">
          <ac:chgData name="Wan, Lihua" userId="6dc7f015-cb74-493c-abf7-d07b0fabb903" providerId="ADAL" clId="{3AA39B05-43F9-48D1-92F8-5BD4EEC14B53}" dt="2025-07-08T05:58:58.571" v="659" actId="478"/>
          <ac:spMkLst>
            <pc:docMk/>
            <pc:sldMk cId="3684317383" sldId="259"/>
            <ac:spMk id="39" creationId="{E71D663B-BB8B-61D5-982A-F9D12086E261}"/>
          </ac:spMkLst>
        </pc:spChg>
        <pc:spChg chg="add mod">
          <ac:chgData name="Wan, Lihua" userId="6dc7f015-cb74-493c-abf7-d07b0fabb903" providerId="ADAL" clId="{3AA39B05-43F9-48D1-92F8-5BD4EEC14B53}" dt="2025-07-08T03:13:58.633" v="23"/>
          <ac:spMkLst>
            <pc:docMk/>
            <pc:sldMk cId="3684317383" sldId="259"/>
            <ac:spMk id="40" creationId="{7263CEF0-3AD2-10F8-6163-DC14F53D69A9}"/>
          </ac:spMkLst>
        </pc:spChg>
        <pc:spChg chg="mod">
          <ac:chgData name="Wan, Lihua" userId="6dc7f015-cb74-493c-abf7-d07b0fabb903" providerId="ADAL" clId="{3AA39B05-43F9-48D1-92F8-5BD4EEC14B53}" dt="2025-07-08T03:13:58.633" v="23"/>
          <ac:spMkLst>
            <pc:docMk/>
            <pc:sldMk cId="3684317383" sldId="259"/>
            <ac:spMk id="42" creationId="{9BF35DBF-1A55-A524-DE20-284BFF866762}"/>
          </ac:spMkLst>
        </pc:spChg>
        <pc:spChg chg="mod">
          <ac:chgData name="Wan, Lihua" userId="6dc7f015-cb74-493c-abf7-d07b0fabb903" providerId="ADAL" clId="{3AA39B05-43F9-48D1-92F8-5BD4EEC14B53}" dt="2025-07-08T03:13:58.633" v="23"/>
          <ac:spMkLst>
            <pc:docMk/>
            <pc:sldMk cId="3684317383" sldId="259"/>
            <ac:spMk id="43" creationId="{22749FAD-E503-51A8-1CB6-11A1C5A93EA6}"/>
          </ac:spMkLst>
        </pc:spChg>
        <pc:spChg chg="add mod">
          <ac:chgData name="Wan, Lihua" userId="6dc7f015-cb74-493c-abf7-d07b0fabb903" providerId="ADAL" clId="{3AA39B05-43F9-48D1-92F8-5BD4EEC14B53}" dt="2025-07-08T03:13:58.633" v="23"/>
          <ac:spMkLst>
            <pc:docMk/>
            <pc:sldMk cId="3684317383" sldId="259"/>
            <ac:spMk id="44" creationId="{DBB813C2-8CC0-91DD-3641-13709489772C}"/>
          </ac:spMkLst>
        </pc:spChg>
        <pc:spChg chg="add mod">
          <ac:chgData name="Wan, Lihua" userId="6dc7f015-cb74-493c-abf7-d07b0fabb903" providerId="ADAL" clId="{3AA39B05-43F9-48D1-92F8-5BD4EEC14B53}" dt="2025-07-08T03:13:58.633" v="23"/>
          <ac:spMkLst>
            <pc:docMk/>
            <pc:sldMk cId="3684317383" sldId="259"/>
            <ac:spMk id="45" creationId="{62C29697-2AAF-3F03-BECA-D7CE7A9936AB}"/>
          </ac:spMkLst>
        </pc:spChg>
        <pc:spChg chg="add mod">
          <ac:chgData name="Wan, Lihua" userId="6dc7f015-cb74-493c-abf7-d07b0fabb903" providerId="ADAL" clId="{3AA39B05-43F9-48D1-92F8-5BD4EEC14B53}" dt="2025-07-08T03:13:58.633" v="23"/>
          <ac:spMkLst>
            <pc:docMk/>
            <pc:sldMk cId="3684317383" sldId="259"/>
            <ac:spMk id="46" creationId="{1646F8AE-9BA5-8D38-3D20-DE2FF23DC428}"/>
          </ac:spMkLst>
        </pc:spChg>
        <pc:spChg chg="add mod">
          <ac:chgData name="Wan, Lihua" userId="6dc7f015-cb74-493c-abf7-d07b0fabb903" providerId="ADAL" clId="{3AA39B05-43F9-48D1-92F8-5BD4EEC14B53}" dt="2025-07-08T03:13:58.633" v="23"/>
          <ac:spMkLst>
            <pc:docMk/>
            <pc:sldMk cId="3684317383" sldId="259"/>
            <ac:spMk id="47" creationId="{327E13AE-14AA-B90A-083D-8E2F9183E1F8}"/>
          </ac:spMkLst>
        </pc:spChg>
        <pc:spChg chg="add mod">
          <ac:chgData name="Wan, Lihua" userId="6dc7f015-cb74-493c-abf7-d07b0fabb903" providerId="ADAL" clId="{3AA39B05-43F9-48D1-92F8-5BD4EEC14B53}" dt="2025-07-08T03:13:58.633" v="23"/>
          <ac:spMkLst>
            <pc:docMk/>
            <pc:sldMk cId="3684317383" sldId="259"/>
            <ac:spMk id="49" creationId="{88D12811-2328-422A-24D1-39EA256E81D2}"/>
          </ac:spMkLst>
        </pc:spChg>
        <pc:spChg chg="add mod">
          <ac:chgData name="Wan, Lihua" userId="6dc7f015-cb74-493c-abf7-d07b0fabb903" providerId="ADAL" clId="{3AA39B05-43F9-48D1-92F8-5BD4EEC14B53}" dt="2025-07-08T03:13:58.633" v="23"/>
          <ac:spMkLst>
            <pc:docMk/>
            <pc:sldMk cId="3684317383" sldId="259"/>
            <ac:spMk id="50" creationId="{FEEDE80B-9996-37B2-10AD-CE00D8DBCCF8}"/>
          </ac:spMkLst>
        </pc:spChg>
        <pc:spChg chg="add mod">
          <ac:chgData name="Wan, Lihua" userId="6dc7f015-cb74-493c-abf7-d07b0fabb903" providerId="ADAL" clId="{3AA39B05-43F9-48D1-92F8-5BD4EEC14B53}" dt="2025-07-08T03:13:58.633" v="23"/>
          <ac:spMkLst>
            <pc:docMk/>
            <pc:sldMk cId="3684317383" sldId="259"/>
            <ac:spMk id="51" creationId="{5045657C-E033-5B71-A262-80458A846B57}"/>
          </ac:spMkLst>
        </pc:spChg>
        <pc:spChg chg="add mod">
          <ac:chgData name="Wan, Lihua" userId="6dc7f015-cb74-493c-abf7-d07b0fabb903" providerId="ADAL" clId="{3AA39B05-43F9-48D1-92F8-5BD4EEC14B53}" dt="2025-07-08T03:13:58.633" v="23"/>
          <ac:spMkLst>
            <pc:docMk/>
            <pc:sldMk cId="3684317383" sldId="259"/>
            <ac:spMk id="52" creationId="{72A53496-8B4C-C860-6805-69A07B3526DE}"/>
          </ac:spMkLst>
        </pc:spChg>
        <pc:spChg chg="add mod">
          <ac:chgData name="Wan, Lihua" userId="6dc7f015-cb74-493c-abf7-d07b0fabb903" providerId="ADAL" clId="{3AA39B05-43F9-48D1-92F8-5BD4EEC14B53}" dt="2025-07-08T03:13:58.633" v="23"/>
          <ac:spMkLst>
            <pc:docMk/>
            <pc:sldMk cId="3684317383" sldId="259"/>
            <ac:spMk id="53" creationId="{92359803-0699-4E53-8724-7363BBEE24F8}"/>
          </ac:spMkLst>
        </pc:spChg>
        <pc:spChg chg="add mod">
          <ac:chgData name="Wan, Lihua" userId="6dc7f015-cb74-493c-abf7-d07b0fabb903" providerId="ADAL" clId="{3AA39B05-43F9-48D1-92F8-5BD4EEC14B53}" dt="2025-07-08T03:13:58.633" v="23"/>
          <ac:spMkLst>
            <pc:docMk/>
            <pc:sldMk cId="3684317383" sldId="259"/>
            <ac:spMk id="55" creationId="{EA6C820D-6CF1-26EE-EBE3-4C7D470A43BA}"/>
          </ac:spMkLst>
        </pc:spChg>
        <pc:spChg chg="add mod">
          <ac:chgData name="Wan, Lihua" userId="6dc7f015-cb74-493c-abf7-d07b0fabb903" providerId="ADAL" clId="{3AA39B05-43F9-48D1-92F8-5BD4EEC14B53}" dt="2025-07-08T03:13:58.633" v="23"/>
          <ac:spMkLst>
            <pc:docMk/>
            <pc:sldMk cId="3684317383" sldId="259"/>
            <ac:spMk id="56" creationId="{B332BD42-E0F7-8C39-7A40-9F9129286CE7}"/>
          </ac:spMkLst>
        </pc:spChg>
        <pc:spChg chg="add mod">
          <ac:chgData name="Wan, Lihua" userId="6dc7f015-cb74-493c-abf7-d07b0fabb903" providerId="ADAL" clId="{3AA39B05-43F9-48D1-92F8-5BD4EEC14B53}" dt="2025-07-08T03:13:58.633" v="23"/>
          <ac:spMkLst>
            <pc:docMk/>
            <pc:sldMk cId="3684317383" sldId="259"/>
            <ac:spMk id="57" creationId="{0898C2CE-5F47-1E4C-8986-8417E73760D0}"/>
          </ac:spMkLst>
        </pc:spChg>
        <pc:spChg chg="add mod">
          <ac:chgData name="Wan, Lihua" userId="6dc7f015-cb74-493c-abf7-d07b0fabb903" providerId="ADAL" clId="{3AA39B05-43F9-48D1-92F8-5BD4EEC14B53}" dt="2025-07-08T03:13:58.633" v="23"/>
          <ac:spMkLst>
            <pc:docMk/>
            <pc:sldMk cId="3684317383" sldId="259"/>
            <ac:spMk id="59" creationId="{B06FD076-FFE4-8425-0A85-AAA9EA15F7EA}"/>
          </ac:spMkLst>
        </pc:spChg>
        <pc:spChg chg="add mod">
          <ac:chgData name="Wan, Lihua" userId="6dc7f015-cb74-493c-abf7-d07b0fabb903" providerId="ADAL" clId="{3AA39B05-43F9-48D1-92F8-5BD4EEC14B53}" dt="2025-07-08T03:13:58.633" v="23"/>
          <ac:spMkLst>
            <pc:docMk/>
            <pc:sldMk cId="3684317383" sldId="259"/>
            <ac:spMk id="61" creationId="{6AB7A85A-20E5-D36F-BA3A-4E4E16BE2C9F}"/>
          </ac:spMkLst>
        </pc:spChg>
        <pc:spChg chg="add mod">
          <ac:chgData name="Wan, Lihua" userId="6dc7f015-cb74-493c-abf7-d07b0fabb903" providerId="ADAL" clId="{3AA39B05-43F9-48D1-92F8-5BD4EEC14B53}" dt="2025-07-08T03:13:58.633" v="23"/>
          <ac:spMkLst>
            <pc:docMk/>
            <pc:sldMk cId="3684317383" sldId="259"/>
            <ac:spMk id="63" creationId="{F8576D91-D043-BF3B-E17E-A31F7733CBF5}"/>
          </ac:spMkLst>
        </pc:spChg>
        <pc:spChg chg="add mod">
          <ac:chgData name="Wan, Lihua" userId="6dc7f015-cb74-493c-abf7-d07b0fabb903" providerId="ADAL" clId="{3AA39B05-43F9-48D1-92F8-5BD4EEC14B53}" dt="2025-07-08T03:13:58.633" v="23"/>
          <ac:spMkLst>
            <pc:docMk/>
            <pc:sldMk cId="3684317383" sldId="259"/>
            <ac:spMk id="65" creationId="{B23DAAA5-E3E8-B1F5-B975-A1DC16022F5F}"/>
          </ac:spMkLst>
        </pc:spChg>
        <pc:spChg chg="add del mod">
          <ac:chgData name="Wan, Lihua" userId="6dc7f015-cb74-493c-abf7-d07b0fabb903" providerId="ADAL" clId="{3AA39B05-43F9-48D1-92F8-5BD4EEC14B53}" dt="2025-07-08T05:58:57.990" v="658" actId="478"/>
          <ac:spMkLst>
            <pc:docMk/>
            <pc:sldMk cId="3684317383" sldId="259"/>
            <ac:spMk id="66" creationId="{A409EDF1-E53B-36D6-2ECF-360C9A679270}"/>
          </ac:spMkLst>
        </pc:spChg>
        <pc:spChg chg="add del mod">
          <ac:chgData name="Wan, Lihua" userId="6dc7f015-cb74-493c-abf7-d07b0fabb903" providerId="ADAL" clId="{3AA39B05-43F9-48D1-92F8-5BD4EEC14B53}" dt="2025-07-08T05:58:58.571" v="659" actId="478"/>
          <ac:spMkLst>
            <pc:docMk/>
            <pc:sldMk cId="3684317383" sldId="259"/>
            <ac:spMk id="67" creationId="{119EF07E-C2DA-E26D-7E55-3188EAD4EFCD}"/>
          </ac:spMkLst>
        </pc:spChg>
        <pc:spChg chg="add del mod">
          <ac:chgData name="Wan, Lihua" userId="6dc7f015-cb74-493c-abf7-d07b0fabb903" providerId="ADAL" clId="{3AA39B05-43F9-48D1-92F8-5BD4EEC14B53}" dt="2025-07-08T05:58:58.571" v="659" actId="478"/>
          <ac:spMkLst>
            <pc:docMk/>
            <pc:sldMk cId="3684317383" sldId="259"/>
            <ac:spMk id="68" creationId="{A1E70E98-FE15-1D84-D91A-C5D586F6DFF7}"/>
          </ac:spMkLst>
        </pc:spChg>
        <pc:spChg chg="add mod">
          <ac:chgData name="Wan, Lihua" userId="6dc7f015-cb74-493c-abf7-d07b0fabb903" providerId="ADAL" clId="{3AA39B05-43F9-48D1-92F8-5BD4EEC14B53}" dt="2025-07-08T03:13:58.633" v="23"/>
          <ac:spMkLst>
            <pc:docMk/>
            <pc:sldMk cId="3684317383" sldId="259"/>
            <ac:spMk id="69" creationId="{C716D27C-35AE-7125-7D84-1073CFEB67A4}"/>
          </ac:spMkLst>
        </pc:spChg>
        <pc:spChg chg="add mod">
          <ac:chgData name="Wan, Lihua" userId="6dc7f015-cb74-493c-abf7-d07b0fabb903" providerId="ADAL" clId="{3AA39B05-43F9-48D1-92F8-5BD4EEC14B53}" dt="2025-07-08T03:13:58.633" v="23"/>
          <ac:spMkLst>
            <pc:docMk/>
            <pc:sldMk cId="3684317383" sldId="259"/>
            <ac:spMk id="70" creationId="{121E3F77-52F9-C997-1B5D-CB0D544531B8}"/>
          </ac:spMkLst>
        </pc:spChg>
        <pc:spChg chg="add mod">
          <ac:chgData name="Wan, Lihua" userId="6dc7f015-cb74-493c-abf7-d07b0fabb903" providerId="ADAL" clId="{3AA39B05-43F9-48D1-92F8-5BD4EEC14B53}" dt="2025-07-08T03:13:58.633" v="23"/>
          <ac:spMkLst>
            <pc:docMk/>
            <pc:sldMk cId="3684317383" sldId="259"/>
            <ac:spMk id="71" creationId="{697BE1E2-6754-4B7E-82B3-415F616D59DF}"/>
          </ac:spMkLst>
        </pc:spChg>
        <pc:spChg chg="add mod">
          <ac:chgData name="Wan, Lihua" userId="6dc7f015-cb74-493c-abf7-d07b0fabb903" providerId="ADAL" clId="{3AA39B05-43F9-48D1-92F8-5BD4EEC14B53}" dt="2025-07-08T03:13:58.633" v="23"/>
          <ac:spMkLst>
            <pc:docMk/>
            <pc:sldMk cId="3684317383" sldId="259"/>
            <ac:spMk id="72" creationId="{9EEF74BD-774F-F9A7-4AE5-4F6E9792421D}"/>
          </ac:spMkLst>
        </pc:spChg>
        <pc:spChg chg="add del mod">
          <ac:chgData name="Wan, Lihua" userId="6dc7f015-cb74-493c-abf7-d07b0fabb903" providerId="ADAL" clId="{3AA39B05-43F9-48D1-92F8-5BD4EEC14B53}" dt="2025-07-08T05:58:58.571" v="659" actId="478"/>
          <ac:spMkLst>
            <pc:docMk/>
            <pc:sldMk cId="3684317383" sldId="259"/>
            <ac:spMk id="73" creationId="{A79B64DC-F009-7C00-7A16-5FA84E645A4B}"/>
          </ac:spMkLst>
        </pc:spChg>
        <pc:spChg chg="add mod ord">
          <ac:chgData name="Wan, Lihua" userId="6dc7f015-cb74-493c-abf7-d07b0fabb903" providerId="ADAL" clId="{3AA39B05-43F9-48D1-92F8-5BD4EEC14B53}" dt="2025-07-08T05:50:58.768" v="655" actId="14100"/>
          <ac:spMkLst>
            <pc:docMk/>
            <pc:sldMk cId="3684317383" sldId="259"/>
            <ac:spMk id="74" creationId="{9D5B68C6-DB6E-CD96-B208-F583222923AF}"/>
          </ac:spMkLst>
        </pc:spChg>
        <pc:grpChg chg="add mod">
          <ac:chgData name="Wan, Lihua" userId="6dc7f015-cb74-493c-abf7-d07b0fabb903" providerId="ADAL" clId="{3AA39B05-43F9-48D1-92F8-5BD4EEC14B53}" dt="2025-07-08T03:13:58.633" v="23"/>
          <ac:grpSpMkLst>
            <pc:docMk/>
            <pc:sldMk cId="3684317383" sldId="259"/>
            <ac:grpSpMk id="4" creationId="{CEF18FCB-819E-EFA1-9518-98DC98DBAC01}"/>
          </ac:grpSpMkLst>
        </pc:grpChg>
        <pc:grpChg chg="add mod">
          <ac:chgData name="Wan, Lihua" userId="6dc7f015-cb74-493c-abf7-d07b0fabb903" providerId="ADAL" clId="{3AA39B05-43F9-48D1-92F8-5BD4EEC14B53}" dt="2025-07-08T03:13:58.633" v="23"/>
          <ac:grpSpMkLst>
            <pc:docMk/>
            <pc:sldMk cId="3684317383" sldId="259"/>
            <ac:grpSpMk id="10" creationId="{7DE4144E-96BB-615C-B5DF-32391D7A6960}"/>
          </ac:grpSpMkLst>
        </pc:grpChg>
        <pc:grpChg chg="add del mod">
          <ac:chgData name="Wan, Lihua" userId="6dc7f015-cb74-493c-abf7-d07b0fabb903" providerId="ADAL" clId="{3AA39B05-43F9-48D1-92F8-5BD4EEC14B53}" dt="2025-07-08T05:58:58.571" v="659" actId="478"/>
          <ac:grpSpMkLst>
            <pc:docMk/>
            <pc:sldMk cId="3684317383" sldId="259"/>
            <ac:grpSpMk id="33" creationId="{2139F703-9ABA-5712-57AB-F6B58EDE6B54}"/>
          </ac:grpSpMkLst>
        </pc:grpChg>
        <pc:grpChg chg="add mod">
          <ac:chgData name="Wan, Lihua" userId="6dc7f015-cb74-493c-abf7-d07b0fabb903" providerId="ADAL" clId="{3AA39B05-43F9-48D1-92F8-5BD4EEC14B53}" dt="2025-07-08T03:13:58.633" v="23"/>
          <ac:grpSpMkLst>
            <pc:docMk/>
            <pc:sldMk cId="3684317383" sldId="259"/>
            <ac:grpSpMk id="41" creationId="{245DE709-799D-B277-9398-0D6F143156CC}"/>
          </ac:grpSpMkLst>
        </pc:grpChg>
        <pc:picChg chg="add del mod">
          <ac:chgData name="Wan, Lihua" userId="6dc7f015-cb74-493c-abf7-d07b0fabb903" providerId="ADAL" clId="{3AA39B05-43F9-48D1-92F8-5BD4EEC14B53}" dt="2025-07-08T05:58:58.571" v="659" actId="478"/>
          <ac:picMkLst>
            <pc:docMk/>
            <pc:sldMk cId="3684317383" sldId="259"/>
            <ac:picMk id="22" creationId="{8EEB0155-422A-6556-3AEC-C97CD2025D8F}"/>
          </ac:picMkLst>
        </pc:picChg>
        <pc:picChg chg="add del mod">
          <ac:chgData name="Wan, Lihua" userId="6dc7f015-cb74-493c-abf7-d07b0fabb903" providerId="ADAL" clId="{3AA39B05-43F9-48D1-92F8-5BD4EEC14B53}" dt="2025-07-08T05:58:58.571" v="659" actId="478"/>
          <ac:picMkLst>
            <pc:docMk/>
            <pc:sldMk cId="3684317383" sldId="259"/>
            <ac:picMk id="23" creationId="{7927C4EF-0743-8E0E-2799-3417C811341E}"/>
          </ac:picMkLst>
        </pc:picChg>
        <pc:picChg chg="add del mod">
          <ac:chgData name="Wan, Lihua" userId="6dc7f015-cb74-493c-abf7-d07b0fabb903" providerId="ADAL" clId="{3AA39B05-43F9-48D1-92F8-5BD4EEC14B53}" dt="2025-07-08T05:58:58.571" v="659" actId="478"/>
          <ac:picMkLst>
            <pc:docMk/>
            <pc:sldMk cId="3684317383" sldId="259"/>
            <ac:picMk id="24" creationId="{F0E6C833-378F-802E-2C53-E88F0F90754D}"/>
          </ac:picMkLst>
        </pc:picChg>
        <pc:picChg chg="add del mod">
          <ac:chgData name="Wan, Lihua" userId="6dc7f015-cb74-493c-abf7-d07b0fabb903" providerId="ADAL" clId="{3AA39B05-43F9-48D1-92F8-5BD4EEC14B53}" dt="2025-07-08T05:58:58.571" v="659" actId="478"/>
          <ac:picMkLst>
            <pc:docMk/>
            <pc:sldMk cId="3684317383" sldId="259"/>
            <ac:picMk id="29" creationId="{B5D46277-3C1C-3F23-3852-42743E7BBEBA}"/>
          </ac:picMkLst>
        </pc:picChg>
        <pc:picChg chg="add del mod">
          <ac:chgData name="Wan, Lihua" userId="6dc7f015-cb74-493c-abf7-d07b0fabb903" providerId="ADAL" clId="{3AA39B05-43F9-48D1-92F8-5BD4EEC14B53}" dt="2025-07-08T05:58:58.571" v="659" actId="478"/>
          <ac:picMkLst>
            <pc:docMk/>
            <pc:sldMk cId="3684317383" sldId="259"/>
            <ac:picMk id="31" creationId="{004B67AC-9791-829F-B635-D3F5F326BFB0}"/>
          </ac:picMkLst>
        </pc:picChg>
        <pc:picChg chg="mod">
          <ac:chgData name="Wan, Lihua" userId="6dc7f015-cb74-493c-abf7-d07b0fabb903" providerId="ADAL" clId="{3AA39B05-43F9-48D1-92F8-5BD4EEC14B53}" dt="2025-07-08T03:13:58.633" v="23"/>
          <ac:picMkLst>
            <pc:docMk/>
            <pc:sldMk cId="3684317383" sldId="259"/>
            <ac:picMk id="34" creationId="{4AF51FF8-4E4A-ABDA-4581-9AE6AD20EA20}"/>
          </ac:picMkLst>
        </pc:picChg>
        <pc:picChg chg="add mod">
          <ac:chgData name="Wan, Lihua" userId="6dc7f015-cb74-493c-abf7-d07b0fabb903" providerId="ADAL" clId="{3AA39B05-43F9-48D1-92F8-5BD4EEC14B53}" dt="2025-07-08T03:13:58.633" v="23"/>
          <ac:picMkLst>
            <pc:docMk/>
            <pc:sldMk cId="3684317383" sldId="259"/>
            <ac:picMk id="58" creationId="{C5BF787A-5BFF-8457-68CC-73D0B9B7946D}"/>
          </ac:picMkLst>
        </pc:picChg>
        <pc:picChg chg="add mod">
          <ac:chgData name="Wan, Lihua" userId="6dc7f015-cb74-493c-abf7-d07b0fabb903" providerId="ADAL" clId="{3AA39B05-43F9-48D1-92F8-5BD4EEC14B53}" dt="2025-07-08T03:13:58.633" v="23"/>
          <ac:picMkLst>
            <pc:docMk/>
            <pc:sldMk cId="3684317383" sldId="259"/>
            <ac:picMk id="60" creationId="{55730E6D-AD99-028E-1E0F-B25A7D11C084}"/>
          </ac:picMkLst>
        </pc:picChg>
        <pc:picChg chg="add mod">
          <ac:chgData name="Wan, Lihua" userId="6dc7f015-cb74-493c-abf7-d07b0fabb903" providerId="ADAL" clId="{3AA39B05-43F9-48D1-92F8-5BD4EEC14B53}" dt="2025-07-08T03:13:58.633" v="23"/>
          <ac:picMkLst>
            <pc:docMk/>
            <pc:sldMk cId="3684317383" sldId="259"/>
            <ac:picMk id="62" creationId="{851B5EEB-6F5C-9B3A-B7A5-6C4413948AB0}"/>
          </ac:picMkLst>
        </pc:picChg>
        <pc:picChg chg="add mod">
          <ac:chgData name="Wan, Lihua" userId="6dc7f015-cb74-493c-abf7-d07b0fabb903" providerId="ADAL" clId="{3AA39B05-43F9-48D1-92F8-5BD4EEC14B53}" dt="2025-07-08T03:13:58.633" v="23"/>
          <ac:picMkLst>
            <pc:docMk/>
            <pc:sldMk cId="3684317383" sldId="259"/>
            <ac:picMk id="64" creationId="{56FBC432-7AD9-8B2F-F448-2A91E69A3BB8}"/>
          </ac:picMkLst>
        </pc:picChg>
        <pc:cxnChg chg="mod">
          <ac:chgData name="Wan, Lihua" userId="6dc7f015-cb74-493c-abf7-d07b0fabb903" providerId="ADAL" clId="{3AA39B05-43F9-48D1-92F8-5BD4EEC14B53}" dt="2025-07-08T03:13:58.633" v="23"/>
          <ac:cxnSpMkLst>
            <pc:docMk/>
            <pc:sldMk cId="3684317383" sldId="259"/>
            <ac:cxnSpMk id="5" creationId="{00E4A873-BC8B-8F02-347D-5E470E9D2C59}"/>
          </ac:cxnSpMkLst>
        </pc:cxnChg>
        <pc:cxnChg chg="add mod">
          <ac:chgData name="Wan, Lihua" userId="6dc7f015-cb74-493c-abf7-d07b0fabb903" providerId="ADAL" clId="{3AA39B05-43F9-48D1-92F8-5BD4EEC14B53}" dt="2025-07-08T03:13:58.633" v="23"/>
          <ac:cxnSpMkLst>
            <pc:docMk/>
            <pc:sldMk cId="3684317383" sldId="259"/>
            <ac:cxnSpMk id="48" creationId="{0C7708B0-B674-19A7-B503-395EDD62A257}"/>
          </ac:cxnSpMkLst>
        </pc:cxnChg>
        <pc:cxnChg chg="add mod">
          <ac:chgData name="Wan, Lihua" userId="6dc7f015-cb74-493c-abf7-d07b0fabb903" providerId="ADAL" clId="{3AA39B05-43F9-48D1-92F8-5BD4EEC14B53}" dt="2025-07-08T03:13:58.633" v="23"/>
          <ac:cxnSpMkLst>
            <pc:docMk/>
            <pc:sldMk cId="3684317383" sldId="259"/>
            <ac:cxnSpMk id="54" creationId="{E3653223-1FCC-17DC-2FCE-9A39DCF825EF}"/>
          </ac:cxnSpMkLst>
        </pc:cxnChg>
      </pc:sldChg>
      <pc:sldChg chg="addSp delSp modSp add del mod">
        <pc:chgData name="Wan, Lihua" userId="6dc7f015-cb74-493c-abf7-d07b0fabb903" providerId="ADAL" clId="{3AA39B05-43F9-48D1-92F8-5BD4EEC14B53}" dt="2025-07-08T05:43:25.594" v="632" actId="47"/>
        <pc:sldMkLst>
          <pc:docMk/>
          <pc:sldMk cId="4182285834" sldId="260"/>
        </pc:sldMkLst>
        <pc:spChg chg="mod">
          <ac:chgData name="Wan, Lihua" userId="6dc7f015-cb74-493c-abf7-d07b0fabb903" providerId="ADAL" clId="{3AA39B05-43F9-48D1-92F8-5BD4EEC14B53}" dt="2025-07-08T03:14:11.735" v="24"/>
          <ac:spMkLst>
            <pc:docMk/>
            <pc:sldMk cId="4182285834" sldId="260"/>
            <ac:spMk id="4" creationId="{ABD94A67-3109-E4CA-79AA-A96E383204F9}"/>
          </ac:spMkLst>
        </pc:spChg>
        <pc:spChg chg="mod">
          <ac:chgData name="Wan, Lihua" userId="6dc7f015-cb74-493c-abf7-d07b0fabb903" providerId="ADAL" clId="{3AA39B05-43F9-48D1-92F8-5BD4EEC14B53}" dt="2025-07-08T03:14:11.735" v="24"/>
          <ac:spMkLst>
            <pc:docMk/>
            <pc:sldMk cId="4182285834" sldId="260"/>
            <ac:spMk id="5" creationId="{6B375209-0F50-215E-4CF6-9E8A06516721}"/>
          </ac:spMkLst>
        </pc:spChg>
        <pc:spChg chg="add mod">
          <ac:chgData name="Wan, Lihua" userId="6dc7f015-cb74-493c-abf7-d07b0fabb903" providerId="ADAL" clId="{3AA39B05-43F9-48D1-92F8-5BD4EEC14B53}" dt="2025-07-08T03:14:11.735" v="24"/>
          <ac:spMkLst>
            <pc:docMk/>
            <pc:sldMk cId="4182285834" sldId="260"/>
            <ac:spMk id="6" creationId="{5DC1F245-0059-2AB2-E072-1A1214D5613A}"/>
          </ac:spMkLst>
        </pc:spChg>
        <pc:spChg chg="add mod">
          <ac:chgData name="Wan, Lihua" userId="6dc7f015-cb74-493c-abf7-d07b0fabb903" providerId="ADAL" clId="{3AA39B05-43F9-48D1-92F8-5BD4EEC14B53}" dt="2025-07-08T03:14:11.735" v="24"/>
          <ac:spMkLst>
            <pc:docMk/>
            <pc:sldMk cId="4182285834" sldId="260"/>
            <ac:spMk id="7" creationId="{B25EE0E1-74C9-08E0-AB4D-95EF5211ACCD}"/>
          </ac:spMkLst>
        </pc:spChg>
        <pc:spChg chg="add mod">
          <ac:chgData name="Wan, Lihua" userId="6dc7f015-cb74-493c-abf7-d07b0fabb903" providerId="ADAL" clId="{3AA39B05-43F9-48D1-92F8-5BD4EEC14B53}" dt="2025-07-08T03:14:11.735" v="24"/>
          <ac:spMkLst>
            <pc:docMk/>
            <pc:sldMk cId="4182285834" sldId="260"/>
            <ac:spMk id="8" creationId="{67DA5E9E-276E-DF74-5B1A-BD86FEFB7397}"/>
          </ac:spMkLst>
        </pc:spChg>
        <pc:spChg chg="add mod">
          <ac:chgData name="Wan, Lihua" userId="6dc7f015-cb74-493c-abf7-d07b0fabb903" providerId="ADAL" clId="{3AA39B05-43F9-48D1-92F8-5BD4EEC14B53}" dt="2025-07-08T03:14:11.735" v="24"/>
          <ac:spMkLst>
            <pc:docMk/>
            <pc:sldMk cId="4182285834" sldId="260"/>
            <ac:spMk id="9" creationId="{ECE15C0C-70A6-5C94-2218-70E2EBDE8249}"/>
          </ac:spMkLst>
        </pc:spChg>
        <pc:spChg chg="add mod">
          <ac:chgData name="Wan, Lihua" userId="6dc7f015-cb74-493c-abf7-d07b0fabb903" providerId="ADAL" clId="{3AA39B05-43F9-48D1-92F8-5BD4EEC14B53}" dt="2025-07-08T03:14:11.735" v="24"/>
          <ac:spMkLst>
            <pc:docMk/>
            <pc:sldMk cId="4182285834" sldId="260"/>
            <ac:spMk id="10" creationId="{E7842346-926B-29A4-BB63-A4880FCD7A3D}"/>
          </ac:spMkLst>
        </pc:spChg>
        <pc:spChg chg="add mod">
          <ac:chgData name="Wan, Lihua" userId="6dc7f015-cb74-493c-abf7-d07b0fabb903" providerId="ADAL" clId="{3AA39B05-43F9-48D1-92F8-5BD4EEC14B53}" dt="2025-07-08T03:14:11.735" v="24"/>
          <ac:spMkLst>
            <pc:docMk/>
            <pc:sldMk cId="4182285834" sldId="260"/>
            <ac:spMk id="11" creationId="{37933720-7E55-F71D-AB95-1AFADE6894CB}"/>
          </ac:spMkLst>
        </pc:spChg>
        <pc:spChg chg="add mod">
          <ac:chgData name="Wan, Lihua" userId="6dc7f015-cb74-493c-abf7-d07b0fabb903" providerId="ADAL" clId="{3AA39B05-43F9-48D1-92F8-5BD4EEC14B53}" dt="2025-07-08T03:14:11.735" v="24"/>
          <ac:spMkLst>
            <pc:docMk/>
            <pc:sldMk cId="4182285834" sldId="260"/>
            <ac:spMk id="12" creationId="{D5D6A039-7EFA-4ED6-FC96-10664597AB2E}"/>
          </ac:spMkLst>
        </pc:spChg>
        <pc:spChg chg="add mod">
          <ac:chgData name="Wan, Lihua" userId="6dc7f015-cb74-493c-abf7-d07b0fabb903" providerId="ADAL" clId="{3AA39B05-43F9-48D1-92F8-5BD4EEC14B53}" dt="2025-07-08T03:14:11.735" v="24"/>
          <ac:spMkLst>
            <pc:docMk/>
            <pc:sldMk cId="4182285834" sldId="260"/>
            <ac:spMk id="13" creationId="{C46978D8-23F1-16F2-9F14-DCCF72E09DDC}"/>
          </ac:spMkLst>
        </pc:spChg>
        <pc:spChg chg="add mod">
          <ac:chgData name="Wan, Lihua" userId="6dc7f015-cb74-493c-abf7-d07b0fabb903" providerId="ADAL" clId="{3AA39B05-43F9-48D1-92F8-5BD4EEC14B53}" dt="2025-07-08T03:14:11.735" v="24"/>
          <ac:spMkLst>
            <pc:docMk/>
            <pc:sldMk cId="4182285834" sldId="260"/>
            <ac:spMk id="14" creationId="{EB538414-38DB-ED82-455E-D17618998AAC}"/>
          </ac:spMkLst>
        </pc:spChg>
        <pc:spChg chg="add mod">
          <ac:chgData name="Wan, Lihua" userId="6dc7f015-cb74-493c-abf7-d07b0fabb903" providerId="ADAL" clId="{3AA39B05-43F9-48D1-92F8-5BD4EEC14B53}" dt="2025-07-08T03:14:11.735" v="24"/>
          <ac:spMkLst>
            <pc:docMk/>
            <pc:sldMk cId="4182285834" sldId="260"/>
            <ac:spMk id="15" creationId="{33DF1A2B-1236-9F6F-3C8E-811211AC4187}"/>
          </ac:spMkLst>
        </pc:spChg>
        <pc:spChg chg="add mod">
          <ac:chgData name="Wan, Lihua" userId="6dc7f015-cb74-493c-abf7-d07b0fabb903" providerId="ADAL" clId="{3AA39B05-43F9-48D1-92F8-5BD4EEC14B53}" dt="2025-07-08T03:14:11.735" v="24"/>
          <ac:spMkLst>
            <pc:docMk/>
            <pc:sldMk cId="4182285834" sldId="260"/>
            <ac:spMk id="16" creationId="{E22FE070-F9ED-BDCC-F062-326B6C326544}"/>
          </ac:spMkLst>
        </pc:spChg>
        <pc:spChg chg="add mod">
          <ac:chgData name="Wan, Lihua" userId="6dc7f015-cb74-493c-abf7-d07b0fabb903" providerId="ADAL" clId="{3AA39B05-43F9-48D1-92F8-5BD4EEC14B53}" dt="2025-07-08T03:14:11.735" v="24"/>
          <ac:spMkLst>
            <pc:docMk/>
            <pc:sldMk cId="4182285834" sldId="260"/>
            <ac:spMk id="17" creationId="{F31B6DEF-BE2C-4B23-4E99-5598E39BCC38}"/>
          </ac:spMkLst>
        </pc:spChg>
        <pc:spChg chg="add mod">
          <ac:chgData name="Wan, Lihua" userId="6dc7f015-cb74-493c-abf7-d07b0fabb903" providerId="ADAL" clId="{3AA39B05-43F9-48D1-92F8-5BD4EEC14B53}" dt="2025-07-08T03:14:11.735" v="24"/>
          <ac:spMkLst>
            <pc:docMk/>
            <pc:sldMk cId="4182285834" sldId="260"/>
            <ac:spMk id="18" creationId="{3ABC67E7-ABE6-857D-3C76-3D2BCC5A8EA7}"/>
          </ac:spMkLst>
        </pc:spChg>
        <pc:spChg chg="add mod">
          <ac:chgData name="Wan, Lihua" userId="6dc7f015-cb74-493c-abf7-d07b0fabb903" providerId="ADAL" clId="{3AA39B05-43F9-48D1-92F8-5BD4EEC14B53}" dt="2025-07-08T03:14:11.735" v="24"/>
          <ac:spMkLst>
            <pc:docMk/>
            <pc:sldMk cId="4182285834" sldId="260"/>
            <ac:spMk id="20" creationId="{43073B7B-6C4B-888E-3584-7E5DF4B5F0A6}"/>
          </ac:spMkLst>
        </pc:spChg>
        <pc:spChg chg="add mod">
          <ac:chgData name="Wan, Lihua" userId="6dc7f015-cb74-493c-abf7-d07b0fabb903" providerId="ADAL" clId="{3AA39B05-43F9-48D1-92F8-5BD4EEC14B53}" dt="2025-07-08T03:14:11.735" v="24"/>
          <ac:spMkLst>
            <pc:docMk/>
            <pc:sldMk cId="4182285834" sldId="260"/>
            <ac:spMk id="21" creationId="{AD34BF50-E200-3D8E-24F5-3C5383E3E11C}"/>
          </ac:spMkLst>
        </pc:spChg>
        <pc:spChg chg="add mod">
          <ac:chgData name="Wan, Lihua" userId="6dc7f015-cb74-493c-abf7-d07b0fabb903" providerId="ADAL" clId="{3AA39B05-43F9-48D1-92F8-5BD4EEC14B53}" dt="2025-07-08T03:14:11.735" v="24"/>
          <ac:spMkLst>
            <pc:docMk/>
            <pc:sldMk cId="4182285834" sldId="260"/>
            <ac:spMk id="23" creationId="{6299C150-130E-B5A0-FA77-0E6BD42F2626}"/>
          </ac:spMkLst>
        </pc:spChg>
        <pc:spChg chg="add mod">
          <ac:chgData name="Wan, Lihua" userId="6dc7f015-cb74-493c-abf7-d07b0fabb903" providerId="ADAL" clId="{3AA39B05-43F9-48D1-92F8-5BD4EEC14B53}" dt="2025-07-08T03:14:11.735" v="24"/>
          <ac:spMkLst>
            <pc:docMk/>
            <pc:sldMk cId="4182285834" sldId="260"/>
            <ac:spMk id="24" creationId="{FDEF101B-D153-2236-F1BD-38835C62CC6D}"/>
          </ac:spMkLst>
        </pc:spChg>
        <pc:spChg chg="mod">
          <ac:chgData name="Wan, Lihua" userId="6dc7f015-cb74-493c-abf7-d07b0fabb903" providerId="ADAL" clId="{3AA39B05-43F9-48D1-92F8-5BD4EEC14B53}" dt="2025-07-08T05:23:20.365" v="240" actId="1076"/>
          <ac:spMkLst>
            <pc:docMk/>
            <pc:sldMk cId="4182285834" sldId="260"/>
            <ac:spMk id="27" creationId="{B84939B4-7988-8E0E-BA5D-7E2C26618B66}"/>
          </ac:spMkLst>
        </pc:spChg>
        <pc:spChg chg="mod">
          <ac:chgData name="Wan, Lihua" userId="6dc7f015-cb74-493c-abf7-d07b0fabb903" providerId="ADAL" clId="{3AA39B05-43F9-48D1-92F8-5BD4EEC14B53}" dt="2025-07-08T05:24:12.390" v="256" actId="404"/>
          <ac:spMkLst>
            <pc:docMk/>
            <pc:sldMk cId="4182285834" sldId="260"/>
            <ac:spMk id="29" creationId="{445795AB-19CF-FF72-4133-E9BB9C14BF02}"/>
          </ac:spMkLst>
        </pc:spChg>
        <pc:spChg chg="mod">
          <ac:chgData name="Wan, Lihua" userId="6dc7f015-cb74-493c-abf7-d07b0fabb903" providerId="ADAL" clId="{3AA39B05-43F9-48D1-92F8-5BD4EEC14B53}" dt="2025-07-08T05:24:19.125" v="263" actId="403"/>
          <ac:spMkLst>
            <pc:docMk/>
            <pc:sldMk cId="4182285834" sldId="260"/>
            <ac:spMk id="30" creationId="{9AC4FDD4-1BF9-D428-9960-F9669CAD727F}"/>
          </ac:spMkLst>
        </pc:spChg>
        <pc:spChg chg="mod">
          <ac:chgData name="Wan, Lihua" userId="6dc7f015-cb74-493c-abf7-d07b0fabb903" providerId="ADAL" clId="{3AA39B05-43F9-48D1-92F8-5BD4EEC14B53}" dt="2025-07-08T05:25:11.811" v="285" actId="255"/>
          <ac:spMkLst>
            <pc:docMk/>
            <pc:sldMk cId="4182285834" sldId="260"/>
            <ac:spMk id="31" creationId="{5E1D95FC-B3B7-F59E-772F-017AB39FBDB2}"/>
          </ac:spMkLst>
        </pc:spChg>
        <pc:spChg chg="add del mod">
          <ac:chgData name="Wan, Lihua" userId="6dc7f015-cb74-493c-abf7-d07b0fabb903" providerId="ADAL" clId="{3AA39B05-43F9-48D1-92F8-5BD4EEC14B53}" dt="2025-07-08T05:24:00.326" v="249" actId="478"/>
          <ac:spMkLst>
            <pc:docMk/>
            <pc:sldMk cId="4182285834" sldId="260"/>
            <ac:spMk id="32" creationId="{ACF212BB-7718-CDA4-40E7-74EEC128F7BA}"/>
          </ac:spMkLst>
        </pc:spChg>
        <pc:spChg chg="add del mod">
          <ac:chgData name="Wan, Lihua" userId="6dc7f015-cb74-493c-abf7-d07b0fabb903" providerId="ADAL" clId="{3AA39B05-43F9-48D1-92F8-5BD4EEC14B53}" dt="2025-07-08T05:24:48.539" v="281" actId="207"/>
          <ac:spMkLst>
            <pc:docMk/>
            <pc:sldMk cId="4182285834" sldId="260"/>
            <ac:spMk id="33" creationId="{2793B3BC-9C15-BF8D-7508-155A5B63B436}"/>
          </ac:spMkLst>
        </pc:spChg>
        <pc:spChg chg="mod">
          <ac:chgData name="Wan, Lihua" userId="6dc7f015-cb74-493c-abf7-d07b0fabb903" providerId="ADAL" clId="{3AA39B05-43F9-48D1-92F8-5BD4EEC14B53}" dt="2025-07-08T05:23:20.365" v="240" actId="1076"/>
          <ac:spMkLst>
            <pc:docMk/>
            <pc:sldMk cId="4182285834" sldId="260"/>
            <ac:spMk id="34" creationId="{2B8FC779-C343-2139-D4E5-6A04D5B22E2B}"/>
          </ac:spMkLst>
        </pc:spChg>
        <pc:spChg chg="mod">
          <ac:chgData name="Wan, Lihua" userId="6dc7f015-cb74-493c-abf7-d07b0fabb903" providerId="ADAL" clId="{3AA39B05-43F9-48D1-92F8-5BD4EEC14B53}" dt="2025-07-08T05:23:20.365" v="240" actId="1076"/>
          <ac:spMkLst>
            <pc:docMk/>
            <pc:sldMk cId="4182285834" sldId="260"/>
            <ac:spMk id="35" creationId="{94AA9CC9-49C0-1774-3C73-6102E277A333}"/>
          </ac:spMkLst>
        </pc:spChg>
        <pc:spChg chg="mod">
          <ac:chgData name="Wan, Lihua" userId="6dc7f015-cb74-493c-abf7-d07b0fabb903" providerId="ADAL" clId="{3AA39B05-43F9-48D1-92F8-5BD4EEC14B53}" dt="2025-07-08T05:23:20.365" v="240" actId="1076"/>
          <ac:spMkLst>
            <pc:docMk/>
            <pc:sldMk cId="4182285834" sldId="260"/>
            <ac:spMk id="36" creationId="{AFEB318C-BD30-D8B3-6A32-466B16113B71}"/>
          </ac:spMkLst>
        </pc:spChg>
        <pc:spChg chg="del mod">
          <ac:chgData name="Wan, Lihua" userId="6dc7f015-cb74-493c-abf7-d07b0fabb903" providerId="ADAL" clId="{3AA39B05-43F9-48D1-92F8-5BD4EEC14B53}" dt="2025-07-08T05:23:38.572" v="244" actId="478"/>
          <ac:spMkLst>
            <pc:docMk/>
            <pc:sldMk cId="4182285834" sldId="260"/>
            <ac:spMk id="37" creationId="{C3AC0339-7F26-AF3C-3439-99722FA7B7C5}"/>
          </ac:spMkLst>
        </pc:spChg>
        <pc:spChg chg="mod">
          <ac:chgData name="Wan, Lihua" userId="6dc7f015-cb74-493c-abf7-d07b0fabb903" providerId="ADAL" clId="{3AA39B05-43F9-48D1-92F8-5BD4EEC14B53}" dt="2025-07-08T05:23:20.365" v="240" actId="1076"/>
          <ac:spMkLst>
            <pc:docMk/>
            <pc:sldMk cId="4182285834" sldId="260"/>
            <ac:spMk id="38" creationId="{75B9F2ED-6D0D-5CBE-A2BF-23F0FBB9F14E}"/>
          </ac:spMkLst>
        </pc:spChg>
        <pc:spChg chg="mod">
          <ac:chgData name="Wan, Lihua" userId="6dc7f015-cb74-493c-abf7-d07b0fabb903" providerId="ADAL" clId="{3AA39B05-43F9-48D1-92F8-5BD4EEC14B53}" dt="2025-07-08T05:23:20.365" v="240" actId="1076"/>
          <ac:spMkLst>
            <pc:docMk/>
            <pc:sldMk cId="4182285834" sldId="260"/>
            <ac:spMk id="39" creationId="{2CF26E93-1753-FDD2-4CE2-396ABAE0CC27}"/>
          </ac:spMkLst>
        </pc:spChg>
        <pc:spChg chg="mod">
          <ac:chgData name="Wan, Lihua" userId="6dc7f015-cb74-493c-abf7-d07b0fabb903" providerId="ADAL" clId="{3AA39B05-43F9-48D1-92F8-5BD4EEC14B53}" dt="2025-07-08T05:23:20.365" v="240" actId="1076"/>
          <ac:spMkLst>
            <pc:docMk/>
            <pc:sldMk cId="4182285834" sldId="260"/>
            <ac:spMk id="40" creationId="{01750DBE-9AB1-A72A-B09D-5A727CD963CF}"/>
          </ac:spMkLst>
        </pc:spChg>
        <pc:spChg chg="mod">
          <ac:chgData name="Wan, Lihua" userId="6dc7f015-cb74-493c-abf7-d07b0fabb903" providerId="ADAL" clId="{3AA39B05-43F9-48D1-92F8-5BD4EEC14B53}" dt="2025-07-08T05:23:20.365" v="240" actId="1076"/>
          <ac:spMkLst>
            <pc:docMk/>
            <pc:sldMk cId="4182285834" sldId="260"/>
            <ac:spMk id="41" creationId="{85DCA133-50AC-6BE2-3476-DD252E6C2F79}"/>
          </ac:spMkLst>
        </pc:spChg>
        <pc:spChg chg="mod">
          <ac:chgData name="Wan, Lihua" userId="6dc7f015-cb74-493c-abf7-d07b0fabb903" providerId="ADAL" clId="{3AA39B05-43F9-48D1-92F8-5BD4EEC14B53}" dt="2025-07-08T05:23:20.365" v="240" actId="1076"/>
          <ac:spMkLst>
            <pc:docMk/>
            <pc:sldMk cId="4182285834" sldId="260"/>
            <ac:spMk id="42" creationId="{9184F91E-F383-7D22-3EF7-BE0FF8284E73}"/>
          </ac:spMkLst>
        </pc:spChg>
        <pc:spChg chg="del mod">
          <ac:chgData name="Wan, Lihua" userId="6dc7f015-cb74-493c-abf7-d07b0fabb903" providerId="ADAL" clId="{3AA39B05-43F9-48D1-92F8-5BD4EEC14B53}" dt="2025-07-08T05:23:36.487" v="243" actId="478"/>
          <ac:spMkLst>
            <pc:docMk/>
            <pc:sldMk cId="4182285834" sldId="260"/>
            <ac:spMk id="43" creationId="{1A2B39EF-58A2-7852-08B7-B1093BCADB5E}"/>
          </ac:spMkLst>
        </pc:spChg>
        <pc:spChg chg="del mod">
          <ac:chgData name="Wan, Lihua" userId="6dc7f015-cb74-493c-abf7-d07b0fabb903" providerId="ADAL" clId="{3AA39B05-43F9-48D1-92F8-5BD4EEC14B53}" dt="2025-07-08T05:23:44.948" v="247" actId="478"/>
          <ac:spMkLst>
            <pc:docMk/>
            <pc:sldMk cId="4182285834" sldId="260"/>
            <ac:spMk id="44" creationId="{C1C7D026-AA20-6716-A9F3-B8A9C8926E1F}"/>
          </ac:spMkLst>
        </pc:spChg>
        <pc:spChg chg="mod">
          <ac:chgData name="Wan, Lihua" userId="6dc7f015-cb74-493c-abf7-d07b0fabb903" providerId="ADAL" clId="{3AA39B05-43F9-48D1-92F8-5BD4EEC14B53}" dt="2025-07-08T05:23:20.365" v="240" actId="1076"/>
          <ac:spMkLst>
            <pc:docMk/>
            <pc:sldMk cId="4182285834" sldId="260"/>
            <ac:spMk id="45" creationId="{C89B872C-DDA8-3E4E-47C3-A89B0A8B4806}"/>
          </ac:spMkLst>
        </pc:spChg>
        <pc:spChg chg="del mod">
          <ac:chgData name="Wan, Lihua" userId="6dc7f015-cb74-493c-abf7-d07b0fabb903" providerId="ADAL" clId="{3AA39B05-43F9-48D1-92F8-5BD4EEC14B53}" dt="2025-07-08T05:23:19.436" v="239" actId="478"/>
          <ac:spMkLst>
            <pc:docMk/>
            <pc:sldMk cId="4182285834" sldId="260"/>
            <ac:spMk id="46" creationId="{23B8B7AB-BA75-9C3C-6CEC-F966DCD81A04}"/>
          </ac:spMkLst>
        </pc:spChg>
        <pc:spChg chg="del mod">
          <ac:chgData name="Wan, Lihua" userId="6dc7f015-cb74-493c-abf7-d07b0fabb903" providerId="ADAL" clId="{3AA39B05-43F9-48D1-92F8-5BD4EEC14B53}" dt="2025-07-08T05:23:17.420" v="238" actId="478"/>
          <ac:spMkLst>
            <pc:docMk/>
            <pc:sldMk cId="4182285834" sldId="260"/>
            <ac:spMk id="47" creationId="{01B9C0A0-D449-E763-08F1-645B115FEAC0}"/>
          </ac:spMkLst>
        </pc:spChg>
        <pc:spChg chg="mod">
          <ac:chgData name="Wan, Lihua" userId="6dc7f015-cb74-493c-abf7-d07b0fabb903" providerId="ADAL" clId="{3AA39B05-43F9-48D1-92F8-5BD4EEC14B53}" dt="2025-07-08T05:23:20.365" v="240" actId="1076"/>
          <ac:spMkLst>
            <pc:docMk/>
            <pc:sldMk cId="4182285834" sldId="260"/>
            <ac:spMk id="48" creationId="{3410870F-1E9F-238F-3958-2A2CFC6E1B12}"/>
          </ac:spMkLst>
        </pc:spChg>
        <pc:spChg chg="mod">
          <ac:chgData name="Wan, Lihua" userId="6dc7f015-cb74-493c-abf7-d07b0fabb903" providerId="ADAL" clId="{3AA39B05-43F9-48D1-92F8-5BD4EEC14B53}" dt="2025-07-08T05:25:00.387" v="284" actId="1076"/>
          <ac:spMkLst>
            <pc:docMk/>
            <pc:sldMk cId="4182285834" sldId="260"/>
            <ac:spMk id="49" creationId="{3BABD192-B827-9DEE-FD3E-110B6197CA68}"/>
          </ac:spMkLst>
        </pc:spChg>
        <pc:spChg chg="add mod">
          <ac:chgData name="Wan, Lihua" userId="6dc7f015-cb74-493c-abf7-d07b0fabb903" providerId="ADAL" clId="{3AA39B05-43F9-48D1-92F8-5BD4EEC14B53}" dt="2025-07-08T03:14:11.735" v="24"/>
          <ac:spMkLst>
            <pc:docMk/>
            <pc:sldMk cId="4182285834" sldId="260"/>
            <ac:spMk id="50" creationId="{4A9E95BE-3601-A92A-1B85-835F610EADB5}"/>
          </ac:spMkLst>
        </pc:spChg>
        <pc:spChg chg="add mod">
          <ac:chgData name="Wan, Lihua" userId="6dc7f015-cb74-493c-abf7-d07b0fabb903" providerId="ADAL" clId="{3AA39B05-43F9-48D1-92F8-5BD4EEC14B53}" dt="2025-07-08T03:14:11.735" v="24"/>
          <ac:spMkLst>
            <pc:docMk/>
            <pc:sldMk cId="4182285834" sldId="260"/>
            <ac:spMk id="51" creationId="{822E34DB-3C99-7F74-ECB2-60B9501110AC}"/>
          </ac:spMkLst>
        </pc:spChg>
        <pc:spChg chg="add mod">
          <ac:chgData name="Wan, Lihua" userId="6dc7f015-cb74-493c-abf7-d07b0fabb903" providerId="ADAL" clId="{3AA39B05-43F9-48D1-92F8-5BD4EEC14B53}" dt="2025-07-08T03:14:11.735" v="24"/>
          <ac:spMkLst>
            <pc:docMk/>
            <pc:sldMk cId="4182285834" sldId="260"/>
            <ac:spMk id="52" creationId="{020E33E7-BC95-C69B-9C09-CC5DF3C339CC}"/>
          </ac:spMkLst>
        </pc:spChg>
        <pc:spChg chg="add mod">
          <ac:chgData name="Wan, Lihua" userId="6dc7f015-cb74-493c-abf7-d07b0fabb903" providerId="ADAL" clId="{3AA39B05-43F9-48D1-92F8-5BD4EEC14B53}" dt="2025-07-08T03:14:11.735" v="24"/>
          <ac:spMkLst>
            <pc:docMk/>
            <pc:sldMk cId="4182285834" sldId="260"/>
            <ac:spMk id="53" creationId="{B4E7663A-777E-F5E0-046B-872747C93F7F}"/>
          </ac:spMkLst>
        </pc:spChg>
        <pc:spChg chg="add mod">
          <ac:chgData name="Wan, Lihua" userId="6dc7f015-cb74-493c-abf7-d07b0fabb903" providerId="ADAL" clId="{3AA39B05-43F9-48D1-92F8-5BD4EEC14B53}" dt="2025-07-08T03:14:11.735" v="24"/>
          <ac:spMkLst>
            <pc:docMk/>
            <pc:sldMk cId="4182285834" sldId="260"/>
            <ac:spMk id="54" creationId="{B240DF96-DCBC-CF8C-BC4E-D43A07A65492}"/>
          </ac:spMkLst>
        </pc:spChg>
        <pc:spChg chg="add mod">
          <ac:chgData name="Wan, Lihua" userId="6dc7f015-cb74-493c-abf7-d07b0fabb903" providerId="ADAL" clId="{3AA39B05-43F9-48D1-92F8-5BD4EEC14B53}" dt="2025-07-08T03:14:11.735" v="24"/>
          <ac:spMkLst>
            <pc:docMk/>
            <pc:sldMk cId="4182285834" sldId="260"/>
            <ac:spMk id="55" creationId="{8849CFD1-F403-F68D-128F-33DC5348E58B}"/>
          </ac:spMkLst>
        </pc:spChg>
        <pc:spChg chg="add mod">
          <ac:chgData name="Wan, Lihua" userId="6dc7f015-cb74-493c-abf7-d07b0fabb903" providerId="ADAL" clId="{3AA39B05-43F9-48D1-92F8-5BD4EEC14B53}" dt="2025-07-08T03:14:11.735" v="24"/>
          <ac:spMkLst>
            <pc:docMk/>
            <pc:sldMk cId="4182285834" sldId="260"/>
            <ac:spMk id="56" creationId="{AD037E3A-DCCB-AE87-45E3-59B2CA7AE6CB}"/>
          </ac:spMkLst>
        </pc:spChg>
        <pc:spChg chg="mod">
          <ac:chgData name="Wan, Lihua" userId="6dc7f015-cb74-493c-abf7-d07b0fabb903" providerId="ADAL" clId="{3AA39B05-43F9-48D1-92F8-5BD4EEC14B53}" dt="2025-07-08T03:14:11.735" v="24"/>
          <ac:spMkLst>
            <pc:docMk/>
            <pc:sldMk cId="4182285834" sldId="260"/>
            <ac:spMk id="58" creationId="{F6A59443-25D9-7DA6-B329-15E84D1FE69E}"/>
          </ac:spMkLst>
        </pc:spChg>
        <pc:spChg chg="mod">
          <ac:chgData name="Wan, Lihua" userId="6dc7f015-cb74-493c-abf7-d07b0fabb903" providerId="ADAL" clId="{3AA39B05-43F9-48D1-92F8-5BD4EEC14B53}" dt="2025-07-08T03:14:11.735" v="24"/>
          <ac:spMkLst>
            <pc:docMk/>
            <pc:sldMk cId="4182285834" sldId="260"/>
            <ac:spMk id="59" creationId="{8864123E-08DE-1759-9968-79723C606742}"/>
          </ac:spMkLst>
        </pc:spChg>
        <pc:spChg chg="mod">
          <ac:chgData name="Wan, Lihua" userId="6dc7f015-cb74-493c-abf7-d07b0fabb903" providerId="ADAL" clId="{3AA39B05-43F9-48D1-92F8-5BD4EEC14B53}" dt="2025-07-08T03:14:11.735" v="24"/>
          <ac:spMkLst>
            <pc:docMk/>
            <pc:sldMk cId="4182285834" sldId="260"/>
            <ac:spMk id="60" creationId="{F8971F18-41E2-F5D0-3FF2-87271F881E06}"/>
          </ac:spMkLst>
        </pc:spChg>
        <pc:spChg chg="mod">
          <ac:chgData name="Wan, Lihua" userId="6dc7f015-cb74-493c-abf7-d07b0fabb903" providerId="ADAL" clId="{3AA39B05-43F9-48D1-92F8-5BD4EEC14B53}" dt="2025-07-08T03:14:11.735" v="24"/>
          <ac:spMkLst>
            <pc:docMk/>
            <pc:sldMk cId="4182285834" sldId="260"/>
            <ac:spMk id="61" creationId="{29ADD0E6-F7F2-ED70-2274-833584863809}"/>
          </ac:spMkLst>
        </pc:spChg>
        <pc:spChg chg="add mod">
          <ac:chgData name="Wan, Lihua" userId="6dc7f015-cb74-493c-abf7-d07b0fabb903" providerId="ADAL" clId="{3AA39B05-43F9-48D1-92F8-5BD4EEC14B53}" dt="2025-07-08T03:14:11.735" v="24"/>
          <ac:spMkLst>
            <pc:docMk/>
            <pc:sldMk cId="4182285834" sldId="260"/>
            <ac:spMk id="62" creationId="{594673C3-4A11-8E22-1125-0178CBAD6059}"/>
          </ac:spMkLst>
        </pc:spChg>
        <pc:spChg chg="add mod">
          <ac:chgData name="Wan, Lihua" userId="6dc7f015-cb74-493c-abf7-d07b0fabb903" providerId="ADAL" clId="{3AA39B05-43F9-48D1-92F8-5BD4EEC14B53}" dt="2025-07-08T03:14:11.735" v="24"/>
          <ac:spMkLst>
            <pc:docMk/>
            <pc:sldMk cId="4182285834" sldId="260"/>
            <ac:spMk id="63" creationId="{4193E271-FCF3-21F2-C345-EB7ADF089C97}"/>
          </ac:spMkLst>
        </pc:spChg>
        <pc:spChg chg="add mod">
          <ac:chgData name="Wan, Lihua" userId="6dc7f015-cb74-493c-abf7-d07b0fabb903" providerId="ADAL" clId="{3AA39B05-43F9-48D1-92F8-5BD4EEC14B53}" dt="2025-07-08T03:14:11.735" v="24"/>
          <ac:spMkLst>
            <pc:docMk/>
            <pc:sldMk cId="4182285834" sldId="260"/>
            <ac:spMk id="64" creationId="{796643EC-49E5-0F02-F609-CC9F0A1BA4D8}"/>
          </ac:spMkLst>
        </pc:spChg>
        <pc:spChg chg="add mod">
          <ac:chgData name="Wan, Lihua" userId="6dc7f015-cb74-493c-abf7-d07b0fabb903" providerId="ADAL" clId="{3AA39B05-43F9-48D1-92F8-5BD4EEC14B53}" dt="2025-07-08T03:14:11.735" v="24"/>
          <ac:spMkLst>
            <pc:docMk/>
            <pc:sldMk cId="4182285834" sldId="260"/>
            <ac:spMk id="65" creationId="{A772C7CB-399D-50E2-17FA-B0EE4864800F}"/>
          </ac:spMkLst>
        </pc:spChg>
        <pc:spChg chg="add mod">
          <ac:chgData name="Wan, Lihua" userId="6dc7f015-cb74-493c-abf7-d07b0fabb903" providerId="ADAL" clId="{3AA39B05-43F9-48D1-92F8-5BD4EEC14B53}" dt="2025-07-08T03:14:11.735" v="24"/>
          <ac:spMkLst>
            <pc:docMk/>
            <pc:sldMk cId="4182285834" sldId="260"/>
            <ac:spMk id="66" creationId="{58DA6912-15DE-3DDF-B2F7-64DF3C0B710C}"/>
          </ac:spMkLst>
        </pc:spChg>
        <pc:spChg chg="add mod">
          <ac:chgData name="Wan, Lihua" userId="6dc7f015-cb74-493c-abf7-d07b0fabb903" providerId="ADAL" clId="{3AA39B05-43F9-48D1-92F8-5BD4EEC14B53}" dt="2025-07-08T03:14:11.735" v="24"/>
          <ac:spMkLst>
            <pc:docMk/>
            <pc:sldMk cId="4182285834" sldId="260"/>
            <ac:spMk id="67" creationId="{65A1B2E3-2BE4-B6CF-C389-1DDF177B14DB}"/>
          </ac:spMkLst>
        </pc:spChg>
        <pc:spChg chg="add mod">
          <ac:chgData name="Wan, Lihua" userId="6dc7f015-cb74-493c-abf7-d07b0fabb903" providerId="ADAL" clId="{3AA39B05-43F9-48D1-92F8-5BD4EEC14B53}" dt="2025-07-08T03:14:11.735" v="24"/>
          <ac:spMkLst>
            <pc:docMk/>
            <pc:sldMk cId="4182285834" sldId="260"/>
            <ac:spMk id="68" creationId="{1B19BC4A-9F43-169F-90F0-48D8D0C4FAD7}"/>
          </ac:spMkLst>
        </pc:spChg>
        <pc:spChg chg="add mod">
          <ac:chgData name="Wan, Lihua" userId="6dc7f015-cb74-493c-abf7-d07b0fabb903" providerId="ADAL" clId="{3AA39B05-43F9-48D1-92F8-5BD4EEC14B53}" dt="2025-07-08T03:14:11.735" v="24"/>
          <ac:spMkLst>
            <pc:docMk/>
            <pc:sldMk cId="4182285834" sldId="260"/>
            <ac:spMk id="69" creationId="{2471C8B3-396C-5EF5-A992-B00EA8A57337}"/>
          </ac:spMkLst>
        </pc:spChg>
        <pc:spChg chg="mod">
          <ac:chgData name="Wan, Lihua" userId="6dc7f015-cb74-493c-abf7-d07b0fabb903" providerId="ADAL" clId="{3AA39B05-43F9-48D1-92F8-5BD4EEC14B53}" dt="2025-07-08T03:14:11.735" v="24"/>
          <ac:spMkLst>
            <pc:docMk/>
            <pc:sldMk cId="4182285834" sldId="260"/>
            <ac:spMk id="72" creationId="{30B2513C-9716-24D3-3F4C-CA2C5B7C5943}"/>
          </ac:spMkLst>
        </pc:spChg>
        <pc:spChg chg="mod">
          <ac:chgData name="Wan, Lihua" userId="6dc7f015-cb74-493c-abf7-d07b0fabb903" providerId="ADAL" clId="{3AA39B05-43F9-48D1-92F8-5BD4EEC14B53}" dt="2025-07-08T03:14:11.735" v="24"/>
          <ac:spMkLst>
            <pc:docMk/>
            <pc:sldMk cId="4182285834" sldId="260"/>
            <ac:spMk id="75" creationId="{245CBF73-AF33-C7F5-B719-E27B63D12ABC}"/>
          </ac:spMkLst>
        </pc:spChg>
        <pc:spChg chg="add mod">
          <ac:chgData name="Wan, Lihua" userId="6dc7f015-cb74-493c-abf7-d07b0fabb903" providerId="ADAL" clId="{3AA39B05-43F9-48D1-92F8-5BD4EEC14B53}" dt="2025-07-08T03:14:11.735" v="24"/>
          <ac:spMkLst>
            <pc:docMk/>
            <pc:sldMk cId="4182285834" sldId="260"/>
            <ac:spMk id="77" creationId="{713DFC78-4A05-BE8A-DBC8-E05FD4B4F7DF}"/>
          </ac:spMkLst>
        </pc:spChg>
        <pc:spChg chg="add mod">
          <ac:chgData name="Wan, Lihua" userId="6dc7f015-cb74-493c-abf7-d07b0fabb903" providerId="ADAL" clId="{3AA39B05-43F9-48D1-92F8-5BD4EEC14B53}" dt="2025-07-08T03:14:11.735" v="24"/>
          <ac:spMkLst>
            <pc:docMk/>
            <pc:sldMk cId="4182285834" sldId="260"/>
            <ac:spMk id="79" creationId="{54A225EA-CE14-B939-F73B-B5F3264E6C0D}"/>
          </ac:spMkLst>
        </pc:spChg>
        <pc:grpChg chg="add mod">
          <ac:chgData name="Wan, Lihua" userId="6dc7f015-cb74-493c-abf7-d07b0fabb903" providerId="ADAL" clId="{3AA39B05-43F9-48D1-92F8-5BD4EEC14B53}" dt="2025-07-08T03:14:11.735" v="24"/>
          <ac:grpSpMkLst>
            <pc:docMk/>
            <pc:sldMk cId="4182285834" sldId="260"/>
            <ac:grpSpMk id="2" creationId="{B5D42608-9DB6-715B-BC4A-8419CCA79CBB}"/>
          </ac:grpSpMkLst>
        </pc:grpChg>
        <pc:grpChg chg="add mod">
          <ac:chgData name="Wan, Lihua" userId="6dc7f015-cb74-493c-abf7-d07b0fabb903" providerId="ADAL" clId="{3AA39B05-43F9-48D1-92F8-5BD4EEC14B53}" dt="2025-07-08T05:23:20.365" v="240" actId="1076"/>
          <ac:grpSpMkLst>
            <pc:docMk/>
            <pc:sldMk cId="4182285834" sldId="260"/>
            <ac:grpSpMk id="26" creationId="{4FD4C8C5-9E65-B9CF-DFBE-139C30D991D6}"/>
          </ac:grpSpMkLst>
        </pc:grpChg>
        <pc:grpChg chg="add mod">
          <ac:chgData name="Wan, Lihua" userId="6dc7f015-cb74-493c-abf7-d07b0fabb903" providerId="ADAL" clId="{3AA39B05-43F9-48D1-92F8-5BD4EEC14B53}" dt="2025-07-08T03:14:11.735" v="24"/>
          <ac:grpSpMkLst>
            <pc:docMk/>
            <pc:sldMk cId="4182285834" sldId="260"/>
            <ac:grpSpMk id="57" creationId="{B6693EE1-5F82-6274-AA19-B502FB4D0794}"/>
          </ac:grpSpMkLst>
        </pc:grpChg>
        <pc:grpChg chg="add mod">
          <ac:chgData name="Wan, Lihua" userId="6dc7f015-cb74-493c-abf7-d07b0fabb903" providerId="ADAL" clId="{3AA39B05-43F9-48D1-92F8-5BD4EEC14B53}" dt="2025-07-08T03:14:11.735" v="24"/>
          <ac:grpSpMkLst>
            <pc:docMk/>
            <pc:sldMk cId="4182285834" sldId="260"/>
            <ac:grpSpMk id="70" creationId="{80DE2896-49B0-1EF8-EAA5-A7A878F99724}"/>
          </ac:grpSpMkLst>
        </pc:grpChg>
        <pc:grpChg chg="add mod">
          <ac:chgData name="Wan, Lihua" userId="6dc7f015-cb74-493c-abf7-d07b0fabb903" providerId="ADAL" clId="{3AA39B05-43F9-48D1-92F8-5BD4EEC14B53}" dt="2025-07-08T03:14:11.735" v="24"/>
          <ac:grpSpMkLst>
            <pc:docMk/>
            <pc:sldMk cId="4182285834" sldId="260"/>
            <ac:grpSpMk id="73" creationId="{D3258E11-D7B1-297C-D21B-2E4B9881D02E}"/>
          </ac:grpSpMkLst>
        </pc:grpChg>
        <pc:picChg chg="mod">
          <ac:chgData name="Wan, Lihua" userId="6dc7f015-cb74-493c-abf7-d07b0fabb903" providerId="ADAL" clId="{3AA39B05-43F9-48D1-92F8-5BD4EEC14B53}" dt="2025-07-08T05:23:20.365" v="240" actId="1076"/>
          <ac:picMkLst>
            <pc:docMk/>
            <pc:sldMk cId="4182285834" sldId="260"/>
            <ac:picMk id="28" creationId="{D0AAB920-BD53-B8C5-0495-57782C182039}"/>
          </ac:picMkLst>
        </pc:picChg>
        <pc:picChg chg="mod">
          <ac:chgData name="Wan, Lihua" userId="6dc7f015-cb74-493c-abf7-d07b0fabb903" providerId="ADAL" clId="{3AA39B05-43F9-48D1-92F8-5BD4EEC14B53}" dt="2025-07-08T03:14:11.735" v="24"/>
          <ac:picMkLst>
            <pc:docMk/>
            <pc:sldMk cId="4182285834" sldId="260"/>
            <ac:picMk id="71" creationId="{AA506CCB-1ECF-CC86-CF92-F34BE44C3664}"/>
          </ac:picMkLst>
        </pc:picChg>
        <pc:picChg chg="mod">
          <ac:chgData name="Wan, Lihua" userId="6dc7f015-cb74-493c-abf7-d07b0fabb903" providerId="ADAL" clId="{3AA39B05-43F9-48D1-92F8-5BD4EEC14B53}" dt="2025-07-08T03:14:11.735" v="24"/>
          <ac:picMkLst>
            <pc:docMk/>
            <pc:sldMk cId="4182285834" sldId="260"/>
            <ac:picMk id="74" creationId="{461930CC-AB5A-285F-945C-0F43E141CB81}"/>
          </ac:picMkLst>
        </pc:picChg>
        <pc:picChg chg="add mod">
          <ac:chgData name="Wan, Lihua" userId="6dc7f015-cb74-493c-abf7-d07b0fabb903" providerId="ADAL" clId="{3AA39B05-43F9-48D1-92F8-5BD4EEC14B53}" dt="2025-07-08T03:14:11.735" v="24"/>
          <ac:picMkLst>
            <pc:docMk/>
            <pc:sldMk cId="4182285834" sldId="260"/>
            <ac:picMk id="76" creationId="{B2A04EF3-A2AF-801D-85F9-13BA82F6B493}"/>
          </ac:picMkLst>
        </pc:picChg>
        <pc:picChg chg="add mod">
          <ac:chgData name="Wan, Lihua" userId="6dc7f015-cb74-493c-abf7-d07b0fabb903" providerId="ADAL" clId="{3AA39B05-43F9-48D1-92F8-5BD4EEC14B53}" dt="2025-07-08T03:14:11.735" v="24"/>
          <ac:picMkLst>
            <pc:docMk/>
            <pc:sldMk cId="4182285834" sldId="260"/>
            <ac:picMk id="78" creationId="{0108D952-3268-6BF6-1E75-EB16A4C333BC}"/>
          </ac:picMkLst>
        </pc:picChg>
        <pc:cxnChg chg="mod">
          <ac:chgData name="Wan, Lihua" userId="6dc7f015-cb74-493c-abf7-d07b0fabb903" providerId="ADAL" clId="{3AA39B05-43F9-48D1-92F8-5BD4EEC14B53}" dt="2025-07-08T03:14:11.735" v="24"/>
          <ac:cxnSpMkLst>
            <pc:docMk/>
            <pc:sldMk cId="4182285834" sldId="260"/>
            <ac:cxnSpMk id="3" creationId="{D5EC6CB8-C1D1-5134-2E4E-7BCC39A6FA73}"/>
          </ac:cxnSpMkLst>
        </pc:cxnChg>
        <pc:cxnChg chg="add mod">
          <ac:chgData name="Wan, Lihua" userId="6dc7f015-cb74-493c-abf7-d07b0fabb903" providerId="ADAL" clId="{3AA39B05-43F9-48D1-92F8-5BD4EEC14B53}" dt="2025-07-08T03:14:11.735" v="24"/>
          <ac:cxnSpMkLst>
            <pc:docMk/>
            <pc:sldMk cId="4182285834" sldId="260"/>
            <ac:cxnSpMk id="19" creationId="{F64492E5-C4FC-C475-3159-54FF36D3B164}"/>
          </ac:cxnSpMkLst>
        </pc:cxnChg>
        <pc:cxnChg chg="add mod">
          <ac:chgData name="Wan, Lihua" userId="6dc7f015-cb74-493c-abf7-d07b0fabb903" providerId="ADAL" clId="{3AA39B05-43F9-48D1-92F8-5BD4EEC14B53}" dt="2025-07-08T03:14:11.735" v="24"/>
          <ac:cxnSpMkLst>
            <pc:docMk/>
            <pc:sldMk cId="4182285834" sldId="260"/>
            <ac:cxnSpMk id="22" creationId="{665173DC-2008-0514-2C31-77910C84D1C4}"/>
          </ac:cxnSpMkLst>
        </pc:cxnChg>
        <pc:cxnChg chg="add mod">
          <ac:chgData name="Wan, Lihua" userId="6dc7f015-cb74-493c-abf7-d07b0fabb903" providerId="ADAL" clId="{3AA39B05-43F9-48D1-92F8-5BD4EEC14B53}" dt="2025-07-08T03:14:11.735" v="24"/>
          <ac:cxnSpMkLst>
            <pc:docMk/>
            <pc:sldMk cId="4182285834" sldId="260"/>
            <ac:cxnSpMk id="25" creationId="{D244A57F-BA2E-51BE-8952-D9038DFF4A5B}"/>
          </ac:cxnSpMkLst>
        </pc:cxnChg>
      </pc:sldChg>
      <pc:sldChg chg="addSp delSp modSp add del mod">
        <pc:chgData name="Wan, Lihua" userId="6dc7f015-cb74-493c-abf7-d07b0fabb903" providerId="ADAL" clId="{3AA39B05-43F9-48D1-92F8-5BD4EEC14B53}" dt="2025-07-08T09:30:23.949" v="2622" actId="47"/>
        <pc:sldMkLst>
          <pc:docMk/>
          <pc:sldMk cId="1056678466" sldId="261"/>
        </pc:sldMkLst>
        <pc:spChg chg="mod">
          <ac:chgData name="Wan, Lihua" userId="6dc7f015-cb74-493c-abf7-d07b0fabb903" providerId="ADAL" clId="{3AA39B05-43F9-48D1-92F8-5BD4EEC14B53}" dt="2025-07-08T03:14:25.268" v="25"/>
          <ac:spMkLst>
            <pc:docMk/>
            <pc:sldMk cId="1056678466" sldId="261"/>
            <ac:spMk id="4" creationId="{51EB2FC2-1410-8FD1-35D9-DF256C79A334}"/>
          </ac:spMkLst>
        </pc:spChg>
        <pc:spChg chg="mod">
          <ac:chgData name="Wan, Lihua" userId="6dc7f015-cb74-493c-abf7-d07b0fabb903" providerId="ADAL" clId="{3AA39B05-43F9-48D1-92F8-5BD4EEC14B53}" dt="2025-07-08T03:14:25.268" v="25"/>
          <ac:spMkLst>
            <pc:docMk/>
            <pc:sldMk cId="1056678466" sldId="261"/>
            <ac:spMk id="5" creationId="{1AD0A41B-AD5F-53C2-A708-9A6FC5F128E4}"/>
          </ac:spMkLst>
        </pc:spChg>
        <pc:spChg chg="add mod">
          <ac:chgData name="Wan, Lihua" userId="6dc7f015-cb74-493c-abf7-d07b0fabb903" providerId="ADAL" clId="{3AA39B05-43F9-48D1-92F8-5BD4EEC14B53}" dt="2025-07-08T03:14:25.268" v="25"/>
          <ac:spMkLst>
            <pc:docMk/>
            <pc:sldMk cId="1056678466" sldId="261"/>
            <ac:spMk id="6" creationId="{A7239FDE-5DB3-3D1B-0CA0-F978CF92C505}"/>
          </ac:spMkLst>
        </pc:spChg>
        <pc:spChg chg="add mod">
          <ac:chgData name="Wan, Lihua" userId="6dc7f015-cb74-493c-abf7-d07b0fabb903" providerId="ADAL" clId="{3AA39B05-43F9-48D1-92F8-5BD4EEC14B53}" dt="2025-07-08T07:21:17.800" v="1429" actId="20577"/>
          <ac:spMkLst>
            <pc:docMk/>
            <pc:sldMk cId="1056678466" sldId="261"/>
            <ac:spMk id="7" creationId="{E62BB824-4058-F219-2BA0-8FABFB01A35B}"/>
          </ac:spMkLst>
        </pc:spChg>
        <pc:spChg chg="add del mod">
          <ac:chgData name="Wan, Lihua" userId="6dc7f015-cb74-493c-abf7-d07b0fabb903" providerId="ADAL" clId="{3AA39B05-43F9-48D1-92F8-5BD4EEC14B53}" dt="2025-07-08T06:34:51.006" v="982" actId="478"/>
          <ac:spMkLst>
            <pc:docMk/>
            <pc:sldMk cId="1056678466" sldId="261"/>
            <ac:spMk id="8" creationId="{3FCDF42A-F90B-38E0-63AF-D14FA1F22B60}"/>
          </ac:spMkLst>
        </pc:spChg>
        <pc:spChg chg="add del mod">
          <ac:chgData name="Wan, Lihua" userId="6dc7f015-cb74-493c-abf7-d07b0fabb903" providerId="ADAL" clId="{3AA39B05-43F9-48D1-92F8-5BD4EEC14B53}" dt="2025-07-08T06:34:51.006" v="982" actId="478"/>
          <ac:spMkLst>
            <pc:docMk/>
            <pc:sldMk cId="1056678466" sldId="261"/>
            <ac:spMk id="9" creationId="{2CC87B03-12C2-5A5A-CF7A-924EE7F4ED49}"/>
          </ac:spMkLst>
        </pc:spChg>
        <pc:spChg chg="add del mod">
          <ac:chgData name="Wan, Lihua" userId="6dc7f015-cb74-493c-abf7-d07b0fabb903" providerId="ADAL" clId="{3AA39B05-43F9-48D1-92F8-5BD4EEC14B53}" dt="2025-07-08T06:34:51.006" v="982" actId="478"/>
          <ac:spMkLst>
            <pc:docMk/>
            <pc:sldMk cId="1056678466" sldId="261"/>
            <ac:spMk id="10" creationId="{E589B304-262D-DCC6-9E28-4CE3141F8497}"/>
          </ac:spMkLst>
        </pc:spChg>
        <pc:spChg chg="add del mod">
          <ac:chgData name="Wan, Lihua" userId="6dc7f015-cb74-493c-abf7-d07b0fabb903" providerId="ADAL" clId="{3AA39B05-43F9-48D1-92F8-5BD4EEC14B53}" dt="2025-07-08T06:34:51.006" v="982" actId="478"/>
          <ac:spMkLst>
            <pc:docMk/>
            <pc:sldMk cId="1056678466" sldId="261"/>
            <ac:spMk id="11" creationId="{7C162D06-C27C-310F-51A7-FEFBA3E49154}"/>
          </ac:spMkLst>
        </pc:spChg>
        <pc:spChg chg="add del mod">
          <ac:chgData name="Wan, Lihua" userId="6dc7f015-cb74-493c-abf7-d07b0fabb903" providerId="ADAL" clId="{3AA39B05-43F9-48D1-92F8-5BD4EEC14B53}" dt="2025-07-08T06:34:51.006" v="982" actId="478"/>
          <ac:spMkLst>
            <pc:docMk/>
            <pc:sldMk cId="1056678466" sldId="261"/>
            <ac:spMk id="13" creationId="{EE631D07-54A0-BF97-9DCD-4B3EC818FA71}"/>
          </ac:spMkLst>
        </pc:spChg>
        <pc:spChg chg="add del mod">
          <ac:chgData name="Wan, Lihua" userId="6dc7f015-cb74-493c-abf7-d07b0fabb903" providerId="ADAL" clId="{3AA39B05-43F9-48D1-92F8-5BD4EEC14B53}" dt="2025-07-08T06:34:51.006" v="982" actId="478"/>
          <ac:spMkLst>
            <pc:docMk/>
            <pc:sldMk cId="1056678466" sldId="261"/>
            <ac:spMk id="14" creationId="{E3D05D33-ACD6-35E5-B2DA-31E601669334}"/>
          </ac:spMkLst>
        </pc:spChg>
        <pc:spChg chg="add del mod">
          <ac:chgData name="Wan, Lihua" userId="6dc7f015-cb74-493c-abf7-d07b0fabb903" providerId="ADAL" clId="{3AA39B05-43F9-48D1-92F8-5BD4EEC14B53}" dt="2025-07-08T06:34:51.006" v="982" actId="478"/>
          <ac:spMkLst>
            <pc:docMk/>
            <pc:sldMk cId="1056678466" sldId="261"/>
            <ac:spMk id="15" creationId="{7E7FC549-7966-A8F5-3344-E676099DAAF4}"/>
          </ac:spMkLst>
        </pc:spChg>
        <pc:spChg chg="add del mod">
          <ac:chgData name="Wan, Lihua" userId="6dc7f015-cb74-493c-abf7-d07b0fabb903" providerId="ADAL" clId="{3AA39B05-43F9-48D1-92F8-5BD4EEC14B53}" dt="2025-07-08T06:34:51.006" v="982" actId="478"/>
          <ac:spMkLst>
            <pc:docMk/>
            <pc:sldMk cId="1056678466" sldId="261"/>
            <ac:spMk id="16" creationId="{CDF50857-5F40-D0AE-7434-7D61DCB06F20}"/>
          </ac:spMkLst>
        </pc:spChg>
        <pc:spChg chg="add del mod">
          <ac:chgData name="Wan, Lihua" userId="6dc7f015-cb74-493c-abf7-d07b0fabb903" providerId="ADAL" clId="{3AA39B05-43F9-48D1-92F8-5BD4EEC14B53}" dt="2025-07-08T06:34:51.006" v="982" actId="478"/>
          <ac:spMkLst>
            <pc:docMk/>
            <pc:sldMk cId="1056678466" sldId="261"/>
            <ac:spMk id="17" creationId="{4C87820E-79CF-2BC1-3DEB-EA6BCCD161E7}"/>
          </ac:spMkLst>
        </pc:spChg>
        <pc:spChg chg="add del mod">
          <ac:chgData name="Wan, Lihua" userId="6dc7f015-cb74-493c-abf7-d07b0fabb903" providerId="ADAL" clId="{3AA39B05-43F9-48D1-92F8-5BD4EEC14B53}" dt="2025-07-08T06:34:51.006" v="982" actId="478"/>
          <ac:spMkLst>
            <pc:docMk/>
            <pc:sldMk cId="1056678466" sldId="261"/>
            <ac:spMk id="18" creationId="{261CB9D5-21A3-CACE-83A3-D975AEBAC3CF}"/>
          </ac:spMkLst>
        </pc:spChg>
        <pc:spChg chg="add del mod">
          <ac:chgData name="Wan, Lihua" userId="6dc7f015-cb74-493c-abf7-d07b0fabb903" providerId="ADAL" clId="{3AA39B05-43F9-48D1-92F8-5BD4EEC14B53}" dt="2025-07-08T06:34:51.006" v="982" actId="478"/>
          <ac:spMkLst>
            <pc:docMk/>
            <pc:sldMk cId="1056678466" sldId="261"/>
            <ac:spMk id="19" creationId="{5F39DBDA-48FD-2330-D607-57FF2E9C2CFC}"/>
          </ac:spMkLst>
        </pc:spChg>
        <pc:spChg chg="add del mod">
          <ac:chgData name="Wan, Lihua" userId="6dc7f015-cb74-493c-abf7-d07b0fabb903" providerId="ADAL" clId="{3AA39B05-43F9-48D1-92F8-5BD4EEC14B53}" dt="2025-07-08T06:34:51.006" v="982" actId="478"/>
          <ac:spMkLst>
            <pc:docMk/>
            <pc:sldMk cId="1056678466" sldId="261"/>
            <ac:spMk id="21" creationId="{D976CF7F-B8A4-D6CF-D612-EE42C6EC1A46}"/>
          </ac:spMkLst>
        </pc:spChg>
        <pc:spChg chg="add del mod">
          <ac:chgData name="Wan, Lihua" userId="6dc7f015-cb74-493c-abf7-d07b0fabb903" providerId="ADAL" clId="{3AA39B05-43F9-48D1-92F8-5BD4EEC14B53}" dt="2025-07-08T06:34:51.006" v="982" actId="478"/>
          <ac:spMkLst>
            <pc:docMk/>
            <pc:sldMk cId="1056678466" sldId="261"/>
            <ac:spMk id="22" creationId="{06450D1A-91FB-58D3-14DB-E681D8E8B792}"/>
          </ac:spMkLst>
        </pc:spChg>
        <pc:spChg chg="add del mod">
          <ac:chgData name="Wan, Lihua" userId="6dc7f015-cb74-493c-abf7-d07b0fabb903" providerId="ADAL" clId="{3AA39B05-43F9-48D1-92F8-5BD4EEC14B53}" dt="2025-07-08T06:34:51.006" v="982" actId="478"/>
          <ac:spMkLst>
            <pc:docMk/>
            <pc:sldMk cId="1056678466" sldId="261"/>
            <ac:spMk id="23" creationId="{B574C2F7-586B-1B12-C379-8CE00126D286}"/>
          </ac:spMkLst>
        </pc:spChg>
        <pc:spChg chg="add del mod">
          <ac:chgData name="Wan, Lihua" userId="6dc7f015-cb74-493c-abf7-d07b0fabb903" providerId="ADAL" clId="{3AA39B05-43F9-48D1-92F8-5BD4EEC14B53}" dt="2025-07-08T06:34:51.006" v="982" actId="478"/>
          <ac:spMkLst>
            <pc:docMk/>
            <pc:sldMk cId="1056678466" sldId="261"/>
            <ac:spMk id="24" creationId="{A643F08F-47DE-C99A-28F8-D28D3F3DF78C}"/>
          </ac:spMkLst>
        </pc:spChg>
        <pc:spChg chg="add del mod">
          <ac:chgData name="Wan, Lihua" userId="6dc7f015-cb74-493c-abf7-d07b0fabb903" providerId="ADAL" clId="{3AA39B05-43F9-48D1-92F8-5BD4EEC14B53}" dt="2025-07-08T06:34:51.006" v="982" actId="478"/>
          <ac:spMkLst>
            <pc:docMk/>
            <pc:sldMk cId="1056678466" sldId="261"/>
            <ac:spMk id="25" creationId="{7368FA65-97ED-F72A-90DC-1D195FDD68FE}"/>
          </ac:spMkLst>
        </pc:spChg>
        <pc:spChg chg="add del mod">
          <ac:chgData name="Wan, Lihua" userId="6dc7f015-cb74-493c-abf7-d07b0fabb903" providerId="ADAL" clId="{3AA39B05-43F9-48D1-92F8-5BD4EEC14B53}" dt="2025-07-08T06:34:51.006" v="982" actId="478"/>
          <ac:spMkLst>
            <pc:docMk/>
            <pc:sldMk cId="1056678466" sldId="261"/>
            <ac:spMk id="26" creationId="{32F49205-C5BE-DE23-BEC0-002AD3695EF0}"/>
          </ac:spMkLst>
        </pc:spChg>
        <pc:spChg chg="add del mod">
          <ac:chgData name="Wan, Lihua" userId="6dc7f015-cb74-493c-abf7-d07b0fabb903" providerId="ADAL" clId="{3AA39B05-43F9-48D1-92F8-5BD4EEC14B53}" dt="2025-07-08T06:34:51.006" v="982" actId="478"/>
          <ac:spMkLst>
            <pc:docMk/>
            <pc:sldMk cId="1056678466" sldId="261"/>
            <ac:spMk id="27" creationId="{97404B9E-58F3-2296-1346-104F26F536E0}"/>
          </ac:spMkLst>
        </pc:spChg>
        <pc:spChg chg="add del mod">
          <ac:chgData name="Wan, Lihua" userId="6dc7f015-cb74-493c-abf7-d07b0fabb903" providerId="ADAL" clId="{3AA39B05-43F9-48D1-92F8-5BD4EEC14B53}" dt="2025-07-08T06:34:51.006" v="982" actId="478"/>
          <ac:spMkLst>
            <pc:docMk/>
            <pc:sldMk cId="1056678466" sldId="261"/>
            <ac:spMk id="29" creationId="{947C1376-F2EA-EF61-E56C-94CF8B5EE5AF}"/>
          </ac:spMkLst>
        </pc:spChg>
        <pc:spChg chg="add del mod">
          <ac:chgData name="Wan, Lihua" userId="6dc7f015-cb74-493c-abf7-d07b0fabb903" providerId="ADAL" clId="{3AA39B05-43F9-48D1-92F8-5BD4EEC14B53}" dt="2025-07-08T06:34:51.006" v="982" actId="478"/>
          <ac:spMkLst>
            <pc:docMk/>
            <pc:sldMk cId="1056678466" sldId="261"/>
            <ac:spMk id="30" creationId="{A84F02F3-2599-91EF-C75B-0F306C31566D}"/>
          </ac:spMkLst>
        </pc:spChg>
        <pc:spChg chg="add del mod">
          <ac:chgData name="Wan, Lihua" userId="6dc7f015-cb74-493c-abf7-d07b0fabb903" providerId="ADAL" clId="{3AA39B05-43F9-48D1-92F8-5BD4EEC14B53}" dt="2025-07-08T06:34:51.006" v="982" actId="478"/>
          <ac:spMkLst>
            <pc:docMk/>
            <pc:sldMk cId="1056678466" sldId="261"/>
            <ac:spMk id="32" creationId="{1B87D408-4166-EA3F-D2B2-8637C2B1E7B9}"/>
          </ac:spMkLst>
        </pc:spChg>
        <pc:spChg chg="add del mod">
          <ac:chgData name="Wan, Lihua" userId="6dc7f015-cb74-493c-abf7-d07b0fabb903" providerId="ADAL" clId="{3AA39B05-43F9-48D1-92F8-5BD4EEC14B53}" dt="2025-07-08T06:34:51.006" v="982" actId="478"/>
          <ac:spMkLst>
            <pc:docMk/>
            <pc:sldMk cId="1056678466" sldId="261"/>
            <ac:spMk id="33" creationId="{FF9B4396-C48A-792A-4CA1-63ADFDA814C9}"/>
          </ac:spMkLst>
        </pc:spChg>
        <pc:spChg chg="add del mod">
          <ac:chgData name="Wan, Lihua" userId="6dc7f015-cb74-493c-abf7-d07b0fabb903" providerId="ADAL" clId="{3AA39B05-43F9-48D1-92F8-5BD4EEC14B53}" dt="2025-07-08T06:34:51.006" v="982" actId="478"/>
          <ac:spMkLst>
            <pc:docMk/>
            <pc:sldMk cId="1056678466" sldId="261"/>
            <ac:spMk id="34" creationId="{AD1AE7B4-58EC-2588-2877-AA28CE400373}"/>
          </ac:spMkLst>
        </pc:spChg>
        <pc:spChg chg="add del mod">
          <ac:chgData name="Wan, Lihua" userId="6dc7f015-cb74-493c-abf7-d07b0fabb903" providerId="ADAL" clId="{3AA39B05-43F9-48D1-92F8-5BD4EEC14B53}" dt="2025-07-08T06:34:51.006" v="982" actId="478"/>
          <ac:spMkLst>
            <pc:docMk/>
            <pc:sldMk cId="1056678466" sldId="261"/>
            <ac:spMk id="35" creationId="{9E2BBF91-286D-A9BC-469F-9F7F18388E31}"/>
          </ac:spMkLst>
        </pc:spChg>
        <pc:spChg chg="add del mod">
          <ac:chgData name="Wan, Lihua" userId="6dc7f015-cb74-493c-abf7-d07b0fabb903" providerId="ADAL" clId="{3AA39B05-43F9-48D1-92F8-5BD4EEC14B53}" dt="2025-07-08T06:34:51.006" v="982" actId="478"/>
          <ac:spMkLst>
            <pc:docMk/>
            <pc:sldMk cId="1056678466" sldId="261"/>
            <ac:spMk id="36" creationId="{C7F3A0A1-CC48-5985-E813-FA811684EDB9}"/>
          </ac:spMkLst>
        </pc:spChg>
        <pc:spChg chg="add del mod">
          <ac:chgData name="Wan, Lihua" userId="6dc7f015-cb74-493c-abf7-d07b0fabb903" providerId="ADAL" clId="{3AA39B05-43F9-48D1-92F8-5BD4EEC14B53}" dt="2025-07-08T06:34:51.006" v="982" actId="478"/>
          <ac:spMkLst>
            <pc:docMk/>
            <pc:sldMk cId="1056678466" sldId="261"/>
            <ac:spMk id="37" creationId="{2D857D39-F140-6879-8645-C4A3F1A60640}"/>
          </ac:spMkLst>
        </pc:spChg>
        <pc:spChg chg="add del mod">
          <ac:chgData name="Wan, Lihua" userId="6dc7f015-cb74-493c-abf7-d07b0fabb903" providerId="ADAL" clId="{3AA39B05-43F9-48D1-92F8-5BD4EEC14B53}" dt="2025-07-08T06:34:51.006" v="982" actId="478"/>
          <ac:spMkLst>
            <pc:docMk/>
            <pc:sldMk cId="1056678466" sldId="261"/>
            <ac:spMk id="38" creationId="{F95274E2-7CD5-BCFA-0703-49E66494C893}"/>
          </ac:spMkLst>
        </pc:spChg>
        <pc:spChg chg="add del mod">
          <ac:chgData name="Wan, Lihua" userId="6dc7f015-cb74-493c-abf7-d07b0fabb903" providerId="ADAL" clId="{3AA39B05-43F9-48D1-92F8-5BD4EEC14B53}" dt="2025-07-08T06:34:51.006" v="982" actId="478"/>
          <ac:spMkLst>
            <pc:docMk/>
            <pc:sldMk cId="1056678466" sldId="261"/>
            <ac:spMk id="39" creationId="{67719838-7E1B-2F30-5CCC-647F60622AE9}"/>
          </ac:spMkLst>
        </pc:spChg>
        <pc:spChg chg="add del mod">
          <ac:chgData name="Wan, Lihua" userId="6dc7f015-cb74-493c-abf7-d07b0fabb903" providerId="ADAL" clId="{3AA39B05-43F9-48D1-92F8-5BD4EEC14B53}" dt="2025-07-08T06:34:51.006" v="982" actId="478"/>
          <ac:spMkLst>
            <pc:docMk/>
            <pc:sldMk cId="1056678466" sldId="261"/>
            <ac:spMk id="40" creationId="{F50FD69A-273F-26AA-561E-925FAC901137}"/>
          </ac:spMkLst>
        </pc:spChg>
        <pc:spChg chg="add del mod">
          <ac:chgData name="Wan, Lihua" userId="6dc7f015-cb74-493c-abf7-d07b0fabb903" providerId="ADAL" clId="{3AA39B05-43F9-48D1-92F8-5BD4EEC14B53}" dt="2025-07-08T06:34:51.006" v="982" actId="478"/>
          <ac:spMkLst>
            <pc:docMk/>
            <pc:sldMk cId="1056678466" sldId="261"/>
            <ac:spMk id="41" creationId="{9CB49F45-C1C9-8ED2-812E-E4E7185C9F33}"/>
          </ac:spMkLst>
        </pc:spChg>
        <pc:spChg chg="add del mod">
          <ac:chgData name="Wan, Lihua" userId="6dc7f015-cb74-493c-abf7-d07b0fabb903" providerId="ADAL" clId="{3AA39B05-43F9-48D1-92F8-5BD4EEC14B53}" dt="2025-07-08T06:34:51.006" v="982" actId="478"/>
          <ac:spMkLst>
            <pc:docMk/>
            <pc:sldMk cId="1056678466" sldId="261"/>
            <ac:spMk id="42" creationId="{CB59913B-807D-7BF3-F77F-8E8779E332E3}"/>
          </ac:spMkLst>
        </pc:spChg>
        <pc:spChg chg="add del mod">
          <ac:chgData name="Wan, Lihua" userId="6dc7f015-cb74-493c-abf7-d07b0fabb903" providerId="ADAL" clId="{3AA39B05-43F9-48D1-92F8-5BD4EEC14B53}" dt="2025-07-08T06:34:51.006" v="982" actId="478"/>
          <ac:spMkLst>
            <pc:docMk/>
            <pc:sldMk cId="1056678466" sldId="261"/>
            <ac:spMk id="44" creationId="{E373AE45-24B2-DFC5-0FE4-C7815D77CC95}"/>
          </ac:spMkLst>
        </pc:spChg>
        <pc:spChg chg="add del mod">
          <ac:chgData name="Wan, Lihua" userId="6dc7f015-cb74-493c-abf7-d07b0fabb903" providerId="ADAL" clId="{3AA39B05-43F9-48D1-92F8-5BD4EEC14B53}" dt="2025-07-08T06:34:51.006" v="982" actId="478"/>
          <ac:spMkLst>
            <pc:docMk/>
            <pc:sldMk cId="1056678466" sldId="261"/>
            <ac:spMk id="45" creationId="{BE7E0588-E71F-90A2-AB19-093436550B50}"/>
          </ac:spMkLst>
        </pc:spChg>
        <pc:spChg chg="add del mod">
          <ac:chgData name="Wan, Lihua" userId="6dc7f015-cb74-493c-abf7-d07b0fabb903" providerId="ADAL" clId="{3AA39B05-43F9-48D1-92F8-5BD4EEC14B53}" dt="2025-07-08T06:51:33.518" v="1041" actId="478"/>
          <ac:spMkLst>
            <pc:docMk/>
            <pc:sldMk cId="1056678466" sldId="261"/>
            <ac:spMk id="46" creationId="{3E8D0EB0-AE2C-2AD1-A9DE-B6ABFF68C266}"/>
          </ac:spMkLst>
        </pc:spChg>
        <pc:spChg chg="add mod">
          <ac:chgData name="Wan, Lihua" userId="6dc7f015-cb74-493c-abf7-d07b0fabb903" providerId="ADAL" clId="{3AA39B05-43F9-48D1-92F8-5BD4EEC14B53}" dt="2025-07-08T09:25:59.531" v="2507" actId="108"/>
          <ac:spMkLst>
            <pc:docMk/>
            <pc:sldMk cId="1056678466" sldId="261"/>
            <ac:spMk id="47" creationId="{B77F5195-C35C-267A-2886-777140107821}"/>
          </ac:spMkLst>
        </pc:spChg>
        <pc:spChg chg="add mod">
          <ac:chgData name="Wan, Lihua" userId="6dc7f015-cb74-493c-abf7-d07b0fabb903" providerId="ADAL" clId="{3AA39B05-43F9-48D1-92F8-5BD4EEC14B53}" dt="2025-07-08T06:50:57.840" v="1037"/>
          <ac:spMkLst>
            <pc:docMk/>
            <pc:sldMk cId="1056678466" sldId="261"/>
            <ac:spMk id="49" creationId="{E1919617-84DF-1F05-055F-04BC7DD75B90}"/>
          </ac:spMkLst>
        </pc:spChg>
        <pc:spChg chg="add mod">
          <ac:chgData name="Wan, Lihua" userId="6dc7f015-cb74-493c-abf7-d07b0fabb903" providerId="ADAL" clId="{3AA39B05-43F9-48D1-92F8-5BD4EEC14B53}" dt="2025-07-08T06:50:57.840" v="1037"/>
          <ac:spMkLst>
            <pc:docMk/>
            <pc:sldMk cId="1056678466" sldId="261"/>
            <ac:spMk id="50" creationId="{9F76586F-6490-C08E-32A4-9E03778A7F48}"/>
          </ac:spMkLst>
        </pc:spChg>
        <pc:spChg chg="add mod">
          <ac:chgData name="Wan, Lihua" userId="6dc7f015-cb74-493c-abf7-d07b0fabb903" providerId="ADAL" clId="{3AA39B05-43F9-48D1-92F8-5BD4EEC14B53}" dt="2025-07-08T06:50:57.840" v="1037"/>
          <ac:spMkLst>
            <pc:docMk/>
            <pc:sldMk cId="1056678466" sldId="261"/>
            <ac:spMk id="51" creationId="{3FA7D130-91C4-EC34-3A8B-02EB56CCCFD9}"/>
          </ac:spMkLst>
        </pc:spChg>
        <pc:spChg chg="add mod">
          <ac:chgData name="Wan, Lihua" userId="6dc7f015-cb74-493c-abf7-d07b0fabb903" providerId="ADAL" clId="{3AA39B05-43F9-48D1-92F8-5BD4EEC14B53}" dt="2025-07-08T06:50:57.840" v="1037"/>
          <ac:spMkLst>
            <pc:docMk/>
            <pc:sldMk cId="1056678466" sldId="261"/>
            <ac:spMk id="52" creationId="{B3082F9A-6D95-3C31-8432-214B874EA9F9}"/>
          </ac:spMkLst>
        </pc:spChg>
        <pc:spChg chg="add mod">
          <ac:chgData name="Wan, Lihua" userId="6dc7f015-cb74-493c-abf7-d07b0fabb903" providerId="ADAL" clId="{3AA39B05-43F9-48D1-92F8-5BD4EEC14B53}" dt="2025-07-08T06:50:57.840" v="1037"/>
          <ac:spMkLst>
            <pc:docMk/>
            <pc:sldMk cId="1056678466" sldId="261"/>
            <ac:spMk id="53" creationId="{C8D9B6C2-289E-E6BF-3DE8-4CEA0E384B42}"/>
          </ac:spMkLst>
        </pc:spChg>
        <pc:spChg chg="add mod">
          <ac:chgData name="Wan, Lihua" userId="6dc7f015-cb74-493c-abf7-d07b0fabb903" providerId="ADAL" clId="{3AA39B05-43F9-48D1-92F8-5BD4EEC14B53}" dt="2025-07-08T06:50:57.840" v="1037"/>
          <ac:spMkLst>
            <pc:docMk/>
            <pc:sldMk cId="1056678466" sldId="261"/>
            <ac:spMk id="54" creationId="{28E5457A-2CF8-E0A7-8B84-A644664002F4}"/>
          </ac:spMkLst>
        </pc:spChg>
        <pc:spChg chg="add mod">
          <ac:chgData name="Wan, Lihua" userId="6dc7f015-cb74-493c-abf7-d07b0fabb903" providerId="ADAL" clId="{3AA39B05-43F9-48D1-92F8-5BD4EEC14B53}" dt="2025-07-08T06:50:57.840" v="1037"/>
          <ac:spMkLst>
            <pc:docMk/>
            <pc:sldMk cId="1056678466" sldId="261"/>
            <ac:spMk id="55" creationId="{F65763A6-65C7-3599-3ECC-3E467F404D6E}"/>
          </ac:spMkLst>
        </pc:spChg>
        <pc:spChg chg="add mod">
          <ac:chgData name="Wan, Lihua" userId="6dc7f015-cb74-493c-abf7-d07b0fabb903" providerId="ADAL" clId="{3AA39B05-43F9-48D1-92F8-5BD4EEC14B53}" dt="2025-07-08T06:50:57.840" v="1037"/>
          <ac:spMkLst>
            <pc:docMk/>
            <pc:sldMk cId="1056678466" sldId="261"/>
            <ac:spMk id="57" creationId="{754A97EC-8B6E-1110-914E-3EFAFC05A81D}"/>
          </ac:spMkLst>
        </pc:spChg>
        <pc:spChg chg="add mod">
          <ac:chgData name="Wan, Lihua" userId="6dc7f015-cb74-493c-abf7-d07b0fabb903" providerId="ADAL" clId="{3AA39B05-43F9-48D1-92F8-5BD4EEC14B53}" dt="2025-07-08T06:50:57.840" v="1037"/>
          <ac:spMkLst>
            <pc:docMk/>
            <pc:sldMk cId="1056678466" sldId="261"/>
            <ac:spMk id="58" creationId="{224B0248-309A-C8EA-64BB-D173138881A9}"/>
          </ac:spMkLst>
        </pc:spChg>
        <pc:spChg chg="add mod">
          <ac:chgData name="Wan, Lihua" userId="6dc7f015-cb74-493c-abf7-d07b0fabb903" providerId="ADAL" clId="{3AA39B05-43F9-48D1-92F8-5BD4EEC14B53}" dt="2025-07-08T06:50:57.840" v="1037"/>
          <ac:spMkLst>
            <pc:docMk/>
            <pc:sldMk cId="1056678466" sldId="261"/>
            <ac:spMk id="59" creationId="{149F9D5E-66B6-9DCB-AC75-7FD48FFF589D}"/>
          </ac:spMkLst>
        </pc:spChg>
        <pc:spChg chg="add mod">
          <ac:chgData name="Wan, Lihua" userId="6dc7f015-cb74-493c-abf7-d07b0fabb903" providerId="ADAL" clId="{3AA39B05-43F9-48D1-92F8-5BD4EEC14B53}" dt="2025-07-08T06:50:57.840" v="1037"/>
          <ac:spMkLst>
            <pc:docMk/>
            <pc:sldMk cId="1056678466" sldId="261"/>
            <ac:spMk id="60" creationId="{5FDCF38E-6C7B-183B-B161-31182853BAAC}"/>
          </ac:spMkLst>
        </pc:spChg>
        <pc:spChg chg="add mod">
          <ac:chgData name="Wan, Lihua" userId="6dc7f015-cb74-493c-abf7-d07b0fabb903" providerId="ADAL" clId="{3AA39B05-43F9-48D1-92F8-5BD4EEC14B53}" dt="2025-07-08T06:50:57.840" v="1037"/>
          <ac:spMkLst>
            <pc:docMk/>
            <pc:sldMk cId="1056678466" sldId="261"/>
            <ac:spMk id="61" creationId="{EE2BA87B-D4C1-2779-9601-43223DAD112E}"/>
          </ac:spMkLst>
        </pc:spChg>
        <pc:spChg chg="add mod">
          <ac:chgData name="Wan, Lihua" userId="6dc7f015-cb74-493c-abf7-d07b0fabb903" providerId="ADAL" clId="{3AA39B05-43F9-48D1-92F8-5BD4EEC14B53}" dt="2025-07-08T06:51:08.375" v="1040" actId="1076"/>
          <ac:spMkLst>
            <pc:docMk/>
            <pc:sldMk cId="1056678466" sldId="261"/>
            <ac:spMk id="63" creationId="{49B793AE-16BD-DC50-4B70-A8B95986BC48}"/>
          </ac:spMkLst>
        </pc:spChg>
        <pc:spChg chg="add mod">
          <ac:chgData name="Wan, Lihua" userId="6dc7f015-cb74-493c-abf7-d07b0fabb903" providerId="ADAL" clId="{3AA39B05-43F9-48D1-92F8-5BD4EEC14B53}" dt="2025-07-08T06:51:08.375" v="1040" actId="1076"/>
          <ac:spMkLst>
            <pc:docMk/>
            <pc:sldMk cId="1056678466" sldId="261"/>
            <ac:spMk id="64" creationId="{987547C5-DA56-DB98-8DC0-38AE268BCA67}"/>
          </ac:spMkLst>
        </pc:spChg>
        <pc:spChg chg="add mod">
          <ac:chgData name="Wan, Lihua" userId="6dc7f015-cb74-493c-abf7-d07b0fabb903" providerId="ADAL" clId="{3AA39B05-43F9-48D1-92F8-5BD4EEC14B53}" dt="2025-07-08T06:51:08.375" v="1040" actId="1076"/>
          <ac:spMkLst>
            <pc:docMk/>
            <pc:sldMk cId="1056678466" sldId="261"/>
            <ac:spMk id="65" creationId="{C35F5DF0-DD78-8E64-7D26-A0B106EA08DA}"/>
          </ac:spMkLst>
        </pc:spChg>
        <pc:spChg chg="add mod">
          <ac:chgData name="Wan, Lihua" userId="6dc7f015-cb74-493c-abf7-d07b0fabb903" providerId="ADAL" clId="{3AA39B05-43F9-48D1-92F8-5BD4EEC14B53}" dt="2025-07-08T06:51:08.375" v="1040" actId="1076"/>
          <ac:spMkLst>
            <pc:docMk/>
            <pc:sldMk cId="1056678466" sldId="261"/>
            <ac:spMk id="66" creationId="{6A63B360-264D-A45C-2EF0-50BD678ECA0F}"/>
          </ac:spMkLst>
        </pc:spChg>
        <pc:spChg chg="add mod">
          <ac:chgData name="Wan, Lihua" userId="6dc7f015-cb74-493c-abf7-d07b0fabb903" providerId="ADAL" clId="{3AA39B05-43F9-48D1-92F8-5BD4EEC14B53}" dt="2025-07-08T06:51:08.375" v="1040" actId="1076"/>
          <ac:spMkLst>
            <pc:docMk/>
            <pc:sldMk cId="1056678466" sldId="261"/>
            <ac:spMk id="67" creationId="{C1415354-C910-FA0E-521A-E02E6A33E72D}"/>
          </ac:spMkLst>
        </pc:spChg>
        <pc:spChg chg="add mod">
          <ac:chgData name="Wan, Lihua" userId="6dc7f015-cb74-493c-abf7-d07b0fabb903" providerId="ADAL" clId="{3AA39B05-43F9-48D1-92F8-5BD4EEC14B53}" dt="2025-07-08T06:51:08.375" v="1040" actId="1076"/>
          <ac:spMkLst>
            <pc:docMk/>
            <pc:sldMk cId="1056678466" sldId="261"/>
            <ac:spMk id="68" creationId="{7521817B-F595-BAA7-C8CE-FBC2CF44F533}"/>
          </ac:spMkLst>
        </pc:spChg>
        <pc:spChg chg="add mod">
          <ac:chgData name="Wan, Lihua" userId="6dc7f015-cb74-493c-abf7-d07b0fabb903" providerId="ADAL" clId="{3AA39B05-43F9-48D1-92F8-5BD4EEC14B53}" dt="2025-07-08T06:51:08.375" v="1040" actId="1076"/>
          <ac:spMkLst>
            <pc:docMk/>
            <pc:sldMk cId="1056678466" sldId="261"/>
            <ac:spMk id="69" creationId="{EADBE403-3D53-9E59-F97C-8D9457F0400E}"/>
          </ac:spMkLst>
        </pc:spChg>
        <pc:spChg chg="add mod">
          <ac:chgData name="Wan, Lihua" userId="6dc7f015-cb74-493c-abf7-d07b0fabb903" providerId="ADAL" clId="{3AA39B05-43F9-48D1-92F8-5BD4EEC14B53}" dt="2025-07-08T06:51:08.375" v="1040" actId="1076"/>
          <ac:spMkLst>
            <pc:docMk/>
            <pc:sldMk cId="1056678466" sldId="261"/>
            <ac:spMk id="71" creationId="{DE341EBC-3466-64AA-CCB0-EA61F02B97C7}"/>
          </ac:spMkLst>
        </pc:spChg>
        <pc:spChg chg="add mod">
          <ac:chgData name="Wan, Lihua" userId="6dc7f015-cb74-493c-abf7-d07b0fabb903" providerId="ADAL" clId="{3AA39B05-43F9-48D1-92F8-5BD4EEC14B53}" dt="2025-07-08T06:51:08.375" v="1040" actId="1076"/>
          <ac:spMkLst>
            <pc:docMk/>
            <pc:sldMk cId="1056678466" sldId="261"/>
            <ac:spMk id="72" creationId="{FF2B9CC7-9F5D-6007-DA67-9616AD5BCB3C}"/>
          </ac:spMkLst>
        </pc:spChg>
        <pc:spChg chg="add mod">
          <ac:chgData name="Wan, Lihua" userId="6dc7f015-cb74-493c-abf7-d07b0fabb903" providerId="ADAL" clId="{3AA39B05-43F9-48D1-92F8-5BD4EEC14B53}" dt="2025-07-08T06:51:08.375" v="1040" actId="1076"/>
          <ac:spMkLst>
            <pc:docMk/>
            <pc:sldMk cId="1056678466" sldId="261"/>
            <ac:spMk id="73" creationId="{E17FEEC2-2EB2-FAD8-3452-A069E279FCFB}"/>
          </ac:spMkLst>
        </pc:spChg>
        <pc:spChg chg="add mod">
          <ac:chgData name="Wan, Lihua" userId="6dc7f015-cb74-493c-abf7-d07b0fabb903" providerId="ADAL" clId="{3AA39B05-43F9-48D1-92F8-5BD4EEC14B53}" dt="2025-07-08T06:51:08.375" v="1040" actId="1076"/>
          <ac:spMkLst>
            <pc:docMk/>
            <pc:sldMk cId="1056678466" sldId="261"/>
            <ac:spMk id="74" creationId="{F3FAE4AC-AE62-9B38-E697-119EE8C88B15}"/>
          </ac:spMkLst>
        </pc:spChg>
        <pc:spChg chg="add mod">
          <ac:chgData name="Wan, Lihua" userId="6dc7f015-cb74-493c-abf7-d07b0fabb903" providerId="ADAL" clId="{3AA39B05-43F9-48D1-92F8-5BD4EEC14B53}" dt="2025-07-08T06:51:08.375" v="1040" actId="1076"/>
          <ac:spMkLst>
            <pc:docMk/>
            <pc:sldMk cId="1056678466" sldId="261"/>
            <ac:spMk id="75" creationId="{199603A2-984C-4460-03F1-2AFCD7D17463}"/>
          </ac:spMkLst>
        </pc:spChg>
        <pc:spChg chg="add mod ord">
          <ac:chgData name="Wan, Lihua" userId="6dc7f015-cb74-493c-abf7-d07b0fabb903" providerId="ADAL" clId="{3AA39B05-43F9-48D1-92F8-5BD4EEC14B53}" dt="2025-07-08T07:42:38.860" v="1597" actId="207"/>
          <ac:spMkLst>
            <pc:docMk/>
            <pc:sldMk cId="1056678466" sldId="261"/>
            <ac:spMk id="76" creationId="{F2F1C046-9C67-F3F6-C263-7E910F0F0442}"/>
          </ac:spMkLst>
        </pc:spChg>
        <pc:spChg chg="add mod">
          <ac:chgData name="Wan, Lihua" userId="6dc7f015-cb74-493c-abf7-d07b0fabb903" providerId="ADAL" clId="{3AA39B05-43F9-48D1-92F8-5BD4EEC14B53}" dt="2025-07-08T09:21:41.279" v="2496" actId="1076"/>
          <ac:spMkLst>
            <pc:docMk/>
            <pc:sldMk cId="1056678466" sldId="261"/>
            <ac:spMk id="78" creationId="{577C173E-7A7F-834B-4296-FD9B6E50EE2F}"/>
          </ac:spMkLst>
        </pc:spChg>
        <pc:spChg chg="add mod">
          <ac:chgData name="Wan, Lihua" userId="6dc7f015-cb74-493c-abf7-d07b0fabb903" providerId="ADAL" clId="{3AA39B05-43F9-48D1-92F8-5BD4EEC14B53}" dt="2025-07-08T09:21:41.279" v="2496" actId="1076"/>
          <ac:spMkLst>
            <pc:docMk/>
            <pc:sldMk cId="1056678466" sldId="261"/>
            <ac:spMk id="79" creationId="{A8649981-7BF2-E399-06BC-7D60CD7CD35D}"/>
          </ac:spMkLst>
        </pc:spChg>
        <pc:spChg chg="add mod">
          <ac:chgData name="Wan, Lihua" userId="6dc7f015-cb74-493c-abf7-d07b0fabb903" providerId="ADAL" clId="{3AA39B05-43F9-48D1-92F8-5BD4EEC14B53}" dt="2025-07-08T09:21:41.279" v="2496" actId="1076"/>
          <ac:spMkLst>
            <pc:docMk/>
            <pc:sldMk cId="1056678466" sldId="261"/>
            <ac:spMk id="80" creationId="{04CF27B8-0D8F-F384-1A0C-69908199FA1C}"/>
          </ac:spMkLst>
        </pc:spChg>
        <pc:spChg chg="add mod">
          <ac:chgData name="Wan, Lihua" userId="6dc7f015-cb74-493c-abf7-d07b0fabb903" providerId="ADAL" clId="{3AA39B05-43F9-48D1-92F8-5BD4EEC14B53}" dt="2025-07-08T09:21:41.279" v="2496" actId="1076"/>
          <ac:spMkLst>
            <pc:docMk/>
            <pc:sldMk cId="1056678466" sldId="261"/>
            <ac:spMk id="81" creationId="{27B16D9E-5BC3-382F-A2BD-9C84BF0741E4}"/>
          </ac:spMkLst>
        </pc:spChg>
        <pc:spChg chg="add mod">
          <ac:chgData name="Wan, Lihua" userId="6dc7f015-cb74-493c-abf7-d07b0fabb903" providerId="ADAL" clId="{3AA39B05-43F9-48D1-92F8-5BD4EEC14B53}" dt="2025-07-08T09:21:41.279" v="2496" actId="1076"/>
          <ac:spMkLst>
            <pc:docMk/>
            <pc:sldMk cId="1056678466" sldId="261"/>
            <ac:spMk id="82" creationId="{B6623137-DE00-6087-D696-CA1694F6B100}"/>
          </ac:spMkLst>
        </pc:spChg>
        <pc:spChg chg="add mod">
          <ac:chgData name="Wan, Lihua" userId="6dc7f015-cb74-493c-abf7-d07b0fabb903" providerId="ADAL" clId="{3AA39B05-43F9-48D1-92F8-5BD4EEC14B53}" dt="2025-07-08T09:30:17.965" v="2621" actId="20577"/>
          <ac:spMkLst>
            <pc:docMk/>
            <pc:sldMk cId="1056678466" sldId="261"/>
            <ac:spMk id="83" creationId="{6200D895-FA2D-92BC-33E0-B2B40F211C37}"/>
          </ac:spMkLst>
        </pc:spChg>
        <pc:spChg chg="add mod">
          <ac:chgData name="Wan, Lihua" userId="6dc7f015-cb74-493c-abf7-d07b0fabb903" providerId="ADAL" clId="{3AA39B05-43F9-48D1-92F8-5BD4EEC14B53}" dt="2025-07-08T09:21:41.279" v="2496" actId="1076"/>
          <ac:spMkLst>
            <pc:docMk/>
            <pc:sldMk cId="1056678466" sldId="261"/>
            <ac:spMk id="84" creationId="{55D2642A-6126-9420-D24D-2F2A23DD06D9}"/>
          </ac:spMkLst>
        </pc:spChg>
        <pc:spChg chg="add mod">
          <ac:chgData name="Wan, Lihua" userId="6dc7f015-cb74-493c-abf7-d07b0fabb903" providerId="ADAL" clId="{3AA39B05-43F9-48D1-92F8-5BD4EEC14B53}" dt="2025-07-08T09:21:41.279" v="2496" actId="1076"/>
          <ac:spMkLst>
            <pc:docMk/>
            <pc:sldMk cId="1056678466" sldId="261"/>
            <ac:spMk id="86" creationId="{E20CF32C-A036-AC7E-5433-1C2A70D94956}"/>
          </ac:spMkLst>
        </pc:spChg>
        <pc:spChg chg="add mod">
          <ac:chgData name="Wan, Lihua" userId="6dc7f015-cb74-493c-abf7-d07b0fabb903" providerId="ADAL" clId="{3AA39B05-43F9-48D1-92F8-5BD4EEC14B53}" dt="2025-07-08T09:21:41.279" v="2496" actId="1076"/>
          <ac:spMkLst>
            <pc:docMk/>
            <pc:sldMk cId="1056678466" sldId="261"/>
            <ac:spMk id="87" creationId="{AFA5E28D-AB4E-82DD-357C-D343EB64E871}"/>
          </ac:spMkLst>
        </pc:spChg>
        <pc:spChg chg="add mod">
          <ac:chgData name="Wan, Lihua" userId="6dc7f015-cb74-493c-abf7-d07b0fabb903" providerId="ADAL" clId="{3AA39B05-43F9-48D1-92F8-5BD4EEC14B53}" dt="2025-07-08T09:21:41.279" v="2496" actId="1076"/>
          <ac:spMkLst>
            <pc:docMk/>
            <pc:sldMk cId="1056678466" sldId="261"/>
            <ac:spMk id="88" creationId="{237C7A2A-85F8-8D48-B2DA-411843323D5F}"/>
          </ac:spMkLst>
        </pc:spChg>
        <pc:spChg chg="add mod">
          <ac:chgData name="Wan, Lihua" userId="6dc7f015-cb74-493c-abf7-d07b0fabb903" providerId="ADAL" clId="{3AA39B05-43F9-48D1-92F8-5BD4EEC14B53}" dt="2025-07-08T09:21:41.279" v="2496" actId="1076"/>
          <ac:spMkLst>
            <pc:docMk/>
            <pc:sldMk cId="1056678466" sldId="261"/>
            <ac:spMk id="89" creationId="{C4EC69F0-D0E8-8FFE-8160-BD2FDEC4417B}"/>
          </ac:spMkLst>
        </pc:spChg>
        <pc:spChg chg="add mod">
          <ac:chgData name="Wan, Lihua" userId="6dc7f015-cb74-493c-abf7-d07b0fabb903" providerId="ADAL" clId="{3AA39B05-43F9-48D1-92F8-5BD4EEC14B53}" dt="2025-07-08T09:21:41.279" v="2496" actId="1076"/>
          <ac:spMkLst>
            <pc:docMk/>
            <pc:sldMk cId="1056678466" sldId="261"/>
            <ac:spMk id="90" creationId="{3772A293-155E-FEB8-4F82-94E65D236C2C}"/>
          </ac:spMkLst>
        </pc:spChg>
        <pc:spChg chg="add mod ord">
          <ac:chgData name="Wan, Lihua" userId="6dc7f015-cb74-493c-abf7-d07b0fabb903" providerId="ADAL" clId="{3AA39B05-43F9-48D1-92F8-5BD4EEC14B53}" dt="2025-07-08T07:00:13.041" v="1124" actId="14100"/>
          <ac:spMkLst>
            <pc:docMk/>
            <pc:sldMk cId="1056678466" sldId="261"/>
            <ac:spMk id="91" creationId="{645D8C29-E51A-B079-C909-0FB842C542D2}"/>
          </ac:spMkLst>
        </pc:spChg>
        <pc:spChg chg="add mod">
          <ac:chgData name="Wan, Lihua" userId="6dc7f015-cb74-493c-abf7-d07b0fabb903" providerId="ADAL" clId="{3AA39B05-43F9-48D1-92F8-5BD4EEC14B53}" dt="2025-07-08T09:21:41.279" v="2496" actId="1076"/>
          <ac:spMkLst>
            <pc:docMk/>
            <pc:sldMk cId="1056678466" sldId="261"/>
            <ac:spMk id="92" creationId="{9D48821E-346B-B95D-C7BC-6FE3546E97E6}"/>
          </ac:spMkLst>
        </pc:spChg>
        <pc:spChg chg="add mod">
          <ac:chgData name="Wan, Lihua" userId="6dc7f015-cb74-493c-abf7-d07b0fabb903" providerId="ADAL" clId="{3AA39B05-43F9-48D1-92F8-5BD4EEC14B53}" dt="2025-07-08T09:30:03.047" v="2605" actId="20577"/>
          <ac:spMkLst>
            <pc:docMk/>
            <pc:sldMk cId="1056678466" sldId="261"/>
            <ac:spMk id="93" creationId="{6ACD63F0-08E3-ADC5-53EE-A252ECC65F5C}"/>
          </ac:spMkLst>
        </pc:spChg>
        <pc:spChg chg="add mod">
          <ac:chgData name="Wan, Lihua" userId="6dc7f015-cb74-493c-abf7-d07b0fabb903" providerId="ADAL" clId="{3AA39B05-43F9-48D1-92F8-5BD4EEC14B53}" dt="2025-07-08T09:04:00.220" v="2310" actId="113"/>
          <ac:spMkLst>
            <pc:docMk/>
            <pc:sldMk cId="1056678466" sldId="261"/>
            <ac:spMk id="94" creationId="{C8CD3CBE-E70D-BE20-817F-52FB8F861415}"/>
          </ac:spMkLst>
        </pc:spChg>
        <pc:spChg chg="add mod ord">
          <ac:chgData name="Wan, Lihua" userId="6dc7f015-cb74-493c-abf7-d07b0fabb903" providerId="ADAL" clId="{3AA39B05-43F9-48D1-92F8-5BD4EEC14B53}" dt="2025-07-08T07:04:05.423" v="1159" actId="14100"/>
          <ac:spMkLst>
            <pc:docMk/>
            <pc:sldMk cId="1056678466" sldId="261"/>
            <ac:spMk id="95" creationId="{8DF70FBB-E78F-66FB-F4F9-29955650AEAE}"/>
          </ac:spMkLst>
        </pc:spChg>
        <pc:spChg chg="add del mod">
          <ac:chgData name="Wan, Lihua" userId="6dc7f015-cb74-493c-abf7-d07b0fabb903" providerId="ADAL" clId="{3AA39B05-43F9-48D1-92F8-5BD4EEC14B53}" dt="2025-07-08T06:59:03.584" v="1112" actId="478"/>
          <ac:spMkLst>
            <pc:docMk/>
            <pc:sldMk cId="1056678466" sldId="261"/>
            <ac:spMk id="96" creationId="{63AAA486-771C-456A-5105-7CFAB40B53E6}"/>
          </ac:spMkLst>
        </pc:spChg>
        <pc:spChg chg="add mod">
          <ac:chgData name="Wan, Lihua" userId="6dc7f015-cb74-493c-abf7-d07b0fabb903" providerId="ADAL" clId="{3AA39B05-43F9-48D1-92F8-5BD4EEC14B53}" dt="2025-07-08T07:40:29.225" v="1578" actId="1076"/>
          <ac:spMkLst>
            <pc:docMk/>
            <pc:sldMk cId="1056678466" sldId="261"/>
            <ac:spMk id="97" creationId="{31276083-6336-C29A-985E-0298B23702C2}"/>
          </ac:spMkLst>
        </pc:spChg>
        <pc:spChg chg="add mod">
          <ac:chgData name="Wan, Lihua" userId="6dc7f015-cb74-493c-abf7-d07b0fabb903" providerId="ADAL" clId="{3AA39B05-43F9-48D1-92F8-5BD4EEC14B53}" dt="2025-07-08T07:40:29.225" v="1578" actId="1076"/>
          <ac:spMkLst>
            <pc:docMk/>
            <pc:sldMk cId="1056678466" sldId="261"/>
            <ac:spMk id="99" creationId="{20E532F5-6041-8A8A-8E7E-5DB9C45C0AA3}"/>
          </ac:spMkLst>
        </pc:spChg>
        <pc:spChg chg="add del mod">
          <ac:chgData name="Wan, Lihua" userId="6dc7f015-cb74-493c-abf7-d07b0fabb903" providerId="ADAL" clId="{3AA39B05-43F9-48D1-92F8-5BD4EEC14B53}" dt="2025-07-08T07:03:22.446" v="1155" actId="478"/>
          <ac:spMkLst>
            <pc:docMk/>
            <pc:sldMk cId="1056678466" sldId="261"/>
            <ac:spMk id="100" creationId="{71DF9D98-0505-FFC3-40BC-8E5A6CA5FC75}"/>
          </ac:spMkLst>
        </pc:spChg>
        <pc:spChg chg="add mod">
          <ac:chgData name="Wan, Lihua" userId="6dc7f015-cb74-493c-abf7-d07b0fabb903" providerId="ADAL" clId="{3AA39B05-43F9-48D1-92F8-5BD4EEC14B53}" dt="2025-07-08T07:40:49.112" v="1579" actId="1076"/>
          <ac:spMkLst>
            <pc:docMk/>
            <pc:sldMk cId="1056678466" sldId="261"/>
            <ac:spMk id="102" creationId="{B236DDDC-508E-D23D-8067-705630ED3685}"/>
          </ac:spMkLst>
        </pc:spChg>
        <pc:spChg chg="add mod">
          <ac:chgData name="Wan, Lihua" userId="6dc7f015-cb74-493c-abf7-d07b0fabb903" providerId="ADAL" clId="{3AA39B05-43F9-48D1-92F8-5BD4EEC14B53}" dt="2025-07-08T07:40:49.112" v="1579" actId="1076"/>
          <ac:spMkLst>
            <pc:docMk/>
            <pc:sldMk cId="1056678466" sldId="261"/>
            <ac:spMk id="103" creationId="{45201ED1-2626-3EA5-00D8-AEFE443D14B8}"/>
          </ac:spMkLst>
        </pc:spChg>
        <pc:spChg chg="add mod">
          <ac:chgData name="Wan, Lihua" userId="6dc7f015-cb74-493c-abf7-d07b0fabb903" providerId="ADAL" clId="{3AA39B05-43F9-48D1-92F8-5BD4EEC14B53}" dt="2025-07-08T07:40:49.112" v="1579" actId="1076"/>
          <ac:spMkLst>
            <pc:docMk/>
            <pc:sldMk cId="1056678466" sldId="261"/>
            <ac:spMk id="104" creationId="{E4D8D0D2-6D0C-EB1D-9DC3-D7030530C3CC}"/>
          </ac:spMkLst>
        </pc:spChg>
        <pc:spChg chg="add mod">
          <ac:chgData name="Wan, Lihua" userId="6dc7f015-cb74-493c-abf7-d07b0fabb903" providerId="ADAL" clId="{3AA39B05-43F9-48D1-92F8-5BD4EEC14B53}" dt="2025-07-08T07:40:49.112" v="1579" actId="1076"/>
          <ac:spMkLst>
            <pc:docMk/>
            <pc:sldMk cId="1056678466" sldId="261"/>
            <ac:spMk id="105" creationId="{A1191728-D094-3E0C-67F6-649BDC5A83A6}"/>
          </ac:spMkLst>
        </pc:spChg>
        <pc:spChg chg="add mod">
          <ac:chgData name="Wan, Lihua" userId="6dc7f015-cb74-493c-abf7-d07b0fabb903" providerId="ADAL" clId="{3AA39B05-43F9-48D1-92F8-5BD4EEC14B53}" dt="2025-07-08T07:33:46.456" v="1566" actId="1076"/>
          <ac:spMkLst>
            <pc:docMk/>
            <pc:sldMk cId="1056678466" sldId="261"/>
            <ac:spMk id="106" creationId="{80A1F3DC-C860-9302-70CC-CBE95CAAF041}"/>
          </ac:spMkLst>
        </pc:spChg>
        <pc:spChg chg="add mod">
          <ac:chgData name="Wan, Lihua" userId="6dc7f015-cb74-493c-abf7-d07b0fabb903" providerId="ADAL" clId="{3AA39B05-43F9-48D1-92F8-5BD4EEC14B53}" dt="2025-07-08T07:33:46.456" v="1566" actId="1076"/>
          <ac:spMkLst>
            <pc:docMk/>
            <pc:sldMk cId="1056678466" sldId="261"/>
            <ac:spMk id="107" creationId="{D68D6A3D-FFAF-D3E7-BAAB-539F2FE82704}"/>
          </ac:spMkLst>
        </pc:spChg>
        <pc:spChg chg="add mod">
          <ac:chgData name="Wan, Lihua" userId="6dc7f015-cb74-493c-abf7-d07b0fabb903" providerId="ADAL" clId="{3AA39B05-43F9-48D1-92F8-5BD4EEC14B53}" dt="2025-07-08T07:42:37.619" v="1595" actId="108"/>
          <ac:spMkLst>
            <pc:docMk/>
            <pc:sldMk cId="1056678466" sldId="261"/>
            <ac:spMk id="108" creationId="{E89A3988-594B-E555-9B5F-AF1C0A0BA0A7}"/>
          </ac:spMkLst>
        </pc:spChg>
        <pc:spChg chg="add mod ord">
          <ac:chgData name="Wan, Lihua" userId="6dc7f015-cb74-493c-abf7-d07b0fabb903" providerId="ADAL" clId="{3AA39B05-43F9-48D1-92F8-5BD4EEC14B53}" dt="2025-07-08T07:08:34.827" v="1206" actId="14100"/>
          <ac:spMkLst>
            <pc:docMk/>
            <pc:sldMk cId="1056678466" sldId="261"/>
            <ac:spMk id="109" creationId="{086BD6E7-DD27-F1A5-82E0-B8F200663714}"/>
          </ac:spMkLst>
        </pc:spChg>
        <pc:spChg chg="add mod">
          <ac:chgData name="Wan, Lihua" userId="6dc7f015-cb74-493c-abf7-d07b0fabb903" providerId="ADAL" clId="{3AA39B05-43F9-48D1-92F8-5BD4EEC14B53}" dt="2025-07-08T07:07:58.247" v="1200" actId="1076"/>
          <ac:spMkLst>
            <pc:docMk/>
            <pc:sldMk cId="1056678466" sldId="261"/>
            <ac:spMk id="110" creationId="{577DD7AC-7F44-ADE8-3500-B897E6BA4E97}"/>
          </ac:spMkLst>
        </pc:spChg>
        <pc:spChg chg="add mod">
          <ac:chgData name="Wan, Lihua" userId="6dc7f015-cb74-493c-abf7-d07b0fabb903" providerId="ADAL" clId="{3AA39B05-43F9-48D1-92F8-5BD4EEC14B53}" dt="2025-07-08T07:07:58.247" v="1200" actId="1076"/>
          <ac:spMkLst>
            <pc:docMk/>
            <pc:sldMk cId="1056678466" sldId="261"/>
            <ac:spMk id="111" creationId="{AFD80BB9-593B-7A20-7124-2B5E93DB61EA}"/>
          </ac:spMkLst>
        </pc:spChg>
        <pc:spChg chg="add mod">
          <ac:chgData name="Wan, Lihua" userId="6dc7f015-cb74-493c-abf7-d07b0fabb903" providerId="ADAL" clId="{3AA39B05-43F9-48D1-92F8-5BD4EEC14B53}" dt="2025-07-08T07:08:07.742" v="1202"/>
          <ac:spMkLst>
            <pc:docMk/>
            <pc:sldMk cId="1056678466" sldId="261"/>
            <ac:spMk id="112" creationId="{772696A7-E953-35C7-7FC0-2A5AEF6D276A}"/>
          </ac:spMkLst>
        </pc:spChg>
        <pc:spChg chg="add mod">
          <ac:chgData name="Wan, Lihua" userId="6dc7f015-cb74-493c-abf7-d07b0fabb903" providerId="ADAL" clId="{3AA39B05-43F9-48D1-92F8-5BD4EEC14B53}" dt="2025-07-08T07:08:07.742" v="1202"/>
          <ac:spMkLst>
            <pc:docMk/>
            <pc:sldMk cId="1056678466" sldId="261"/>
            <ac:spMk id="113" creationId="{9FE75876-4576-E93F-D1AC-91AF8DF76B93}"/>
          </ac:spMkLst>
        </pc:spChg>
        <pc:spChg chg="add mod">
          <ac:chgData name="Wan, Lihua" userId="6dc7f015-cb74-493c-abf7-d07b0fabb903" providerId="ADAL" clId="{3AA39B05-43F9-48D1-92F8-5BD4EEC14B53}" dt="2025-07-08T07:08:07.742" v="1202"/>
          <ac:spMkLst>
            <pc:docMk/>
            <pc:sldMk cId="1056678466" sldId="261"/>
            <ac:spMk id="114" creationId="{7D191E84-89CE-BD50-34C0-AEF082F01D13}"/>
          </ac:spMkLst>
        </pc:spChg>
        <pc:spChg chg="add mod">
          <ac:chgData name="Wan, Lihua" userId="6dc7f015-cb74-493c-abf7-d07b0fabb903" providerId="ADAL" clId="{3AA39B05-43F9-48D1-92F8-5BD4EEC14B53}" dt="2025-07-08T07:08:07.742" v="1202"/>
          <ac:spMkLst>
            <pc:docMk/>
            <pc:sldMk cId="1056678466" sldId="261"/>
            <ac:spMk id="115" creationId="{CA76192D-96A3-8438-2AB7-6155047779CF}"/>
          </ac:spMkLst>
        </pc:spChg>
        <pc:spChg chg="add mod">
          <ac:chgData name="Wan, Lihua" userId="6dc7f015-cb74-493c-abf7-d07b0fabb903" providerId="ADAL" clId="{3AA39B05-43F9-48D1-92F8-5BD4EEC14B53}" dt="2025-07-08T07:08:23.312" v="1205" actId="1076"/>
          <ac:spMkLst>
            <pc:docMk/>
            <pc:sldMk cId="1056678466" sldId="261"/>
            <ac:spMk id="116" creationId="{D2F3AEC2-4C2E-7F48-6E3F-78B6649A2A98}"/>
          </ac:spMkLst>
        </pc:spChg>
        <pc:spChg chg="add mod">
          <ac:chgData name="Wan, Lihua" userId="6dc7f015-cb74-493c-abf7-d07b0fabb903" providerId="ADAL" clId="{3AA39B05-43F9-48D1-92F8-5BD4EEC14B53}" dt="2025-07-08T07:18:12.694" v="1394" actId="20577"/>
          <ac:spMkLst>
            <pc:docMk/>
            <pc:sldMk cId="1056678466" sldId="261"/>
            <ac:spMk id="117" creationId="{04E6BB3B-29DE-408B-CBDF-A5FC8A94ABA6}"/>
          </ac:spMkLst>
        </pc:spChg>
        <pc:spChg chg="add mod">
          <ac:chgData name="Wan, Lihua" userId="6dc7f015-cb74-493c-abf7-d07b0fabb903" providerId="ADAL" clId="{3AA39B05-43F9-48D1-92F8-5BD4EEC14B53}" dt="2025-07-08T07:08:23.312" v="1205" actId="1076"/>
          <ac:spMkLst>
            <pc:docMk/>
            <pc:sldMk cId="1056678466" sldId="261"/>
            <ac:spMk id="118" creationId="{02DE0ECB-5A85-4CF1-9E01-510E8ED293D1}"/>
          </ac:spMkLst>
        </pc:spChg>
        <pc:spChg chg="add mod">
          <ac:chgData name="Wan, Lihua" userId="6dc7f015-cb74-493c-abf7-d07b0fabb903" providerId="ADAL" clId="{3AA39B05-43F9-48D1-92F8-5BD4EEC14B53}" dt="2025-07-08T07:18:15.203" v="1395" actId="20577"/>
          <ac:spMkLst>
            <pc:docMk/>
            <pc:sldMk cId="1056678466" sldId="261"/>
            <ac:spMk id="119" creationId="{E1642346-EEBD-FB4D-13C4-998E507EA56A}"/>
          </ac:spMkLst>
        </pc:spChg>
        <pc:spChg chg="add del mod">
          <ac:chgData name="Wan, Lihua" userId="6dc7f015-cb74-493c-abf7-d07b0fabb903" providerId="ADAL" clId="{3AA39B05-43F9-48D1-92F8-5BD4EEC14B53}" dt="2025-07-08T07:10:15.383" v="1214" actId="478"/>
          <ac:spMkLst>
            <pc:docMk/>
            <pc:sldMk cId="1056678466" sldId="261"/>
            <ac:spMk id="120" creationId="{698B8838-A7F5-BDF5-B3D1-CDCE4083C329}"/>
          </ac:spMkLst>
        </pc:spChg>
        <pc:spChg chg="add del mod">
          <ac:chgData name="Wan, Lihua" userId="6dc7f015-cb74-493c-abf7-d07b0fabb903" providerId="ADAL" clId="{3AA39B05-43F9-48D1-92F8-5BD4EEC14B53}" dt="2025-07-08T07:15:25.623" v="1253" actId="478"/>
          <ac:spMkLst>
            <pc:docMk/>
            <pc:sldMk cId="1056678466" sldId="261"/>
            <ac:spMk id="121" creationId="{B556C872-1DCF-2183-21F6-FAB34B861F56}"/>
          </ac:spMkLst>
        </pc:spChg>
        <pc:spChg chg="add mod">
          <ac:chgData name="Wan, Lihua" userId="6dc7f015-cb74-493c-abf7-d07b0fabb903" providerId="ADAL" clId="{3AA39B05-43F9-48D1-92F8-5BD4EEC14B53}" dt="2025-07-08T07:15:48.070" v="1259" actId="1076"/>
          <ac:spMkLst>
            <pc:docMk/>
            <pc:sldMk cId="1056678466" sldId="261"/>
            <ac:spMk id="122" creationId="{AFB4CC7A-3EA5-F437-DA2E-A6D7C1C90514}"/>
          </ac:spMkLst>
        </pc:spChg>
        <pc:spChg chg="add mod">
          <ac:chgData name="Wan, Lihua" userId="6dc7f015-cb74-493c-abf7-d07b0fabb903" providerId="ADAL" clId="{3AA39B05-43F9-48D1-92F8-5BD4EEC14B53}" dt="2025-07-08T09:22:43.216" v="2506" actId="403"/>
          <ac:spMkLst>
            <pc:docMk/>
            <pc:sldMk cId="1056678466" sldId="261"/>
            <ac:spMk id="123" creationId="{BD480BDE-0A43-89AB-1C53-7B12E03576F5}"/>
          </ac:spMkLst>
        </pc:spChg>
        <pc:spChg chg="add mod">
          <ac:chgData name="Wan, Lihua" userId="6dc7f015-cb74-493c-abf7-d07b0fabb903" providerId="ADAL" clId="{3AA39B05-43F9-48D1-92F8-5BD4EEC14B53}" dt="2025-07-08T08:42:47.383" v="1970" actId="1076"/>
          <ac:spMkLst>
            <pc:docMk/>
            <pc:sldMk cId="1056678466" sldId="261"/>
            <ac:spMk id="124" creationId="{CF850363-E11C-75E6-A1FF-9CB213C4F9E3}"/>
          </ac:spMkLst>
        </pc:spChg>
        <pc:spChg chg="add mod">
          <ac:chgData name="Wan, Lihua" userId="6dc7f015-cb74-493c-abf7-d07b0fabb903" providerId="ADAL" clId="{3AA39B05-43F9-48D1-92F8-5BD4EEC14B53}" dt="2025-07-08T09:16:52.531" v="2399"/>
          <ac:spMkLst>
            <pc:docMk/>
            <pc:sldMk cId="1056678466" sldId="261"/>
            <ac:spMk id="125" creationId="{FF137B37-6092-41C4-FC25-4897A42DF350}"/>
          </ac:spMkLst>
        </pc:spChg>
        <pc:spChg chg="add del mod">
          <ac:chgData name="Wan, Lihua" userId="6dc7f015-cb74-493c-abf7-d07b0fabb903" providerId="ADAL" clId="{3AA39B05-43F9-48D1-92F8-5BD4EEC14B53}" dt="2025-07-08T09:17:03.502" v="2404" actId="478"/>
          <ac:spMkLst>
            <pc:docMk/>
            <pc:sldMk cId="1056678466" sldId="261"/>
            <ac:spMk id="126" creationId="{EE0C2A46-D1BA-121E-61FD-076E9D097AEC}"/>
          </ac:spMkLst>
        </pc:spChg>
        <pc:spChg chg="add del mod">
          <ac:chgData name="Wan, Lihua" userId="6dc7f015-cb74-493c-abf7-d07b0fabb903" providerId="ADAL" clId="{3AA39B05-43F9-48D1-92F8-5BD4EEC14B53}" dt="2025-07-08T09:27:22.808" v="2509" actId="478"/>
          <ac:spMkLst>
            <pc:docMk/>
            <pc:sldMk cId="1056678466" sldId="261"/>
            <ac:spMk id="127" creationId="{3E91A077-58B5-E2F2-B926-9D5CBA28C2BF}"/>
          </ac:spMkLst>
        </pc:spChg>
        <pc:spChg chg="add mod">
          <ac:chgData name="Wan, Lihua" userId="6dc7f015-cb74-493c-abf7-d07b0fabb903" providerId="ADAL" clId="{3AA39B05-43F9-48D1-92F8-5BD4EEC14B53}" dt="2025-07-08T09:21:50.989" v="2498" actId="1076"/>
          <ac:spMkLst>
            <pc:docMk/>
            <pc:sldMk cId="1056678466" sldId="261"/>
            <ac:spMk id="128" creationId="{0DA412E6-2C44-69EE-AAD9-DCE8FF1912AD}"/>
          </ac:spMkLst>
        </pc:spChg>
        <pc:spChg chg="add mod">
          <ac:chgData name="Wan, Lihua" userId="6dc7f015-cb74-493c-abf7-d07b0fabb903" providerId="ADAL" clId="{3AA39B05-43F9-48D1-92F8-5BD4EEC14B53}" dt="2025-07-08T09:21:07.593" v="2492" actId="108"/>
          <ac:spMkLst>
            <pc:docMk/>
            <pc:sldMk cId="1056678466" sldId="261"/>
            <ac:spMk id="129" creationId="{0D1DC200-B5B7-B840-9DAE-152B3038B96E}"/>
          </ac:spMkLst>
        </pc:spChg>
        <pc:spChg chg="add mod">
          <ac:chgData name="Wan, Lihua" userId="6dc7f015-cb74-493c-abf7-d07b0fabb903" providerId="ADAL" clId="{3AA39B05-43F9-48D1-92F8-5BD4EEC14B53}" dt="2025-07-08T09:21:21.858" v="2495" actId="1076"/>
          <ac:spMkLst>
            <pc:docMk/>
            <pc:sldMk cId="1056678466" sldId="261"/>
            <ac:spMk id="130" creationId="{A8F97569-CBF7-CEE3-7B6A-F252877021D9}"/>
          </ac:spMkLst>
        </pc:spChg>
        <pc:spChg chg="add del mod">
          <ac:chgData name="Wan, Lihua" userId="6dc7f015-cb74-493c-abf7-d07b0fabb903" providerId="ADAL" clId="{3AA39B05-43F9-48D1-92F8-5BD4EEC14B53}" dt="2025-07-08T09:28:07.101" v="2535" actId="478"/>
          <ac:spMkLst>
            <pc:docMk/>
            <pc:sldMk cId="1056678466" sldId="261"/>
            <ac:spMk id="131" creationId="{8B8E5139-9860-0CCD-2F26-6E63EE58B187}"/>
          </ac:spMkLst>
        </pc:spChg>
        <pc:spChg chg="add mod">
          <ac:chgData name="Wan, Lihua" userId="6dc7f015-cb74-493c-abf7-d07b0fabb903" providerId="ADAL" clId="{3AA39B05-43F9-48D1-92F8-5BD4EEC14B53}" dt="2025-07-08T09:30:16.234" v="2619" actId="1076"/>
          <ac:spMkLst>
            <pc:docMk/>
            <pc:sldMk cId="1056678466" sldId="261"/>
            <ac:spMk id="132" creationId="{935D523F-077F-1A62-A36F-4705D32BE8E6}"/>
          </ac:spMkLst>
        </pc:spChg>
        <pc:grpChg chg="add mod">
          <ac:chgData name="Wan, Lihua" userId="6dc7f015-cb74-493c-abf7-d07b0fabb903" providerId="ADAL" clId="{3AA39B05-43F9-48D1-92F8-5BD4EEC14B53}" dt="2025-07-08T03:14:25.268" v="25"/>
          <ac:grpSpMkLst>
            <pc:docMk/>
            <pc:sldMk cId="1056678466" sldId="261"/>
            <ac:grpSpMk id="2" creationId="{6D7C9E77-89DF-93FE-75EC-9F6F91E7844E}"/>
          </ac:grpSpMkLst>
        </pc:grpChg>
        <pc:graphicFrameChg chg="add del mod">
          <ac:chgData name="Wan, Lihua" userId="6dc7f015-cb74-493c-abf7-d07b0fabb903" providerId="ADAL" clId="{3AA39B05-43F9-48D1-92F8-5BD4EEC14B53}" dt="2025-07-08T06:34:51.006" v="982" actId="478"/>
          <ac:graphicFrameMkLst>
            <pc:docMk/>
            <pc:sldMk cId="1056678466" sldId="261"/>
            <ac:graphicFrameMk id="12" creationId="{B0F95652-17B3-0458-7FBF-63D7BCF58524}"/>
          </ac:graphicFrameMkLst>
        </pc:graphicFrameChg>
        <pc:graphicFrameChg chg="add del mod">
          <ac:chgData name="Wan, Lihua" userId="6dc7f015-cb74-493c-abf7-d07b0fabb903" providerId="ADAL" clId="{3AA39B05-43F9-48D1-92F8-5BD4EEC14B53}" dt="2025-07-08T06:34:51.006" v="982" actId="478"/>
          <ac:graphicFrameMkLst>
            <pc:docMk/>
            <pc:sldMk cId="1056678466" sldId="261"/>
            <ac:graphicFrameMk id="20" creationId="{BC53A24E-5551-5435-9A19-D6CBAC08C7A0}"/>
          </ac:graphicFrameMkLst>
        </pc:graphicFrameChg>
        <pc:graphicFrameChg chg="add del mod">
          <ac:chgData name="Wan, Lihua" userId="6dc7f015-cb74-493c-abf7-d07b0fabb903" providerId="ADAL" clId="{3AA39B05-43F9-48D1-92F8-5BD4EEC14B53}" dt="2025-07-08T06:34:51.006" v="982" actId="478"/>
          <ac:graphicFrameMkLst>
            <pc:docMk/>
            <pc:sldMk cId="1056678466" sldId="261"/>
            <ac:graphicFrameMk id="31" creationId="{AB04A6AA-99E7-0BF6-31C5-AAE6F4843CA7}"/>
          </ac:graphicFrameMkLst>
        </pc:graphicFrameChg>
        <pc:graphicFrameChg chg="add mod">
          <ac:chgData name="Wan, Lihua" userId="6dc7f015-cb74-493c-abf7-d07b0fabb903" providerId="ADAL" clId="{3AA39B05-43F9-48D1-92F8-5BD4EEC14B53}" dt="2025-07-08T06:50:57.840" v="1037"/>
          <ac:graphicFrameMkLst>
            <pc:docMk/>
            <pc:sldMk cId="1056678466" sldId="261"/>
            <ac:graphicFrameMk id="48" creationId="{5C03536F-11B7-A46B-2243-F809F547D5BE}"/>
          </ac:graphicFrameMkLst>
        </pc:graphicFrameChg>
        <pc:graphicFrameChg chg="add mod">
          <ac:chgData name="Wan, Lihua" userId="6dc7f015-cb74-493c-abf7-d07b0fabb903" providerId="ADAL" clId="{3AA39B05-43F9-48D1-92F8-5BD4EEC14B53}" dt="2025-07-08T06:50:57.840" v="1037"/>
          <ac:graphicFrameMkLst>
            <pc:docMk/>
            <pc:sldMk cId="1056678466" sldId="261"/>
            <ac:graphicFrameMk id="56" creationId="{5F1F833F-BDB0-403C-238D-432774187510}"/>
          </ac:graphicFrameMkLst>
        </pc:graphicFrameChg>
        <pc:graphicFrameChg chg="add mod">
          <ac:chgData name="Wan, Lihua" userId="6dc7f015-cb74-493c-abf7-d07b0fabb903" providerId="ADAL" clId="{3AA39B05-43F9-48D1-92F8-5BD4EEC14B53}" dt="2025-07-08T06:51:08.375" v="1040" actId="1076"/>
          <ac:graphicFrameMkLst>
            <pc:docMk/>
            <pc:sldMk cId="1056678466" sldId="261"/>
            <ac:graphicFrameMk id="62" creationId="{6424231A-2708-9106-399E-5ECACBE65562}"/>
          </ac:graphicFrameMkLst>
        </pc:graphicFrameChg>
        <pc:graphicFrameChg chg="add mod">
          <ac:chgData name="Wan, Lihua" userId="6dc7f015-cb74-493c-abf7-d07b0fabb903" providerId="ADAL" clId="{3AA39B05-43F9-48D1-92F8-5BD4EEC14B53}" dt="2025-07-08T06:51:08.375" v="1040" actId="1076"/>
          <ac:graphicFrameMkLst>
            <pc:docMk/>
            <pc:sldMk cId="1056678466" sldId="261"/>
            <ac:graphicFrameMk id="70" creationId="{EBB177B4-448F-4386-E129-02C37B24870C}"/>
          </ac:graphicFrameMkLst>
        </pc:graphicFrameChg>
        <pc:graphicFrameChg chg="add mod">
          <ac:chgData name="Wan, Lihua" userId="6dc7f015-cb74-493c-abf7-d07b0fabb903" providerId="ADAL" clId="{3AA39B05-43F9-48D1-92F8-5BD4EEC14B53}" dt="2025-07-08T09:21:41.279" v="2496" actId="1076"/>
          <ac:graphicFrameMkLst>
            <pc:docMk/>
            <pc:sldMk cId="1056678466" sldId="261"/>
            <ac:graphicFrameMk id="77" creationId="{F41CCAEA-CE8B-06A0-B751-39F050B5D9B4}"/>
          </ac:graphicFrameMkLst>
        </pc:graphicFrameChg>
        <pc:graphicFrameChg chg="add mod">
          <ac:chgData name="Wan, Lihua" userId="6dc7f015-cb74-493c-abf7-d07b0fabb903" providerId="ADAL" clId="{3AA39B05-43F9-48D1-92F8-5BD4EEC14B53}" dt="2025-07-08T09:21:41.279" v="2496" actId="1076"/>
          <ac:graphicFrameMkLst>
            <pc:docMk/>
            <pc:sldMk cId="1056678466" sldId="261"/>
            <ac:graphicFrameMk id="85" creationId="{EA2AC903-9CFB-6FE8-7199-4168429F93A0}"/>
          </ac:graphicFrameMkLst>
        </pc:graphicFrameChg>
        <pc:graphicFrameChg chg="add del mod">
          <ac:chgData name="Wan, Lihua" userId="6dc7f015-cb74-493c-abf7-d07b0fabb903" providerId="ADAL" clId="{3AA39B05-43F9-48D1-92F8-5BD4EEC14B53}" dt="2025-07-08T07:03:21.090" v="1154" actId="478"/>
          <ac:graphicFrameMkLst>
            <pc:docMk/>
            <pc:sldMk cId="1056678466" sldId="261"/>
            <ac:graphicFrameMk id="98" creationId="{68F5C1A2-7578-C027-25F9-5C6FFFA4AEA2}"/>
          </ac:graphicFrameMkLst>
        </pc:graphicFrameChg>
        <pc:graphicFrameChg chg="add mod modGraphic">
          <ac:chgData name="Wan, Lihua" userId="6dc7f015-cb74-493c-abf7-d07b0fabb903" providerId="ADAL" clId="{3AA39B05-43F9-48D1-92F8-5BD4EEC14B53}" dt="2025-07-08T09:22:19.963" v="2504" actId="108"/>
          <ac:graphicFrameMkLst>
            <pc:docMk/>
            <pc:sldMk cId="1056678466" sldId="261"/>
            <ac:graphicFrameMk id="101" creationId="{3A8B6CE2-8962-A644-AE31-4E73DCF18A90}"/>
          </ac:graphicFrameMkLst>
        </pc:graphicFrameChg>
        <pc:cxnChg chg="mod">
          <ac:chgData name="Wan, Lihua" userId="6dc7f015-cb74-493c-abf7-d07b0fabb903" providerId="ADAL" clId="{3AA39B05-43F9-48D1-92F8-5BD4EEC14B53}" dt="2025-07-08T03:14:25.268" v="25"/>
          <ac:cxnSpMkLst>
            <pc:docMk/>
            <pc:sldMk cId="1056678466" sldId="261"/>
            <ac:cxnSpMk id="3" creationId="{9E277108-FAE1-990A-7E6F-2B50217AADC0}"/>
          </ac:cxnSpMkLst>
        </pc:cxnChg>
        <pc:cxnChg chg="add del mod">
          <ac:chgData name="Wan, Lihua" userId="6dc7f015-cb74-493c-abf7-d07b0fabb903" providerId="ADAL" clId="{3AA39B05-43F9-48D1-92F8-5BD4EEC14B53}" dt="2025-07-08T06:34:51.006" v="982" actId="478"/>
          <ac:cxnSpMkLst>
            <pc:docMk/>
            <pc:sldMk cId="1056678466" sldId="261"/>
            <ac:cxnSpMk id="28" creationId="{9D8113F3-17A2-1851-A422-068C5E29467B}"/>
          </ac:cxnSpMkLst>
        </pc:cxnChg>
        <pc:cxnChg chg="add del mod">
          <ac:chgData name="Wan, Lihua" userId="6dc7f015-cb74-493c-abf7-d07b0fabb903" providerId="ADAL" clId="{3AA39B05-43F9-48D1-92F8-5BD4EEC14B53}" dt="2025-07-08T06:34:51.006" v="982" actId="478"/>
          <ac:cxnSpMkLst>
            <pc:docMk/>
            <pc:sldMk cId="1056678466" sldId="261"/>
            <ac:cxnSpMk id="43" creationId="{8F005E02-BD96-3DAB-2E57-B30769B5D52D}"/>
          </ac:cxnSpMkLst>
        </pc:cxnChg>
      </pc:sldChg>
      <pc:sldChg chg="addSp delSp modSp add del mod">
        <pc:chgData name="Wan, Lihua" userId="6dc7f015-cb74-493c-abf7-d07b0fabb903" providerId="ADAL" clId="{3AA39B05-43F9-48D1-92F8-5BD4EEC14B53}" dt="2025-07-08T08:44:07.767" v="2036" actId="47"/>
        <pc:sldMkLst>
          <pc:docMk/>
          <pc:sldMk cId="17526405" sldId="262"/>
        </pc:sldMkLst>
        <pc:spChg chg="add mod">
          <ac:chgData name="Wan, Lihua" userId="6dc7f015-cb74-493c-abf7-d07b0fabb903" providerId="ADAL" clId="{3AA39B05-43F9-48D1-92F8-5BD4EEC14B53}" dt="2025-07-08T03:14:40.217" v="26"/>
          <ac:spMkLst>
            <pc:docMk/>
            <pc:sldMk cId="17526405" sldId="262"/>
            <ac:spMk id="2" creationId="{360CC16A-7461-0882-B5B3-3FB35E2214E2}"/>
          </ac:spMkLst>
        </pc:spChg>
        <pc:spChg chg="add mod">
          <ac:chgData name="Wan, Lihua" userId="6dc7f015-cb74-493c-abf7-d07b0fabb903" providerId="ADAL" clId="{3AA39B05-43F9-48D1-92F8-5BD4EEC14B53}" dt="2025-07-08T03:14:40.217" v="26"/>
          <ac:spMkLst>
            <pc:docMk/>
            <pc:sldMk cId="17526405" sldId="262"/>
            <ac:spMk id="3" creationId="{B4F40AB4-7976-358F-7275-45091875CFD5}"/>
          </ac:spMkLst>
        </pc:spChg>
        <pc:spChg chg="add mod">
          <ac:chgData name="Wan, Lihua" userId="6dc7f015-cb74-493c-abf7-d07b0fabb903" providerId="ADAL" clId="{3AA39B05-43F9-48D1-92F8-5BD4EEC14B53}" dt="2025-07-08T03:14:40.217" v="26"/>
          <ac:spMkLst>
            <pc:docMk/>
            <pc:sldMk cId="17526405" sldId="262"/>
            <ac:spMk id="4" creationId="{07259484-A246-9C26-8126-3A9CA83938C3}"/>
          </ac:spMkLst>
        </pc:spChg>
        <pc:spChg chg="add mod">
          <ac:chgData name="Wan, Lihua" userId="6dc7f015-cb74-493c-abf7-d07b0fabb903" providerId="ADAL" clId="{3AA39B05-43F9-48D1-92F8-5BD4EEC14B53}" dt="2025-07-08T03:14:40.217" v="26"/>
          <ac:spMkLst>
            <pc:docMk/>
            <pc:sldMk cId="17526405" sldId="262"/>
            <ac:spMk id="5" creationId="{CF63F876-38F2-74C3-6249-9AF86470B87C}"/>
          </ac:spMkLst>
        </pc:spChg>
        <pc:spChg chg="add mod">
          <ac:chgData name="Wan, Lihua" userId="6dc7f015-cb74-493c-abf7-d07b0fabb903" providerId="ADAL" clId="{3AA39B05-43F9-48D1-92F8-5BD4EEC14B53}" dt="2025-07-08T03:14:40.217" v="26"/>
          <ac:spMkLst>
            <pc:docMk/>
            <pc:sldMk cId="17526405" sldId="262"/>
            <ac:spMk id="6" creationId="{C1A6A479-147A-5F9A-3338-271868E1CFF1}"/>
          </ac:spMkLst>
        </pc:spChg>
        <pc:spChg chg="add mod">
          <ac:chgData name="Wan, Lihua" userId="6dc7f015-cb74-493c-abf7-d07b0fabb903" providerId="ADAL" clId="{3AA39B05-43F9-48D1-92F8-5BD4EEC14B53}" dt="2025-07-08T03:14:40.217" v="26"/>
          <ac:spMkLst>
            <pc:docMk/>
            <pc:sldMk cId="17526405" sldId="262"/>
            <ac:spMk id="7" creationId="{D15E70CA-6AC4-1747-11CF-C357EC180C35}"/>
          </ac:spMkLst>
        </pc:spChg>
        <pc:spChg chg="mod">
          <ac:chgData name="Wan, Lihua" userId="6dc7f015-cb74-493c-abf7-d07b0fabb903" providerId="ADAL" clId="{3AA39B05-43F9-48D1-92F8-5BD4EEC14B53}" dt="2025-07-08T03:14:40.217" v="26"/>
          <ac:spMkLst>
            <pc:docMk/>
            <pc:sldMk cId="17526405" sldId="262"/>
            <ac:spMk id="10" creationId="{BB56EBB9-B9FC-E7F8-DFF8-501A573CD457}"/>
          </ac:spMkLst>
        </pc:spChg>
        <pc:spChg chg="mod">
          <ac:chgData name="Wan, Lihua" userId="6dc7f015-cb74-493c-abf7-d07b0fabb903" providerId="ADAL" clId="{3AA39B05-43F9-48D1-92F8-5BD4EEC14B53}" dt="2025-07-08T03:14:40.217" v="26"/>
          <ac:spMkLst>
            <pc:docMk/>
            <pc:sldMk cId="17526405" sldId="262"/>
            <ac:spMk id="11" creationId="{DB5BA154-2121-1F65-AD13-9CE513CB63B4}"/>
          </ac:spMkLst>
        </pc:spChg>
        <pc:spChg chg="add mod">
          <ac:chgData name="Wan, Lihua" userId="6dc7f015-cb74-493c-abf7-d07b0fabb903" providerId="ADAL" clId="{3AA39B05-43F9-48D1-92F8-5BD4EEC14B53}" dt="2025-07-08T03:14:40.217" v="26"/>
          <ac:spMkLst>
            <pc:docMk/>
            <pc:sldMk cId="17526405" sldId="262"/>
            <ac:spMk id="12" creationId="{FE2111E6-385A-112D-35B3-4AA0946971D9}"/>
          </ac:spMkLst>
        </pc:spChg>
        <pc:spChg chg="add mod">
          <ac:chgData name="Wan, Lihua" userId="6dc7f015-cb74-493c-abf7-d07b0fabb903" providerId="ADAL" clId="{3AA39B05-43F9-48D1-92F8-5BD4EEC14B53}" dt="2025-07-08T03:14:40.217" v="26"/>
          <ac:spMkLst>
            <pc:docMk/>
            <pc:sldMk cId="17526405" sldId="262"/>
            <ac:spMk id="13" creationId="{C1CCA6EA-C3A8-7780-AC06-6AFDFA141FFA}"/>
          </ac:spMkLst>
        </pc:spChg>
        <pc:spChg chg="add mod">
          <ac:chgData name="Wan, Lihua" userId="6dc7f015-cb74-493c-abf7-d07b0fabb903" providerId="ADAL" clId="{3AA39B05-43F9-48D1-92F8-5BD4EEC14B53}" dt="2025-07-08T03:14:40.217" v="26"/>
          <ac:spMkLst>
            <pc:docMk/>
            <pc:sldMk cId="17526405" sldId="262"/>
            <ac:spMk id="14" creationId="{C2DBA8BC-A895-6549-347F-5CF686C6609E}"/>
          </ac:spMkLst>
        </pc:spChg>
        <pc:spChg chg="add mod">
          <ac:chgData name="Wan, Lihua" userId="6dc7f015-cb74-493c-abf7-d07b0fabb903" providerId="ADAL" clId="{3AA39B05-43F9-48D1-92F8-5BD4EEC14B53}" dt="2025-07-08T03:14:40.217" v="26"/>
          <ac:spMkLst>
            <pc:docMk/>
            <pc:sldMk cId="17526405" sldId="262"/>
            <ac:spMk id="15" creationId="{3DD79040-9529-66B9-DCCD-6B3554D5A4F0}"/>
          </ac:spMkLst>
        </pc:spChg>
        <pc:spChg chg="add mod">
          <ac:chgData name="Wan, Lihua" userId="6dc7f015-cb74-493c-abf7-d07b0fabb903" providerId="ADAL" clId="{3AA39B05-43F9-48D1-92F8-5BD4EEC14B53}" dt="2025-07-08T03:14:40.217" v="26"/>
          <ac:spMkLst>
            <pc:docMk/>
            <pc:sldMk cId="17526405" sldId="262"/>
            <ac:spMk id="16" creationId="{417C4677-A2CD-E587-E19D-DDFAF7220AC6}"/>
          </ac:spMkLst>
        </pc:spChg>
        <pc:spChg chg="add mod">
          <ac:chgData name="Wan, Lihua" userId="6dc7f015-cb74-493c-abf7-d07b0fabb903" providerId="ADAL" clId="{3AA39B05-43F9-48D1-92F8-5BD4EEC14B53}" dt="2025-07-08T03:14:40.217" v="26"/>
          <ac:spMkLst>
            <pc:docMk/>
            <pc:sldMk cId="17526405" sldId="262"/>
            <ac:spMk id="17" creationId="{8392D4F4-0392-2258-C4C8-8B0E0B9F20E4}"/>
          </ac:spMkLst>
        </pc:spChg>
        <pc:spChg chg="add mod">
          <ac:chgData name="Wan, Lihua" userId="6dc7f015-cb74-493c-abf7-d07b0fabb903" providerId="ADAL" clId="{3AA39B05-43F9-48D1-92F8-5BD4EEC14B53}" dt="2025-07-08T03:14:40.217" v="26"/>
          <ac:spMkLst>
            <pc:docMk/>
            <pc:sldMk cId="17526405" sldId="262"/>
            <ac:spMk id="18" creationId="{0C78F56B-3987-309B-F86D-1017489E5A3F}"/>
          </ac:spMkLst>
        </pc:spChg>
        <pc:spChg chg="add mod">
          <ac:chgData name="Wan, Lihua" userId="6dc7f015-cb74-493c-abf7-d07b0fabb903" providerId="ADAL" clId="{3AA39B05-43F9-48D1-92F8-5BD4EEC14B53}" dt="2025-07-08T03:14:40.217" v="26"/>
          <ac:spMkLst>
            <pc:docMk/>
            <pc:sldMk cId="17526405" sldId="262"/>
            <ac:spMk id="19" creationId="{B7BF1C53-282A-9691-8C45-B1EF94CE28EA}"/>
          </ac:spMkLst>
        </pc:spChg>
        <pc:spChg chg="add mod">
          <ac:chgData name="Wan, Lihua" userId="6dc7f015-cb74-493c-abf7-d07b0fabb903" providerId="ADAL" clId="{3AA39B05-43F9-48D1-92F8-5BD4EEC14B53}" dt="2025-07-08T03:14:40.217" v="26"/>
          <ac:spMkLst>
            <pc:docMk/>
            <pc:sldMk cId="17526405" sldId="262"/>
            <ac:spMk id="20" creationId="{87442513-62E8-3F2C-5F4C-724106F83D2D}"/>
          </ac:spMkLst>
        </pc:spChg>
        <pc:spChg chg="add mod">
          <ac:chgData name="Wan, Lihua" userId="6dc7f015-cb74-493c-abf7-d07b0fabb903" providerId="ADAL" clId="{3AA39B05-43F9-48D1-92F8-5BD4EEC14B53}" dt="2025-07-08T03:14:40.217" v="26"/>
          <ac:spMkLst>
            <pc:docMk/>
            <pc:sldMk cId="17526405" sldId="262"/>
            <ac:spMk id="21" creationId="{C5A4D0E8-5CBC-8796-13FD-C69994CC25D5}"/>
          </ac:spMkLst>
        </pc:spChg>
        <pc:spChg chg="add mod">
          <ac:chgData name="Wan, Lihua" userId="6dc7f015-cb74-493c-abf7-d07b0fabb903" providerId="ADAL" clId="{3AA39B05-43F9-48D1-92F8-5BD4EEC14B53}" dt="2025-07-08T03:14:40.217" v="26"/>
          <ac:spMkLst>
            <pc:docMk/>
            <pc:sldMk cId="17526405" sldId="262"/>
            <ac:spMk id="22" creationId="{A3DB2B63-A23F-6E9E-F1A2-1C45CA3BD6DB}"/>
          </ac:spMkLst>
        </pc:spChg>
        <pc:spChg chg="add mod">
          <ac:chgData name="Wan, Lihua" userId="6dc7f015-cb74-493c-abf7-d07b0fabb903" providerId="ADAL" clId="{3AA39B05-43F9-48D1-92F8-5BD4EEC14B53}" dt="2025-07-08T03:14:40.217" v="26"/>
          <ac:spMkLst>
            <pc:docMk/>
            <pc:sldMk cId="17526405" sldId="262"/>
            <ac:spMk id="23" creationId="{8D48A87B-56D6-9050-55B7-D895A2756009}"/>
          </ac:spMkLst>
        </pc:spChg>
        <pc:spChg chg="add mod">
          <ac:chgData name="Wan, Lihua" userId="6dc7f015-cb74-493c-abf7-d07b0fabb903" providerId="ADAL" clId="{3AA39B05-43F9-48D1-92F8-5BD4EEC14B53}" dt="2025-07-08T03:14:40.217" v="26"/>
          <ac:spMkLst>
            <pc:docMk/>
            <pc:sldMk cId="17526405" sldId="262"/>
            <ac:spMk id="24" creationId="{6B7AAD96-312D-E142-F2A5-8C537AA01B2C}"/>
          </ac:spMkLst>
        </pc:spChg>
        <pc:spChg chg="add mod">
          <ac:chgData name="Wan, Lihua" userId="6dc7f015-cb74-493c-abf7-d07b0fabb903" providerId="ADAL" clId="{3AA39B05-43F9-48D1-92F8-5BD4EEC14B53}" dt="2025-07-08T03:14:40.217" v="26"/>
          <ac:spMkLst>
            <pc:docMk/>
            <pc:sldMk cId="17526405" sldId="262"/>
            <ac:spMk id="25" creationId="{CB8D919D-EB8A-A198-5CE9-440217908499}"/>
          </ac:spMkLst>
        </pc:spChg>
        <pc:spChg chg="add mod">
          <ac:chgData name="Wan, Lihua" userId="6dc7f015-cb74-493c-abf7-d07b0fabb903" providerId="ADAL" clId="{3AA39B05-43F9-48D1-92F8-5BD4EEC14B53}" dt="2025-07-08T03:14:40.217" v="26"/>
          <ac:spMkLst>
            <pc:docMk/>
            <pc:sldMk cId="17526405" sldId="262"/>
            <ac:spMk id="26" creationId="{FBEB33A8-6E07-D529-5C48-A57A12690FD0}"/>
          </ac:spMkLst>
        </pc:spChg>
        <pc:spChg chg="add mod">
          <ac:chgData name="Wan, Lihua" userId="6dc7f015-cb74-493c-abf7-d07b0fabb903" providerId="ADAL" clId="{3AA39B05-43F9-48D1-92F8-5BD4EEC14B53}" dt="2025-07-08T03:14:40.217" v="26"/>
          <ac:spMkLst>
            <pc:docMk/>
            <pc:sldMk cId="17526405" sldId="262"/>
            <ac:spMk id="27" creationId="{A920199A-9AD8-0935-806D-8EC954A7FFEC}"/>
          </ac:spMkLst>
        </pc:spChg>
        <pc:spChg chg="add mod">
          <ac:chgData name="Wan, Lihua" userId="6dc7f015-cb74-493c-abf7-d07b0fabb903" providerId="ADAL" clId="{3AA39B05-43F9-48D1-92F8-5BD4EEC14B53}" dt="2025-07-08T03:14:40.217" v="26"/>
          <ac:spMkLst>
            <pc:docMk/>
            <pc:sldMk cId="17526405" sldId="262"/>
            <ac:spMk id="28" creationId="{2CEA1436-9BA6-0B81-5D19-6F22B151BD03}"/>
          </ac:spMkLst>
        </pc:spChg>
        <pc:spChg chg="add mod">
          <ac:chgData name="Wan, Lihua" userId="6dc7f015-cb74-493c-abf7-d07b0fabb903" providerId="ADAL" clId="{3AA39B05-43F9-48D1-92F8-5BD4EEC14B53}" dt="2025-07-08T03:14:40.217" v="26"/>
          <ac:spMkLst>
            <pc:docMk/>
            <pc:sldMk cId="17526405" sldId="262"/>
            <ac:spMk id="29" creationId="{2ED6C4AA-FE9D-153F-FB3B-29D02529D004}"/>
          </ac:spMkLst>
        </pc:spChg>
        <pc:spChg chg="add mod">
          <ac:chgData name="Wan, Lihua" userId="6dc7f015-cb74-493c-abf7-d07b0fabb903" providerId="ADAL" clId="{3AA39B05-43F9-48D1-92F8-5BD4EEC14B53}" dt="2025-07-08T03:14:40.217" v="26"/>
          <ac:spMkLst>
            <pc:docMk/>
            <pc:sldMk cId="17526405" sldId="262"/>
            <ac:spMk id="30" creationId="{031DB81D-4129-2283-0F49-7E47D7101BA0}"/>
          </ac:spMkLst>
        </pc:spChg>
        <pc:spChg chg="add mod">
          <ac:chgData name="Wan, Lihua" userId="6dc7f015-cb74-493c-abf7-d07b0fabb903" providerId="ADAL" clId="{3AA39B05-43F9-48D1-92F8-5BD4EEC14B53}" dt="2025-07-08T03:14:40.217" v="26"/>
          <ac:spMkLst>
            <pc:docMk/>
            <pc:sldMk cId="17526405" sldId="262"/>
            <ac:spMk id="31" creationId="{2A198D85-7E96-F392-AA2E-05C13A799C45}"/>
          </ac:spMkLst>
        </pc:spChg>
        <pc:spChg chg="add mod">
          <ac:chgData name="Wan, Lihua" userId="6dc7f015-cb74-493c-abf7-d07b0fabb903" providerId="ADAL" clId="{3AA39B05-43F9-48D1-92F8-5BD4EEC14B53}" dt="2025-07-08T03:14:40.217" v="26"/>
          <ac:spMkLst>
            <pc:docMk/>
            <pc:sldMk cId="17526405" sldId="262"/>
            <ac:spMk id="32" creationId="{B0243F05-6595-AC89-AA83-DE4A74F3F1D3}"/>
          </ac:spMkLst>
        </pc:spChg>
        <pc:spChg chg="add mod">
          <ac:chgData name="Wan, Lihua" userId="6dc7f015-cb74-493c-abf7-d07b0fabb903" providerId="ADAL" clId="{3AA39B05-43F9-48D1-92F8-5BD4EEC14B53}" dt="2025-07-08T03:14:40.217" v="26"/>
          <ac:spMkLst>
            <pc:docMk/>
            <pc:sldMk cId="17526405" sldId="262"/>
            <ac:spMk id="33" creationId="{CAA56209-054B-5BFC-AE48-528C306ED125}"/>
          </ac:spMkLst>
        </pc:spChg>
        <pc:spChg chg="add mod">
          <ac:chgData name="Wan, Lihua" userId="6dc7f015-cb74-493c-abf7-d07b0fabb903" providerId="ADAL" clId="{3AA39B05-43F9-48D1-92F8-5BD4EEC14B53}" dt="2025-07-08T03:14:40.217" v="26"/>
          <ac:spMkLst>
            <pc:docMk/>
            <pc:sldMk cId="17526405" sldId="262"/>
            <ac:spMk id="34" creationId="{89A3DDAD-BE49-6BDD-41F1-43A46E979BB5}"/>
          </ac:spMkLst>
        </pc:spChg>
        <pc:spChg chg="add mod">
          <ac:chgData name="Wan, Lihua" userId="6dc7f015-cb74-493c-abf7-d07b0fabb903" providerId="ADAL" clId="{3AA39B05-43F9-48D1-92F8-5BD4EEC14B53}" dt="2025-07-08T03:14:40.217" v="26"/>
          <ac:spMkLst>
            <pc:docMk/>
            <pc:sldMk cId="17526405" sldId="262"/>
            <ac:spMk id="35" creationId="{D02CB5B0-765B-91D7-04CD-C57A06BADE98}"/>
          </ac:spMkLst>
        </pc:spChg>
        <pc:spChg chg="add mod">
          <ac:chgData name="Wan, Lihua" userId="6dc7f015-cb74-493c-abf7-d07b0fabb903" providerId="ADAL" clId="{3AA39B05-43F9-48D1-92F8-5BD4EEC14B53}" dt="2025-07-08T03:14:40.217" v="26"/>
          <ac:spMkLst>
            <pc:docMk/>
            <pc:sldMk cId="17526405" sldId="262"/>
            <ac:spMk id="36" creationId="{A22AD588-0F75-0119-23EA-DEDE024AA39F}"/>
          </ac:spMkLst>
        </pc:spChg>
        <pc:spChg chg="add mod">
          <ac:chgData name="Wan, Lihua" userId="6dc7f015-cb74-493c-abf7-d07b0fabb903" providerId="ADAL" clId="{3AA39B05-43F9-48D1-92F8-5BD4EEC14B53}" dt="2025-07-08T03:14:40.217" v="26"/>
          <ac:spMkLst>
            <pc:docMk/>
            <pc:sldMk cId="17526405" sldId="262"/>
            <ac:spMk id="37" creationId="{5E13B0C5-365A-FA26-5984-0B848F66802C}"/>
          </ac:spMkLst>
        </pc:spChg>
        <pc:spChg chg="add mod">
          <ac:chgData name="Wan, Lihua" userId="6dc7f015-cb74-493c-abf7-d07b0fabb903" providerId="ADAL" clId="{3AA39B05-43F9-48D1-92F8-5BD4EEC14B53}" dt="2025-07-08T03:14:40.217" v="26"/>
          <ac:spMkLst>
            <pc:docMk/>
            <pc:sldMk cId="17526405" sldId="262"/>
            <ac:spMk id="39" creationId="{EA8B0174-F697-8E08-A67E-DD11AEB66834}"/>
          </ac:spMkLst>
        </pc:spChg>
        <pc:spChg chg="add del mod">
          <ac:chgData name="Wan, Lihua" userId="6dc7f015-cb74-493c-abf7-d07b0fabb903" providerId="ADAL" clId="{3AA39B05-43F9-48D1-92F8-5BD4EEC14B53}" dt="2025-07-08T08:37:19.938" v="1819" actId="478"/>
          <ac:spMkLst>
            <pc:docMk/>
            <pc:sldMk cId="17526405" sldId="262"/>
            <ac:spMk id="40" creationId="{C30BB708-C251-F544-3D9D-BDFE27E1943E}"/>
          </ac:spMkLst>
        </pc:spChg>
        <pc:spChg chg="add mod">
          <ac:chgData name="Wan, Lihua" userId="6dc7f015-cb74-493c-abf7-d07b0fabb903" providerId="ADAL" clId="{3AA39B05-43F9-48D1-92F8-5BD4EEC14B53}" dt="2025-07-08T03:14:40.217" v="26"/>
          <ac:spMkLst>
            <pc:docMk/>
            <pc:sldMk cId="17526405" sldId="262"/>
            <ac:spMk id="41" creationId="{E65DCBE0-CDCF-5D8A-F153-06D470708375}"/>
          </ac:spMkLst>
        </pc:spChg>
        <pc:spChg chg="add mod">
          <ac:chgData name="Wan, Lihua" userId="6dc7f015-cb74-493c-abf7-d07b0fabb903" providerId="ADAL" clId="{3AA39B05-43F9-48D1-92F8-5BD4EEC14B53}" dt="2025-07-08T03:14:40.217" v="26"/>
          <ac:spMkLst>
            <pc:docMk/>
            <pc:sldMk cId="17526405" sldId="262"/>
            <ac:spMk id="42" creationId="{930649B0-1C89-C325-0345-15EA6DADB05E}"/>
          </ac:spMkLst>
        </pc:spChg>
        <pc:spChg chg="add mod">
          <ac:chgData name="Wan, Lihua" userId="6dc7f015-cb74-493c-abf7-d07b0fabb903" providerId="ADAL" clId="{3AA39B05-43F9-48D1-92F8-5BD4EEC14B53}" dt="2025-07-08T03:14:40.217" v="26"/>
          <ac:spMkLst>
            <pc:docMk/>
            <pc:sldMk cId="17526405" sldId="262"/>
            <ac:spMk id="43" creationId="{0E6C67F5-D66A-27CA-F292-E6CAF91910F9}"/>
          </ac:spMkLst>
        </pc:spChg>
        <pc:spChg chg="add mod">
          <ac:chgData name="Wan, Lihua" userId="6dc7f015-cb74-493c-abf7-d07b0fabb903" providerId="ADAL" clId="{3AA39B05-43F9-48D1-92F8-5BD4EEC14B53}" dt="2025-07-08T03:14:40.217" v="26"/>
          <ac:spMkLst>
            <pc:docMk/>
            <pc:sldMk cId="17526405" sldId="262"/>
            <ac:spMk id="44" creationId="{8C60CE8E-AEF8-2C89-54C3-587A6AEA1464}"/>
          </ac:spMkLst>
        </pc:spChg>
        <pc:spChg chg="add mod">
          <ac:chgData name="Wan, Lihua" userId="6dc7f015-cb74-493c-abf7-d07b0fabb903" providerId="ADAL" clId="{3AA39B05-43F9-48D1-92F8-5BD4EEC14B53}" dt="2025-07-08T03:14:40.217" v="26"/>
          <ac:spMkLst>
            <pc:docMk/>
            <pc:sldMk cId="17526405" sldId="262"/>
            <ac:spMk id="45" creationId="{D7741999-FE28-44FC-A2EC-4A43EC7174FA}"/>
          </ac:spMkLst>
        </pc:spChg>
        <pc:spChg chg="add mod">
          <ac:chgData name="Wan, Lihua" userId="6dc7f015-cb74-493c-abf7-d07b0fabb903" providerId="ADAL" clId="{3AA39B05-43F9-48D1-92F8-5BD4EEC14B53}" dt="2025-07-08T03:14:40.217" v="26"/>
          <ac:spMkLst>
            <pc:docMk/>
            <pc:sldMk cId="17526405" sldId="262"/>
            <ac:spMk id="46" creationId="{A8B0CC36-259F-2B35-3D56-B3993BFC5245}"/>
          </ac:spMkLst>
        </pc:spChg>
        <pc:spChg chg="add mod">
          <ac:chgData name="Wan, Lihua" userId="6dc7f015-cb74-493c-abf7-d07b0fabb903" providerId="ADAL" clId="{3AA39B05-43F9-48D1-92F8-5BD4EEC14B53}" dt="2025-07-08T03:14:40.217" v="26"/>
          <ac:spMkLst>
            <pc:docMk/>
            <pc:sldMk cId="17526405" sldId="262"/>
            <ac:spMk id="47" creationId="{041E223B-FFBD-7DB0-D7F9-3F883C24E010}"/>
          </ac:spMkLst>
        </pc:spChg>
        <pc:spChg chg="add mod">
          <ac:chgData name="Wan, Lihua" userId="6dc7f015-cb74-493c-abf7-d07b0fabb903" providerId="ADAL" clId="{3AA39B05-43F9-48D1-92F8-5BD4EEC14B53}" dt="2025-07-08T03:14:40.217" v="26"/>
          <ac:spMkLst>
            <pc:docMk/>
            <pc:sldMk cId="17526405" sldId="262"/>
            <ac:spMk id="48" creationId="{3035BE0B-9975-D1E9-777E-7E8516CB2604}"/>
          </ac:spMkLst>
        </pc:spChg>
        <pc:spChg chg="add mod">
          <ac:chgData name="Wan, Lihua" userId="6dc7f015-cb74-493c-abf7-d07b0fabb903" providerId="ADAL" clId="{3AA39B05-43F9-48D1-92F8-5BD4EEC14B53}" dt="2025-07-08T03:14:40.217" v="26"/>
          <ac:spMkLst>
            <pc:docMk/>
            <pc:sldMk cId="17526405" sldId="262"/>
            <ac:spMk id="49" creationId="{52084B23-9EBA-2B54-A449-3D1CD1485E34}"/>
          </ac:spMkLst>
        </pc:spChg>
        <pc:spChg chg="add mod">
          <ac:chgData name="Wan, Lihua" userId="6dc7f015-cb74-493c-abf7-d07b0fabb903" providerId="ADAL" clId="{3AA39B05-43F9-48D1-92F8-5BD4EEC14B53}" dt="2025-07-08T03:14:40.217" v="26"/>
          <ac:spMkLst>
            <pc:docMk/>
            <pc:sldMk cId="17526405" sldId="262"/>
            <ac:spMk id="50" creationId="{F9FF776B-4A9A-4B43-FDF1-89388DACD7A4}"/>
          </ac:spMkLst>
        </pc:spChg>
        <pc:spChg chg="add mod">
          <ac:chgData name="Wan, Lihua" userId="6dc7f015-cb74-493c-abf7-d07b0fabb903" providerId="ADAL" clId="{3AA39B05-43F9-48D1-92F8-5BD4EEC14B53}" dt="2025-07-08T03:14:40.217" v="26"/>
          <ac:spMkLst>
            <pc:docMk/>
            <pc:sldMk cId="17526405" sldId="262"/>
            <ac:spMk id="51" creationId="{793BABDB-6FF6-BADE-4476-3C64C6EED58A}"/>
          </ac:spMkLst>
        </pc:spChg>
        <pc:spChg chg="add mod">
          <ac:chgData name="Wan, Lihua" userId="6dc7f015-cb74-493c-abf7-d07b0fabb903" providerId="ADAL" clId="{3AA39B05-43F9-48D1-92F8-5BD4EEC14B53}" dt="2025-07-08T03:14:40.217" v="26"/>
          <ac:spMkLst>
            <pc:docMk/>
            <pc:sldMk cId="17526405" sldId="262"/>
            <ac:spMk id="52" creationId="{6A5A19E7-2C81-F5F3-D427-22770C875035}"/>
          </ac:spMkLst>
        </pc:spChg>
        <pc:spChg chg="add mod">
          <ac:chgData name="Wan, Lihua" userId="6dc7f015-cb74-493c-abf7-d07b0fabb903" providerId="ADAL" clId="{3AA39B05-43F9-48D1-92F8-5BD4EEC14B53}" dt="2025-07-08T08:38:34.697" v="1831" actId="1076"/>
          <ac:spMkLst>
            <pc:docMk/>
            <pc:sldMk cId="17526405" sldId="262"/>
            <ac:spMk id="53" creationId="{99FEA3AE-056F-F4CC-4C6F-0257663C7A8B}"/>
          </ac:spMkLst>
        </pc:spChg>
        <pc:spChg chg="add mod">
          <ac:chgData name="Wan, Lihua" userId="6dc7f015-cb74-493c-abf7-d07b0fabb903" providerId="ADAL" clId="{3AA39B05-43F9-48D1-92F8-5BD4EEC14B53}" dt="2025-07-08T03:14:40.217" v="26"/>
          <ac:spMkLst>
            <pc:docMk/>
            <pc:sldMk cId="17526405" sldId="262"/>
            <ac:spMk id="54" creationId="{97564C43-DF2F-C586-B526-201EBB8A350B}"/>
          </ac:spMkLst>
        </pc:spChg>
        <pc:spChg chg="add mod">
          <ac:chgData name="Wan, Lihua" userId="6dc7f015-cb74-493c-abf7-d07b0fabb903" providerId="ADAL" clId="{3AA39B05-43F9-48D1-92F8-5BD4EEC14B53}" dt="2025-07-08T03:14:40.217" v="26"/>
          <ac:spMkLst>
            <pc:docMk/>
            <pc:sldMk cId="17526405" sldId="262"/>
            <ac:spMk id="55" creationId="{01F95FEB-6FBA-6087-8FA9-7898BC93ECD9}"/>
          </ac:spMkLst>
        </pc:spChg>
        <pc:spChg chg="add mod">
          <ac:chgData name="Wan, Lihua" userId="6dc7f015-cb74-493c-abf7-d07b0fabb903" providerId="ADAL" clId="{3AA39B05-43F9-48D1-92F8-5BD4EEC14B53}" dt="2025-07-08T03:14:40.217" v="26"/>
          <ac:spMkLst>
            <pc:docMk/>
            <pc:sldMk cId="17526405" sldId="262"/>
            <ac:spMk id="56" creationId="{414CC388-1A6C-5040-F446-0DF9328837ED}"/>
          </ac:spMkLst>
        </pc:spChg>
        <pc:spChg chg="add mod">
          <ac:chgData name="Wan, Lihua" userId="6dc7f015-cb74-493c-abf7-d07b0fabb903" providerId="ADAL" clId="{3AA39B05-43F9-48D1-92F8-5BD4EEC14B53}" dt="2025-07-08T03:14:40.217" v="26"/>
          <ac:spMkLst>
            <pc:docMk/>
            <pc:sldMk cId="17526405" sldId="262"/>
            <ac:spMk id="57" creationId="{95336404-71EA-D08F-B37E-3B753FA6A0FC}"/>
          </ac:spMkLst>
        </pc:spChg>
        <pc:spChg chg="add mod">
          <ac:chgData name="Wan, Lihua" userId="6dc7f015-cb74-493c-abf7-d07b0fabb903" providerId="ADAL" clId="{3AA39B05-43F9-48D1-92F8-5BD4EEC14B53}" dt="2025-07-08T03:14:40.217" v="26"/>
          <ac:spMkLst>
            <pc:docMk/>
            <pc:sldMk cId="17526405" sldId="262"/>
            <ac:spMk id="58" creationId="{65B1AAB9-998F-602F-2CF7-3AC6E0E37D11}"/>
          </ac:spMkLst>
        </pc:spChg>
        <pc:spChg chg="add mod">
          <ac:chgData name="Wan, Lihua" userId="6dc7f015-cb74-493c-abf7-d07b0fabb903" providerId="ADAL" clId="{3AA39B05-43F9-48D1-92F8-5BD4EEC14B53}" dt="2025-07-08T03:14:40.217" v="26"/>
          <ac:spMkLst>
            <pc:docMk/>
            <pc:sldMk cId="17526405" sldId="262"/>
            <ac:spMk id="59" creationId="{ECE3EEFB-64E5-CE97-D184-F7A04E3A61E2}"/>
          </ac:spMkLst>
        </pc:spChg>
        <pc:spChg chg="add mod">
          <ac:chgData name="Wan, Lihua" userId="6dc7f015-cb74-493c-abf7-d07b0fabb903" providerId="ADAL" clId="{3AA39B05-43F9-48D1-92F8-5BD4EEC14B53}" dt="2025-07-08T03:14:40.217" v="26"/>
          <ac:spMkLst>
            <pc:docMk/>
            <pc:sldMk cId="17526405" sldId="262"/>
            <ac:spMk id="60" creationId="{9DAC1730-ADA9-BD41-2E19-80AAB31EE5F0}"/>
          </ac:spMkLst>
        </pc:spChg>
        <pc:spChg chg="add mod">
          <ac:chgData name="Wan, Lihua" userId="6dc7f015-cb74-493c-abf7-d07b0fabb903" providerId="ADAL" clId="{3AA39B05-43F9-48D1-92F8-5BD4EEC14B53}" dt="2025-07-08T03:14:40.217" v="26"/>
          <ac:spMkLst>
            <pc:docMk/>
            <pc:sldMk cId="17526405" sldId="262"/>
            <ac:spMk id="61" creationId="{6F52F4D3-E07E-0F5A-AAC1-4FEB1A9F8C4C}"/>
          </ac:spMkLst>
        </pc:spChg>
        <pc:spChg chg="add mod">
          <ac:chgData name="Wan, Lihua" userId="6dc7f015-cb74-493c-abf7-d07b0fabb903" providerId="ADAL" clId="{3AA39B05-43F9-48D1-92F8-5BD4EEC14B53}" dt="2025-07-08T03:14:40.217" v="26"/>
          <ac:spMkLst>
            <pc:docMk/>
            <pc:sldMk cId="17526405" sldId="262"/>
            <ac:spMk id="62" creationId="{CD30F700-58C3-B7BD-C55C-190C048E8626}"/>
          </ac:spMkLst>
        </pc:spChg>
        <pc:spChg chg="add mod">
          <ac:chgData name="Wan, Lihua" userId="6dc7f015-cb74-493c-abf7-d07b0fabb903" providerId="ADAL" clId="{3AA39B05-43F9-48D1-92F8-5BD4EEC14B53}" dt="2025-07-08T03:14:40.217" v="26"/>
          <ac:spMkLst>
            <pc:docMk/>
            <pc:sldMk cId="17526405" sldId="262"/>
            <ac:spMk id="63" creationId="{C0849FAB-5739-A5D7-4495-719F7EF4AC1F}"/>
          </ac:spMkLst>
        </pc:spChg>
        <pc:spChg chg="add del mod">
          <ac:chgData name="Wan, Lihua" userId="6dc7f015-cb74-493c-abf7-d07b0fabb903" providerId="ADAL" clId="{3AA39B05-43F9-48D1-92F8-5BD4EEC14B53}" dt="2025-07-08T08:35:37.153" v="1799" actId="478"/>
          <ac:spMkLst>
            <pc:docMk/>
            <pc:sldMk cId="17526405" sldId="262"/>
            <ac:spMk id="64" creationId="{ED14B732-66A2-E3A8-6D82-3B282F654480}"/>
          </ac:spMkLst>
        </pc:spChg>
        <pc:spChg chg="add mod">
          <ac:chgData name="Wan, Lihua" userId="6dc7f015-cb74-493c-abf7-d07b0fabb903" providerId="ADAL" clId="{3AA39B05-43F9-48D1-92F8-5BD4EEC14B53}" dt="2025-07-08T03:14:40.217" v="26"/>
          <ac:spMkLst>
            <pc:docMk/>
            <pc:sldMk cId="17526405" sldId="262"/>
            <ac:spMk id="65" creationId="{652C92E7-21BC-7560-B520-8156441C82AC}"/>
          </ac:spMkLst>
        </pc:spChg>
        <pc:spChg chg="add mod">
          <ac:chgData name="Wan, Lihua" userId="6dc7f015-cb74-493c-abf7-d07b0fabb903" providerId="ADAL" clId="{3AA39B05-43F9-48D1-92F8-5BD4EEC14B53}" dt="2025-07-08T03:14:40.217" v="26"/>
          <ac:spMkLst>
            <pc:docMk/>
            <pc:sldMk cId="17526405" sldId="262"/>
            <ac:spMk id="66" creationId="{A5DFDD6D-AFC7-BB85-AF2B-0FF05D1BC101}"/>
          </ac:spMkLst>
        </pc:spChg>
        <pc:spChg chg="add mod">
          <ac:chgData name="Wan, Lihua" userId="6dc7f015-cb74-493c-abf7-d07b0fabb903" providerId="ADAL" clId="{3AA39B05-43F9-48D1-92F8-5BD4EEC14B53}" dt="2025-07-08T03:14:56.655" v="27"/>
          <ac:spMkLst>
            <pc:docMk/>
            <pc:sldMk cId="17526405" sldId="262"/>
            <ac:spMk id="67" creationId="{A75F3CCC-1BCF-7EED-E4CF-13B41C1B0EBC}"/>
          </ac:spMkLst>
        </pc:spChg>
        <pc:spChg chg="add mod">
          <ac:chgData name="Wan, Lihua" userId="6dc7f015-cb74-493c-abf7-d07b0fabb903" providerId="ADAL" clId="{3AA39B05-43F9-48D1-92F8-5BD4EEC14B53}" dt="2025-07-08T08:38:30.007" v="1830" actId="14100"/>
          <ac:spMkLst>
            <pc:docMk/>
            <pc:sldMk cId="17526405" sldId="262"/>
            <ac:spMk id="68" creationId="{74FE4D08-FF8E-7EAA-6853-D553EF51D937}"/>
          </ac:spMkLst>
        </pc:spChg>
        <pc:grpChg chg="add mod">
          <ac:chgData name="Wan, Lihua" userId="6dc7f015-cb74-493c-abf7-d07b0fabb903" providerId="ADAL" clId="{3AA39B05-43F9-48D1-92F8-5BD4EEC14B53}" dt="2025-07-08T03:14:40.217" v="26"/>
          <ac:grpSpMkLst>
            <pc:docMk/>
            <pc:sldMk cId="17526405" sldId="262"/>
            <ac:grpSpMk id="8" creationId="{3E78444C-B761-F07B-A0CF-DD4EBD88D91B}"/>
          </ac:grpSpMkLst>
        </pc:grpChg>
        <pc:graphicFrameChg chg="add mod">
          <ac:chgData name="Wan, Lihua" userId="6dc7f015-cb74-493c-abf7-d07b0fabb903" providerId="ADAL" clId="{3AA39B05-43F9-48D1-92F8-5BD4EEC14B53}" dt="2025-07-08T03:14:40.217" v="26"/>
          <ac:graphicFrameMkLst>
            <pc:docMk/>
            <pc:sldMk cId="17526405" sldId="262"/>
            <ac:graphicFrameMk id="38" creationId="{FC86C9EF-8953-1FF5-5A89-D0FBFD95FA77}"/>
          </ac:graphicFrameMkLst>
        </pc:graphicFrameChg>
        <pc:cxnChg chg="mod">
          <ac:chgData name="Wan, Lihua" userId="6dc7f015-cb74-493c-abf7-d07b0fabb903" providerId="ADAL" clId="{3AA39B05-43F9-48D1-92F8-5BD4EEC14B53}" dt="2025-07-08T03:14:40.217" v="26"/>
          <ac:cxnSpMkLst>
            <pc:docMk/>
            <pc:sldMk cId="17526405" sldId="262"/>
            <ac:cxnSpMk id="9" creationId="{48419366-A968-E082-ECEF-D477AB5A9CE0}"/>
          </ac:cxnSpMkLst>
        </pc:cxnChg>
      </pc:sldChg>
      <pc:sldChg chg="addSp modSp add del">
        <pc:chgData name="Wan, Lihua" userId="6dc7f015-cb74-493c-abf7-d07b0fabb903" providerId="ADAL" clId="{3AA39B05-43F9-48D1-92F8-5BD4EEC14B53}" dt="2025-07-08T03:15:31.720" v="30" actId="47"/>
        <pc:sldMkLst>
          <pc:docMk/>
          <pc:sldMk cId="3432343364" sldId="263"/>
        </pc:sldMkLst>
        <pc:spChg chg="add mod">
          <ac:chgData name="Wan, Lihua" userId="6dc7f015-cb74-493c-abf7-d07b0fabb903" providerId="ADAL" clId="{3AA39B05-43F9-48D1-92F8-5BD4EEC14B53}" dt="2025-07-08T03:15:11.278" v="28"/>
          <ac:spMkLst>
            <pc:docMk/>
            <pc:sldMk cId="3432343364" sldId="263"/>
            <ac:spMk id="2" creationId="{CB12A9B2-350A-E30F-1EAA-2AB491D90F97}"/>
          </ac:spMkLst>
        </pc:spChg>
        <pc:spChg chg="add mod">
          <ac:chgData name="Wan, Lihua" userId="6dc7f015-cb74-493c-abf7-d07b0fabb903" providerId="ADAL" clId="{3AA39B05-43F9-48D1-92F8-5BD4EEC14B53}" dt="2025-07-08T03:15:11.278" v="28"/>
          <ac:spMkLst>
            <pc:docMk/>
            <pc:sldMk cId="3432343364" sldId="263"/>
            <ac:spMk id="3" creationId="{E5A15A08-C2AC-BDD6-CED8-60F4FB0EA593}"/>
          </ac:spMkLst>
        </pc:spChg>
        <pc:spChg chg="add mod">
          <ac:chgData name="Wan, Lihua" userId="6dc7f015-cb74-493c-abf7-d07b0fabb903" providerId="ADAL" clId="{3AA39B05-43F9-48D1-92F8-5BD4EEC14B53}" dt="2025-07-08T03:15:11.278" v="28"/>
          <ac:spMkLst>
            <pc:docMk/>
            <pc:sldMk cId="3432343364" sldId="263"/>
            <ac:spMk id="4" creationId="{5C1E1D24-207E-CED1-B855-EC588CFD6C1C}"/>
          </ac:spMkLst>
        </pc:spChg>
        <pc:spChg chg="add mod">
          <ac:chgData name="Wan, Lihua" userId="6dc7f015-cb74-493c-abf7-d07b0fabb903" providerId="ADAL" clId="{3AA39B05-43F9-48D1-92F8-5BD4EEC14B53}" dt="2025-07-08T03:15:11.278" v="28"/>
          <ac:spMkLst>
            <pc:docMk/>
            <pc:sldMk cId="3432343364" sldId="263"/>
            <ac:spMk id="5" creationId="{BD0FB30F-0A9E-E284-3612-2C67604D394C}"/>
          </ac:spMkLst>
        </pc:spChg>
        <pc:spChg chg="add mod">
          <ac:chgData name="Wan, Lihua" userId="6dc7f015-cb74-493c-abf7-d07b0fabb903" providerId="ADAL" clId="{3AA39B05-43F9-48D1-92F8-5BD4EEC14B53}" dt="2025-07-08T03:15:11.278" v="28"/>
          <ac:spMkLst>
            <pc:docMk/>
            <pc:sldMk cId="3432343364" sldId="263"/>
            <ac:spMk id="6" creationId="{28C46CB5-2DA5-8C41-0B2A-4F51A39C22D4}"/>
          </ac:spMkLst>
        </pc:spChg>
        <pc:spChg chg="add mod">
          <ac:chgData name="Wan, Lihua" userId="6dc7f015-cb74-493c-abf7-d07b0fabb903" providerId="ADAL" clId="{3AA39B05-43F9-48D1-92F8-5BD4EEC14B53}" dt="2025-07-08T03:15:11.278" v="28"/>
          <ac:spMkLst>
            <pc:docMk/>
            <pc:sldMk cId="3432343364" sldId="263"/>
            <ac:spMk id="7" creationId="{EBCC7C21-ED97-69F2-5D3F-99DBD3D4C123}"/>
          </ac:spMkLst>
        </pc:spChg>
        <pc:spChg chg="mod">
          <ac:chgData name="Wan, Lihua" userId="6dc7f015-cb74-493c-abf7-d07b0fabb903" providerId="ADAL" clId="{3AA39B05-43F9-48D1-92F8-5BD4EEC14B53}" dt="2025-07-08T03:15:11.278" v="28"/>
          <ac:spMkLst>
            <pc:docMk/>
            <pc:sldMk cId="3432343364" sldId="263"/>
            <ac:spMk id="10" creationId="{FC5A775D-AC1F-F1F8-AFD4-99B94147A94C}"/>
          </ac:spMkLst>
        </pc:spChg>
        <pc:spChg chg="mod">
          <ac:chgData name="Wan, Lihua" userId="6dc7f015-cb74-493c-abf7-d07b0fabb903" providerId="ADAL" clId="{3AA39B05-43F9-48D1-92F8-5BD4EEC14B53}" dt="2025-07-08T03:15:11.278" v="28"/>
          <ac:spMkLst>
            <pc:docMk/>
            <pc:sldMk cId="3432343364" sldId="263"/>
            <ac:spMk id="11" creationId="{68EF3F68-1894-9919-D6B8-FD9903CDCDB5}"/>
          </ac:spMkLst>
        </pc:spChg>
        <pc:spChg chg="add mod">
          <ac:chgData name="Wan, Lihua" userId="6dc7f015-cb74-493c-abf7-d07b0fabb903" providerId="ADAL" clId="{3AA39B05-43F9-48D1-92F8-5BD4EEC14B53}" dt="2025-07-08T03:15:11.278" v="28"/>
          <ac:spMkLst>
            <pc:docMk/>
            <pc:sldMk cId="3432343364" sldId="263"/>
            <ac:spMk id="12" creationId="{1A84E0B1-0112-E284-D5C3-56D56E4678D5}"/>
          </ac:spMkLst>
        </pc:spChg>
        <pc:spChg chg="add mod">
          <ac:chgData name="Wan, Lihua" userId="6dc7f015-cb74-493c-abf7-d07b0fabb903" providerId="ADAL" clId="{3AA39B05-43F9-48D1-92F8-5BD4EEC14B53}" dt="2025-07-08T03:15:11.278" v="28"/>
          <ac:spMkLst>
            <pc:docMk/>
            <pc:sldMk cId="3432343364" sldId="263"/>
            <ac:spMk id="13" creationId="{A2977D49-BA49-60B6-F43D-65D8420FBA86}"/>
          </ac:spMkLst>
        </pc:spChg>
        <pc:spChg chg="add mod">
          <ac:chgData name="Wan, Lihua" userId="6dc7f015-cb74-493c-abf7-d07b0fabb903" providerId="ADAL" clId="{3AA39B05-43F9-48D1-92F8-5BD4EEC14B53}" dt="2025-07-08T03:15:11.278" v="28"/>
          <ac:spMkLst>
            <pc:docMk/>
            <pc:sldMk cId="3432343364" sldId="263"/>
            <ac:spMk id="14" creationId="{A6536377-694F-45F1-F3FB-25A26C8EACA5}"/>
          </ac:spMkLst>
        </pc:spChg>
        <pc:spChg chg="add mod">
          <ac:chgData name="Wan, Lihua" userId="6dc7f015-cb74-493c-abf7-d07b0fabb903" providerId="ADAL" clId="{3AA39B05-43F9-48D1-92F8-5BD4EEC14B53}" dt="2025-07-08T03:15:11.278" v="28"/>
          <ac:spMkLst>
            <pc:docMk/>
            <pc:sldMk cId="3432343364" sldId="263"/>
            <ac:spMk id="15" creationId="{5CD9C89B-5FF2-104F-DDA5-D1A52FB1FE21}"/>
          </ac:spMkLst>
        </pc:spChg>
        <pc:spChg chg="add mod">
          <ac:chgData name="Wan, Lihua" userId="6dc7f015-cb74-493c-abf7-d07b0fabb903" providerId="ADAL" clId="{3AA39B05-43F9-48D1-92F8-5BD4EEC14B53}" dt="2025-07-08T03:15:11.278" v="28"/>
          <ac:spMkLst>
            <pc:docMk/>
            <pc:sldMk cId="3432343364" sldId="263"/>
            <ac:spMk id="16" creationId="{E3C9A3A4-17F5-4FD6-0EFE-A240D186F329}"/>
          </ac:spMkLst>
        </pc:spChg>
        <pc:spChg chg="add mod">
          <ac:chgData name="Wan, Lihua" userId="6dc7f015-cb74-493c-abf7-d07b0fabb903" providerId="ADAL" clId="{3AA39B05-43F9-48D1-92F8-5BD4EEC14B53}" dt="2025-07-08T03:15:11.278" v="28"/>
          <ac:spMkLst>
            <pc:docMk/>
            <pc:sldMk cId="3432343364" sldId="263"/>
            <ac:spMk id="17" creationId="{106089EB-959D-B519-3722-2E5557CB609C}"/>
          </ac:spMkLst>
        </pc:spChg>
        <pc:spChg chg="add mod">
          <ac:chgData name="Wan, Lihua" userId="6dc7f015-cb74-493c-abf7-d07b0fabb903" providerId="ADAL" clId="{3AA39B05-43F9-48D1-92F8-5BD4EEC14B53}" dt="2025-07-08T03:15:11.278" v="28"/>
          <ac:spMkLst>
            <pc:docMk/>
            <pc:sldMk cId="3432343364" sldId="263"/>
            <ac:spMk id="18" creationId="{04B0BD92-E639-3423-7CE1-7CD7474CEB42}"/>
          </ac:spMkLst>
        </pc:spChg>
        <pc:spChg chg="add mod">
          <ac:chgData name="Wan, Lihua" userId="6dc7f015-cb74-493c-abf7-d07b0fabb903" providerId="ADAL" clId="{3AA39B05-43F9-48D1-92F8-5BD4EEC14B53}" dt="2025-07-08T03:15:11.278" v="28"/>
          <ac:spMkLst>
            <pc:docMk/>
            <pc:sldMk cId="3432343364" sldId="263"/>
            <ac:spMk id="19" creationId="{8FBEC8DB-D768-6888-E032-F9F974D7D0CF}"/>
          </ac:spMkLst>
        </pc:spChg>
        <pc:spChg chg="add mod">
          <ac:chgData name="Wan, Lihua" userId="6dc7f015-cb74-493c-abf7-d07b0fabb903" providerId="ADAL" clId="{3AA39B05-43F9-48D1-92F8-5BD4EEC14B53}" dt="2025-07-08T03:15:11.278" v="28"/>
          <ac:spMkLst>
            <pc:docMk/>
            <pc:sldMk cId="3432343364" sldId="263"/>
            <ac:spMk id="20" creationId="{D17A338E-87EF-1F78-3789-F0EC4F25E588}"/>
          </ac:spMkLst>
        </pc:spChg>
        <pc:spChg chg="add mod">
          <ac:chgData name="Wan, Lihua" userId="6dc7f015-cb74-493c-abf7-d07b0fabb903" providerId="ADAL" clId="{3AA39B05-43F9-48D1-92F8-5BD4EEC14B53}" dt="2025-07-08T03:15:11.278" v="28"/>
          <ac:spMkLst>
            <pc:docMk/>
            <pc:sldMk cId="3432343364" sldId="263"/>
            <ac:spMk id="21" creationId="{5036F941-DFCA-066B-2AF3-541AB58533C4}"/>
          </ac:spMkLst>
        </pc:spChg>
        <pc:spChg chg="add mod">
          <ac:chgData name="Wan, Lihua" userId="6dc7f015-cb74-493c-abf7-d07b0fabb903" providerId="ADAL" clId="{3AA39B05-43F9-48D1-92F8-5BD4EEC14B53}" dt="2025-07-08T03:15:11.278" v="28"/>
          <ac:spMkLst>
            <pc:docMk/>
            <pc:sldMk cId="3432343364" sldId="263"/>
            <ac:spMk id="22" creationId="{261EF2AA-C033-B293-2FE8-7264DEA00C4F}"/>
          </ac:spMkLst>
        </pc:spChg>
        <pc:spChg chg="add mod">
          <ac:chgData name="Wan, Lihua" userId="6dc7f015-cb74-493c-abf7-d07b0fabb903" providerId="ADAL" clId="{3AA39B05-43F9-48D1-92F8-5BD4EEC14B53}" dt="2025-07-08T03:15:11.278" v="28"/>
          <ac:spMkLst>
            <pc:docMk/>
            <pc:sldMk cId="3432343364" sldId="263"/>
            <ac:spMk id="23" creationId="{875858E3-B27D-5D49-600C-F6FDC55CDAD1}"/>
          </ac:spMkLst>
        </pc:spChg>
        <pc:spChg chg="add mod">
          <ac:chgData name="Wan, Lihua" userId="6dc7f015-cb74-493c-abf7-d07b0fabb903" providerId="ADAL" clId="{3AA39B05-43F9-48D1-92F8-5BD4EEC14B53}" dt="2025-07-08T03:15:11.278" v="28"/>
          <ac:spMkLst>
            <pc:docMk/>
            <pc:sldMk cId="3432343364" sldId="263"/>
            <ac:spMk id="24" creationId="{FA16AEE7-D1BB-9809-7C1C-868421294C8F}"/>
          </ac:spMkLst>
        </pc:spChg>
        <pc:spChg chg="add mod">
          <ac:chgData name="Wan, Lihua" userId="6dc7f015-cb74-493c-abf7-d07b0fabb903" providerId="ADAL" clId="{3AA39B05-43F9-48D1-92F8-5BD4EEC14B53}" dt="2025-07-08T03:15:11.278" v="28"/>
          <ac:spMkLst>
            <pc:docMk/>
            <pc:sldMk cId="3432343364" sldId="263"/>
            <ac:spMk id="25" creationId="{C971C94F-CA54-C3AC-46A6-02AC8D644B19}"/>
          </ac:spMkLst>
        </pc:spChg>
        <pc:spChg chg="add mod">
          <ac:chgData name="Wan, Lihua" userId="6dc7f015-cb74-493c-abf7-d07b0fabb903" providerId="ADAL" clId="{3AA39B05-43F9-48D1-92F8-5BD4EEC14B53}" dt="2025-07-08T03:15:11.278" v="28"/>
          <ac:spMkLst>
            <pc:docMk/>
            <pc:sldMk cId="3432343364" sldId="263"/>
            <ac:spMk id="26" creationId="{EB5D9879-8EA1-5089-2A9E-015151EA1FE6}"/>
          </ac:spMkLst>
        </pc:spChg>
        <pc:spChg chg="add mod">
          <ac:chgData name="Wan, Lihua" userId="6dc7f015-cb74-493c-abf7-d07b0fabb903" providerId="ADAL" clId="{3AA39B05-43F9-48D1-92F8-5BD4EEC14B53}" dt="2025-07-08T03:15:11.278" v="28"/>
          <ac:spMkLst>
            <pc:docMk/>
            <pc:sldMk cId="3432343364" sldId="263"/>
            <ac:spMk id="27" creationId="{0735798E-181A-BD95-5715-76F9066DA4F3}"/>
          </ac:spMkLst>
        </pc:spChg>
        <pc:spChg chg="add mod">
          <ac:chgData name="Wan, Lihua" userId="6dc7f015-cb74-493c-abf7-d07b0fabb903" providerId="ADAL" clId="{3AA39B05-43F9-48D1-92F8-5BD4EEC14B53}" dt="2025-07-08T03:15:11.278" v="28"/>
          <ac:spMkLst>
            <pc:docMk/>
            <pc:sldMk cId="3432343364" sldId="263"/>
            <ac:spMk id="28" creationId="{FD6E820D-93FE-56FB-624F-160C508C4E03}"/>
          </ac:spMkLst>
        </pc:spChg>
        <pc:spChg chg="add mod">
          <ac:chgData name="Wan, Lihua" userId="6dc7f015-cb74-493c-abf7-d07b0fabb903" providerId="ADAL" clId="{3AA39B05-43F9-48D1-92F8-5BD4EEC14B53}" dt="2025-07-08T03:15:11.278" v="28"/>
          <ac:spMkLst>
            <pc:docMk/>
            <pc:sldMk cId="3432343364" sldId="263"/>
            <ac:spMk id="29" creationId="{EF4E1C42-F444-7B82-F01D-DFE2925C6DDD}"/>
          </ac:spMkLst>
        </pc:spChg>
        <pc:spChg chg="add mod">
          <ac:chgData name="Wan, Lihua" userId="6dc7f015-cb74-493c-abf7-d07b0fabb903" providerId="ADAL" clId="{3AA39B05-43F9-48D1-92F8-5BD4EEC14B53}" dt="2025-07-08T03:15:11.278" v="28"/>
          <ac:spMkLst>
            <pc:docMk/>
            <pc:sldMk cId="3432343364" sldId="263"/>
            <ac:spMk id="30" creationId="{7969CAB5-921C-7F02-C269-CC5D66881652}"/>
          </ac:spMkLst>
        </pc:spChg>
        <pc:spChg chg="add mod">
          <ac:chgData name="Wan, Lihua" userId="6dc7f015-cb74-493c-abf7-d07b0fabb903" providerId="ADAL" clId="{3AA39B05-43F9-48D1-92F8-5BD4EEC14B53}" dt="2025-07-08T03:15:11.278" v="28"/>
          <ac:spMkLst>
            <pc:docMk/>
            <pc:sldMk cId="3432343364" sldId="263"/>
            <ac:spMk id="31" creationId="{7BBC7C7C-90EE-7F0A-FFFD-A89AF8573EEE}"/>
          </ac:spMkLst>
        </pc:spChg>
        <pc:spChg chg="add mod">
          <ac:chgData name="Wan, Lihua" userId="6dc7f015-cb74-493c-abf7-d07b0fabb903" providerId="ADAL" clId="{3AA39B05-43F9-48D1-92F8-5BD4EEC14B53}" dt="2025-07-08T03:15:11.278" v="28"/>
          <ac:spMkLst>
            <pc:docMk/>
            <pc:sldMk cId="3432343364" sldId="263"/>
            <ac:spMk id="32" creationId="{8204967B-8B9A-0F28-6268-F96CE9BD91AC}"/>
          </ac:spMkLst>
        </pc:spChg>
        <pc:spChg chg="add mod">
          <ac:chgData name="Wan, Lihua" userId="6dc7f015-cb74-493c-abf7-d07b0fabb903" providerId="ADAL" clId="{3AA39B05-43F9-48D1-92F8-5BD4EEC14B53}" dt="2025-07-08T03:15:11.278" v="28"/>
          <ac:spMkLst>
            <pc:docMk/>
            <pc:sldMk cId="3432343364" sldId="263"/>
            <ac:spMk id="33" creationId="{D5DA121E-B9FD-8019-BA1F-06056EA67640}"/>
          </ac:spMkLst>
        </pc:spChg>
        <pc:spChg chg="add mod">
          <ac:chgData name="Wan, Lihua" userId="6dc7f015-cb74-493c-abf7-d07b0fabb903" providerId="ADAL" clId="{3AA39B05-43F9-48D1-92F8-5BD4EEC14B53}" dt="2025-07-08T03:15:11.278" v="28"/>
          <ac:spMkLst>
            <pc:docMk/>
            <pc:sldMk cId="3432343364" sldId="263"/>
            <ac:spMk id="34" creationId="{48CE793A-0BAB-0DD6-49FC-EC8E473FDB21}"/>
          </ac:spMkLst>
        </pc:spChg>
        <pc:spChg chg="add mod">
          <ac:chgData name="Wan, Lihua" userId="6dc7f015-cb74-493c-abf7-d07b0fabb903" providerId="ADAL" clId="{3AA39B05-43F9-48D1-92F8-5BD4EEC14B53}" dt="2025-07-08T03:15:11.278" v="28"/>
          <ac:spMkLst>
            <pc:docMk/>
            <pc:sldMk cId="3432343364" sldId="263"/>
            <ac:spMk id="35" creationId="{870404F3-985E-02A5-AF21-6A9D285DF8BE}"/>
          </ac:spMkLst>
        </pc:spChg>
        <pc:spChg chg="add mod">
          <ac:chgData name="Wan, Lihua" userId="6dc7f015-cb74-493c-abf7-d07b0fabb903" providerId="ADAL" clId="{3AA39B05-43F9-48D1-92F8-5BD4EEC14B53}" dt="2025-07-08T03:15:11.278" v="28"/>
          <ac:spMkLst>
            <pc:docMk/>
            <pc:sldMk cId="3432343364" sldId="263"/>
            <ac:spMk id="36" creationId="{09353E81-76F6-51BC-2EE6-3F7CC72F26D5}"/>
          </ac:spMkLst>
        </pc:spChg>
        <pc:spChg chg="add mod">
          <ac:chgData name="Wan, Lihua" userId="6dc7f015-cb74-493c-abf7-d07b0fabb903" providerId="ADAL" clId="{3AA39B05-43F9-48D1-92F8-5BD4EEC14B53}" dt="2025-07-08T03:15:11.278" v="28"/>
          <ac:spMkLst>
            <pc:docMk/>
            <pc:sldMk cId="3432343364" sldId="263"/>
            <ac:spMk id="37" creationId="{5F6E66E4-D928-19EA-61D1-3443F01EED2B}"/>
          </ac:spMkLst>
        </pc:spChg>
        <pc:spChg chg="add mod">
          <ac:chgData name="Wan, Lihua" userId="6dc7f015-cb74-493c-abf7-d07b0fabb903" providerId="ADAL" clId="{3AA39B05-43F9-48D1-92F8-5BD4EEC14B53}" dt="2025-07-08T03:15:11.278" v="28"/>
          <ac:spMkLst>
            <pc:docMk/>
            <pc:sldMk cId="3432343364" sldId="263"/>
            <ac:spMk id="39" creationId="{EF5BD9CF-3C16-FDE6-D022-316612C9F4C6}"/>
          </ac:spMkLst>
        </pc:spChg>
        <pc:spChg chg="add mod">
          <ac:chgData name="Wan, Lihua" userId="6dc7f015-cb74-493c-abf7-d07b0fabb903" providerId="ADAL" clId="{3AA39B05-43F9-48D1-92F8-5BD4EEC14B53}" dt="2025-07-08T03:15:11.278" v="28"/>
          <ac:spMkLst>
            <pc:docMk/>
            <pc:sldMk cId="3432343364" sldId="263"/>
            <ac:spMk id="40" creationId="{5647765A-C502-66EA-D3D3-74CE89D39AFD}"/>
          </ac:spMkLst>
        </pc:spChg>
        <pc:spChg chg="add mod">
          <ac:chgData name="Wan, Lihua" userId="6dc7f015-cb74-493c-abf7-d07b0fabb903" providerId="ADAL" clId="{3AA39B05-43F9-48D1-92F8-5BD4EEC14B53}" dt="2025-07-08T03:15:11.278" v="28"/>
          <ac:spMkLst>
            <pc:docMk/>
            <pc:sldMk cId="3432343364" sldId="263"/>
            <ac:spMk id="41" creationId="{9E1B77FC-E280-7968-7312-76212561394B}"/>
          </ac:spMkLst>
        </pc:spChg>
        <pc:spChg chg="add mod">
          <ac:chgData name="Wan, Lihua" userId="6dc7f015-cb74-493c-abf7-d07b0fabb903" providerId="ADAL" clId="{3AA39B05-43F9-48D1-92F8-5BD4EEC14B53}" dt="2025-07-08T03:15:11.278" v="28"/>
          <ac:spMkLst>
            <pc:docMk/>
            <pc:sldMk cId="3432343364" sldId="263"/>
            <ac:spMk id="42" creationId="{D105F80D-28AE-6C21-0216-CEDB5BE7CB7E}"/>
          </ac:spMkLst>
        </pc:spChg>
        <pc:spChg chg="add mod">
          <ac:chgData name="Wan, Lihua" userId="6dc7f015-cb74-493c-abf7-d07b0fabb903" providerId="ADAL" clId="{3AA39B05-43F9-48D1-92F8-5BD4EEC14B53}" dt="2025-07-08T03:15:11.278" v="28"/>
          <ac:spMkLst>
            <pc:docMk/>
            <pc:sldMk cId="3432343364" sldId="263"/>
            <ac:spMk id="43" creationId="{1B4845AC-DDC4-5332-133D-EF31D731F73B}"/>
          </ac:spMkLst>
        </pc:spChg>
        <pc:spChg chg="add mod">
          <ac:chgData name="Wan, Lihua" userId="6dc7f015-cb74-493c-abf7-d07b0fabb903" providerId="ADAL" clId="{3AA39B05-43F9-48D1-92F8-5BD4EEC14B53}" dt="2025-07-08T03:15:11.278" v="28"/>
          <ac:spMkLst>
            <pc:docMk/>
            <pc:sldMk cId="3432343364" sldId="263"/>
            <ac:spMk id="44" creationId="{624D94BB-BEBC-422F-A783-8F16A27D02E5}"/>
          </ac:spMkLst>
        </pc:spChg>
        <pc:spChg chg="add mod">
          <ac:chgData name="Wan, Lihua" userId="6dc7f015-cb74-493c-abf7-d07b0fabb903" providerId="ADAL" clId="{3AA39B05-43F9-48D1-92F8-5BD4EEC14B53}" dt="2025-07-08T03:15:11.278" v="28"/>
          <ac:spMkLst>
            <pc:docMk/>
            <pc:sldMk cId="3432343364" sldId="263"/>
            <ac:spMk id="45" creationId="{F0D02CCD-E90A-FECF-F1A2-7A248F29F73D}"/>
          </ac:spMkLst>
        </pc:spChg>
        <pc:spChg chg="add mod">
          <ac:chgData name="Wan, Lihua" userId="6dc7f015-cb74-493c-abf7-d07b0fabb903" providerId="ADAL" clId="{3AA39B05-43F9-48D1-92F8-5BD4EEC14B53}" dt="2025-07-08T03:15:11.278" v="28"/>
          <ac:spMkLst>
            <pc:docMk/>
            <pc:sldMk cId="3432343364" sldId="263"/>
            <ac:spMk id="46" creationId="{D5661D5E-0541-3F42-57E8-DB182969EC64}"/>
          </ac:spMkLst>
        </pc:spChg>
        <pc:spChg chg="add mod">
          <ac:chgData name="Wan, Lihua" userId="6dc7f015-cb74-493c-abf7-d07b0fabb903" providerId="ADAL" clId="{3AA39B05-43F9-48D1-92F8-5BD4EEC14B53}" dt="2025-07-08T03:15:11.278" v="28"/>
          <ac:spMkLst>
            <pc:docMk/>
            <pc:sldMk cId="3432343364" sldId="263"/>
            <ac:spMk id="47" creationId="{331A9F86-E724-364C-D441-B06E53590DDC}"/>
          </ac:spMkLst>
        </pc:spChg>
        <pc:spChg chg="add mod">
          <ac:chgData name="Wan, Lihua" userId="6dc7f015-cb74-493c-abf7-d07b0fabb903" providerId="ADAL" clId="{3AA39B05-43F9-48D1-92F8-5BD4EEC14B53}" dt="2025-07-08T03:15:11.278" v="28"/>
          <ac:spMkLst>
            <pc:docMk/>
            <pc:sldMk cId="3432343364" sldId="263"/>
            <ac:spMk id="48" creationId="{17D31D9C-7DF2-1446-D613-B1C57C70BB55}"/>
          </ac:spMkLst>
        </pc:spChg>
        <pc:spChg chg="add mod">
          <ac:chgData name="Wan, Lihua" userId="6dc7f015-cb74-493c-abf7-d07b0fabb903" providerId="ADAL" clId="{3AA39B05-43F9-48D1-92F8-5BD4EEC14B53}" dt="2025-07-08T03:15:11.278" v="28"/>
          <ac:spMkLst>
            <pc:docMk/>
            <pc:sldMk cId="3432343364" sldId="263"/>
            <ac:spMk id="49" creationId="{AA729475-C76F-00C0-BBF0-9A65E3284D7F}"/>
          </ac:spMkLst>
        </pc:spChg>
        <pc:spChg chg="add mod">
          <ac:chgData name="Wan, Lihua" userId="6dc7f015-cb74-493c-abf7-d07b0fabb903" providerId="ADAL" clId="{3AA39B05-43F9-48D1-92F8-5BD4EEC14B53}" dt="2025-07-08T03:15:11.278" v="28"/>
          <ac:spMkLst>
            <pc:docMk/>
            <pc:sldMk cId="3432343364" sldId="263"/>
            <ac:spMk id="50" creationId="{5260F50F-2D11-CB66-CA4B-9F2B27E49206}"/>
          </ac:spMkLst>
        </pc:spChg>
        <pc:spChg chg="add mod">
          <ac:chgData name="Wan, Lihua" userId="6dc7f015-cb74-493c-abf7-d07b0fabb903" providerId="ADAL" clId="{3AA39B05-43F9-48D1-92F8-5BD4EEC14B53}" dt="2025-07-08T03:15:11.278" v="28"/>
          <ac:spMkLst>
            <pc:docMk/>
            <pc:sldMk cId="3432343364" sldId="263"/>
            <ac:spMk id="51" creationId="{2927788E-3181-73B1-ECF1-F0CEA1261A55}"/>
          </ac:spMkLst>
        </pc:spChg>
        <pc:spChg chg="add mod">
          <ac:chgData name="Wan, Lihua" userId="6dc7f015-cb74-493c-abf7-d07b0fabb903" providerId="ADAL" clId="{3AA39B05-43F9-48D1-92F8-5BD4EEC14B53}" dt="2025-07-08T03:15:11.278" v="28"/>
          <ac:spMkLst>
            <pc:docMk/>
            <pc:sldMk cId="3432343364" sldId="263"/>
            <ac:spMk id="52" creationId="{44C7B2A2-114E-F142-6CA8-FEB815FE0A39}"/>
          </ac:spMkLst>
        </pc:spChg>
        <pc:spChg chg="add mod">
          <ac:chgData name="Wan, Lihua" userId="6dc7f015-cb74-493c-abf7-d07b0fabb903" providerId="ADAL" clId="{3AA39B05-43F9-48D1-92F8-5BD4EEC14B53}" dt="2025-07-08T03:15:11.278" v="28"/>
          <ac:spMkLst>
            <pc:docMk/>
            <pc:sldMk cId="3432343364" sldId="263"/>
            <ac:spMk id="53" creationId="{D35E9D04-44CA-C331-4AA8-15FBB593676C}"/>
          </ac:spMkLst>
        </pc:spChg>
        <pc:spChg chg="add mod">
          <ac:chgData name="Wan, Lihua" userId="6dc7f015-cb74-493c-abf7-d07b0fabb903" providerId="ADAL" clId="{3AA39B05-43F9-48D1-92F8-5BD4EEC14B53}" dt="2025-07-08T03:15:11.278" v="28"/>
          <ac:spMkLst>
            <pc:docMk/>
            <pc:sldMk cId="3432343364" sldId="263"/>
            <ac:spMk id="54" creationId="{92B852DD-FB7B-8212-862E-FA790A4A25E1}"/>
          </ac:spMkLst>
        </pc:spChg>
        <pc:spChg chg="add mod">
          <ac:chgData name="Wan, Lihua" userId="6dc7f015-cb74-493c-abf7-d07b0fabb903" providerId="ADAL" clId="{3AA39B05-43F9-48D1-92F8-5BD4EEC14B53}" dt="2025-07-08T03:15:11.278" v="28"/>
          <ac:spMkLst>
            <pc:docMk/>
            <pc:sldMk cId="3432343364" sldId="263"/>
            <ac:spMk id="55" creationId="{332F3D09-3D84-26C4-9F6E-23465B68D057}"/>
          </ac:spMkLst>
        </pc:spChg>
        <pc:spChg chg="add mod">
          <ac:chgData name="Wan, Lihua" userId="6dc7f015-cb74-493c-abf7-d07b0fabb903" providerId="ADAL" clId="{3AA39B05-43F9-48D1-92F8-5BD4EEC14B53}" dt="2025-07-08T03:15:11.278" v="28"/>
          <ac:spMkLst>
            <pc:docMk/>
            <pc:sldMk cId="3432343364" sldId="263"/>
            <ac:spMk id="56" creationId="{BD8425D2-2007-FC77-E4C1-0BEF0A31774B}"/>
          </ac:spMkLst>
        </pc:spChg>
        <pc:spChg chg="add mod">
          <ac:chgData name="Wan, Lihua" userId="6dc7f015-cb74-493c-abf7-d07b0fabb903" providerId="ADAL" clId="{3AA39B05-43F9-48D1-92F8-5BD4EEC14B53}" dt="2025-07-08T03:15:11.278" v="28"/>
          <ac:spMkLst>
            <pc:docMk/>
            <pc:sldMk cId="3432343364" sldId="263"/>
            <ac:spMk id="57" creationId="{ED7ABAED-FEF8-7033-2637-317FB5EC1598}"/>
          </ac:spMkLst>
        </pc:spChg>
        <pc:spChg chg="add mod">
          <ac:chgData name="Wan, Lihua" userId="6dc7f015-cb74-493c-abf7-d07b0fabb903" providerId="ADAL" clId="{3AA39B05-43F9-48D1-92F8-5BD4EEC14B53}" dt="2025-07-08T03:15:11.278" v="28"/>
          <ac:spMkLst>
            <pc:docMk/>
            <pc:sldMk cId="3432343364" sldId="263"/>
            <ac:spMk id="58" creationId="{1197A1DB-0219-0CAD-182A-645C3E83D90F}"/>
          </ac:spMkLst>
        </pc:spChg>
        <pc:spChg chg="add mod">
          <ac:chgData name="Wan, Lihua" userId="6dc7f015-cb74-493c-abf7-d07b0fabb903" providerId="ADAL" clId="{3AA39B05-43F9-48D1-92F8-5BD4EEC14B53}" dt="2025-07-08T03:15:11.278" v="28"/>
          <ac:spMkLst>
            <pc:docMk/>
            <pc:sldMk cId="3432343364" sldId="263"/>
            <ac:spMk id="59" creationId="{FF798095-3379-ED74-0B8B-64D588EF1A25}"/>
          </ac:spMkLst>
        </pc:spChg>
        <pc:spChg chg="add mod">
          <ac:chgData name="Wan, Lihua" userId="6dc7f015-cb74-493c-abf7-d07b0fabb903" providerId="ADAL" clId="{3AA39B05-43F9-48D1-92F8-5BD4EEC14B53}" dt="2025-07-08T03:15:11.278" v="28"/>
          <ac:spMkLst>
            <pc:docMk/>
            <pc:sldMk cId="3432343364" sldId="263"/>
            <ac:spMk id="60" creationId="{9C1FA348-11D9-97C6-F7FE-BD95722556D5}"/>
          </ac:spMkLst>
        </pc:spChg>
        <pc:spChg chg="add mod">
          <ac:chgData name="Wan, Lihua" userId="6dc7f015-cb74-493c-abf7-d07b0fabb903" providerId="ADAL" clId="{3AA39B05-43F9-48D1-92F8-5BD4EEC14B53}" dt="2025-07-08T03:15:11.278" v="28"/>
          <ac:spMkLst>
            <pc:docMk/>
            <pc:sldMk cId="3432343364" sldId="263"/>
            <ac:spMk id="61" creationId="{18F32DD3-D572-724E-F086-7EA8134F0C0A}"/>
          </ac:spMkLst>
        </pc:spChg>
        <pc:spChg chg="add mod">
          <ac:chgData name="Wan, Lihua" userId="6dc7f015-cb74-493c-abf7-d07b0fabb903" providerId="ADAL" clId="{3AA39B05-43F9-48D1-92F8-5BD4EEC14B53}" dt="2025-07-08T03:15:11.278" v="28"/>
          <ac:spMkLst>
            <pc:docMk/>
            <pc:sldMk cId="3432343364" sldId="263"/>
            <ac:spMk id="62" creationId="{E76BC59F-EA81-40BC-C69E-19A6D676EEA8}"/>
          </ac:spMkLst>
        </pc:spChg>
        <pc:spChg chg="add mod">
          <ac:chgData name="Wan, Lihua" userId="6dc7f015-cb74-493c-abf7-d07b0fabb903" providerId="ADAL" clId="{3AA39B05-43F9-48D1-92F8-5BD4EEC14B53}" dt="2025-07-08T03:15:11.278" v="28"/>
          <ac:spMkLst>
            <pc:docMk/>
            <pc:sldMk cId="3432343364" sldId="263"/>
            <ac:spMk id="63" creationId="{24044DE9-E14C-C856-1E7C-CD56645DC605}"/>
          </ac:spMkLst>
        </pc:spChg>
        <pc:spChg chg="add mod">
          <ac:chgData name="Wan, Lihua" userId="6dc7f015-cb74-493c-abf7-d07b0fabb903" providerId="ADAL" clId="{3AA39B05-43F9-48D1-92F8-5BD4EEC14B53}" dt="2025-07-08T03:15:11.278" v="28"/>
          <ac:spMkLst>
            <pc:docMk/>
            <pc:sldMk cId="3432343364" sldId="263"/>
            <ac:spMk id="64" creationId="{75685841-CCFB-EB1C-0103-BDA99E592FFE}"/>
          </ac:spMkLst>
        </pc:spChg>
        <pc:spChg chg="add mod">
          <ac:chgData name="Wan, Lihua" userId="6dc7f015-cb74-493c-abf7-d07b0fabb903" providerId="ADAL" clId="{3AA39B05-43F9-48D1-92F8-5BD4EEC14B53}" dt="2025-07-08T03:15:11.278" v="28"/>
          <ac:spMkLst>
            <pc:docMk/>
            <pc:sldMk cId="3432343364" sldId="263"/>
            <ac:spMk id="65" creationId="{800E1406-2770-08DD-7BED-D262D9B7A165}"/>
          </ac:spMkLst>
        </pc:spChg>
        <pc:spChg chg="add mod">
          <ac:chgData name="Wan, Lihua" userId="6dc7f015-cb74-493c-abf7-d07b0fabb903" providerId="ADAL" clId="{3AA39B05-43F9-48D1-92F8-5BD4EEC14B53}" dt="2025-07-08T03:15:11.278" v="28"/>
          <ac:spMkLst>
            <pc:docMk/>
            <pc:sldMk cId="3432343364" sldId="263"/>
            <ac:spMk id="66" creationId="{87DE2C1F-074D-2DA3-4FD6-77A668E6CFEB}"/>
          </ac:spMkLst>
        </pc:spChg>
        <pc:spChg chg="add mod">
          <ac:chgData name="Wan, Lihua" userId="6dc7f015-cb74-493c-abf7-d07b0fabb903" providerId="ADAL" clId="{3AA39B05-43F9-48D1-92F8-5BD4EEC14B53}" dt="2025-07-08T03:15:19.816" v="29"/>
          <ac:spMkLst>
            <pc:docMk/>
            <pc:sldMk cId="3432343364" sldId="263"/>
            <ac:spMk id="67" creationId="{92F4469F-CEDF-CCF4-13AF-263D5971E684}"/>
          </ac:spMkLst>
        </pc:spChg>
        <pc:grpChg chg="add mod">
          <ac:chgData name="Wan, Lihua" userId="6dc7f015-cb74-493c-abf7-d07b0fabb903" providerId="ADAL" clId="{3AA39B05-43F9-48D1-92F8-5BD4EEC14B53}" dt="2025-07-08T03:15:11.278" v="28"/>
          <ac:grpSpMkLst>
            <pc:docMk/>
            <pc:sldMk cId="3432343364" sldId="263"/>
            <ac:grpSpMk id="8" creationId="{914E36DD-B590-9A67-9BD5-5B6E05D379D1}"/>
          </ac:grpSpMkLst>
        </pc:grpChg>
        <pc:graphicFrameChg chg="add mod">
          <ac:chgData name="Wan, Lihua" userId="6dc7f015-cb74-493c-abf7-d07b0fabb903" providerId="ADAL" clId="{3AA39B05-43F9-48D1-92F8-5BD4EEC14B53}" dt="2025-07-08T03:15:11.278" v="28"/>
          <ac:graphicFrameMkLst>
            <pc:docMk/>
            <pc:sldMk cId="3432343364" sldId="263"/>
            <ac:graphicFrameMk id="38" creationId="{0B52D874-E99A-3AA8-2946-CC9ED8396C2D}"/>
          </ac:graphicFrameMkLst>
        </pc:graphicFrameChg>
        <pc:cxnChg chg="mod">
          <ac:chgData name="Wan, Lihua" userId="6dc7f015-cb74-493c-abf7-d07b0fabb903" providerId="ADAL" clId="{3AA39B05-43F9-48D1-92F8-5BD4EEC14B53}" dt="2025-07-08T03:15:11.278" v="28"/>
          <ac:cxnSpMkLst>
            <pc:docMk/>
            <pc:sldMk cId="3432343364" sldId="263"/>
            <ac:cxnSpMk id="9" creationId="{E40BDBF4-11F8-8172-BA96-26B7D05B25CC}"/>
          </ac:cxnSpMkLst>
        </pc:cxnChg>
      </pc:sldChg>
      <pc:sldChg chg="addSp delSp modSp add mod">
        <pc:chgData name="Wan, Lihua" userId="6dc7f015-cb74-493c-abf7-d07b0fabb903" providerId="ADAL" clId="{3AA39B05-43F9-48D1-92F8-5BD4EEC14B53}" dt="2025-07-16T05:18:18.443" v="3483" actId="313"/>
        <pc:sldMkLst>
          <pc:docMk/>
          <pc:sldMk cId="657355764" sldId="264"/>
        </pc:sldMkLst>
        <pc:spChg chg="add mod">
          <ac:chgData name="Wan, Lihua" userId="6dc7f015-cb74-493c-abf7-d07b0fabb903" providerId="ADAL" clId="{3AA39B05-43F9-48D1-92F8-5BD4EEC14B53}" dt="2025-07-08T08:50:41.350" v="2088" actId="14100"/>
          <ac:spMkLst>
            <pc:docMk/>
            <pc:sldMk cId="657355764" sldId="264"/>
            <ac:spMk id="2" creationId="{80DC0D69-92E4-3E2B-2865-5D3D4D05C1AD}"/>
          </ac:spMkLst>
        </pc:spChg>
        <pc:spChg chg="add del mod">
          <ac:chgData name="Wan, Lihua" userId="6dc7f015-cb74-493c-abf7-d07b0fabb903" providerId="ADAL" clId="{3AA39B05-43F9-48D1-92F8-5BD4EEC14B53}" dt="2025-07-08T08:47:14.784" v="2045" actId="478"/>
          <ac:spMkLst>
            <pc:docMk/>
            <pc:sldMk cId="657355764" sldId="264"/>
            <ac:spMk id="3" creationId="{8AE93157-5406-954B-55A8-1A1C155DE131}"/>
          </ac:spMkLst>
        </pc:spChg>
        <pc:spChg chg="add mod">
          <ac:chgData name="Wan, Lihua" userId="6dc7f015-cb74-493c-abf7-d07b0fabb903" providerId="ADAL" clId="{3AA39B05-43F9-48D1-92F8-5BD4EEC14B53}" dt="2025-07-08T03:15:47.393" v="33"/>
          <ac:spMkLst>
            <pc:docMk/>
            <pc:sldMk cId="657355764" sldId="264"/>
            <ac:spMk id="4" creationId="{0675CF10-7BA7-90F8-D472-3F3F4B1F61D3}"/>
          </ac:spMkLst>
        </pc:spChg>
        <pc:spChg chg="mod">
          <ac:chgData name="Wan, Lihua" userId="6dc7f015-cb74-493c-abf7-d07b0fabb903" providerId="ADAL" clId="{3AA39B05-43F9-48D1-92F8-5BD4EEC14B53}" dt="2025-07-08T03:15:47.393" v="33"/>
          <ac:spMkLst>
            <pc:docMk/>
            <pc:sldMk cId="657355764" sldId="264"/>
            <ac:spMk id="7" creationId="{8DA3E841-FF33-4566-157A-4823EC854EAB}"/>
          </ac:spMkLst>
        </pc:spChg>
        <pc:spChg chg="mod">
          <ac:chgData name="Wan, Lihua" userId="6dc7f015-cb74-493c-abf7-d07b0fabb903" providerId="ADAL" clId="{3AA39B05-43F9-48D1-92F8-5BD4EEC14B53}" dt="2025-07-08T03:15:47.393" v="33"/>
          <ac:spMkLst>
            <pc:docMk/>
            <pc:sldMk cId="657355764" sldId="264"/>
            <ac:spMk id="8" creationId="{CE57CFAB-64AC-6A9A-97E3-921C405CED22}"/>
          </ac:spMkLst>
        </pc:spChg>
        <pc:spChg chg="add mod">
          <ac:chgData name="Wan, Lihua" userId="6dc7f015-cb74-493c-abf7-d07b0fabb903" providerId="ADAL" clId="{3AA39B05-43F9-48D1-92F8-5BD4EEC14B53}" dt="2025-07-08T03:15:47.393" v="33"/>
          <ac:spMkLst>
            <pc:docMk/>
            <pc:sldMk cId="657355764" sldId="264"/>
            <ac:spMk id="9" creationId="{CF011FD9-305B-671C-E158-83A55852006B}"/>
          </ac:spMkLst>
        </pc:spChg>
        <pc:spChg chg="add del mod">
          <ac:chgData name="Wan, Lihua" userId="6dc7f015-cb74-493c-abf7-d07b0fabb903" providerId="ADAL" clId="{3AA39B05-43F9-48D1-92F8-5BD4EEC14B53}" dt="2025-07-08T08:44:49.438" v="2038" actId="478"/>
          <ac:spMkLst>
            <pc:docMk/>
            <pc:sldMk cId="657355764" sldId="264"/>
            <ac:spMk id="10" creationId="{2FA3C4EA-738F-9E3B-BE33-06B0E6FE6E44}"/>
          </ac:spMkLst>
        </pc:spChg>
        <pc:spChg chg="add mod">
          <ac:chgData name="Wan, Lihua" userId="6dc7f015-cb74-493c-abf7-d07b0fabb903" providerId="ADAL" clId="{3AA39B05-43F9-48D1-92F8-5BD4EEC14B53}" dt="2025-07-08T03:15:47.393" v="33"/>
          <ac:spMkLst>
            <pc:docMk/>
            <pc:sldMk cId="657355764" sldId="264"/>
            <ac:spMk id="11" creationId="{C48A0286-5979-0B5F-F1DA-63CD1EADC4B0}"/>
          </ac:spMkLst>
        </pc:spChg>
        <pc:spChg chg="add mod">
          <ac:chgData name="Wan, Lihua" userId="6dc7f015-cb74-493c-abf7-d07b0fabb903" providerId="ADAL" clId="{3AA39B05-43F9-48D1-92F8-5BD4EEC14B53}" dt="2025-07-08T03:15:47.393" v="33"/>
          <ac:spMkLst>
            <pc:docMk/>
            <pc:sldMk cId="657355764" sldId="264"/>
            <ac:spMk id="15" creationId="{1602A473-6C10-12E0-08DA-FBE94FC3D616}"/>
          </ac:spMkLst>
        </pc:spChg>
        <pc:spChg chg="add mod">
          <ac:chgData name="Wan, Lihua" userId="6dc7f015-cb74-493c-abf7-d07b0fabb903" providerId="ADAL" clId="{3AA39B05-43F9-48D1-92F8-5BD4EEC14B53}" dt="2025-07-08T03:15:47.393" v="33"/>
          <ac:spMkLst>
            <pc:docMk/>
            <pc:sldMk cId="657355764" sldId="264"/>
            <ac:spMk id="16" creationId="{D74639CB-93B0-6B32-FB7E-388DEB6A7FF3}"/>
          </ac:spMkLst>
        </pc:spChg>
        <pc:spChg chg="add mod">
          <ac:chgData name="Wan, Lihua" userId="6dc7f015-cb74-493c-abf7-d07b0fabb903" providerId="ADAL" clId="{3AA39B05-43F9-48D1-92F8-5BD4EEC14B53}" dt="2025-07-08T08:53:49.598" v="2135" actId="403"/>
          <ac:spMkLst>
            <pc:docMk/>
            <pc:sldMk cId="657355764" sldId="264"/>
            <ac:spMk id="17" creationId="{B540BA61-AA1A-1A83-D41C-7B006C9CF7F1}"/>
          </ac:spMkLst>
        </pc:spChg>
        <pc:spChg chg="add mod">
          <ac:chgData name="Wan, Lihua" userId="6dc7f015-cb74-493c-abf7-d07b0fabb903" providerId="ADAL" clId="{3AA39B05-43F9-48D1-92F8-5BD4EEC14B53}" dt="2025-07-08T08:53:52.431" v="2136" actId="403"/>
          <ac:spMkLst>
            <pc:docMk/>
            <pc:sldMk cId="657355764" sldId="264"/>
            <ac:spMk id="18" creationId="{921415C8-D4E4-9234-98AC-215AA4AE3E0E}"/>
          </ac:spMkLst>
        </pc:spChg>
        <pc:grpChg chg="add mod">
          <ac:chgData name="Wan, Lihua" userId="6dc7f015-cb74-493c-abf7-d07b0fabb903" providerId="ADAL" clId="{3AA39B05-43F9-48D1-92F8-5BD4EEC14B53}" dt="2025-07-08T03:15:47.393" v="33"/>
          <ac:grpSpMkLst>
            <pc:docMk/>
            <pc:sldMk cId="657355764" sldId="264"/>
            <ac:grpSpMk id="5" creationId="{8A4AC1C6-3F5C-9C17-69DD-85FB07D14D74}"/>
          </ac:grpSpMkLst>
        </pc:grpChg>
        <pc:graphicFrameChg chg="add mod modGraphic">
          <ac:chgData name="Wan, Lihua" userId="6dc7f015-cb74-493c-abf7-d07b0fabb903" providerId="ADAL" clId="{3AA39B05-43F9-48D1-92F8-5BD4EEC14B53}" dt="2025-07-10T02:21:23.933" v="3309" actId="20577"/>
          <ac:graphicFrameMkLst>
            <pc:docMk/>
            <pc:sldMk cId="657355764" sldId="264"/>
            <ac:graphicFrameMk id="13" creationId="{2794A8A3-B3B8-1E49-DB21-8B3956F6D61A}"/>
          </ac:graphicFrameMkLst>
        </pc:graphicFrameChg>
        <pc:graphicFrameChg chg="add mod modGraphic">
          <ac:chgData name="Wan, Lihua" userId="6dc7f015-cb74-493c-abf7-d07b0fabb903" providerId="ADAL" clId="{3AA39B05-43F9-48D1-92F8-5BD4EEC14B53}" dt="2025-07-16T05:18:18.443" v="3483" actId="313"/>
          <ac:graphicFrameMkLst>
            <pc:docMk/>
            <pc:sldMk cId="657355764" sldId="264"/>
            <ac:graphicFrameMk id="14" creationId="{D6A098E6-ECAD-9551-C6B9-E8A5E19EC6A7}"/>
          </ac:graphicFrameMkLst>
        </pc:graphicFrameChg>
        <pc:picChg chg="add mod">
          <ac:chgData name="Wan, Lihua" userId="6dc7f015-cb74-493c-abf7-d07b0fabb903" providerId="ADAL" clId="{3AA39B05-43F9-48D1-92F8-5BD4EEC14B53}" dt="2025-07-08T03:15:47.393" v="33"/>
          <ac:picMkLst>
            <pc:docMk/>
            <pc:sldMk cId="657355764" sldId="264"/>
            <ac:picMk id="12" creationId="{50760B71-8B57-5D1D-6DF9-7A0864909E97}"/>
          </ac:picMkLst>
        </pc:picChg>
        <pc:cxnChg chg="mod">
          <ac:chgData name="Wan, Lihua" userId="6dc7f015-cb74-493c-abf7-d07b0fabb903" providerId="ADAL" clId="{3AA39B05-43F9-48D1-92F8-5BD4EEC14B53}" dt="2025-07-08T03:15:47.393" v="33"/>
          <ac:cxnSpMkLst>
            <pc:docMk/>
            <pc:sldMk cId="657355764" sldId="264"/>
            <ac:cxnSpMk id="6" creationId="{67A8C21F-12BD-2A79-7D11-659B7B7BF27A}"/>
          </ac:cxnSpMkLst>
        </pc:cxnChg>
      </pc:sldChg>
      <pc:sldChg chg="add del">
        <pc:chgData name="Wan, Lihua" userId="6dc7f015-cb74-493c-abf7-d07b0fabb903" providerId="ADAL" clId="{3AA39B05-43F9-48D1-92F8-5BD4EEC14B53}" dt="2025-07-08T03:33:53.315" v="50" actId="47"/>
        <pc:sldMkLst>
          <pc:docMk/>
          <pc:sldMk cId="917063086" sldId="265"/>
        </pc:sldMkLst>
      </pc:sldChg>
      <pc:sldChg chg="add del">
        <pc:chgData name="Wan, Lihua" userId="6dc7f015-cb74-493c-abf7-d07b0fabb903" providerId="ADAL" clId="{3AA39B05-43F9-48D1-92F8-5BD4EEC14B53}" dt="2025-07-08T03:33:53.963" v="51" actId="47"/>
        <pc:sldMkLst>
          <pc:docMk/>
          <pc:sldMk cId="3637517741" sldId="266"/>
        </pc:sldMkLst>
      </pc:sldChg>
      <pc:sldChg chg="addSp modSp add mod">
        <pc:chgData name="Wan, Lihua" userId="6dc7f015-cb74-493c-abf7-d07b0fabb903" providerId="ADAL" clId="{3AA39B05-43F9-48D1-92F8-5BD4EEC14B53}" dt="2025-07-08T09:10:04.792" v="2373" actId="1035"/>
        <pc:sldMkLst>
          <pc:docMk/>
          <pc:sldMk cId="80395110" sldId="267"/>
        </pc:sldMkLst>
        <pc:spChg chg="mod">
          <ac:chgData name="Wan, Lihua" userId="6dc7f015-cb74-493c-abf7-d07b0fabb903" providerId="ADAL" clId="{3AA39B05-43F9-48D1-92F8-5BD4EEC14B53}" dt="2025-07-08T03:16:23.006" v="35"/>
          <ac:spMkLst>
            <pc:docMk/>
            <pc:sldMk cId="80395110" sldId="267"/>
            <ac:spMk id="4" creationId="{93F7821C-619B-40DC-1670-12EDCD9C6214}"/>
          </ac:spMkLst>
        </pc:spChg>
        <pc:spChg chg="mod">
          <ac:chgData name="Wan, Lihua" userId="6dc7f015-cb74-493c-abf7-d07b0fabb903" providerId="ADAL" clId="{3AA39B05-43F9-48D1-92F8-5BD4EEC14B53}" dt="2025-07-08T03:16:23.006" v="35"/>
          <ac:spMkLst>
            <pc:docMk/>
            <pc:sldMk cId="80395110" sldId="267"/>
            <ac:spMk id="5" creationId="{8397D240-7BC4-4C30-7A9F-9ACB591B308F}"/>
          </ac:spMkLst>
        </pc:spChg>
        <pc:spChg chg="add mod">
          <ac:chgData name="Wan, Lihua" userId="6dc7f015-cb74-493c-abf7-d07b0fabb903" providerId="ADAL" clId="{3AA39B05-43F9-48D1-92F8-5BD4EEC14B53}" dt="2025-07-08T03:16:23.006" v="35"/>
          <ac:spMkLst>
            <pc:docMk/>
            <pc:sldMk cId="80395110" sldId="267"/>
            <ac:spMk id="6" creationId="{894A2200-C189-4C62-A7FC-9595F2337CE3}"/>
          </ac:spMkLst>
        </pc:spChg>
        <pc:spChg chg="add mod">
          <ac:chgData name="Wan, Lihua" userId="6dc7f015-cb74-493c-abf7-d07b0fabb903" providerId="ADAL" clId="{3AA39B05-43F9-48D1-92F8-5BD4EEC14B53}" dt="2025-07-08T03:16:23.006" v="35"/>
          <ac:spMkLst>
            <pc:docMk/>
            <pc:sldMk cId="80395110" sldId="267"/>
            <ac:spMk id="7" creationId="{E5B0FAD4-6DC6-4977-77A1-9ABBDEDE384C}"/>
          </ac:spMkLst>
        </pc:spChg>
        <pc:spChg chg="add mod">
          <ac:chgData name="Wan, Lihua" userId="6dc7f015-cb74-493c-abf7-d07b0fabb903" providerId="ADAL" clId="{3AA39B05-43F9-48D1-92F8-5BD4EEC14B53}" dt="2025-07-08T03:16:23.006" v="35"/>
          <ac:spMkLst>
            <pc:docMk/>
            <pc:sldMk cId="80395110" sldId="267"/>
            <ac:spMk id="8" creationId="{AC8675D4-45CE-A1AB-D4C5-6B6AFAB7D768}"/>
          </ac:spMkLst>
        </pc:spChg>
        <pc:spChg chg="add mod">
          <ac:chgData name="Wan, Lihua" userId="6dc7f015-cb74-493c-abf7-d07b0fabb903" providerId="ADAL" clId="{3AA39B05-43F9-48D1-92F8-5BD4EEC14B53}" dt="2025-07-08T03:16:23.006" v="35"/>
          <ac:spMkLst>
            <pc:docMk/>
            <pc:sldMk cId="80395110" sldId="267"/>
            <ac:spMk id="9" creationId="{A265E2AF-B362-854A-5BF5-ACC921153D5D}"/>
          </ac:spMkLst>
        </pc:spChg>
        <pc:spChg chg="add mod">
          <ac:chgData name="Wan, Lihua" userId="6dc7f015-cb74-493c-abf7-d07b0fabb903" providerId="ADAL" clId="{3AA39B05-43F9-48D1-92F8-5BD4EEC14B53}" dt="2025-07-08T03:16:23.006" v="35"/>
          <ac:spMkLst>
            <pc:docMk/>
            <pc:sldMk cId="80395110" sldId="267"/>
            <ac:spMk id="10" creationId="{38256AD9-E848-AD90-3210-7346873A47F8}"/>
          </ac:spMkLst>
        </pc:spChg>
        <pc:spChg chg="add mod">
          <ac:chgData name="Wan, Lihua" userId="6dc7f015-cb74-493c-abf7-d07b0fabb903" providerId="ADAL" clId="{3AA39B05-43F9-48D1-92F8-5BD4EEC14B53}" dt="2025-07-08T03:16:23.006" v="35"/>
          <ac:spMkLst>
            <pc:docMk/>
            <pc:sldMk cId="80395110" sldId="267"/>
            <ac:spMk id="11" creationId="{BA72014D-4F6F-FB1D-A793-C3E66AC169E9}"/>
          </ac:spMkLst>
        </pc:spChg>
        <pc:spChg chg="add mod">
          <ac:chgData name="Wan, Lihua" userId="6dc7f015-cb74-493c-abf7-d07b0fabb903" providerId="ADAL" clId="{3AA39B05-43F9-48D1-92F8-5BD4EEC14B53}" dt="2025-07-08T09:10:01.736" v="2370" actId="1035"/>
          <ac:spMkLst>
            <pc:docMk/>
            <pc:sldMk cId="80395110" sldId="267"/>
            <ac:spMk id="12" creationId="{E5759F9D-B58D-C3A5-63BD-BFAF5F286769}"/>
          </ac:spMkLst>
        </pc:spChg>
        <pc:spChg chg="add mod">
          <ac:chgData name="Wan, Lihua" userId="6dc7f015-cb74-493c-abf7-d07b0fabb903" providerId="ADAL" clId="{3AA39B05-43F9-48D1-92F8-5BD4EEC14B53}" dt="2025-07-08T03:16:23.006" v="35"/>
          <ac:spMkLst>
            <pc:docMk/>
            <pc:sldMk cId="80395110" sldId="267"/>
            <ac:spMk id="13" creationId="{35226EEE-73F4-6C78-EC35-F69CED1B16F6}"/>
          </ac:spMkLst>
        </pc:spChg>
        <pc:spChg chg="add mod">
          <ac:chgData name="Wan, Lihua" userId="6dc7f015-cb74-493c-abf7-d07b0fabb903" providerId="ADAL" clId="{3AA39B05-43F9-48D1-92F8-5BD4EEC14B53}" dt="2025-07-08T03:16:23.006" v="35"/>
          <ac:spMkLst>
            <pc:docMk/>
            <pc:sldMk cId="80395110" sldId="267"/>
            <ac:spMk id="14" creationId="{14087253-80CA-B4C0-CC5F-8CD90681A84A}"/>
          </ac:spMkLst>
        </pc:spChg>
        <pc:spChg chg="add mod">
          <ac:chgData name="Wan, Lihua" userId="6dc7f015-cb74-493c-abf7-d07b0fabb903" providerId="ADAL" clId="{3AA39B05-43F9-48D1-92F8-5BD4EEC14B53}" dt="2025-07-08T03:16:23.006" v="35"/>
          <ac:spMkLst>
            <pc:docMk/>
            <pc:sldMk cId="80395110" sldId="267"/>
            <ac:spMk id="15" creationId="{7546127E-14E5-4690-C81A-5250E2E29770}"/>
          </ac:spMkLst>
        </pc:spChg>
        <pc:spChg chg="add mod">
          <ac:chgData name="Wan, Lihua" userId="6dc7f015-cb74-493c-abf7-d07b0fabb903" providerId="ADAL" clId="{3AA39B05-43F9-48D1-92F8-5BD4EEC14B53}" dt="2025-07-08T03:16:23.006" v="35"/>
          <ac:spMkLst>
            <pc:docMk/>
            <pc:sldMk cId="80395110" sldId="267"/>
            <ac:spMk id="16" creationId="{A99F6DDA-E311-37F3-5CA8-8E2467D8B3DC}"/>
          </ac:spMkLst>
        </pc:spChg>
        <pc:spChg chg="add mod">
          <ac:chgData name="Wan, Lihua" userId="6dc7f015-cb74-493c-abf7-d07b0fabb903" providerId="ADAL" clId="{3AA39B05-43F9-48D1-92F8-5BD4EEC14B53}" dt="2025-07-08T03:16:23.006" v="35"/>
          <ac:spMkLst>
            <pc:docMk/>
            <pc:sldMk cId="80395110" sldId="267"/>
            <ac:spMk id="17" creationId="{C9DE07F7-3AA5-28FB-4E27-BBA8CFE5AEDA}"/>
          </ac:spMkLst>
        </pc:spChg>
        <pc:spChg chg="add mod">
          <ac:chgData name="Wan, Lihua" userId="6dc7f015-cb74-493c-abf7-d07b0fabb903" providerId="ADAL" clId="{3AA39B05-43F9-48D1-92F8-5BD4EEC14B53}" dt="2025-07-08T03:16:23.006" v="35"/>
          <ac:spMkLst>
            <pc:docMk/>
            <pc:sldMk cId="80395110" sldId="267"/>
            <ac:spMk id="18" creationId="{021932CB-A9C5-B7EE-FE50-76D7C69BE97D}"/>
          </ac:spMkLst>
        </pc:spChg>
        <pc:spChg chg="add mod">
          <ac:chgData name="Wan, Lihua" userId="6dc7f015-cb74-493c-abf7-d07b0fabb903" providerId="ADAL" clId="{3AA39B05-43F9-48D1-92F8-5BD4EEC14B53}" dt="2025-07-08T03:16:23.006" v="35"/>
          <ac:spMkLst>
            <pc:docMk/>
            <pc:sldMk cId="80395110" sldId="267"/>
            <ac:spMk id="19" creationId="{6D6DE7EA-9CBA-2F35-D45A-F355BAC97271}"/>
          </ac:spMkLst>
        </pc:spChg>
        <pc:spChg chg="add mod">
          <ac:chgData name="Wan, Lihua" userId="6dc7f015-cb74-493c-abf7-d07b0fabb903" providerId="ADAL" clId="{3AA39B05-43F9-48D1-92F8-5BD4EEC14B53}" dt="2025-07-08T03:16:23.006" v="35"/>
          <ac:spMkLst>
            <pc:docMk/>
            <pc:sldMk cId="80395110" sldId="267"/>
            <ac:spMk id="20" creationId="{4C62AAD5-8FBE-073D-3CB6-5615CA4FECA2}"/>
          </ac:spMkLst>
        </pc:spChg>
        <pc:spChg chg="add mod">
          <ac:chgData name="Wan, Lihua" userId="6dc7f015-cb74-493c-abf7-d07b0fabb903" providerId="ADAL" clId="{3AA39B05-43F9-48D1-92F8-5BD4EEC14B53}" dt="2025-07-08T03:16:23.006" v="35"/>
          <ac:spMkLst>
            <pc:docMk/>
            <pc:sldMk cId="80395110" sldId="267"/>
            <ac:spMk id="21" creationId="{34FE4868-2374-6491-0D20-0F9CD6DFC23D}"/>
          </ac:spMkLst>
        </pc:spChg>
        <pc:spChg chg="add mod">
          <ac:chgData name="Wan, Lihua" userId="6dc7f015-cb74-493c-abf7-d07b0fabb903" providerId="ADAL" clId="{3AA39B05-43F9-48D1-92F8-5BD4EEC14B53}" dt="2025-07-08T03:16:23.006" v="35"/>
          <ac:spMkLst>
            <pc:docMk/>
            <pc:sldMk cId="80395110" sldId="267"/>
            <ac:spMk id="22" creationId="{E6710C81-3189-CB18-2963-9A6620BAC385}"/>
          </ac:spMkLst>
        </pc:spChg>
        <pc:spChg chg="add mod">
          <ac:chgData name="Wan, Lihua" userId="6dc7f015-cb74-493c-abf7-d07b0fabb903" providerId="ADAL" clId="{3AA39B05-43F9-48D1-92F8-5BD4EEC14B53}" dt="2025-07-08T03:16:23.006" v="35"/>
          <ac:spMkLst>
            <pc:docMk/>
            <pc:sldMk cId="80395110" sldId="267"/>
            <ac:spMk id="23" creationId="{E2CE3D00-5921-1BEB-88A4-1016BDD05B13}"/>
          </ac:spMkLst>
        </pc:spChg>
        <pc:spChg chg="add mod">
          <ac:chgData name="Wan, Lihua" userId="6dc7f015-cb74-493c-abf7-d07b0fabb903" providerId="ADAL" clId="{3AA39B05-43F9-48D1-92F8-5BD4EEC14B53}" dt="2025-07-08T03:16:23.006" v="35"/>
          <ac:spMkLst>
            <pc:docMk/>
            <pc:sldMk cId="80395110" sldId="267"/>
            <ac:spMk id="24" creationId="{ABB71E49-1809-5F75-7DCD-5F7623E3556E}"/>
          </ac:spMkLst>
        </pc:spChg>
        <pc:spChg chg="add mod">
          <ac:chgData name="Wan, Lihua" userId="6dc7f015-cb74-493c-abf7-d07b0fabb903" providerId="ADAL" clId="{3AA39B05-43F9-48D1-92F8-5BD4EEC14B53}" dt="2025-07-08T03:16:23.006" v="35"/>
          <ac:spMkLst>
            <pc:docMk/>
            <pc:sldMk cId="80395110" sldId="267"/>
            <ac:spMk id="25" creationId="{64BC8978-4DCE-FA3B-176D-F22AB9A4A35C}"/>
          </ac:spMkLst>
        </pc:spChg>
        <pc:spChg chg="add mod">
          <ac:chgData name="Wan, Lihua" userId="6dc7f015-cb74-493c-abf7-d07b0fabb903" providerId="ADAL" clId="{3AA39B05-43F9-48D1-92F8-5BD4EEC14B53}" dt="2025-07-08T09:10:04.792" v="2373" actId="1035"/>
          <ac:spMkLst>
            <pc:docMk/>
            <pc:sldMk cId="80395110" sldId="267"/>
            <ac:spMk id="26" creationId="{D586F728-15B4-B320-89E2-109BD7A21A3A}"/>
          </ac:spMkLst>
        </pc:spChg>
        <pc:spChg chg="add mod">
          <ac:chgData name="Wan, Lihua" userId="6dc7f015-cb74-493c-abf7-d07b0fabb903" providerId="ADAL" clId="{3AA39B05-43F9-48D1-92F8-5BD4EEC14B53}" dt="2025-07-08T03:16:23.006" v="35"/>
          <ac:spMkLst>
            <pc:docMk/>
            <pc:sldMk cId="80395110" sldId="267"/>
            <ac:spMk id="27" creationId="{73FD3F2A-B070-A516-5CD2-BBB4A2D535A0}"/>
          </ac:spMkLst>
        </pc:spChg>
        <pc:spChg chg="add mod">
          <ac:chgData name="Wan, Lihua" userId="6dc7f015-cb74-493c-abf7-d07b0fabb903" providerId="ADAL" clId="{3AA39B05-43F9-48D1-92F8-5BD4EEC14B53}" dt="2025-07-08T03:16:23.006" v="35"/>
          <ac:spMkLst>
            <pc:docMk/>
            <pc:sldMk cId="80395110" sldId="267"/>
            <ac:spMk id="28" creationId="{0F3E44CC-17B9-0EE8-BD41-C2698CF94A1C}"/>
          </ac:spMkLst>
        </pc:spChg>
        <pc:spChg chg="add mod">
          <ac:chgData name="Wan, Lihua" userId="6dc7f015-cb74-493c-abf7-d07b0fabb903" providerId="ADAL" clId="{3AA39B05-43F9-48D1-92F8-5BD4EEC14B53}" dt="2025-07-08T03:16:23.006" v="35"/>
          <ac:spMkLst>
            <pc:docMk/>
            <pc:sldMk cId="80395110" sldId="267"/>
            <ac:spMk id="29" creationId="{32FC9741-89C3-DE66-82DE-3E31EC705523}"/>
          </ac:spMkLst>
        </pc:spChg>
        <pc:spChg chg="add mod">
          <ac:chgData name="Wan, Lihua" userId="6dc7f015-cb74-493c-abf7-d07b0fabb903" providerId="ADAL" clId="{3AA39B05-43F9-48D1-92F8-5BD4EEC14B53}" dt="2025-07-08T03:16:23.006" v="35"/>
          <ac:spMkLst>
            <pc:docMk/>
            <pc:sldMk cId="80395110" sldId="267"/>
            <ac:spMk id="30" creationId="{C3B9BC66-986F-C4DB-8BAC-9CAFD18C163C}"/>
          </ac:spMkLst>
        </pc:spChg>
        <pc:spChg chg="add mod">
          <ac:chgData name="Wan, Lihua" userId="6dc7f015-cb74-493c-abf7-d07b0fabb903" providerId="ADAL" clId="{3AA39B05-43F9-48D1-92F8-5BD4EEC14B53}" dt="2025-07-08T03:16:23.006" v="35"/>
          <ac:spMkLst>
            <pc:docMk/>
            <pc:sldMk cId="80395110" sldId="267"/>
            <ac:spMk id="31" creationId="{0E0F6889-F6BF-F348-8491-2130D0205DF0}"/>
          </ac:spMkLst>
        </pc:spChg>
        <pc:spChg chg="add mod">
          <ac:chgData name="Wan, Lihua" userId="6dc7f015-cb74-493c-abf7-d07b0fabb903" providerId="ADAL" clId="{3AA39B05-43F9-48D1-92F8-5BD4EEC14B53}" dt="2025-07-08T03:16:23.006" v="35"/>
          <ac:spMkLst>
            <pc:docMk/>
            <pc:sldMk cId="80395110" sldId="267"/>
            <ac:spMk id="32" creationId="{490F6276-F1E8-29AC-C671-76FB0EA7512D}"/>
          </ac:spMkLst>
        </pc:spChg>
        <pc:spChg chg="add mod">
          <ac:chgData name="Wan, Lihua" userId="6dc7f015-cb74-493c-abf7-d07b0fabb903" providerId="ADAL" clId="{3AA39B05-43F9-48D1-92F8-5BD4EEC14B53}" dt="2025-07-08T03:16:23.006" v="35"/>
          <ac:spMkLst>
            <pc:docMk/>
            <pc:sldMk cId="80395110" sldId="267"/>
            <ac:spMk id="33" creationId="{45EC51BD-2503-F85A-B9D3-3087E9501AF1}"/>
          </ac:spMkLst>
        </pc:spChg>
        <pc:spChg chg="add mod">
          <ac:chgData name="Wan, Lihua" userId="6dc7f015-cb74-493c-abf7-d07b0fabb903" providerId="ADAL" clId="{3AA39B05-43F9-48D1-92F8-5BD4EEC14B53}" dt="2025-07-08T03:16:23.006" v="35"/>
          <ac:spMkLst>
            <pc:docMk/>
            <pc:sldMk cId="80395110" sldId="267"/>
            <ac:spMk id="34" creationId="{D618BA4D-1629-55E7-0D73-E69CAA3F3D04}"/>
          </ac:spMkLst>
        </pc:spChg>
        <pc:spChg chg="add mod">
          <ac:chgData name="Wan, Lihua" userId="6dc7f015-cb74-493c-abf7-d07b0fabb903" providerId="ADAL" clId="{3AA39B05-43F9-48D1-92F8-5BD4EEC14B53}" dt="2025-07-08T03:16:23.006" v="35"/>
          <ac:spMkLst>
            <pc:docMk/>
            <pc:sldMk cId="80395110" sldId="267"/>
            <ac:spMk id="35" creationId="{560FE297-15B6-D95D-562C-5F95A65B818E}"/>
          </ac:spMkLst>
        </pc:spChg>
        <pc:spChg chg="add mod">
          <ac:chgData name="Wan, Lihua" userId="6dc7f015-cb74-493c-abf7-d07b0fabb903" providerId="ADAL" clId="{3AA39B05-43F9-48D1-92F8-5BD4EEC14B53}" dt="2025-07-08T03:16:23.006" v="35"/>
          <ac:spMkLst>
            <pc:docMk/>
            <pc:sldMk cId="80395110" sldId="267"/>
            <ac:spMk id="36" creationId="{AB389B41-2DDF-7240-C9D5-96E540311679}"/>
          </ac:spMkLst>
        </pc:spChg>
        <pc:spChg chg="add mod">
          <ac:chgData name="Wan, Lihua" userId="6dc7f015-cb74-493c-abf7-d07b0fabb903" providerId="ADAL" clId="{3AA39B05-43F9-48D1-92F8-5BD4EEC14B53}" dt="2025-07-08T03:16:23.006" v="35"/>
          <ac:spMkLst>
            <pc:docMk/>
            <pc:sldMk cId="80395110" sldId="267"/>
            <ac:spMk id="37" creationId="{648B238F-CC2F-FEBB-7121-8F55C4944542}"/>
          </ac:spMkLst>
        </pc:spChg>
        <pc:spChg chg="add mod">
          <ac:chgData name="Wan, Lihua" userId="6dc7f015-cb74-493c-abf7-d07b0fabb903" providerId="ADAL" clId="{3AA39B05-43F9-48D1-92F8-5BD4EEC14B53}" dt="2025-07-08T03:16:23.006" v="35"/>
          <ac:spMkLst>
            <pc:docMk/>
            <pc:sldMk cId="80395110" sldId="267"/>
            <ac:spMk id="38" creationId="{07350BCB-EAE4-A7DA-4C04-AC99CC47725A}"/>
          </ac:spMkLst>
        </pc:spChg>
        <pc:grpChg chg="add mod">
          <ac:chgData name="Wan, Lihua" userId="6dc7f015-cb74-493c-abf7-d07b0fabb903" providerId="ADAL" clId="{3AA39B05-43F9-48D1-92F8-5BD4EEC14B53}" dt="2025-07-08T03:16:23.006" v="35"/>
          <ac:grpSpMkLst>
            <pc:docMk/>
            <pc:sldMk cId="80395110" sldId="267"/>
            <ac:grpSpMk id="2" creationId="{4DE43625-02EA-4802-65FE-189F9275CAFB}"/>
          </ac:grpSpMkLst>
        </pc:grpChg>
        <pc:cxnChg chg="mod">
          <ac:chgData name="Wan, Lihua" userId="6dc7f015-cb74-493c-abf7-d07b0fabb903" providerId="ADAL" clId="{3AA39B05-43F9-48D1-92F8-5BD4EEC14B53}" dt="2025-07-08T03:16:23.006" v="35"/>
          <ac:cxnSpMkLst>
            <pc:docMk/>
            <pc:sldMk cId="80395110" sldId="267"/>
            <ac:cxnSpMk id="3" creationId="{18DFFF9B-F48D-A8BE-460F-143B5E5B007A}"/>
          </ac:cxnSpMkLst>
        </pc:cxnChg>
      </pc:sldChg>
      <pc:sldChg chg="addSp delSp modSp add del mod">
        <pc:chgData name="Wan, Lihua" userId="6dc7f015-cb74-493c-abf7-d07b0fabb903" providerId="ADAL" clId="{3AA39B05-43F9-48D1-92F8-5BD4EEC14B53}" dt="2025-07-16T05:41:06.392" v="3847" actId="47"/>
        <pc:sldMkLst>
          <pc:docMk/>
          <pc:sldMk cId="1426707846" sldId="268"/>
        </pc:sldMkLst>
        <pc:spChg chg="add del mod">
          <ac:chgData name="Wan, Lihua" userId="6dc7f015-cb74-493c-abf7-d07b0fabb903" providerId="ADAL" clId="{3AA39B05-43F9-48D1-92F8-5BD4EEC14B53}" dt="2025-07-08T08:54:35.589" v="2139" actId="478"/>
          <ac:spMkLst>
            <pc:docMk/>
            <pc:sldMk cId="1426707846" sldId="268"/>
            <ac:spMk id="2" creationId="{A61E39D5-8A81-5FAF-6C64-B38D54AF223A}"/>
          </ac:spMkLst>
        </pc:spChg>
        <pc:spChg chg="mod">
          <ac:chgData name="Wan, Lihua" userId="6dc7f015-cb74-493c-abf7-d07b0fabb903" providerId="ADAL" clId="{3AA39B05-43F9-48D1-92F8-5BD4EEC14B53}" dt="2025-07-08T03:16:02.913" v="34"/>
          <ac:spMkLst>
            <pc:docMk/>
            <pc:sldMk cId="1426707846" sldId="268"/>
            <ac:spMk id="5" creationId="{21466A3C-C11D-FA56-1CC5-8B298DB29DE6}"/>
          </ac:spMkLst>
        </pc:spChg>
        <pc:spChg chg="mod">
          <ac:chgData name="Wan, Lihua" userId="6dc7f015-cb74-493c-abf7-d07b0fabb903" providerId="ADAL" clId="{3AA39B05-43F9-48D1-92F8-5BD4EEC14B53}" dt="2025-07-08T03:16:02.913" v="34"/>
          <ac:spMkLst>
            <pc:docMk/>
            <pc:sldMk cId="1426707846" sldId="268"/>
            <ac:spMk id="6" creationId="{35F0837E-688D-6948-916E-C4C4F591BB84}"/>
          </ac:spMkLst>
        </pc:spChg>
        <pc:spChg chg="add mod">
          <ac:chgData name="Wan, Lihua" userId="6dc7f015-cb74-493c-abf7-d07b0fabb903" providerId="ADAL" clId="{3AA39B05-43F9-48D1-92F8-5BD4EEC14B53}" dt="2025-07-08T03:16:02.913" v="34"/>
          <ac:spMkLst>
            <pc:docMk/>
            <pc:sldMk cId="1426707846" sldId="268"/>
            <ac:spMk id="7" creationId="{77EB841C-5643-0AA1-7CA4-2CF37B84DC1C}"/>
          </ac:spMkLst>
        </pc:spChg>
        <pc:spChg chg="add mod">
          <ac:chgData name="Wan, Lihua" userId="6dc7f015-cb74-493c-abf7-d07b0fabb903" providerId="ADAL" clId="{3AA39B05-43F9-48D1-92F8-5BD4EEC14B53}" dt="2025-07-10T02:26:01.278" v="3338" actId="1035"/>
          <ac:spMkLst>
            <pc:docMk/>
            <pc:sldMk cId="1426707846" sldId="268"/>
            <ac:spMk id="8" creationId="{B8430715-4E21-6408-4476-40D86DA1784D}"/>
          </ac:spMkLst>
        </pc:spChg>
        <pc:spChg chg="add mod">
          <ac:chgData name="Wan, Lihua" userId="6dc7f015-cb74-493c-abf7-d07b0fabb903" providerId="ADAL" clId="{3AA39B05-43F9-48D1-92F8-5BD4EEC14B53}" dt="2025-07-10T02:26:01.278" v="3338" actId="1035"/>
          <ac:spMkLst>
            <pc:docMk/>
            <pc:sldMk cId="1426707846" sldId="268"/>
            <ac:spMk id="9" creationId="{8C700E41-D6F8-DB5E-D356-B9015B378366}"/>
          </ac:spMkLst>
        </pc:spChg>
        <pc:spChg chg="add del mod">
          <ac:chgData name="Wan, Lihua" userId="6dc7f015-cb74-493c-abf7-d07b0fabb903" providerId="ADAL" clId="{3AA39B05-43F9-48D1-92F8-5BD4EEC14B53}" dt="2025-07-10T02:26:01.278" v="3338" actId="1035"/>
          <ac:spMkLst>
            <pc:docMk/>
            <pc:sldMk cId="1426707846" sldId="268"/>
            <ac:spMk id="10" creationId="{15687C04-70E4-CA81-7DEB-83062FBA5137}"/>
          </ac:spMkLst>
        </pc:spChg>
        <pc:spChg chg="add mod">
          <ac:chgData name="Wan, Lihua" userId="6dc7f015-cb74-493c-abf7-d07b0fabb903" providerId="ADAL" clId="{3AA39B05-43F9-48D1-92F8-5BD4EEC14B53}" dt="2025-07-10T02:26:01.278" v="3338" actId="1035"/>
          <ac:spMkLst>
            <pc:docMk/>
            <pc:sldMk cId="1426707846" sldId="268"/>
            <ac:spMk id="11" creationId="{6CE3D104-9A68-746F-433D-3D35E30B894C}"/>
          </ac:spMkLst>
        </pc:spChg>
        <pc:spChg chg="add mod">
          <ac:chgData name="Wan, Lihua" userId="6dc7f015-cb74-493c-abf7-d07b0fabb903" providerId="ADAL" clId="{3AA39B05-43F9-48D1-92F8-5BD4EEC14B53}" dt="2025-07-10T02:26:01.278" v="3338" actId="1035"/>
          <ac:spMkLst>
            <pc:docMk/>
            <pc:sldMk cId="1426707846" sldId="268"/>
            <ac:spMk id="13" creationId="{A5C390B1-0434-F8C1-D538-03F9FA4D7A00}"/>
          </ac:spMkLst>
        </pc:spChg>
        <pc:spChg chg="add del mod">
          <ac:chgData name="Wan, Lihua" userId="6dc7f015-cb74-493c-abf7-d07b0fabb903" providerId="ADAL" clId="{3AA39B05-43F9-48D1-92F8-5BD4EEC14B53}" dt="2025-07-08T08:55:45.826" v="2150" actId="478"/>
          <ac:spMkLst>
            <pc:docMk/>
            <pc:sldMk cId="1426707846" sldId="268"/>
            <ac:spMk id="14" creationId="{D3849AFA-DF23-8A3F-74BD-37E9824F6D6E}"/>
          </ac:spMkLst>
        </pc:spChg>
        <pc:spChg chg="add del mod">
          <ac:chgData name="Wan, Lihua" userId="6dc7f015-cb74-493c-abf7-d07b0fabb903" providerId="ADAL" clId="{3AA39B05-43F9-48D1-92F8-5BD4EEC14B53}" dt="2025-07-08T08:55:52.944" v="2152" actId="478"/>
          <ac:spMkLst>
            <pc:docMk/>
            <pc:sldMk cId="1426707846" sldId="268"/>
            <ac:spMk id="15" creationId="{3FA1D907-0E81-E608-AA30-4EA211EA3716}"/>
          </ac:spMkLst>
        </pc:spChg>
        <pc:spChg chg="add mod">
          <ac:chgData name="Wan, Lihua" userId="6dc7f015-cb74-493c-abf7-d07b0fabb903" providerId="ADAL" clId="{3AA39B05-43F9-48D1-92F8-5BD4EEC14B53}" dt="2025-07-10T02:26:01.278" v="3338" actId="1035"/>
          <ac:spMkLst>
            <pc:docMk/>
            <pc:sldMk cId="1426707846" sldId="268"/>
            <ac:spMk id="16" creationId="{395FE562-853C-D4D2-B78B-8D60EEE95453}"/>
          </ac:spMkLst>
        </pc:spChg>
        <pc:spChg chg="add mod">
          <ac:chgData name="Wan, Lihua" userId="6dc7f015-cb74-493c-abf7-d07b0fabb903" providerId="ADAL" clId="{3AA39B05-43F9-48D1-92F8-5BD4EEC14B53}" dt="2025-07-10T02:23:55.916" v="3330" actId="20577"/>
          <ac:spMkLst>
            <pc:docMk/>
            <pc:sldMk cId="1426707846" sldId="268"/>
            <ac:spMk id="17" creationId="{DD5EEF9A-4A9C-7DCF-6A47-9CD7477E3E3A}"/>
          </ac:spMkLst>
        </pc:spChg>
        <pc:spChg chg="add mod">
          <ac:chgData name="Wan, Lihua" userId="6dc7f015-cb74-493c-abf7-d07b0fabb903" providerId="ADAL" clId="{3AA39B05-43F9-48D1-92F8-5BD4EEC14B53}" dt="2025-07-10T02:26:01.278" v="3338" actId="1035"/>
          <ac:spMkLst>
            <pc:docMk/>
            <pc:sldMk cId="1426707846" sldId="268"/>
            <ac:spMk id="18" creationId="{FD1E6746-34CB-0892-1E2B-91C482E33DB5}"/>
          </ac:spMkLst>
        </pc:spChg>
        <pc:spChg chg="add mod">
          <ac:chgData name="Wan, Lihua" userId="6dc7f015-cb74-493c-abf7-d07b0fabb903" providerId="ADAL" clId="{3AA39B05-43F9-48D1-92F8-5BD4EEC14B53}" dt="2025-07-10T02:26:01.278" v="3338" actId="1035"/>
          <ac:spMkLst>
            <pc:docMk/>
            <pc:sldMk cId="1426707846" sldId="268"/>
            <ac:spMk id="19" creationId="{C4122A70-DF37-6097-12C4-1692B963CBA6}"/>
          </ac:spMkLst>
        </pc:spChg>
        <pc:spChg chg="add del mod">
          <ac:chgData name="Wan, Lihua" userId="6dc7f015-cb74-493c-abf7-d07b0fabb903" providerId="ADAL" clId="{3AA39B05-43F9-48D1-92F8-5BD4EEC14B53}" dt="2025-07-08T08:54:35.589" v="2139" actId="478"/>
          <ac:spMkLst>
            <pc:docMk/>
            <pc:sldMk cId="1426707846" sldId="268"/>
            <ac:spMk id="21" creationId="{8AA4540C-8920-B6AB-9E8C-EF2600CCFFFD}"/>
          </ac:spMkLst>
        </pc:spChg>
        <pc:spChg chg="add del mod">
          <ac:chgData name="Wan, Lihua" userId="6dc7f015-cb74-493c-abf7-d07b0fabb903" providerId="ADAL" clId="{3AA39B05-43F9-48D1-92F8-5BD4EEC14B53}" dt="2025-07-08T08:54:35.589" v="2139" actId="478"/>
          <ac:spMkLst>
            <pc:docMk/>
            <pc:sldMk cId="1426707846" sldId="268"/>
            <ac:spMk id="22" creationId="{28BCD4F3-3EDC-D42C-2066-80F80B45C5F0}"/>
          </ac:spMkLst>
        </pc:spChg>
        <pc:spChg chg="add del mod">
          <ac:chgData name="Wan, Lihua" userId="6dc7f015-cb74-493c-abf7-d07b0fabb903" providerId="ADAL" clId="{3AA39B05-43F9-48D1-92F8-5BD4EEC14B53}" dt="2025-07-08T08:54:35.589" v="2139" actId="478"/>
          <ac:spMkLst>
            <pc:docMk/>
            <pc:sldMk cId="1426707846" sldId="268"/>
            <ac:spMk id="23" creationId="{C4F6D1F4-A5D9-34A2-D42A-83CA4D8FF8B5}"/>
          </ac:spMkLst>
        </pc:spChg>
        <pc:spChg chg="add del mod">
          <ac:chgData name="Wan, Lihua" userId="6dc7f015-cb74-493c-abf7-d07b0fabb903" providerId="ADAL" clId="{3AA39B05-43F9-48D1-92F8-5BD4EEC14B53}" dt="2025-07-08T08:54:35.589" v="2139" actId="478"/>
          <ac:spMkLst>
            <pc:docMk/>
            <pc:sldMk cId="1426707846" sldId="268"/>
            <ac:spMk id="25" creationId="{7A552DEA-38A4-4547-E2E8-65666132074F}"/>
          </ac:spMkLst>
        </pc:spChg>
        <pc:spChg chg="add del mod">
          <ac:chgData name="Wan, Lihua" userId="6dc7f015-cb74-493c-abf7-d07b0fabb903" providerId="ADAL" clId="{3AA39B05-43F9-48D1-92F8-5BD4EEC14B53}" dt="2025-07-08T08:54:35.589" v="2139" actId="478"/>
          <ac:spMkLst>
            <pc:docMk/>
            <pc:sldMk cId="1426707846" sldId="268"/>
            <ac:spMk id="26" creationId="{C0C4BF83-8C57-C4D8-3B25-6310C6B0A8D1}"/>
          </ac:spMkLst>
        </pc:spChg>
        <pc:spChg chg="add del mod">
          <ac:chgData name="Wan, Lihua" userId="6dc7f015-cb74-493c-abf7-d07b0fabb903" providerId="ADAL" clId="{3AA39B05-43F9-48D1-92F8-5BD4EEC14B53}" dt="2025-07-08T08:54:37.957" v="2140" actId="478"/>
          <ac:spMkLst>
            <pc:docMk/>
            <pc:sldMk cId="1426707846" sldId="268"/>
            <ac:spMk id="27" creationId="{D5AA00DD-E1EA-F7B7-C30D-5D91E341AA68}"/>
          </ac:spMkLst>
        </pc:spChg>
        <pc:spChg chg="add del mod">
          <ac:chgData name="Wan, Lihua" userId="6dc7f015-cb74-493c-abf7-d07b0fabb903" providerId="ADAL" clId="{3AA39B05-43F9-48D1-92F8-5BD4EEC14B53}" dt="2025-07-08T08:54:37.957" v="2140" actId="478"/>
          <ac:spMkLst>
            <pc:docMk/>
            <pc:sldMk cId="1426707846" sldId="268"/>
            <ac:spMk id="28" creationId="{C587A146-0C68-4709-5D27-0DA94F484CE4}"/>
          </ac:spMkLst>
        </pc:spChg>
        <pc:spChg chg="add del mod">
          <ac:chgData name="Wan, Lihua" userId="6dc7f015-cb74-493c-abf7-d07b0fabb903" providerId="ADAL" clId="{3AA39B05-43F9-48D1-92F8-5BD4EEC14B53}" dt="2025-07-08T08:54:37.957" v="2140" actId="478"/>
          <ac:spMkLst>
            <pc:docMk/>
            <pc:sldMk cId="1426707846" sldId="268"/>
            <ac:spMk id="29" creationId="{CDAE11F6-EBD0-1880-D521-13612EDA333F}"/>
          </ac:spMkLst>
        </pc:spChg>
        <pc:spChg chg="add del mod">
          <ac:chgData name="Wan, Lihua" userId="6dc7f015-cb74-493c-abf7-d07b0fabb903" providerId="ADAL" clId="{3AA39B05-43F9-48D1-92F8-5BD4EEC14B53}" dt="2025-07-08T08:54:37.957" v="2140" actId="478"/>
          <ac:spMkLst>
            <pc:docMk/>
            <pc:sldMk cId="1426707846" sldId="268"/>
            <ac:spMk id="30" creationId="{AF25127C-AE1C-79A7-13B9-A05590D88C6F}"/>
          </ac:spMkLst>
        </pc:spChg>
        <pc:spChg chg="add del mod">
          <ac:chgData name="Wan, Lihua" userId="6dc7f015-cb74-493c-abf7-d07b0fabb903" providerId="ADAL" clId="{3AA39B05-43F9-48D1-92F8-5BD4EEC14B53}" dt="2025-07-08T08:54:37.957" v="2140" actId="478"/>
          <ac:spMkLst>
            <pc:docMk/>
            <pc:sldMk cId="1426707846" sldId="268"/>
            <ac:spMk id="31" creationId="{EC3F05F2-97D9-ED47-8E67-60CAE3E8C5E6}"/>
          </ac:spMkLst>
        </pc:spChg>
        <pc:spChg chg="add del mod">
          <ac:chgData name="Wan, Lihua" userId="6dc7f015-cb74-493c-abf7-d07b0fabb903" providerId="ADAL" clId="{3AA39B05-43F9-48D1-92F8-5BD4EEC14B53}" dt="2025-07-08T08:54:37.957" v="2140" actId="478"/>
          <ac:spMkLst>
            <pc:docMk/>
            <pc:sldMk cId="1426707846" sldId="268"/>
            <ac:spMk id="34" creationId="{A22377D6-950A-E55D-0A90-15AD1A1E132C}"/>
          </ac:spMkLst>
        </pc:spChg>
        <pc:spChg chg="add del mod">
          <ac:chgData name="Wan, Lihua" userId="6dc7f015-cb74-493c-abf7-d07b0fabb903" providerId="ADAL" clId="{3AA39B05-43F9-48D1-92F8-5BD4EEC14B53}" dt="2025-07-08T08:54:37.957" v="2140" actId="478"/>
          <ac:spMkLst>
            <pc:docMk/>
            <pc:sldMk cId="1426707846" sldId="268"/>
            <ac:spMk id="37" creationId="{91B3DD80-DFE7-9880-1AD1-B66D6D29F839}"/>
          </ac:spMkLst>
        </pc:spChg>
        <pc:spChg chg="add del mod">
          <ac:chgData name="Wan, Lihua" userId="6dc7f015-cb74-493c-abf7-d07b0fabb903" providerId="ADAL" clId="{3AA39B05-43F9-48D1-92F8-5BD4EEC14B53}" dt="2025-07-08T08:54:37.957" v="2140" actId="478"/>
          <ac:spMkLst>
            <pc:docMk/>
            <pc:sldMk cId="1426707846" sldId="268"/>
            <ac:spMk id="39" creationId="{C56D7189-EDE4-F051-7462-DD79362B8E93}"/>
          </ac:spMkLst>
        </pc:spChg>
        <pc:spChg chg="add del mod">
          <ac:chgData name="Wan, Lihua" userId="6dc7f015-cb74-493c-abf7-d07b0fabb903" providerId="ADAL" clId="{3AA39B05-43F9-48D1-92F8-5BD4EEC14B53}" dt="2025-07-08T08:54:37.957" v="2140" actId="478"/>
          <ac:spMkLst>
            <pc:docMk/>
            <pc:sldMk cId="1426707846" sldId="268"/>
            <ac:spMk id="40" creationId="{7906B51D-B82A-5D00-54EC-DD251AD3976C}"/>
          </ac:spMkLst>
        </pc:spChg>
        <pc:spChg chg="add del mod">
          <ac:chgData name="Wan, Lihua" userId="6dc7f015-cb74-493c-abf7-d07b0fabb903" providerId="ADAL" clId="{3AA39B05-43F9-48D1-92F8-5BD4EEC14B53}" dt="2025-07-08T08:54:35.589" v="2139" actId="478"/>
          <ac:spMkLst>
            <pc:docMk/>
            <pc:sldMk cId="1426707846" sldId="268"/>
            <ac:spMk id="42" creationId="{CD5D4AF7-F05B-81D7-79C9-88A7493DFD5A}"/>
          </ac:spMkLst>
        </pc:spChg>
        <pc:spChg chg="add del mod">
          <ac:chgData name="Wan, Lihua" userId="6dc7f015-cb74-493c-abf7-d07b0fabb903" providerId="ADAL" clId="{3AA39B05-43F9-48D1-92F8-5BD4EEC14B53}" dt="2025-07-08T08:54:37.957" v="2140" actId="478"/>
          <ac:spMkLst>
            <pc:docMk/>
            <pc:sldMk cId="1426707846" sldId="268"/>
            <ac:spMk id="43" creationId="{933E4D9A-211D-063B-A6B4-D78B32420CE1}"/>
          </ac:spMkLst>
        </pc:spChg>
        <pc:spChg chg="add del mod">
          <ac:chgData name="Wan, Lihua" userId="6dc7f015-cb74-493c-abf7-d07b0fabb903" providerId="ADAL" clId="{3AA39B05-43F9-48D1-92F8-5BD4EEC14B53}" dt="2025-07-08T08:54:35.589" v="2139" actId="478"/>
          <ac:spMkLst>
            <pc:docMk/>
            <pc:sldMk cId="1426707846" sldId="268"/>
            <ac:spMk id="44" creationId="{B813DE98-FD03-9DDC-A47D-15ACA278C977}"/>
          </ac:spMkLst>
        </pc:spChg>
        <pc:spChg chg="add del mod">
          <ac:chgData name="Wan, Lihua" userId="6dc7f015-cb74-493c-abf7-d07b0fabb903" providerId="ADAL" clId="{3AA39B05-43F9-48D1-92F8-5BD4EEC14B53}" dt="2025-07-08T08:54:37.957" v="2140" actId="478"/>
          <ac:spMkLst>
            <pc:docMk/>
            <pc:sldMk cId="1426707846" sldId="268"/>
            <ac:spMk id="45" creationId="{D1C7E0E1-BA03-4563-035C-A72F9AD12CE8}"/>
          </ac:spMkLst>
        </pc:spChg>
        <pc:spChg chg="add mod">
          <ac:chgData name="Wan, Lihua" userId="6dc7f015-cb74-493c-abf7-d07b0fabb903" providerId="ADAL" clId="{3AA39B05-43F9-48D1-92F8-5BD4EEC14B53}" dt="2025-07-08T08:55:23.551" v="2144" actId="1076"/>
          <ac:spMkLst>
            <pc:docMk/>
            <pc:sldMk cId="1426707846" sldId="268"/>
            <ac:spMk id="46" creationId="{21E3C5DA-331C-BAA4-5AD8-F75608CE4DF3}"/>
          </ac:spMkLst>
        </pc:spChg>
        <pc:spChg chg="add del mod">
          <ac:chgData name="Wan, Lihua" userId="6dc7f015-cb74-493c-abf7-d07b0fabb903" providerId="ADAL" clId="{3AA39B05-43F9-48D1-92F8-5BD4EEC14B53}" dt="2025-07-08T08:55:33.169" v="2149" actId="478"/>
          <ac:spMkLst>
            <pc:docMk/>
            <pc:sldMk cId="1426707846" sldId="268"/>
            <ac:spMk id="47" creationId="{7640AD16-0150-420E-77DF-D7013ECE7C3F}"/>
          </ac:spMkLst>
        </pc:spChg>
        <pc:spChg chg="add mod">
          <ac:chgData name="Wan, Lihua" userId="6dc7f015-cb74-493c-abf7-d07b0fabb903" providerId="ADAL" clId="{3AA39B05-43F9-48D1-92F8-5BD4EEC14B53}" dt="2025-07-10T02:26:01.278" v="3338" actId="1035"/>
          <ac:spMkLst>
            <pc:docMk/>
            <pc:sldMk cId="1426707846" sldId="268"/>
            <ac:spMk id="48" creationId="{00F7C0D7-4DE8-1A28-3C72-CD0D86D3F408}"/>
          </ac:spMkLst>
        </pc:spChg>
        <pc:spChg chg="add mod">
          <ac:chgData name="Wan, Lihua" userId="6dc7f015-cb74-493c-abf7-d07b0fabb903" providerId="ADAL" clId="{3AA39B05-43F9-48D1-92F8-5BD4EEC14B53}" dt="2025-07-10T02:26:01.278" v="3338" actId="1035"/>
          <ac:spMkLst>
            <pc:docMk/>
            <pc:sldMk cId="1426707846" sldId="268"/>
            <ac:spMk id="50" creationId="{34552ACB-75C0-6D69-9AA7-1689B78FFF44}"/>
          </ac:spMkLst>
        </pc:spChg>
        <pc:spChg chg="add mod">
          <ac:chgData name="Wan, Lihua" userId="6dc7f015-cb74-493c-abf7-d07b0fabb903" providerId="ADAL" clId="{3AA39B05-43F9-48D1-92F8-5BD4EEC14B53}" dt="2025-07-10T02:26:01.278" v="3338" actId="1035"/>
          <ac:spMkLst>
            <pc:docMk/>
            <pc:sldMk cId="1426707846" sldId="268"/>
            <ac:spMk id="51" creationId="{F5A3EEB6-D7B5-1DC6-7303-1B770225F8DD}"/>
          </ac:spMkLst>
        </pc:spChg>
        <pc:spChg chg="add mod">
          <ac:chgData name="Wan, Lihua" userId="6dc7f015-cb74-493c-abf7-d07b0fabb903" providerId="ADAL" clId="{3AA39B05-43F9-48D1-92F8-5BD4EEC14B53}" dt="2025-07-10T02:26:01.278" v="3338" actId="1035"/>
          <ac:spMkLst>
            <pc:docMk/>
            <pc:sldMk cId="1426707846" sldId="268"/>
            <ac:spMk id="52" creationId="{74BB1475-F24C-A235-C3BE-C8FD68A65A7C}"/>
          </ac:spMkLst>
        </pc:spChg>
        <pc:spChg chg="add mod">
          <ac:chgData name="Wan, Lihua" userId="6dc7f015-cb74-493c-abf7-d07b0fabb903" providerId="ADAL" clId="{3AA39B05-43F9-48D1-92F8-5BD4EEC14B53}" dt="2025-07-10T02:26:01.278" v="3338" actId="1035"/>
          <ac:spMkLst>
            <pc:docMk/>
            <pc:sldMk cId="1426707846" sldId="268"/>
            <ac:spMk id="54" creationId="{491C2CD7-ADD1-3266-6F4F-D54AF89ED642}"/>
          </ac:spMkLst>
        </pc:spChg>
        <pc:spChg chg="add mod">
          <ac:chgData name="Wan, Lihua" userId="6dc7f015-cb74-493c-abf7-d07b0fabb903" providerId="ADAL" clId="{3AA39B05-43F9-48D1-92F8-5BD4EEC14B53}" dt="2025-07-10T02:26:01.278" v="3338" actId="1035"/>
          <ac:spMkLst>
            <pc:docMk/>
            <pc:sldMk cId="1426707846" sldId="268"/>
            <ac:spMk id="55" creationId="{70812A03-705F-0E2B-F804-1834B785329B}"/>
          </ac:spMkLst>
        </pc:spChg>
        <pc:spChg chg="add mod">
          <ac:chgData name="Wan, Lihua" userId="6dc7f015-cb74-493c-abf7-d07b0fabb903" providerId="ADAL" clId="{3AA39B05-43F9-48D1-92F8-5BD4EEC14B53}" dt="2025-07-10T02:26:01.278" v="3338" actId="1035"/>
          <ac:spMkLst>
            <pc:docMk/>
            <pc:sldMk cId="1426707846" sldId="268"/>
            <ac:spMk id="56" creationId="{4C322F89-B6BD-0A8F-6CD3-A494A0A71B81}"/>
          </ac:spMkLst>
        </pc:spChg>
        <pc:spChg chg="add mod">
          <ac:chgData name="Wan, Lihua" userId="6dc7f015-cb74-493c-abf7-d07b0fabb903" providerId="ADAL" clId="{3AA39B05-43F9-48D1-92F8-5BD4EEC14B53}" dt="2025-07-10T02:26:01.278" v="3338" actId="1035"/>
          <ac:spMkLst>
            <pc:docMk/>
            <pc:sldMk cId="1426707846" sldId="268"/>
            <ac:spMk id="57" creationId="{83436220-0604-43D9-585A-3918DEB347B3}"/>
          </ac:spMkLst>
        </pc:spChg>
        <pc:spChg chg="add mod">
          <ac:chgData name="Wan, Lihua" userId="6dc7f015-cb74-493c-abf7-d07b0fabb903" providerId="ADAL" clId="{3AA39B05-43F9-48D1-92F8-5BD4EEC14B53}" dt="2025-07-10T02:26:01.278" v="3338" actId="1035"/>
          <ac:spMkLst>
            <pc:docMk/>
            <pc:sldMk cId="1426707846" sldId="268"/>
            <ac:spMk id="58" creationId="{E6225E1F-449F-D83B-7301-211614CE459B}"/>
          </ac:spMkLst>
        </pc:spChg>
        <pc:spChg chg="add mod">
          <ac:chgData name="Wan, Lihua" userId="6dc7f015-cb74-493c-abf7-d07b0fabb903" providerId="ADAL" clId="{3AA39B05-43F9-48D1-92F8-5BD4EEC14B53}" dt="2025-07-10T02:26:01.278" v="3338" actId="1035"/>
          <ac:spMkLst>
            <pc:docMk/>
            <pc:sldMk cId="1426707846" sldId="268"/>
            <ac:spMk id="59" creationId="{A8240B03-103A-1507-8DC4-4A0549221E32}"/>
          </ac:spMkLst>
        </pc:spChg>
        <pc:spChg chg="add mod">
          <ac:chgData name="Wan, Lihua" userId="6dc7f015-cb74-493c-abf7-d07b0fabb903" providerId="ADAL" clId="{3AA39B05-43F9-48D1-92F8-5BD4EEC14B53}" dt="2025-07-10T02:26:01.278" v="3338" actId="1035"/>
          <ac:spMkLst>
            <pc:docMk/>
            <pc:sldMk cId="1426707846" sldId="268"/>
            <ac:spMk id="60" creationId="{891786B2-20F7-4F74-0F75-C99DE14C2D9D}"/>
          </ac:spMkLst>
        </pc:spChg>
        <pc:spChg chg="add mod">
          <ac:chgData name="Wan, Lihua" userId="6dc7f015-cb74-493c-abf7-d07b0fabb903" providerId="ADAL" clId="{3AA39B05-43F9-48D1-92F8-5BD4EEC14B53}" dt="2025-07-10T02:26:01.278" v="3338" actId="1035"/>
          <ac:spMkLst>
            <pc:docMk/>
            <pc:sldMk cId="1426707846" sldId="268"/>
            <ac:spMk id="61" creationId="{6E58C7F3-E11A-DC18-22F8-A86C7E036E6E}"/>
          </ac:spMkLst>
        </pc:spChg>
        <pc:spChg chg="add mod">
          <ac:chgData name="Wan, Lihua" userId="6dc7f015-cb74-493c-abf7-d07b0fabb903" providerId="ADAL" clId="{3AA39B05-43F9-48D1-92F8-5BD4EEC14B53}" dt="2025-07-10T02:26:01.278" v="3338" actId="1035"/>
          <ac:spMkLst>
            <pc:docMk/>
            <pc:sldMk cId="1426707846" sldId="268"/>
            <ac:spMk id="62" creationId="{92E346D4-52ED-663E-6EF6-7F1C1622FBC7}"/>
          </ac:spMkLst>
        </pc:spChg>
        <pc:spChg chg="add mod">
          <ac:chgData name="Wan, Lihua" userId="6dc7f015-cb74-493c-abf7-d07b0fabb903" providerId="ADAL" clId="{3AA39B05-43F9-48D1-92F8-5BD4EEC14B53}" dt="2025-07-10T02:26:01.278" v="3338" actId="1035"/>
          <ac:spMkLst>
            <pc:docMk/>
            <pc:sldMk cId="1426707846" sldId="268"/>
            <ac:spMk id="65" creationId="{C5953172-1DEF-C4C8-820F-B5AED563B570}"/>
          </ac:spMkLst>
        </pc:spChg>
        <pc:spChg chg="add mod">
          <ac:chgData name="Wan, Lihua" userId="6dc7f015-cb74-493c-abf7-d07b0fabb903" providerId="ADAL" clId="{3AA39B05-43F9-48D1-92F8-5BD4EEC14B53}" dt="2025-07-10T02:26:01.278" v="3338" actId="1035"/>
          <ac:spMkLst>
            <pc:docMk/>
            <pc:sldMk cId="1426707846" sldId="268"/>
            <ac:spMk id="68" creationId="{0B001B59-2B24-4C4C-EDAF-657FBD77B896}"/>
          </ac:spMkLst>
        </pc:spChg>
        <pc:spChg chg="add mod">
          <ac:chgData name="Wan, Lihua" userId="6dc7f015-cb74-493c-abf7-d07b0fabb903" providerId="ADAL" clId="{3AA39B05-43F9-48D1-92F8-5BD4EEC14B53}" dt="2025-07-10T02:26:01.278" v="3338" actId="1035"/>
          <ac:spMkLst>
            <pc:docMk/>
            <pc:sldMk cId="1426707846" sldId="268"/>
            <ac:spMk id="70" creationId="{166FADEF-35ED-B3D1-D96E-E4754C446F0D}"/>
          </ac:spMkLst>
        </pc:spChg>
        <pc:spChg chg="add mod">
          <ac:chgData name="Wan, Lihua" userId="6dc7f015-cb74-493c-abf7-d07b0fabb903" providerId="ADAL" clId="{3AA39B05-43F9-48D1-92F8-5BD4EEC14B53}" dt="2025-07-10T02:26:01.278" v="3338" actId="1035"/>
          <ac:spMkLst>
            <pc:docMk/>
            <pc:sldMk cId="1426707846" sldId="268"/>
            <ac:spMk id="71" creationId="{77E96951-B59D-D9EA-31A1-E11CB7670C20}"/>
          </ac:spMkLst>
        </pc:spChg>
        <pc:spChg chg="add mod">
          <ac:chgData name="Wan, Lihua" userId="6dc7f015-cb74-493c-abf7-d07b0fabb903" providerId="ADAL" clId="{3AA39B05-43F9-48D1-92F8-5BD4EEC14B53}" dt="2025-07-10T02:26:01.278" v="3338" actId="1035"/>
          <ac:spMkLst>
            <pc:docMk/>
            <pc:sldMk cId="1426707846" sldId="268"/>
            <ac:spMk id="73" creationId="{027551CE-C71F-5EFD-9390-B0CDAEE13DB4}"/>
          </ac:spMkLst>
        </pc:spChg>
        <pc:spChg chg="add mod">
          <ac:chgData name="Wan, Lihua" userId="6dc7f015-cb74-493c-abf7-d07b0fabb903" providerId="ADAL" clId="{3AA39B05-43F9-48D1-92F8-5BD4EEC14B53}" dt="2025-07-10T02:26:01.278" v="3338" actId="1035"/>
          <ac:spMkLst>
            <pc:docMk/>
            <pc:sldMk cId="1426707846" sldId="268"/>
            <ac:spMk id="74" creationId="{2C85ED80-5235-F755-9085-FA4EE7420F73}"/>
          </ac:spMkLst>
        </pc:spChg>
        <pc:grpChg chg="add mod">
          <ac:chgData name="Wan, Lihua" userId="6dc7f015-cb74-493c-abf7-d07b0fabb903" providerId="ADAL" clId="{3AA39B05-43F9-48D1-92F8-5BD4EEC14B53}" dt="2025-07-08T03:16:02.913" v="34"/>
          <ac:grpSpMkLst>
            <pc:docMk/>
            <pc:sldMk cId="1426707846" sldId="268"/>
            <ac:grpSpMk id="3" creationId="{E7F53EB9-5341-C071-1634-64B43DD5E47D}"/>
          </ac:grpSpMkLst>
        </pc:grpChg>
        <pc:graphicFrameChg chg="add del mod">
          <ac:chgData name="Wan, Lihua" userId="6dc7f015-cb74-493c-abf7-d07b0fabb903" providerId="ADAL" clId="{3AA39B05-43F9-48D1-92F8-5BD4EEC14B53}" dt="2025-07-08T08:54:35.589" v="2139" actId="478"/>
          <ac:graphicFrameMkLst>
            <pc:docMk/>
            <pc:sldMk cId="1426707846" sldId="268"/>
            <ac:graphicFrameMk id="20" creationId="{7F6ACACF-5452-7C9D-4971-969BC6385A4E}"/>
          </ac:graphicFrameMkLst>
        </pc:graphicFrameChg>
        <pc:graphicFrameChg chg="add del mod">
          <ac:chgData name="Wan, Lihua" userId="6dc7f015-cb74-493c-abf7-d07b0fabb903" providerId="ADAL" clId="{3AA39B05-43F9-48D1-92F8-5BD4EEC14B53}" dt="2025-07-08T08:54:37.957" v="2140" actId="478"/>
          <ac:graphicFrameMkLst>
            <pc:docMk/>
            <pc:sldMk cId="1426707846" sldId="268"/>
            <ac:graphicFrameMk id="32" creationId="{FE916301-0C14-B254-9FFF-76DAC3946900}"/>
          </ac:graphicFrameMkLst>
        </pc:graphicFrameChg>
        <pc:graphicFrameChg chg="add del mod">
          <ac:chgData name="Wan, Lihua" userId="6dc7f015-cb74-493c-abf7-d07b0fabb903" providerId="ADAL" clId="{3AA39B05-43F9-48D1-92F8-5BD4EEC14B53}" dt="2025-07-08T08:54:37.957" v="2140" actId="478"/>
          <ac:graphicFrameMkLst>
            <pc:docMk/>
            <pc:sldMk cId="1426707846" sldId="268"/>
            <ac:graphicFrameMk id="36" creationId="{8C73A5F9-1325-4409-74D5-60F8E359EB89}"/>
          </ac:graphicFrameMkLst>
        </pc:graphicFrameChg>
        <pc:graphicFrameChg chg="add del mod">
          <ac:chgData name="Wan, Lihua" userId="6dc7f015-cb74-493c-abf7-d07b0fabb903" providerId="ADAL" clId="{3AA39B05-43F9-48D1-92F8-5BD4EEC14B53}" dt="2025-07-08T08:54:37.957" v="2140" actId="478"/>
          <ac:graphicFrameMkLst>
            <pc:docMk/>
            <pc:sldMk cId="1426707846" sldId="268"/>
            <ac:graphicFrameMk id="38" creationId="{064CBC81-26D1-B7C4-1745-7C968658155F}"/>
          </ac:graphicFrameMkLst>
        </pc:graphicFrameChg>
        <pc:graphicFrameChg chg="add mod">
          <ac:chgData name="Wan, Lihua" userId="6dc7f015-cb74-493c-abf7-d07b0fabb903" providerId="ADAL" clId="{3AA39B05-43F9-48D1-92F8-5BD4EEC14B53}" dt="2025-07-10T02:26:01.278" v="3338" actId="1035"/>
          <ac:graphicFrameMkLst>
            <pc:docMk/>
            <pc:sldMk cId="1426707846" sldId="268"/>
            <ac:graphicFrameMk id="49" creationId="{004FC068-D38B-BC5D-46AB-5DA8036B2EAA}"/>
          </ac:graphicFrameMkLst>
        </pc:graphicFrameChg>
        <pc:graphicFrameChg chg="add mod modGraphic">
          <ac:chgData name="Wan, Lihua" userId="6dc7f015-cb74-493c-abf7-d07b0fabb903" providerId="ADAL" clId="{3AA39B05-43F9-48D1-92F8-5BD4EEC14B53}" dt="2025-07-10T02:26:01.278" v="3338" actId="1035"/>
          <ac:graphicFrameMkLst>
            <pc:docMk/>
            <pc:sldMk cId="1426707846" sldId="268"/>
            <ac:graphicFrameMk id="63" creationId="{C0033143-CEFE-ADC9-C8D1-0C277CB6DEBD}"/>
          </ac:graphicFrameMkLst>
        </pc:graphicFrameChg>
        <pc:graphicFrameChg chg="add mod modGraphic">
          <ac:chgData name="Wan, Lihua" userId="6dc7f015-cb74-493c-abf7-d07b0fabb903" providerId="ADAL" clId="{3AA39B05-43F9-48D1-92F8-5BD4EEC14B53}" dt="2025-07-10T02:26:01.278" v="3338" actId="1035"/>
          <ac:graphicFrameMkLst>
            <pc:docMk/>
            <pc:sldMk cId="1426707846" sldId="268"/>
            <ac:graphicFrameMk id="67" creationId="{5F5B3192-DCD2-9799-C1ED-1BA4B6DB88D9}"/>
          </ac:graphicFrameMkLst>
        </pc:graphicFrameChg>
        <pc:graphicFrameChg chg="add mod modGraphic">
          <ac:chgData name="Wan, Lihua" userId="6dc7f015-cb74-493c-abf7-d07b0fabb903" providerId="ADAL" clId="{3AA39B05-43F9-48D1-92F8-5BD4EEC14B53}" dt="2025-07-10T02:26:01.278" v="3338" actId="1035"/>
          <ac:graphicFrameMkLst>
            <pc:docMk/>
            <pc:sldMk cId="1426707846" sldId="268"/>
            <ac:graphicFrameMk id="69" creationId="{F3BF071D-7D69-DAAB-6B3A-592708BDC6FE}"/>
          </ac:graphicFrameMkLst>
        </pc:graphicFrameChg>
        <pc:picChg chg="add mod">
          <ac:chgData name="Wan, Lihua" userId="6dc7f015-cb74-493c-abf7-d07b0fabb903" providerId="ADAL" clId="{3AA39B05-43F9-48D1-92F8-5BD4EEC14B53}" dt="2025-07-10T02:26:01.278" v="3338" actId="1035"/>
          <ac:picMkLst>
            <pc:docMk/>
            <pc:sldMk cId="1426707846" sldId="268"/>
            <ac:picMk id="12" creationId="{93095B8F-8AD6-4449-0EDE-1AECF7FA355B}"/>
          </ac:picMkLst>
        </pc:picChg>
        <pc:picChg chg="add del mod">
          <ac:chgData name="Wan, Lihua" userId="6dc7f015-cb74-493c-abf7-d07b0fabb903" providerId="ADAL" clId="{3AA39B05-43F9-48D1-92F8-5BD4EEC14B53}" dt="2025-07-08T08:54:35.589" v="2139" actId="478"/>
          <ac:picMkLst>
            <pc:docMk/>
            <pc:sldMk cId="1426707846" sldId="268"/>
            <ac:picMk id="24" creationId="{2A35E320-589D-6DCB-95D1-6B8F43DE769D}"/>
          </ac:picMkLst>
        </pc:picChg>
        <pc:picChg chg="add del mod">
          <ac:chgData name="Wan, Lihua" userId="6dc7f015-cb74-493c-abf7-d07b0fabb903" providerId="ADAL" clId="{3AA39B05-43F9-48D1-92F8-5BD4EEC14B53}" dt="2025-07-08T08:54:37.957" v="2140" actId="478"/>
          <ac:picMkLst>
            <pc:docMk/>
            <pc:sldMk cId="1426707846" sldId="268"/>
            <ac:picMk id="33" creationId="{AB634663-F682-39CB-81DA-9D90D0F048C6}"/>
          </ac:picMkLst>
        </pc:picChg>
        <pc:picChg chg="add del mod">
          <ac:chgData name="Wan, Lihua" userId="6dc7f015-cb74-493c-abf7-d07b0fabb903" providerId="ADAL" clId="{3AA39B05-43F9-48D1-92F8-5BD4EEC14B53}" dt="2025-07-08T08:54:37.957" v="2140" actId="478"/>
          <ac:picMkLst>
            <pc:docMk/>
            <pc:sldMk cId="1426707846" sldId="268"/>
            <ac:picMk id="35" creationId="{35D21651-6766-C587-2E03-0C6EB40FF3ED}"/>
          </ac:picMkLst>
        </pc:picChg>
        <pc:picChg chg="add del mod">
          <ac:chgData name="Wan, Lihua" userId="6dc7f015-cb74-493c-abf7-d07b0fabb903" providerId="ADAL" clId="{3AA39B05-43F9-48D1-92F8-5BD4EEC14B53}" dt="2025-07-08T08:54:37.957" v="2140" actId="478"/>
          <ac:picMkLst>
            <pc:docMk/>
            <pc:sldMk cId="1426707846" sldId="268"/>
            <ac:picMk id="41" creationId="{BE75EF62-8BF1-3D5E-01F6-B25D8BA8D252}"/>
          </ac:picMkLst>
        </pc:picChg>
        <pc:picChg chg="add mod">
          <ac:chgData name="Wan, Lihua" userId="6dc7f015-cb74-493c-abf7-d07b0fabb903" providerId="ADAL" clId="{3AA39B05-43F9-48D1-92F8-5BD4EEC14B53}" dt="2025-07-10T02:26:01.278" v="3338" actId="1035"/>
          <ac:picMkLst>
            <pc:docMk/>
            <pc:sldMk cId="1426707846" sldId="268"/>
            <ac:picMk id="53" creationId="{F8F821D1-0ED6-7B5D-428B-6052A136A822}"/>
          </ac:picMkLst>
        </pc:picChg>
        <pc:picChg chg="add mod">
          <ac:chgData name="Wan, Lihua" userId="6dc7f015-cb74-493c-abf7-d07b0fabb903" providerId="ADAL" clId="{3AA39B05-43F9-48D1-92F8-5BD4EEC14B53}" dt="2025-07-10T02:26:01.278" v="3338" actId="1035"/>
          <ac:picMkLst>
            <pc:docMk/>
            <pc:sldMk cId="1426707846" sldId="268"/>
            <ac:picMk id="64" creationId="{33B8F6A7-357A-7EC2-A0B3-0886342337C8}"/>
          </ac:picMkLst>
        </pc:picChg>
        <pc:picChg chg="add mod">
          <ac:chgData name="Wan, Lihua" userId="6dc7f015-cb74-493c-abf7-d07b0fabb903" providerId="ADAL" clId="{3AA39B05-43F9-48D1-92F8-5BD4EEC14B53}" dt="2025-07-10T02:26:01.278" v="3338" actId="1035"/>
          <ac:picMkLst>
            <pc:docMk/>
            <pc:sldMk cId="1426707846" sldId="268"/>
            <ac:picMk id="66" creationId="{ED7CAE77-AAB1-B531-9EBF-30A68C150B95}"/>
          </ac:picMkLst>
        </pc:picChg>
        <pc:picChg chg="add mod">
          <ac:chgData name="Wan, Lihua" userId="6dc7f015-cb74-493c-abf7-d07b0fabb903" providerId="ADAL" clId="{3AA39B05-43F9-48D1-92F8-5BD4EEC14B53}" dt="2025-07-10T02:26:01.278" v="3338" actId="1035"/>
          <ac:picMkLst>
            <pc:docMk/>
            <pc:sldMk cId="1426707846" sldId="268"/>
            <ac:picMk id="72" creationId="{7F71E5C4-D71D-7E9D-23E5-A74E49F69C5F}"/>
          </ac:picMkLst>
        </pc:picChg>
        <pc:cxnChg chg="mod">
          <ac:chgData name="Wan, Lihua" userId="6dc7f015-cb74-493c-abf7-d07b0fabb903" providerId="ADAL" clId="{3AA39B05-43F9-48D1-92F8-5BD4EEC14B53}" dt="2025-07-08T03:16:02.913" v="34"/>
          <ac:cxnSpMkLst>
            <pc:docMk/>
            <pc:sldMk cId="1426707846" sldId="268"/>
            <ac:cxnSpMk id="4" creationId="{70D55515-4E79-E806-8900-8FE343AB4C8F}"/>
          </ac:cxnSpMkLst>
        </pc:cxnChg>
      </pc:sldChg>
      <pc:sldChg chg="modSp add mod">
        <pc:chgData name="Wan, Lihua" userId="6dc7f015-cb74-493c-abf7-d07b0fabb903" providerId="ADAL" clId="{3AA39B05-43F9-48D1-92F8-5BD4EEC14B53}" dt="2025-07-16T05:04:37.512" v="3468" actId="20577"/>
        <pc:sldMkLst>
          <pc:docMk/>
          <pc:sldMk cId="3525131263" sldId="269"/>
        </pc:sldMkLst>
        <pc:spChg chg="mod">
          <ac:chgData name="Wan, Lihua" userId="6dc7f015-cb74-493c-abf7-d07b0fabb903" providerId="ADAL" clId="{3AA39B05-43F9-48D1-92F8-5BD4EEC14B53}" dt="2025-07-16T05:04:37.512" v="3468" actId="20577"/>
          <ac:spMkLst>
            <pc:docMk/>
            <pc:sldMk cId="3525131263" sldId="269"/>
            <ac:spMk id="93" creationId="{D44A6604-7BF5-2989-41B3-79968D6131BF}"/>
          </ac:spMkLst>
        </pc:spChg>
      </pc:sldChg>
      <pc:sldChg chg="addSp delSp modSp mod">
        <pc:chgData name="Wan, Lihua" userId="6dc7f015-cb74-493c-abf7-d07b0fabb903" providerId="ADAL" clId="{3AA39B05-43F9-48D1-92F8-5BD4EEC14B53}" dt="2025-07-10T09:39:01.368" v="3432" actId="1076"/>
        <pc:sldMkLst>
          <pc:docMk/>
          <pc:sldMk cId="2058952543" sldId="270"/>
        </pc:sldMkLst>
        <pc:spChg chg="mod">
          <ac:chgData name="Wan, Lihua" userId="6dc7f015-cb74-493c-abf7-d07b0fabb903" providerId="ADAL" clId="{3AA39B05-43F9-48D1-92F8-5BD4EEC14B53}" dt="2025-07-08T03:34:40.363" v="52" actId="20577"/>
          <ac:spMkLst>
            <pc:docMk/>
            <pc:sldMk cId="2058952543" sldId="270"/>
            <ac:spMk id="5" creationId="{6B375209-0F50-215E-4CF6-9E8A06516721}"/>
          </ac:spMkLst>
        </pc:spChg>
        <pc:spChg chg="mod">
          <ac:chgData name="Wan, Lihua" userId="6dc7f015-cb74-493c-abf7-d07b0fabb903" providerId="ADAL" clId="{3AA39B05-43F9-48D1-92F8-5BD4EEC14B53}" dt="2025-07-10T02:04:04.898" v="3196" actId="404"/>
          <ac:spMkLst>
            <pc:docMk/>
            <pc:sldMk cId="2058952543" sldId="270"/>
            <ac:spMk id="7" creationId="{B25EE0E1-74C9-08E0-AB4D-95EF5211ACCD}"/>
          </ac:spMkLst>
        </pc:spChg>
        <pc:spChg chg="del mod">
          <ac:chgData name="Wan, Lihua" userId="6dc7f015-cb74-493c-abf7-d07b0fabb903" providerId="ADAL" clId="{3AA39B05-43F9-48D1-92F8-5BD4EEC14B53}" dt="2025-07-08T05:36:58.074" v="603" actId="478"/>
          <ac:spMkLst>
            <pc:docMk/>
            <pc:sldMk cId="2058952543" sldId="270"/>
            <ac:spMk id="8" creationId="{67DA5E9E-276E-DF74-5B1A-BD86FEFB7397}"/>
          </ac:spMkLst>
        </pc:spChg>
        <pc:spChg chg="add mod">
          <ac:chgData name="Wan, Lihua" userId="6dc7f015-cb74-493c-abf7-d07b0fabb903" providerId="ADAL" clId="{3AA39B05-43F9-48D1-92F8-5BD4EEC14B53}" dt="2025-07-10T09:39:01.368" v="3432" actId="1076"/>
          <ac:spMkLst>
            <pc:docMk/>
            <pc:sldMk cId="2058952543" sldId="270"/>
            <ac:spMk id="8" creationId="{8A56891C-C9FC-17A7-5C81-9ED54F1A60FF}"/>
          </ac:spMkLst>
        </pc:spChg>
        <pc:spChg chg="mod">
          <ac:chgData name="Wan, Lihua" userId="6dc7f015-cb74-493c-abf7-d07b0fabb903" providerId="ADAL" clId="{3AA39B05-43F9-48D1-92F8-5BD4EEC14B53}" dt="2025-07-10T02:01:17.307" v="3187" actId="20577"/>
          <ac:spMkLst>
            <pc:docMk/>
            <pc:sldMk cId="2058952543" sldId="270"/>
            <ac:spMk id="10" creationId="{E7842346-926B-29A4-BB63-A4880FCD7A3D}"/>
          </ac:spMkLst>
        </pc:spChg>
        <pc:spChg chg="mod">
          <ac:chgData name="Wan, Lihua" userId="6dc7f015-cb74-493c-abf7-d07b0fabb903" providerId="ADAL" clId="{3AA39B05-43F9-48D1-92F8-5BD4EEC14B53}" dt="2025-07-08T05:42:06.147" v="617" actId="1076"/>
          <ac:spMkLst>
            <pc:docMk/>
            <pc:sldMk cId="2058952543" sldId="270"/>
            <ac:spMk id="11" creationId="{37933720-7E55-F71D-AB95-1AFADE6894CB}"/>
          </ac:spMkLst>
        </pc:spChg>
        <pc:spChg chg="mod">
          <ac:chgData name="Wan, Lihua" userId="6dc7f015-cb74-493c-abf7-d07b0fabb903" providerId="ADAL" clId="{3AA39B05-43F9-48D1-92F8-5BD4EEC14B53}" dt="2025-07-08T05:42:06.147" v="617" actId="1076"/>
          <ac:spMkLst>
            <pc:docMk/>
            <pc:sldMk cId="2058952543" sldId="270"/>
            <ac:spMk id="12" creationId="{D5D6A039-7EFA-4ED6-FC96-10664597AB2E}"/>
          </ac:spMkLst>
        </pc:spChg>
        <pc:spChg chg="mod">
          <ac:chgData name="Wan, Lihua" userId="6dc7f015-cb74-493c-abf7-d07b0fabb903" providerId="ADAL" clId="{3AA39B05-43F9-48D1-92F8-5BD4EEC14B53}" dt="2025-07-08T05:42:06.147" v="617" actId="1076"/>
          <ac:spMkLst>
            <pc:docMk/>
            <pc:sldMk cId="2058952543" sldId="270"/>
            <ac:spMk id="15" creationId="{33DF1A2B-1236-9F6F-3C8E-811211AC4187}"/>
          </ac:spMkLst>
        </pc:spChg>
        <pc:spChg chg="mod">
          <ac:chgData name="Wan, Lihua" userId="6dc7f015-cb74-493c-abf7-d07b0fabb903" providerId="ADAL" clId="{3AA39B05-43F9-48D1-92F8-5BD4EEC14B53}" dt="2025-07-08T05:42:06.147" v="617" actId="1076"/>
          <ac:spMkLst>
            <pc:docMk/>
            <pc:sldMk cId="2058952543" sldId="270"/>
            <ac:spMk id="16" creationId="{E22FE070-F9ED-BDCC-F062-326B6C326544}"/>
          </ac:spMkLst>
        </pc:spChg>
        <pc:spChg chg="mod">
          <ac:chgData name="Wan, Lihua" userId="6dc7f015-cb74-493c-abf7-d07b0fabb903" providerId="ADAL" clId="{3AA39B05-43F9-48D1-92F8-5BD4EEC14B53}" dt="2025-07-08T05:42:06.147" v="617" actId="1076"/>
          <ac:spMkLst>
            <pc:docMk/>
            <pc:sldMk cId="2058952543" sldId="270"/>
            <ac:spMk id="17" creationId="{F31B6DEF-BE2C-4B23-4E99-5598E39BCC38}"/>
          </ac:spMkLst>
        </pc:spChg>
        <pc:spChg chg="mod">
          <ac:chgData name="Wan, Lihua" userId="6dc7f015-cb74-493c-abf7-d07b0fabb903" providerId="ADAL" clId="{3AA39B05-43F9-48D1-92F8-5BD4EEC14B53}" dt="2025-07-08T05:42:06.147" v="617" actId="1076"/>
          <ac:spMkLst>
            <pc:docMk/>
            <pc:sldMk cId="2058952543" sldId="270"/>
            <ac:spMk id="18" creationId="{3ABC67E7-ABE6-857D-3C76-3D2BCC5A8EA7}"/>
          </ac:spMkLst>
        </pc:spChg>
        <pc:spChg chg="mod">
          <ac:chgData name="Wan, Lihua" userId="6dc7f015-cb74-493c-abf7-d07b0fabb903" providerId="ADAL" clId="{3AA39B05-43F9-48D1-92F8-5BD4EEC14B53}" dt="2025-07-08T05:42:06.147" v="617" actId="1076"/>
          <ac:spMkLst>
            <pc:docMk/>
            <pc:sldMk cId="2058952543" sldId="270"/>
            <ac:spMk id="20" creationId="{43073B7B-6C4B-888E-3584-7E5DF4B5F0A6}"/>
          </ac:spMkLst>
        </pc:spChg>
        <pc:spChg chg="mod">
          <ac:chgData name="Wan, Lihua" userId="6dc7f015-cb74-493c-abf7-d07b0fabb903" providerId="ADAL" clId="{3AA39B05-43F9-48D1-92F8-5BD4EEC14B53}" dt="2025-07-08T05:42:06.147" v="617" actId="1076"/>
          <ac:spMkLst>
            <pc:docMk/>
            <pc:sldMk cId="2058952543" sldId="270"/>
            <ac:spMk id="21" creationId="{AD34BF50-E200-3D8E-24F5-3C5383E3E11C}"/>
          </ac:spMkLst>
        </pc:spChg>
        <pc:spChg chg="mod">
          <ac:chgData name="Wan, Lihua" userId="6dc7f015-cb74-493c-abf7-d07b0fabb903" providerId="ADAL" clId="{3AA39B05-43F9-48D1-92F8-5BD4EEC14B53}" dt="2025-07-08T05:42:06.147" v="617" actId="1076"/>
          <ac:spMkLst>
            <pc:docMk/>
            <pc:sldMk cId="2058952543" sldId="270"/>
            <ac:spMk id="23" creationId="{6299C150-130E-B5A0-FA77-0E6BD42F2626}"/>
          </ac:spMkLst>
        </pc:spChg>
        <pc:spChg chg="mod">
          <ac:chgData name="Wan, Lihua" userId="6dc7f015-cb74-493c-abf7-d07b0fabb903" providerId="ADAL" clId="{3AA39B05-43F9-48D1-92F8-5BD4EEC14B53}" dt="2025-07-08T05:42:06.147" v="617" actId="1076"/>
          <ac:spMkLst>
            <pc:docMk/>
            <pc:sldMk cId="2058952543" sldId="270"/>
            <ac:spMk id="24" creationId="{FDEF101B-D153-2236-F1BD-38835C62CC6D}"/>
          </ac:spMkLst>
        </pc:spChg>
        <pc:spChg chg="mod">
          <ac:chgData name="Wan, Lihua" userId="6dc7f015-cb74-493c-abf7-d07b0fabb903" providerId="ADAL" clId="{3AA39B05-43F9-48D1-92F8-5BD4EEC14B53}" dt="2025-07-08T05:16:40.712" v="63" actId="14100"/>
          <ac:spMkLst>
            <pc:docMk/>
            <pc:sldMk cId="2058952543" sldId="270"/>
            <ac:spMk id="27" creationId="{B84939B4-7988-8E0E-BA5D-7E2C26618B66}"/>
          </ac:spMkLst>
        </pc:spChg>
        <pc:spChg chg="mod">
          <ac:chgData name="Wan, Lihua" userId="6dc7f015-cb74-493c-abf7-d07b0fabb903" providerId="ADAL" clId="{3AA39B05-43F9-48D1-92F8-5BD4EEC14B53}" dt="2025-07-08T05:16:40.712" v="63" actId="14100"/>
          <ac:spMkLst>
            <pc:docMk/>
            <pc:sldMk cId="2058952543" sldId="270"/>
            <ac:spMk id="29" creationId="{445795AB-19CF-FF72-4133-E9BB9C14BF02}"/>
          </ac:spMkLst>
        </pc:spChg>
        <pc:spChg chg="mod">
          <ac:chgData name="Wan, Lihua" userId="6dc7f015-cb74-493c-abf7-d07b0fabb903" providerId="ADAL" clId="{3AA39B05-43F9-48D1-92F8-5BD4EEC14B53}" dt="2025-07-08T05:16:40.712" v="63" actId="14100"/>
          <ac:spMkLst>
            <pc:docMk/>
            <pc:sldMk cId="2058952543" sldId="270"/>
            <ac:spMk id="30" creationId="{9AC4FDD4-1BF9-D428-9960-F9669CAD727F}"/>
          </ac:spMkLst>
        </pc:spChg>
        <pc:spChg chg="mod">
          <ac:chgData name="Wan, Lihua" userId="6dc7f015-cb74-493c-abf7-d07b0fabb903" providerId="ADAL" clId="{3AA39B05-43F9-48D1-92F8-5BD4EEC14B53}" dt="2025-07-08T05:16:40.712" v="63" actId="14100"/>
          <ac:spMkLst>
            <pc:docMk/>
            <pc:sldMk cId="2058952543" sldId="270"/>
            <ac:spMk id="31" creationId="{5E1D95FC-B3B7-F59E-772F-017AB39FBDB2}"/>
          </ac:spMkLst>
        </pc:spChg>
        <pc:spChg chg="mod">
          <ac:chgData name="Wan, Lihua" userId="6dc7f015-cb74-493c-abf7-d07b0fabb903" providerId="ADAL" clId="{3AA39B05-43F9-48D1-92F8-5BD4EEC14B53}" dt="2025-07-08T05:16:40.712" v="63" actId="14100"/>
          <ac:spMkLst>
            <pc:docMk/>
            <pc:sldMk cId="2058952543" sldId="270"/>
            <ac:spMk id="32" creationId="{ACF212BB-7718-CDA4-40E7-74EEC128F7BA}"/>
          </ac:spMkLst>
        </pc:spChg>
        <pc:spChg chg="mod">
          <ac:chgData name="Wan, Lihua" userId="6dc7f015-cb74-493c-abf7-d07b0fabb903" providerId="ADAL" clId="{3AA39B05-43F9-48D1-92F8-5BD4EEC14B53}" dt="2025-07-08T05:16:40.712" v="63" actId="14100"/>
          <ac:spMkLst>
            <pc:docMk/>
            <pc:sldMk cId="2058952543" sldId="270"/>
            <ac:spMk id="33" creationId="{2793B3BC-9C15-BF8D-7508-155A5B63B436}"/>
          </ac:spMkLst>
        </pc:spChg>
        <pc:spChg chg="mod">
          <ac:chgData name="Wan, Lihua" userId="6dc7f015-cb74-493c-abf7-d07b0fabb903" providerId="ADAL" clId="{3AA39B05-43F9-48D1-92F8-5BD4EEC14B53}" dt="2025-07-08T05:16:40.712" v="63" actId="14100"/>
          <ac:spMkLst>
            <pc:docMk/>
            <pc:sldMk cId="2058952543" sldId="270"/>
            <ac:spMk id="34" creationId="{2B8FC779-C343-2139-D4E5-6A04D5B22E2B}"/>
          </ac:spMkLst>
        </pc:spChg>
        <pc:spChg chg="mod">
          <ac:chgData name="Wan, Lihua" userId="6dc7f015-cb74-493c-abf7-d07b0fabb903" providerId="ADAL" clId="{3AA39B05-43F9-48D1-92F8-5BD4EEC14B53}" dt="2025-07-08T05:16:40.712" v="63" actId="14100"/>
          <ac:spMkLst>
            <pc:docMk/>
            <pc:sldMk cId="2058952543" sldId="270"/>
            <ac:spMk id="35" creationId="{94AA9CC9-49C0-1774-3C73-6102E277A333}"/>
          </ac:spMkLst>
        </pc:spChg>
        <pc:spChg chg="mod">
          <ac:chgData name="Wan, Lihua" userId="6dc7f015-cb74-493c-abf7-d07b0fabb903" providerId="ADAL" clId="{3AA39B05-43F9-48D1-92F8-5BD4EEC14B53}" dt="2025-07-08T05:16:40.712" v="63" actId="14100"/>
          <ac:spMkLst>
            <pc:docMk/>
            <pc:sldMk cId="2058952543" sldId="270"/>
            <ac:spMk id="36" creationId="{AFEB318C-BD30-D8B3-6A32-466B16113B71}"/>
          </ac:spMkLst>
        </pc:spChg>
        <pc:spChg chg="mod">
          <ac:chgData name="Wan, Lihua" userId="6dc7f015-cb74-493c-abf7-d07b0fabb903" providerId="ADAL" clId="{3AA39B05-43F9-48D1-92F8-5BD4EEC14B53}" dt="2025-07-08T05:16:40.712" v="63" actId="14100"/>
          <ac:spMkLst>
            <pc:docMk/>
            <pc:sldMk cId="2058952543" sldId="270"/>
            <ac:spMk id="37" creationId="{C3AC0339-7F26-AF3C-3439-99722FA7B7C5}"/>
          </ac:spMkLst>
        </pc:spChg>
        <pc:spChg chg="mod">
          <ac:chgData name="Wan, Lihua" userId="6dc7f015-cb74-493c-abf7-d07b0fabb903" providerId="ADAL" clId="{3AA39B05-43F9-48D1-92F8-5BD4EEC14B53}" dt="2025-07-08T05:16:40.712" v="63" actId="14100"/>
          <ac:spMkLst>
            <pc:docMk/>
            <pc:sldMk cId="2058952543" sldId="270"/>
            <ac:spMk id="38" creationId="{75B9F2ED-6D0D-5CBE-A2BF-23F0FBB9F14E}"/>
          </ac:spMkLst>
        </pc:spChg>
        <pc:spChg chg="mod">
          <ac:chgData name="Wan, Lihua" userId="6dc7f015-cb74-493c-abf7-d07b0fabb903" providerId="ADAL" clId="{3AA39B05-43F9-48D1-92F8-5BD4EEC14B53}" dt="2025-07-08T05:16:40.712" v="63" actId="14100"/>
          <ac:spMkLst>
            <pc:docMk/>
            <pc:sldMk cId="2058952543" sldId="270"/>
            <ac:spMk id="39" creationId="{2CF26E93-1753-FDD2-4CE2-396ABAE0CC27}"/>
          </ac:spMkLst>
        </pc:spChg>
        <pc:spChg chg="mod">
          <ac:chgData name="Wan, Lihua" userId="6dc7f015-cb74-493c-abf7-d07b0fabb903" providerId="ADAL" clId="{3AA39B05-43F9-48D1-92F8-5BD4EEC14B53}" dt="2025-07-08T05:16:40.712" v="63" actId="14100"/>
          <ac:spMkLst>
            <pc:docMk/>
            <pc:sldMk cId="2058952543" sldId="270"/>
            <ac:spMk id="40" creationId="{01750DBE-9AB1-A72A-B09D-5A727CD963CF}"/>
          </ac:spMkLst>
        </pc:spChg>
        <pc:spChg chg="mod">
          <ac:chgData name="Wan, Lihua" userId="6dc7f015-cb74-493c-abf7-d07b0fabb903" providerId="ADAL" clId="{3AA39B05-43F9-48D1-92F8-5BD4EEC14B53}" dt="2025-07-08T05:16:40.712" v="63" actId="14100"/>
          <ac:spMkLst>
            <pc:docMk/>
            <pc:sldMk cId="2058952543" sldId="270"/>
            <ac:spMk id="41" creationId="{85DCA133-50AC-6BE2-3476-DD252E6C2F79}"/>
          </ac:spMkLst>
        </pc:spChg>
        <pc:spChg chg="mod">
          <ac:chgData name="Wan, Lihua" userId="6dc7f015-cb74-493c-abf7-d07b0fabb903" providerId="ADAL" clId="{3AA39B05-43F9-48D1-92F8-5BD4EEC14B53}" dt="2025-07-08T05:16:40.712" v="63" actId="14100"/>
          <ac:spMkLst>
            <pc:docMk/>
            <pc:sldMk cId="2058952543" sldId="270"/>
            <ac:spMk id="42" creationId="{9184F91E-F383-7D22-3EF7-BE0FF8284E73}"/>
          </ac:spMkLst>
        </pc:spChg>
        <pc:spChg chg="mod">
          <ac:chgData name="Wan, Lihua" userId="6dc7f015-cb74-493c-abf7-d07b0fabb903" providerId="ADAL" clId="{3AA39B05-43F9-48D1-92F8-5BD4EEC14B53}" dt="2025-07-08T05:16:40.712" v="63" actId="14100"/>
          <ac:spMkLst>
            <pc:docMk/>
            <pc:sldMk cId="2058952543" sldId="270"/>
            <ac:spMk id="43" creationId="{1A2B39EF-58A2-7852-08B7-B1093BCADB5E}"/>
          </ac:spMkLst>
        </pc:spChg>
        <pc:spChg chg="mod">
          <ac:chgData name="Wan, Lihua" userId="6dc7f015-cb74-493c-abf7-d07b0fabb903" providerId="ADAL" clId="{3AA39B05-43F9-48D1-92F8-5BD4EEC14B53}" dt="2025-07-08T05:16:40.712" v="63" actId="14100"/>
          <ac:spMkLst>
            <pc:docMk/>
            <pc:sldMk cId="2058952543" sldId="270"/>
            <ac:spMk id="44" creationId="{C1C7D026-AA20-6716-A9F3-B8A9C8926E1F}"/>
          </ac:spMkLst>
        </pc:spChg>
        <pc:spChg chg="mod">
          <ac:chgData name="Wan, Lihua" userId="6dc7f015-cb74-493c-abf7-d07b0fabb903" providerId="ADAL" clId="{3AA39B05-43F9-48D1-92F8-5BD4EEC14B53}" dt="2025-07-08T05:16:40.712" v="63" actId="14100"/>
          <ac:spMkLst>
            <pc:docMk/>
            <pc:sldMk cId="2058952543" sldId="270"/>
            <ac:spMk id="45" creationId="{C89B872C-DDA8-3E4E-47C3-A89B0A8B4806}"/>
          </ac:spMkLst>
        </pc:spChg>
        <pc:spChg chg="del mod">
          <ac:chgData name="Wan, Lihua" userId="6dc7f015-cb74-493c-abf7-d07b0fabb903" providerId="ADAL" clId="{3AA39B05-43F9-48D1-92F8-5BD4EEC14B53}" dt="2025-07-08T05:16:59.797" v="65" actId="478"/>
          <ac:spMkLst>
            <pc:docMk/>
            <pc:sldMk cId="2058952543" sldId="270"/>
            <ac:spMk id="46" creationId="{23B8B7AB-BA75-9C3C-6CEC-F966DCD81A04}"/>
          </ac:spMkLst>
        </pc:spChg>
        <pc:spChg chg="del mod">
          <ac:chgData name="Wan, Lihua" userId="6dc7f015-cb74-493c-abf7-d07b0fabb903" providerId="ADAL" clId="{3AA39B05-43F9-48D1-92F8-5BD4EEC14B53}" dt="2025-07-08T05:16:58.033" v="64" actId="478"/>
          <ac:spMkLst>
            <pc:docMk/>
            <pc:sldMk cId="2058952543" sldId="270"/>
            <ac:spMk id="47" creationId="{01B9C0A0-D449-E763-08F1-645B115FEAC0}"/>
          </ac:spMkLst>
        </pc:spChg>
        <pc:spChg chg="mod">
          <ac:chgData name="Wan, Lihua" userId="6dc7f015-cb74-493c-abf7-d07b0fabb903" providerId="ADAL" clId="{3AA39B05-43F9-48D1-92F8-5BD4EEC14B53}" dt="2025-07-08T05:16:40.712" v="63" actId="14100"/>
          <ac:spMkLst>
            <pc:docMk/>
            <pc:sldMk cId="2058952543" sldId="270"/>
            <ac:spMk id="48" creationId="{3410870F-1E9F-238F-3958-2A2CFC6E1B12}"/>
          </ac:spMkLst>
        </pc:spChg>
        <pc:spChg chg="mod">
          <ac:chgData name="Wan, Lihua" userId="6dc7f015-cb74-493c-abf7-d07b0fabb903" providerId="ADAL" clId="{3AA39B05-43F9-48D1-92F8-5BD4EEC14B53}" dt="2025-07-08T05:16:40.712" v="63" actId="14100"/>
          <ac:spMkLst>
            <pc:docMk/>
            <pc:sldMk cId="2058952543" sldId="270"/>
            <ac:spMk id="49" creationId="{3BABD192-B827-9DEE-FD3E-110B6197CA68}"/>
          </ac:spMkLst>
        </pc:spChg>
        <pc:spChg chg="del">
          <ac:chgData name="Wan, Lihua" userId="6dc7f015-cb74-493c-abf7-d07b0fabb903" providerId="ADAL" clId="{3AA39B05-43F9-48D1-92F8-5BD4EEC14B53}" dt="2025-07-08T03:35:22.538" v="53" actId="478"/>
          <ac:spMkLst>
            <pc:docMk/>
            <pc:sldMk cId="2058952543" sldId="270"/>
            <ac:spMk id="52" creationId="{020E33E7-BC95-C69B-9C09-CC5DF3C339CC}"/>
          </ac:spMkLst>
        </pc:spChg>
        <pc:spChg chg="add del mod">
          <ac:chgData name="Wan, Lihua" userId="6dc7f015-cb74-493c-abf7-d07b0fabb903" providerId="ADAL" clId="{3AA39B05-43F9-48D1-92F8-5BD4EEC14B53}" dt="2025-07-08T05:22:27.551" v="224" actId="478"/>
          <ac:spMkLst>
            <pc:docMk/>
            <pc:sldMk cId="2058952543" sldId="270"/>
            <ac:spMk id="52" creationId="{2FD10FC3-3D2D-6791-E24A-3012C325925C}"/>
          </ac:spMkLst>
        </pc:spChg>
        <pc:spChg chg="add del mod">
          <ac:chgData name="Wan, Lihua" userId="6dc7f015-cb74-493c-abf7-d07b0fabb903" providerId="ADAL" clId="{3AA39B05-43F9-48D1-92F8-5BD4EEC14B53}" dt="2025-07-08T05:22:28.524" v="225" actId="478"/>
          <ac:spMkLst>
            <pc:docMk/>
            <pc:sldMk cId="2058952543" sldId="270"/>
            <ac:spMk id="53" creationId="{2FB6C309-8352-3B12-D2AB-A800A422F6B6}"/>
          </ac:spMkLst>
        </pc:spChg>
        <pc:spChg chg="del">
          <ac:chgData name="Wan, Lihua" userId="6dc7f015-cb74-493c-abf7-d07b0fabb903" providerId="ADAL" clId="{3AA39B05-43F9-48D1-92F8-5BD4EEC14B53}" dt="2025-07-08T03:35:22.538" v="53" actId="478"/>
          <ac:spMkLst>
            <pc:docMk/>
            <pc:sldMk cId="2058952543" sldId="270"/>
            <ac:spMk id="53" creationId="{B4E7663A-777E-F5E0-046B-872747C93F7F}"/>
          </ac:spMkLst>
        </pc:spChg>
        <pc:spChg chg="del">
          <ac:chgData name="Wan, Lihua" userId="6dc7f015-cb74-493c-abf7-d07b0fabb903" providerId="ADAL" clId="{3AA39B05-43F9-48D1-92F8-5BD4EEC14B53}" dt="2025-07-08T03:35:22.538" v="53" actId="478"/>
          <ac:spMkLst>
            <pc:docMk/>
            <pc:sldMk cId="2058952543" sldId="270"/>
            <ac:spMk id="54" creationId="{B240DF96-DCBC-CF8C-BC4E-D43A07A65492}"/>
          </ac:spMkLst>
        </pc:spChg>
        <pc:spChg chg="del">
          <ac:chgData name="Wan, Lihua" userId="6dc7f015-cb74-493c-abf7-d07b0fabb903" providerId="ADAL" clId="{3AA39B05-43F9-48D1-92F8-5BD4EEC14B53}" dt="2025-07-08T03:35:22.538" v="53" actId="478"/>
          <ac:spMkLst>
            <pc:docMk/>
            <pc:sldMk cId="2058952543" sldId="270"/>
            <ac:spMk id="55" creationId="{8849CFD1-F403-F68D-128F-33DC5348E58B}"/>
          </ac:spMkLst>
        </pc:spChg>
        <pc:spChg chg="del">
          <ac:chgData name="Wan, Lihua" userId="6dc7f015-cb74-493c-abf7-d07b0fabb903" providerId="ADAL" clId="{3AA39B05-43F9-48D1-92F8-5BD4EEC14B53}" dt="2025-07-08T03:35:22.538" v="53" actId="478"/>
          <ac:spMkLst>
            <pc:docMk/>
            <pc:sldMk cId="2058952543" sldId="270"/>
            <ac:spMk id="56" creationId="{AD037E3A-DCCB-AE87-45E3-59B2CA7AE6CB}"/>
          </ac:spMkLst>
        </pc:spChg>
        <pc:spChg chg="add mod">
          <ac:chgData name="Wan, Lihua" userId="6dc7f015-cb74-493c-abf7-d07b0fabb903" providerId="ADAL" clId="{3AA39B05-43F9-48D1-92F8-5BD4EEC14B53}" dt="2025-07-08T05:44:57.383" v="648" actId="1036"/>
          <ac:spMkLst>
            <pc:docMk/>
            <pc:sldMk cId="2058952543" sldId="270"/>
            <ac:spMk id="58" creationId="{4FE68DE9-4407-3B6F-08CC-8EF919007224}"/>
          </ac:spMkLst>
        </pc:spChg>
        <pc:spChg chg="add mod">
          <ac:chgData name="Wan, Lihua" userId="6dc7f015-cb74-493c-abf7-d07b0fabb903" providerId="ADAL" clId="{3AA39B05-43F9-48D1-92F8-5BD4EEC14B53}" dt="2025-07-08T05:44:57.383" v="648" actId="1036"/>
          <ac:spMkLst>
            <pc:docMk/>
            <pc:sldMk cId="2058952543" sldId="270"/>
            <ac:spMk id="59" creationId="{1477019F-F4BC-F852-C4FD-54C9D213855F}"/>
          </ac:spMkLst>
        </pc:spChg>
        <pc:spChg chg="add del mod">
          <ac:chgData name="Wan, Lihua" userId="6dc7f015-cb74-493c-abf7-d07b0fabb903" providerId="ADAL" clId="{3AA39B05-43F9-48D1-92F8-5BD4EEC14B53}" dt="2025-07-08T05:44:30.740" v="638" actId="478"/>
          <ac:spMkLst>
            <pc:docMk/>
            <pc:sldMk cId="2058952543" sldId="270"/>
            <ac:spMk id="60" creationId="{FE0D9B92-3702-07D6-3FE9-273E1F5DB7D8}"/>
          </ac:spMkLst>
        </pc:spChg>
        <pc:spChg chg="add mod ord">
          <ac:chgData name="Wan, Lihua" userId="6dc7f015-cb74-493c-abf7-d07b0fabb903" providerId="ADAL" clId="{3AA39B05-43F9-48D1-92F8-5BD4EEC14B53}" dt="2025-07-08T05:37:36.259" v="611" actId="14100"/>
          <ac:spMkLst>
            <pc:docMk/>
            <pc:sldMk cId="2058952543" sldId="270"/>
            <ac:spMk id="61" creationId="{CC6F4B54-A17A-A095-49F2-C313F7E1E926}"/>
          </ac:spMkLst>
        </pc:spChg>
        <pc:spChg chg="mod">
          <ac:chgData name="Wan, Lihua" userId="6dc7f015-cb74-493c-abf7-d07b0fabb903" providerId="ADAL" clId="{3AA39B05-43F9-48D1-92F8-5BD4EEC14B53}" dt="2025-07-08T05:44:57.383" v="648" actId="1036"/>
          <ac:spMkLst>
            <pc:docMk/>
            <pc:sldMk cId="2058952543" sldId="270"/>
            <ac:spMk id="62" creationId="{594673C3-4A11-8E22-1125-0178CBAD6059}"/>
          </ac:spMkLst>
        </pc:spChg>
        <pc:spChg chg="mod">
          <ac:chgData name="Wan, Lihua" userId="6dc7f015-cb74-493c-abf7-d07b0fabb903" providerId="ADAL" clId="{3AA39B05-43F9-48D1-92F8-5BD4EEC14B53}" dt="2025-07-10T09:38:56.230" v="3431" actId="1076"/>
          <ac:spMkLst>
            <pc:docMk/>
            <pc:sldMk cId="2058952543" sldId="270"/>
            <ac:spMk id="63" creationId="{4193E271-FCF3-21F2-C345-EB7ADF089C97}"/>
          </ac:spMkLst>
        </pc:spChg>
        <pc:spChg chg="mod">
          <ac:chgData name="Wan, Lihua" userId="6dc7f015-cb74-493c-abf7-d07b0fabb903" providerId="ADAL" clId="{3AA39B05-43F9-48D1-92F8-5BD4EEC14B53}" dt="2025-07-10T09:38:56.230" v="3431" actId="1076"/>
          <ac:spMkLst>
            <pc:docMk/>
            <pc:sldMk cId="2058952543" sldId="270"/>
            <ac:spMk id="64" creationId="{796643EC-49E5-0F02-F609-CC9F0A1BA4D8}"/>
          </ac:spMkLst>
        </pc:spChg>
        <pc:spChg chg="mod">
          <ac:chgData name="Wan, Lihua" userId="6dc7f015-cb74-493c-abf7-d07b0fabb903" providerId="ADAL" clId="{3AA39B05-43F9-48D1-92F8-5BD4EEC14B53}" dt="2025-07-10T09:38:56.230" v="3431" actId="1076"/>
          <ac:spMkLst>
            <pc:docMk/>
            <pc:sldMk cId="2058952543" sldId="270"/>
            <ac:spMk id="65" creationId="{A772C7CB-399D-50E2-17FA-B0EE4864800F}"/>
          </ac:spMkLst>
        </pc:spChg>
        <pc:spChg chg="mod">
          <ac:chgData name="Wan, Lihua" userId="6dc7f015-cb74-493c-abf7-d07b0fabb903" providerId="ADAL" clId="{3AA39B05-43F9-48D1-92F8-5BD4EEC14B53}" dt="2025-07-10T09:38:56.230" v="3431" actId="1076"/>
          <ac:spMkLst>
            <pc:docMk/>
            <pc:sldMk cId="2058952543" sldId="270"/>
            <ac:spMk id="66" creationId="{58DA6912-15DE-3DDF-B2F7-64DF3C0B710C}"/>
          </ac:spMkLst>
        </pc:spChg>
        <pc:spChg chg="mod">
          <ac:chgData name="Wan, Lihua" userId="6dc7f015-cb74-493c-abf7-d07b0fabb903" providerId="ADAL" clId="{3AA39B05-43F9-48D1-92F8-5BD4EEC14B53}" dt="2025-07-10T09:38:56.230" v="3431" actId="1076"/>
          <ac:spMkLst>
            <pc:docMk/>
            <pc:sldMk cId="2058952543" sldId="270"/>
            <ac:spMk id="67" creationId="{65A1B2E3-2BE4-B6CF-C389-1DDF177B14DB}"/>
          </ac:spMkLst>
        </pc:spChg>
        <pc:spChg chg="mod">
          <ac:chgData name="Wan, Lihua" userId="6dc7f015-cb74-493c-abf7-d07b0fabb903" providerId="ADAL" clId="{3AA39B05-43F9-48D1-92F8-5BD4EEC14B53}" dt="2025-07-10T09:38:56.230" v="3431" actId="1076"/>
          <ac:spMkLst>
            <pc:docMk/>
            <pc:sldMk cId="2058952543" sldId="270"/>
            <ac:spMk id="68" creationId="{1B19BC4A-9F43-169F-90F0-48D8D0C4FAD7}"/>
          </ac:spMkLst>
        </pc:spChg>
        <pc:spChg chg="mod">
          <ac:chgData name="Wan, Lihua" userId="6dc7f015-cb74-493c-abf7-d07b0fabb903" providerId="ADAL" clId="{3AA39B05-43F9-48D1-92F8-5BD4EEC14B53}" dt="2025-07-10T09:38:56.230" v="3431" actId="1076"/>
          <ac:spMkLst>
            <pc:docMk/>
            <pc:sldMk cId="2058952543" sldId="270"/>
            <ac:spMk id="69" creationId="{2471C8B3-396C-5EF5-A992-B00EA8A57337}"/>
          </ac:spMkLst>
        </pc:spChg>
        <pc:spChg chg="mod">
          <ac:chgData name="Wan, Lihua" userId="6dc7f015-cb74-493c-abf7-d07b0fabb903" providerId="ADAL" clId="{3AA39B05-43F9-48D1-92F8-5BD4EEC14B53}" dt="2025-07-08T05:44:57.383" v="648" actId="1036"/>
          <ac:spMkLst>
            <pc:docMk/>
            <pc:sldMk cId="2058952543" sldId="270"/>
            <ac:spMk id="77" creationId="{713DFC78-4A05-BE8A-DBC8-E05FD4B4F7DF}"/>
          </ac:spMkLst>
        </pc:spChg>
        <pc:spChg chg="mod">
          <ac:chgData name="Wan, Lihua" userId="6dc7f015-cb74-493c-abf7-d07b0fabb903" providerId="ADAL" clId="{3AA39B05-43F9-48D1-92F8-5BD4EEC14B53}" dt="2025-07-08T05:44:57.383" v="648" actId="1036"/>
          <ac:spMkLst>
            <pc:docMk/>
            <pc:sldMk cId="2058952543" sldId="270"/>
            <ac:spMk id="79" creationId="{54A225EA-CE14-B939-F73B-B5F3264E6C0D}"/>
          </ac:spMkLst>
        </pc:spChg>
        <pc:spChg chg="add mod">
          <ac:chgData name="Wan, Lihua" userId="6dc7f015-cb74-493c-abf7-d07b0fabb903" providerId="ADAL" clId="{3AA39B05-43F9-48D1-92F8-5BD4EEC14B53}" dt="2025-07-08T06:36:36.288" v="1010" actId="20577"/>
          <ac:spMkLst>
            <pc:docMk/>
            <pc:sldMk cId="2058952543" sldId="270"/>
            <ac:spMk id="80" creationId="{3E9B5DD1-F895-C54B-78C6-EE2825A07E8E}"/>
          </ac:spMkLst>
        </pc:spChg>
        <pc:grpChg chg="add del mod">
          <ac:chgData name="Wan, Lihua" userId="6dc7f015-cb74-493c-abf7-d07b0fabb903" providerId="ADAL" clId="{3AA39B05-43F9-48D1-92F8-5BD4EEC14B53}" dt="2025-07-08T05:19:19.619" v="210" actId="478"/>
          <ac:grpSpMkLst>
            <pc:docMk/>
            <pc:sldMk cId="2058952543" sldId="270"/>
            <ac:grpSpMk id="26" creationId="{4FD4C8C5-9E65-B9CF-DFBE-139C30D991D6}"/>
          </ac:grpSpMkLst>
        </pc:grpChg>
        <pc:grpChg chg="del">
          <ac:chgData name="Wan, Lihua" userId="6dc7f015-cb74-493c-abf7-d07b0fabb903" providerId="ADAL" clId="{3AA39B05-43F9-48D1-92F8-5BD4EEC14B53}" dt="2025-07-08T03:35:24.800" v="54" actId="478"/>
          <ac:grpSpMkLst>
            <pc:docMk/>
            <pc:sldMk cId="2058952543" sldId="270"/>
            <ac:grpSpMk id="57" creationId="{B6693EE1-5F82-6274-AA19-B502FB4D0794}"/>
          </ac:grpSpMkLst>
        </pc:grpChg>
        <pc:grpChg chg="mod">
          <ac:chgData name="Wan, Lihua" userId="6dc7f015-cb74-493c-abf7-d07b0fabb903" providerId="ADAL" clId="{3AA39B05-43F9-48D1-92F8-5BD4EEC14B53}" dt="2025-07-08T05:44:57.383" v="648" actId="1036"/>
          <ac:grpSpMkLst>
            <pc:docMk/>
            <pc:sldMk cId="2058952543" sldId="270"/>
            <ac:grpSpMk id="70" creationId="{80DE2896-49B0-1EF8-EAA5-A7A878F99724}"/>
          </ac:grpSpMkLst>
        </pc:grpChg>
        <pc:grpChg chg="mod">
          <ac:chgData name="Wan, Lihua" userId="6dc7f015-cb74-493c-abf7-d07b0fabb903" providerId="ADAL" clId="{3AA39B05-43F9-48D1-92F8-5BD4EEC14B53}" dt="2025-07-08T05:44:57.383" v="648" actId="1036"/>
          <ac:grpSpMkLst>
            <pc:docMk/>
            <pc:sldMk cId="2058952543" sldId="270"/>
            <ac:grpSpMk id="73" creationId="{D3258E11-D7B1-297C-D21B-2E4B9881D02E}"/>
          </ac:grpSpMkLst>
        </pc:grpChg>
        <pc:picChg chg="mod">
          <ac:chgData name="Wan, Lihua" userId="6dc7f015-cb74-493c-abf7-d07b0fabb903" providerId="ADAL" clId="{3AA39B05-43F9-48D1-92F8-5BD4EEC14B53}" dt="2025-07-08T05:16:40.712" v="63" actId="14100"/>
          <ac:picMkLst>
            <pc:docMk/>
            <pc:sldMk cId="2058952543" sldId="270"/>
            <ac:picMk id="28" creationId="{D0AAB920-BD53-B8C5-0495-57782C182039}"/>
          </ac:picMkLst>
        </pc:picChg>
        <pc:picChg chg="add del mod ord">
          <ac:chgData name="Wan, Lihua" userId="6dc7f015-cb74-493c-abf7-d07b0fabb903" providerId="ADAL" clId="{3AA39B05-43F9-48D1-92F8-5BD4EEC14B53}" dt="2025-07-08T05:22:24.998" v="223" actId="478"/>
          <ac:picMkLst>
            <pc:docMk/>
            <pc:sldMk cId="2058952543" sldId="270"/>
            <ac:picMk id="54" creationId="{28B0B633-A937-B8F2-4645-4496757AB5DF}"/>
          </ac:picMkLst>
        </pc:picChg>
        <pc:picChg chg="add del mod">
          <ac:chgData name="Wan, Lihua" userId="6dc7f015-cb74-493c-abf7-d07b0fabb903" providerId="ADAL" clId="{3AA39B05-43F9-48D1-92F8-5BD4EEC14B53}" dt="2025-07-08T05:23:06.367" v="236" actId="478"/>
          <ac:picMkLst>
            <pc:docMk/>
            <pc:sldMk cId="2058952543" sldId="270"/>
            <ac:picMk id="55" creationId="{05C5E6C9-E32A-7200-DD0E-A0352F118D1C}"/>
          </ac:picMkLst>
        </pc:picChg>
        <pc:picChg chg="add del">
          <ac:chgData name="Wan, Lihua" userId="6dc7f015-cb74-493c-abf7-d07b0fabb903" providerId="ADAL" clId="{3AA39B05-43F9-48D1-92F8-5BD4EEC14B53}" dt="2025-07-08T05:23:33.205" v="242" actId="478"/>
          <ac:picMkLst>
            <pc:docMk/>
            <pc:sldMk cId="2058952543" sldId="270"/>
            <ac:picMk id="56" creationId="{E9D63601-73F0-7EA3-5851-D4D60BEBAA30}"/>
          </ac:picMkLst>
        </pc:picChg>
        <pc:picChg chg="add mod modCrop">
          <ac:chgData name="Wan, Lihua" userId="6dc7f015-cb74-493c-abf7-d07b0fabb903" providerId="ADAL" clId="{3AA39B05-43F9-48D1-92F8-5BD4EEC14B53}" dt="2025-07-08T05:44:57.383" v="648" actId="1036"/>
          <ac:picMkLst>
            <pc:docMk/>
            <pc:sldMk cId="2058952543" sldId="270"/>
            <ac:picMk id="57" creationId="{0118579A-017B-8CC7-4180-EB9890A6D931}"/>
          </ac:picMkLst>
        </pc:picChg>
        <pc:picChg chg="mod">
          <ac:chgData name="Wan, Lihua" userId="6dc7f015-cb74-493c-abf7-d07b0fabb903" providerId="ADAL" clId="{3AA39B05-43F9-48D1-92F8-5BD4EEC14B53}" dt="2025-07-08T05:44:57.383" v="648" actId="1036"/>
          <ac:picMkLst>
            <pc:docMk/>
            <pc:sldMk cId="2058952543" sldId="270"/>
            <ac:picMk id="76" creationId="{B2A04EF3-A2AF-801D-85F9-13BA82F6B493}"/>
          </ac:picMkLst>
        </pc:picChg>
        <pc:picChg chg="mod">
          <ac:chgData name="Wan, Lihua" userId="6dc7f015-cb74-493c-abf7-d07b0fabb903" providerId="ADAL" clId="{3AA39B05-43F9-48D1-92F8-5BD4EEC14B53}" dt="2025-07-08T05:44:57.383" v="648" actId="1036"/>
          <ac:picMkLst>
            <pc:docMk/>
            <pc:sldMk cId="2058952543" sldId="270"/>
            <ac:picMk id="78" creationId="{0108D952-3268-6BF6-1E75-EB16A4C333BC}"/>
          </ac:picMkLst>
        </pc:picChg>
        <pc:cxnChg chg="mod">
          <ac:chgData name="Wan, Lihua" userId="6dc7f015-cb74-493c-abf7-d07b0fabb903" providerId="ADAL" clId="{3AA39B05-43F9-48D1-92F8-5BD4EEC14B53}" dt="2025-07-08T05:42:06.147" v="617" actId="1076"/>
          <ac:cxnSpMkLst>
            <pc:docMk/>
            <pc:sldMk cId="2058952543" sldId="270"/>
            <ac:cxnSpMk id="19" creationId="{F64492E5-C4FC-C475-3159-54FF36D3B164}"/>
          </ac:cxnSpMkLst>
        </pc:cxnChg>
        <pc:cxnChg chg="mod">
          <ac:chgData name="Wan, Lihua" userId="6dc7f015-cb74-493c-abf7-d07b0fabb903" providerId="ADAL" clId="{3AA39B05-43F9-48D1-92F8-5BD4EEC14B53}" dt="2025-07-08T05:42:06.147" v="617" actId="1076"/>
          <ac:cxnSpMkLst>
            <pc:docMk/>
            <pc:sldMk cId="2058952543" sldId="270"/>
            <ac:cxnSpMk id="22" creationId="{665173DC-2008-0514-2C31-77910C84D1C4}"/>
          </ac:cxnSpMkLst>
        </pc:cxnChg>
        <pc:cxnChg chg="mod">
          <ac:chgData name="Wan, Lihua" userId="6dc7f015-cb74-493c-abf7-d07b0fabb903" providerId="ADAL" clId="{3AA39B05-43F9-48D1-92F8-5BD4EEC14B53}" dt="2025-07-08T05:42:06.147" v="617" actId="1076"/>
          <ac:cxnSpMkLst>
            <pc:docMk/>
            <pc:sldMk cId="2058952543" sldId="270"/>
            <ac:cxnSpMk id="25" creationId="{D244A57F-BA2E-51BE-8952-D9038DFF4A5B}"/>
          </ac:cxnSpMkLst>
        </pc:cxnChg>
      </pc:sldChg>
      <pc:sldChg chg="delSp add del mod">
        <pc:chgData name="Wan, Lihua" userId="6dc7f015-cb74-493c-abf7-d07b0fabb903" providerId="ADAL" clId="{3AA39B05-43F9-48D1-92F8-5BD4EEC14B53}" dt="2025-07-08T05:13:13.228" v="57" actId="47"/>
        <pc:sldMkLst>
          <pc:docMk/>
          <pc:sldMk cId="3585990848" sldId="271"/>
        </pc:sldMkLst>
        <pc:spChg chg="del">
          <ac:chgData name="Wan, Lihua" userId="6dc7f015-cb74-493c-abf7-d07b0fabb903" providerId="ADAL" clId="{3AA39B05-43F9-48D1-92F8-5BD4EEC14B53}" dt="2025-07-08T03:46:30.410" v="56" actId="478"/>
          <ac:spMkLst>
            <pc:docMk/>
            <pc:sldMk cId="3585990848" sldId="271"/>
            <ac:spMk id="6" creationId="{894A2200-C189-4C62-A7FC-9595F2337CE3}"/>
          </ac:spMkLst>
        </pc:spChg>
        <pc:spChg chg="del">
          <ac:chgData name="Wan, Lihua" userId="6dc7f015-cb74-493c-abf7-d07b0fabb903" providerId="ADAL" clId="{3AA39B05-43F9-48D1-92F8-5BD4EEC14B53}" dt="2025-07-08T03:46:30.410" v="56" actId="478"/>
          <ac:spMkLst>
            <pc:docMk/>
            <pc:sldMk cId="3585990848" sldId="271"/>
            <ac:spMk id="7" creationId="{E5B0FAD4-6DC6-4977-77A1-9ABBDEDE384C}"/>
          </ac:spMkLst>
        </pc:spChg>
        <pc:spChg chg="del">
          <ac:chgData name="Wan, Lihua" userId="6dc7f015-cb74-493c-abf7-d07b0fabb903" providerId="ADAL" clId="{3AA39B05-43F9-48D1-92F8-5BD4EEC14B53}" dt="2025-07-08T03:46:30.410" v="56" actId="478"/>
          <ac:spMkLst>
            <pc:docMk/>
            <pc:sldMk cId="3585990848" sldId="271"/>
            <ac:spMk id="8" creationId="{AC8675D4-45CE-A1AB-D4C5-6B6AFAB7D768}"/>
          </ac:spMkLst>
        </pc:spChg>
        <pc:spChg chg="del">
          <ac:chgData name="Wan, Lihua" userId="6dc7f015-cb74-493c-abf7-d07b0fabb903" providerId="ADAL" clId="{3AA39B05-43F9-48D1-92F8-5BD4EEC14B53}" dt="2025-07-08T03:46:30.410" v="56" actId="478"/>
          <ac:spMkLst>
            <pc:docMk/>
            <pc:sldMk cId="3585990848" sldId="271"/>
            <ac:spMk id="9" creationId="{A265E2AF-B362-854A-5BF5-ACC921153D5D}"/>
          </ac:spMkLst>
        </pc:spChg>
        <pc:spChg chg="del">
          <ac:chgData name="Wan, Lihua" userId="6dc7f015-cb74-493c-abf7-d07b0fabb903" providerId="ADAL" clId="{3AA39B05-43F9-48D1-92F8-5BD4EEC14B53}" dt="2025-07-08T03:46:30.410" v="56" actId="478"/>
          <ac:spMkLst>
            <pc:docMk/>
            <pc:sldMk cId="3585990848" sldId="271"/>
            <ac:spMk id="10" creationId="{38256AD9-E848-AD90-3210-7346873A47F8}"/>
          </ac:spMkLst>
        </pc:spChg>
        <pc:spChg chg="del">
          <ac:chgData name="Wan, Lihua" userId="6dc7f015-cb74-493c-abf7-d07b0fabb903" providerId="ADAL" clId="{3AA39B05-43F9-48D1-92F8-5BD4EEC14B53}" dt="2025-07-08T03:46:30.410" v="56" actId="478"/>
          <ac:spMkLst>
            <pc:docMk/>
            <pc:sldMk cId="3585990848" sldId="271"/>
            <ac:spMk id="11" creationId="{BA72014D-4F6F-FB1D-A793-C3E66AC169E9}"/>
          </ac:spMkLst>
        </pc:spChg>
        <pc:spChg chg="del">
          <ac:chgData name="Wan, Lihua" userId="6dc7f015-cb74-493c-abf7-d07b0fabb903" providerId="ADAL" clId="{3AA39B05-43F9-48D1-92F8-5BD4EEC14B53}" dt="2025-07-08T03:46:30.410" v="56" actId="478"/>
          <ac:spMkLst>
            <pc:docMk/>
            <pc:sldMk cId="3585990848" sldId="271"/>
            <ac:spMk id="12" creationId="{E5759F9D-B58D-C3A5-63BD-BFAF5F286769}"/>
          </ac:spMkLst>
        </pc:spChg>
        <pc:spChg chg="del">
          <ac:chgData name="Wan, Lihua" userId="6dc7f015-cb74-493c-abf7-d07b0fabb903" providerId="ADAL" clId="{3AA39B05-43F9-48D1-92F8-5BD4EEC14B53}" dt="2025-07-08T03:46:30.410" v="56" actId="478"/>
          <ac:spMkLst>
            <pc:docMk/>
            <pc:sldMk cId="3585990848" sldId="271"/>
            <ac:spMk id="13" creationId="{35226EEE-73F4-6C78-EC35-F69CED1B16F6}"/>
          </ac:spMkLst>
        </pc:spChg>
        <pc:spChg chg="del">
          <ac:chgData name="Wan, Lihua" userId="6dc7f015-cb74-493c-abf7-d07b0fabb903" providerId="ADAL" clId="{3AA39B05-43F9-48D1-92F8-5BD4EEC14B53}" dt="2025-07-08T03:46:30.410" v="56" actId="478"/>
          <ac:spMkLst>
            <pc:docMk/>
            <pc:sldMk cId="3585990848" sldId="271"/>
            <ac:spMk id="14" creationId="{14087253-80CA-B4C0-CC5F-8CD90681A84A}"/>
          </ac:spMkLst>
        </pc:spChg>
        <pc:spChg chg="del">
          <ac:chgData name="Wan, Lihua" userId="6dc7f015-cb74-493c-abf7-d07b0fabb903" providerId="ADAL" clId="{3AA39B05-43F9-48D1-92F8-5BD4EEC14B53}" dt="2025-07-08T03:46:30.410" v="56" actId="478"/>
          <ac:spMkLst>
            <pc:docMk/>
            <pc:sldMk cId="3585990848" sldId="271"/>
            <ac:spMk id="15" creationId="{7546127E-14E5-4690-C81A-5250E2E29770}"/>
          </ac:spMkLst>
        </pc:spChg>
        <pc:spChg chg="del">
          <ac:chgData name="Wan, Lihua" userId="6dc7f015-cb74-493c-abf7-d07b0fabb903" providerId="ADAL" clId="{3AA39B05-43F9-48D1-92F8-5BD4EEC14B53}" dt="2025-07-08T03:46:30.410" v="56" actId="478"/>
          <ac:spMkLst>
            <pc:docMk/>
            <pc:sldMk cId="3585990848" sldId="271"/>
            <ac:spMk id="16" creationId="{A99F6DDA-E311-37F3-5CA8-8E2467D8B3DC}"/>
          </ac:spMkLst>
        </pc:spChg>
        <pc:spChg chg="del">
          <ac:chgData name="Wan, Lihua" userId="6dc7f015-cb74-493c-abf7-d07b0fabb903" providerId="ADAL" clId="{3AA39B05-43F9-48D1-92F8-5BD4EEC14B53}" dt="2025-07-08T03:46:30.410" v="56" actId="478"/>
          <ac:spMkLst>
            <pc:docMk/>
            <pc:sldMk cId="3585990848" sldId="271"/>
            <ac:spMk id="17" creationId="{C9DE07F7-3AA5-28FB-4E27-BBA8CFE5AEDA}"/>
          </ac:spMkLst>
        </pc:spChg>
        <pc:spChg chg="del">
          <ac:chgData name="Wan, Lihua" userId="6dc7f015-cb74-493c-abf7-d07b0fabb903" providerId="ADAL" clId="{3AA39B05-43F9-48D1-92F8-5BD4EEC14B53}" dt="2025-07-08T03:46:30.410" v="56" actId="478"/>
          <ac:spMkLst>
            <pc:docMk/>
            <pc:sldMk cId="3585990848" sldId="271"/>
            <ac:spMk id="18" creationId="{021932CB-A9C5-B7EE-FE50-76D7C69BE97D}"/>
          </ac:spMkLst>
        </pc:spChg>
        <pc:spChg chg="del">
          <ac:chgData name="Wan, Lihua" userId="6dc7f015-cb74-493c-abf7-d07b0fabb903" providerId="ADAL" clId="{3AA39B05-43F9-48D1-92F8-5BD4EEC14B53}" dt="2025-07-08T03:46:30.410" v="56" actId="478"/>
          <ac:spMkLst>
            <pc:docMk/>
            <pc:sldMk cId="3585990848" sldId="271"/>
            <ac:spMk id="19" creationId="{6D6DE7EA-9CBA-2F35-D45A-F355BAC97271}"/>
          </ac:spMkLst>
        </pc:spChg>
        <pc:spChg chg="del">
          <ac:chgData name="Wan, Lihua" userId="6dc7f015-cb74-493c-abf7-d07b0fabb903" providerId="ADAL" clId="{3AA39B05-43F9-48D1-92F8-5BD4EEC14B53}" dt="2025-07-08T03:46:30.410" v="56" actId="478"/>
          <ac:spMkLst>
            <pc:docMk/>
            <pc:sldMk cId="3585990848" sldId="271"/>
            <ac:spMk id="20" creationId="{4C62AAD5-8FBE-073D-3CB6-5615CA4FECA2}"/>
          </ac:spMkLst>
        </pc:spChg>
        <pc:spChg chg="del">
          <ac:chgData name="Wan, Lihua" userId="6dc7f015-cb74-493c-abf7-d07b0fabb903" providerId="ADAL" clId="{3AA39B05-43F9-48D1-92F8-5BD4EEC14B53}" dt="2025-07-08T03:46:30.410" v="56" actId="478"/>
          <ac:spMkLst>
            <pc:docMk/>
            <pc:sldMk cId="3585990848" sldId="271"/>
            <ac:spMk id="21" creationId="{34FE4868-2374-6491-0D20-0F9CD6DFC23D}"/>
          </ac:spMkLst>
        </pc:spChg>
        <pc:spChg chg="del">
          <ac:chgData name="Wan, Lihua" userId="6dc7f015-cb74-493c-abf7-d07b0fabb903" providerId="ADAL" clId="{3AA39B05-43F9-48D1-92F8-5BD4EEC14B53}" dt="2025-07-08T03:46:30.410" v="56" actId="478"/>
          <ac:spMkLst>
            <pc:docMk/>
            <pc:sldMk cId="3585990848" sldId="271"/>
            <ac:spMk id="22" creationId="{E6710C81-3189-CB18-2963-9A6620BAC385}"/>
          </ac:spMkLst>
        </pc:spChg>
        <pc:spChg chg="del">
          <ac:chgData name="Wan, Lihua" userId="6dc7f015-cb74-493c-abf7-d07b0fabb903" providerId="ADAL" clId="{3AA39B05-43F9-48D1-92F8-5BD4EEC14B53}" dt="2025-07-08T03:46:30.410" v="56" actId="478"/>
          <ac:spMkLst>
            <pc:docMk/>
            <pc:sldMk cId="3585990848" sldId="271"/>
            <ac:spMk id="23" creationId="{E2CE3D00-5921-1BEB-88A4-1016BDD05B13}"/>
          </ac:spMkLst>
        </pc:spChg>
        <pc:spChg chg="del">
          <ac:chgData name="Wan, Lihua" userId="6dc7f015-cb74-493c-abf7-d07b0fabb903" providerId="ADAL" clId="{3AA39B05-43F9-48D1-92F8-5BD4EEC14B53}" dt="2025-07-08T03:46:30.410" v="56" actId="478"/>
          <ac:spMkLst>
            <pc:docMk/>
            <pc:sldMk cId="3585990848" sldId="271"/>
            <ac:spMk id="24" creationId="{ABB71E49-1809-5F75-7DCD-5F7623E3556E}"/>
          </ac:spMkLst>
        </pc:spChg>
        <pc:spChg chg="del">
          <ac:chgData name="Wan, Lihua" userId="6dc7f015-cb74-493c-abf7-d07b0fabb903" providerId="ADAL" clId="{3AA39B05-43F9-48D1-92F8-5BD4EEC14B53}" dt="2025-07-08T03:46:30.410" v="56" actId="478"/>
          <ac:spMkLst>
            <pc:docMk/>
            <pc:sldMk cId="3585990848" sldId="271"/>
            <ac:spMk id="25" creationId="{64BC8978-4DCE-FA3B-176D-F22AB9A4A35C}"/>
          </ac:spMkLst>
        </pc:spChg>
        <pc:spChg chg="del">
          <ac:chgData name="Wan, Lihua" userId="6dc7f015-cb74-493c-abf7-d07b0fabb903" providerId="ADAL" clId="{3AA39B05-43F9-48D1-92F8-5BD4EEC14B53}" dt="2025-07-08T03:46:30.410" v="56" actId="478"/>
          <ac:spMkLst>
            <pc:docMk/>
            <pc:sldMk cId="3585990848" sldId="271"/>
            <ac:spMk id="26" creationId="{D586F728-15B4-B320-89E2-109BD7A21A3A}"/>
          </ac:spMkLst>
        </pc:spChg>
        <pc:spChg chg="del">
          <ac:chgData name="Wan, Lihua" userId="6dc7f015-cb74-493c-abf7-d07b0fabb903" providerId="ADAL" clId="{3AA39B05-43F9-48D1-92F8-5BD4EEC14B53}" dt="2025-07-08T03:46:30.410" v="56" actId="478"/>
          <ac:spMkLst>
            <pc:docMk/>
            <pc:sldMk cId="3585990848" sldId="271"/>
            <ac:spMk id="27" creationId="{73FD3F2A-B070-A516-5CD2-BBB4A2D535A0}"/>
          </ac:spMkLst>
        </pc:spChg>
        <pc:spChg chg="del">
          <ac:chgData name="Wan, Lihua" userId="6dc7f015-cb74-493c-abf7-d07b0fabb903" providerId="ADAL" clId="{3AA39B05-43F9-48D1-92F8-5BD4EEC14B53}" dt="2025-07-08T03:46:30.410" v="56" actId="478"/>
          <ac:spMkLst>
            <pc:docMk/>
            <pc:sldMk cId="3585990848" sldId="271"/>
            <ac:spMk id="28" creationId="{0F3E44CC-17B9-0EE8-BD41-C2698CF94A1C}"/>
          </ac:spMkLst>
        </pc:spChg>
        <pc:spChg chg="del">
          <ac:chgData name="Wan, Lihua" userId="6dc7f015-cb74-493c-abf7-d07b0fabb903" providerId="ADAL" clId="{3AA39B05-43F9-48D1-92F8-5BD4EEC14B53}" dt="2025-07-08T03:46:30.410" v="56" actId="478"/>
          <ac:spMkLst>
            <pc:docMk/>
            <pc:sldMk cId="3585990848" sldId="271"/>
            <ac:spMk id="29" creationId="{32FC9741-89C3-DE66-82DE-3E31EC705523}"/>
          </ac:spMkLst>
        </pc:spChg>
        <pc:spChg chg="del">
          <ac:chgData name="Wan, Lihua" userId="6dc7f015-cb74-493c-abf7-d07b0fabb903" providerId="ADAL" clId="{3AA39B05-43F9-48D1-92F8-5BD4EEC14B53}" dt="2025-07-08T03:46:30.410" v="56" actId="478"/>
          <ac:spMkLst>
            <pc:docMk/>
            <pc:sldMk cId="3585990848" sldId="271"/>
            <ac:spMk id="30" creationId="{C3B9BC66-986F-C4DB-8BAC-9CAFD18C163C}"/>
          </ac:spMkLst>
        </pc:spChg>
        <pc:spChg chg="del">
          <ac:chgData name="Wan, Lihua" userId="6dc7f015-cb74-493c-abf7-d07b0fabb903" providerId="ADAL" clId="{3AA39B05-43F9-48D1-92F8-5BD4EEC14B53}" dt="2025-07-08T03:46:30.410" v="56" actId="478"/>
          <ac:spMkLst>
            <pc:docMk/>
            <pc:sldMk cId="3585990848" sldId="271"/>
            <ac:spMk id="31" creationId="{0E0F6889-F6BF-F348-8491-2130D0205DF0}"/>
          </ac:spMkLst>
        </pc:spChg>
        <pc:spChg chg="del">
          <ac:chgData name="Wan, Lihua" userId="6dc7f015-cb74-493c-abf7-d07b0fabb903" providerId="ADAL" clId="{3AA39B05-43F9-48D1-92F8-5BD4EEC14B53}" dt="2025-07-08T03:46:30.410" v="56" actId="478"/>
          <ac:spMkLst>
            <pc:docMk/>
            <pc:sldMk cId="3585990848" sldId="271"/>
            <ac:spMk id="32" creationId="{490F6276-F1E8-29AC-C671-76FB0EA7512D}"/>
          </ac:spMkLst>
        </pc:spChg>
        <pc:spChg chg="del">
          <ac:chgData name="Wan, Lihua" userId="6dc7f015-cb74-493c-abf7-d07b0fabb903" providerId="ADAL" clId="{3AA39B05-43F9-48D1-92F8-5BD4EEC14B53}" dt="2025-07-08T03:46:30.410" v="56" actId="478"/>
          <ac:spMkLst>
            <pc:docMk/>
            <pc:sldMk cId="3585990848" sldId="271"/>
            <ac:spMk id="33" creationId="{45EC51BD-2503-F85A-B9D3-3087E9501AF1}"/>
          </ac:spMkLst>
        </pc:spChg>
        <pc:spChg chg="del">
          <ac:chgData name="Wan, Lihua" userId="6dc7f015-cb74-493c-abf7-d07b0fabb903" providerId="ADAL" clId="{3AA39B05-43F9-48D1-92F8-5BD4EEC14B53}" dt="2025-07-08T03:46:30.410" v="56" actId="478"/>
          <ac:spMkLst>
            <pc:docMk/>
            <pc:sldMk cId="3585990848" sldId="271"/>
            <ac:spMk id="34" creationId="{D618BA4D-1629-55E7-0D73-E69CAA3F3D04}"/>
          </ac:spMkLst>
        </pc:spChg>
        <pc:spChg chg="del">
          <ac:chgData name="Wan, Lihua" userId="6dc7f015-cb74-493c-abf7-d07b0fabb903" providerId="ADAL" clId="{3AA39B05-43F9-48D1-92F8-5BD4EEC14B53}" dt="2025-07-08T03:46:30.410" v="56" actId="478"/>
          <ac:spMkLst>
            <pc:docMk/>
            <pc:sldMk cId="3585990848" sldId="271"/>
            <ac:spMk id="35" creationId="{560FE297-15B6-D95D-562C-5F95A65B818E}"/>
          </ac:spMkLst>
        </pc:spChg>
        <pc:spChg chg="del">
          <ac:chgData name="Wan, Lihua" userId="6dc7f015-cb74-493c-abf7-d07b0fabb903" providerId="ADAL" clId="{3AA39B05-43F9-48D1-92F8-5BD4EEC14B53}" dt="2025-07-08T03:46:30.410" v="56" actId="478"/>
          <ac:spMkLst>
            <pc:docMk/>
            <pc:sldMk cId="3585990848" sldId="271"/>
            <ac:spMk id="36" creationId="{AB389B41-2DDF-7240-C9D5-96E540311679}"/>
          </ac:spMkLst>
        </pc:spChg>
        <pc:spChg chg="del">
          <ac:chgData name="Wan, Lihua" userId="6dc7f015-cb74-493c-abf7-d07b0fabb903" providerId="ADAL" clId="{3AA39B05-43F9-48D1-92F8-5BD4EEC14B53}" dt="2025-07-08T03:46:30.410" v="56" actId="478"/>
          <ac:spMkLst>
            <pc:docMk/>
            <pc:sldMk cId="3585990848" sldId="271"/>
            <ac:spMk id="37" creationId="{648B238F-CC2F-FEBB-7121-8F55C4944542}"/>
          </ac:spMkLst>
        </pc:spChg>
        <pc:spChg chg="del">
          <ac:chgData name="Wan, Lihua" userId="6dc7f015-cb74-493c-abf7-d07b0fabb903" providerId="ADAL" clId="{3AA39B05-43F9-48D1-92F8-5BD4EEC14B53}" dt="2025-07-08T03:46:30.410" v="56" actId="478"/>
          <ac:spMkLst>
            <pc:docMk/>
            <pc:sldMk cId="3585990848" sldId="271"/>
            <ac:spMk id="38" creationId="{07350BCB-EAE4-A7DA-4C04-AC99CC47725A}"/>
          </ac:spMkLst>
        </pc:spChg>
        <pc:grpChg chg="del">
          <ac:chgData name="Wan, Lihua" userId="6dc7f015-cb74-493c-abf7-d07b0fabb903" providerId="ADAL" clId="{3AA39B05-43F9-48D1-92F8-5BD4EEC14B53}" dt="2025-07-08T03:46:30.410" v="56" actId="478"/>
          <ac:grpSpMkLst>
            <pc:docMk/>
            <pc:sldMk cId="3585990848" sldId="271"/>
            <ac:grpSpMk id="2" creationId="{4DE43625-02EA-4802-65FE-189F9275CAFB}"/>
          </ac:grpSpMkLst>
        </pc:grpChg>
      </pc:sldChg>
      <pc:sldChg chg="delSp del mod">
        <pc:chgData name="Wan, Lihua" userId="6dc7f015-cb74-493c-abf7-d07b0fabb903" providerId="ADAL" clId="{3AA39B05-43F9-48D1-92F8-5BD4EEC14B53}" dt="2025-07-16T05:41:39.416" v="3848" actId="47"/>
        <pc:sldMkLst>
          <pc:docMk/>
          <pc:sldMk cId="2659138417" sldId="272"/>
        </pc:sldMkLst>
        <pc:spChg chg="del">
          <ac:chgData name="Wan, Lihua" userId="6dc7f015-cb74-493c-abf7-d07b0fabb903" providerId="ADAL" clId="{3AA39B05-43F9-48D1-92F8-5BD4EEC14B53}" dt="2025-07-08T05:13:19.919" v="58" actId="478"/>
          <ac:spMkLst>
            <pc:docMk/>
            <pc:sldMk cId="2659138417" sldId="272"/>
            <ac:spMk id="73" creationId="{E97A0DA7-D7D4-8FE5-9DF0-8BC73259F183}"/>
          </ac:spMkLst>
        </pc:spChg>
      </pc:sldChg>
      <pc:sldChg chg="add del">
        <pc:chgData name="Wan, Lihua" userId="6dc7f015-cb74-493c-abf7-d07b0fabb903" providerId="ADAL" clId="{3AA39B05-43F9-48D1-92F8-5BD4EEC14B53}" dt="2025-07-08T05:43:26.702" v="633" actId="47"/>
        <pc:sldMkLst>
          <pc:docMk/>
          <pc:sldMk cId="2966994053" sldId="273"/>
        </pc:sldMkLst>
      </pc:sldChg>
      <pc:sldChg chg="addSp delSp modSp add mod ord modAnim">
        <pc:chgData name="Wan, Lihua" userId="6dc7f015-cb74-493c-abf7-d07b0fabb903" providerId="ADAL" clId="{3AA39B05-43F9-48D1-92F8-5BD4EEC14B53}" dt="2025-07-16T01:28:39.654" v="3441" actId="20577"/>
        <pc:sldMkLst>
          <pc:docMk/>
          <pc:sldMk cId="938666825" sldId="274"/>
        </pc:sldMkLst>
        <pc:spChg chg="mod">
          <ac:chgData name="Wan, Lihua" userId="6dc7f015-cb74-493c-abf7-d07b0fabb903" providerId="ADAL" clId="{3AA39B05-43F9-48D1-92F8-5BD4EEC14B53}" dt="2025-07-08T07:47:19.896" v="1627" actId="1035"/>
          <ac:spMkLst>
            <pc:docMk/>
            <pc:sldMk cId="938666825" sldId="274"/>
            <ac:spMk id="2" creationId="{FB8913D2-026C-C50A-8293-A8938870BE01}"/>
          </ac:spMkLst>
        </pc:spChg>
        <pc:spChg chg="del">
          <ac:chgData name="Wan, Lihua" userId="6dc7f015-cb74-493c-abf7-d07b0fabb903" providerId="ADAL" clId="{3AA39B05-43F9-48D1-92F8-5BD4EEC14B53}" dt="2025-07-08T06:10:43.133" v="786" actId="478"/>
          <ac:spMkLst>
            <pc:docMk/>
            <pc:sldMk cId="938666825" sldId="274"/>
            <ac:spMk id="3" creationId="{D53B3BBE-9CDF-DD4C-9E38-0C8F5E6CBAD2}"/>
          </ac:spMkLst>
        </pc:spChg>
        <pc:spChg chg="mod">
          <ac:chgData name="Wan, Lihua" userId="6dc7f015-cb74-493c-abf7-d07b0fabb903" providerId="ADAL" clId="{3AA39B05-43F9-48D1-92F8-5BD4EEC14B53}" dt="2025-07-08T07:47:19.896" v="1627" actId="1035"/>
          <ac:spMkLst>
            <pc:docMk/>
            <pc:sldMk cId="938666825" sldId="274"/>
            <ac:spMk id="16" creationId="{253386EA-F281-9A63-8978-6E135011D7C2}"/>
          </ac:spMkLst>
        </pc:spChg>
        <pc:spChg chg="mod">
          <ac:chgData name="Wan, Lihua" userId="6dc7f015-cb74-493c-abf7-d07b0fabb903" providerId="ADAL" clId="{3AA39B05-43F9-48D1-92F8-5BD4EEC14B53}" dt="2025-07-08T07:47:19.896" v="1627" actId="1035"/>
          <ac:spMkLst>
            <pc:docMk/>
            <pc:sldMk cId="938666825" sldId="274"/>
            <ac:spMk id="17" creationId="{A6E7F6F7-B28A-BA9C-FF46-5BB0CA527F83}"/>
          </ac:spMkLst>
        </pc:spChg>
        <pc:spChg chg="mod">
          <ac:chgData name="Wan, Lihua" userId="6dc7f015-cb74-493c-abf7-d07b0fabb903" providerId="ADAL" clId="{3AA39B05-43F9-48D1-92F8-5BD4EEC14B53}" dt="2025-07-08T07:47:19.896" v="1627" actId="1035"/>
          <ac:spMkLst>
            <pc:docMk/>
            <pc:sldMk cId="938666825" sldId="274"/>
            <ac:spMk id="18" creationId="{8A239939-245E-0983-FD36-191CE24D9C58}"/>
          </ac:spMkLst>
        </pc:spChg>
        <pc:spChg chg="mod">
          <ac:chgData name="Wan, Lihua" userId="6dc7f015-cb74-493c-abf7-d07b0fabb903" providerId="ADAL" clId="{3AA39B05-43F9-48D1-92F8-5BD4EEC14B53}" dt="2025-07-08T07:47:19.896" v="1627" actId="1035"/>
          <ac:spMkLst>
            <pc:docMk/>
            <pc:sldMk cId="938666825" sldId="274"/>
            <ac:spMk id="19" creationId="{4863D673-858B-50A2-7AB5-FF528EC5D790}"/>
          </ac:spMkLst>
        </pc:spChg>
        <pc:spChg chg="mod">
          <ac:chgData name="Wan, Lihua" userId="6dc7f015-cb74-493c-abf7-d07b0fabb903" providerId="ADAL" clId="{3AA39B05-43F9-48D1-92F8-5BD4EEC14B53}" dt="2025-07-08T07:47:19.896" v="1627" actId="1035"/>
          <ac:spMkLst>
            <pc:docMk/>
            <pc:sldMk cId="938666825" sldId="274"/>
            <ac:spMk id="20" creationId="{506C9152-86C7-1E2A-9975-436573B44A40}"/>
          </ac:spMkLst>
        </pc:spChg>
        <pc:spChg chg="mod">
          <ac:chgData name="Wan, Lihua" userId="6dc7f015-cb74-493c-abf7-d07b0fabb903" providerId="ADAL" clId="{3AA39B05-43F9-48D1-92F8-5BD4EEC14B53}" dt="2025-07-08T07:47:19.896" v="1627" actId="1035"/>
          <ac:spMkLst>
            <pc:docMk/>
            <pc:sldMk cId="938666825" sldId="274"/>
            <ac:spMk id="21" creationId="{78DA3E6A-D255-D9EB-8041-13B8DDE7CA66}"/>
          </ac:spMkLst>
        </pc:spChg>
        <pc:spChg chg="mod">
          <ac:chgData name="Wan, Lihua" userId="6dc7f015-cb74-493c-abf7-d07b0fabb903" providerId="ADAL" clId="{3AA39B05-43F9-48D1-92F8-5BD4EEC14B53}" dt="2025-07-08T07:47:19.896" v="1627" actId="1035"/>
          <ac:spMkLst>
            <pc:docMk/>
            <pc:sldMk cId="938666825" sldId="274"/>
            <ac:spMk id="25" creationId="{DFF2715F-AB32-5CC4-2F51-6940DB4F08C0}"/>
          </ac:spMkLst>
        </pc:spChg>
        <pc:spChg chg="del">
          <ac:chgData name="Wan, Lihua" userId="6dc7f015-cb74-493c-abf7-d07b0fabb903" providerId="ADAL" clId="{3AA39B05-43F9-48D1-92F8-5BD4EEC14B53}" dt="2025-07-08T06:14:28.509" v="797" actId="478"/>
          <ac:spMkLst>
            <pc:docMk/>
            <pc:sldMk cId="938666825" sldId="274"/>
            <ac:spMk id="26" creationId="{7DC69EFA-C4B3-6573-966F-F82882A7B766}"/>
          </ac:spMkLst>
        </pc:spChg>
        <pc:spChg chg="mod ord">
          <ac:chgData name="Wan, Lihua" userId="6dc7f015-cb74-493c-abf7-d07b0fabb903" providerId="ADAL" clId="{3AA39B05-43F9-48D1-92F8-5BD4EEC14B53}" dt="2025-07-08T07:47:19.896" v="1627" actId="1035"/>
          <ac:spMkLst>
            <pc:docMk/>
            <pc:sldMk cId="938666825" sldId="274"/>
            <ac:spMk id="27" creationId="{D586F9C0-07A8-D0A7-D12C-34789C9EFEC9}"/>
          </ac:spMkLst>
        </pc:spChg>
        <pc:spChg chg="del mod">
          <ac:chgData name="Wan, Lihua" userId="6dc7f015-cb74-493c-abf7-d07b0fabb903" providerId="ADAL" clId="{3AA39B05-43F9-48D1-92F8-5BD4EEC14B53}" dt="2025-07-08T06:23:45.179" v="831" actId="478"/>
          <ac:spMkLst>
            <pc:docMk/>
            <pc:sldMk cId="938666825" sldId="274"/>
            <ac:spMk id="28" creationId="{8C32824B-7021-D296-2191-E266CFEF533E}"/>
          </ac:spMkLst>
        </pc:spChg>
        <pc:spChg chg="del">
          <ac:chgData name="Wan, Lihua" userId="6dc7f015-cb74-493c-abf7-d07b0fabb903" providerId="ADAL" clId="{3AA39B05-43F9-48D1-92F8-5BD4EEC14B53}" dt="2025-07-08T06:22:54.891" v="823" actId="478"/>
          <ac:spMkLst>
            <pc:docMk/>
            <pc:sldMk cId="938666825" sldId="274"/>
            <ac:spMk id="30" creationId="{98CBCA49-511F-4DC5-2448-7CF86EA678F2}"/>
          </ac:spMkLst>
        </pc:spChg>
        <pc:spChg chg="del">
          <ac:chgData name="Wan, Lihua" userId="6dc7f015-cb74-493c-abf7-d07b0fabb903" providerId="ADAL" clId="{3AA39B05-43F9-48D1-92F8-5BD4EEC14B53}" dt="2025-07-08T06:22:54.891" v="823" actId="478"/>
          <ac:spMkLst>
            <pc:docMk/>
            <pc:sldMk cId="938666825" sldId="274"/>
            <ac:spMk id="32" creationId="{EF3D15BA-23FB-29C8-C385-00C8038F5697}"/>
          </ac:spMkLst>
        </pc:spChg>
        <pc:spChg chg="del">
          <ac:chgData name="Wan, Lihua" userId="6dc7f015-cb74-493c-abf7-d07b0fabb903" providerId="ADAL" clId="{3AA39B05-43F9-48D1-92F8-5BD4EEC14B53}" dt="2025-07-08T06:22:54.891" v="823" actId="478"/>
          <ac:spMkLst>
            <pc:docMk/>
            <pc:sldMk cId="938666825" sldId="274"/>
            <ac:spMk id="36" creationId="{9E77D71D-29E9-4C9A-5F35-F488B7BA6A21}"/>
          </ac:spMkLst>
        </pc:spChg>
        <pc:spChg chg="del mod">
          <ac:chgData name="Wan, Lihua" userId="6dc7f015-cb74-493c-abf7-d07b0fabb903" providerId="ADAL" clId="{3AA39B05-43F9-48D1-92F8-5BD4EEC14B53}" dt="2025-07-08T06:22:54.891" v="823" actId="478"/>
          <ac:spMkLst>
            <pc:docMk/>
            <pc:sldMk cId="938666825" sldId="274"/>
            <ac:spMk id="37" creationId="{5527FA74-37E6-0204-987F-21D9E5DAEC24}"/>
          </ac:spMkLst>
        </pc:spChg>
        <pc:spChg chg="del mod">
          <ac:chgData name="Wan, Lihua" userId="6dc7f015-cb74-493c-abf7-d07b0fabb903" providerId="ADAL" clId="{3AA39B05-43F9-48D1-92F8-5BD4EEC14B53}" dt="2025-07-08T06:22:54.891" v="823" actId="478"/>
          <ac:spMkLst>
            <pc:docMk/>
            <pc:sldMk cId="938666825" sldId="274"/>
            <ac:spMk id="38" creationId="{F1C0FE45-8467-1056-8784-FE0BEC16BE4F}"/>
          </ac:spMkLst>
        </pc:spChg>
        <pc:spChg chg="del">
          <ac:chgData name="Wan, Lihua" userId="6dc7f015-cb74-493c-abf7-d07b0fabb903" providerId="ADAL" clId="{3AA39B05-43F9-48D1-92F8-5BD4EEC14B53}" dt="2025-07-08T06:22:54.891" v="823" actId="478"/>
          <ac:spMkLst>
            <pc:docMk/>
            <pc:sldMk cId="938666825" sldId="274"/>
            <ac:spMk id="39" creationId="{E71D663B-BB8B-61D5-982A-F9D12086E261}"/>
          </ac:spMkLst>
        </pc:spChg>
        <pc:spChg chg="mod">
          <ac:chgData name="Wan, Lihua" userId="6dc7f015-cb74-493c-abf7-d07b0fabb903" providerId="ADAL" clId="{3AA39B05-43F9-48D1-92F8-5BD4EEC14B53}" dt="2025-07-08T07:47:19.896" v="1627" actId="1035"/>
          <ac:spMkLst>
            <pc:docMk/>
            <pc:sldMk cId="938666825" sldId="274"/>
            <ac:spMk id="40" creationId="{7263CEF0-3AD2-10F8-6163-DC14F53D69A9}"/>
          </ac:spMkLst>
        </pc:spChg>
        <pc:spChg chg="mod">
          <ac:chgData name="Wan, Lihua" userId="6dc7f015-cb74-493c-abf7-d07b0fabb903" providerId="ADAL" clId="{3AA39B05-43F9-48D1-92F8-5BD4EEC14B53}" dt="2025-07-08T07:47:19.896" v="1627" actId="1035"/>
          <ac:spMkLst>
            <pc:docMk/>
            <pc:sldMk cId="938666825" sldId="274"/>
            <ac:spMk id="44" creationId="{DBB813C2-8CC0-91DD-3641-13709489772C}"/>
          </ac:spMkLst>
        </pc:spChg>
        <pc:spChg chg="mod">
          <ac:chgData name="Wan, Lihua" userId="6dc7f015-cb74-493c-abf7-d07b0fabb903" providerId="ADAL" clId="{3AA39B05-43F9-48D1-92F8-5BD4EEC14B53}" dt="2025-07-08T07:47:19.896" v="1627" actId="1035"/>
          <ac:spMkLst>
            <pc:docMk/>
            <pc:sldMk cId="938666825" sldId="274"/>
            <ac:spMk id="45" creationId="{62C29697-2AAF-3F03-BECA-D7CE7A9936AB}"/>
          </ac:spMkLst>
        </pc:spChg>
        <pc:spChg chg="mod">
          <ac:chgData name="Wan, Lihua" userId="6dc7f015-cb74-493c-abf7-d07b0fabb903" providerId="ADAL" clId="{3AA39B05-43F9-48D1-92F8-5BD4EEC14B53}" dt="2025-07-08T07:47:19.896" v="1627" actId="1035"/>
          <ac:spMkLst>
            <pc:docMk/>
            <pc:sldMk cId="938666825" sldId="274"/>
            <ac:spMk id="46" creationId="{1646F8AE-9BA5-8D38-3D20-DE2FF23DC428}"/>
          </ac:spMkLst>
        </pc:spChg>
        <pc:spChg chg="mod">
          <ac:chgData name="Wan, Lihua" userId="6dc7f015-cb74-493c-abf7-d07b0fabb903" providerId="ADAL" clId="{3AA39B05-43F9-48D1-92F8-5BD4EEC14B53}" dt="2025-07-08T07:47:19.896" v="1627" actId="1035"/>
          <ac:spMkLst>
            <pc:docMk/>
            <pc:sldMk cId="938666825" sldId="274"/>
            <ac:spMk id="47" creationId="{327E13AE-14AA-B90A-083D-8E2F9183E1F8}"/>
          </ac:spMkLst>
        </pc:spChg>
        <pc:spChg chg="mod">
          <ac:chgData name="Wan, Lihua" userId="6dc7f015-cb74-493c-abf7-d07b0fabb903" providerId="ADAL" clId="{3AA39B05-43F9-48D1-92F8-5BD4EEC14B53}" dt="2025-07-08T07:47:19.896" v="1627" actId="1035"/>
          <ac:spMkLst>
            <pc:docMk/>
            <pc:sldMk cId="938666825" sldId="274"/>
            <ac:spMk id="49" creationId="{88D12811-2328-422A-24D1-39EA256E81D2}"/>
          </ac:spMkLst>
        </pc:spChg>
        <pc:spChg chg="mod">
          <ac:chgData name="Wan, Lihua" userId="6dc7f015-cb74-493c-abf7-d07b0fabb903" providerId="ADAL" clId="{3AA39B05-43F9-48D1-92F8-5BD4EEC14B53}" dt="2025-07-08T07:47:19.896" v="1627" actId="1035"/>
          <ac:spMkLst>
            <pc:docMk/>
            <pc:sldMk cId="938666825" sldId="274"/>
            <ac:spMk id="50" creationId="{FEEDE80B-9996-37B2-10AD-CE00D8DBCCF8}"/>
          </ac:spMkLst>
        </pc:spChg>
        <pc:spChg chg="mod">
          <ac:chgData name="Wan, Lihua" userId="6dc7f015-cb74-493c-abf7-d07b0fabb903" providerId="ADAL" clId="{3AA39B05-43F9-48D1-92F8-5BD4EEC14B53}" dt="2025-07-08T07:47:19.896" v="1627" actId="1035"/>
          <ac:spMkLst>
            <pc:docMk/>
            <pc:sldMk cId="938666825" sldId="274"/>
            <ac:spMk id="51" creationId="{5045657C-E033-5B71-A262-80458A846B57}"/>
          </ac:spMkLst>
        </pc:spChg>
        <pc:spChg chg="mod">
          <ac:chgData name="Wan, Lihua" userId="6dc7f015-cb74-493c-abf7-d07b0fabb903" providerId="ADAL" clId="{3AA39B05-43F9-48D1-92F8-5BD4EEC14B53}" dt="2025-07-08T07:47:19.896" v="1627" actId="1035"/>
          <ac:spMkLst>
            <pc:docMk/>
            <pc:sldMk cId="938666825" sldId="274"/>
            <ac:spMk id="52" creationId="{72A53496-8B4C-C860-6805-69A07B3526DE}"/>
          </ac:spMkLst>
        </pc:spChg>
        <pc:spChg chg="mod">
          <ac:chgData name="Wan, Lihua" userId="6dc7f015-cb74-493c-abf7-d07b0fabb903" providerId="ADAL" clId="{3AA39B05-43F9-48D1-92F8-5BD4EEC14B53}" dt="2025-07-08T07:47:19.896" v="1627" actId="1035"/>
          <ac:spMkLst>
            <pc:docMk/>
            <pc:sldMk cId="938666825" sldId="274"/>
            <ac:spMk id="53" creationId="{92359803-0699-4E53-8724-7363BBEE24F8}"/>
          </ac:spMkLst>
        </pc:spChg>
        <pc:spChg chg="mod">
          <ac:chgData name="Wan, Lihua" userId="6dc7f015-cb74-493c-abf7-d07b0fabb903" providerId="ADAL" clId="{3AA39B05-43F9-48D1-92F8-5BD4EEC14B53}" dt="2025-07-08T07:47:19.896" v="1627" actId="1035"/>
          <ac:spMkLst>
            <pc:docMk/>
            <pc:sldMk cId="938666825" sldId="274"/>
            <ac:spMk id="55" creationId="{EA6C820D-6CF1-26EE-EBE3-4C7D470A43BA}"/>
          </ac:spMkLst>
        </pc:spChg>
        <pc:spChg chg="mod">
          <ac:chgData name="Wan, Lihua" userId="6dc7f015-cb74-493c-abf7-d07b0fabb903" providerId="ADAL" clId="{3AA39B05-43F9-48D1-92F8-5BD4EEC14B53}" dt="2025-07-08T07:47:19.896" v="1627" actId="1035"/>
          <ac:spMkLst>
            <pc:docMk/>
            <pc:sldMk cId="938666825" sldId="274"/>
            <ac:spMk id="56" creationId="{B332BD42-E0F7-8C39-7A40-9F9129286CE7}"/>
          </ac:spMkLst>
        </pc:spChg>
        <pc:spChg chg="mod">
          <ac:chgData name="Wan, Lihua" userId="6dc7f015-cb74-493c-abf7-d07b0fabb903" providerId="ADAL" clId="{3AA39B05-43F9-48D1-92F8-5BD4EEC14B53}" dt="2025-07-08T07:47:19.896" v="1627" actId="1035"/>
          <ac:spMkLst>
            <pc:docMk/>
            <pc:sldMk cId="938666825" sldId="274"/>
            <ac:spMk id="57" creationId="{0898C2CE-5F47-1E4C-8986-8417E73760D0}"/>
          </ac:spMkLst>
        </pc:spChg>
        <pc:spChg chg="mod">
          <ac:chgData name="Wan, Lihua" userId="6dc7f015-cb74-493c-abf7-d07b0fabb903" providerId="ADAL" clId="{3AA39B05-43F9-48D1-92F8-5BD4EEC14B53}" dt="2025-07-08T07:47:19.896" v="1627" actId="1035"/>
          <ac:spMkLst>
            <pc:docMk/>
            <pc:sldMk cId="938666825" sldId="274"/>
            <ac:spMk id="59" creationId="{B06FD076-FFE4-8425-0A85-AAA9EA15F7EA}"/>
          </ac:spMkLst>
        </pc:spChg>
        <pc:spChg chg="mod">
          <ac:chgData name="Wan, Lihua" userId="6dc7f015-cb74-493c-abf7-d07b0fabb903" providerId="ADAL" clId="{3AA39B05-43F9-48D1-92F8-5BD4EEC14B53}" dt="2025-07-08T07:47:19.896" v="1627" actId="1035"/>
          <ac:spMkLst>
            <pc:docMk/>
            <pc:sldMk cId="938666825" sldId="274"/>
            <ac:spMk id="61" creationId="{6AB7A85A-20E5-D36F-BA3A-4E4E16BE2C9F}"/>
          </ac:spMkLst>
        </pc:spChg>
        <pc:spChg chg="mod">
          <ac:chgData name="Wan, Lihua" userId="6dc7f015-cb74-493c-abf7-d07b0fabb903" providerId="ADAL" clId="{3AA39B05-43F9-48D1-92F8-5BD4EEC14B53}" dt="2025-07-08T07:47:19.896" v="1627" actId="1035"/>
          <ac:spMkLst>
            <pc:docMk/>
            <pc:sldMk cId="938666825" sldId="274"/>
            <ac:spMk id="63" creationId="{F8576D91-D043-BF3B-E17E-A31F7733CBF5}"/>
          </ac:spMkLst>
        </pc:spChg>
        <pc:spChg chg="mod">
          <ac:chgData name="Wan, Lihua" userId="6dc7f015-cb74-493c-abf7-d07b0fabb903" providerId="ADAL" clId="{3AA39B05-43F9-48D1-92F8-5BD4EEC14B53}" dt="2025-07-16T01:28:39.654" v="3441" actId="20577"/>
          <ac:spMkLst>
            <pc:docMk/>
            <pc:sldMk cId="938666825" sldId="274"/>
            <ac:spMk id="65" creationId="{B23DAAA5-E3E8-B1F5-B975-A1DC16022F5F}"/>
          </ac:spMkLst>
        </pc:spChg>
        <pc:spChg chg="mod">
          <ac:chgData name="Wan, Lihua" userId="6dc7f015-cb74-493c-abf7-d07b0fabb903" providerId="ADAL" clId="{3AA39B05-43F9-48D1-92F8-5BD4EEC14B53}" dt="2025-07-08T07:47:19.896" v="1627" actId="1035"/>
          <ac:spMkLst>
            <pc:docMk/>
            <pc:sldMk cId="938666825" sldId="274"/>
            <ac:spMk id="66" creationId="{A409EDF1-E53B-36D6-2ECF-360C9A679270}"/>
          </ac:spMkLst>
        </pc:spChg>
        <pc:spChg chg="mod">
          <ac:chgData name="Wan, Lihua" userId="6dc7f015-cb74-493c-abf7-d07b0fabb903" providerId="ADAL" clId="{3AA39B05-43F9-48D1-92F8-5BD4EEC14B53}" dt="2025-07-08T07:47:19.896" v="1627" actId="1035"/>
          <ac:spMkLst>
            <pc:docMk/>
            <pc:sldMk cId="938666825" sldId="274"/>
            <ac:spMk id="67" creationId="{119EF07E-C2DA-E26D-7E55-3188EAD4EFCD}"/>
          </ac:spMkLst>
        </pc:spChg>
        <pc:spChg chg="del">
          <ac:chgData name="Wan, Lihua" userId="6dc7f015-cb74-493c-abf7-d07b0fabb903" providerId="ADAL" clId="{3AA39B05-43F9-48D1-92F8-5BD4EEC14B53}" dt="2025-07-08T06:22:54.891" v="823" actId="478"/>
          <ac:spMkLst>
            <pc:docMk/>
            <pc:sldMk cId="938666825" sldId="274"/>
            <ac:spMk id="68" creationId="{A1E70E98-FE15-1D84-D91A-C5D586F6DFF7}"/>
          </ac:spMkLst>
        </pc:spChg>
        <pc:spChg chg="mod">
          <ac:chgData name="Wan, Lihua" userId="6dc7f015-cb74-493c-abf7-d07b0fabb903" providerId="ADAL" clId="{3AA39B05-43F9-48D1-92F8-5BD4EEC14B53}" dt="2025-07-08T07:47:19.896" v="1627" actId="1035"/>
          <ac:spMkLst>
            <pc:docMk/>
            <pc:sldMk cId="938666825" sldId="274"/>
            <ac:spMk id="69" creationId="{C716D27C-35AE-7125-7D84-1073CFEB67A4}"/>
          </ac:spMkLst>
        </pc:spChg>
        <pc:spChg chg="mod">
          <ac:chgData name="Wan, Lihua" userId="6dc7f015-cb74-493c-abf7-d07b0fabb903" providerId="ADAL" clId="{3AA39B05-43F9-48D1-92F8-5BD4EEC14B53}" dt="2025-07-08T07:47:19.896" v="1627" actId="1035"/>
          <ac:spMkLst>
            <pc:docMk/>
            <pc:sldMk cId="938666825" sldId="274"/>
            <ac:spMk id="70" creationId="{121E3F77-52F9-C997-1B5D-CB0D544531B8}"/>
          </ac:spMkLst>
        </pc:spChg>
        <pc:spChg chg="mod">
          <ac:chgData name="Wan, Lihua" userId="6dc7f015-cb74-493c-abf7-d07b0fabb903" providerId="ADAL" clId="{3AA39B05-43F9-48D1-92F8-5BD4EEC14B53}" dt="2025-07-08T07:47:19.896" v="1627" actId="1035"/>
          <ac:spMkLst>
            <pc:docMk/>
            <pc:sldMk cId="938666825" sldId="274"/>
            <ac:spMk id="71" creationId="{697BE1E2-6754-4B7E-82B3-415F616D59DF}"/>
          </ac:spMkLst>
        </pc:spChg>
        <pc:spChg chg="mod">
          <ac:chgData name="Wan, Lihua" userId="6dc7f015-cb74-493c-abf7-d07b0fabb903" providerId="ADAL" clId="{3AA39B05-43F9-48D1-92F8-5BD4EEC14B53}" dt="2025-07-08T07:47:19.896" v="1627" actId="1035"/>
          <ac:spMkLst>
            <pc:docMk/>
            <pc:sldMk cId="938666825" sldId="274"/>
            <ac:spMk id="72" creationId="{9EEF74BD-774F-F9A7-4AE5-4F6E9792421D}"/>
          </ac:spMkLst>
        </pc:spChg>
        <pc:spChg chg="mod">
          <ac:chgData name="Wan, Lihua" userId="6dc7f015-cb74-493c-abf7-d07b0fabb903" providerId="ADAL" clId="{3AA39B05-43F9-48D1-92F8-5BD4EEC14B53}" dt="2025-07-08T07:47:19.896" v="1627" actId="1035"/>
          <ac:spMkLst>
            <pc:docMk/>
            <pc:sldMk cId="938666825" sldId="274"/>
            <ac:spMk id="73" creationId="{A79B64DC-F009-7C00-7A16-5FA84E645A4B}"/>
          </ac:spMkLst>
        </pc:spChg>
        <pc:spChg chg="add del mod">
          <ac:chgData name="Wan, Lihua" userId="6dc7f015-cb74-493c-abf7-d07b0fabb903" providerId="ADAL" clId="{3AA39B05-43F9-48D1-92F8-5BD4EEC14B53}" dt="2025-07-08T06:23:06.960" v="825" actId="478"/>
          <ac:spMkLst>
            <pc:docMk/>
            <pc:sldMk cId="938666825" sldId="274"/>
            <ac:spMk id="74" creationId="{2060385D-A32D-48AA-8376-A8712911767C}"/>
          </ac:spMkLst>
        </pc:spChg>
        <pc:spChg chg="add mod ord">
          <ac:chgData name="Wan, Lihua" userId="6dc7f015-cb74-493c-abf7-d07b0fabb903" providerId="ADAL" clId="{3AA39B05-43F9-48D1-92F8-5BD4EEC14B53}" dt="2025-07-08T07:47:19.896" v="1627" actId="1035"/>
          <ac:spMkLst>
            <pc:docMk/>
            <pc:sldMk cId="938666825" sldId="274"/>
            <ac:spMk id="75" creationId="{740AB685-37B8-E20E-CC87-527159946F16}"/>
          </ac:spMkLst>
        </pc:spChg>
        <pc:spChg chg="add del mod">
          <ac:chgData name="Wan, Lihua" userId="6dc7f015-cb74-493c-abf7-d07b0fabb903" providerId="ADAL" clId="{3AA39B05-43F9-48D1-92F8-5BD4EEC14B53}" dt="2025-07-08T06:14:22.365" v="795" actId="478"/>
          <ac:spMkLst>
            <pc:docMk/>
            <pc:sldMk cId="938666825" sldId="274"/>
            <ac:spMk id="76" creationId="{7DBD0BDD-8FA7-4556-231A-EC9922F12138}"/>
          </ac:spMkLst>
        </pc:spChg>
        <pc:spChg chg="add mod">
          <ac:chgData name="Wan, Lihua" userId="6dc7f015-cb74-493c-abf7-d07b0fabb903" providerId="ADAL" clId="{3AA39B05-43F9-48D1-92F8-5BD4EEC14B53}" dt="2025-07-08T07:47:19.896" v="1627" actId="1035"/>
          <ac:spMkLst>
            <pc:docMk/>
            <pc:sldMk cId="938666825" sldId="274"/>
            <ac:spMk id="77" creationId="{4256CC8C-CAF0-6F64-B503-6536463BB542}"/>
          </ac:spMkLst>
        </pc:spChg>
        <pc:spChg chg="add mod">
          <ac:chgData name="Wan, Lihua" userId="6dc7f015-cb74-493c-abf7-d07b0fabb903" providerId="ADAL" clId="{3AA39B05-43F9-48D1-92F8-5BD4EEC14B53}" dt="2025-07-08T07:47:19.896" v="1627" actId="1035"/>
          <ac:spMkLst>
            <pc:docMk/>
            <pc:sldMk cId="938666825" sldId="274"/>
            <ac:spMk id="78" creationId="{8246806D-0461-62C9-639A-29EF36046769}"/>
          </ac:spMkLst>
        </pc:spChg>
        <pc:spChg chg="add mod">
          <ac:chgData name="Wan, Lihua" userId="6dc7f015-cb74-493c-abf7-d07b0fabb903" providerId="ADAL" clId="{3AA39B05-43F9-48D1-92F8-5BD4EEC14B53}" dt="2025-07-08T07:47:19.896" v="1627" actId="1035"/>
          <ac:spMkLst>
            <pc:docMk/>
            <pc:sldMk cId="938666825" sldId="274"/>
            <ac:spMk id="79" creationId="{766C369C-FF79-3AEB-9096-0F9C5FC0B4CB}"/>
          </ac:spMkLst>
        </pc:spChg>
        <pc:spChg chg="add mod">
          <ac:chgData name="Wan, Lihua" userId="6dc7f015-cb74-493c-abf7-d07b0fabb903" providerId="ADAL" clId="{3AA39B05-43F9-48D1-92F8-5BD4EEC14B53}" dt="2025-07-08T07:47:19.896" v="1627" actId="1035"/>
          <ac:spMkLst>
            <pc:docMk/>
            <pc:sldMk cId="938666825" sldId="274"/>
            <ac:spMk id="80" creationId="{8480B268-9D52-C909-B629-F22E62CC705D}"/>
          </ac:spMkLst>
        </pc:spChg>
        <pc:spChg chg="add del mod">
          <ac:chgData name="Wan, Lihua" userId="6dc7f015-cb74-493c-abf7-d07b0fabb903" providerId="ADAL" clId="{3AA39B05-43F9-48D1-92F8-5BD4EEC14B53}" dt="2025-07-08T06:25:37.060" v="848" actId="478"/>
          <ac:spMkLst>
            <pc:docMk/>
            <pc:sldMk cId="938666825" sldId="274"/>
            <ac:spMk id="82" creationId="{8B4C8EF9-0E8E-18AB-FB63-B986AD1E7AC0}"/>
          </ac:spMkLst>
        </pc:spChg>
        <pc:spChg chg="add del mod">
          <ac:chgData name="Wan, Lihua" userId="6dc7f015-cb74-493c-abf7-d07b0fabb903" providerId="ADAL" clId="{3AA39B05-43F9-48D1-92F8-5BD4EEC14B53}" dt="2025-07-08T06:25:52.638" v="853" actId="478"/>
          <ac:spMkLst>
            <pc:docMk/>
            <pc:sldMk cId="938666825" sldId="274"/>
            <ac:spMk id="84" creationId="{03BC13CC-50A2-D589-30B6-6CBBEA4CEBED}"/>
          </ac:spMkLst>
        </pc:spChg>
        <pc:spChg chg="mod">
          <ac:chgData name="Wan, Lihua" userId="6dc7f015-cb74-493c-abf7-d07b0fabb903" providerId="ADAL" clId="{3AA39B05-43F9-48D1-92F8-5BD4EEC14B53}" dt="2025-07-08T06:25:21.456" v="846"/>
          <ac:spMkLst>
            <pc:docMk/>
            <pc:sldMk cId="938666825" sldId="274"/>
            <ac:spMk id="87" creationId="{1625DCCE-698B-C174-94E3-7A543A987D32}"/>
          </ac:spMkLst>
        </pc:spChg>
        <pc:spChg chg="add del mod">
          <ac:chgData name="Wan, Lihua" userId="6dc7f015-cb74-493c-abf7-d07b0fabb903" providerId="ADAL" clId="{3AA39B05-43F9-48D1-92F8-5BD4EEC14B53}" dt="2025-07-08T06:26:40.308" v="860" actId="478"/>
          <ac:spMkLst>
            <pc:docMk/>
            <pc:sldMk cId="938666825" sldId="274"/>
            <ac:spMk id="88" creationId="{AC27F6CC-F4B1-8051-8637-D9B84469EDC8}"/>
          </ac:spMkLst>
        </pc:spChg>
        <pc:spChg chg="add mod">
          <ac:chgData name="Wan, Lihua" userId="6dc7f015-cb74-493c-abf7-d07b0fabb903" providerId="ADAL" clId="{3AA39B05-43F9-48D1-92F8-5BD4EEC14B53}" dt="2025-07-08T07:47:19.896" v="1627" actId="1035"/>
          <ac:spMkLst>
            <pc:docMk/>
            <pc:sldMk cId="938666825" sldId="274"/>
            <ac:spMk id="89" creationId="{BCE3496A-9DE9-401B-C9F5-FCD00A96D584}"/>
          </ac:spMkLst>
        </pc:spChg>
        <pc:spChg chg="add mod">
          <ac:chgData name="Wan, Lihua" userId="6dc7f015-cb74-493c-abf7-d07b0fabb903" providerId="ADAL" clId="{3AA39B05-43F9-48D1-92F8-5BD4EEC14B53}" dt="2025-07-08T07:47:19.896" v="1627" actId="1035"/>
          <ac:spMkLst>
            <pc:docMk/>
            <pc:sldMk cId="938666825" sldId="274"/>
            <ac:spMk id="90" creationId="{248C33E2-4A7A-F260-BA6F-3C1264093DE9}"/>
          </ac:spMkLst>
        </pc:spChg>
        <pc:spChg chg="add mod">
          <ac:chgData name="Wan, Lihua" userId="6dc7f015-cb74-493c-abf7-d07b0fabb903" providerId="ADAL" clId="{3AA39B05-43F9-48D1-92F8-5BD4EEC14B53}" dt="2025-07-08T07:47:19.896" v="1627" actId="1035"/>
          <ac:spMkLst>
            <pc:docMk/>
            <pc:sldMk cId="938666825" sldId="274"/>
            <ac:spMk id="91" creationId="{9D8F1D99-B47F-7FD0-B5A1-00264B8D71D5}"/>
          </ac:spMkLst>
        </pc:spChg>
        <pc:spChg chg="add mod">
          <ac:chgData name="Wan, Lihua" userId="6dc7f015-cb74-493c-abf7-d07b0fabb903" providerId="ADAL" clId="{3AA39B05-43F9-48D1-92F8-5BD4EEC14B53}" dt="2025-07-08T07:47:19.896" v="1627" actId="1035"/>
          <ac:spMkLst>
            <pc:docMk/>
            <pc:sldMk cId="938666825" sldId="274"/>
            <ac:spMk id="92" creationId="{74BDBE27-E35F-3EE0-0F11-B1AF418F9575}"/>
          </ac:spMkLst>
        </pc:spChg>
        <pc:spChg chg="add del mod">
          <ac:chgData name="Wan, Lihua" userId="6dc7f015-cb74-493c-abf7-d07b0fabb903" providerId="ADAL" clId="{3AA39B05-43F9-48D1-92F8-5BD4EEC14B53}" dt="2025-07-08T06:26:30.140" v="857" actId="478"/>
          <ac:spMkLst>
            <pc:docMk/>
            <pc:sldMk cId="938666825" sldId="274"/>
            <ac:spMk id="93" creationId="{595D6B32-D12B-F641-594E-1DED860834A1}"/>
          </ac:spMkLst>
        </pc:spChg>
        <pc:spChg chg="add mod">
          <ac:chgData name="Wan, Lihua" userId="6dc7f015-cb74-493c-abf7-d07b0fabb903" providerId="ADAL" clId="{3AA39B05-43F9-48D1-92F8-5BD4EEC14B53}" dt="2025-07-08T07:47:19.896" v="1627" actId="1035"/>
          <ac:spMkLst>
            <pc:docMk/>
            <pc:sldMk cId="938666825" sldId="274"/>
            <ac:spMk id="94" creationId="{B8157E32-58EC-6D82-CC9D-B38AFA85C389}"/>
          </ac:spMkLst>
        </pc:spChg>
        <pc:spChg chg="add mod">
          <ac:chgData name="Wan, Lihua" userId="6dc7f015-cb74-493c-abf7-d07b0fabb903" providerId="ADAL" clId="{3AA39B05-43F9-48D1-92F8-5BD4EEC14B53}" dt="2025-07-08T07:47:19.896" v="1627" actId="1035"/>
          <ac:spMkLst>
            <pc:docMk/>
            <pc:sldMk cId="938666825" sldId="274"/>
            <ac:spMk id="95" creationId="{D3750D42-E460-F153-7DA4-595833948BD4}"/>
          </ac:spMkLst>
        </pc:spChg>
        <pc:spChg chg="add mod">
          <ac:chgData name="Wan, Lihua" userId="6dc7f015-cb74-493c-abf7-d07b0fabb903" providerId="ADAL" clId="{3AA39B05-43F9-48D1-92F8-5BD4EEC14B53}" dt="2025-07-08T07:47:19.896" v="1627" actId="1035"/>
          <ac:spMkLst>
            <pc:docMk/>
            <pc:sldMk cId="938666825" sldId="274"/>
            <ac:spMk id="96" creationId="{741114BA-0AC8-14DB-760C-1FB429543485}"/>
          </ac:spMkLst>
        </pc:spChg>
        <pc:spChg chg="add mod">
          <ac:chgData name="Wan, Lihua" userId="6dc7f015-cb74-493c-abf7-d07b0fabb903" providerId="ADAL" clId="{3AA39B05-43F9-48D1-92F8-5BD4EEC14B53}" dt="2025-07-08T06:30:01.146" v="968"/>
          <ac:spMkLst>
            <pc:docMk/>
            <pc:sldMk cId="938666825" sldId="274"/>
            <ac:spMk id="97" creationId="{74E69D92-77FA-A1C2-0774-F6F59B779C26}"/>
          </ac:spMkLst>
        </pc:spChg>
        <pc:spChg chg="add del mod">
          <ac:chgData name="Wan, Lihua" userId="6dc7f015-cb74-493c-abf7-d07b0fabb903" providerId="ADAL" clId="{3AA39B05-43F9-48D1-92F8-5BD4EEC14B53}" dt="2025-07-08T06:30:29.659" v="975" actId="478"/>
          <ac:spMkLst>
            <pc:docMk/>
            <pc:sldMk cId="938666825" sldId="274"/>
            <ac:spMk id="98" creationId="{AD6E4672-ACA6-0077-8AE7-9A8D3B126A4B}"/>
          </ac:spMkLst>
        </pc:spChg>
        <pc:spChg chg="add del mod">
          <ac:chgData name="Wan, Lihua" userId="6dc7f015-cb74-493c-abf7-d07b0fabb903" providerId="ADAL" clId="{3AA39B05-43F9-48D1-92F8-5BD4EEC14B53}" dt="2025-07-08T06:31:29.061" v="979" actId="478"/>
          <ac:spMkLst>
            <pc:docMk/>
            <pc:sldMk cId="938666825" sldId="274"/>
            <ac:spMk id="99" creationId="{6013C386-10CD-A681-D985-7099F9AABD10}"/>
          </ac:spMkLst>
        </pc:spChg>
        <pc:grpChg chg="mod">
          <ac:chgData name="Wan, Lihua" userId="6dc7f015-cb74-493c-abf7-d07b0fabb903" providerId="ADAL" clId="{3AA39B05-43F9-48D1-92F8-5BD4EEC14B53}" dt="2025-07-08T07:47:19.896" v="1627" actId="1035"/>
          <ac:grpSpMkLst>
            <pc:docMk/>
            <pc:sldMk cId="938666825" sldId="274"/>
            <ac:grpSpMk id="10" creationId="{7DE4144E-96BB-615C-B5DF-32391D7A6960}"/>
          </ac:grpSpMkLst>
        </pc:grpChg>
        <pc:grpChg chg="del">
          <ac:chgData name="Wan, Lihua" userId="6dc7f015-cb74-493c-abf7-d07b0fabb903" providerId="ADAL" clId="{3AA39B05-43F9-48D1-92F8-5BD4EEC14B53}" dt="2025-07-08T06:22:54.891" v="823" actId="478"/>
          <ac:grpSpMkLst>
            <pc:docMk/>
            <pc:sldMk cId="938666825" sldId="274"/>
            <ac:grpSpMk id="33" creationId="{2139F703-9ABA-5712-57AB-F6B58EDE6B54}"/>
          </ac:grpSpMkLst>
        </pc:grpChg>
        <pc:grpChg chg="mod">
          <ac:chgData name="Wan, Lihua" userId="6dc7f015-cb74-493c-abf7-d07b0fabb903" providerId="ADAL" clId="{3AA39B05-43F9-48D1-92F8-5BD4EEC14B53}" dt="2025-07-08T07:47:19.896" v="1627" actId="1035"/>
          <ac:grpSpMkLst>
            <pc:docMk/>
            <pc:sldMk cId="938666825" sldId="274"/>
            <ac:grpSpMk id="41" creationId="{245DE709-799D-B277-9398-0D6F143156CC}"/>
          </ac:grpSpMkLst>
        </pc:grpChg>
        <pc:grpChg chg="add mod">
          <ac:chgData name="Wan, Lihua" userId="6dc7f015-cb74-493c-abf7-d07b0fabb903" providerId="ADAL" clId="{3AA39B05-43F9-48D1-92F8-5BD4EEC14B53}" dt="2025-07-08T07:47:19.896" v="1627" actId="1035"/>
          <ac:grpSpMkLst>
            <pc:docMk/>
            <pc:sldMk cId="938666825" sldId="274"/>
            <ac:grpSpMk id="85" creationId="{8ED0D081-5481-852E-CC34-5F007F6CB602}"/>
          </ac:grpSpMkLst>
        </pc:grpChg>
        <pc:picChg chg="mod ord">
          <ac:chgData name="Wan, Lihua" userId="6dc7f015-cb74-493c-abf7-d07b0fabb903" providerId="ADAL" clId="{3AA39B05-43F9-48D1-92F8-5BD4EEC14B53}" dt="2025-07-08T07:47:19.896" v="1627" actId="1035"/>
          <ac:picMkLst>
            <pc:docMk/>
            <pc:sldMk cId="938666825" sldId="274"/>
            <ac:picMk id="22" creationId="{8EEB0155-422A-6556-3AEC-C97CD2025D8F}"/>
          </ac:picMkLst>
        </pc:picChg>
        <pc:picChg chg="add del mod">
          <ac:chgData name="Wan, Lihua" userId="6dc7f015-cb74-493c-abf7-d07b0fabb903" providerId="ADAL" clId="{3AA39B05-43F9-48D1-92F8-5BD4EEC14B53}" dt="2025-07-08T07:47:19.896" v="1627" actId="1035"/>
          <ac:picMkLst>
            <pc:docMk/>
            <pc:sldMk cId="938666825" sldId="274"/>
            <ac:picMk id="23" creationId="{7927C4EF-0743-8E0E-2799-3417C811341E}"/>
          </ac:picMkLst>
        </pc:picChg>
        <pc:picChg chg="mod">
          <ac:chgData name="Wan, Lihua" userId="6dc7f015-cb74-493c-abf7-d07b0fabb903" providerId="ADAL" clId="{3AA39B05-43F9-48D1-92F8-5BD4EEC14B53}" dt="2025-07-08T07:47:19.896" v="1627" actId="1035"/>
          <ac:picMkLst>
            <pc:docMk/>
            <pc:sldMk cId="938666825" sldId="274"/>
            <ac:picMk id="24" creationId="{F0E6C833-378F-802E-2C53-E88F0F90754D}"/>
          </ac:picMkLst>
        </pc:picChg>
        <pc:picChg chg="del">
          <ac:chgData name="Wan, Lihua" userId="6dc7f015-cb74-493c-abf7-d07b0fabb903" providerId="ADAL" clId="{3AA39B05-43F9-48D1-92F8-5BD4EEC14B53}" dt="2025-07-08T06:22:54.891" v="823" actId="478"/>
          <ac:picMkLst>
            <pc:docMk/>
            <pc:sldMk cId="938666825" sldId="274"/>
            <ac:picMk id="29" creationId="{B5D46277-3C1C-3F23-3852-42743E7BBEBA}"/>
          </ac:picMkLst>
        </pc:picChg>
        <pc:picChg chg="del">
          <ac:chgData name="Wan, Lihua" userId="6dc7f015-cb74-493c-abf7-d07b0fabb903" providerId="ADAL" clId="{3AA39B05-43F9-48D1-92F8-5BD4EEC14B53}" dt="2025-07-08T06:22:54.891" v="823" actId="478"/>
          <ac:picMkLst>
            <pc:docMk/>
            <pc:sldMk cId="938666825" sldId="274"/>
            <ac:picMk id="31" creationId="{004B67AC-9791-829F-B635-D3F5F326BFB0}"/>
          </ac:picMkLst>
        </pc:picChg>
        <pc:picChg chg="mod">
          <ac:chgData name="Wan, Lihua" userId="6dc7f015-cb74-493c-abf7-d07b0fabb903" providerId="ADAL" clId="{3AA39B05-43F9-48D1-92F8-5BD4EEC14B53}" dt="2025-07-08T07:47:19.896" v="1627" actId="1035"/>
          <ac:picMkLst>
            <pc:docMk/>
            <pc:sldMk cId="938666825" sldId="274"/>
            <ac:picMk id="58" creationId="{C5BF787A-5BFF-8457-68CC-73D0B9B7946D}"/>
          </ac:picMkLst>
        </pc:picChg>
        <pc:picChg chg="mod">
          <ac:chgData name="Wan, Lihua" userId="6dc7f015-cb74-493c-abf7-d07b0fabb903" providerId="ADAL" clId="{3AA39B05-43F9-48D1-92F8-5BD4EEC14B53}" dt="2025-07-08T07:47:19.896" v="1627" actId="1035"/>
          <ac:picMkLst>
            <pc:docMk/>
            <pc:sldMk cId="938666825" sldId="274"/>
            <ac:picMk id="60" creationId="{55730E6D-AD99-028E-1E0F-B25A7D11C084}"/>
          </ac:picMkLst>
        </pc:picChg>
        <pc:picChg chg="mod">
          <ac:chgData name="Wan, Lihua" userId="6dc7f015-cb74-493c-abf7-d07b0fabb903" providerId="ADAL" clId="{3AA39B05-43F9-48D1-92F8-5BD4EEC14B53}" dt="2025-07-08T07:47:19.896" v="1627" actId="1035"/>
          <ac:picMkLst>
            <pc:docMk/>
            <pc:sldMk cId="938666825" sldId="274"/>
            <ac:picMk id="62" creationId="{851B5EEB-6F5C-9B3A-B7A5-6C4413948AB0}"/>
          </ac:picMkLst>
        </pc:picChg>
        <pc:picChg chg="mod">
          <ac:chgData name="Wan, Lihua" userId="6dc7f015-cb74-493c-abf7-d07b0fabb903" providerId="ADAL" clId="{3AA39B05-43F9-48D1-92F8-5BD4EEC14B53}" dt="2025-07-08T07:47:19.896" v="1627" actId="1035"/>
          <ac:picMkLst>
            <pc:docMk/>
            <pc:sldMk cId="938666825" sldId="274"/>
            <ac:picMk id="64" creationId="{56FBC432-7AD9-8B2F-F448-2A91E69A3BB8}"/>
          </ac:picMkLst>
        </pc:picChg>
        <pc:picChg chg="add mod">
          <ac:chgData name="Wan, Lihua" userId="6dc7f015-cb74-493c-abf7-d07b0fabb903" providerId="ADAL" clId="{3AA39B05-43F9-48D1-92F8-5BD4EEC14B53}" dt="2025-07-08T07:47:19.896" v="1627" actId="1035"/>
          <ac:picMkLst>
            <pc:docMk/>
            <pc:sldMk cId="938666825" sldId="274"/>
            <ac:picMk id="81" creationId="{A5AF86D4-0EFC-1846-7B41-75A0AABDA9FB}"/>
          </ac:picMkLst>
        </pc:picChg>
        <pc:picChg chg="add mod">
          <ac:chgData name="Wan, Lihua" userId="6dc7f015-cb74-493c-abf7-d07b0fabb903" providerId="ADAL" clId="{3AA39B05-43F9-48D1-92F8-5BD4EEC14B53}" dt="2025-07-08T07:47:19.896" v="1627" actId="1035"/>
          <ac:picMkLst>
            <pc:docMk/>
            <pc:sldMk cId="938666825" sldId="274"/>
            <ac:picMk id="83" creationId="{EA555407-BEAE-75C6-A5A0-EBFDF37A99D7}"/>
          </ac:picMkLst>
        </pc:picChg>
        <pc:picChg chg="mod">
          <ac:chgData name="Wan, Lihua" userId="6dc7f015-cb74-493c-abf7-d07b0fabb903" providerId="ADAL" clId="{3AA39B05-43F9-48D1-92F8-5BD4EEC14B53}" dt="2025-07-08T06:25:21.456" v="846"/>
          <ac:picMkLst>
            <pc:docMk/>
            <pc:sldMk cId="938666825" sldId="274"/>
            <ac:picMk id="86" creationId="{60FEB8D4-807D-54A3-1517-B3750063A805}"/>
          </ac:picMkLst>
        </pc:picChg>
        <pc:cxnChg chg="mod">
          <ac:chgData name="Wan, Lihua" userId="6dc7f015-cb74-493c-abf7-d07b0fabb903" providerId="ADAL" clId="{3AA39B05-43F9-48D1-92F8-5BD4EEC14B53}" dt="2025-07-08T07:47:19.896" v="1627" actId="1035"/>
          <ac:cxnSpMkLst>
            <pc:docMk/>
            <pc:sldMk cId="938666825" sldId="274"/>
            <ac:cxnSpMk id="48" creationId="{0C7708B0-B674-19A7-B503-395EDD62A257}"/>
          </ac:cxnSpMkLst>
        </pc:cxnChg>
        <pc:cxnChg chg="mod">
          <ac:chgData name="Wan, Lihua" userId="6dc7f015-cb74-493c-abf7-d07b0fabb903" providerId="ADAL" clId="{3AA39B05-43F9-48D1-92F8-5BD4EEC14B53}" dt="2025-07-08T07:47:19.896" v="1627" actId="1035"/>
          <ac:cxnSpMkLst>
            <pc:docMk/>
            <pc:sldMk cId="938666825" sldId="274"/>
            <ac:cxnSpMk id="54" creationId="{E3653223-1FCC-17DC-2FCE-9A39DCF825EF}"/>
          </ac:cxnSpMkLst>
        </pc:cxnChg>
      </pc:sldChg>
      <pc:sldChg chg="add del">
        <pc:chgData name="Wan, Lihua" userId="6dc7f015-cb74-493c-abf7-d07b0fabb903" providerId="ADAL" clId="{3AA39B05-43F9-48D1-92F8-5BD4EEC14B53}" dt="2025-07-08T05:42:22.804" v="618" actId="47"/>
        <pc:sldMkLst>
          <pc:docMk/>
          <pc:sldMk cId="2884943506" sldId="274"/>
        </pc:sldMkLst>
      </pc:sldChg>
      <pc:sldChg chg="add del">
        <pc:chgData name="Wan, Lihua" userId="6dc7f015-cb74-493c-abf7-d07b0fabb903" providerId="ADAL" clId="{3AA39B05-43F9-48D1-92F8-5BD4EEC14B53}" dt="2025-07-08T07:22:27.950" v="1431" actId="47"/>
        <pc:sldMkLst>
          <pc:docMk/>
          <pc:sldMk cId="2496734101" sldId="275"/>
        </pc:sldMkLst>
      </pc:sldChg>
      <pc:sldChg chg="addSp delSp modSp add mod">
        <pc:chgData name="Wan, Lihua" userId="6dc7f015-cb74-493c-abf7-d07b0fabb903" providerId="ADAL" clId="{3AA39B05-43F9-48D1-92F8-5BD4EEC14B53}" dt="2025-07-10T03:34:09.788" v="3343" actId="20577"/>
        <pc:sldMkLst>
          <pc:docMk/>
          <pc:sldMk cId="3231680880" sldId="275"/>
        </pc:sldMkLst>
        <pc:spChg chg="mod">
          <ac:chgData name="Wan, Lihua" userId="6dc7f015-cb74-493c-abf7-d07b0fabb903" providerId="ADAL" clId="{3AA39B05-43F9-48D1-92F8-5BD4EEC14B53}" dt="2025-07-08T07:25:12.334" v="1504"/>
          <ac:spMkLst>
            <pc:docMk/>
            <pc:sldMk cId="3231680880" sldId="275"/>
            <ac:spMk id="6" creationId="{A7239FDE-5DB3-3D1B-0CA0-F978CF92C505}"/>
          </ac:spMkLst>
        </pc:spChg>
        <pc:spChg chg="del">
          <ac:chgData name="Wan, Lihua" userId="6dc7f015-cb74-493c-abf7-d07b0fabb903" providerId="ADAL" clId="{3AA39B05-43F9-48D1-92F8-5BD4EEC14B53}" dt="2025-07-08T08:41:38.936" v="1878" actId="478"/>
          <ac:spMkLst>
            <pc:docMk/>
            <pc:sldMk cId="3231680880" sldId="275"/>
            <ac:spMk id="7" creationId="{E62BB824-4058-F219-2BA0-8FABFB01A35B}"/>
          </ac:spMkLst>
        </pc:spChg>
        <pc:spChg chg="add mod">
          <ac:chgData name="Wan, Lihua" userId="6dc7f015-cb74-493c-abf7-d07b0fabb903" providerId="ADAL" clId="{3AA39B05-43F9-48D1-92F8-5BD4EEC14B53}" dt="2025-07-08T08:33:09.836" v="1764" actId="14100"/>
          <ac:spMkLst>
            <pc:docMk/>
            <pc:sldMk cId="3231680880" sldId="275"/>
            <ac:spMk id="8" creationId="{486D2A36-E176-A3C9-833F-5669293E6994}"/>
          </ac:spMkLst>
        </pc:spChg>
        <pc:spChg chg="add del mod">
          <ac:chgData name="Wan, Lihua" userId="6dc7f015-cb74-493c-abf7-d07b0fabb903" providerId="ADAL" clId="{3AA39B05-43F9-48D1-92F8-5BD4EEC14B53}" dt="2025-07-08T07:24:05.055" v="1503" actId="478"/>
          <ac:spMkLst>
            <pc:docMk/>
            <pc:sldMk cId="3231680880" sldId="275"/>
            <ac:spMk id="9" creationId="{A5F87A6C-F24D-4E92-3EC1-107A663A9DAD}"/>
          </ac:spMkLst>
        </pc:spChg>
        <pc:spChg chg="add del mod">
          <ac:chgData name="Wan, Lihua" userId="6dc7f015-cb74-493c-abf7-d07b0fabb903" providerId="ADAL" clId="{3AA39B05-43F9-48D1-92F8-5BD4EEC14B53}" dt="2025-07-08T07:24:05.055" v="1503" actId="478"/>
          <ac:spMkLst>
            <pc:docMk/>
            <pc:sldMk cId="3231680880" sldId="275"/>
            <ac:spMk id="10" creationId="{52558F2F-154D-B7C2-D01B-0A8BA9FC74E1}"/>
          </ac:spMkLst>
        </pc:spChg>
        <pc:spChg chg="add del mod">
          <ac:chgData name="Wan, Lihua" userId="6dc7f015-cb74-493c-abf7-d07b0fabb903" providerId="ADAL" clId="{3AA39B05-43F9-48D1-92F8-5BD4EEC14B53}" dt="2025-07-08T07:24:05.055" v="1503" actId="478"/>
          <ac:spMkLst>
            <pc:docMk/>
            <pc:sldMk cId="3231680880" sldId="275"/>
            <ac:spMk id="11" creationId="{BCACE565-D1B2-DE6A-05DD-6F0DD564BB28}"/>
          </ac:spMkLst>
        </pc:spChg>
        <pc:spChg chg="add del mod">
          <ac:chgData name="Wan, Lihua" userId="6dc7f015-cb74-493c-abf7-d07b0fabb903" providerId="ADAL" clId="{3AA39B05-43F9-48D1-92F8-5BD4EEC14B53}" dt="2025-07-08T07:24:05.055" v="1503" actId="478"/>
          <ac:spMkLst>
            <pc:docMk/>
            <pc:sldMk cId="3231680880" sldId="275"/>
            <ac:spMk id="12" creationId="{B7312C88-38A2-6A5A-81E0-02A4A758E871}"/>
          </ac:spMkLst>
        </pc:spChg>
        <pc:spChg chg="add del mod">
          <ac:chgData name="Wan, Lihua" userId="6dc7f015-cb74-493c-abf7-d07b0fabb903" providerId="ADAL" clId="{3AA39B05-43F9-48D1-92F8-5BD4EEC14B53}" dt="2025-07-08T07:24:05.055" v="1503" actId="478"/>
          <ac:spMkLst>
            <pc:docMk/>
            <pc:sldMk cId="3231680880" sldId="275"/>
            <ac:spMk id="13" creationId="{2FD18AE0-4E3B-4255-D9C5-5ACC572CBE36}"/>
          </ac:spMkLst>
        </pc:spChg>
        <pc:spChg chg="add del mod">
          <ac:chgData name="Wan, Lihua" userId="6dc7f015-cb74-493c-abf7-d07b0fabb903" providerId="ADAL" clId="{3AA39B05-43F9-48D1-92F8-5BD4EEC14B53}" dt="2025-07-08T07:24:05.055" v="1503" actId="478"/>
          <ac:spMkLst>
            <pc:docMk/>
            <pc:sldMk cId="3231680880" sldId="275"/>
            <ac:spMk id="14" creationId="{B658A6BA-D66C-88F6-DC1B-F4AFE2A360CF}"/>
          </ac:spMkLst>
        </pc:spChg>
        <pc:spChg chg="add del mod">
          <ac:chgData name="Wan, Lihua" userId="6dc7f015-cb74-493c-abf7-d07b0fabb903" providerId="ADAL" clId="{3AA39B05-43F9-48D1-92F8-5BD4EEC14B53}" dt="2025-07-08T07:24:05.055" v="1503" actId="478"/>
          <ac:spMkLst>
            <pc:docMk/>
            <pc:sldMk cId="3231680880" sldId="275"/>
            <ac:spMk id="15" creationId="{BC77C1E7-2A12-E7C8-E87C-89AC94A91153}"/>
          </ac:spMkLst>
        </pc:spChg>
        <pc:spChg chg="add del mod">
          <ac:chgData name="Wan, Lihua" userId="6dc7f015-cb74-493c-abf7-d07b0fabb903" providerId="ADAL" clId="{3AA39B05-43F9-48D1-92F8-5BD4EEC14B53}" dt="2025-07-08T07:24:05.055" v="1503" actId="478"/>
          <ac:spMkLst>
            <pc:docMk/>
            <pc:sldMk cId="3231680880" sldId="275"/>
            <ac:spMk id="16" creationId="{02DD1706-D2C9-F259-38D4-FD704EF65194}"/>
          </ac:spMkLst>
        </pc:spChg>
        <pc:spChg chg="add mod">
          <ac:chgData name="Wan, Lihua" userId="6dc7f015-cb74-493c-abf7-d07b0fabb903" providerId="ADAL" clId="{3AA39B05-43F9-48D1-92F8-5BD4EEC14B53}" dt="2025-07-08T07:31:28.979" v="1562" actId="207"/>
          <ac:spMkLst>
            <pc:docMk/>
            <pc:sldMk cId="3231680880" sldId="275"/>
            <ac:spMk id="17" creationId="{6971F93F-14DD-745A-9C4B-85781F93B828}"/>
          </ac:spMkLst>
        </pc:spChg>
        <pc:spChg chg="add mod">
          <ac:chgData name="Wan, Lihua" userId="6dc7f015-cb74-493c-abf7-d07b0fabb903" providerId="ADAL" clId="{3AA39B05-43F9-48D1-92F8-5BD4EEC14B53}" dt="2025-07-10T02:18:45.056" v="3303" actId="1076"/>
          <ac:spMkLst>
            <pc:docMk/>
            <pc:sldMk cId="3231680880" sldId="275"/>
            <ac:spMk id="18" creationId="{BCB856E0-A6C7-F1F8-D8B2-22C970A53FC7}"/>
          </ac:spMkLst>
        </pc:spChg>
        <pc:spChg chg="add mod">
          <ac:chgData name="Wan, Lihua" userId="6dc7f015-cb74-493c-abf7-d07b0fabb903" providerId="ADAL" clId="{3AA39B05-43F9-48D1-92F8-5BD4EEC14B53}" dt="2025-07-10T02:18:45.056" v="3303" actId="1076"/>
          <ac:spMkLst>
            <pc:docMk/>
            <pc:sldMk cId="3231680880" sldId="275"/>
            <ac:spMk id="19" creationId="{71A57C07-2FE2-C7FD-28D8-03D786F4A733}"/>
          </ac:spMkLst>
        </pc:spChg>
        <pc:spChg chg="add mod">
          <ac:chgData name="Wan, Lihua" userId="6dc7f015-cb74-493c-abf7-d07b0fabb903" providerId="ADAL" clId="{3AA39B05-43F9-48D1-92F8-5BD4EEC14B53}" dt="2025-07-10T02:18:45.056" v="3303" actId="1076"/>
          <ac:spMkLst>
            <pc:docMk/>
            <pc:sldMk cId="3231680880" sldId="275"/>
            <ac:spMk id="20" creationId="{C1910B32-7019-B40A-4740-8DCD34B10DED}"/>
          </ac:spMkLst>
        </pc:spChg>
        <pc:spChg chg="add mod">
          <ac:chgData name="Wan, Lihua" userId="6dc7f015-cb74-493c-abf7-d07b0fabb903" providerId="ADAL" clId="{3AA39B05-43F9-48D1-92F8-5BD4EEC14B53}" dt="2025-07-10T02:18:45.056" v="3303" actId="1076"/>
          <ac:spMkLst>
            <pc:docMk/>
            <pc:sldMk cId="3231680880" sldId="275"/>
            <ac:spMk id="21" creationId="{F60088D1-EEA4-1F63-7AC0-0B7BC080FFE6}"/>
          </ac:spMkLst>
        </pc:spChg>
        <pc:spChg chg="add mod">
          <ac:chgData name="Wan, Lihua" userId="6dc7f015-cb74-493c-abf7-d07b0fabb903" providerId="ADAL" clId="{3AA39B05-43F9-48D1-92F8-5BD4EEC14B53}" dt="2025-07-10T02:18:45.056" v="3303" actId="1076"/>
          <ac:spMkLst>
            <pc:docMk/>
            <pc:sldMk cId="3231680880" sldId="275"/>
            <ac:spMk id="22" creationId="{781F7527-9124-57FF-3954-8BB6D755555C}"/>
          </ac:spMkLst>
        </pc:spChg>
        <pc:spChg chg="add del mod">
          <ac:chgData name="Wan, Lihua" userId="6dc7f015-cb74-493c-abf7-d07b0fabb903" providerId="ADAL" clId="{3AA39B05-43F9-48D1-92F8-5BD4EEC14B53}" dt="2025-07-08T07:28:08.570" v="1510" actId="478"/>
          <ac:spMkLst>
            <pc:docMk/>
            <pc:sldMk cId="3231680880" sldId="275"/>
            <ac:spMk id="23" creationId="{E8095347-46FC-B035-0DF0-EF3BF85F9D3E}"/>
          </ac:spMkLst>
        </pc:spChg>
        <pc:spChg chg="add mod">
          <ac:chgData name="Wan, Lihua" userId="6dc7f015-cb74-493c-abf7-d07b0fabb903" providerId="ADAL" clId="{3AA39B05-43F9-48D1-92F8-5BD4EEC14B53}" dt="2025-07-08T07:31:05.802" v="1555" actId="1076"/>
          <ac:spMkLst>
            <pc:docMk/>
            <pc:sldMk cId="3231680880" sldId="275"/>
            <ac:spMk id="24" creationId="{E364DC39-F8F2-633B-FCB8-2E662D7A36C8}"/>
          </ac:spMkLst>
        </pc:spChg>
        <pc:spChg chg="add mod">
          <ac:chgData name="Wan, Lihua" userId="6dc7f015-cb74-493c-abf7-d07b0fabb903" providerId="ADAL" clId="{3AA39B05-43F9-48D1-92F8-5BD4EEC14B53}" dt="2025-07-08T08:28:31.302" v="1718" actId="1076"/>
          <ac:spMkLst>
            <pc:docMk/>
            <pc:sldMk cId="3231680880" sldId="275"/>
            <ac:spMk id="25" creationId="{54C6D6C7-2ED3-8A4C-3215-7BF677B6E59A}"/>
          </ac:spMkLst>
        </pc:spChg>
        <pc:spChg chg="add mod">
          <ac:chgData name="Wan, Lihua" userId="6dc7f015-cb74-493c-abf7-d07b0fabb903" providerId="ADAL" clId="{3AA39B05-43F9-48D1-92F8-5BD4EEC14B53}" dt="2025-07-10T02:14:20.831" v="3284" actId="1076"/>
          <ac:spMkLst>
            <pc:docMk/>
            <pc:sldMk cId="3231680880" sldId="275"/>
            <ac:spMk id="26" creationId="{5DFDF90C-8427-7781-EEFF-81465A7DB410}"/>
          </ac:spMkLst>
        </pc:spChg>
        <pc:spChg chg="add del mod">
          <ac:chgData name="Wan, Lihua" userId="6dc7f015-cb74-493c-abf7-d07b0fabb903" providerId="ADAL" clId="{3AA39B05-43F9-48D1-92F8-5BD4EEC14B53}" dt="2025-07-08T08:26:57.239" v="1712" actId="478"/>
          <ac:spMkLst>
            <pc:docMk/>
            <pc:sldMk cId="3231680880" sldId="275"/>
            <ac:spMk id="27" creationId="{4830F1D3-D78E-0615-3E61-2A2B985C2872}"/>
          </ac:spMkLst>
        </pc:spChg>
        <pc:spChg chg="add mod">
          <ac:chgData name="Wan, Lihua" userId="6dc7f015-cb74-493c-abf7-d07b0fabb903" providerId="ADAL" clId="{3AA39B05-43F9-48D1-92F8-5BD4EEC14B53}" dt="2025-07-08T08:33:16.887" v="1767" actId="14100"/>
          <ac:spMkLst>
            <pc:docMk/>
            <pc:sldMk cId="3231680880" sldId="275"/>
            <ac:spMk id="28" creationId="{CAE03FF4-671D-3903-FA8D-C48A0F3BE3F4}"/>
          </ac:spMkLst>
        </pc:spChg>
        <pc:spChg chg="add mod">
          <ac:chgData name="Wan, Lihua" userId="6dc7f015-cb74-493c-abf7-d07b0fabb903" providerId="ADAL" clId="{3AA39B05-43F9-48D1-92F8-5BD4EEC14B53}" dt="2025-07-08T08:33:18.716" v="1768" actId="14100"/>
          <ac:spMkLst>
            <pc:docMk/>
            <pc:sldMk cId="3231680880" sldId="275"/>
            <ac:spMk id="29" creationId="{95A6A55B-3283-7737-7883-2D8405A449D2}"/>
          </ac:spMkLst>
        </pc:spChg>
        <pc:spChg chg="add del mod">
          <ac:chgData name="Wan, Lihua" userId="6dc7f015-cb74-493c-abf7-d07b0fabb903" providerId="ADAL" clId="{3AA39B05-43F9-48D1-92F8-5BD4EEC14B53}" dt="2025-07-08T08:29:53.584" v="1729" actId="478"/>
          <ac:spMkLst>
            <pc:docMk/>
            <pc:sldMk cId="3231680880" sldId="275"/>
            <ac:spMk id="30" creationId="{21A66283-FFFD-32B2-63B8-37ECA2709C90}"/>
          </ac:spMkLst>
        </pc:spChg>
        <pc:spChg chg="add del mod">
          <ac:chgData name="Wan, Lihua" userId="6dc7f015-cb74-493c-abf7-d07b0fabb903" providerId="ADAL" clId="{3AA39B05-43F9-48D1-92F8-5BD4EEC14B53}" dt="2025-07-08T08:29:53.584" v="1729" actId="478"/>
          <ac:spMkLst>
            <pc:docMk/>
            <pc:sldMk cId="3231680880" sldId="275"/>
            <ac:spMk id="31" creationId="{BE812F11-E6B9-CC59-B637-D97B44D39893}"/>
          </ac:spMkLst>
        </pc:spChg>
        <pc:spChg chg="add del mod">
          <ac:chgData name="Wan, Lihua" userId="6dc7f015-cb74-493c-abf7-d07b0fabb903" providerId="ADAL" clId="{3AA39B05-43F9-48D1-92F8-5BD4EEC14B53}" dt="2025-07-08T08:29:53.584" v="1729" actId="478"/>
          <ac:spMkLst>
            <pc:docMk/>
            <pc:sldMk cId="3231680880" sldId="275"/>
            <ac:spMk id="32" creationId="{3AEED88D-7642-98F8-29B6-256F57DC8AED}"/>
          </ac:spMkLst>
        </pc:spChg>
        <pc:spChg chg="add del mod">
          <ac:chgData name="Wan, Lihua" userId="6dc7f015-cb74-493c-abf7-d07b0fabb903" providerId="ADAL" clId="{3AA39B05-43F9-48D1-92F8-5BD4EEC14B53}" dt="2025-07-08T08:29:53.584" v="1729" actId="478"/>
          <ac:spMkLst>
            <pc:docMk/>
            <pc:sldMk cId="3231680880" sldId="275"/>
            <ac:spMk id="33" creationId="{A5C88499-2BC8-B965-AFEF-20F54AAC3C15}"/>
          </ac:spMkLst>
        </pc:spChg>
        <pc:spChg chg="add del mod">
          <ac:chgData name="Wan, Lihua" userId="6dc7f015-cb74-493c-abf7-d07b0fabb903" providerId="ADAL" clId="{3AA39B05-43F9-48D1-92F8-5BD4EEC14B53}" dt="2025-07-08T08:29:53.584" v="1729" actId="478"/>
          <ac:spMkLst>
            <pc:docMk/>
            <pc:sldMk cId="3231680880" sldId="275"/>
            <ac:spMk id="34" creationId="{081B5348-E705-B0F9-1265-477183960002}"/>
          </ac:spMkLst>
        </pc:spChg>
        <pc:spChg chg="add del mod">
          <ac:chgData name="Wan, Lihua" userId="6dc7f015-cb74-493c-abf7-d07b0fabb903" providerId="ADAL" clId="{3AA39B05-43F9-48D1-92F8-5BD4EEC14B53}" dt="2025-07-08T08:29:53.584" v="1729" actId="478"/>
          <ac:spMkLst>
            <pc:docMk/>
            <pc:sldMk cId="3231680880" sldId="275"/>
            <ac:spMk id="35" creationId="{79B6DEEC-96A6-E6FC-930E-DBEAE4E0048A}"/>
          </ac:spMkLst>
        </pc:spChg>
        <pc:spChg chg="add mod">
          <ac:chgData name="Wan, Lihua" userId="6dc7f015-cb74-493c-abf7-d07b0fabb903" providerId="ADAL" clId="{3AA39B05-43F9-48D1-92F8-5BD4EEC14B53}" dt="2025-07-08T08:30:57.238" v="1743" actId="1076"/>
          <ac:spMkLst>
            <pc:docMk/>
            <pc:sldMk cId="3231680880" sldId="275"/>
            <ac:spMk id="36" creationId="{96E98AF3-129F-E3EC-11DD-37A6D78F885E}"/>
          </ac:spMkLst>
        </pc:spChg>
        <pc:spChg chg="add del mod">
          <ac:chgData name="Wan, Lihua" userId="6dc7f015-cb74-493c-abf7-d07b0fabb903" providerId="ADAL" clId="{3AA39B05-43F9-48D1-92F8-5BD4EEC14B53}" dt="2025-07-08T08:30:52.525" v="1742" actId="478"/>
          <ac:spMkLst>
            <pc:docMk/>
            <pc:sldMk cId="3231680880" sldId="275"/>
            <ac:spMk id="37" creationId="{8E56481B-7490-6BEC-7D9B-99A688B1FBEB}"/>
          </ac:spMkLst>
        </pc:spChg>
        <pc:spChg chg="add del mod">
          <ac:chgData name="Wan, Lihua" userId="6dc7f015-cb74-493c-abf7-d07b0fabb903" providerId="ADAL" clId="{3AA39B05-43F9-48D1-92F8-5BD4EEC14B53}" dt="2025-07-08T08:30:52.525" v="1742" actId="478"/>
          <ac:spMkLst>
            <pc:docMk/>
            <pc:sldMk cId="3231680880" sldId="275"/>
            <ac:spMk id="38" creationId="{CBD1A114-E3D7-6907-1A3C-3D8463EBE00C}"/>
          </ac:spMkLst>
        </pc:spChg>
        <pc:spChg chg="add mod">
          <ac:chgData name="Wan, Lihua" userId="6dc7f015-cb74-493c-abf7-d07b0fabb903" providerId="ADAL" clId="{3AA39B05-43F9-48D1-92F8-5BD4EEC14B53}" dt="2025-07-08T08:30:57.238" v="1743" actId="1076"/>
          <ac:spMkLst>
            <pc:docMk/>
            <pc:sldMk cId="3231680880" sldId="275"/>
            <ac:spMk id="39" creationId="{2586B1FD-FA52-8B9D-E555-E751FA14A75F}"/>
          </ac:spMkLst>
        </pc:spChg>
        <pc:spChg chg="add mod">
          <ac:chgData name="Wan, Lihua" userId="6dc7f015-cb74-493c-abf7-d07b0fabb903" providerId="ADAL" clId="{3AA39B05-43F9-48D1-92F8-5BD4EEC14B53}" dt="2025-07-08T08:36:29.757" v="1809" actId="403"/>
          <ac:spMkLst>
            <pc:docMk/>
            <pc:sldMk cId="3231680880" sldId="275"/>
            <ac:spMk id="40" creationId="{A6CC1E5F-0202-9C06-36F9-BDBC8B62F7B0}"/>
          </ac:spMkLst>
        </pc:spChg>
        <pc:spChg chg="add mod">
          <ac:chgData name="Wan, Lihua" userId="6dc7f015-cb74-493c-abf7-d07b0fabb903" providerId="ADAL" clId="{3AA39B05-43F9-48D1-92F8-5BD4EEC14B53}" dt="2025-07-10T02:18:32.141" v="3302" actId="1076"/>
          <ac:spMkLst>
            <pc:docMk/>
            <pc:sldMk cId="3231680880" sldId="275"/>
            <ac:spMk id="41" creationId="{03B2D9E0-4E9D-95ED-5652-79AD04FDAC10}"/>
          </ac:spMkLst>
        </pc:spChg>
        <pc:spChg chg="add mod">
          <ac:chgData name="Wan, Lihua" userId="6dc7f015-cb74-493c-abf7-d07b0fabb903" providerId="ADAL" clId="{3AA39B05-43F9-48D1-92F8-5BD4EEC14B53}" dt="2025-07-08T08:30:57.238" v="1743" actId="1076"/>
          <ac:spMkLst>
            <pc:docMk/>
            <pc:sldMk cId="3231680880" sldId="275"/>
            <ac:spMk id="42" creationId="{412E074A-4135-0109-6EB3-DF82BC76A564}"/>
          </ac:spMkLst>
        </pc:spChg>
        <pc:spChg chg="add mod">
          <ac:chgData name="Wan, Lihua" userId="6dc7f015-cb74-493c-abf7-d07b0fabb903" providerId="ADAL" clId="{3AA39B05-43F9-48D1-92F8-5BD4EEC14B53}" dt="2025-07-08T08:30:57.238" v="1743" actId="1076"/>
          <ac:spMkLst>
            <pc:docMk/>
            <pc:sldMk cId="3231680880" sldId="275"/>
            <ac:spMk id="43" creationId="{4F81C4E2-6B4B-F660-3AC9-088688881DD3}"/>
          </ac:spMkLst>
        </pc:spChg>
        <pc:spChg chg="add mod">
          <ac:chgData name="Wan, Lihua" userId="6dc7f015-cb74-493c-abf7-d07b0fabb903" providerId="ADAL" clId="{3AA39B05-43F9-48D1-92F8-5BD4EEC14B53}" dt="2025-07-08T08:30:57.238" v="1743" actId="1076"/>
          <ac:spMkLst>
            <pc:docMk/>
            <pc:sldMk cId="3231680880" sldId="275"/>
            <ac:spMk id="44" creationId="{0A50136B-19A6-892D-4B0D-81899518FD61}"/>
          </ac:spMkLst>
        </pc:spChg>
        <pc:spChg chg="add mod">
          <ac:chgData name="Wan, Lihua" userId="6dc7f015-cb74-493c-abf7-d07b0fabb903" providerId="ADAL" clId="{3AA39B05-43F9-48D1-92F8-5BD4EEC14B53}" dt="2025-07-08T08:31:24.886" v="1745" actId="1076"/>
          <ac:spMkLst>
            <pc:docMk/>
            <pc:sldMk cId="3231680880" sldId="275"/>
            <ac:spMk id="45" creationId="{AA67DE49-82B3-CD7A-D743-32E46DEFE9CD}"/>
          </ac:spMkLst>
        </pc:spChg>
        <pc:spChg chg="add mod">
          <ac:chgData name="Wan, Lihua" userId="6dc7f015-cb74-493c-abf7-d07b0fabb903" providerId="ADAL" clId="{3AA39B05-43F9-48D1-92F8-5BD4EEC14B53}" dt="2025-07-08T08:38:56.611" v="1834" actId="108"/>
          <ac:spMkLst>
            <pc:docMk/>
            <pc:sldMk cId="3231680880" sldId="275"/>
            <ac:spMk id="46" creationId="{AF5A8CB1-871D-976F-E264-D07AA889725C}"/>
          </ac:spMkLst>
        </pc:spChg>
        <pc:spChg chg="del">
          <ac:chgData name="Wan, Lihua" userId="6dc7f015-cb74-493c-abf7-d07b0fabb903" providerId="ADAL" clId="{3AA39B05-43F9-48D1-92F8-5BD4EEC14B53}" dt="2025-07-08T07:22:47.537" v="1433" actId="478"/>
          <ac:spMkLst>
            <pc:docMk/>
            <pc:sldMk cId="3231680880" sldId="275"/>
            <ac:spMk id="47" creationId="{B77F5195-C35C-267A-2886-777140107821}"/>
          </ac:spMkLst>
        </pc:spChg>
        <pc:spChg chg="add mod">
          <ac:chgData name="Wan, Lihua" userId="6dc7f015-cb74-493c-abf7-d07b0fabb903" providerId="ADAL" clId="{3AA39B05-43F9-48D1-92F8-5BD4EEC14B53}" dt="2025-07-10T02:14:05.220" v="3282" actId="947"/>
          <ac:spMkLst>
            <pc:docMk/>
            <pc:sldMk cId="3231680880" sldId="275"/>
            <ac:spMk id="48" creationId="{AE6742D3-B711-DC9D-361C-90A4BF9B8FE7}"/>
          </ac:spMkLst>
        </pc:spChg>
        <pc:spChg chg="add mod">
          <ac:chgData name="Wan, Lihua" userId="6dc7f015-cb74-493c-abf7-d07b0fabb903" providerId="ADAL" clId="{3AA39B05-43F9-48D1-92F8-5BD4EEC14B53}" dt="2025-07-08T08:31:24.886" v="1745" actId="1076"/>
          <ac:spMkLst>
            <pc:docMk/>
            <pc:sldMk cId="3231680880" sldId="275"/>
            <ac:spMk id="49" creationId="{C69D9D8C-1213-06DE-2A9E-EE32AE14E1BA}"/>
          </ac:spMkLst>
        </pc:spChg>
        <pc:spChg chg="add mod">
          <ac:chgData name="Wan, Lihua" userId="6dc7f015-cb74-493c-abf7-d07b0fabb903" providerId="ADAL" clId="{3AA39B05-43F9-48D1-92F8-5BD4EEC14B53}" dt="2025-07-08T08:31:39.060" v="1750" actId="1038"/>
          <ac:spMkLst>
            <pc:docMk/>
            <pc:sldMk cId="3231680880" sldId="275"/>
            <ac:spMk id="50" creationId="{2EE7A35A-0183-0A02-DD2C-8275E340C95B}"/>
          </ac:spMkLst>
        </pc:spChg>
        <pc:spChg chg="add mod">
          <ac:chgData name="Wan, Lihua" userId="6dc7f015-cb74-493c-abf7-d07b0fabb903" providerId="ADAL" clId="{3AA39B05-43F9-48D1-92F8-5BD4EEC14B53}" dt="2025-07-08T08:31:44.525" v="1752" actId="1076"/>
          <ac:spMkLst>
            <pc:docMk/>
            <pc:sldMk cId="3231680880" sldId="275"/>
            <ac:spMk id="51" creationId="{B657DEEF-F317-8FE0-9012-F4C859F7C4F9}"/>
          </ac:spMkLst>
        </pc:spChg>
        <pc:spChg chg="add mod">
          <ac:chgData name="Wan, Lihua" userId="6dc7f015-cb74-493c-abf7-d07b0fabb903" providerId="ADAL" clId="{3AA39B05-43F9-48D1-92F8-5BD4EEC14B53}" dt="2025-07-08T08:32:00.013" v="1754" actId="1076"/>
          <ac:spMkLst>
            <pc:docMk/>
            <pc:sldMk cId="3231680880" sldId="275"/>
            <ac:spMk id="52" creationId="{8F84A2A8-0A2E-90D3-7B96-F810CBD93EFA}"/>
          </ac:spMkLst>
        </pc:spChg>
        <pc:spChg chg="add mod">
          <ac:chgData name="Wan, Lihua" userId="6dc7f015-cb74-493c-abf7-d07b0fabb903" providerId="ADAL" clId="{3AA39B05-43F9-48D1-92F8-5BD4EEC14B53}" dt="2025-07-08T08:32:26.259" v="1759" actId="14100"/>
          <ac:spMkLst>
            <pc:docMk/>
            <pc:sldMk cId="3231680880" sldId="275"/>
            <ac:spMk id="53" creationId="{2830AB84-5685-B30A-E61E-52840C458D96}"/>
          </ac:spMkLst>
        </pc:spChg>
        <pc:spChg chg="add mod">
          <ac:chgData name="Wan, Lihua" userId="6dc7f015-cb74-493c-abf7-d07b0fabb903" providerId="ADAL" clId="{3AA39B05-43F9-48D1-92F8-5BD4EEC14B53}" dt="2025-07-08T08:34:51.203" v="1791" actId="14100"/>
          <ac:spMkLst>
            <pc:docMk/>
            <pc:sldMk cId="3231680880" sldId="275"/>
            <ac:spMk id="54" creationId="{57DF9CF9-C522-7928-55AB-8A47676942BB}"/>
          </ac:spMkLst>
        </pc:spChg>
        <pc:spChg chg="add mod">
          <ac:chgData name="Wan, Lihua" userId="6dc7f015-cb74-493c-abf7-d07b0fabb903" providerId="ADAL" clId="{3AA39B05-43F9-48D1-92F8-5BD4EEC14B53}" dt="2025-07-10T02:19:41.256" v="3305" actId="947"/>
          <ac:spMkLst>
            <pc:docMk/>
            <pc:sldMk cId="3231680880" sldId="275"/>
            <ac:spMk id="55" creationId="{92029C16-3B37-ED77-3168-2E52C1129ADD}"/>
          </ac:spMkLst>
        </pc:spChg>
        <pc:spChg chg="add del mod">
          <ac:chgData name="Wan, Lihua" userId="6dc7f015-cb74-493c-abf7-d07b0fabb903" providerId="ADAL" clId="{3AA39B05-43F9-48D1-92F8-5BD4EEC14B53}" dt="2025-07-08T08:33:23.821" v="1769" actId="478"/>
          <ac:spMkLst>
            <pc:docMk/>
            <pc:sldMk cId="3231680880" sldId="275"/>
            <ac:spMk id="56" creationId="{54C41CFF-6B57-3CE2-2AE3-D6CA1BF2060E}"/>
          </ac:spMkLst>
        </pc:spChg>
        <pc:spChg chg="add del mod">
          <ac:chgData name="Wan, Lihua" userId="6dc7f015-cb74-493c-abf7-d07b0fabb903" providerId="ADAL" clId="{3AA39B05-43F9-48D1-92F8-5BD4EEC14B53}" dt="2025-07-08T08:33:23.821" v="1769" actId="478"/>
          <ac:spMkLst>
            <pc:docMk/>
            <pc:sldMk cId="3231680880" sldId="275"/>
            <ac:spMk id="57" creationId="{1146EF4D-E745-A1B8-0090-26105CD7DC95}"/>
          </ac:spMkLst>
        </pc:spChg>
        <pc:spChg chg="add del mod">
          <ac:chgData name="Wan, Lihua" userId="6dc7f015-cb74-493c-abf7-d07b0fabb903" providerId="ADAL" clId="{3AA39B05-43F9-48D1-92F8-5BD4EEC14B53}" dt="2025-07-08T08:33:26.887" v="1770" actId="478"/>
          <ac:spMkLst>
            <pc:docMk/>
            <pc:sldMk cId="3231680880" sldId="275"/>
            <ac:spMk id="58" creationId="{B6763B83-B044-1315-2805-50FD4877C3DA}"/>
          </ac:spMkLst>
        </pc:spChg>
        <pc:spChg chg="add del mod">
          <ac:chgData name="Wan, Lihua" userId="6dc7f015-cb74-493c-abf7-d07b0fabb903" providerId="ADAL" clId="{3AA39B05-43F9-48D1-92F8-5BD4EEC14B53}" dt="2025-07-08T08:33:23.821" v="1769" actId="478"/>
          <ac:spMkLst>
            <pc:docMk/>
            <pc:sldMk cId="3231680880" sldId="275"/>
            <ac:spMk id="59" creationId="{416ED5EB-D5B1-221B-D642-1CC36C9F80C9}"/>
          </ac:spMkLst>
        </pc:spChg>
        <pc:spChg chg="add del mod">
          <ac:chgData name="Wan, Lihua" userId="6dc7f015-cb74-493c-abf7-d07b0fabb903" providerId="ADAL" clId="{3AA39B05-43F9-48D1-92F8-5BD4EEC14B53}" dt="2025-07-08T08:33:23.821" v="1769" actId="478"/>
          <ac:spMkLst>
            <pc:docMk/>
            <pc:sldMk cId="3231680880" sldId="275"/>
            <ac:spMk id="60" creationId="{B8A18A47-540B-B56B-03F8-DD9637223223}"/>
          </ac:spMkLst>
        </pc:spChg>
        <pc:spChg chg="add del mod">
          <ac:chgData name="Wan, Lihua" userId="6dc7f015-cb74-493c-abf7-d07b0fabb903" providerId="ADAL" clId="{3AA39B05-43F9-48D1-92F8-5BD4EEC14B53}" dt="2025-07-08T08:33:23.821" v="1769" actId="478"/>
          <ac:spMkLst>
            <pc:docMk/>
            <pc:sldMk cId="3231680880" sldId="275"/>
            <ac:spMk id="61" creationId="{D3C7960D-AF76-0E33-2956-E1622584B403}"/>
          </ac:spMkLst>
        </pc:spChg>
        <pc:spChg chg="add del mod">
          <ac:chgData name="Wan, Lihua" userId="6dc7f015-cb74-493c-abf7-d07b0fabb903" providerId="ADAL" clId="{3AA39B05-43F9-48D1-92F8-5BD4EEC14B53}" dt="2025-07-08T08:33:23.821" v="1769" actId="478"/>
          <ac:spMkLst>
            <pc:docMk/>
            <pc:sldMk cId="3231680880" sldId="275"/>
            <ac:spMk id="62" creationId="{AE47D6FD-824D-7A79-DBBA-B8DF73B45E95}"/>
          </ac:spMkLst>
        </pc:spChg>
        <pc:spChg chg="add del mod">
          <ac:chgData name="Wan, Lihua" userId="6dc7f015-cb74-493c-abf7-d07b0fabb903" providerId="ADAL" clId="{3AA39B05-43F9-48D1-92F8-5BD4EEC14B53}" dt="2025-07-08T08:33:23.821" v="1769" actId="478"/>
          <ac:spMkLst>
            <pc:docMk/>
            <pc:sldMk cId="3231680880" sldId="275"/>
            <ac:spMk id="63" creationId="{3F632925-276D-AA77-CC06-8701F78BD897}"/>
          </ac:spMkLst>
        </pc:spChg>
        <pc:spChg chg="add del mod">
          <ac:chgData name="Wan, Lihua" userId="6dc7f015-cb74-493c-abf7-d07b0fabb903" providerId="ADAL" clId="{3AA39B05-43F9-48D1-92F8-5BD4EEC14B53}" dt="2025-07-08T08:33:23.821" v="1769" actId="478"/>
          <ac:spMkLst>
            <pc:docMk/>
            <pc:sldMk cId="3231680880" sldId="275"/>
            <ac:spMk id="64" creationId="{85B5CAB9-69A5-9916-9507-2EA305C969F0}"/>
          </ac:spMkLst>
        </pc:spChg>
        <pc:spChg chg="add del mod">
          <ac:chgData name="Wan, Lihua" userId="6dc7f015-cb74-493c-abf7-d07b0fabb903" providerId="ADAL" clId="{3AA39B05-43F9-48D1-92F8-5BD4EEC14B53}" dt="2025-07-08T08:33:23.821" v="1769" actId="478"/>
          <ac:spMkLst>
            <pc:docMk/>
            <pc:sldMk cId="3231680880" sldId="275"/>
            <ac:spMk id="65" creationId="{AA902C88-5DC0-09D0-51F3-8CF871A2E79D}"/>
          </ac:spMkLst>
        </pc:spChg>
        <pc:spChg chg="add mod">
          <ac:chgData name="Wan, Lihua" userId="6dc7f015-cb74-493c-abf7-d07b0fabb903" providerId="ADAL" clId="{3AA39B05-43F9-48D1-92F8-5BD4EEC14B53}" dt="2025-07-08T08:35:04.254" v="1795" actId="1035"/>
          <ac:spMkLst>
            <pc:docMk/>
            <pc:sldMk cId="3231680880" sldId="275"/>
            <ac:spMk id="67" creationId="{0E98DF8F-8BCD-44DF-11CA-C8E12A2E64B1}"/>
          </ac:spMkLst>
        </pc:spChg>
        <pc:spChg chg="add mod">
          <ac:chgData name="Wan, Lihua" userId="6dc7f015-cb74-493c-abf7-d07b0fabb903" providerId="ADAL" clId="{3AA39B05-43F9-48D1-92F8-5BD4EEC14B53}" dt="2025-07-08T08:34:59.288" v="1793" actId="1076"/>
          <ac:spMkLst>
            <pc:docMk/>
            <pc:sldMk cId="3231680880" sldId="275"/>
            <ac:spMk id="68" creationId="{60BEA6B3-CE46-E39C-3FEA-99612CD31673}"/>
          </ac:spMkLst>
        </pc:spChg>
        <pc:spChg chg="add mod">
          <ac:chgData name="Wan, Lihua" userId="6dc7f015-cb74-493c-abf7-d07b0fabb903" providerId="ADAL" clId="{3AA39B05-43F9-48D1-92F8-5BD4EEC14B53}" dt="2025-07-08T08:35:20.757" v="1798" actId="14100"/>
          <ac:spMkLst>
            <pc:docMk/>
            <pc:sldMk cId="3231680880" sldId="275"/>
            <ac:spMk id="69" creationId="{F0C99B97-AEC0-5628-4DF2-5403D7868327}"/>
          </ac:spMkLst>
        </pc:spChg>
        <pc:spChg chg="add mod">
          <ac:chgData name="Wan, Lihua" userId="6dc7f015-cb74-493c-abf7-d07b0fabb903" providerId="ADAL" clId="{3AA39B05-43F9-48D1-92F8-5BD4EEC14B53}" dt="2025-07-08T08:38:09.532" v="1826"/>
          <ac:spMkLst>
            <pc:docMk/>
            <pc:sldMk cId="3231680880" sldId="275"/>
            <ac:spMk id="70" creationId="{E9A353DF-1D6A-A1D9-291F-F69C1D753690}"/>
          </ac:spMkLst>
        </pc:spChg>
        <pc:spChg chg="add mod">
          <ac:chgData name="Wan, Lihua" userId="6dc7f015-cb74-493c-abf7-d07b0fabb903" providerId="ADAL" clId="{3AA39B05-43F9-48D1-92F8-5BD4EEC14B53}" dt="2025-07-08T08:35:17.269" v="1797" actId="1076"/>
          <ac:spMkLst>
            <pc:docMk/>
            <pc:sldMk cId="3231680880" sldId="275"/>
            <ac:spMk id="71" creationId="{955207FE-2457-F330-74E1-A4276C7D0595}"/>
          </ac:spMkLst>
        </pc:spChg>
        <pc:spChg chg="add del mod">
          <ac:chgData name="Wan, Lihua" userId="6dc7f015-cb74-493c-abf7-d07b0fabb903" providerId="ADAL" clId="{3AA39B05-43F9-48D1-92F8-5BD4EEC14B53}" dt="2025-07-08T08:35:48.150" v="1800" actId="478"/>
          <ac:spMkLst>
            <pc:docMk/>
            <pc:sldMk cId="3231680880" sldId="275"/>
            <ac:spMk id="72" creationId="{3F10C5B4-0C1A-B854-6C51-1C3EDA90DCD6}"/>
          </ac:spMkLst>
        </pc:spChg>
        <pc:spChg chg="add del mod">
          <ac:chgData name="Wan, Lihua" userId="6dc7f015-cb74-493c-abf7-d07b0fabb903" providerId="ADAL" clId="{3AA39B05-43F9-48D1-92F8-5BD4EEC14B53}" dt="2025-07-08T08:35:48.150" v="1800" actId="478"/>
          <ac:spMkLst>
            <pc:docMk/>
            <pc:sldMk cId="3231680880" sldId="275"/>
            <ac:spMk id="73" creationId="{FDF932EC-6CB3-C244-FE08-2344D7DC0748}"/>
          </ac:spMkLst>
        </pc:spChg>
        <pc:spChg chg="add del mod">
          <ac:chgData name="Wan, Lihua" userId="6dc7f015-cb74-493c-abf7-d07b0fabb903" providerId="ADAL" clId="{3AA39B05-43F9-48D1-92F8-5BD4EEC14B53}" dt="2025-07-08T08:35:48.150" v="1800" actId="478"/>
          <ac:spMkLst>
            <pc:docMk/>
            <pc:sldMk cId="3231680880" sldId="275"/>
            <ac:spMk id="74" creationId="{6D9F9EED-0E00-E160-B2C1-C2C168FED767}"/>
          </ac:spMkLst>
        </pc:spChg>
        <pc:spChg chg="add del mod">
          <ac:chgData name="Wan, Lihua" userId="6dc7f015-cb74-493c-abf7-d07b0fabb903" providerId="ADAL" clId="{3AA39B05-43F9-48D1-92F8-5BD4EEC14B53}" dt="2025-07-08T08:35:48.150" v="1800" actId="478"/>
          <ac:spMkLst>
            <pc:docMk/>
            <pc:sldMk cId="3231680880" sldId="275"/>
            <ac:spMk id="75" creationId="{1C121D7F-31E0-78A6-592E-5B2C7B0EDA0F}"/>
          </ac:spMkLst>
        </pc:spChg>
        <pc:spChg chg="mod ord">
          <ac:chgData name="Wan, Lihua" userId="6dc7f015-cb74-493c-abf7-d07b0fabb903" providerId="ADAL" clId="{3AA39B05-43F9-48D1-92F8-5BD4EEC14B53}" dt="2025-07-08T09:02:58.950" v="2278" actId="20577"/>
          <ac:spMkLst>
            <pc:docMk/>
            <pc:sldMk cId="3231680880" sldId="275"/>
            <ac:spMk id="76" creationId="{F2F1C046-9C67-F3F6-C263-7E910F0F0442}"/>
          </ac:spMkLst>
        </pc:spChg>
        <pc:spChg chg="del">
          <ac:chgData name="Wan, Lihua" userId="6dc7f015-cb74-493c-abf7-d07b0fabb903" providerId="ADAL" clId="{3AA39B05-43F9-48D1-92F8-5BD4EEC14B53}" dt="2025-07-08T07:22:47.537" v="1433" actId="478"/>
          <ac:spMkLst>
            <pc:docMk/>
            <pc:sldMk cId="3231680880" sldId="275"/>
            <ac:spMk id="78" creationId="{577C173E-7A7F-834B-4296-FD9B6E50EE2F}"/>
          </ac:spMkLst>
        </pc:spChg>
        <pc:spChg chg="del">
          <ac:chgData name="Wan, Lihua" userId="6dc7f015-cb74-493c-abf7-d07b0fabb903" providerId="ADAL" clId="{3AA39B05-43F9-48D1-92F8-5BD4EEC14B53}" dt="2025-07-08T07:22:47.537" v="1433" actId="478"/>
          <ac:spMkLst>
            <pc:docMk/>
            <pc:sldMk cId="3231680880" sldId="275"/>
            <ac:spMk id="79" creationId="{A8649981-7BF2-E399-06BC-7D60CD7CD35D}"/>
          </ac:spMkLst>
        </pc:spChg>
        <pc:spChg chg="del">
          <ac:chgData name="Wan, Lihua" userId="6dc7f015-cb74-493c-abf7-d07b0fabb903" providerId="ADAL" clId="{3AA39B05-43F9-48D1-92F8-5BD4EEC14B53}" dt="2025-07-08T07:22:47.537" v="1433" actId="478"/>
          <ac:spMkLst>
            <pc:docMk/>
            <pc:sldMk cId="3231680880" sldId="275"/>
            <ac:spMk id="80" creationId="{04CF27B8-0D8F-F384-1A0C-69908199FA1C}"/>
          </ac:spMkLst>
        </pc:spChg>
        <pc:spChg chg="del">
          <ac:chgData name="Wan, Lihua" userId="6dc7f015-cb74-493c-abf7-d07b0fabb903" providerId="ADAL" clId="{3AA39B05-43F9-48D1-92F8-5BD4EEC14B53}" dt="2025-07-08T07:22:47.537" v="1433" actId="478"/>
          <ac:spMkLst>
            <pc:docMk/>
            <pc:sldMk cId="3231680880" sldId="275"/>
            <ac:spMk id="81" creationId="{27B16D9E-5BC3-382F-A2BD-9C84BF0741E4}"/>
          </ac:spMkLst>
        </pc:spChg>
        <pc:spChg chg="del">
          <ac:chgData name="Wan, Lihua" userId="6dc7f015-cb74-493c-abf7-d07b0fabb903" providerId="ADAL" clId="{3AA39B05-43F9-48D1-92F8-5BD4EEC14B53}" dt="2025-07-08T07:22:47.537" v="1433" actId="478"/>
          <ac:spMkLst>
            <pc:docMk/>
            <pc:sldMk cId="3231680880" sldId="275"/>
            <ac:spMk id="82" creationId="{B6623137-DE00-6087-D696-CA1694F6B100}"/>
          </ac:spMkLst>
        </pc:spChg>
        <pc:spChg chg="del">
          <ac:chgData name="Wan, Lihua" userId="6dc7f015-cb74-493c-abf7-d07b0fabb903" providerId="ADAL" clId="{3AA39B05-43F9-48D1-92F8-5BD4EEC14B53}" dt="2025-07-08T07:22:47.537" v="1433" actId="478"/>
          <ac:spMkLst>
            <pc:docMk/>
            <pc:sldMk cId="3231680880" sldId="275"/>
            <ac:spMk id="83" creationId="{6200D895-FA2D-92BC-33E0-B2B40F211C37}"/>
          </ac:spMkLst>
        </pc:spChg>
        <pc:spChg chg="del">
          <ac:chgData name="Wan, Lihua" userId="6dc7f015-cb74-493c-abf7-d07b0fabb903" providerId="ADAL" clId="{3AA39B05-43F9-48D1-92F8-5BD4EEC14B53}" dt="2025-07-08T07:22:47.537" v="1433" actId="478"/>
          <ac:spMkLst>
            <pc:docMk/>
            <pc:sldMk cId="3231680880" sldId="275"/>
            <ac:spMk id="84" creationId="{55D2642A-6126-9420-D24D-2F2A23DD06D9}"/>
          </ac:spMkLst>
        </pc:spChg>
        <pc:spChg chg="del">
          <ac:chgData name="Wan, Lihua" userId="6dc7f015-cb74-493c-abf7-d07b0fabb903" providerId="ADAL" clId="{3AA39B05-43F9-48D1-92F8-5BD4EEC14B53}" dt="2025-07-08T07:22:47.537" v="1433" actId="478"/>
          <ac:spMkLst>
            <pc:docMk/>
            <pc:sldMk cId="3231680880" sldId="275"/>
            <ac:spMk id="86" creationId="{E20CF32C-A036-AC7E-5433-1C2A70D94956}"/>
          </ac:spMkLst>
        </pc:spChg>
        <pc:spChg chg="del">
          <ac:chgData name="Wan, Lihua" userId="6dc7f015-cb74-493c-abf7-d07b0fabb903" providerId="ADAL" clId="{3AA39B05-43F9-48D1-92F8-5BD4EEC14B53}" dt="2025-07-08T07:22:47.537" v="1433" actId="478"/>
          <ac:spMkLst>
            <pc:docMk/>
            <pc:sldMk cId="3231680880" sldId="275"/>
            <ac:spMk id="87" creationId="{AFA5E28D-AB4E-82DD-357C-D343EB64E871}"/>
          </ac:spMkLst>
        </pc:spChg>
        <pc:spChg chg="del">
          <ac:chgData name="Wan, Lihua" userId="6dc7f015-cb74-493c-abf7-d07b0fabb903" providerId="ADAL" clId="{3AA39B05-43F9-48D1-92F8-5BD4EEC14B53}" dt="2025-07-08T07:22:47.537" v="1433" actId="478"/>
          <ac:spMkLst>
            <pc:docMk/>
            <pc:sldMk cId="3231680880" sldId="275"/>
            <ac:spMk id="88" creationId="{237C7A2A-85F8-8D48-B2DA-411843323D5F}"/>
          </ac:spMkLst>
        </pc:spChg>
        <pc:spChg chg="del">
          <ac:chgData name="Wan, Lihua" userId="6dc7f015-cb74-493c-abf7-d07b0fabb903" providerId="ADAL" clId="{3AA39B05-43F9-48D1-92F8-5BD4EEC14B53}" dt="2025-07-08T07:22:47.537" v="1433" actId="478"/>
          <ac:spMkLst>
            <pc:docMk/>
            <pc:sldMk cId="3231680880" sldId="275"/>
            <ac:spMk id="89" creationId="{C4EC69F0-D0E8-8FFE-8160-BD2FDEC4417B}"/>
          </ac:spMkLst>
        </pc:spChg>
        <pc:spChg chg="del">
          <ac:chgData name="Wan, Lihua" userId="6dc7f015-cb74-493c-abf7-d07b0fabb903" providerId="ADAL" clId="{3AA39B05-43F9-48D1-92F8-5BD4EEC14B53}" dt="2025-07-08T07:22:47.537" v="1433" actId="478"/>
          <ac:spMkLst>
            <pc:docMk/>
            <pc:sldMk cId="3231680880" sldId="275"/>
            <ac:spMk id="90" creationId="{3772A293-155E-FEB8-4F82-94E65D236C2C}"/>
          </ac:spMkLst>
        </pc:spChg>
        <pc:spChg chg="del">
          <ac:chgData name="Wan, Lihua" userId="6dc7f015-cb74-493c-abf7-d07b0fabb903" providerId="ADAL" clId="{3AA39B05-43F9-48D1-92F8-5BD4EEC14B53}" dt="2025-07-08T07:22:47.537" v="1433" actId="478"/>
          <ac:spMkLst>
            <pc:docMk/>
            <pc:sldMk cId="3231680880" sldId="275"/>
            <ac:spMk id="91" creationId="{645D8C29-E51A-B079-C909-0FB842C542D2}"/>
          </ac:spMkLst>
        </pc:spChg>
        <pc:spChg chg="del">
          <ac:chgData name="Wan, Lihua" userId="6dc7f015-cb74-493c-abf7-d07b0fabb903" providerId="ADAL" clId="{3AA39B05-43F9-48D1-92F8-5BD4EEC14B53}" dt="2025-07-08T07:22:47.537" v="1433" actId="478"/>
          <ac:spMkLst>
            <pc:docMk/>
            <pc:sldMk cId="3231680880" sldId="275"/>
            <ac:spMk id="92" creationId="{9D48821E-346B-B95D-C7BC-6FE3546E97E6}"/>
          </ac:spMkLst>
        </pc:spChg>
        <pc:spChg chg="del">
          <ac:chgData name="Wan, Lihua" userId="6dc7f015-cb74-493c-abf7-d07b0fabb903" providerId="ADAL" clId="{3AA39B05-43F9-48D1-92F8-5BD4EEC14B53}" dt="2025-07-08T07:22:47.537" v="1433" actId="478"/>
          <ac:spMkLst>
            <pc:docMk/>
            <pc:sldMk cId="3231680880" sldId="275"/>
            <ac:spMk id="93" creationId="{6ACD63F0-08E3-ADC5-53EE-A252ECC65F5C}"/>
          </ac:spMkLst>
        </pc:spChg>
        <pc:spChg chg="del">
          <ac:chgData name="Wan, Lihua" userId="6dc7f015-cb74-493c-abf7-d07b0fabb903" providerId="ADAL" clId="{3AA39B05-43F9-48D1-92F8-5BD4EEC14B53}" dt="2025-07-08T07:22:47.537" v="1433" actId="478"/>
          <ac:spMkLst>
            <pc:docMk/>
            <pc:sldMk cId="3231680880" sldId="275"/>
            <ac:spMk id="94" creationId="{C8CD3CBE-E70D-BE20-817F-52FB8F861415}"/>
          </ac:spMkLst>
        </pc:spChg>
        <pc:spChg chg="del">
          <ac:chgData name="Wan, Lihua" userId="6dc7f015-cb74-493c-abf7-d07b0fabb903" providerId="ADAL" clId="{3AA39B05-43F9-48D1-92F8-5BD4EEC14B53}" dt="2025-07-08T07:22:47.537" v="1433" actId="478"/>
          <ac:spMkLst>
            <pc:docMk/>
            <pc:sldMk cId="3231680880" sldId="275"/>
            <ac:spMk id="95" creationId="{8DF70FBB-E78F-66FB-F4F9-29955650AEAE}"/>
          </ac:spMkLst>
        </pc:spChg>
        <pc:spChg chg="add del mod">
          <ac:chgData name="Wan, Lihua" userId="6dc7f015-cb74-493c-abf7-d07b0fabb903" providerId="ADAL" clId="{3AA39B05-43F9-48D1-92F8-5BD4EEC14B53}" dt="2025-07-08T08:35:48.150" v="1800" actId="478"/>
          <ac:spMkLst>
            <pc:docMk/>
            <pc:sldMk cId="3231680880" sldId="275"/>
            <ac:spMk id="96" creationId="{B78F759C-0341-E87D-5D2A-82AD6182E58C}"/>
          </ac:spMkLst>
        </pc:spChg>
        <pc:spChg chg="del">
          <ac:chgData name="Wan, Lihua" userId="6dc7f015-cb74-493c-abf7-d07b0fabb903" providerId="ADAL" clId="{3AA39B05-43F9-48D1-92F8-5BD4EEC14B53}" dt="2025-07-08T07:22:47.537" v="1433" actId="478"/>
          <ac:spMkLst>
            <pc:docMk/>
            <pc:sldMk cId="3231680880" sldId="275"/>
            <ac:spMk id="97" creationId="{31276083-6336-C29A-985E-0298B23702C2}"/>
          </ac:spMkLst>
        </pc:spChg>
        <pc:spChg chg="add del mod">
          <ac:chgData name="Wan, Lihua" userId="6dc7f015-cb74-493c-abf7-d07b0fabb903" providerId="ADAL" clId="{3AA39B05-43F9-48D1-92F8-5BD4EEC14B53}" dt="2025-07-08T08:35:48.150" v="1800" actId="478"/>
          <ac:spMkLst>
            <pc:docMk/>
            <pc:sldMk cId="3231680880" sldId="275"/>
            <ac:spMk id="98" creationId="{B49D111E-CA52-EC77-03FF-281384803691}"/>
          </ac:spMkLst>
        </pc:spChg>
        <pc:spChg chg="del">
          <ac:chgData name="Wan, Lihua" userId="6dc7f015-cb74-493c-abf7-d07b0fabb903" providerId="ADAL" clId="{3AA39B05-43F9-48D1-92F8-5BD4EEC14B53}" dt="2025-07-08T07:22:47.537" v="1433" actId="478"/>
          <ac:spMkLst>
            <pc:docMk/>
            <pc:sldMk cId="3231680880" sldId="275"/>
            <ac:spMk id="99" creationId="{20E532F5-6041-8A8A-8E7E-5DB9C45C0AA3}"/>
          </ac:spMkLst>
        </pc:spChg>
        <pc:spChg chg="add mod">
          <ac:chgData name="Wan, Lihua" userId="6dc7f015-cb74-493c-abf7-d07b0fabb903" providerId="ADAL" clId="{3AA39B05-43F9-48D1-92F8-5BD4EEC14B53}" dt="2025-07-08T08:35:17.269" v="1797" actId="1076"/>
          <ac:spMkLst>
            <pc:docMk/>
            <pc:sldMk cId="3231680880" sldId="275"/>
            <ac:spMk id="100" creationId="{6C15F212-BD21-47CC-3774-43F09B00060C}"/>
          </ac:spMkLst>
        </pc:spChg>
        <pc:spChg chg="del">
          <ac:chgData name="Wan, Lihua" userId="6dc7f015-cb74-493c-abf7-d07b0fabb903" providerId="ADAL" clId="{3AA39B05-43F9-48D1-92F8-5BD4EEC14B53}" dt="2025-07-08T07:22:47.537" v="1433" actId="478"/>
          <ac:spMkLst>
            <pc:docMk/>
            <pc:sldMk cId="3231680880" sldId="275"/>
            <ac:spMk id="102" creationId="{B236DDDC-508E-D23D-8067-705630ED3685}"/>
          </ac:spMkLst>
        </pc:spChg>
        <pc:spChg chg="del">
          <ac:chgData name="Wan, Lihua" userId="6dc7f015-cb74-493c-abf7-d07b0fabb903" providerId="ADAL" clId="{3AA39B05-43F9-48D1-92F8-5BD4EEC14B53}" dt="2025-07-08T07:22:47.537" v="1433" actId="478"/>
          <ac:spMkLst>
            <pc:docMk/>
            <pc:sldMk cId="3231680880" sldId="275"/>
            <ac:spMk id="103" creationId="{45201ED1-2626-3EA5-00D8-AEFE443D14B8}"/>
          </ac:spMkLst>
        </pc:spChg>
        <pc:spChg chg="del">
          <ac:chgData name="Wan, Lihua" userId="6dc7f015-cb74-493c-abf7-d07b0fabb903" providerId="ADAL" clId="{3AA39B05-43F9-48D1-92F8-5BD4EEC14B53}" dt="2025-07-08T07:22:47.537" v="1433" actId="478"/>
          <ac:spMkLst>
            <pc:docMk/>
            <pc:sldMk cId="3231680880" sldId="275"/>
            <ac:spMk id="104" creationId="{E4D8D0D2-6D0C-EB1D-9DC3-D7030530C3CC}"/>
          </ac:spMkLst>
        </pc:spChg>
        <pc:spChg chg="del">
          <ac:chgData name="Wan, Lihua" userId="6dc7f015-cb74-493c-abf7-d07b0fabb903" providerId="ADAL" clId="{3AA39B05-43F9-48D1-92F8-5BD4EEC14B53}" dt="2025-07-08T07:22:47.537" v="1433" actId="478"/>
          <ac:spMkLst>
            <pc:docMk/>
            <pc:sldMk cId="3231680880" sldId="275"/>
            <ac:spMk id="105" creationId="{A1191728-D094-3E0C-67F6-649BDC5A83A6}"/>
          </ac:spMkLst>
        </pc:spChg>
        <pc:spChg chg="del">
          <ac:chgData name="Wan, Lihua" userId="6dc7f015-cb74-493c-abf7-d07b0fabb903" providerId="ADAL" clId="{3AA39B05-43F9-48D1-92F8-5BD4EEC14B53}" dt="2025-07-08T07:22:47.537" v="1433" actId="478"/>
          <ac:spMkLst>
            <pc:docMk/>
            <pc:sldMk cId="3231680880" sldId="275"/>
            <ac:spMk id="106" creationId="{80A1F3DC-C860-9302-70CC-CBE95CAAF041}"/>
          </ac:spMkLst>
        </pc:spChg>
        <pc:spChg chg="del">
          <ac:chgData name="Wan, Lihua" userId="6dc7f015-cb74-493c-abf7-d07b0fabb903" providerId="ADAL" clId="{3AA39B05-43F9-48D1-92F8-5BD4EEC14B53}" dt="2025-07-08T07:22:47.537" v="1433" actId="478"/>
          <ac:spMkLst>
            <pc:docMk/>
            <pc:sldMk cId="3231680880" sldId="275"/>
            <ac:spMk id="107" creationId="{D68D6A3D-FFAF-D3E7-BAAB-539F2FE82704}"/>
          </ac:spMkLst>
        </pc:spChg>
        <pc:spChg chg="del">
          <ac:chgData name="Wan, Lihua" userId="6dc7f015-cb74-493c-abf7-d07b0fabb903" providerId="ADAL" clId="{3AA39B05-43F9-48D1-92F8-5BD4EEC14B53}" dt="2025-07-08T07:22:47.537" v="1433" actId="478"/>
          <ac:spMkLst>
            <pc:docMk/>
            <pc:sldMk cId="3231680880" sldId="275"/>
            <ac:spMk id="108" creationId="{E89A3988-594B-E555-9B5F-AF1C0A0BA0A7}"/>
          </ac:spMkLst>
        </pc:spChg>
        <pc:spChg chg="del">
          <ac:chgData name="Wan, Lihua" userId="6dc7f015-cb74-493c-abf7-d07b0fabb903" providerId="ADAL" clId="{3AA39B05-43F9-48D1-92F8-5BD4EEC14B53}" dt="2025-07-08T07:22:47.537" v="1433" actId="478"/>
          <ac:spMkLst>
            <pc:docMk/>
            <pc:sldMk cId="3231680880" sldId="275"/>
            <ac:spMk id="109" creationId="{086BD6E7-DD27-F1A5-82E0-B8F200663714}"/>
          </ac:spMkLst>
        </pc:spChg>
        <pc:spChg chg="add del mod">
          <ac:chgData name="Wan, Lihua" userId="6dc7f015-cb74-493c-abf7-d07b0fabb903" providerId="ADAL" clId="{3AA39B05-43F9-48D1-92F8-5BD4EEC14B53}" dt="2025-07-08T08:35:48.150" v="1800" actId="478"/>
          <ac:spMkLst>
            <pc:docMk/>
            <pc:sldMk cId="3231680880" sldId="275"/>
            <ac:spMk id="110" creationId="{15342150-19E4-188A-40EA-5531210F82CE}"/>
          </ac:spMkLst>
        </pc:spChg>
        <pc:spChg chg="add del mod">
          <ac:chgData name="Wan, Lihua" userId="6dc7f015-cb74-493c-abf7-d07b0fabb903" providerId="ADAL" clId="{3AA39B05-43F9-48D1-92F8-5BD4EEC14B53}" dt="2025-07-08T08:35:48.150" v="1800" actId="478"/>
          <ac:spMkLst>
            <pc:docMk/>
            <pc:sldMk cId="3231680880" sldId="275"/>
            <ac:spMk id="111" creationId="{941E7EC3-601F-7223-13CC-F64AD3801D5D}"/>
          </ac:spMkLst>
        </pc:spChg>
        <pc:spChg chg="add del mod">
          <ac:chgData name="Wan, Lihua" userId="6dc7f015-cb74-493c-abf7-d07b0fabb903" providerId="ADAL" clId="{3AA39B05-43F9-48D1-92F8-5BD4EEC14B53}" dt="2025-07-08T08:35:48.150" v="1800" actId="478"/>
          <ac:spMkLst>
            <pc:docMk/>
            <pc:sldMk cId="3231680880" sldId="275"/>
            <ac:spMk id="112" creationId="{9F29EB77-F4F9-E4DC-FE76-E3AC0B88C9FF}"/>
          </ac:spMkLst>
        </pc:spChg>
        <pc:spChg chg="add del mod">
          <ac:chgData name="Wan, Lihua" userId="6dc7f015-cb74-493c-abf7-d07b0fabb903" providerId="ADAL" clId="{3AA39B05-43F9-48D1-92F8-5BD4EEC14B53}" dt="2025-07-08T08:35:48.150" v="1800" actId="478"/>
          <ac:spMkLst>
            <pc:docMk/>
            <pc:sldMk cId="3231680880" sldId="275"/>
            <ac:spMk id="113" creationId="{F9EADF5B-78FD-0923-801D-DD658A0BBDD2}"/>
          </ac:spMkLst>
        </pc:spChg>
        <pc:spChg chg="add mod">
          <ac:chgData name="Wan, Lihua" userId="6dc7f015-cb74-493c-abf7-d07b0fabb903" providerId="ADAL" clId="{3AA39B05-43F9-48D1-92F8-5BD4EEC14B53}" dt="2025-07-08T08:35:17.269" v="1797" actId="1076"/>
          <ac:spMkLst>
            <pc:docMk/>
            <pc:sldMk cId="3231680880" sldId="275"/>
            <ac:spMk id="114" creationId="{D50DB0EC-EF24-39B3-0DE4-B0B6B571285C}"/>
          </ac:spMkLst>
        </pc:spChg>
        <pc:spChg chg="add del mod">
          <ac:chgData name="Wan, Lihua" userId="6dc7f015-cb74-493c-abf7-d07b0fabb903" providerId="ADAL" clId="{3AA39B05-43F9-48D1-92F8-5BD4EEC14B53}" dt="2025-07-08T08:35:48.150" v="1800" actId="478"/>
          <ac:spMkLst>
            <pc:docMk/>
            <pc:sldMk cId="3231680880" sldId="275"/>
            <ac:spMk id="115" creationId="{91863086-B9C4-A0F0-A02F-1A241213D261}"/>
          </ac:spMkLst>
        </pc:spChg>
        <pc:spChg chg="del">
          <ac:chgData name="Wan, Lihua" userId="6dc7f015-cb74-493c-abf7-d07b0fabb903" providerId="ADAL" clId="{3AA39B05-43F9-48D1-92F8-5BD4EEC14B53}" dt="2025-07-08T07:22:47.537" v="1433" actId="478"/>
          <ac:spMkLst>
            <pc:docMk/>
            <pc:sldMk cId="3231680880" sldId="275"/>
            <ac:spMk id="116" creationId="{D2F3AEC2-4C2E-7F48-6E3F-78B6649A2A98}"/>
          </ac:spMkLst>
        </pc:spChg>
        <pc:spChg chg="del">
          <ac:chgData name="Wan, Lihua" userId="6dc7f015-cb74-493c-abf7-d07b0fabb903" providerId="ADAL" clId="{3AA39B05-43F9-48D1-92F8-5BD4EEC14B53}" dt="2025-07-08T07:22:47.537" v="1433" actId="478"/>
          <ac:spMkLst>
            <pc:docMk/>
            <pc:sldMk cId="3231680880" sldId="275"/>
            <ac:spMk id="117" creationId="{04E6BB3B-29DE-408B-CBDF-A5FC8A94ABA6}"/>
          </ac:spMkLst>
        </pc:spChg>
        <pc:spChg chg="del">
          <ac:chgData name="Wan, Lihua" userId="6dc7f015-cb74-493c-abf7-d07b0fabb903" providerId="ADAL" clId="{3AA39B05-43F9-48D1-92F8-5BD4EEC14B53}" dt="2025-07-08T07:22:47.537" v="1433" actId="478"/>
          <ac:spMkLst>
            <pc:docMk/>
            <pc:sldMk cId="3231680880" sldId="275"/>
            <ac:spMk id="118" creationId="{02DE0ECB-5A85-4CF1-9E01-510E8ED293D1}"/>
          </ac:spMkLst>
        </pc:spChg>
        <pc:spChg chg="del">
          <ac:chgData name="Wan, Lihua" userId="6dc7f015-cb74-493c-abf7-d07b0fabb903" providerId="ADAL" clId="{3AA39B05-43F9-48D1-92F8-5BD4EEC14B53}" dt="2025-07-08T07:22:47.537" v="1433" actId="478"/>
          <ac:spMkLst>
            <pc:docMk/>
            <pc:sldMk cId="3231680880" sldId="275"/>
            <ac:spMk id="119" creationId="{E1642346-EEBD-FB4D-13C4-998E507EA56A}"/>
          </ac:spMkLst>
        </pc:spChg>
        <pc:spChg chg="add mod">
          <ac:chgData name="Wan, Lihua" userId="6dc7f015-cb74-493c-abf7-d07b0fabb903" providerId="ADAL" clId="{3AA39B05-43F9-48D1-92F8-5BD4EEC14B53}" dt="2025-07-10T02:20:40.388" v="3307" actId="947"/>
          <ac:spMkLst>
            <pc:docMk/>
            <pc:sldMk cId="3231680880" sldId="275"/>
            <ac:spMk id="120" creationId="{63F3CF99-4A30-7848-F42B-4D5AB95E3A40}"/>
          </ac:spMkLst>
        </pc:spChg>
        <pc:spChg chg="add mod">
          <ac:chgData name="Wan, Lihua" userId="6dc7f015-cb74-493c-abf7-d07b0fabb903" providerId="ADAL" clId="{3AA39B05-43F9-48D1-92F8-5BD4EEC14B53}" dt="2025-07-08T08:36:51.230" v="1814" actId="1076"/>
          <ac:spMkLst>
            <pc:docMk/>
            <pc:sldMk cId="3231680880" sldId="275"/>
            <ac:spMk id="121" creationId="{5CB8C0A5-943F-B327-5B2D-856461B3FAAE}"/>
          </ac:spMkLst>
        </pc:spChg>
        <pc:spChg chg="add mod">
          <ac:chgData name="Wan, Lihua" userId="6dc7f015-cb74-493c-abf7-d07b0fabb903" providerId="ADAL" clId="{3AA39B05-43F9-48D1-92F8-5BD4EEC14B53}" dt="2025-07-10T03:34:09.788" v="3343" actId="20577"/>
          <ac:spMkLst>
            <pc:docMk/>
            <pc:sldMk cId="3231680880" sldId="275"/>
            <ac:spMk id="122" creationId="{99B1F170-7003-2AFF-252D-72C6D302BABD}"/>
          </ac:spMkLst>
        </pc:spChg>
        <pc:spChg chg="del">
          <ac:chgData name="Wan, Lihua" userId="6dc7f015-cb74-493c-abf7-d07b0fabb903" providerId="ADAL" clId="{3AA39B05-43F9-48D1-92F8-5BD4EEC14B53}" dt="2025-07-08T07:22:47.537" v="1433" actId="478"/>
          <ac:spMkLst>
            <pc:docMk/>
            <pc:sldMk cId="3231680880" sldId="275"/>
            <ac:spMk id="123" creationId="{BD480BDE-0A43-89AB-1C53-7B12E03576F5}"/>
          </ac:spMkLst>
        </pc:spChg>
        <pc:spChg chg="add mod">
          <ac:chgData name="Wan, Lihua" userId="6dc7f015-cb74-493c-abf7-d07b0fabb903" providerId="ADAL" clId="{3AA39B05-43F9-48D1-92F8-5BD4EEC14B53}" dt="2025-07-08T08:36:51.230" v="1814" actId="1076"/>
          <ac:spMkLst>
            <pc:docMk/>
            <pc:sldMk cId="3231680880" sldId="275"/>
            <ac:spMk id="124" creationId="{FE49FD32-48EC-FCBD-D85D-133D72B94E57}"/>
          </ac:spMkLst>
        </pc:spChg>
        <pc:spChg chg="add mod">
          <ac:chgData name="Wan, Lihua" userId="6dc7f015-cb74-493c-abf7-d07b0fabb903" providerId="ADAL" clId="{3AA39B05-43F9-48D1-92F8-5BD4EEC14B53}" dt="2025-07-08T08:36:51.230" v="1814" actId="1076"/>
          <ac:spMkLst>
            <pc:docMk/>
            <pc:sldMk cId="3231680880" sldId="275"/>
            <ac:spMk id="125" creationId="{88E0A796-4E05-12F2-6C6F-FF864EFC0801}"/>
          </ac:spMkLst>
        </pc:spChg>
        <pc:spChg chg="add mod">
          <ac:chgData name="Wan, Lihua" userId="6dc7f015-cb74-493c-abf7-d07b0fabb903" providerId="ADAL" clId="{3AA39B05-43F9-48D1-92F8-5BD4EEC14B53}" dt="2025-07-08T08:36:51.230" v="1814" actId="1076"/>
          <ac:spMkLst>
            <pc:docMk/>
            <pc:sldMk cId="3231680880" sldId="275"/>
            <ac:spMk id="126" creationId="{5F126665-8BE2-93D3-7B99-DFF74D2DF41E}"/>
          </ac:spMkLst>
        </pc:spChg>
        <pc:spChg chg="add del mod">
          <ac:chgData name="Wan, Lihua" userId="6dc7f015-cb74-493c-abf7-d07b0fabb903" providerId="ADAL" clId="{3AA39B05-43F9-48D1-92F8-5BD4EEC14B53}" dt="2025-07-08T08:35:59.421" v="1803" actId="478"/>
          <ac:spMkLst>
            <pc:docMk/>
            <pc:sldMk cId="3231680880" sldId="275"/>
            <ac:spMk id="127" creationId="{E86E092B-343D-252E-8A78-E9505A45BC69}"/>
          </ac:spMkLst>
        </pc:spChg>
        <pc:spChg chg="add mod">
          <ac:chgData name="Wan, Lihua" userId="6dc7f015-cb74-493c-abf7-d07b0fabb903" providerId="ADAL" clId="{3AA39B05-43F9-48D1-92F8-5BD4EEC14B53}" dt="2025-07-08T08:37:00.439" v="1816" actId="1076"/>
          <ac:spMkLst>
            <pc:docMk/>
            <pc:sldMk cId="3231680880" sldId="275"/>
            <ac:spMk id="128" creationId="{28DBC589-E5D7-8C28-FE90-71F43A5108B2}"/>
          </ac:spMkLst>
        </pc:spChg>
        <pc:spChg chg="add del mod">
          <ac:chgData name="Wan, Lihua" userId="6dc7f015-cb74-493c-abf7-d07b0fabb903" providerId="ADAL" clId="{3AA39B05-43F9-48D1-92F8-5BD4EEC14B53}" dt="2025-07-10T02:14:09.850" v="3283" actId="947"/>
          <ac:spMkLst>
            <pc:docMk/>
            <pc:sldMk cId="3231680880" sldId="275"/>
            <ac:spMk id="129" creationId="{C657B4A7-22A7-518B-59DF-B6B699777450}"/>
          </ac:spMkLst>
        </pc:spChg>
        <pc:spChg chg="add del mod">
          <ac:chgData name="Wan, Lihua" userId="6dc7f015-cb74-493c-abf7-d07b0fabb903" providerId="ADAL" clId="{3AA39B05-43F9-48D1-92F8-5BD4EEC14B53}" dt="2025-07-08T08:41:13.193" v="1875" actId="478"/>
          <ac:spMkLst>
            <pc:docMk/>
            <pc:sldMk cId="3231680880" sldId="275"/>
            <ac:spMk id="130" creationId="{0FC0C68E-FF09-A378-BFA6-6AC960E97CC9}"/>
          </ac:spMkLst>
        </pc:spChg>
        <pc:spChg chg="add del mod">
          <ac:chgData name="Wan, Lihua" userId="6dc7f015-cb74-493c-abf7-d07b0fabb903" providerId="ADAL" clId="{3AA39B05-43F9-48D1-92F8-5BD4EEC14B53}" dt="2025-07-08T08:41:23.742" v="1877" actId="1076"/>
          <ac:spMkLst>
            <pc:docMk/>
            <pc:sldMk cId="3231680880" sldId="275"/>
            <ac:spMk id="131" creationId="{59E44F55-410C-04DE-A59A-46BB31669966}"/>
          </ac:spMkLst>
        </pc:spChg>
        <pc:spChg chg="add del mod">
          <ac:chgData name="Wan, Lihua" userId="6dc7f015-cb74-493c-abf7-d07b0fabb903" providerId="ADAL" clId="{3AA39B05-43F9-48D1-92F8-5BD4EEC14B53}" dt="2025-07-08T08:41:13.193" v="1875" actId="478"/>
          <ac:spMkLst>
            <pc:docMk/>
            <pc:sldMk cId="3231680880" sldId="275"/>
            <ac:spMk id="132" creationId="{472F7113-6E95-5D84-8FF5-00415CE3BA5C}"/>
          </ac:spMkLst>
        </pc:spChg>
        <pc:spChg chg="add del mod">
          <ac:chgData name="Wan, Lihua" userId="6dc7f015-cb74-493c-abf7-d07b0fabb903" providerId="ADAL" clId="{3AA39B05-43F9-48D1-92F8-5BD4EEC14B53}" dt="2025-07-08T08:40:57.858" v="1871" actId="478"/>
          <ac:spMkLst>
            <pc:docMk/>
            <pc:sldMk cId="3231680880" sldId="275"/>
            <ac:spMk id="133" creationId="{F5468FC4-F6EE-158B-BBB9-BFD1D02BDB8F}"/>
          </ac:spMkLst>
        </pc:spChg>
        <pc:spChg chg="add mod">
          <ac:chgData name="Wan, Lihua" userId="6dc7f015-cb74-493c-abf7-d07b0fabb903" providerId="ADAL" clId="{3AA39B05-43F9-48D1-92F8-5BD4EEC14B53}" dt="2025-07-08T08:41:39.381" v="1879"/>
          <ac:spMkLst>
            <pc:docMk/>
            <pc:sldMk cId="3231680880" sldId="275"/>
            <ac:spMk id="134" creationId="{45B09F5B-A23F-8810-E149-9D3F60831CF6}"/>
          </ac:spMkLst>
        </pc:spChg>
        <pc:spChg chg="add del mod">
          <ac:chgData name="Wan, Lihua" userId="6dc7f015-cb74-493c-abf7-d07b0fabb903" providerId="ADAL" clId="{3AA39B05-43F9-48D1-92F8-5BD4EEC14B53}" dt="2025-07-08T08:43:43.039" v="2035" actId="121"/>
          <ac:spMkLst>
            <pc:docMk/>
            <pc:sldMk cId="3231680880" sldId="275"/>
            <ac:spMk id="135" creationId="{01A7F37A-12B5-89BC-A9F0-81610B5EFAA1}"/>
          </ac:spMkLst>
        </pc:spChg>
        <pc:graphicFrameChg chg="add mod modGraphic">
          <ac:chgData name="Wan, Lihua" userId="6dc7f015-cb74-493c-abf7-d07b0fabb903" providerId="ADAL" clId="{3AA39B05-43F9-48D1-92F8-5BD4EEC14B53}" dt="2025-07-10T02:15:16.613" v="3298" actId="108"/>
          <ac:graphicFrameMkLst>
            <pc:docMk/>
            <pc:sldMk cId="3231680880" sldId="275"/>
            <ac:graphicFrameMk id="66" creationId="{6187BBBA-67E0-8605-6FEE-7BD3BD54440F}"/>
          </ac:graphicFrameMkLst>
        </pc:graphicFrameChg>
        <pc:graphicFrameChg chg="del">
          <ac:chgData name="Wan, Lihua" userId="6dc7f015-cb74-493c-abf7-d07b0fabb903" providerId="ADAL" clId="{3AA39B05-43F9-48D1-92F8-5BD4EEC14B53}" dt="2025-07-08T07:22:47.537" v="1433" actId="478"/>
          <ac:graphicFrameMkLst>
            <pc:docMk/>
            <pc:sldMk cId="3231680880" sldId="275"/>
            <ac:graphicFrameMk id="77" creationId="{F41CCAEA-CE8B-06A0-B751-39F050B5D9B4}"/>
          </ac:graphicFrameMkLst>
        </pc:graphicFrameChg>
        <pc:graphicFrameChg chg="del">
          <ac:chgData name="Wan, Lihua" userId="6dc7f015-cb74-493c-abf7-d07b0fabb903" providerId="ADAL" clId="{3AA39B05-43F9-48D1-92F8-5BD4EEC14B53}" dt="2025-07-08T07:22:47.537" v="1433" actId="478"/>
          <ac:graphicFrameMkLst>
            <pc:docMk/>
            <pc:sldMk cId="3231680880" sldId="275"/>
            <ac:graphicFrameMk id="85" creationId="{EA2AC903-9CFB-6FE8-7199-4168429F93A0}"/>
          </ac:graphicFrameMkLst>
        </pc:graphicFrameChg>
        <pc:graphicFrameChg chg="del">
          <ac:chgData name="Wan, Lihua" userId="6dc7f015-cb74-493c-abf7-d07b0fabb903" providerId="ADAL" clId="{3AA39B05-43F9-48D1-92F8-5BD4EEC14B53}" dt="2025-07-08T07:22:47.537" v="1433" actId="478"/>
          <ac:graphicFrameMkLst>
            <pc:docMk/>
            <pc:sldMk cId="3231680880" sldId="275"/>
            <ac:graphicFrameMk id="101" creationId="{3A8B6CE2-8962-A644-AE31-4E73DCF18A90}"/>
          </ac:graphicFrameMkLst>
        </pc:graphicFrameChg>
      </pc:sldChg>
      <pc:sldChg chg="delSp modSp add del mod">
        <pc:chgData name="Wan, Lihua" userId="6dc7f015-cb74-493c-abf7-d07b0fabb903" providerId="ADAL" clId="{3AA39B05-43F9-48D1-92F8-5BD4EEC14B53}" dt="2025-07-10T01:33:14.187" v="2994" actId="47"/>
        <pc:sldMkLst>
          <pc:docMk/>
          <pc:sldMk cId="1973549617" sldId="276"/>
        </pc:sldMkLst>
        <pc:spChg chg="mod">
          <ac:chgData name="Wan, Lihua" userId="6dc7f015-cb74-493c-abf7-d07b0fabb903" providerId="ADAL" clId="{3AA39B05-43F9-48D1-92F8-5BD4EEC14B53}" dt="2025-07-10T01:31:31.936" v="2992" actId="1076"/>
          <ac:spMkLst>
            <pc:docMk/>
            <pc:sldMk cId="1973549617" sldId="276"/>
            <ac:spMk id="47" creationId="{B77F5195-C35C-267A-2886-777140107821}"/>
          </ac:spMkLst>
        </pc:spChg>
        <pc:spChg chg="mod">
          <ac:chgData name="Wan, Lihua" userId="6dc7f015-cb74-493c-abf7-d07b0fabb903" providerId="ADAL" clId="{3AA39B05-43F9-48D1-92F8-5BD4EEC14B53}" dt="2025-07-10T01:31:41.702" v="2993" actId="1076"/>
          <ac:spMkLst>
            <pc:docMk/>
            <pc:sldMk cId="1973549617" sldId="276"/>
            <ac:spMk id="76" creationId="{F2F1C046-9C67-F3F6-C263-7E910F0F0442}"/>
          </ac:spMkLst>
        </pc:spChg>
        <pc:spChg chg="mod">
          <ac:chgData name="Wan, Lihua" userId="6dc7f015-cb74-493c-abf7-d07b0fabb903" providerId="ADAL" clId="{3AA39B05-43F9-48D1-92F8-5BD4EEC14B53}" dt="2025-07-10T01:31:31.936" v="2992" actId="1076"/>
          <ac:spMkLst>
            <pc:docMk/>
            <pc:sldMk cId="1973549617" sldId="276"/>
            <ac:spMk id="78" creationId="{577C173E-7A7F-834B-4296-FD9B6E50EE2F}"/>
          </ac:spMkLst>
        </pc:spChg>
        <pc:spChg chg="mod">
          <ac:chgData name="Wan, Lihua" userId="6dc7f015-cb74-493c-abf7-d07b0fabb903" providerId="ADAL" clId="{3AA39B05-43F9-48D1-92F8-5BD4EEC14B53}" dt="2025-07-10T01:31:31.936" v="2992" actId="1076"/>
          <ac:spMkLst>
            <pc:docMk/>
            <pc:sldMk cId="1973549617" sldId="276"/>
            <ac:spMk id="79" creationId="{A8649981-7BF2-E399-06BC-7D60CD7CD35D}"/>
          </ac:spMkLst>
        </pc:spChg>
        <pc:spChg chg="mod">
          <ac:chgData name="Wan, Lihua" userId="6dc7f015-cb74-493c-abf7-d07b0fabb903" providerId="ADAL" clId="{3AA39B05-43F9-48D1-92F8-5BD4EEC14B53}" dt="2025-07-10T01:31:31.936" v="2992" actId="1076"/>
          <ac:spMkLst>
            <pc:docMk/>
            <pc:sldMk cId="1973549617" sldId="276"/>
            <ac:spMk id="80" creationId="{04CF27B8-0D8F-F384-1A0C-69908199FA1C}"/>
          </ac:spMkLst>
        </pc:spChg>
        <pc:spChg chg="mod">
          <ac:chgData name="Wan, Lihua" userId="6dc7f015-cb74-493c-abf7-d07b0fabb903" providerId="ADAL" clId="{3AA39B05-43F9-48D1-92F8-5BD4EEC14B53}" dt="2025-07-10T01:31:31.936" v="2992" actId="1076"/>
          <ac:spMkLst>
            <pc:docMk/>
            <pc:sldMk cId="1973549617" sldId="276"/>
            <ac:spMk id="81" creationId="{27B16D9E-5BC3-382F-A2BD-9C84BF0741E4}"/>
          </ac:spMkLst>
        </pc:spChg>
        <pc:spChg chg="mod">
          <ac:chgData name="Wan, Lihua" userId="6dc7f015-cb74-493c-abf7-d07b0fabb903" providerId="ADAL" clId="{3AA39B05-43F9-48D1-92F8-5BD4EEC14B53}" dt="2025-07-10T01:31:31.936" v="2992" actId="1076"/>
          <ac:spMkLst>
            <pc:docMk/>
            <pc:sldMk cId="1973549617" sldId="276"/>
            <ac:spMk id="82" creationId="{B6623137-DE00-6087-D696-CA1694F6B100}"/>
          </ac:spMkLst>
        </pc:spChg>
        <pc:spChg chg="mod">
          <ac:chgData name="Wan, Lihua" userId="6dc7f015-cb74-493c-abf7-d07b0fabb903" providerId="ADAL" clId="{3AA39B05-43F9-48D1-92F8-5BD4EEC14B53}" dt="2025-07-10T01:31:31.936" v="2992" actId="1076"/>
          <ac:spMkLst>
            <pc:docMk/>
            <pc:sldMk cId="1973549617" sldId="276"/>
            <ac:spMk id="83" creationId="{6200D895-FA2D-92BC-33E0-B2B40F211C37}"/>
          </ac:spMkLst>
        </pc:spChg>
        <pc:spChg chg="mod">
          <ac:chgData name="Wan, Lihua" userId="6dc7f015-cb74-493c-abf7-d07b0fabb903" providerId="ADAL" clId="{3AA39B05-43F9-48D1-92F8-5BD4EEC14B53}" dt="2025-07-10T01:31:31.936" v="2992" actId="1076"/>
          <ac:spMkLst>
            <pc:docMk/>
            <pc:sldMk cId="1973549617" sldId="276"/>
            <ac:spMk id="84" creationId="{55D2642A-6126-9420-D24D-2F2A23DD06D9}"/>
          </ac:spMkLst>
        </pc:spChg>
        <pc:spChg chg="mod">
          <ac:chgData name="Wan, Lihua" userId="6dc7f015-cb74-493c-abf7-d07b0fabb903" providerId="ADAL" clId="{3AA39B05-43F9-48D1-92F8-5BD4EEC14B53}" dt="2025-07-10T01:31:31.936" v="2992" actId="1076"/>
          <ac:spMkLst>
            <pc:docMk/>
            <pc:sldMk cId="1973549617" sldId="276"/>
            <ac:spMk id="86" creationId="{E20CF32C-A036-AC7E-5433-1C2A70D94956}"/>
          </ac:spMkLst>
        </pc:spChg>
        <pc:spChg chg="mod">
          <ac:chgData name="Wan, Lihua" userId="6dc7f015-cb74-493c-abf7-d07b0fabb903" providerId="ADAL" clId="{3AA39B05-43F9-48D1-92F8-5BD4EEC14B53}" dt="2025-07-10T01:31:31.936" v="2992" actId="1076"/>
          <ac:spMkLst>
            <pc:docMk/>
            <pc:sldMk cId="1973549617" sldId="276"/>
            <ac:spMk id="87" creationId="{AFA5E28D-AB4E-82DD-357C-D343EB64E871}"/>
          </ac:spMkLst>
        </pc:spChg>
        <pc:spChg chg="mod">
          <ac:chgData name="Wan, Lihua" userId="6dc7f015-cb74-493c-abf7-d07b0fabb903" providerId="ADAL" clId="{3AA39B05-43F9-48D1-92F8-5BD4EEC14B53}" dt="2025-07-10T01:31:31.936" v="2992" actId="1076"/>
          <ac:spMkLst>
            <pc:docMk/>
            <pc:sldMk cId="1973549617" sldId="276"/>
            <ac:spMk id="88" creationId="{237C7A2A-85F8-8D48-B2DA-411843323D5F}"/>
          </ac:spMkLst>
        </pc:spChg>
        <pc:spChg chg="mod">
          <ac:chgData name="Wan, Lihua" userId="6dc7f015-cb74-493c-abf7-d07b0fabb903" providerId="ADAL" clId="{3AA39B05-43F9-48D1-92F8-5BD4EEC14B53}" dt="2025-07-10T01:31:31.936" v="2992" actId="1076"/>
          <ac:spMkLst>
            <pc:docMk/>
            <pc:sldMk cId="1973549617" sldId="276"/>
            <ac:spMk id="89" creationId="{C4EC69F0-D0E8-8FFE-8160-BD2FDEC4417B}"/>
          </ac:spMkLst>
        </pc:spChg>
        <pc:spChg chg="mod">
          <ac:chgData name="Wan, Lihua" userId="6dc7f015-cb74-493c-abf7-d07b0fabb903" providerId="ADAL" clId="{3AA39B05-43F9-48D1-92F8-5BD4EEC14B53}" dt="2025-07-10T01:31:31.936" v="2992" actId="1076"/>
          <ac:spMkLst>
            <pc:docMk/>
            <pc:sldMk cId="1973549617" sldId="276"/>
            <ac:spMk id="90" creationId="{3772A293-155E-FEB8-4F82-94E65D236C2C}"/>
          </ac:spMkLst>
        </pc:spChg>
        <pc:spChg chg="mod">
          <ac:chgData name="Wan, Lihua" userId="6dc7f015-cb74-493c-abf7-d07b0fabb903" providerId="ADAL" clId="{3AA39B05-43F9-48D1-92F8-5BD4EEC14B53}" dt="2025-07-10T01:31:31.936" v="2992" actId="1076"/>
          <ac:spMkLst>
            <pc:docMk/>
            <pc:sldMk cId="1973549617" sldId="276"/>
            <ac:spMk id="92" creationId="{9D48821E-346B-B95D-C7BC-6FE3546E97E6}"/>
          </ac:spMkLst>
        </pc:spChg>
        <pc:spChg chg="mod">
          <ac:chgData name="Wan, Lihua" userId="6dc7f015-cb74-493c-abf7-d07b0fabb903" providerId="ADAL" clId="{3AA39B05-43F9-48D1-92F8-5BD4EEC14B53}" dt="2025-07-10T01:31:31.936" v="2992" actId="1076"/>
          <ac:spMkLst>
            <pc:docMk/>
            <pc:sldMk cId="1973549617" sldId="276"/>
            <ac:spMk id="93" creationId="{6ACD63F0-08E3-ADC5-53EE-A252ECC65F5C}"/>
          </ac:spMkLst>
        </pc:spChg>
        <pc:spChg chg="mod">
          <ac:chgData name="Wan, Lihua" userId="6dc7f015-cb74-493c-abf7-d07b0fabb903" providerId="ADAL" clId="{3AA39B05-43F9-48D1-92F8-5BD4EEC14B53}" dt="2025-07-10T01:31:31.936" v="2992" actId="1076"/>
          <ac:spMkLst>
            <pc:docMk/>
            <pc:sldMk cId="1973549617" sldId="276"/>
            <ac:spMk id="94" creationId="{C8CD3CBE-E70D-BE20-817F-52FB8F861415}"/>
          </ac:spMkLst>
        </pc:spChg>
        <pc:spChg chg="mod">
          <ac:chgData name="Wan, Lihua" userId="6dc7f015-cb74-493c-abf7-d07b0fabb903" providerId="ADAL" clId="{3AA39B05-43F9-48D1-92F8-5BD4EEC14B53}" dt="2025-07-10T01:31:31.936" v="2992" actId="1076"/>
          <ac:spMkLst>
            <pc:docMk/>
            <pc:sldMk cId="1973549617" sldId="276"/>
            <ac:spMk id="97" creationId="{31276083-6336-C29A-985E-0298B23702C2}"/>
          </ac:spMkLst>
        </pc:spChg>
        <pc:spChg chg="mod">
          <ac:chgData name="Wan, Lihua" userId="6dc7f015-cb74-493c-abf7-d07b0fabb903" providerId="ADAL" clId="{3AA39B05-43F9-48D1-92F8-5BD4EEC14B53}" dt="2025-07-10T01:31:31.936" v="2992" actId="1076"/>
          <ac:spMkLst>
            <pc:docMk/>
            <pc:sldMk cId="1973549617" sldId="276"/>
            <ac:spMk id="99" creationId="{20E532F5-6041-8A8A-8E7E-5DB9C45C0AA3}"/>
          </ac:spMkLst>
        </pc:spChg>
        <pc:spChg chg="mod">
          <ac:chgData name="Wan, Lihua" userId="6dc7f015-cb74-493c-abf7-d07b0fabb903" providerId="ADAL" clId="{3AA39B05-43F9-48D1-92F8-5BD4EEC14B53}" dt="2025-07-10T01:31:31.936" v="2992" actId="1076"/>
          <ac:spMkLst>
            <pc:docMk/>
            <pc:sldMk cId="1973549617" sldId="276"/>
            <ac:spMk id="102" creationId="{B236DDDC-508E-D23D-8067-705630ED3685}"/>
          </ac:spMkLst>
        </pc:spChg>
        <pc:spChg chg="mod">
          <ac:chgData name="Wan, Lihua" userId="6dc7f015-cb74-493c-abf7-d07b0fabb903" providerId="ADAL" clId="{3AA39B05-43F9-48D1-92F8-5BD4EEC14B53}" dt="2025-07-10T01:31:31.936" v="2992" actId="1076"/>
          <ac:spMkLst>
            <pc:docMk/>
            <pc:sldMk cId="1973549617" sldId="276"/>
            <ac:spMk id="103" creationId="{45201ED1-2626-3EA5-00D8-AEFE443D14B8}"/>
          </ac:spMkLst>
        </pc:spChg>
        <pc:spChg chg="mod">
          <ac:chgData name="Wan, Lihua" userId="6dc7f015-cb74-493c-abf7-d07b0fabb903" providerId="ADAL" clId="{3AA39B05-43F9-48D1-92F8-5BD4EEC14B53}" dt="2025-07-10T01:31:31.936" v="2992" actId="1076"/>
          <ac:spMkLst>
            <pc:docMk/>
            <pc:sldMk cId="1973549617" sldId="276"/>
            <ac:spMk id="104" creationId="{E4D8D0D2-6D0C-EB1D-9DC3-D7030530C3CC}"/>
          </ac:spMkLst>
        </pc:spChg>
        <pc:spChg chg="mod">
          <ac:chgData name="Wan, Lihua" userId="6dc7f015-cb74-493c-abf7-d07b0fabb903" providerId="ADAL" clId="{3AA39B05-43F9-48D1-92F8-5BD4EEC14B53}" dt="2025-07-10T01:31:31.936" v="2992" actId="1076"/>
          <ac:spMkLst>
            <pc:docMk/>
            <pc:sldMk cId="1973549617" sldId="276"/>
            <ac:spMk id="105" creationId="{A1191728-D094-3E0C-67F6-649BDC5A83A6}"/>
          </ac:spMkLst>
        </pc:spChg>
        <pc:spChg chg="mod">
          <ac:chgData name="Wan, Lihua" userId="6dc7f015-cb74-493c-abf7-d07b0fabb903" providerId="ADAL" clId="{3AA39B05-43F9-48D1-92F8-5BD4EEC14B53}" dt="2025-07-10T01:31:31.936" v="2992" actId="1076"/>
          <ac:spMkLst>
            <pc:docMk/>
            <pc:sldMk cId="1973549617" sldId="276"/>
            <ac:spMk id="106" creationId="{80A1F3DC-C860-9302-70CC-CBE95CAAF041}"/>
          </ac:spMkLst>
        </pc:spChg>
        <pc:spChg chg="mod">
          <ac:chgData name="Wan, Lihua" userId="6dc7f015-cb74-493c-abf7-d07b0fabb903" providerId="ADAL" clId="{3AA39B05-43F9-48D1-92F8-5BD4EEC14B53}" dt="2025-07-10T01:31:31.936" v="2992" actId="1076"/>
          <ac:spMkLst>
            <pc:docMk/>
            <pc:sldMk cId="1973549617" sldId="276"/>
            <ac:spMk id="107" creationId="{D68D6A3D-FFAF-D3E7-BAAB-539F2FE82704}"/>
          </ac:spMkLst>
        </pc:spChg>
        <pc:spChg chg="mod">
          <ac:chgData name="Wan, Lihua" userId="6dc7f015-cb74-493c-abf7-d07b0fabb903" providerId="ADAL" clId="{3AA39B05-43F9-48D1-92F8-5BD4EEC14B53}" dt="2025-07-10T01:31:31.936" v="2992" actId="1076"/>
          <ac:spMkLst>
            <pc:docMk/>
            <pc:sldMk cId="1973549617" sldId="276"/>
            <ac:spMk id="123" creationId="{BD480BDE-0A43-89AB-1C53-7B12E03576F5}"/>
          </ac:spMkLst>
        </pc:spChg>
        <pc:spChg chg="del">
          <ac:chgData name="Wan, Lihua" userId="6dc7f015-cb74-493c-abf7-d07b0fabb903" providerId="ADAL" clId="{3AA39B05-43F9-48D1-92F8-5BD4EEC14B53}" dt="2025-07-08T09:30:29.408" v="2624" actId="478"/>
          <ac:spMkLst>
            <pc:docMk/>
            <pc:sldMk cId="1973549617" sldId="276"/>
            <ac:spMk id="127" creationId="{3E91A077-58B5-E2F2-B926-9D5CBA28C2BF}"/>
          </ac:spMkLst>
        </pc:spChg>
        <pc:spChg chg="del">
          <ac:chgData name="Wan, Lihua" userId="6dc7f015-cb74-493c-abf7-d07b0fabb903" providerId="ADAL" clId="{3AA39B05-43F9-48D1-92F8-5BD4EEC14B53}" dt="2025-07-08T09:30:31.229" v="2625" actId="478"/>
          <ac:spMkLst>
            <pc:docMk/>
            <pc:sldMk cId="1973549617" sldId="276"/>
            <ac:spMk id="128" creationId="{0DA412E6-2C44-69EE-AAD9-DCE8FF1912AD}"/>
          </ac:spMkLst>
        </pc:spChg>
        <pc:spChg chg="del">
          <ac:chgData name="Wan, Lihua" userId="6dc7f015-cb74-493c-abf7-d07b0fabb903" providerId="ADAL" clId="{3AA39B05-43F9-48D1-92F8-5BD4EEC14B53}" dt="2025-07-08T09:32:01.981" v="2688" actId="478"/>
          <ac:spMkLst>
            <pc:docMk/>
            <pc:sldMk cId="1973549617" sldId="276"/>
            <ac:spMk id="129" creationId="{0D1DC200-B5B7-B840-9DAE-152B3038B96E}"/>
          </ac:spMkLst>
        </pc:spChg>
        <pc:spChg chg="del">
          <ac:chgData name="Wan, Lihua" userId="6dc7f015-cb74-493c-abf7-d07b0fabb903" providerId="ADAL" clId="{3AA39B05-43F9-48D1-92F8-5BD4EEC14B53}" dt="2025-07-08T09:32:12.842" v="2690" actId="478"/>
          <ac:spMkLst>
            <pc:docMk/>
            <pc:sldMk cId="1973549617" sldId="276"/>
            <ac:spMk id="130" creationId="{A8F97569-CBF7-CEE3-7B6A-F252877021D9}"/>
          </ac:spMkLst>
        </pc:spChg>
        <pc:graphicFrameChg chg="mod">
          <ac:chgData name="Wan, Lihua" userId="6dc7f015-cb74-493c-abf7-d07b0fabb903" providerId="ADAL" clId="{3AA39B05-43F9-48D1-92F8-5BD4EEC14B53}" dt="2025-07-10T01:31:31.936" v="2992" actId="1076"/>
          <ac:graphicFrameMkLst>
            <pc:docMk/>
            <pc:sldMk cId="1973549617" sldId="276"/>
            <ac:graphicFrameMk id="77" creationId="{F41CCAEA-CE8B-06A0-B751-39F050B5D9B4}"/>
          </ac:graphicFrameMkLst>
        </pc:graphicFrameChg>
        <pc:graphicFrameChg chg="mod">
          <ac:chgData name="Wan, Lihua" userId="6dc7f015-cb74-493c-abf7-d07b0fabb903" providerId="ADAL" clId="{3AA39B05-43F9-48D1-92F8-5BD4EEC14B53}" dt="2025-07-10T01:31:31.936" v="2992" actId="1076"/>
          <ac:graphicFrameMkLst>
            <pc:docMk/>
            <pc:sldMk cId="1973549617" sldId="276"/>
            <ac:graphicFrameMk id="85" creationId="{EA2AC903-9CFB-6FE8-7199-4168429F93A0}"/>
          </ac:graphicFrameMkLst>
        </pc:graphicFrameChg>
        <pc:graphicFrameChg chg="mod modGraphic">
          <ac:chgData name="Wan, Lihua" userId="6dc7f015-cb74-493c-abf7-d07b0fabb903" providerId="ADAL" clId="{3AA39B05-43F9-48D1-92F8-5BD4EEC14B53}" dt="2025-07-10T01:31:31.936" v="2992" actId="1076"/>
          <ac:graphicFrameMkLst>
            <pc:docMk/>
            <pc:sldMk cId="1973549617" sldId="276"/>
            <ac:graphicFrameMk id="101" creationId="{3A8B6CE2-8962-A644-AE31-4E73DCF18A90}"/>
          </ac:graphicFrameMkLst>
        </pc:graphicFrameChg>
      </pc:sldChg>
      <pc:sldChg chg="add del">
        <pc:chgData name="Wan, Lihua" userId="6dc7f015-cb74-493c-abf7-d07b0fabb903" providerId="ADAL" clId="{3AA39B05-43F9-48D1-92F8-5BD4EEC14B53}" dt="2025-07-08T08:53:59.691" v="2137" actId="47"/>
        <pc:sldMkLst>
          <pc:docMk/>
          <pc:sldMk cId="2412440273" sldId="276"/>
        </pc:sldMkLst>
      </pc:sldChg>
      <pc:sldChg chg="add del">
        <pc:chgData name="Wan, Lihua" userId="6dc7f015-cb74-493c-abf7-d07b0fabb903" providerId="ADAL" clId="{3AA39B05-43F9-48D1-92F8-5BD4EEC14B53}" dt="2025-07-08T09:05:47.638" v="2311" actId="47"/>
        <pc:sldMkLst>
          <pc:docMk/>
          <pc:sldMk cId="2416007289" sldId="276"/>
        </pc:sldMkLst>
      </pc:sldChg>
      <pc:sldChg chg="addSp delSp modSp add del mod">
        <pc:chgData name="Wan, Lihua" userId="6dc7f015-cb74-493c-abf7-d07b0fabb903" providerId="ADAL" clId="{3AA39B05-43F9-48D1-92F8-5BD4EEC14B53}" dt="2025-07-10T01:51:30.468" v="3118" actId="47"/>
        <pc:sldMkLst>
          <pc:docMk/>
          <pc:sldMk cId="276004303" sldId="277"/>
        </pc:sldMkLst>
        <pc:spChg chg="add del mod">
          <ac:chgData name="Wan, Lihua" userId="6dc7f015-cb74-493c-abf7-d07b0fabb903" providerId="ADAL" clId="{3AA39B05-43F9-48D1-92F8-5BD4EEC14B53}" dt="2025-07-10T01:46:23.404" v="3052" actId="478"/>
          <ac:spMkLst>
            <pc:docMk/>
            <pc:sldMk cId="276004303" sldId="277"/>
            <ac:spMk id="8" creationId="{A8D22FFE-C060-9CAC-98FA-67CE835358D4}"/>
          </ac:spMkLst>
        </pc:spChg>
        <pc:spChg chg="add mod ord">
          <ac:chgData name="Wan, Lihua" userId="6dc7f015-cb74-493c-abf7-d07b0fabb903" providerId="ADAL" clId="{3AA39B05-43F9-48D1-92F8-5BD4EEC14B53}" dt="2025-07-10T01:46:41.182" v="3057" actId="14100"/>
          <ac:spMkLst>
            <pc:docMk/>
            <pc:sldMk cId="276004303" sldId="277"/>
            <ac:spMk id="9" creationId="{12B3CECA-D9C6-1EE2-044C-9D96B9D14097}"/>
          </ac:spMkLst>
        </pc:spChg>
        <pc:spChg chg="mod">
          <ac:chgData name="Wan, Lihua" userId="6dc7f015-cb74-493c-abf7-d07b0fabb903" providerId="ADAL" clId="{3AA39B05-43F9-48D1-92F8-5BD4EEC14B53}" dt="2025-07-10T01:33:25.720" v="2997" actId="1076"/>
          <ac:spMkLst>
            <pc:docMk/>
            <pc:sldMk cId="276004303" sldId="277"/>
            <ac:spMk id="47" creationId="{B77F5195-C35C-267A-2886-777140107821}"/>
          </ac:spMkLst>
        </pc:spChg>
        <pc:spChg chg="mod ord">
          <ac:chgData name="Wan, Lihua" userId="6dc7f015-cb74-493c-abf7-d07b0fabb903" providerId="ADAL" clId="{3AA39B05-43F9-48D1-92F8-5BD4EEC14B53}" dt="2025-07-10T01:45:58.153" v="3047" actId="166"/>
          <ac:spMkLst>
            <pc:docMk/>
            <pc:sldMk cId="276004303" sldId="277"/>
            <ac:spMk id="76" creationId="{F2F1C046-9C67-F3F6-C263-7E910F0F0442}"/>
          </ac:spMkLst>
        </pc:spChg>
        <pc:spChg chg="mod">
          <ac:chgData name="Wan, Lihua" userId="6dc7f015-cb74-493c-abf7-d07b0fabb903" providerId="ADAL" clId="{3AA39B05-43F9-48D1-92F8-5BD4EEC14B53}" dt="2025-07-10T01:40:17.133" v="3027" actId="1076"/>
          <ac:spMkLst>
            <pc:docMk/>
            <pc:sldMk cId="276004303" sldId="277"/>
            <ac:spMk id="78" creationId="{577C173E-7A7F-834B-4296-FD9B6E50EE2F}"/>
          </ac:spMkLst>
        </pc:spChg>
        <pc:spChg chg="mod">
          <ac:chgData name="Wan, Lihua" userId="6dc7f015-cb74-493c-abf7-d07b0fabb903" providerId="ADAL" clId="{3AA39B05-43F9-48D1-92F8-5BD4EEC14B53}" dt="2025-07-10T01:40:17.133" v="3027" actId="1076"/>
          <ac:spMkLst>
            <pc:docMk/>
            <pc:sldMk cId="276004303" sldId="277"/>
            <ac:spMk id="79" creationId="{A8649981-7BF2-E399-06BC-7D60CD7CD35D}"/>
          </ac:spMkLst>
        </pc:spChg>
        <pc:spChg chg="mod">
          <ac:chgData name="Wan, Lihua" userId="6dc7f015-cb74-493c-abf7-d07b0fabb903" providerId="ADAL" clId="{3AA39B05-43F9-48D1-92F8-5BD4EEC14B53}" dt="2025-07-10T01:40:17.133" v="3027" actId="1076"/>
          <ac:spMkLst>
            <pc:docMk/>
            <pc:sldMk cId="276004303" sldId="277"/>
            <ac:spMk id="80" creationId="{04CF27B8-0D8F-F384-1A0C-69908199FA1C}"/>
          </ac:spMkLst>
        </pc:spChg>
        <pc:spChg chg="mod">
          <ac:chgData name="Wan, Lihua" userId="6dc7f015-cb74-493c-abf7-d07b0fabb903" providerId="ADAL" clId="{3AA39B05-43F9-48D1-92F8-5BD4EEC14B53}" dt="2025-07-10T01:40:17.133" v="3027" actId="1076"/>
          <ac:spMkLst>
            <pc:docMk/>
            <pc:sldMk cId="276004303" sldId="277"/>
            <ac:spMk id="81" creationId="{27B16D9E-5BC3-382F-A2BD-9C84BF0741E4}"/>
          </ac:spMkLst>
        </pc:spChg>
        <pc:spChg chg="mod">
          <ac:chgData name="Wan, Lihua" userId="6dc7f015-cb74-493c-abf7-d07b0fabb903" providerId="ADAL" clId="{3AA39B05-43F9-48D1-92F8-5BD4EEC14B53}" dt="2025-07-10T01:40:17.133" v="3027" actId="1076"/>
          <ac:spMkLst>
            <pc:docMk/>
            <pc:sldMk cId="276004303" sldId="277"/>
            <ac:spMk id="82" creationId="{B6623137-DE00-6087-D696-CA1694F6B100}"/>
          </ac:spMkLst>
        </pc:spChg>
        <pc:spChg chg="mod">
          <ac:chgData name="Wan, Lihua" userId="6dc7f015-cb74-493c-abf7-d07b0fabb903" providerId="ADAL" clId="{3AA39B05-43F9-48D1-92F8-5BD4EEC14B53}" dt="2025-07-10T01:40:17.133" v="3027" actId="1076"/>
          <ac:spMkLst>
            <pc:docMk/>
            <pc:sldMk cId="276004303" sldId="277"/>
            <ac:spMk id="83" creationId="{6200D895-FA2D-92BC-33E0-B2B40F211C37}"/>
          </ac:spMkLst>
        </pc:spChg>
        <pc:spChg chg="mod">
          <ac:chgData name="Wan, Lihua" userId="6dc7f015-cb74-493c-abf7-d07b0fabb903" providerId="ADAL" clId="{3AA39B05-43F9-48D1-92F8-5BD4EEC14B53}" dt="2025-07-10T01:40:17.133" v="3027" actId="1076"/>
          <ac:spMkLst>
            <pc:docMk/>
            <pc:sldMk cId="276004303" sldId="277"/>
            <ac:spMk id="84" creationId="{55D2642A-6126-9420-D24D-2F2A23DD06D9}"/>
          </ac:spMkLst>
        </pc:spChg>
        <pc:spChg chg="mod">
          <ac:chgData name="Wan, Lihua" userId="6dc7f015-cb74-493c-abf7-d07b0fabb903" providerId="ADAL" clId="{3AA39B05-43F9-48D1-92F8-5BD4EEC14B53}" dt="2025-07-10T01:40:17.133" v="3027" actId="1076"/>
          <ac:spMkLst>
            <pc:docMk/>
            <pc:sldMk cId="276004303" sldId="277"/>
            <ac:spMk id="86" creationId="{E20CF32C-A036-AC7E-5433-1C2A70D94956}"/>
          </ac:spMkLst>
        </pc:spChg>
        <pc:spChg chg="mod">
          <ac:chgData name="Wan, Lihua" userId="6dc7f015-cb74-493c-abf7-d07b0fabb903" providerId="ADAL" clId="{3AA39B05-43F9-48D1-92F8-5BD4EEC14B53}" dt="2025-07-10T01:40:17.133" v="3027" actId="1076"/>
          <ac:spMkLst>
            <pc:docMk/>
            <pc:sldMk cId="276004303" sldId="277"/>
            <ac:spMk id="87" creationId="{AFA5E28D-AB4E-82DD-357C-D343EB64E871}"/>
          </ac:spMkLst>
        </pc:spChg>
        <pc:spChg chg="mod">
          <ac:chgData name="Wan, Lihua" userId="6dc7f015-cb74-493c-abf7-d07b0fabb903" providerId="ADAL" clId="{3AA39B05-43F9-48D1-92F8-5BD4EEC14B53}" dt="2025-07-10T01:40:17.133" v="3027" actId="1076"/>
          <ac:spMkLst>
            <pc:docMk/>
            <pc:sldMk cId="276004303" sldId="277"/>
            <ac:spMk id="88" creationId="{237C7A2A-85F8-8D48-B2DA-411843323D5F}"/>
          </ac:spMkLst>
        </pc:spChg>
        <pc:spChg chg="mod">
          <ac:chgData name="Wan, Lihua" userId="6dc7f015-cb74-493c-abf7-d07b0fabb903" providerId="ADAL" clId="{3AA39B05-43F9-48D1-92F8-5BD4EEC14B53}" dt="2025-07-10T01:40:17.133" v="3027" actId="1076"/>
          <ac:spMkLst>
            <pc:docMk/>
            <pc:sldMk cId="276004303" sldId="277"/>
            <ac:spMk id="89" creationId="{C4EC69F0-D0E8-8FFE-8160-BD2FDEC4417B}"/>
          </ac:spMkLst>
        </pc:spChg>
        <pc:spChg chg="mod">
          <ac:chgData name="Wan, Lihua" userId="6dc7f015-cb74-493c-abf7-d07b0fabb903" providerId="ADAL" clId="{3AA39B05-43F9-48D1-92F8-5BD4EEC14B53}" dt="2025-07-10T01:40:17.133" v="3027" actId="1076"/>
          <ac:spMkLst>
            <pc:docMk/>
            <pc:sldMk cId="276004303" sldId="277"/>
            <ac:spMk id="90" creationId="{3772A293-155E-FEB8-4F82-94E65D236C2C}"/>
          </ac:spMkLst>
        </pc:spChg>
        <pc:spChg chg="mod">
          <ac:chgData name="Wan, Lihua" userId="6dc7f015-cb74-493c-abf7-d07b0fabb903" providerId="ADAL" clId="{3AA39B05-43F9-48D1-92F8-5BD4EEC14B53}" dt="2025-07-10T01:40:09.637" v="3026" actId="14100"/>
          <ac:spMkLst>
            <pc:docMk/>
            <pc:sldMk cId="276004303" sldId="277"/>
            <ac:spMk id="91" creationId="{645D8C29-E51A-B079-C909-0FB842C542D2}"/>
          </ac:spMkLst>
        </pc:spChg>
        <pc:spChg chg="mod">
          <ac:chgData name="Wan, Lihua" userId="6dc7f015-cb74-493c-abf7-d07b0fabb903" providerId="ADAL" clId="{3AA39B05-43F9-48D1-92F8-5BD4EEC14B53}" dt="2025-07-10T01:40:17.133" v="3027" actId="1076"/>
          <ac:spMkLst>
            <pc:docMk/>
            <pc:sldMk cId="276004303" sldId="277"/>
            <ac:spMk id="92" creationId="{9D48821E-346B-B95D-C7BC-6FE3546E97E6}"/>
          </ac:spMkLst>
        </pc:spChg>
        <pc:spChg chg="mod">
          <ac:chgData name="Wan, Lihua" userId="6dc7f015-cb74-493c-abf7-d07b0fabb903" providerId="ADAL" clId="{3AA39B05-43F9-48D1-92F8-5BD4EEC14B53}" dt="2025-07-10T01:40:17.133" v="3027" actId="1076"/>
          <ac:spMkLst>
            <pc:docMk/>
            <pc:sldMk cId="276004303" sldId="277"/>
            <ac:spMk id="93" creationId="{6ACD63F0-08E3-ADC5-53EE-A252ECC65F5C}"/>
          </ac:spMkLst>
        </pc:spChg>
        <pc:spChg chg="mod">
          <ac:chgData name="Wan, Lihua" userId="6dc7f015-cb74-493c-abf7-d07b0fabb903" providerId="ADAL" clId="{3AA39B05-43F9-48D1-92F8-5BD4EEC14B53}" dt="2025-07-10T01:33:25.720" v="2997" actId="1076"/>
          <ac:spMkLst>
            <pc:docMk/>
            <pc:sldMk cId="276004303" sldId="277"/>
            <ac:spMk id="94" creationId="{C8CD3CBE-E70D-BE20-817F-52FB8F861415}"/>
          </ac:spMkLst>
        </pc:spChg>
        <pc:spChg chg="mod">
          <ac:chgData name="Wan, Lihua" userId="6dc7f015-cb74-493c-abf7-d07b0fabb903" providerId="ADAL" clId="{3AA39B05-43F9-48D1-92F8-5BD4EEC14B53}" dt="2025-07-10T01:40:48.249" v="3033" actId="14100"/>
          <ac:spMkLst>
            <pc:docMk/>
            <pc:sldMk cId="276004303" sldId="277"/>
            <ac:spMk id="95" creationId="{8DF70FBB-E78F-66FB-F4F9-29955650AEAE}"/>
          </ac:spMkLst>
        </pc:spChg>
        <pc:spChg chg="mod">
          <ac:chgData name="Wan, Lihua" userId="6dc7f015-cb74-493c-abf7-d07b0fabb903" providerId="ADAL" clId="{3AA39B05-43F9-48D1-92F8-5BD4EEC14B53}" dt="2025-07-10T01:40:32.203" v="3029" actId="1076"/>
          <ac:spMkLst>
            <pc:docMk/>
            <pc:sldMk cId="276004303" sldId="277"/>
            <ac:spMk id="97" creationId="{31276083-6336-C29A-985E-0298B23702C2}"/>
          </ac:spMkLst>
        </pc:spChg>
        <pc:spChg chg="mod">
          <ac:chgData name="Wan, Lihua" userId="6dc7f015-cb74-493c-abf7-d07b0fabb903" providerId="ADAL" clId="{3AA39B05-43F9-48D1-92F8-5BD4EEC14B53}" dt="2025-07-10T01:40:32.203" v="3029" actId="1076"/>
          <ac:spMkLst>
            <pc:docMk/>
            <pc:sldMk cId="276004303" sldId="277"/>
            <ac:spMk id="99" creationId="{20E532F5-6041-8A8A-8E7E-5DB9C45C0AA3}"/>
          </ac:spMkLst>
        </pc:spChg>
        <pc:spChg chg="mod">
          <ac:chgData name="Wan, Lihua" userId="6dc7f015-cb74-493c-abf7-d07b0fabb903" providerId="ADAL" clId="{3AA39B05-43F9-48D1-92F8-5BD4EEC14B53}" dt="2025-07-10T01:40:32.203" v="3029" actId="1076"/>
          <ac:spMkLst>
            <pc:docMk/>
            <pc:sldMk cId="276004303" sldId="277"/>
            <ac:spMk id="102" creationId="{B236DDDC-508E-D23D-8067-705630ED3685}"/>
          </ac:spMkLst>
        </pc:spChg>
        <pc:spChg chg="mod">
          <ac:chgData name="Wan, Lihua" userId="6dc7f015-cb74-493c-abf7-d07b0fabb903" providerId="ADAL" clId="{3AA39B05-43F9-48D1-92F8-5BD4EEC14B53}" dt="2025-07-10T01:40:32.203" v="3029" actId="1076"/>
          <ac:spMkLst>
            <pc:docMk/>
            <pc:sldMk cId="276004303" sldId="277"/>
            <ac:spMk id="103" creationId="{45201ED1-2626-3EA5-00D8-AEFE443D14B8}"/>
          </ac:spMkLst>
        </pc:spChg>
        <pc:spChg chg="mod">
          <ac:chgData name="Wan, Lihua" userId="6dc7f015-cb74-493c-abf7-d07b0fabb903" providerId="ADAL" clId="{3AA39B05-43F9-48D1-92F8-5BD4EEC14B53}" dt="2025-07-10T01:40:32.203" v="3029" actId="1076"/>
          <ac:spMkLst>
            <pc:docMk/>
            <pc:sldMk cId="276004303" sldId="277"/>
            <ac:spMk id="104" creationId="{E4D8D0D2-6D0C-EB1D-9DC3-D7030530C3CC}"/>
          </ac:spMkLst>
        </pc:spChg>
        <pc:spChg chg="mod">
          <ac:chgData name="Wan, Lihua" userId="6dc7f015-cb74-493c-abf7-d07b0fabb903" providerId="ADAL" clId="{3AA39B05-43F9-48D1-92F8-5BD4EEC14B53}" dt="2025-07-10T01:40:32.203" v="3029" actId="1076"/>
          <ac:spMkLst>
            <pc:docMk/>
            <pc:sldMk cId="276004303" sldId="277"/>
            <ac:spMk id="105" creationId="{A1191728-D094-3E0C-67F6-649BDC5A83A6}"/>
          </ac:spMkLst>
        </pc:spChg>
        <pc:spChg chg="mod">
          <ac:chgData name="Wan, Lihua" userId="6dc7f015-cb74-493c-abf7-d07b0fabb903" providerId="ADAL" clId="{3AA39B05-43F9-48D1-92F8-5BD4EEC14B53}" dt="2025-07-10T01:40:32.203" v="3029" actId="1076"/>
          <ac:spMkLst>
            <pc:docMk/>
            <pc:sldMk cId="276004303" sldId="277"/>
            <ac:spMk id="106" creationId="{80A1F3DC-C860-9302-70CC-CBE95CAAF041}"/>
          </ac:spMkLst>
        </pc:spChg>
        <pc:spChg chg="mod">
          <ac:chgData name="Wan, Lihua" userId="6dc7f015-cb74-493c-abf7-d07b0fabb903" providerId="ADAL" clId="{3AA39B05-43F9-48D1-92F8-5BD4EEC14B53}" dt="2025-07-10T01:40:32.203" v="3029" actId="1076"/>
          <ac:spMkLst>
            <pc:docMk/>
            <pc:sldMk cId="276004303" sldId="277"/>
            <ac:spMk id="107" creationId="{D68D6A3D-FFAF-D3E7-BAAB-539F2FE82704}"/>
          </ac:spMkLst>
        </pc:spChg>
        <pc:spChg chg="mod">
          <ac:chgData name="Wan, Lihua" userId="6dc7f015-cb74-493c-abf7-d07b0fabb903" providerId="ADAL" clId="{3AA39B05-43F9-48D1-92F8-5BD4EEC14B53}" dt="2025-07-10T01:34:41.905" v="3013" actId="14100"/>
          <ac:spMkLst>
            <pc:docMk/>
            <pc:sldMk cId="276004303" sldId="277"/>
            <ac:spMk id="108" creationId="{E89A3988-594B-E555-9B5F-AF1C0A0BA0A7}"/>
          </ac:spMkLst>
        </pc:spChg>
        <pc:spChg chg="mod">
          <ac:chgData name="Wan, Lihua" userId="6dc7f015-cb74-493c-abf7-d07b0fabb903" providerId="ADAL" clId="{3AA39B05-43F9-48D1-92F8-5BD4EEC14B53}" dt="2025-07-10T01:34:53.484" v="3015" actId="14100"/>
          <ac:spMkLst>
            <pc:docMk/>
            <pc:sldMk cId="276004303" sldId="277"/>
            <ac:spMk id="109" creationId="{086BD6E7-DD27-F1A5-82E0-B8F200663714}"/>
          </ac:spMkLst>
        </pc:spChg>
        <pc:spChg chg="mod">
          <ac:chgData name="Wan, Lihua" userId="6dc7f015-cb74-493c-abf7-d07b0fabb903" providerId="ADAL" clId="{3AA39B05-43F9-48D1-92F8-5BD4EEC14B53}" dt="2025-07-10T01:34:49.182" v="3014" actId="1076"/>
          <ac:spMkLst>
            <pc:docMk/>
            <pc:sldMk cId="276004303" sldId="277"/>
            <ac:spMk id="116" creationId="{D2F3AEC2-4C2E-7F48-6E3F-78B6649A2A98}"/>
          </ac:spMkLst>
        </pc:spChg>
        <pc:spChg chg="mod">
          <ac:chgData name="Wan, Lihua" userId="6dc7f015-cb74-493c-abf7-d07b0fabb903" providerId="ADAL" clId="{3AA39B05-43F9-48D1-92F8-5BD4EEC14B53}" dt="2025-07-10T01:34:57.830" v="3016" actId="1076"/>
          <ac:spMkLst>
            <pc:docMk/>
            <pc:sldMk cId="276004303" sldId="277"/>
            <ac:spMk id="117" creationId="{04E6BB3B-29DE-408B-CBDF-A5FC8A94ABA6}"/>
          </ac:spMkLst>
        </pc:spChg>
        <pc:spChg chg="mod">
          <ac:chgData name="Wan, Lihua" userId="6dc7f015-cb74-493c-abf7-d07b0fabb903" providerId="ADAL" clId="{3AA39B05-43F9-48D1-92F8-5BD4EEC14B53}" dt="2025-07-10T01:34:49.182" v="3014" actId="1076"/>
          <ac:spMkLst>
            <pc:docMk/>
            <pc:sldMk cId="276004303" sldId="277"/>
            <ac:spMk id="118" creationId="{02DE0ECB-5A85-4CF1-9E01-510E8ED293D1}"/>
          </ac:spMkLst>
        </pc:spChg>
        <pc:spChg chg="mod">
          <ac:chgData name="Wan, Lihua" userId="6dc7f015-cb74-493c-abf7-d07b0fabb903" providerId="ADAL" clId="{3AA39B05-43F9-48D1-92F8-5BD4EEC14B53}" dt="2025-07-10T01:34:57.830" v="3016" actId="1076"/>
          <ac:spMkLst>
            <pc:docMk/>
            <pc:sldMk cId="276004303" sldId="277"/>
            <ac:spMk id="119" creationId="{E1642346-EEBD-FB4D-13C4-998E507EA56A}"/>
          </ac:spMkLst>
        </pc:spChg>
        <pc:spChg chg="mod">
          <ac:chgData name="Wan, Lihua" userId="6dc7f015-cb74-493c-abf7-d07b0fabb903" providerId="ADAL" clId="{3AA39B05-43F9-48D1-92F8-5BD4EEC14B53}" dt="2025-07-10T01:40:32.203" v="3029" actId="1076"/>
          <ac:spMkLst>
            <pc:docMk/>
            <pc:sldMk cId="276004303" sldId="277"/>
            <ac:spMk id="123" creationId="{BD480BDE-0A43-89AB-1C53-7B12E03576F5}"/>
          </ac:spMkLst>
        </pc:spChg>
        <pc:spChg chg="mod">
          <ac:chgData name="Wan, Lihua" userId="6dc7f015-cb74-493c-abf7-d07b0fabb903" providerId="ADAL" clId="{3AA39B05-43F9-48D1-92F8-5BD4EEC14B53}" dt="2025-07-10T01:40:43.183" v="3032" actId="1076"/>
          <ac:spMkLst>
            <pc:docMk/>
            <pc:sldMk cId="276004303" sldId="277"/>
            <ac:spMk id="124" creationId="{CF850363-E11C-75E6-A1FF-9CB213C4F9E3}"/>
          </ac:spMkLst>
        </pc:spChg>
        <pc:graphicFrameChg chg="mod">
          <ac:chgData name="Wan, Lihua" userId="6dc7f015-cb74-493c-abf7-d07b0fabb903" providerId="ADAL" clId="{3AA39B05-43F9-48D1-92F8-5BD4EEC14B53}" dt="2025-07-10T01:40:17.133" v="3027" actId="1076"/>
          <ac:graphicFrameMkLst>
            <pc:docMk/>
            <pc:sldMk cId="276004303" sldId="277"/>
            <ac:graphicFrameMk id="77" creationId="{F41CCAEA-CE8B-06A0-B751-39F050B5D9B4}"/>
          </ac:graphicFrameMkLst>
        </pc:graphicFrameChg>
        <pc:graphicFrameChg chg="mod">
          <ac:chgData name="Wan, Lihua" userId="6dc7f015-cb74-493c-abf7-d07b0fabb903" providerId="ADAL" clId="{3AA39B05-43F9-48D1-92F8-5BD4EEC14B53}" dt="2025-07-10T01:40:17.133" v="3027" actId="1076"/>
          <ac:graphicFrameMkLst>
            <pc:docMk/>
            <pc:sldMk cId="276004303" sldId="277"/>
            <ac:graphicFrameMk id="85" creationId="{EA2AC903-9CFB-6FE8-7199-4168429F93A0}"/>
          </ac:graphicFrameMkLst>
        </pc:graphicFrameChg>
        <pc:graphicFrameChg chg="mod modGraphic">
          <ac:chgData name="Wan, Lihua" userId="6dc7f015-cb74-493c-abf7-d07b0fabb903" providerId="ADAL" clId="{3AA39B05-43F9-48D1-92F8-5BD4EEC14B53}" dt="2025-07-10T01:46:32.755" v="3054" actId="14100"/>
          <ac:graphicFrameMkLst>
            <pc:docMk/>
            <pc:sldMk cId="276004303" sldId="277"/>
            <ac:graphicFrameMk id="101" creationId="{3A8B6CE2-8962-A644-AE31-4E73DCF18A90}"/>
          </ac:graphicFrameMkLst>
        </pc:graphicFrameChg>
      </pc:sldChg>
      <pc:sldChg chg="add del">
        <pc:chgData name="Wan, Lihua" userId="6dc7f015-cb74-493c-abf7-d07b0fabb903" providerId="ADAL" clId="{3AA39B05-43F9-48D1-92F8-5BD4EEC14B53}" dt="2025-07-08T09:37:30.075" v="2734" actId="47"/>
        <pc:sldMkLst>
          <pc:docMk/>
          <pc:sldMk cId="2473607143" sldId="277"/>
        </pc:sldMkLst>
      </pc:sldChg>
      <pc:sldChg chg="add del">
        <pc:chgData name="Wan, Lihua" userId="6dc7f015-cb74-493c-abf7-d07b0fabb903" providerId="ADAL" clId="{3AA39B05-43F9-48D1-92F8-5BD4EEC14B53}" dt="2025-07-08T09:42:36.383" v="2742" actId="2890"/>
        <pc:sldMkLst>
          <pc:docMk/>
          <pc:sldMk cId="2718276144" sldId="277"/>
        </pc:sldMkLst>
      </pc:sldChg>
      <pc:sldChg chg="addSp delSp modSp add mod">
        <pc:chgData name="Wan, Lihua" userId="6dc7f015-cb74-493c-abf7-d07b0fabb903" providerId="ADAL" clId="{3AA39B05-43F9-48D1-92F8-5BD4EEC14B53}" dt="2025-07-16T05:14:00.987" v="3480" actId="1076"/>
        <pc:sldMkLst>
          <pc:docMk/>
          <pc:sldMk cId="3622075467" sldId="278"/>
        </pc:sldMkLst>
        <pc:spChg chg="mod">
          <ac:chgData name="Wan, Lihua" userId="6dc7f015-cb74-493c-abf7-d07b0fabb903" providerId="ADAL" clId="{3AA39B05-43F9-48D1-92F8-5BD4EEC14B53}" dt="2025-07-10T09:18:19.332" v="3418" actId="20577"/>
          <ac:spMkLst>
            <pc:docMk/>
            <pc:sldMk cId="3622075467" sldId="278"/>
            <ac:spMk id="7" creationId="{E62BB824-4058-F219-2BA0-8FABFB01A35B}"/>
          </ac:spMkLst>
        </pc:spChg>
        <pc:spChg chg="del">
          <ac:chgData name="Wan, Lihua" userId="6dc7f015-cb74-493c-abf7-d07b0fabb903" providerId="ADAL" clId="{3AA39B05-43F9-48D1-92F8-5BD4EEC14B53}" dt="2025-07-10T01:47:13.306" v="3058" actId="478"/>
          <ac:spMkLst>
            <pc:docMk/>
            <pc:sldMk cId="3622075467" sldId="278"/>
            <ac:spMk id="8" creationId="{A8D22FFE-C060-9CAC-98FA-67CE835358D4}"/>
          </ac:spMkLst>
        </pc:spChg>
        <pc:spChg chg="add del mod">
          <ac:chgData name="Wan, Lihua" userId="6dc7f015-cb74-493c-abf7-d07b0fabb903" providerId="ADAL" clId="{3AA39B05-43F9-48D1-92F8-5BD4EEC14B53}" dt="2025-07-10T01:49:50.012" v="3088" actId="478"/>
          <ac:spMkLst>
            <pc:docMk/>
            <pc:sldMk cId="3622075467" sldId="278"/>
            <ac:spMk id="9" creationId="{F93123BD-A178-F71F-B078-3B6C7A8FAB0D}"/>
          </ac:spMkLst>
        </pc:spChg>
        <pc:spChg chg="add mod">
          <ac:chgData name="Wan, Lihua" userId="6dc7f015-cb74-493c-abf7-d07b0fabb903" providerId="ADAL" clId="{3AA39B05-43F9-48D1-92F8-5BD4EEC14B53}" dt="2025-07-10T09:17:04.682" v="3403" actId="947"/>
          <ac:spMkLst>
            <pc:docMk/>
            <pc:sldMk cId="3622075467" sldId="278"/>
            <ac:spMk id="10" creationId="{0CF989AD-7FB5-2946-43EB-7CA4B8ED53E6}"/>
          </ac:spMkLst>
        </pc:spChg>
        <pc:spChg chg="mod">
          <ac:chgData name="Wan, Lihua" userId="6dc7f015-cb74-493c-abf7-d07b0fabb903" providerId="ADAL" clId="{3AA39B05-43F9-48D1-92F8-5BD4EEC14B53}" dt="2025-07-16T05:13:55.302" v="3479" actId="1076"/>
          <ac:spMkLst>
            <pc:docMk/>
            <pc:sldMk cId="3622075467" sldId="278"/>
            <ac:spMk id="47" creationId="{B77F5195-C35C-267A-2886-777140107821}"/>
          </ac:spMkLst>
        </pc:spChg>
        <pc:spChg chg="mod">
          <ac:chgData name="Wan, Lihua" userId="6dc7f015-cb74-493c-abf7-d07b0fabb903" providerId="ADAL" clId="{3AA39B05-43F9-48D1-92F8-5BD4EEC14B53}" dt="2025-07-16T05:13:55.302" v="3479" actId="1076"/>
          <ac:spMkLst>
            <pc:docMk/>
            <pc:sldMk cId="3622075467" sldId="278"/>
            <ac:spMk id="76" creationId="{F2F1C046-9C67-F3F6-C263-7E910F0F0442}"/>
          </ac:spMkLst>
        </pc:spChg>
        <pc:spChg chg="mod">
          <ac:chgData name="Wan, Lihua" userId="6dc7f015-cb74-493c-abf7-d07b0fabb903" providerId="ADAL" clId="{3AA39B05-43F9-48D1-92F8-5BD4EEC14B53}" dt="2025-07-16T05:13:55.302" v="3479" actId="1076"/>
          <ac:spMkLst>
            <pc:docMk/>
            <pc:sldMk cId="3622075467" sldId="278"/>
            <ac:spMk id="78" creationId="{577C173E-7A7F-834B-4296-FD9B6E50EE2F}"/>
          </ac:spMkLst>
        </pc:spChg>
        <pc:spChg chg="mod">
          <ac:chgData name="Wan, Lihua" userId="6dc7f015-cb74-493c-abf7-d07b0fabb903" providerId="ADAL" clId="{3AA39B05-43F9-48D1-92F8-5BD4EEC14B53}" dt="2025-07-16T05:13:55.302" v="3479" actId="1076"/>
          <ac:spMkLst>
            <pc:docMk/>
            <pc:sldMk cId="3622075467" sldId="278"/>
            <ac:spMk id="79" creationId="{A8649981-7BF2-E399-06BC-7D60CD7CD35D}"/>
          </ac:spMkLst>
        </pc:spChg>
        <pc:spChg chg="mod">
          <ac:chgData name="Wan, Lihua" userId="6dc7f015-cb74-493c-abf7-d07b0fabb903" providerId="ADAL" clId="{3AA39B05-43F9-48D1-92F8-5BD4EEC14B53}" dt="2025-07-16T05:13:55.302" v="3479" actId="1076"/>
          <ac:spMkLst>
            <pc:docMk/>
            <pc:sldMk cId="3622075467" sldId="278"/>
            <ac:spMk id="80" creationId="{04CF27B8-0D8F-F384-1A0C-69908199FA1C}"/>
          </ac:spMkLst>
        </pc:spChg>
        <pc:spChg chg="mod">
          <ac:chgData name="Wan, Lihua" userId="6dc7f015-cb74-493c-abf7-d07b0fabb903" providerId="ADAL" clId="{3AA39B05-43F9-48D1-92F8-5BD4EEC14B53}" dt="2025-07-16T05:13:55.302" v="3479" actId="1076"/>
          <ac:spMkLst>
            <pc:docMk/>
            <pc:sldMk cId="3622075467" sldId="278"/>
            <ac:spMk id="81" creationId="{27B16D9E-5BC3-382F-A2BD-9C84BF0741E4}"/>
          </ac:spMkLst>
        </pc:spChg>
        <pc:spChg chg="mod">
          <ac:chgData name="Wan, Lihua" userId="6dc7f015-cb74-493c-abf7-d07b0fabb903" providerId="ADAL" clId="{3AA39B05-43F9-48D1-92F8-5BD4EEC14B53}" dt="2025-07-16T05:13:55.302" v="3479" actId="1076"/>
          <ac:spMkLst>
            <pc:docMk/>
            <pc:sldMk cId="3622075467" sldId="278"/>
            <ac:spMk id="82" creationId="{B6623137-DE00-6087-D696-CA1694F6B100}"/>
          </ac:spMkLst>
        </pc:spChg>
        <pc:spChg chg="mod">
          <ac:chgData name="Wan, Lihua" userId="6dc7f015-cb74-493c-abf7-d07b0fabb903" providerId="ADAL" clId="{3AA39B05-43F9-48D1-92F8-5BD4EEC14B53}" dt="2025-07-16T05:13:55.302" v="3479" actId="1076"/>
          <ac:spMkLst>
            <pc:docMk/>
            <pc:sldMk cId="3622075467" sldId="278"/>
            <ac:spMk id="83" creationId="{6200D895-FA2D-92BC-33E0-B2B40F211C37}"/>
          </ac:spMkLst>
        </pc:spChg>
        <pc:spChg chg="mod">
          <ac:chgData name="Wan, Lihua" userId="6dc7f015-cb74-493c-abf7-d07b0fabb903" providerId="ADAL" clId="{3AA39B05-43F9-48D1-92F8-5BD4EEC14B53}" dt="2025-07-16T05:13:55.302" v="3479" actId="1076"/>
          <ac:spMkLst>
            <pc:docMk/>
            <pc:sldMk cId="3622075467" sldId="278"/>
            <ac:spMk id="84" creationId="{55D2642A-6126-9420-D24D-2F2A23DD06D9}"/>
          </ac:spMkLst>
        </pc:spChg>
        <pc:spChg chg="mod">
          <ac:chgData name="Wan, Lihua" userId="6dc7f015-cb74-493c-abf7-d07b0fabb903" providerId="ADAL" clId="{3AA39B05-43F9-48D1-92F8-5BD4EEC14B53}" dt="2025-07-16T05:13:55.302" v="3479" actId="1076"/>
          <ac:spMkLst>
            <pc:docMk/>
            <pc:sldMk cId="3622075467" sldId="278"/>
            <ac:spMk id="86" creationId="{E20CF32C-A036-AC7E-5433-1C2A70D94956}"/>
          </ac:spMkLst>
        </pc:spChg>
        <pc:spChg chg="mod">
          <ac:chgData name="Wan, Lihua" userId="6dc7f015-cb74-493c-abf7-d07b0fabb903" providerId="ADAL" clId="{3AA39B05-43F9-48D1-92F8-5BD4EEC14B53}" dt="2025-07-16T05:13:55.302" v="3479" actId="1076"/>
          <ac:spMkLst>
            <pc:docMk/>
            <pc:sldMk cId="3622075467" sldId="278"/>
            <ac:spMk id="87" creationId="{AFA5E28D-AB4E-82DD-357C-D343EB64E871}"/>
          </ac:spMkLst>
        </pc:spChg>
        <pc:spChg chg="mod">
          <ac:chgData name="Wan, Lihua" userId="6dc7f015-cb74-493c-abf7-d07b0fabb903" providerId="ADAL" clId="{3AA39B05-43F9-48D1-92F8-5BD4EEC14B53}" dt="2025-07-16T05:13:55.302" v="3479" actId="1076"/>
          <ac:spMkLst>
            <pc:docMk/>
            <pc:sldMk cId="3622075467" sldId="278"/>
            <ac:spMk id="88" creationId="{237C7A2A-85F8-8D48-B2DA-411843323D5F}"/>
          </ac:spMkLst>
        </pc:spChg>
        <pc:spChg chg="mod">
          <ac:chgData name="Wan, Lihua" userId="6dc7f015-cb74-493c-abf7-d07b0fabb903" providerId="ADAL" clId="{3AA39B05-43F9-48D1-92F8-5BD4EEC14B53}" dt="2025-07-16T05:13:55.302" v="3479" actId="1076"/>
          <ac:spMkLst>
            <pc:docMk/>
            <pc:sldMk cId="3622075467" sldId="278"/>
            <ac:spMk id="89" creationId="{C4EC69F0-D0E8-8FFE-8160-BD2FDEC4417B}"/>
          </ac:spMkLst>
        </pc:spChg>
        <pc:spChg chg="mod">
          <ac:chgData name="Wan, Lihua" userId="6dc7f015-cb74-493c-abf7-d07b0fabb903" providerId="ADAL" clId="{3AA39B05-43F9-48D1-92F8-5BD4EEC14B53}" dt="2025-07-16T05:13:55.302" v="3479" actId="1076"/>
          <ac:spMkLst>
            <pc:docMk/>
            <pc:sldMk cId="3622075467" sldId="278"/>
            <ac:spMk id="90" creationId="{3772A293-155E-FEB8-4F82-94E65D236C2C}"/>
          </ac:spMkLst>
        </pc:spChg>
        <pc:spChg chg="mod">
          <ac:chgData name="Wan, Lihua" userId="6dc7f015-cb74-493c-abf7-d07b0fabb903" providerId="ADAL" clId="{3AA39B05-43F9-48D1-92F8-5BD4EEC14B53}" dt="2025-07-16T05:13:55.302" v="3479" actId="1076"/>
          <ac:spMkLst>
            <pc:docMk/>
            <pc:sldMk cId="3622075467" sldId="278"/>
            <ac:spMk id="91" creationId="{645D8C29-E51A-B079-C909-0FB842C542D2}"/>
          </ac:spMkLst>
        </pc:spChg>
        <pc:spChg chg="mod">
          <ac:chgData name="Wan, Lihua" userId="6dc7f015-cb74-493c-abf7-d07b0fabb903" providerId="ADAL" clId="{3AA39B05-43F9-48D1-92F8-5BD4EEC14B53}" dt="2025-07-16T05:13:55.302" v="3479" actId="1076"/>
          <ac:spMkLst>
            <pc:docMk/>
            <pc:sldMk cId="3622075467" sldId="278"/>
            <ac:spMk id="92" creationId="{9D48821E-346B-B95D-C7BC-6FE3546E97E6}"/>
          </ac:spMkLst>
        </pc:spChg>
        <pc:spChg chg="mod">
          <ac:chgData name="Wan, Lihua" userId="6dc7f015-cb74-493c-abf7-d07b0fabb903" providerId="ADAL" clId="{3AA39B05-43F9-48D1-92F8-5BD4EEC14B53}" dt="2025-07-16T05:13:55.302" v="3479" actId="1076"/>
          <ac:spMkLst>
            <pc:docMk/>
            <pc:sldMk cId="3622075467" sldId="278"/>
            <ac:spMk id="93" creationId="{6ACD63F0-08E3-ADC5-53EE-A252ECC65F5C}"/>
          </ac:spMkLst>
        </pc:spChg>
        <pc:spChg chg="mod">
          <ac:chgData name="Wan, Lihua" userId="6dc7f015-cb74-493c-abf7-d07b0fabb903" providerId="ADAL" clId="{3AA39B05-43F9-48D1-92F8-5BD4EEC14B53}" dt="2025-07-16T05:13:55.302" v="3479" actId="1076"/>
          <ac:spMkLst>
            <pc:docMk/>
            <pc:sldMk cId="3622075467" sldId="278"/>
            <ac:spMk id="94" creationId="{C8CD3CBE-E70D-BE20-817F-52FB8F861415}"/>
          </ac:spMkLst>
        </pc:spChg>
        <pc:spChg chg="mod">
          <ac:chgData name="Wan, Lihua" userId="6dc7f015-cb74-493c-abf7-d07b0fabb903" providerId="ADAL" clId="{3AA39B05-43F9-48D1-92F8-5BD4EEC14B53}" dt="2025-07-16T05:13:55.302" v="3479" actId="1076"/>
          <ac:spMkLst>
            <pc:docMk/>
            <pc:sldMk cId="3622075467" sldId="278"/>
            <ac:spMk id="95" creationId="{8DF70FBB-E78F-66FB-F4F9-29955650AEAE}"/>
          </ac:spMkLst>
        </pc:spChg>
        <pc:spChg chg="mod">
          <ac:chgData name="Wan, Lihua" userId="6dc7f015-cb74-493c-abf7-d07b0fabb903" providerId="ADAL" clId="{3AA39B05-43F9-48D1-92F8-5BD4EEC14B53}" dt="2025-07-16T05:13:55.302" v="3479" actId="1076"/>
          <ac:spMkLst>
            <pc:docMk/>
            <pc:sldMk cId="3622075467" sldId="278"/>
            <ac:spMk id="97" creationId="{31276083-6336-C29A-985E-0298B23702C2}"/>
          </ac:spMkLst>
        </pc:spChg>
        <pc:spChg chg="mod">
          <ac:chgData name="Wan, Lihua" userId="6dc7f015-cb74-493c-abf7-d07b0fabb903" providerId="ADAL" clId="{3AA39B05-43F9-48D1-92F8-5BD4EEC14B53}" dt="2025-07-16T05:13:55.302" v="3479" actId="1076"/>
          <ac:spMkLst>
            <pc:docMk/>
            <pc:sldMk cId="3622075467" sldId="278"/>
            <ac:spMk id="99" creationId="{20E532F5-6041-8A8A-8E7E-5DB9C45C0AA3}"/>
          </ac:spMkLst>
        </pc:spChg>
        <pc:spChg chg="mod">
          <ac:chgData name="Wan, Lihua" userId="6dc7f015-cb74-493c-abf7-d07b0fabb903" providerId="ADAL" clId="{3AA39B05-43F9-48D1-92F8-5BD4EEC14B53}" dt="2025-07-16T05:13:55.302" v="3479" actId="1076"/>
          <ac:spMkLst>
            <pc:docMk/>
            <pc:sldMk cId="3622075467" sldId="278"/>
            <ac:spMk id="102" creationId="{B236DDDC-508E-D23D-8067-705630ED3685}"/>
          </ac:spMkLst>
        </pc:spChg>
        <pc:spChg chg="mod">
          <ac:chgData name="Wan, Lihua" userId="6dc7f015-cb74-493c-abf7-d07b0fabb903" providerId="ADAL" clId="{3AA39B05-43F9-48D1-92F8-5BD4EEC14B53}" dt="2025-07-16T05:13:55.302" v="3479" actId="1076"/>
          <ac:spMkLst>
            <pc:docMk/>
            <pc:sldMk cId="3622075467" sldId="278"/>
            <ac:spMk id="103" creationId="{45201ED1-2626-3EA5-00D8-AEFE443D14B8}"/>
          </ac:spMkLst>
        </pc:spChg>
        <pc:spChg chg="mod">
          <ac:chgData name="Wan, Lihua" userId="6dc7f015-cb74-493c-abf7-d07b0fabb903" providerId="ADAL" clId="{3AA39B05-43F9-48D1-92F8-5BD4EEC14B53}" dt="2025-07-16T05:13:55.302" v="3479" actId="1076"/>
          <ac:spMkLst>
            <pc:docMk/>
            <pc:sldMk cId="3622075467" sldId="278"/>
            <ac:spMk id="104" creationId="{E4D8D0D2-6D0C-EB1D-9DC3-D7030530C3CC}"/>
          </ac:spMkLst>
        </pc:spChg>
        <pc:spChg chg="mod">
          <ac:chgData name="Wan, Lihua" userId="6dc7f015-cb74-493c-abf7-d07b0fabb903" providerId="ADAL" clId="{3AA39B05-43F9-48D1-92F8-5BD4EEC14B53}" dt="2025-07-16T05:13:55.302" v="3479" actId="1076"/>
          <ac:spMkLst>
            <pc:docMk/>
            <pc:sldMk cId="3622075467" sldId="278"/>
            <ac:spMk id="105" creationId="{A1191728-D094-3E0C-67F6-649BDC5A83A6}"/>
          </ac:spMkLst>
        </pc:spChg>
        <pc:spChg chg="mod">
          <ac:chgData name="Wan, Lihua" userId="6dc7f015-cb74-493c-abf7-d07b0fabb903" providerId="ADAL" clId="{3AA39B05-43F9-48D1-92F8-5BD4EEC14B53}" dt="2025-07-16T05:13:55.302" v="3479" actId="1076"/>
          <ac:spMkLst>
            <pc:docMk/>
            <pc:sldMk cId="3622075467" sldId="278"/>
            <ac:spMk id="106" creationId="{80A1F3DC-C860-9302-70CC-CBE95CAAF041}"/>
          </ac:spMkLst>
        </pc:spChg>
        <pc:spChg chg="mod">
          <ac:chgData name="Wan, Lihua" userId="6dc7f015-cb74-493c-abf7-d07b0fabb903" providerId="ADAL" clId="{3AA39B05-43F9-48D1-92F8-5BD4EEC14B53}" dt="2025-07-16T05:13:55.302" v="3479" actId="1076"/>
          <ac:spMkLst>
            <pc:docMk/>
            <pc:sldMk cId="3622075467" sldId="278"/>
            <ac:spMk id="107" creationId="{D68D6A3D-FFAF-D3E7-BAAB-539F2FE82704}"/>
          </ac:spMkLst>
        </pc:spChg>
        <pc:spChg chg="mod">
          <ac:chgData name="Wan, Lihua" userId="6dc7f015-cb74-493c-abf7-d07b0fabb903" providerId="ADAL" clId="{3AA39B05-43F9-48D1-92F8-5BD4EEC14B53}" dt="2025-07-10T09:16:35.616" v="3399" actId="1076"/>
          <ac:spMkLst>
            <pc:docMk/>
            <pc:sldMk cId="3622075467" sldId="278"/>
            <ac:spMk id="108" creationId="{E89A3988-594B-E555-9B5F-AF1C0A0BA0A7}"/>
          </ac:spMkLst>
        </pc:spChg>
        <pc:spChg chg="mod">
          <ac:chgData name="Wan, Lihua" userId="6dc7f015-cb74-493c-abf7-d07b0fabb903" providerId="ADAL" clId="{3AA39B05-43F9-48D1-92F8-5BD4EEC14B53}" dt="2025-07-10T09:16:35.616" v="3399" actId="1076"/>
          <ac:spMkLst>
            <pc:docMk/>
            <pc:sldMk cId="3622075467" sldId="278"/>
            <ac:spMk id="109" creationId="{086BD6E7-DD27-F1A5-82E0-B8F200663714}"/>
          </ac:spMkLst>
        </pc:spChg>
        <pc:spChg chg="mod">
          <ac:chgData name="Wan, Lihua" userId="6dc7f015-cb74-493c-abf7-d07b0fabb903" providerId="ADAL" clId="{3AA39B05-43F9-48D1-92F8-5BD4EEC14B53}" dt="2025-07-10T09:16:35.616" v="3399" actId="1076"/>
          <ac:spMkLst>
            <pc:docMk/>
            <pc:sldMk cId="3622075467" sldId="278"/>
            <ac:spMk id="116" creationId="{D2F3AEC2-4C2E-7F48-6E3F-78B6649A2A98}"/>
          </ac:spMkLst>
        </pc:spChg>
        <pc:spChg chg="mod">
          <ac:chgData name="Wan, Lihua" userId="6dc7f015-cb74-493c-abf7-d07b0fabb903" providerId="ADAL" clId="{3AA39B05-43F9-48D1-92F8-5BD4EEC14B53}" dt="2025-07-10T09:16:35.616" v="3399" actId="1076"/>
          <ac:spMkLst>
            <pc:docMk/>
            <pc:sldMk cId="3622075467" sldId="278"/>
            <ac:spMk id="117" creationId="{04E6BB3B-29DE-408B-CBDF-A5FC8A94ABA6}"/>
          </ac:spMkLst>
        </pc:spChg>
        <pc:spChg chg="mod">
          <ac:chgData name="Wan, Lihua" userId="6dc7f015-cb74-493c-abf7-d07b0fabb903" providerId="ADAL" clId="{3AA39B05-43F9-48D1-92F8-5BD4EEC14B53}" dt="2025-07-10T09:16:35.616" v="3399" actId="1076"/>
          <ac:spMkLst>
            <pc:docMk/>
            <pc:sldMk cId="3622075467" sldId="278"/>
            <ac:spMk id="118" creationId="{02DE0ECB-5A85-4CF1-9E01-510E8ED293D1}"/>
          </ac:spMkLst>
        </pc:spChg>
        <pc:spChg chg="mod">
          <ac:chgData name="Wan, Lihua" userId="6dc7f015-cb74-493c-abf7-d07b0fabb903" providerId="ADAL" clId="{3AA39B05-43F9-48D1-92F8-5BD4EEC14B53}" dt="2025-07-10T09:16:35.616" v="3399" actId="1076"/>
          <ac:spMkLst>
            <pc:docMk/>
            <pc:sldMk cId="3622075467" sldId="278"/>
            <ac:spMk id="119" creationId="{E1642346-EEBD-FB4D-13C4-998E507EA56A}"/>
          </ac:spMkLst>
        </pc:spChg>
        <pc:spChg chg="mod">
          <ac:chgData name="Wan, Lihua" userId="6dc7f015-cb74-493c-abf7-d07b0fabb903" providerId="ADAL" clId="{3AA39B05-43F9-48D1-92F8-5BD4EEC14B53}" dt="2025-07-16T05:13:55.302" v="3479" actId="1076"/>
          <ac:spMkLst>
            <pc:docMk/>
            <pc:sldMk cId="3622075467" sldId="278"/>
            <ac:spMk id="123" creationId="{BD480BDE-0A43-89AB-1C53-7B12E03576F5}"/>
          </ac:spMkLst>
        </pc:spChg>
        <pc:spChg chg="mod">
          <ac:chgData name="Wan, Lihua" userId="6dc7f015-cb74-493c-abf7-d07b0fabb903" providerId="ADAL" clId="{3AA39B05-43F9-48D1-92F8-5BD4EEC14B53}" dt="2025-07-16T05:14:00.987" v="3480" actId="1076"/>
          <ac:spMkLst>
            <pc:docMk/>
            <pc:sldMk cId="3622075467" sldId="278"/>
            <ac:spMk id="124" creationId="{CF850363-E11C-75E6-A1FF-9CB213C4F9E3}"/>
          </ac:spMkLst>
        </pc:spChg>
        <pc:graphicFrameChg chg="mod">
          <ac:chgData name="Wan, Lihua" userId="6dc7f015-cb74-493c-abf7-d07b0fabb903" providerId="ADAL" clId="{3AA39B05-43F9-48D1-92F8-5BD4EEC14B53}" dt="2025-07-16T05:13:55.302" v="3479" actId="1076"/>
          <ac:graphicFrameMkLst>
            <pc:docMk/>
            <pc:sldMk cId="3622075467" sldId="278"/>
            <ac:graphicFrameMk id="77" creationId="{F41CCAEA-CE8B-06A0-B751-39F050B5D9B4}"/>
          </ac:graphicFrameMkLst>
        </pc:graphicFrameChg>
        <pc:graphicFrameChg chg="mod">
          <ac:chgData name="Wan, Lihua" userId="6dc7f015-cb74-493c-abf7-d07b0fabb903" providerId="ADAL" clId="{3AA39B05-43F9-48D1-92F8-5BD4EEC14B53}" dt="2025-07-16T05:13:55.302" v="3479" actId="1076"/>
          <ac:graphicFrameMkLst>
            <pc:docMk/>
            <pc:sldMk cId="3622075467" sldId="278"/>
            <ac:graphicFrameMk id="85" creationId="{EA2AC903-9CFB-6FE8-7199-4168429F93A0}"/>
          </ac:graphicFrameMkLst>
        </pc:graphicFrameChg>
        <pc:graphicFrameChg chg="mod modGraphic">
          <ac:chgData name="Wan, Lihua" userId="6dc7f015-cb74-493c-abf7-d07b0fabb903" providerId="ADAL" clId="{3AA39B05-43F9-48D1-92F8-5BD4EEC14B53}" dt="2025-07-16T05:13:55.302" v="3479" actId="1076"/>
          <ac:graphicFrameMkLst>
            <pc:docMk/>
            <pc:sldMk cId="3622075467" sldId="278"/>
            <ac:graphicFrameMk id="101" creationId="{3A8B6CE2-8962-A644-AE31-4E73DCF18A90}"/>
          </ac:graphicFrameMkLst>
        </pc:graphicFrameChg>
      </pc:sldChg>
      <pc:sldChg chg="add del">
        <pc:chgData name="Wan, Lihua" userId="6dc7f015-cb74-493c-abf7-d07b0fabb903" providerId="ADAL" clId="{3AA39B05-43F9-48D1-92F8-5BD4EEC14B53}" dt="2025-07-10T01:51:35.869" v="3119" actId="47"/>
        <pc:sldMkLst>
          <pc:docMk/>
          <pc:sldMk cId="1331211466" sldId="279"/>
        </pc:sldMkLst>
      </pc:sldChg>
      <pc:sldChg chg="addSp modSp add mod">
        <pc:chgData name="Wan, Lihua" userId="6dc7f015-cb74-493c-abf7-d07b0fabb903" providerId="ADAL" clId="{3AA39B05-43F9-48D1-92F8-5BD4EEC14B53}" dt="2025-07-16T05:40:56.001" v="3846" actId="20577"/>
        <pc:sldMkLst>
          <pc:docMk/>
          <pc:sldMk cId="1517937991" sldId="279"/>
        </pc:sldMkLst>
        <pc:spChg chg="add mod">
          <ac:chgData name="Wan, Lihua" userId="6dc7f015-cb74-493c-abf7-d07b0fabb903" providerId="ADAL" clId="{3AA39B05-43F9-48D1-92F8-5BD4EEC14B53}" dt="2025-07-16T05:28:27.575" v="3796" actId="1076"/>
          <ac:spMkLst>
            <pc:docMk/>
            <pc:sldMk cId="1517937991" sldId="279"/>
            <ac:spMk id="2" creationId="{F310FB35-23E5-4C50-5087-A103CDCF920C}"/>
          </ac:spMkLst>
        </pc:spChg>
        <pc:spChg chg="mod">
          <ac:chgData name="Wan, Lihua" userId="6dc7f015-cb74-493c-abf7-d07b0fabb903" providerId="ADAL" clId="{3AA39B05-43F9-48D1-92F8-5BD4EEC14B53}" dt="2025-07-16T05:19:41.152" v="3489" actId="14100"/>
          <ac:spMkLst>
            <pc:docMk/>
            <pc:sldMk cId="1517937991" sldId="279"/>
            <ac:spMk id="8" creationId="{B8430715-4E21-6408-4476-40D86DA1784D}"/>
          </ac:spMkLst>
        </pc:spChg>
        <pc:spChg chg="add mod">
          <ac:chgData name="Wan, Lihua" userId="6dc7f015-cb74-493c-abf7-d07b0fabb903" providerId="ADAL" clId="{3AA39B05-43F9-48D1-92F8-5BD4EEC14B53}" dt="2025-07-16T05:32:06.881" v="3827" actId="14100"/>
          <ac:spMkLst>
            <pc:docMk/>
            <pc:sldMk cId="1517937991" sldId="279"/>
            <ac:spMk id="14" creationId="{E796C3DE-2C42-909C-AAEE-45EAFA3D43B9}"/>
          </ac:spMkLst>
        </pc:spChg>
        <pc:spChg chg="add mod">
          <ac:chgData name="Wan, Lihua" userId="6dc7f015-cb74-493c-abf7-d07b0fabb903" providerId="ADAL" clId="{3AA39B05-43F9-48D1-92F8-5BD4EEC14B53}" dt="2025-07-16T05:40:56.001" v="3846" actId="20577"/>
          <ac:spMkLst>
            <pc:docMk/>
            <pc:sldMk cId="1517937991" sldId="279"/>
            <ac:spMk id="15" creationId="{B8BCA09F-66A5-ABFB-6872-365CF68A03EB}"/>
          </ac:spMkLst>
        </pc:spChg>
        <pc:spChg chg="mod">
          <ac:chgData name="Wan, Lihua" userId="6dc7f015-cb74-493c-abf7-d07b0fabb903" providerId="ADAL" clId="{3AA39B05-43F9-48D1-92F8-5BD4EEC14B53}" dt="2025-07-16T05:19:47.523" v="3496" actId="20577"/>
          <ac:spMkLst>
            <pc:docMk/>
            <pc:sldMk cId="1517937991" sldId="279"/>
            <ac:spMk id="19" creationId="{C4122A70-DF37-6097-12C4-1692B963CBA6}"/>
          </ac:spMkLst>
        </pc:spChg>
        <pc:spChg chg="mod">
          <ac:chgData name="Wan, Lihua" userId="6dc7f015-cb74-493c-abf7-d07b0fabb903" providerId="ADAL" clId="{3AA39B05-43F9-48D1-92F8-5BD4EEC14B53}" dt="2025-07-16T05:19:30.971" v="3487" actId="14100"/>
          <ac:spMkLst>
            <pc:docMk/>
            <pc:sldMk cId="1517937991" sldId="279"/>
            <ac:spMk id="48" creationId="{00F7C0D7-4DE8-1A28-3C72-CD0D86D3F408}"/>
          </ac:spMkLst>
        </pc:spChg>
        <pc:spChg chg="mod">
          <ac:chgData name="Wan, Lihua" userId="6dc7f015-cb74-493c-abf7-d07b0fabb903" providerId="ADAL" clId="{3AA39B05-43F9-48D1-92F8-5BD4EEC14B53}" dt="2025-07-16T05:19:24.390" v="3486" actId="1076"/>
          <ac:spMkLst>
            <pc:docMk/>
            <pc:sldMk cId="1517937991" sldId="279"/>
            <ac:spMk id="50" creationId="{34552ACB-75C0-6D69-9AA7-1689B78FFF44}"/>
          </ac:spMkLst>
        </pc:spChg>
        <pc:spChg chg="mod">
          <ac:chgData name="Wan, Lihua" userId="6dc7f015-cb74-493c-abf7-d07b0fabb903" providerId="ADAL" clId="{3AA39B05-43F9-48D1-92F8-5BD4EEC14B53}" dt="2025-07-16T05:19:37.403" v="3488" actId="1076"/>
          <ac:spMkLst>
            <pc:docMk/>
            <pc:sldMk cId="1517937991" sldId="279"/>
            <ac:spMk id="51" creationId="{F5A3EEB6-D7B5-1DC6-7303-1B770225F8DD}"/>
          </ac:spMkLst>
        </pc:spChg>
        <pc:spChg chg="mod">
          <ac:chgData name="Wan, Lihua" userId="6dc7f015-cb74-493c-abf7-d07b0fabb903" providerId="ADAL" clId="{3AA39B05-43F9-48D1-92F8-5BD4EEC14B53}" dt="2025-07-16T05:19:37.403" v="3488" actId="1076"/>
          <ac:spMkLst>
            <pc:docMk/>
            <pc:sldMk cId="1517937991" sldId="279"/>
            <ac:spMk id="52" creationId="{74BB1475-F24C-A235-C3BE-C8FD68A65A7C}"/>
          </ac:spMkLst>
        </pc:spChg>
        <pc:spChg chg="mod">
          <ac:chgData name="Wan, Lihua" userId="6dc7f015-cb74-493c-abf7-d07b0fabb903" providerId="ADAL" clId="{3AA39B05-43F9-48D1-92F8-5BD4EEC14B53}" dt="2025-07-16T05:19:24.390" v="3486" actId="1076"/>
          <ac:spMkLst>
            <pc:docMk/>
            <pc:sldMk cId="1517937991" sldId="279"/>
            <ac:spMk id="54" creationId="{491C2CD7-ADD1-3266-6F4F-D54AF89ED642}"/>
          </ac:spMkLst>
        </pc:spChg>
        <pc:spChg chg="mod">
          <ac:chgData name="Wan, Lihua" userId="6dc7f015-cb74-493c-abf7-d07b0fabb903" providerId="ADAL" clId="{3AA39B05-43F9-48D1-92F8-5BD4EEC14B53}" dt="2025-07-16T05:19:24.390" v="3486" actId="1076"/>
          <ac:spMkLst>
            <pc:docMk/>
            <pc:sldMk cId="1517937991" sldId="279"/>
            <ac:spMk id="55" creationId="{70812A03-705F-0E2B-F804-1834B785329B}"/>
          </ac:spMkLst>
        </pc:spChg>
        <pc:spChg chg="mod">
          <ac:chgData name="Wan, Lihua" userId="6dc7f015-cb74-493c-abf7-d07b0fabb903" providerId="ADAL" clId="{3AA39B05-43F9-48D1-92F8-5BD4EEC14B53}" dt="2025-07-16T05:19:24.390" v="3486" actId="1076"/>
          <ac:spMkLst>
            <pc:docMk/>
            <pc:sldMk cId="1517937991" sldId="279"/>
            <ac:spMk id="57" creationId="{83436220-0604-43D9-585A-3918DEB347B3}"/>
          </ac:spMkLst>
        </pc:spChg>
        <pc:graphicFrameChg chg="mod">
          <ac:chgData name="Wan, Lihua" userId="6dc7f015-cb74-493c-abf7-d07b0fabb903" providerId="ADAL" clId="{3AA39B05-43F9-48D1-92F8-5BD4EEC14B53}" dt="2025-07-16T05:35:04.280" v="3830" actId="1076"/>
          <ac:graphicFrameMkLst>
            <pc:docMk/>
            <pc:sldMk cId="1517937991" sldId="279"/>
            <ac:graphicFrameMk id="49" creationId="{004FC068-D38B-BC5D-46AB-5DA8036B2EAA}"/>
          </ac:graphicFrameMkLst>
        </pc:graphicFrameChg>
        <pc:picChg chg="mod">
          <ac:chgData name="Wan, Lihua" userId="6dc7f015-cb74-493c-abf7-d07b0fabb903" providerId="ADAL" clId="{3AA39B05-43F9-48D1-92F8-5BD4EEC14B53}" dt="2025-07-16T05:19:37.403" v="3488" actId="1076"/>
          <ac:picMkLst>
            <pc:docMk/>
            <pc:sldMk cId="1517937991" sldId="279"/>
            <ac:picMk id="53" creationId="{F8F821D1-0ED6-7B5D-428B-6052A136A822}"/>
          </ac:picMkLst>
        </pc:picChg>
      </pc:sldChg>
      <pc:sldMasterChg chg="del delSldLayout">
        <pc:chgData name="Wan, Lihua" userId="6dc7f015-cb74-493c-abf7-d07b0fabb903" providerId="ADAL" clId="{3AA39B05-43F9-48D1-92F8-5BD4EEC14B53}" dt="2025-07-16T05:41:39.416" v="3848" actId="47"/>
        <pc:sldMasterMkLst>
          <pc:docMk/>
          <pc:sldMasterMk cId="3877359318" sldId="2147483660"/>
        </pc:sldMasterMkLst>
        <pc:sldLayoutChg chg="del">
          <pc:chgData name="Wan, Lihua" userId="6dc7f015-cb74-493c-abf7-d07b0fabb903" providerId="ADAL" clId="{3AA39B05-43F9-48D1-92F8-5BD4EEC14B53}" dt="2025-07-16T05:41:39.416" v="3848" actId="47"/>
          <pc:sldLayoutMkLst>
            <pc:docMk/>
            <pc:sldMasterMk cId="3877359318" sldId="2147483660"/>
            <pc:sldLayoutMk cId="670186708" sldId="2147483661"/>
          </pc:sldLayoutMkLst>
        </pc:sldLayoutChg>
        <pc:sldLayoutChg chg="del">
          <pc:chgData name="Wan, Lihua" userId="6dc7f015-cb74-493c-abf7-d07b0fabb903" providerId="ADAL" clId="{3AA39B05-43F9-48D1-92F8-5BD4EEC14B53}" dt="2025-07-16T05:41:39.416" v="3848" actId="47"/>
          <pc:sldLayoutMkLst>
            <pc:docMk/>
            <pc:sldMasterMk cId="3877359318" sldId="2147483660"/>
            <pc:sldLayoutMk cId="330972712" sldId="2147483662"/>
          </pc:sldLayoutMkLst>
        </pc:sldLayoutChg>
        <pc:sldLayoutChg chg="del">
          <pc:chgData name="Wan, Lihua" userId="6dc7f015-cb74-493c-abf7-d07b0fabb903" providerId="ADAL" clId="{3AA39B05-43F9-48D1-92F8-5BD4EEC14B53}" dt="2025-07-16T05:41:39.416" v="3848" actId="47"/>
          <pc:sldLayoutMkLst>
            <pc:docMk/>
            <pc:sldMasterMk cId="3877359318" sldId="2147483660"/>
            <pc:sldLayoutMk cId="1932072743" sldId="2147483663"/>
          </pc:sldLayoutMkLst>
        </pc:sldLayoutChg>
        <pc:sldLayoutChg chg="del">
          <pc:chgData name="Wan, Lihua" userId="6dc7f015-cb74-493c-abf7-d07b0fabb903" providerId="ADAL" clId="{3AA39B05-43F9-48D1-92F8-5BD4EEC14B53}" dt="2025-07-16T05:41:39.416" v="3848" actId="47"/>
          <pc:sldLayoutMkLst>
            <pc:docMk/>
            <pc:sldMasterMk cId="3877359318" sldId="2147483660"/>
            <pc:sldLayoutMk cId="3846360314" sldId="2147483664"/>
          </pc:sldLayoutMkLst>
        </pc:sldLayoutChg>
        <pc:sldLayoutChg chg="del">
          <pc:chgData name="Wan, Lihua" userId="6dc7f015-cb74-493c-abf7-d07b0fabb903" providerId="ADAL" clId="{3AA39B05-43F9-48D1-92F8-5BD4EEC14B53}" dt="2025-07-16T05:41:39.416" v="3848" actId="47"/>
          <pc:sldLayoutMkLst>
            <pc:docMk/>
            <pc:sldMasterMk cId="3877359318" sldId="2147483660"/>
            <pc:sldLayoutMk cId="2470270108" sldId="2147483665"/>
          </pc:sldLayoutMkLst>
        </pc:sldLayoutChg>
        <pc:sldLayoutChg chg="del">
          <pc:chgData name="Wan, Lihua" userId="6dc7f015-cb74-493c-abf7-d07b0fabb903" providerId="ADAL" clId="{3AA39B05-43F9-48D1-92F8-5BD4EEC14B53}" dt="2025-07-16T05:41:39.416" v="3848" actId="47"/>
          <pc:sldLayoutMkLst>
            <pc:docMk/>
            <pc:sldMasterMk cId="3877359318" sldId="2147483660"/>
            <pc:sldLayoutMk cId="1036082482" sldId="2147483666"/>
          </pc:sldLayoutMkLst>
        </pc:sldLayoutChg>
        <pc:sldLayoutChg chg="del">
          <pc:chgData name="Wan, Lihua" userId="6dc7f015-cb74-493c-abf7-d07b0fabb903" providerId="ADAL" clId="{3AA39B05-43F9-48D1-92F8-5BD4EEC14B53}" dt="2025-07-16T05:41:39.416" v="3848" actId="47"/>
          <pc:sldLayoutMkLst>
            <pc:docMk/>
            <pc:sldMasterMk cId="3877359318" sldId="2147483660"/>
            <pc:sldLayoutMk cId="1812637707" sldId="2147483667"/>
          </pc:sldLayoutMkLst>
        </pc:sldLayoutChg>
        <pc:sldLayoutChg chg="del">
          <pc:chgData name="Wan, Lihua" userId="6dc7f015-cb74-493c-abf7-d07b0fabb903" providerId="ADAL" clId="{3AA39B05-43F9-48D1-92F8-5BD4EEC14B53}" dt="2025-07-16T05:41:39.416" v="3848" actId="47"/>
          <pc:sldLayoutMkLst>
            <pc:docMk/>
            <pc:sldMasterMk cId="3877359318" sldId="2147483660"/>
            <pc:sldLayoutMk cId="3923147883" sldId="2147483668"/>
          </pc:sldLayoutMkLst>
        </pc:sldLayoutChg>
        <pc:sldLayoutChg chg="del">
          <pc:chgData name="Wan, Lihua" userId="6dc7f015-cb74-493c-abf7-d07b0fabb903" providerId="ADAL" clId="{3AA39B05-43F9-48D1-92F8-5BD4EEC14B53}" dt="2025-07-16T05:41:39.416" v="3848" actId="47"/>
          <pc:sldLayoutMkLst>
            <pc:docMk/>
            <pc:sldMasterMk cId="3877359318" sldId="2147483660"/>
            <pc:sldLayoutMk cId="3209404514" sldId="2147483669"/>
          </pc:sldLayoutMkLst>
        </pc:sldLayoutChg>
        <pc:sldLayoutChg chg="del">
          <pc:chgData name="Wan, Lihua" userId="6dc7f015-cb74-493c-abf7-d07b0fabb903" providerId="ADAL" clId="{3AA39B05-43F9-48D1-92F8-5BD4EEC14B53}" dt="2025-07-16T05:41:39.416" v="3848" actId="47"/>
          <pc:sldLayoutMkLst>
            <pc:docMk/>
            <pc:sldMasterMk cId="3877359318" sldId="2147483660"/>
            <pc:sldLayoutMk cId="2819725280" sldId="2147483670"/>
          </pc:sldLayoutMkLst>
        </pc:sldLayoutChg>
        <pc:sldLayoutChg chg="del">
          <pc:chgData name="Wan, Lihua" userId="6dc7f015-cb74-493c-abf7-d07b0fabb903" providerId="ADAL" clId="{3AA39B05-43F9-48D1-92F8-5BD4EEC14B53}" dt="2025-07-16T05:41:39.416" v="3848" actId="47"/>
          <pc:sldLayoutMkLst>
            <pc:docMk/>
            <pc:sldMasterMk cId="3877359318" sldId="2147483660"/>
            <pc:sldLayoutMk cId="3988131836" sldId="2147483671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0E6F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F6A-4EBD-A452-047F10B25519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F6A-4EBD-A452-047F10B25519}"/>
              </c:ext>
            </c:extLst>
          </c:dPt>
          <c:dLbls>
            <c:dLbl>
              <c:idx val="0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6981198714848901"/>
                      <c:h val="0.18328569542122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5F6A-4EBD-A452-047F10B25519}"/>
                </c:ext>
              </c:extLst>
            </c:dLbl>
            <c:dLbl>
              <c:idx val="1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550379393021798"/>
                      <c:h val="0.18328569542122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5F6A-4EBD-A452-047F10B255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zh-CN"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ea"/>
                    <a:sym typeface="+mn-lt"/>
                  </a:defRPr>
                </a:pPr>
                <a:endParaRPr lang="zh-CN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沙非胺</c:v>
                </c:pt>
                <c:pt idx="1">
                  <c:v>安慰剂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-1.91</c:v>
                </c:pt>
                <c:pt idx="1">
                  <c:v>-0.81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F6A-4EBD-A452-047F10B2551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100"/>
        <c:axId val="736613120"/>
        <c:axId val="736622840"/>
      </c:barChart>
      <c:catAx>
        <c:axId val="7366131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high"/>
        <c:crossAx val="736622840"/>
        <c:crosses val="autoZero"/>
        <c:auto val="1"/>
        <c:lblAlgn val="ctr"/>
        <c:lblOffset val="100"/>
        <c:noMultiLvlLbl val="0"/>
      </c:catAx>
      <c:valAx>
        <c:axId val="73662284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rgbClr val="B28CBC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736613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94964a4a-fd1d-4298-8481-1dd5db1d53a5}"/>
      </c:ext>
    </c:extLst>
  </c:chart>
  <c:spPr>
    <a:noFill/>
    <a:ln>
      <a:noFill/>
    </a:ln>
    <a:effectLst/>
  </c:spPr>
  <c:txPr>
    <a:bodyPr/>
    <a:lstStyle/>
    <a:p>
      <a:pPr>
        <a:defRPr lang="zh-CN" sz="1200">
          <a:solidFill>
            <a:schemeClr val="tx1"/>
          </a:solidFill>
          <a:latin typeface="+mn-lt"/>
          <a:ea typeface="+mn-ea"/>
          <a:cs typeface="+mn-ea"/>
          <a:sym typeface="+mn-lt"/>
        </a:defRPr>
      </a:pPr>
      <a:endParaRPr lang="zh-CN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0E6F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8FC-4D70-85AF-14DFC98EB49F}"/>
              </c:ext>
            </c:extLst>
          </c:dPt>
          <c:dPt>
            <c:idx val="1"/>
            <c:invertIfNegative val="0"/>
            <c:bubble3D val="0"/>
            <c:spPr>
              <a:solidFill>
                <a:srgbClr val="D9D9D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8FC-4D70-85AF-14DFC98EB49F}"/>
              </c:ext>
            </c:extLst>
          </c:dPt>
          <c:dLbls>
            <c:dLbl>
              <c:idx val="0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6981198714848901"/>
                      <c:h val="0.18328569542122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18FC-4D70-85AF-14DFC98EB49F}"/>
                </c:ext>
              </c:extLst>
            </c:dLbl>
            <c:dLbl>
              <c:idx val="1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550379393021798"/>
                      <c:h val="0.18328569542122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18FC-4D70-85AF-14DFC98EB4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zh-CN"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ea"/>
                    <a:sym typeface="+mn-lt"/>
                  </a:defRPr>
                </a:pPr>
                <a:endParaRPr lang="zh-CN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沙非胺</c:v>
                </c:pt>
                <c:pt idx="1">
                  <c:v>安慰剂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-8.11</c:v>
                </c:pt>
                <c:pt idx="1">
                  <c:v>-4.3099999999999996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8FC-4D70-85AF-14DFC98EB49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100"/>
        <c:axId val="736613120"/>
        <c:axId val="736622840"/>
      </c:barChart>
      <c:catAx>
        <c:axId val="7366131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high"/>
        <c:crossAx val="736622840"/>
        <c:crosses val="autoZero"/>
        <c:auto val="1"/>
        <c:lblAlgn val="ctr"/>
        <c:lblOffset val="100"/>
        <c:noMultiLvlLbl val="0"/>
      </c:catAx>
      <c:valAx>
        <c:axId val="73662284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rgbClr val="B28CBC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736613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87ccf3aa-5a4d-4845-9e29-041026f7b6ad}"/>
      </c:ext>
    </c:extLst>
  </c:chart>
  <c:spPr>
    <a:noFill/>
    <a:ln>
      <a:noFill/>
    </a:ln>
    <a:effectLst/>
  </c:spPr>
  <c:txPr>
    <a:bodyPr/>
    <a:lstStyle/>
    <a:p>
      <a:pPr>
        <a:defRPr lang="zh-CN" sz="1200">
          <a:solidFill>
            <a:schemeClr val="tx1"/>
          </a:solidFill>
          <a:latin typeface="+mn-lt"/>
          <a:ea typeface="+mn-ea"/>
          <a:cs typeface="+mn-ea"/>
          <a:sym typeface="+mn-lt"/>
        </a:defRPr>
      </a:pPr>
      <a:endParaRPr lang="zh-CN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2025/7/18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2025/7/18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2025/7/18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2025/7/18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2025/7/18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2025/7/18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2025/7/18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2025/7/18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2025/7/18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2025/7/18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2025/7/18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2025/7/18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圆角矩形 34">
            <a:extLst>
              <a:ext uri="{FF2B5EF4-FFF2-40B4-BE49-F238E27FC236}">
                <a16:creationId xmlns:a16="http://schemas.microsoft.com/office/drawing/2014/main" id="{2EDB82AE-B2DE-0EA2-0E2F-E2E01904CAE9}"/>
              </a:ext>
            </a:extLst>
          </p:cNvPr>
          <p:cNvSpPr/>
          <p:nvPr/>
        </p:nvSpPr>
        <p:spPr>
          <a:xfrm>
            <a:off x="489963" y="1190500"/>
            <a:ext cx="11212074" cy="4000356"/>
          </a:xfrm>
          <a:prstGeom prst="roundRect">
            <a:avLst>
              <a:gd name="adj" fmla="val 2845"/>
            </a:avLst>
          </a:prstGeom>
          <a:noFill/>
          <a:ln w="38100" cap="flat" cmpd="sng" algn="ctr">
            <a:gradFill>
              <a:gsLst>
                <a:gs pos="0">
                  <a:srgbClr val="7030A0"/>
                </a:gs>
                <a:gs pos="100000">
                  <a:srgbClr val="DD9D49"/>
                </a:gs>
              </a:gsLst>
              <a:lin ang="0" scaled="1"/>
            </a:gra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03" name="文本框 102">
            <a:extLst>
              <a:ext uri="{FF2B5EF4-FFF2-40B4-BE49-F238E27FC236}">
                <a16:creationId xmlns:a16="http://schemas.microsoft.com/office/drawing/2014/main" id="{CA39E0BA-2837-81D6-0C26-C2BBE9ECFFDA}"/>
              </a:ext>
            </a:extLst>
          </p:cNvPr>
          <p:cNvSpPr txBox="1"/>
          <p:nvPr/>
        </p:nvSpPr>
        <p:spPr>
          <a:xfrm>
            <a:off x="1813946" y="1509180"/>
            <a:ext cx="862773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dist" defTabSz="457200">
              <a:defRPr/>
            </a:pPr>
            <a:r>
              <a:rPr kumimoji="1" lang="zh-CN" altLang="en-US" sz="4800" b="1" dirty="0">
                <a:solidFill>
                  <a:srgbClr val="000000"/>
                </a:solidFill>
                <a:cs typeface="+mn-ea"/>
                <a:sym typeface="+mn-lt"/>
              </a:rPr>
              <a:t>甲磺酸沙非胺片（悉达可</a:t>
            </a:r>
            <a:r>
              <a:rPr kumimoji="1" lang="en-US" altLang="zh-CN" sz="4800" b="1" baseline="30000" dirty="0">
                <a:solidFill>
                  <a:srgbClr val="000000"/>
                </a:solidFill>
                <a:cs typeface="+mn-ea"/>
                <a:sym typeface="+mn-lt"/>
              </a:rPr>
              <a:t>®</a:t>
            </a:r>
            <a:r>
              <a:rPr kumimoji="1" lang="zh-CN" altLang="en-US" sz="4800" b="1" dirty="0">
                <a:solidFill>
                  <a:srgbClr val="000000"/>
                </a:solidFill>
                <a:cs typeface="+mn-ea"/>
                <a:sym typeface="+mn-lt"/>
              </a:rPr>
              <a:t>）</a:t>
            </a:r>
          </a:p>
        </p:txBody>
      </p:sp>
      <p:sp>
        <p:nvSpPr>
          <p:cNvPr id="104" name="文本框 103">
            <a:extLst>
              <a:ext uri="{FF2B5EF4-FFF2-40B4-BE49-F238E27FC236}">
                <a16:creationId xmlns:a16="http://schemas.microsoft.com/office/drawing/2014/main" id="{F8CF8BEE-6586-D356-DDFD-9DEBFA6A4694}"/>
              </a:ext>
            </a:extLst>
          </p:cNvPr>
          <p:cNvSpPr txBox="1"/>
          <p:nvPr/>
        </p:nvSpPr>
        <p:spPr>
          <a:xfrm>
            <a:off x="102363" y="6612757"/>
            <a:ext cx="4193456" cy="21544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此资料仅用于“</a:t>
            </a:r>
            <a:r>
              <a:rPr kumimoji="0" lang="en-US" altLang="zh-CN" sz="1400" b="0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2025</a:t>
            </a:r>
            <a:r>
              <a: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年国家医保目录调整”申报工作</a:t>
            </a:r>
            <a:endParaRPr kumimoji="0" lang="en-US" altLang="zh-CN" sz="14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5" name="矩形 104">
            <a:extLst>
              <a:ext uri="{FF2B5EF4-FFF2-40B4-BE49-F238E27FC236}">
                <a16:creationId xmlns:a16="http://schemas.microsoft.com/office/drawing/2014/main" id="{E03F0B51-9522-94C9-FC06-9ED55E107377}"/>
              </a:ext>
            </a:extLst>
          </p:cNvPr>
          <p:cNvSpPr/>
          <p:nvPr/>
        </p:nvSpPr>
        <p:spPr>
          <a:xfrm>
            <a:off x="1813946" y="3071185"/>
            <a:ext cx="8337417" cy="574766"/>
          </a:xfrm>
          <a:prstGeom prst="rect">
            <a:avLst/>
          </a:prstGeom>
          <a:gradFill flip="none" rotWithShape="1">
            <a:gsLst>
              <a:gs pos="30000">
                <a:srgbClr val="652B91"/>
              </a:gs>
              <a:gs pos="100000">
                <a:srgbClr val="652B91">
                  <a:lumMod val="80000"/>
                  <a:lumOff val="20000"/>
                </a:srgbClr>
              </a:gs>
            </a:gsLst>
            <a:lin ang="135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381000" dist="190500" dir="5400000" sx="90000" sy="90000" algn="ctr" rotWithShape="0">
              <a:srgbClr val="652B91">
                <a:alpha val="3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6" name="文本框 105">
            <a:extLst>
              <a:ext uri="{FF2B5EF4-FFF2-40B4-BE49-F238E27FC236}">
                <a16:creationId xmlns:a16="http://schemas.microsoft.com/office/drawing/2014/main" id="{921C4286-F828-EBA3-B926-60399037E02F}"/>
              </a:ext>
            </a:extLst>
          </p:cNvPr>
          <p:cNvSpPr txBox="1"/>
          <p:nvPr/>
        </p:nvSpPr>
        <p:spPr>
          <a:xfrm>
            <a:off x="2163919" y="3188871"/>
            <a:ext cx="798744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457200">
              <a:defRPr/>
            </a:pPr>
            <a:r>
              <a:rPr kumimoji="1" lang="zh-CN" altLang="en-US" sz="2400" b="1" dirty="0">
                <a:solidFill>
                  <a:srgbClr val="FFFFFF"/>
                </a:solidFill>
                <a:cs typeface="+mn-ea"/>
                <a:sym typeface="+mn-lt"/>
              </a:rPr>
              <a:t>第三代单胺氧化酶</a:t>
            </a:r>
            <a:r>
              <a:rPr kumimoji="1" lang="en-US" altLang="zh-CN" sz="2400" b="1" dirty="0">
                <a:solidFill>
                  <a:srgbClr val="FFFFFF"/>
                </a:solidFill>
                <a:cs typeface="+mn-ea"/>
                <a:sym typeface="+mn-lt"/>
              </a:rPr>
              <a:t>B</a:t>
            </a:r>
            <a:r>
              <a:rPr kumimoji="1" lang="zh-CN" altLang="en-US" sz="2400" b="1" dirty="0">
                <a:solidFill>
                  <a:srgbClr val="FFFFFF"/>
                </a:solidFill>
                <a:cs typeface="+mn-ea"/>
                <a:sym typeface="+mn-lt"/>
              </a:rPr>
              <a:t>抑制剂</a:t>
            </a:r>
            <a:r>
              <a:rPr kumimoji="1" lang="zh-CN" altLang="it-IT" sz="2400" b="1" dirty="0">
                <a:solidFill>
                  <a:srgbClr val="FFFFFF"/>
                </a:solidFill>
                <a:cs typeface="+mn-ea"/>
                <a:sym typeface="+mn-lt"/>
              </a:rPr>
              <a:t>：</a:t>
            </a:r>
            <a:r>
              <a:rPr kumimoji="1" lang="zh-CN" altLang="en-US" sz="2400" b="1" dirty="0">
                <a:solidFill>
                  <a:srgbClr val="FFFFFF"/>
                </a:solidFill>
                <a:cs typeface="+mn-ea"/>
                <a:sym typeface="+mn-lt"/>
              </a:rPr>
              <a:t>全球唯一双重机制抗帕药物</a:t>
            </a:r>
          </a:p>
        </p:txBody>
      </p:sp>
      <p:sp>
        <p:nvSpPr>
          <p:cNvPr id="107" name="文本框 106">
            <a:extLst>
              <a:ext uri="{FF2B5EF4-FFF2-40B4-BE49-F238E27FC236}">
                <a16:creationId xmlns:a16="http://schemas.microsoft.com/office/drawing/2014/main" id="{B1AF06E1-348B-A784-4572-65B09C235D8B}"/>
              </a:ext>
            </a:extLst>
          </p:cNvPr>
          <p:cNvSpPr txBox="1"/>
          <p:nvPr/>
        </p:nvSpPr>
        <p:spPr>
          <a:xfrm>
            <a:off x="10368588" y="445631"/>
            <a:ext cx="103233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457200">
              <a:defRPr/>
            </a:pPr>
            <a:r>
              <a:rPr kumimoji="1" lang="en-US" altLang="zh-CN">
                <a:solidFill>
                  <a:srgbClr val="FFFFFF"/>
                </a:solidFill>
                <a:cs typeface="+mn-ea"/>
                <a:sym typeface="+mn-lt"/>
              </a:rPr>
              <a:t>10/23</a:t>
            </a:r>
            <a:r>
              <a:rPr kumimoji="1" lang="zh-CN" altLang="en-US">
                <a:solidFill>
                  <a:srgbClr val="FFFFFF"/>
                </a:solidFill>
                <a:cs typeface="+mn-ea"/>
                <a:sym typeface="+mn-lt"/>
              </a:rPr>
              <a:t>     </a:t>
            </a:r>
            <a:r>
              <a:rPr kumimoji="1" lang="en-US" altLang="zh-CN">
                <a:solidFill>
                  <a:srgbClr val="FFFFFF"/>
                </a:solidFill>
                <a:cs typeface="+mn-ea"/>
                <a:sym typeface="+mn-lt"/>
              </a:rPr>
              <a:t>&gt;</a:t>
            </a:r>
            <a:endParaRPr kumimoji="1"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pic>
        <p:nvPicPr>
          <p:cNvPr id="108" name="图片 107">
            <a:extLst>
              <a:ext uri="{FF2B5EF4-FFF2-40B4-BE49-F238E27FC236}">
                <a16:creationId xmlns:a16="http://schemas.microsoft.com/office/drawing/2014/main" id="{63EA2551-E71A-C692-EA67-29702232D4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6150" y="16685"/>
            <a:ext cx="1085850" cy="628650"/>
          </a:xfrm>
          <a:prstGeom prst="rect">
            <a:avLst/>
          </a:prstGeom>
        </p:spPr>
      </p:pic>
      <p:sp>
        <p:nvSpPr>
          <p:cNvPr id="109" name="文本框 108">
            <a:extLst>
              <a:ext uri="{FF2B5EF4-FFF2-40B4-BE49-F238E27FC236}">
                <a16:creationId xmlns:a16="http://schemas.microsoft.com/office/drawing/2014/main" id="{98131118-FD43-64B4-BD3A-6E49D531A5A4}"/>
              </a:ext>
            </a:extLst>
          </p:cNvPr>
          <p:cNvSpPr txBox="1"/>
          <p:nvPr/>
        </p:nvSpPr>
        <p:spPr>
          <a:xfrm>
            <a:off x="94228" y="171772"/>
            <a:ext cx="155831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>
              <a:defRPr/>
            </a:pPr>
            <a:r>
              <a:rPr kumimoji="1" lang="en-US" altLang="zh-CN" sz="2000" b="1" dirty="0">
                <a:solidFill>
                  <a:srgbClr val="000000"/>
                </a:solidFill>
                <a:cs typeface="+mn-ea"/>
                <a:sym typeface="+mn-lt"/>
              </a:rPr>
              <a:t>5.1</a:t>
            </a:r>
            <a:r>
              <a:rPr kumimoji="1" lang="zh-CN" altLang="en-US" sz="2000" b="1" dirty="0">
                <a:solidFill>
                  <a:srgbClr val="000000"/>
                </a:solidFill>
                <a:cs typeface="+mn-ea"/>
                <a:sym typeface="+mn-lt"/>
              </a:rPr>
              <a:t>类创新药</a:t>
            </a:r>
          </a:p>
        </p:txBody>
      </p:sp>
      <p:sp>
        <p:nvSpPr>
          <p:cNvPr id="110" name="矩形 109">
            <a:extLst>
              <a:ext uri="{FF2B5EF4-FFF2-40B4-BE49-F238E27FC236}">
                <a16:creationId xmlns:a16="http://schemas.microsoft.com/office/drawing/2014/main" id="{1F087692-B5D7-5792-0AE9-F63C8BBBFBC8}"/>
              </a:ext>
            </a:extLst>
          </p:cNvPr>
          <p:cNvSpPr/>
          <p:nvPr/>
        </p:nvSpPr>
        <p:spPr>
          <a:xfrm>
            <a:off x="1924175" y="3178469"/>
            <a:ext cx="181994" cy="368319"/>
          </a:xfrm>
          <a:prstGeom prst="rect">
            <a:avLst/>
          </a:prstGeom>
          <a:solidFill>
            <a:srgbClr val="FFFFFF">
              <a:alpha val="7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1" name="矩形 110">
            <a:extLst>
              <a:ext uri="{FF2B5EF4-FFF2-40B4-BE49-F238E27FC236}">
                <a16:creationId xmlns:a16="http://schemas.microsoft.com/office/drawing/2014/main" id="{1C44EF5B-6556-992A-A53E-5199B1D654E6}"/>
              </a:ext>
            </a:extLst>
          </p:cNvPr>
          <p:cNvSpPr/>
          <p:nvPr/>
        </p:nvSpPr>
        <p:spPr>
          <a:xfrm>
            <a:off x="2154294" y="3173907"/>
            <a:ext cx="102630" cy="368319"/>
          </a:xfrm>
          <a:prstGeom prst="rect">
            <a:avLst/>
          </a:prstGeom>
          <a:solidFill>
            <a:srgbClr val="FFFFFF">
              <a:alpha val="7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12" name="组合 111">
            <a:extLst>
              <a:ext uri="{FF2B5EF4-FFF2-40B4-BE49-F238E27FC236}">
                <a16:creationId xmlns:a16="http://schemas.microsoft.com/office/drawing/2014/main" id="{D69AF8F0-F378-FB17-35CE-557986C75C79}"/>
              </a:ext>
            </a:extLst>
          </p:cNvPr>
          <p:cNvGrpSpPr/>
          <p:nvPr/>
        </p:nvGrpSpPr>
        <p:grpSpPr>
          <a:xfrm>
            <a:off x="8246771" y="3990777"/>
            <a:ext cx="3210339" cy="1046313"/>
            <a:chOff x="8132832" y="3965605"/>
            <a:chExt cx="3210339" cy="1046313"/>
          </a:xfrm>
        </p:grpSpPr>
        <p:sp>
          <p:nvSpPr>
            <p:cNvPr id="113" name="矩形 112">
              <a:extLst>
                <a:ext uri="{FF2B5EF4-FFF2-40B4-BE49-F238E27FC236}">
                  <a16:creationId xmlns:a16="http://schemas.microsoft.com/office/drawing/2014/main" id="{40AF3151-2F40-8D18-BFCF-C83A276DB444}"/>
                </a:ext>
              </a:extLst>
            </p:cNvPr>
            <p:cNvSpPr/>
            <p:nvPr/>
          </p:nvSpPr>
          <p:spPr>
            <a:xfrm>
              <a:off x="8892252" y="3965605"/>
              <a:ext cx="1154545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CN" sz="2800" b="1">
                  <a:ln w="0"/>
                  <a:solidFill>
                    <a:srgbClr val="610779"/>
                  </a:solidFill>
                  <a:effectLst>
                    <a:reflection blurRad="6350" stA="53000" endA="300" endPos="35500" dir="5400000" sy="-90000" algn="bl" rotWithShape="0"/>
                  </a:effectLst>
                  <a:cs typeface="+mn-ea"/>
                  <a:sym typeface="+mn-lt"/>
                </a:rPr>
                <a:t>4</a:t>
              </a:r>
              <a:endParaRPr lang="zh-CN" altLang="en-US" sz="2800" b="1">
                <a:ln w="0"/>
                <a:solidFill>
                  <a:srgbClr val="610779"/>
                </a:solidFill>
                <a:effectLst>
                  <a:reflection blurRad="6350" stA="53000" endA="300" endPos="35500" dir="5400000" sy="-90000" algn="bl" rotWithShape="0"/>
                </a:effectLst>
                <a:cs typeface="+mn-ea"/>
                <a:sym typeface="+mn-lt"/>
              </a:endParaRPr>
            </a:p>
          </p:txBody>
        </p:sp>
        <p:sp>
          <p:nvSpPr>
            <p:cNvPr id="114" name="文本框 113">
              <a:extLst>
                <a:ext uri="{FF2B5EF4-FFF2-40B4-BE49-F238E27FC236}">
                  <a16:creationId xmlns:a16="http://schemas.microsoft.com/office/drawing/2014/main" id="{F54E7F82-B764-1D33-B6A8-F37106A22202}"/>
                </a:ext>
              </a:extLst>
            </p:cNvPr>
            <p:cNvSpPr txBox="1"/>
            <p:nvPr/>
          </p:nvSpPr>
          <p:spPr>
            <a:xfrm>
              <a:off x="9695470" y="4084459"/>
              <a:ext cx="77919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zh-CN" altLang="en-US" sz="1400" kern="0">
                  <a:solidFill>
                    <a:srgbClr val="000000"/>
                  </a:solidFill>
                  <a:cs typeface="+mn-ea"/>
                  <a:sym typeface="+mn-lt"/>
                </a:rPr>
                <a:t>重获益</a:t>
              </a:r>
              <a:endParaRPr lang="en-US" altLang="zh-CN" sz="1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15" name="TextBox 363">
              <a:extLst>
                <a:ext uri="{FF2B5EF4-FFF2-40B4-BE49-F238E27FC236}">
                  <a16:creationId xmlns:a16="http://schemas.microsoft.com/office/drawing/2014/main" id="{E5683C0F-D6A6-D2FF-2972-6342C3DBA1B8}"/>
                </a:ext>
              </a:extLst>
            </p:cNvPr>
            <p:cNvSpPr txBox="1"/>
            <p:nvPr/>
          </p:nvSpPr>
          <p:spPr>
            <a:xfrm>
              <a:off x="8132832" y="4453880"/>
              <a:ext cx="3210339" cy="5580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600"/>
                </a:spcBef>
                <a:buClr>
                  <a:srgbClr val="544F40"/>
                </a:buClr>
                <a:defRPr/>
              </a:pPr>
              <a:r>
                <a:rPr lang="zh-CN" altLang="en-US" sz="1100" kern="0" dirty="0">
                  <a:solidFill>
                    <a:srgbClr val="000000"/>
                  </a:solidFill>
                  <a:cs typeface="+mn-ea"/>
                  <a:sym typeface="+mn-lt"/>
                </a:rPr>
                <a:t>“症状波动”“运动症状”</a:t>
              </a:r>
              <a:endParaRPr lang="en-US" altLang="zh-CN" sz="1100" kern="0" dirty="0">
                <a:solidFill>
                  <a:srgbClr val="000000"/>
                </a:solidFill>
                <a:cs typeface="+mn-ea"/>
                <a:sym typeface="+mn-lt"/>
              </a:endParaRPr>
            </a:p>
            <a:p>
              <a:pPr algn="ctr">
                <a:lnSpc>
                  <a:spcPct val="120000"/>
                </a:lnSpc>
                <a:spcBef>
                  <a:spcPts val="600"/>
                </a:spcBef>
                <a:buClr>
                  <a:srgbClr val="544F40"/>
                </a:buClr>
                <a:defRPr/>
              </a:pPr>
              <a:r>
                <a:rPr lang="zh-CN" altLang="en-US" sz="1100" kern="0" dirty="0">
                  <a:solidFill>
                    <a:srgbClr val="000000"/>
                  </a:solidFill>
                  <a:cs typeface="+mn-ea"/>
                  <a:sym typeface="+mn-lt"/>
                </a:rPr>
                <a:t>“非运动症状” “长期有效”</a:t>
              </a:r>
              <a:endParaRPr lang="en-US" sz="1100" kern="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6" name="组合 115">
            <a:extLst>
              <a:ext uri="{FF2B5EF4-FFF2-40B4-BE49-F238E27FC236}">
                <a16:creationId xmlns:a16="http://schemas.microsoft.com/office/drawing/2014/main" id="{9F6D38D0-3D0D-6903-4692-13004DD64DA5}"/>
              </a:ext>
            </a:extLst>
          </p:cNvPr>
          <p:cNvGrpSpPr/>
          <p:nvPr/>
        </p:nvGrpSpPr>
        <p:grpSpPr>
          <a:xfrm>
            <a:off x="821975" y="3997920"/>
            <a:ext cx="2629881" cy="1274840"/>
            <a:chOff x="708036" y="3991998"/>
            <a:chExt cx="2629881" cy="1274840"/>
          </a:xfrm>
        </p:grpSpPr>
        <p:sp>
          <p:nvSpPr>
            <p:cNvPr id="117" name="矩形 116">
              <a:extLst>
                <a:ext uri="{FF2B5EF4-FFF2-40B4-BE49-F238E27FC236}">
                  <a16:creationId xmlns:a16="http://schemas.microsoft.com/office/drawing/2014/main" id="{753B214B-E74D-46A0-E42C-FC96B91497F3}"/>
                </a:ext>
              </a:extLst>
            </p:cNvPr>
            <p:cNvSpPr/>
            <p:nvPr/>
          </p:nvSpPr>
          <p:spPr>
            <a:xfrm>
              <a:off x="1069360" y="3991998"/>
              <a:ext cx="1017021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CN" sz="2800" b="1">
                  <a:ln w="0"/>
                  <a:solidFill>
                    <a:srgbClr val="610779"/>
                  </a:solidFill>
                  <a:effectLst>
                    <a:reflection blurRad="6350" stA="53000" endA="300" endPos="35500" dir="5400000" sy="-90000" algn="bl" rotWithShape="0"/>
                  </a:effectLst>
                  <a:cs typeface="+mn-ea"/>
                  <a:sym typeface="+mn-lt"/>
                </a:rPr>
                <a:t>1</a:t>
              </a:r>
              <a:endParaRPr lang="zh-CN" altLang="en-US" sz="2800" b="1">
                <a:ln w="0"/>
                <a:solidFill>
                  <a:srgbClr val="610779"/>
                </a:solidFill>
                <a:effectLst>
                  <a:reflection blurRad="6350" stA="53000" endA="300" endPos="35500" dir="5400000" sy="-90000" algn="bl" rotWithShape="0"/>
                </a:effectLst>
                <a:cs typeface="+mn-ea"/>
                <a:sym typeface="+mn-lt"/>
              </a:endParaRPr>
            </a:p>
          </p:txBody>
        </p:sp>
        <p:sp>
          <p:nvSpPr>
            <p:cNvPr id="118" name="文本框 117">
              <a:extLst>
                <a:ext uri="{FF2B5EF4-FFF2-40B4-BE49-F238E27FC236}">
                  <a16:creationId xmlns:a16="http://schemas.microsoft.com/office/drawing/2014/main" id="{2D337A40-8E45-1D34-671A-95B1CBC29FB4}"/>
                </a:ext>
              </a:extLst>
            </p:cNvPr>
            <p:cNvSpPr txBox="1"/>
            <p:nvPr/>
          </p:nvSpPr>
          <p:spPr>
            <a:xfrm>
              <a:off x="1778160" y="4094870"/>
              <a:ext cx="77919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zh-CN" altLang="en-US" sz="1400" kern="0">
                  <a:solidFill>
                    <a:srgbClr val="000000"/>
                  </a:solidFill>
                  <a:cs typeface="+mn-ea"/>
                  <a:sym typeface="+mn-lt"/>
                </a:rPr>
                <a:t>个药物</a:t>
              </a:r>
              <a:endParaRPr lang="en-US" altLang="zh-CN" sz="1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19" name="TextBox 363">
              <a:extLst>
                <a:ext uri="{FF2B5EF4-FFF2-40B4-BE49-F238E27FC236}">
                  <a16:creationId xmlns:a16="http://schemas.microsoft.com/office/drawing/2014/main" id="{9638062A-EFCC-D2F0-677D-B1ABD3C97FA9}"/>
                </a:ext>
              </a:extLst>
            </p:cNvPr>
            <p:cNvSpPr txBox="1"/>
            <p:nvPr/>
          </p:nvSpPr>
          <p:spPr>
            <a:xfrm>
              <a:off x="708036" y="4428403"/>
              <a:ext cx="2629881" cy="83843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600"/>
                </a:spcBef>
                <a:buClr>
                  <a:srgbClr val="544F40"/>
                </a:buClr>
                <a:defRPr/>
              </a:pPr>
              <a:r>
                <a:rPr lang="zh-CN" altLang="en-US" sz="1100" kern="0" dirty="0">
                  <a:solidFill>
                    <a:srgbClr val="000000"/>
                  </a:solidFill>
                  <a:cs typeface="+mn-ea"/>
                  <a:sym typeface="+mn-lt"/>
                </a:rPr>
                <a:t>全新一代单胺氧化酶</a:t>
              </a:r>
              <a:r>
                <a:rPr lang="en-US" altLang="zh-CN" sz="1100" kern="0" dirty="0">
                  <a:solidFill>
                    <a:srgbClr val="000000"/>
                  </a:solidFill>
                  <a:cs typeface="+mn-ea"/>
                  <a:sym typeface="+mn-lt"/>
                </a:rPr>
                <a:t>B</a:t>
              </a:r>
              <a:r>
                <a:rPr lang="zh-CN" altLang="en-US" sz="1100" kern="0" dirty="0">
                  <a:solidFill>
                    <a:srgbClr val="000000"/>
                  </a:solidFill>
                  <a:cs typeface="+mn-ea"/>
                  <a:sym typeface="+mn-lt"/>
                </a:rPr>
                <a:t>抑制剂（</a:t>
              </a:r>
              <a:r>
                <a:rPr lang="en-US" altLang="zh-CN" sz="1100" kern="0" dirty="0">
                  <a:solidFill>
                    <a:srgbClr val="000000"/>
                  </a:solidFill>
                  <a:cs typeface="+mn-ea"/>
                  <a:sym typeface="+mn-lt"/>
                </a:rPr>
                <a:t>MAO-BI</a:t>
              </a:r>
              <a:r>
                <a:rPr lang="zh-CN" altLang="en-US" sz="1100" kern="0" dirty="0">
                  <a:solidFill>
                    <a:srgbClr val="000000"/>
                  </a:solidFill>
                  <a:cs typeface="+mn-ea"/>
                  <a:sym typeface="+mn-lt"/>
                </a:rPr>
                <a:t>）</a:t>
              </a:r>
              <a:endParaRPr lang="en-US" altLang="zh-CN" sz="1100" kern="0" dirty="0">
                <a:solidFill>
                  <a:srgbClr val="000000"/>
                </a:solidFill>
                <a:cs typeface="+mn-ea"/>
                <a:sym typeface="+mn-lt"/>
              </a:endParaRPr>
            </a:p>
            <a:p>
              <a:pPr algn="ctr">
                <a:lnSpc>
                  <a:spcPct val="120000"/>
                </a:lnSpc>
                <a:spcBef>
                  <a:spcPts val="600"/>
                </a:spcBef>
                <a:buClr>
                  <a:srgbClr val="544F40"/>
                </a:buClr>
                <a:defRPr/>
              </a:pPr>
              <a:r>
                <a:rPr lang="zh-CN" altLang="en-US" sz="1100" kern="0" dirty="0">
                  <a:solidFill>
                    <a:srgbClr val="000000"/>
                  </a:solidFill>
                  <a:cs typeface="+mn-ea"/>
                  <a:sym typeface="+mn-lt"/>
                </a:rPr>
                <a:t>可用于青年型帕金森病（罕见病）</a:t>
              </a:r>
              <a:endParaRPr lang="en-US" altLang="zh-CN" sz="1100" kern="0" dirty="0">
                <a:solidFill>
                  <a:srgbClr val="000000"/>
                </a:solidFill>
                <a:cs typeface="+mn-ea"/>
                <a:sym typeface="+mn-lt"/>
              </a:endParaRPr>
            </a:p>
            <a:p>
              <a:pPr algn="ctr">
                <a:lnSpc>
                  <a:spcPct val="120000"/>
                </a:lnSpc>
                <a:spcBef>
                  <a:spcPts val="600"/>
                </a:spcBef>
                <a:buClr>
                  <a:srgbClr val="544F40"/>
                </a:buClr>
                <a:defRPr/>
              </a:pPr>
              <a:endParaRPr lang="en-US" sz="1100" kern="0" dirty="0">
                <a:solidFill>
                  <a:srgbClr val="000000"/>
                </a:solidFill>
                <a:highlight>
                  <a:srgbClr val="00FF00"/>
                </a:highlight>
                <a:cs typeface="+mn-ea"/>
                <a:sym typeface="+mn-lt"/>
              </a:endParaRPr>
            </a:p>
          </p:txBody>
        </p:sp>
      </p:grpSp>
      <p:sp>
        <p:nvSpPr>
          <p:cNvPr id="120" name="标题">
            <a:extLst>
              <a:ext uri="{FF2B5EF4-FFF2-40B4-BE49-F238E27FC236}">
                <a16:creationId xmlns:a16="http://schemas.microsoft.com/office/drawing/2014/main" id="{3E7FA99F-047A-FEE1-280C-B8A85131F44D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89962" y="5268151"/>
            <a:ext cx="11212075" cy="51674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150000"/>
              </a:lnSpc>
              <a:buSzPct val="100000"/>
              <a:defRPr/>
            </a:pPr>
            <a:r>
              <a:rPr lang="zh-CN" altLang="en-US" sz="2000" b="1" dirty="0">
                <a:solidFill>
                  <a:srgbClr val="000000"/>
                </a:solidFill>
                <a:cs typeface="+mn-ea"/>
                <a:sym typeface="+mn-lt"/>
              </a:rPr>
              <a:t>意大利赞邦集团海南海邦药业有限公司</a:t>
            </a:r>
          </a:p>
        </p:txBody>
      </p:sp>
      <p:grpSp>
        <p:nvGrpSpPr>
          <p:cNvPr id="126" name="组合 125">
            <a:extLst>
              <a:ext uri="{FF2B5EF4-FFF2-40B4-BE49-F238E27FC236}">
                <a16:creationId xmlns:a16="http://schemas.microsoft.com/office/drawing/2014/main" id="{D3B59D83-8B5C-2395-8E8E-7A59E7A143C3}"/>
              </a:ext>
            </a:extLst>
          </p:cNvPr>
          <p:cNvGrpSpPr/>
          <p:nvPr/>
        </p:nvGrpSpPr>
        <p:grpSpPr>
          <a:xfrm>
            <a:off x="4686166" y="3991191"/>
            <a:ext cx="2507634" cy="989079"/>
            <a:chOff x="4572227" y="3966019"/>
            <a:chExt cx="2507634" cy="989079"/>
          </a:xfrm>
        </p:grpSpPr>
        <p:sp>
          <p:nvSpPr>
            <p:cNvPr id="127" name="矩形 126">
              <a:extLst>
                <a:ext uri="{FF2B5EF4-FFF2-40B4-BE49-F238E27FC236}">
                  <a16:creationId xmlns:a16="http://schemas.microsoft.com/office/drawing/2014/main" id="{695F965B-55B2-3253-6897-AC829C4869CC}"/>
                </a:ext>
              </a:extLst>
            </p:cNvPr>
            <p:cNvSpPr/>
            <p:nvPr/>
          </p:nvSpPr>
          <p:spPr>
            <a:xfrm>
              <a:off x="5030189" y="3966019"/>
              <a:ext cx="1017021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CN" sz="2800" b="1">
                  <a:ln w="0"/>
                  <a:solidFill>
                    <a:srgbClr val="610779"/>
                  </a:solidFill>
                  <a:effectLst>
                    <a:reflection blurRad="6350" stA="53000" endA="300" endPos="35500" dir="5400000" sy="-90000" algn="bl" rotWithShape="0"/>
                  </a:effectLst>
                  <a:cs typeface="+mn-ea"/>
                  <a:sym typeface="+mn-lt"/>
                </a:rPr>
                <a:t>2</a:t>
              </a:r>
              <a:endParaRPr lang="zh-CN" altLang="en-US" sz="2800" b="1">
                <a:ln w="0"/>
                <a:solidFill>
                  <a:srgbClr val="610779"/>
                </a:solidFill>
                <a:effectLst>
                  <a:reflection blurRad="6350" stA="53000" endA="300" endPos="35500" dir="5400000" sy="-90000" algn="bl" rotWithShape="0"/>
                </a:effectLst>
                <a:cs typeface="+mn-ea"/>
                <a:sym typeface="+mn-lt"/>
              </a:endParaRPr>
            </a:p>
          </p:txBody>
        </p:sp>
        <p:sp>
          <p:nvSpPr>
            <p:cNvPr id="128" name="文本框 127">
              <a:extLst>
                <a:ext uri="{FF2B5EF4-FFF2-40B4-BE49-F238E27FC236}">
                  <a16:creationId xmlns:a16="http://schemas.microsoft.com/office/drawing/2014/main" id="{7272BA27-377E-8054-5079-B679AE7A24AB}"/>
                </a:ext>
              </a:extLst>
            </p:cNvPr>
            <p:cNvSpPr txBox="1"/>
            <p:nvPr/>
          </p:nvSpPr>
          <p:spPr>
            <a:xfrm>
              <a:off x="5727445" y="4086638"/>
              <a:ext cx="77919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zh-CN" altLang="en-US" sz="1400" kern="0">
                  <a:solidFill>
                    <a:srgbClr val="000000"/>
                  </a:solidFill>
                  <a:cs typeface="+mn-ea"/>
                  <a:sym typeface="+mn-lt"/>
                </a:rPr>
                <a:t>个机制</a:t>
              </a:r>
              <a:endParaRPr lang="en-US" altLang="zh-CN" sz="1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29" name="TextBox 363">
              <a:extLst>
                <a:ext uri="{FF2B5EF4-FFF2-40B4-BE49-F238E27FC236}">
                  <a16:creationId xmlns:a16="http://schemas.microsoft.com/office/drawing/2014/main" id="{009CF092-A9B0-37C2-2561-26C4E499E8CA}"/>
                </a:ext>
              </a:extLst>
            </p:cNvPr>
            <p:cNvSpPr txBox="1"/>
            <p:nvPr/>
          </p:nvSpPr>
          <p:spPr>
            <a:xfrm>
              <a:off x="4572227" y="4470202"/>
              <a:ext cx="2495293" cy="2782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600"/>
                </a:spcBef>
                <a:buClr>
                  <a:srgbClr val="544F40"/>
                </a:buClr>
              </a:pPr>
              <a:r>
                <a:rPr lang="zh-CN" altLang="en-US" sz="1100" dirty="0">
                  <a:solidFill>
                    <a:srgbClr val="000000"/>
                  </a:solidFill>
                  <a:cs typeface="+mn-ea"/>
                  <a:sym typeface="+mn-lt"/>
                </a:rPr>
                <a:t>单胺氧化酶</a:t>
              </a:r>
              <a:r>
                <a:rPr lang="en-US" altLang="zh-CN" sz="1100" dirty="0">
                  <a:solidFill>
                    <a:srgbClr val="000000"/>
                  </a:solidFill>
                  <a:cs typeface="+mn-ea"/>
                  <a:sym typeface="+mn-lt"/>
                </a:rPr>
                <a:t>B</a:t>
              </a:r>
              <a:r>
                <a:rPr lang="zh-CN" altLang="en-US" sz="1100" dirty="0">
                  <a:solidFill>
                    <a:srgbClr val="000000"/>
                  </a:solidFill>
                  <a:cs typeface="+mn-ea"/>
                  <a:sym typeface="+mn-lt"/>
                </a:rPr>
                <a:t>抑制剂</a:t>
              </a:r>
              <a:r>
                <a:rPr lang="en-US" altLang="zh-CN" sz="1100" dirty="0">
                  <a:solidFill>
                    <a:srgbClr val="000000"/>
                  </a:solidFill>
                  <a:cs typeface="+mn-ea"/>
                  <a:sym typeface="+mn-lt"/>
                </a:rPr>
                <a:t>+</a:t>
              </a:r>
              <a:r>
                <a:rPr lang="zh-CN" altLang="en-US" sz="1100" dirty="0">
                  <a:solidFill>
                    <a:srgbClr val="000000"/>
                  </a:solidFill>
                  <a:cs typeface="+mn-ea"/>
                  <a:sym typeface="+mn-lt"/>
                </a:rPr>
                <a:t>离子通道阻滞剂</a:t>
              </a:r>
              <a:endParaRPr lang="en-US" sz="110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30" name="TextBox 363">
              <a:extLst>
                <a:ext uri="{FF2B5EF4-FFF2-40B4-BE49-F238E27FC236}">
                  <a16:creationId xmlns:a16="http://schemas.microsoft.com/office/drawing/2014/main" id="{7FFCEA20-DE3B-DA5E-E3E8-E114CED406AE}"/>
                </a:ext>
              </a:extLst>
            </p:cNvPr>
            <p:cNvSpPr txBox="1"/>
            <p:nvPr/>
          </p:nvSpPr>
          <p:spPr>
            <a:xfrm>
              <a:off x="4787627" y="4676817"/>
              <a:ext cx="2292234" cy="2782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600"/>
                </a:spcBef>
                <a:buClr>
                  <a:srgbClr val="544F40"/>
                </a:buClr>
              </a:pPr>
              <a:r>
                <a:rPr lang="zh-CN" altLang="en-US" sz="1100" dirty="0">
                  <a:solidFill>
                    <a:srgbClr val="000000"/>
                  </a:solidFill>
                  <a:cs typeface="+mn-ea"/>
                  <a:sym typeface="+mn-lt"/>
                </a:rPr>
                <a:t>（多巴胺能）</a:t>
              </a:r>
              <a:r>
                <a:rPr lang="en-US" altLang="zh-CN" sz="1100" dirty="0">
                  <a:solidFill>
                    <a:srgbClr val="000000"/>
                  </a:solidFill>
                  <a:cs typeface="+mn-ea"/>
                  <a:sym typeface="+mn-lt"/>
                </a:rPr>
                <a:t>+</a:t>
              </a:r>
              <a:r>
                <a:rPr lang="zh-CN" altLang="en-US" sz="1100" dirty="0">
                  <a:solidFill>
                    <a:srgbClr val="000000"/>
                  </a:solidFill>
                  <a:cs typeface="+mn-ea"/>
                  <a:sym typeface="+mn-lt"/>
                </a:rPr>
                <a:t>（谷氨酸能）</a:t>
              </a:r>
              <a:endParaRPr lang="en-US" sz="110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486DA1F2-9000-A912-7095-756653E5849D}"/>
              </a:ext>
            </a:extLst>
          </p:cNvPr>
          <p:cNvGrpSpPr/>
          <p:nvPr/>
        </p:nvGrpSpPr>
        <p:grpSpPr>
          <a:xfrm>
            <a:off x="3419197" y="2489431"/>
            <a:ext cx="486000" cy="324000"/>
            <a:chOff x="494026" y="372644"/>
            <a:chExt cx="486000" cy="324000"/>
          </a:xfrm>
        </p:grpSpPr>
        <p:sp>
          <p:nvSpPr>
            <p:cNvPr id="3" name="任意形状 33">
              <a:extLst>
                <a:ext uri="{FF2B5EF4-FFF2-40B4-BE49-F238E27FC236}">
                  <a16:creationId xmlns:a16="http://schemas.microsoft.com/office/drawing/2014/main" id="{DE2E9E36-9BFC-A577-A97A-15F4FCE22BD3}"/>
                </a:ext>
              </a:extLst>
            </p:cNvPr>
            <p:cNvSpPr/>
            <p:nvPr/>
          </p:nvSpPr>
          <p:spPr>
            <a:xfrm>
              <a:off x="494026" y="372644"/>
              <a:ext cx="162000" cy="324000"/>
            </a:xfrm>
            <a:custGeom>
              <a:avLst/>
              <a:gdLst>
                <a:gd name="connsiteX0" fmla="*/ 0 w 200865"/>
                <a:gd name="connsiteY0" fmla="*/ 0 h 401730"/>
                <a:gd name="connsiteX1" fmla="*/ 0 w 200865"/>
                <a:gd name="connsiteY1" fmla="*/ 401730 h 401730"/>
                <a:gd name="connsiteX2" fmla="*/ 200865 w 200865"/>
                <a:gd name="connsiteY2" fmla="*/ 200865 h 401730"/>
                <a:gd name="connsiteX3" fmla="*/ 0 w 200865"/>
                <a:gd name="connsiteY3" fmla="*/ 0 h 40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865" h="401730">
                  <a:moveTo>
                    <a:pt x="0" y="0"/>
                  </a:moveTo>
                  <a:lnTo>
                    <a:pt x="0" y="401730"/>
                  </a:lnTo>
                  <a:cubicBezTo>
                    <a:pt x="26378" y="303764"/>
                    <a:pt x="102899" y="227243"/>
                    <a:pt x="200865" y="200865"/>
                  </a:cubicBezTo>
                  <a:cubicBezTo>
                    <a:pt x="102899" y="174487"/>
                    <a:pt x="26378" y="97966"/>
                    <a:pt x="0" y="0"/>
                  </a:cubicBezTo>
                </a:path>
              </a:pathLst>
            </a:custGeom>
            <a:gradFill flip="none" rotWithShape="1">
              <a:gsLst>
                <a:gs pos="30000">
                  <a:srgbClr val="ED8300"/>
                </a:gs>
                <a:gs pos="100000">
                  <a:srgbClr val="ED8300">
                    <a:lumMod val="80000"/>
                    <a:lumOff val="20000"/>
                  </a:srgbClr>
                </a:gs>
              </a:gsLst>
              <a:lin ang="135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>
              <a:outerShdw blurRad="381000" dist="190500" dir="5400000" sx="90000" sy="90000" algn="ctr" rotWithShape="0">
                <a:srgbClr val="ED8300">
                  <a:alpha val="3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" name="任意形状 34">
              <a:extLst>
                <a:ext uri="{FF2B5EF4-FFF2-40B4-BE49-F238E27FC236}">
                  <a16:creationId xmlns:a16="http://schemas.microsoft.com/office/drawing/2014/main" id="{4DB09D51-3F89-8C49-AE01-E91AD5E9F35C}"/>
                </a:ext>
              </a:extLst>
            </p:cNvPr>
            <p:cNvSpPr/>
            <p:nvPr/>
          </p:nvSpPr>
          <p:spPr>
            <a:xfrm>
              <a:off x="656026" y="372644"/>
              <a:ext cx="162000" cy="324000"/>
            </a:xfrm>
            <a:custGeom>
              <a:avLst/>
              <a:gdLst>
                <a:gd name="connsiteX0" fmla="*/ 0 w 200865"/>
                <a:gd name="connsiteY0" fmla="*/ 0 h 401730"/>
                <a:gd name="connsiteX1" fmla="*/ 0 w 200865"/>
                <a:gd name="connsiteY1" fmla="*/ 401730 h 401730"/>
                <a:gd name="connsiteX2" fmla="*/ 200865 w 200865"/>
                <a:gd name="connsiteY2" fmla="*/ 200865 h 401730"/>
                <a:gd name="connsiteX3" fmla="*/ 0 w 200865"/>
                <a:gd name="connsiteY3" fmla="*/ 0 h 40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865" h="401730">
                  <a:moveTo>
                    <a:pt x="0" y="0"/>
                  </a:moveTo>
                  <a:lnTo>
                    <a:pt x="0" y="401730"/>
                  </a:lnTo>
                  <a:cubicBezTo>
                    <a:pt x="26378" y="303764"/>
                    <a:pt x="102899" y="227243"/>
                    <a:pt x="200865" y="200865"/>
                  </a:cubicBezTo>
                  <a:cubicBezTo>
                    <a:pt x="102899" y="174487"/>
                    <a:pt x="26378" y="97966"/>
                    <a:pt x="0" y="0"/>
                  </a:cubicBezTo>
                </a:path>
              </a:pathLst>
            </a:custGeom>
            <a:gradFill flip="none" rotWithShape="1">
              <a:gsLst>
                <a:gs pos="30000">
                  <a:srgbClr val="ED8300"/>
                </a:gs>
                <a:gs pos="100000">
                  <a:srgbClr val="ED8300">
                    <a:lumMod val="80000"/>
                    <a:lumOff val="20000"/>
                  </a:srgbClr>
                </a:gs>
              </a:gsLst>
              <a:lin ang="135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>
              <a:outerShdw blurRad="381000" dist="190500" dir="5400000" sx="90000" sy="90000" algn="ctr" rotWithShape="0">
                <a:srgbClr val="ED8300">
                  <a:alpha val="3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" name="任意形状 35">
              <a:extLst>
                <a:ext uri="{FF2B5EF4-FFF2-40B4-BE49-F238E27FC236}">
                  <a16:creationId xmlns:a16="http://schemas.microsoft.com/office/drawing/2014/main" id="{F4974F7D-8C2C-40AC-88C7-4C0B67B2FC2F}"/>
                </a:ext>
              </a:extLst>
            </p:cNvPr>
            <p:cNvSpPr/>
            <p:nvPr/>
          </p:nvSpPr>
          <p:spPr>
            <a:xfrm>
              <a:off x="818026" y="372644"/>
              <a:ext cx="162000" cy="324000"/>
            </a:xfrm>
            <a:custGeom>
              <a:avLst/>
              <a:gdLst>
                <a:gd name="connsiteX0" fmla="*/ 0 w 200865"/>
                <a:gd name="connsiteY0" fmla="*/ 0 h 401730"/>
                <a:gd name="connsiteX1" fmla="*/ 0 w 200865"/>
                <a:gd name="connsiteY1" fmla="*/ 401730 h 401730"/>
                <a:gd name="connsiteX2" fmla="*/ 200865 w 200865"/>
                <a:gd name="connsiteY2" fmla="*/ 200865 h 401730"/>
                <a:gd name="connsiteX3" fmla="*/ 0 w 200865"/>
                <a:gd name="connsiteY3" fmla="*/ 0 h 40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865" h="401730">
                  <a:moveTo>
                    <a:pt x="0" y="0"/>
                  </a:moveTo>
                  <a:lnTo>
                    <a:pt x="0" y="401730"/>
                  </a:lnTo>
                  <a:cubicBezTo>
                    <a:pt x="26378" y="303764"/>
                    <a:pt x="102899" y="227243"/>
                    <a:pt x="200865" y="200865"/>
                  </a:cubicBezTo>
                  <a:cubicBezTo>
                    <a:pt x="102899" y="174487"/>
                    <a:pt x="26378" y="97966"/>
                    <a:pt x="0" y="0"/>
                  </a:cubicBezTo>
                </a:path>
              </a:pathLst>
            </a:custGeom>
            <a:gradFill flip="none" rotWithShape="1">
              <a:gsLst>
                <a:gs pos="30000">
                  <a:srgbClr val="ED8300"/>
                </a:gs>
                <a:gs pos="100000">
                  <a:srgbClr val="ED8300">
                    <a:lumMod val="80000"/>
                    <a:lumOff val="20000"/>
                  </a:srgbClr>
                </a:gs>
              </a:gsLst>
              <a:lin ang="135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>
              <a:outerShdw blurRad="381000" dist="190500" dir="5400000" sx="90000" sy="90000" algn="ctr" rotWithShape="0">
                <a:srgbClr val="ED8300">
                  <a:alpha val="3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6" name="文本框 5">
            <a:extLst>
              <a:ext uri="{FF2B5EF4-FFF2-40B4-BE49-F238E27FC236}">
                <a16:creationId xmlns:a16="http://schemas.microsoft.com/office/drawing/2014/main" id="{5D0DB04A-3DD5-8618-937F-5F4EC8AC103C}"/>
              </a:ext>
            </a:extLst>
          </p:cNvPr>
          <p:cNvSpPr txBox="1"/>
          <p:nvPr/>
        </p:nvSpPr>
        <p:spPr>
          <a:xfrm>
            <a:off x="4066878" y="2462693"/>
            <a:ext cx="474077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zh-CN" altLang="en-US" sz="2400" b="1" dirty="0">
                <a:solidFill>
                  <a:srgbClr val="000000"/>
                </a:solidFill>
                <a:cs typeface="+mn-ea"/>
                <a:sym typeface="+mn-lt"/>
              </a:rPr>
              <a:t>填补医保谈判目录帕金森用药空白</a:t>
            </a:r>
          </a:p>
        </p:txBody>
      </p:sp>
    </p:spTree>
    <p:extLst>
      <p:ext uri="{BB962C8B-B14F-4D97-AF65-F5344CB8AC3E}">
        <p14:creationId xmlns:p14="http://schemas.microsoft.com/office/powerpoint/2010/main" val="2424813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E7F53EB9-5341-C071-1634-64B43DD5E47D}"/>
              </a:ext>
            </a:extLst>
          </p:cNvPr>
          <p:cNvGrpSpPr/>
          <p:nvPr/>
        </p:nvGrpSpPr>
        <p:grpSpPr>
          <a:xfrm>
            <a:off x="238829" y="169610"/>
            <a:ext cx="11592000" cy="555117"/>
            <a:chOff x="336000" y="169610"/>
            <a:chExt cx="11592000" cy="555117"/>
          </a:xfrm>
        </p:grpSpPr>
        <p:cxnSp>
          <p:nvCxnSpPr>
            <p:cNvPr id="4" name="直线连接符 13">
              <a:extLst>
                <a:ext uri="{FF2B5EF4-FFF2-40B4-BE49-F238E27FC236}">
                  <a16:creationId xmlns:a16="http://schemas.microsoft.com/office/drawing/2014/main" id="{70D55515-4E79-E806-8900-8FE343AB4C8F}"/>
                </a:ext>
              </a:extLst>
            </p:cNvPr>
            <p:cNvCxnSpPr/>
            <p:nvPr/>
          </p:nvCxnSpPr>
          <p:spPr>
            <a:xfrm>
              <a:off x="336000" y="724727"/>
              <a:ext cx="11592000" cy="0"/>
            </a:xfrm>
            <a:prstGeom prst="line">
              <a:avLst/>
            </a:prstGeom>
            <a:noFill/>
            <a:ln w="6350" cap="flat" cmpd="sng" algn="ctr">
              <a:solidFill>
                <a:srgbClr val="652B91"/>
              </a:solidFill>
              <a:prstDash val="solid"/>
              <a:miter lim="800000"/>
            </a:ln>
            <a:effectLst/>
          </p:spPr>
        </p:cxnSp>
        <p:sp>
          <p:nvSpPr>
            <p:cNvPr id="5" name="圆角矩形 14">
              <a:extLst>
                <a:ext uri="{FF2B5EF4-FFF2-40B4-BE49-F238E27FC236}">
                  <a16:creationId xmlns:a16="http://schemas.microsoft.com/office/drawing/2014/main" id="{21466A3C-C11D-FA56-1CC5-8B298DB29DE6}"/>
                </a:ext>
              </a:extLst>
            </p:cNvPr>
            <p:cNvSpPr/>
            <p:nvPr/>
          </p:nvSpPr>
          <p:spPr>
            <a:xfrm>
              <a:off x="340663" y="169610"/>
              <a:ext cx="1764212" cy="3960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30000">
                  <a:srgbClr val="652B91"/>
                </a:gs>
                <a:gs pos="100000">
                  <a:srgbClr val="652B91">
                    <a:lumMod val="90000"/>
                    <a:lumOff val="10000"/>
                  </a:srgbClr>
                </a:gs>
              </a:gsLst>
              <a:lin ang="54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>
              <a:outerShdw blurRad="317500" dist="152400" dir="5400000" sx="90000" sy="90000" algn="ctr" rotWithShape="0">
                <a:srgbClr val="000000">
                  <a:lumMod val="50000"/>
                  <a:lumOff val="50000"/>
                  <a:alpha val="2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35F0837E-688D-6948-916E-C4C4F591BB84}"/>
                </a:ext>
              </a:extLst>
            </p:cNvPr>
            <p:cNvSpPr txBox="1"/>
            <p:nvPr/>
          </p:nvSpPr>
          <p:spPr>
            <a:xfrm>
              <a:off x="430778" y="229111"/>
              <a:ext cx="1574706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安全性</a:t>
              </a:r>
            </a:p>
          </p:txBody>
        </p:sp>
      </p:grpSp>
      <p:sp>
        <p:nvSpPr>
          <p:cNvPr id="7" name="文本框 6">
            <a:extLst>
              <a:ext uri="{FF2B5EF4-FFF2-40B4-BE49-F238E27FC236}">
                <a16:creationId xmlns:a16="http://schemas.microsoft.com/office/drawing/2014/main" id="{77EB841C-5643-0AA1-7CA4-2CF37B84DC1C}"/>
              </a:ext>
            </a:extLst>
          </p:cNvPr>
          <p:cNvSpPr txBox="1"/>
          <p:nvPr/>
        </p:nvSpPr>
        <p:spPr>
          <a:xfrm>
            <a:off x="2157425" y="164680"/>
            <a:ext cx="1003457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kumimoji="1" sz="2400" b="1">
                <a:latin typeface="+mj-ea"/>
                <a:ea typeface="+mj-ea"/>
                <a:cs typeface="OPPOSans B" pitchFamily="18" charset="-122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沙非胺长期安全性明确，药物相互作用风险低，更多特殊人群可用</a:t>
            </a:r>
            <a:endParaRPr kumimoji="1" lang="en-US" altLang="zh-CN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DD5EEF9A-4A9C-7DCF-6A47-9CD7477E3E3A}"/>
              </a:ext>
            </a:extLst>
          </p:cNvPr>
          <p:cNvSpPr txBox="1"/>
          <p:nvPr/>
        </p:nvSpPr>
        <p:spPr>
          <a:xfrm>
            <a:off x="61620" y="6546569"/>
            <a:ext cx="118267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1..</a:t>
            </a:r>
            <a:r>
              <a:rPr lang="zh-CN" altLang="en-US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甲磺酸沙非胺片说明书（</a:t>
            </a:r>
            <a:r>
              <a:rPr lang="en-US" altLang="zh-CN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2024</a:t>
            </a:r>
            <a:r>
              <a:rPr lang="zh-CN" altLang="en-US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年</a:t>
            </a:r>
            <a:r>
              <a:rPr lang="en-US" altLang="zh-CN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12</a:t>
            </a:r>
            <a:r>
              <a:rPr lang="zh-CN" altLang="en-US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月</a:t>
            </a:r>
            <a:r>
              <a:rPr lang="en-US" altLang="zh-CN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01</a:t>
            </a:r>
            <a:r>
              <a:rPr lang="zh-CN" altLang="en-US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日）</a:t>
            </a:r>
            <a:r>
              <a:rPr lang="en-US" altLang="zh-CN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. 2.</a:t>
            </a:r>
            <a:r>
              <a:rPr lang="zh-CN" altLang="en-US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甲磺酸雷沙吉兰片说明书（</a:t>
            </a:r>
            <a:r>
              <a:rPr lang="en-US" altLang="zh-CN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2022</a:t>
            </a:r>
            <a:r>
              <a:rPr lang="zh-CN" altLang="en-US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年</a:t>
            </a:r>
            <a:r>
              <a:rPr lang="en-US" altLang="zh-CN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03</a:t>
            </a:r>
            <a:r>
              <a:rPr lang="zh-CN" altLang="en-US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月</a:t>
            </a:r>
            <a:r>
              <a:rPr lang="en-US" altLang="zh-CN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18</a:t>
            </a:r>
            <a:r>
              <a:rPr lang="zh-CN" altLang="en-US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日）</a:t>
            </a:r>
            <a:r>
              <a:rPr lang="en-US" altLang="zh-CN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.</a:t>
            </a:r>
            <a:r>
              <a:rPr lang="zh-CN" altLang="en-US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 </a:t>
            </a:r>
            <a:r>
              <a:rPr lang="en-US" altLang="zh-CN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3. </a:t>
            </a:r>
            <a:r>
              <a:rPr lang="zh-CN" altLang="en-US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盐酸司来吉兰说明书（</a:t>
            </a:r>
            <a:r>
              <a:rPr lang="en-US" altLang="zh-CN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2022</a:t>
            </a:r>
            <a:r>
              <a:rPr lang="zh-CN" altLang="en-US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年</a:t>
            </a:r>
            <a:r>
              <a:rPr lang="en-US" altLang="zh-CN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03</a:t>
            </a:r>
            <a:r>
              <a:rPr lang="zh-CN" altLang="en-US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月</a:t>
            </a:r>
            <a:r>
              <a:rPr lang="en-US" altLang="zh-CN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11</a:t>
            </a:r>
            <a:r>
              <a:rPr lang="zh-CN" altLang="en-US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日）</a:t>
            </a:r>
            <a:r>
              <a:rPr lang="en-US" altLang="zh-CN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. 4. </a:t>
            </a:r>
            <a:r>
              <a:rPr lang="en-US" altLang="zh-CN" sz="600" dirty="0" err="1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Borgohain</a:t>
            </a:r>
            <a:r>
              <a:rPr lang="en-US" altLang="zh-CN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 R, et al. Mov </a:t>
            </a:r>
            <a:r>
              <a:rPr lang="en-US" altLang="zh-CN" sz="600" dirty="0" err="1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Disord</a:t>
            </a:r>
            <a:r>
              <a:rPr lang="en-US" altLang="zh-CN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. 2014;29(2):229-237.  5. Wei Q, et al. CNS Drugs. 2022 Nov;36(11):1217-1227. 6. </a:t>
            </a:r>
            <a:r>
              <a:rPr lang="en-US" altLang="zh-CN" sz="600" dirty="0" err="1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Abbruzzese</a:t>
            </a:r>
            <a:r>
              <a:rPr lang="en-US" altLang="zh-CN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 </a:t>
            </a:r>
            <a:r>
              <a:rPr lang="en-US" altLang="zh-CN" sz="600" dirty="0" err="1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G,et</a:t>
            </a:r>
            <a:r>
              <a:rPr lang="en-US" altLang="zh-CN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 al. J </a:t>
            </a:r>
            <a:r>
              <a:rPr lang="en-US" altLang="zh-CN" sz="600" dirty="0" err="1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Parkinsons</a:t>
            </a:r>
            <a:r>
              <a:rPr lang="en-US" altLang="zh-CN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 Dis. 2021;11(1):187-198.  7. </a:t>
            </a:r>
            <a:r>
              <a:rPr lang="en-US" altLang="zh-CN" sz="600" dirty="0" err="1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Planas-Ballvé</a:t>
            </a:r>
            <a:r>
              <a:rPr lang="en-US" altLang="zh-CN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 A, et al. Brain Sci. 2024;14(12):1238. Published 2024 Dec 9 . 8.Asano H, et al. Sci Rep. 2023 Nov 6;13(1):19272.</a:t>
            </a:r>
            <a:endParaRPr lang="zh-CN" altLang="en-US" sz="600" dirty="0">
              <a:solidFill>
                <a:srgbClr val="000000">
                  <a:lumMod val="50000"/>
                  <a:lumOff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48" name="圆角矩形 35">
            <a:extLst>
              <a:ext uri="{FF2B5EF4-FFF2-40B4-BE49-F238E27FC236}">
                <a16:creationId xmlns:a16="http://schemas.microsoft.com/office/drawing/2014/main" id="{00F7C0D7-4DE8-1A28-3C72-CD0D86D3F408}"/>
              </a:ext>
            </a:extLst>
          </p:cNvPr>
          <p:cNvSpPr/>
          <p:nvPr/>
        </p:nvSpPr>
        <p:spPr>
          <a:xfrm>
            <a:off x="175076" y="1171865"/>
            <a:ext cx="5888291" cy="2798746"/>
          </a:xfrm>
          <a:prstGeom prst="roundRect">
            <a:avLst>
              <a:gd name="adj" fmla="val 2671"/>
            </a:avLst>
          </a:prstGeom>
          <a:solidFill>
            <a:srgbClr val="FFFFFF"/>
          </a:solidFill>
          <a:ln w="12700" cap="flat" cmpd="sng" algn="ctr">
            <a:solidFill>
              <a:srgbClr val="652B91">
                <a:lumMod val="40000"/>
                <a:lumOff val="60000"/>
              </a:srgbClr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ED8300">
                  <a:lumMod val="60000"/>
                  <a:lumOff val="4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aphicFrame>
        <p:nvGraphicFramePr>
          <p:cNvPr id="49" name="表格 48">
            <a:extLst>
              <a:ext uri="{FF2B5EF4-FFF2-40B4-BE49-F238E27FC236}">
                <a16:creationId xmlns:a16="http://schemas.microsoft.com/office/drawing/2014/main" id="{004FC068-D38B-BC5D-46AB-5DA8036B2E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1114714"/>
              </p:ext>
            </p:extLst>
          </p:nvPr>
        </p:nvGraphicFramePr>
        <p:xfrm>
          <a:off x="244634" y="1934782"/>
          <a:ext cx="5616845" cy="1135175"/>
        </p:xfrm>
        <a:graphic>
          <a:graphicData uri="http://schemas.openxmlformats.org/drawingml/2006/table">
            <a:tbl>
              <a:tblPr firstRow="1" bandRow="1"/>
              <a:tblGrid>
                <a:gridCol w="976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55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32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42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71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2818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12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概述</a:t>
                      </a:r>
                      <a:endParaRPr kumimoji="1" lang="en-US" altLang="zh-CN" sz="1200" b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联用时，最常报告的不良反应均为异动症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818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领域内常关注的不良反应发生率</a:t>
                      </a:r>
                      <a:endParaRPr kumimoji="1" lang="en-US" altLang="zh-CN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异动症</a:t>
                      </a:r>
                      <a:endParaRPr kumimoji="1" lang="en-US" altLang="zh-CN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常见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十分常见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常见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953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12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幻觉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偶见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常见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常见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0" name="文本框 49">
            <a:extLst>
              <a:ext uri="{FF2B5EF4-FFF2-40B4-BE49-F238E27FC236}">
                <a16:creationId xmlns:a16="http://schemas.microsoft.com/office/drawing/2014/main" id="{34552ACB-75C0-6D69-9AA7-1689B78FFF44}"/>
              </a:ext>
            </a:extLst>
          </p:cNvPr>
          <p:cNvSpPr txBox="1"/>
          <p:nvPr/>
        </p:nvSpPr>
        <p:spPr>
          <a:xfrm>
            <a:off x="276413" y="3095936"/>
            <a:ext cx="576224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8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十分常见（≥ </a:t>
            </a:r>
            <a:r>
              <a:rPr lang="en-US" altLang="zh-CN" sz="8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10%</a:t>
            </a:r>
            <a:r>
              <a:rPr lang="zh-CN" altLang="en-US" sz="8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）、常见（≥ </a:t>
            </a:r>
            <a:r>
              <a:rPr lang="en-US" altLang="zh-CN" sz="8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1%</a:t>
            </a:r>
            <a:r>
              <a:rPr lang="zh-CN" altLang="en-US" sz="8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至</a:t>
            </a:r>
            <a:r>
              <a:rPr lang="en-US" altLang="zh-CN" sz="8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&lt; 10%</a:t>
            </a:r>
            <a:r>
              <a:rPr lang="zh-CN" altLang="en-US" sz="8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）、偶见（≥ </a:t>
            </a:r>
            <a:r>
              <a:rPr lang="en-US" altLang="zh-CN" sz="8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0.1%</a:t>
            </a:r>
            <a:r>
              <a:rPr lang="zh-CN" altLang="en-US" sz="8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至</a:t>
            </a:r>
            <a:r>
              <a:rPr lang="en-US" altLang="zh-CN" sz="8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&lt; 1%</a:t>
            </a:r>
            <a:r>
              <a:rPr lang="zh-CN" altLang="en-US" sz="8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）</a:t>
            </a:r>
          </a:p>
        </p:txBody>
      </p:sp>
      <p:sp>
        <p:nvSpPr>
          <p:cNvPr id="51" name="同侧圆角矩形 8">
            <a:extLst>
              <a:ext uri="{FF2B5EF4-FFF2-40B4-BE49-F238E27FC236}">
                <a16:creationId xmlns:a16="http://schemas.microsoft.com/office/drawing/2014/main" id="{F5A3EEB6-D7B5-1DC6-7303-1B770225F8DD}"/>
              </a:ext>
            </a:extLst>
          </p:cNvPr>
          <p:cNvSpPr/>
          <p:nvPr/>
        </p:nvSpPr>
        <p:spPr>
          <a:xfrm>
            <a:off x="175076" y="953247"/>
            <a:ext cx="5920924" cy="446954"/>
          </a:xfrm>
          <a:prstGeom prst="round2SameRect">
            <a:avLst>
              <a:gd name="adj1" fmla="val 15129"/>
              <a:gd name="adj2" fmla="val 0"/>
            </a:avLst>
          </a:prstGeom>
          <a:gradFill flip="none" rotWithShape="1">
            <a:gsLst>
              <a:gs pos="30000">
                <a:srgbClr val="652B91"/>
              </a:gs>
              <a:gs pos="100000">
                <a:srgbClr val="652B91">
                  <a:lumMod val="80000"/>
                  <a:lumOff val="20000"/>
                </a:srgbClr>
              </a:gs>
            </a:gsLst>
            <a:lin ang="135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srgbClr val="7733AB">
                <a:alpha val="40000"/>
              </a:srgbClr>
            </a:outerShdw>
          </a:effectLst>
        </p:spPr>
        <p:txBody>
          <a:bodyPr rtlCol="0" anchor="ctr"/>
          <a:lstStyle/>
          <a:p>
            <a:pPr algn="ctr"/>
            <a:endParaRPr kumimoji="1" lang="zh-CN" altLang="en-US" sz="1400" b="1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74BB1475-F24C-A235-C3BE-C8FD68A65A7C}"/>
              </a:ext>
            </a:extLst>
          </p:cNvPr>
          <p:cNvSpPr txBox="1"/>
          <p:nvPr/>
        </p:nvSpPr>
        <p:spPr>
          <a:xfrm>
            <a:off x="673249" y="1060512"/>
            <a:ext cx="538548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zh-CN" altLang="en-US" sz="1600" b="1">
                <a:solidFill>
                  <a:srgbClr val="FFFFFF"/>
                </a:solidFill>
                <a:cs typeface="+mn-ea"/>
                <a:sym typeface="+mn-lt"/>
              </a:rPr>
              <a:t>说明书收载的安全性信息：沙非胺异动症、幻觉发生率更低</a:t>
            </a:r>
          </a:p>
        </p:txBody>
      </p:sp>
      <p:pic>
        <p:nvPicPr>
          <p:cNvPr id="53" name="图形 52" descr="打开的书 纯色填充">
            <a:extLst>
              <a:ext uri="{FF2B5EF4-FFF2-40B4-BE49-F238E27FC236}">
                <a16:creationId xmlns:a16="http://schemas.microsoft.com/office/drawing/2014/main" id="{F8F821D1-0ED6-7B5D-428B-6052A136A8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0857" y="993166"/>
            <a:ext cx="412111" cy="363047"/>
          </a:xfrm>
          <a:prstGeom prst="rect">
            <a:avLst/>
          </a:prstGeom>
        </p:spPr>
      </p:pic>
      <p:sp>
        <p:nvSpPr>
          <p:cNvPr id="54" name="圆角矩形 38">
            <a:extLst>
              <a:ext uri="{FF2B5EF4-FFF2-40B4-BE49-F238E27FC236}">
                <a16:creationId xmlns:a16="http://schemas.microsoft.com/office/drawing/2014/main" id="{491C2CD7-ADD1-3266-6F4F-D54AF89ED642}"/>
              </a:ext>
            </a:extLst>
          </p:cNvPr>
          <p:cNvSpPr/>
          <p:nvPr/>
        </p:nvSpPr>
        <p:spPr>
          <a:xfrm>
            <a:off x="3196892" y="1553727"/>
            <a:ext cx="1230751" cy="275639"/>
          </a:xfrm>
          <a:prstGeom prst="roundRect">
            <a:avLst>
              <a:gd name="adj" fmla="val 0"/>
            </a:avLst>
          </a:prstGeom>
          <a:solidFill>
            <a:srgbClr val="FFFFFF">
              <a:lumMod val="95000"/>
              <a:alpha val="50049"/>
            </a:srgbClr>
          </a:solidFill>
          <a:ln w="6350" cap="flat" cmpd="sng" algn="ctr">
            <a:solidFill>
              <a:srgbClr val="000000">
                <a:lumMod val="75000"/>
                <a:lumOff val="25000"/>
              </a:srgbClr>
            </a:solidFill>
            <a:prstDash val="sysDash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雷沙吉兰</a:t>
            </a:r>
            <a:r>
              <a:rPr kumimoji="1" lang="en-US" altLang="zh-CN" sz="12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  <a:endParaRPr kumimoji="1" lang="zh-CN" altLang="en-US" sz="1200" b="0" i="0" u="none" strike="noStrike" kern="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5" name="圆角矩形 38">
            <a:extLst>
              <a:ext uri="{FF2B5EF4-FFF2-40B4-BE49-F238E27FC236}">
                <a16:creationId xmlns:a16="http://schemas.microsoft.com/office/drawing/2014/main" id="{70812A03-705F-0E2B-F804-1834B785329B}"/>
              </a:ext>
            </a:extLst>
          </p:cNvPr>
          <p:cNvSpPr/>
          <p:nvPr/>
        </p:nvSpPr>
        <p:spPr>
          <a:xfrm>
            <a:off x="1831080" y="1553727"/>
            <a:ext cx="1230751" cy="286361"/>
          </a:xfrm>
          <a:prstGeom prst="roundRect">
            <a:avLst>
              <a:gd name="adj" fmla="val 0"/>
            </a:avLst>
          </a:prstGeom>
          <a:solidFill>
            <a:srgbClr val="EFE4F6">
              <a:alpha val="20000"/>
            </a:srgbClr>
          </a:solidFill>
          <a:ln w="6350" cap="flat" cmpd="sng" algn="ctr">
            <a:solidFill>
              <a:srgbClr val="652B91"/>
            </a:solidFill>
            <a:prstDash val="sysDash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沙非胺</a:t>
            </a:r>
            <a:r>
              <a:rPr kumimoji="1" lang="en-US" altLang="zh-CN" sz="120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endParaRPr kumimoji="1" lang="zh-CN" altLang="en-US" sz="1200" i="0" u="none" strike="noStrike" kern="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4C322F89-B6BD-0A8F-6CD3-A494A0A71B81}"/>
              </a:ext>
            </a:extLst>
          </p:cNvPr>
          <p:cNvSpPr txBox="1"/>
          <p:nvPr/>
        </p:nvSpPr>
        <p:spPr>
          <a:xfrm>
            <a:off x="209861" y="3265544"/>
            <a:ext cx="5660066" cy="6133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rgbClr val="000000"/>
                </a:solidFill>
                <a:cs typeface="+mn-ea"/>
                <a:sym typeface="+mn-lt"/>
              </a:rPr>
              <a:t>沙非胺给药不会导致</a:t>
            </a:r>
            <a:r>
              <a:rPr lang="en-US" altLang="zh-CN" sz="1200" dirty="0">
                <a:solidFill>
                  <a:srgbClr val="000000"/>
                </a:solidFill>
                <a:cs typeface="+mn-ea"/>
                <a:sym typeface="+mn-lt"/>
              </a:rPr>
              <a:t>QTc</a:t>
            </a:r>
            <a:r>
              <a:rPr lang="zh-CN" altLang="en-US" sz="1200" dirty="0">
                <a:solidFill>
                  <a:srgbClr val="000000"/>
                </a:solidFill>
                <a:cs typeface="+mn-ea"/>
                <a:sym typeface="+mn-lt"/>
              </a:rPr>
              <a:t>间期延长</a:t>
            </a:r>
            <a:r>
              <a:rPr lang="en-US" altLang="zh-CN" sz="1200" baseline="30000" dirty="0">
                <a:solidFill>
                  <a:srgbClr val="000000"/>
                </a:solidFill>
                <a:cs typeface="+mn-ea"/>
                <a:sym typeface="+mn-lt"/>
              </a:rPr>
              <a:t>1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rgbClr val="000000"/>
                </a:solidFill>
                <a:cs typeface="+mn-ea"/>
                <a:sym typeface="+mn-lt"/>
              </a:rPr>
              <a:t>全球上市后不良反应监测：未发布任何安全警告 、 黑框警告 、 撤市信息</a:t>
            </a:r>
          </a:p>
        </p:txBody>
      </p:sp>
      <p:sp>
        <p:nvSpPr>
          <p:cNvPr id="57" name="圆角矩形 38">
            <a:extLst>
              <a:ext uri="{FF2B5EF4-FFF2-40B4-BE49-F238E27FC236}">
                <a16:creationId xmlns:a16="http://schemas.microsoft.com/office/drawing/2014/main" id="{83436220-0604-43D9-585A-3918DEB347B3}"/>
              </a:ext>
            </a:extLst>
          </p:cNvPr>
          <p:cNvSpPr/>
          <p:nvPr/>
        </p:nvSpPr>
        <p:spPr>
          <a:xfrm>
            <a:off x="4630728" y="1559088"/>
            <a:ext cx="1230751" cy="275639"/>
          </a:xfrm>
          <a:prstGeom prst="roundRect">
            <a:avLst>
              <a:gd name="adj" fmla="val 0"/>
            </a:avLst>
          </a:prstGeom>
          <a:solidFill>
            <a:srgbClr val="FFFFFF">
              <a:lumMod val="95000"/>
              <a:alpha val="50049"/>
            </a:srgbClr>
          </a:solidFill>
          <a:ln w="6350" cap="flat" cmpd="sng" algn="ctr">
            <a:solidFill>
              <a:srgbClr val="000000">
                <a:lumMod val="75000"/>
                <a:lumOff val="25000"/>
              </a:srgbClr>
            </a:solidFill>
            <a:prstDash val="sysDash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司来吉兰</a:t>
            </a:r>
            <a:r>
              <a:rPr kumimoji="1" lang="en-US" altLang="zh-CN" sz="12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3</a:t>
            </a:r>
            <a:endParaRPr kumimoji="1" lang="zh-CN" altLang="en-US" sz="1200" b="0" i="0" u="none" strike="noStrike" kern="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圆角矩形 35">
            <a:extLst>
              <a:ext uri="{FF2B5EF4-FFF2-40B4-BE49-F238E27FC236}">
                <a16:creationId xmlns:a16="http://schemas.microsoft.com/office/drawing/2014/main" id="{B8430715-4E21-6408-4476-40D86DA1784D}"/>
              </a:ext>
            </a:extLst>
          </p:cNvPr>
          <p:cNvSpPr/>
          <p:nvPr/>
        </p:nvSpPr>
        <p:spPr>
          <a:xfrm>
            <a:off x="175076" y="4241415"/>
            <a:ext cx="5920924" cy="2151989"/>
          </a:xfrm>
          <a:prstGeom prst="roundRect">
            <a:avLst>
              <a:gd name="adj" fmla="val 2671"/>
            </a:avLst>
          </a:prstGeom>
          <a:solidFill>
            <a:srgbClr val="FFFFFF"/>
          </a:solidFill>
          <a:ln w="12700" cap="flat" cmpd="sng" algn="ctr">
            <a:solidFill>
              <a:srgbClr val="652B91">
                <a:lumMod val="40000"/>
                <a:lumOff val="60000"/>
              </a:srgbClr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ED8300">
                  <a:lumMod val="60000"/>
                  <a:lumOff val="4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8C700E41-D6F8-DB5E-D356-B9015B378366}"/>
              </a:ext>
            </a:extLst>
          </p:cNvPr>
          <p:cNvSpPr txBox="1"/>
          <p:nvPr/>
        </p:nvSpPr>
        <p:spPr>
          <a:xfrm>
            <a:off x="320264" y="4233382"/>
            <a:ext cx="12618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1400">
                <a:solidFill>
                  <a:srgbClr val="FFFFFF"/>
                </a:solidFill>
                <a:cs typeface="+mn-ea"/>
                <a:sym typeface="+mn-lt"/>
              </a:rPr>
              <a:t>蓝领群体特征</a:t>
            </a:r>
          </a:p>
        </p:txBody>
      </p:sp>
      <p:sp>
        <p:nvSpPr>
          <p:cNvPr id="10" name="同侧圆角矩形 8">
            <a:extLst>
              <a:ext uri="{FF2B5EF4-FFF2-40B4-BE49-F238E27FC236}">
                <a16:creationId xmlns:a16="http://schemas.microsoft.com/office/drawing/2014/main" id="{15687C04-70E4-CA81-7DEB-83062FBA5137}"/>
              </a:ext>
            </a:extLst>
          </p:cNvPr>
          <p:cNvSpPr/>
          <p:nvPr/>
        </p:nvSpPr>
        <p:spPr>
          <a:xfrm>
            <a:off x="170445" y="4073326"/>
            <a:ext cx="5920924" cy="446954"/>
          </a:xfrm>
          <a:prstGeom prst="round2SameRect">
            <a:avLst>
              <a:gd name="adj1" fmla="val 15129"/>
              <a:gd name="adj2" fmla="val 0"/>
            </a:avLst>
          </a:prstGeom>
          <a:gradFill flip="none" rotWithShape="1">
            <a:gsLst>
              <a:gs pos="30000">
                <a:srgbClr val="652B91"/>
              </a:gs>
              <a:gs pos="100000">
                <a:srgbClr val="652B91">
                  <a:lumMod val="80000"/>
                  <a:lumOff val="20000"/>
                </a:srgbClr>
              </a:gs>
            </a:gsLst>
            <a:lin ang="135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srgbClr val="7733AB">
                <a:alpha val="40000"/>
              </a:srgbClr>
            </a:outerShdw>
          </a:effectLst>
        </p:spPr>
        <p:txBody>
          <a:bodyPr rtlCol="0" anchor="ctr"/>
          <a:lstStyle/>
          <a:p>
            <a:pPr algn="ctr"/>
            <a:endParaRPr kumimoji="1" lang="zh-CN" altLang="en-US" sz="1400" b="1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6CE3D104-9A68-746F-433D-3D35E30B894C}"/>
              </a:ext>
            </a:extLst>
          </p:cNvPr>
          <p:cNvSpPr txBox="1"/>
          <p:nvPr/>
        </p:nvSpPr>
        <p:spPr>
          <a:xfrm>
            <a:off x="621399" y="4179009"/>
            <a:ext cx="329773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zh-CN" altLang="en-US" sz="1600" b="1">
                <a:solidFill>
                  <a:srgbClr val="FFFFFF"/>
                </a:solidFill>
                <a:cs typeface="+mn-ea"/>
                <a:sym typeface="+mn-lt"/>
              </a:rPr>
              <a:t>坚实循证证实沙非胺的安全性</a:t>
            </a:r>
          </a:p>
        </p:txBody>
      </p:sp>
      <p:pic>
        <p:nvPicPr>
          <p:cNvPr id="12" name="图形 11" descr="报纸 纯色填充">
            <a:extLst>
              <a:ext uri="{FF2B5EF4-FFF2-40B4-BE49-F238E27FC236}">
                <a16:creationId xmlns:a16="http://schemas.microsoft.com/office/drawing/2014/main" id="{93095B8F-8AD6-4449-0EDE-1AECF7FA35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5075" y="4087477"/>
            <a:ext cx="383541" cy="383541"/>
          </a:xfrm>
          <a:prstGeom prst="rect">
            <a:avLst/>
          </a:prstGeom>
        </p:spPr>
      </p:pic>
      <p:sp>
        <p:nvSpPr>
          <p:cNvPr id="13" name="圆角矩形 38">
            <a:extLst>
              <a:ext uri="{FF2B5EF4-FFF2-40B4-BE49-F238E27FC236}">
                <a16:creationId xmlns:a16="http://schemas.microsoft.com/office/drawing/2014/main" id="{A5C390B1-0434-F8C1-D538-03F9FA4D7A00}"/>
              </a:ext>
            </a:extLst>
          </p:cNvPr>
          <p:cNvSpPr/>
          <p:nvPr/>
        </p:nvSpPr>
        <p:spPr>
          <a:xfrm>
            <a:off x="298970" y="4740429"/>
            <a:ext cx="5559792" cy="361080"/>
          </a:xfrm>
          <a:prstGeom prst="roundRect">
            <a:avLst>
              <a:gd name="adj" fmla="val 0"/>
            </a:avLst>
          </a:prstGeom>
          <a:solidFill>
            <a:srgbClr val="EFE4F6">
              <a:alpha val="20000"/>
            </a:srgbClr>
          </a:solidFill>
          <a:ln w="6350" cap="flat" cmpd="sng" algn="ctr">
            <a:solidFill>
              <a:srgbClr val="652B91"/>
            </a:solidFill>
            <a:prstDash val="sysDash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cs typeface="+mn-ea"/>
                <a:sym typeface="+mn-lt"/>
              </a:rPr>
              <a:t>全球和中国三期临床中不良事件率与安慰剂组无显著差异</a:t>
            </a:r>
            <a:r>
              <a:rPr kumimoji="1" lang="en-US" altLang="zh-CN" sz="1400" i="0" u="none" strike="noStrike" kern="0" cap="none" spc="0" normalizeH="0" baseline="300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cs typeface="+mn-ea"/>
                <a:sym typeface="+mn-lt"/>
              </a:rPr>
              <a:t>4,5</a:t>
            </a:r>
            <a:r>
              <a:rPr lang="zh-CN" altLang="en-US" sz="1200" kern="0" dirty="0">
                <a:solidFill>
                  <a:srgbClr val="000000"/>
                </a:solidFill>
                <a:cs typeface="+mn-ea"/>
                <a:sym typeface="+mn-lt"/>
              </a:rPr>
              <a:t>（</a:t>
            </a:r>
            <a:r>
              <a:rPr lang="en-US" altLang="zh-CN" sz="1200" dirty="0">
                <a:solidFill>
                  <a:srgbClr val="000000"/>
                </a:solidFill>
                <a:cs typeface="+mn-ea"/>
                <a:sym typeface="+mn-lt"/>
              </a:rPr>
              <a:t>p</a:t>
            </a:r>
            <a:r>
              <a:rPr lang="zh-CN" altLang="en-US" sz="1200" dirty="0">
                <a:solidFill>
                  <a:srgbClr val="000000"/>
                </a:solidFill>
                <a:cs typeface="+mn-ea"/>
                <a:sym typeface="+mn-lt"/>
              </a:rPr>
              <a:t>＞</a:t>
            </a:r>
            <a:r>
              <a:rPr lang="zh-CN" altLang="zh-CN" sz="1200" dirty="0">
                <a:solidFill>
                  <a:srgbClr val="000000"/>
                </a:solidFill>
                <a:cs typeface="+mn-ea"/>
                <a:sym typeface="+mn-lt"/>
              </a:rPr>
              <a:t>0.0</a:t>
            </a:r>
            <a:r>
              <a:rPr lang="en-US" altLang="zh-CN" sz="1200" dirty="0">
                <a:solidFill>
                  <a:srgbClr val="000000"/>
                </a:solidFill>
                <a:cs typeface="+mn-ea"/>
                <a:sym typeface="+mn-lt"/>
              </a:rPr>
              <a:t>5</a:t>
            </a:r>
            <a:r>
              <a:rPr lang="zh-CN" altLang="en-US" sz="1200" kern="0" dirty="0">
                <a:solidFill>
                  <a:srgbClr val="000000"/>
                </a:solidFill>
                <a:cs typeface="+mn-ea"/>
                <a:sym typeface="+mn-lt"/>
              </a:rPr>
              <a:t>）</a:t>
            </a:r>
            <a:endParaRPr kumimoji="1" lang="zh-CN" altLang="en-US" sz="1400" b="1" kern="0" baseline="3000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8" name="圆角矩形 38">
            <a:extLst>
              <a:ext uri="{FF2B5EF4-FFF2-40B4-BE49-F238E27FC236}">
                <a16:creationId xmlns:a16="http://schemas.microsoft.com/office/drawing/2014/main" id="{FD1E6746-34CB-0892-1E2B-91C482E33DB5}"/>
              </a:ext>
            </a:extLst>
          </p:cNvPr>
          <p:cNvSpPr/>
          <p:nvPr/>
        </p:nvSpPr>
        <p:spPr>
          <a:xfrm>
            <a:off x="298970" y="5309906"/>
            <a:ext cx="1460866" cy="316835"/>
          </a:xfrm>
          <a:prstGeom prst="roundRect">
            <a:avLst>
              <a:gd name="adj" fmla="val 0"/>
            </a:avLst>
          </a:prstGeom>
          <a:solidFill>
            <a:srgbClr val="EFE4F6">
              <a:alpha val="20000"/>
            </a:srgbClr>
          </a:solidFill>
          <a:ln w="6350" cap="flat" cmpd="sng" algn="ctr">
            <a:solidFill>
              <a:srgbClr val="652B91"/>
            </a:solidFill>
            <a:prstDash val="sysDash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cs typeface="+mn-ea"/>
                <a:sym typeface="+mn-lt"/>
              </a:rPr>
              <a:t>长期安全性佳</a:t>
            </a:r>
            <a:r>
              <a:rPr kumimoji="1" lang="en-US" altLang="zh-CN" sz="1400" i="0" u="none" strike="noStrike" kern="0" cap="none" spc="0" normalizeH="0" baseline="300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cs typeface="+mn-ea"/>
                <a:sym typeface="+mn-lt"/>
              </a:rPr>
              <a:t>6,7</a:t>
            </a:r>
            <a:endParaRPr kumimoji="1" lang="zh-CN" altLang="en-US" sz="1400" i="0" u="none" strike="noStrike" kern="0" cap="none" spc="0" normalizeH="0" baseline="3000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C4122A70-DF37-6097-12C4-1692B963CBA6}"/>
              </a:ext>
            </a:extLst>
          </p:cNvPr>
          <p:cNvSpPr txBox="1"/>
          <p:nvPr/>
        </p:nvSpPr>
        <p:spPr>
          <a:xfrm>
            <a:off x="418902" y="5652720"/>
            <a:ext cx="5595483" cy="6644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spcBef>
                <a:spcPts val="600"/>
              </a:spcBef>
              <a:buClr>
                <a:srgbClr val="610779"/>
              </a:buClr>
              <a:buFont typeface="Arial" panose="020B0604020202020204" pitchFamily="34" charset="0"/>
              <a:buChar char="•"/>
            </a:pPr>
            <a:r>
              <a:rPr lang="zh-CN" altLang="en-US" sz="1200" kern="0" dirty="0">
                <a:solidFill>
                  <a:srgbClr val="000000"/>
                </a:solidFill>
                <a:cs typeface="+mn-ea"/>
                <a:sym typeface="+mn-lt"/>
              </a:rPr>
              <a:t>随访</a:t>
            </a:r>
            <a:r>
              <a:rPr lang="en-US" altLang="zh-CN" sz="1200" kern="0" dirty="0">
                <a:solidFill>
                  <a:srgbClr val="000000"/>
                </a:solidFill>
                <a:cs typeface="+mn-ea"/>
                <a:sym typeface="+mn-lt"/>
              </a:rPr>
              <a:t>12</a:t>
            </a:r>
            <a:r>
              <a:rPr lang="zh-CN" altLang="en-US" sz="1200" kern="0" dirty="0">
                <a:solidFill>
                  <a:srgbClr val="000000"/>
                </a:solidFill>
                <a:cs typeface="+mn-ea"/>
                <a:sym typeface="+mn-lt"/>
              </a:rPr>
              <a:t>个月，无说明书外安全性问题；仅</a:t>
            </a:r>
            <a:r>
              <a:rPr kumimoji="1" lang="en-US" altLang="zh-CN" sz="1400" b="1" dirty="0">
                <a:solidFill>
                  <a:srgbClr val="000000"/>
                </a:solidFill>
                <a:cs typeface="+mn-ea"/>
                <a:sym typeface="+mn-lt"/>
              </a:rPr>
              <a:t>2%</a:t>
            </a:r>
            <a:r>
              <a:rPr lang="zh-CN" altLang="en-US" sz="1200" kern="0" dirty="0">
                <a:solidFill>
                  <a:srgbClr val="000000"/>
                </a:solidFill>
                <a:cs typeface="+mn-ea"/>
                <a:sym typeface="+mn-lt"/>
              </a:rPr>
              <a:t>不良事件考虑与沙非胺相关</a:t>
            </a:r>
            <a:endParaRPr lang="en-US" altLang="zh-CN" sz="1200" kern="0" dirty="0">
              <a:solidFill>
                <a:srgbClr val="000000"/>
              </a:solidFill>
              <a:cs typeface="+mn-ea"/>
              <a:sym typeface="+mn-lt"/>
            </a:endParaRP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buClr>
                <a:srgbClr val="610779"/>
              </a:buClr>
              <a:buFont typeface="Arial" panose="020B0604020202020204" pitchFamily="34" charset="0"/>
              <a:buChar char="•"/>
            </a:pPr>
            <a:r>
              <a:rPr lang="en-US" altLang="zh-CN" sz="1200" kern="0" dirty="0">
                <a:solidFill>
                  <a:srgbClr val="000000"/>
                </a:solidFill>
                <a:cs typeface="+mn-ea"/>
                <a:sym typeface="+mn-lt"/>
              </a:rPr>
              <a:t>40</a:t>
            </a:r>
            <a:r>
              <a:rPr lang="zh-CN" altLang="en-US" sz="1200" kern="0" dirty="0">
                <a:solidFill>
                  <a:srgbClr val="000000"/>
                </a:solidFill>
                <a:cs typeface="+mn-ea"/>
                <a:sym typeface="+mn-lt"/>
              </a:rPr>
              <a:t>个月随访，</a:t>
            </a:r>
            <a:r>
              <a:rPr lang="zh-CN" altLang="en-US" sz="1200" b="1" kern="0" dirty="0">
                <a:solidFill>
                  <a:srgbClr val="000000"/>
                </a:solidFill>
                <a:cs typeface="+mn-ea"/>
                <a:sym typeface="+mn-lt"/>
              </a:rPr>
              <a:t>沙非胺因不良事件停药率仅为</a:t>
            </a:r>
            <a:r>
              <a:rPr kumimoji="1" lang="en-US" altLang="zh-CN" sz="1400" b="1" dirty="0">
                <a:solidFill>
                  <a:srgbClr val="000000"/>
                </a:solidFill>
                <a:cs typeface="+mn-ea"/>
                <a:sym typeface="+mn-lt"/>
              </a:rPr>
              <a:t>4</a:t>
            </a:r>
            <a:r>
              <a:rPr lang="en-US" altLang="zh-CN" sz="1200" b="1" kern="0" dirty="0">
                <a:solidFill>
                  <a:srgbClr val="000000"/>
                </a:solidFill>
                <a:cs typeface="+mn-ea"/>
                <a:sym typeface="+mn-lt"/>
              </a:rPr>
              <a:t>%</a:t>
            </a:r>
          </a:p>
        </p:txBody>
      </p:sp>
      <p:sp>
        <p:nvSpPr>
          <p:cNvPr id="2" name="iconfont-1016-795504">
            <a:extLst>
              <a:ext uri="{FF2B5EF4-FFF2-40B4-BE49-F238E27FC236}">
                <a16:creationId xmlns:a16="http://schemas.microsoft.com/office/drawing/2014/main" id="{2E1045EF-3175-D2E9-757A-47257597B553}"/>
              </a:ext>
            </a:extLst>
          </p:cNvPr>
          <p:cNvSpPr/>
          <p:nvPr/>
        </p:nvSpPr>
        <p:spPr>
          <a:xfrm>
            <a:off x="1924197" y="2268301"/>
            <a:ext cx="269415" cy="289767"/>
          </a:xfrm>
          <a:custGeom>
            <a:avLst/>
            <a:gdLst>
              <a:gd name="T0" fmla="*/ 0 w 12781"/>
              <a:gd name="T1" fmla="*/ 12068 h 12780"/>
              <a:gd name="T2" fmla="*/ 2626 w 12781"/>
              <a:gd name="T3" fmla="*/ 12068 h 12780"/>
              <a:gd name="T4" fmla="*/ 2626 w 12781"/>
              <a:gd name="T5" fmla="*/ 6404 h 12780"/>
              <a:gd name="T6" fmla="*/ 0 w 12781"/>
              <a:gd name="T7" fmla="*/ 6404 h 12780"/>
              <a:gd name="T8" fmla="*/ 0 w 12781"/>
              <a:gd name="T9" fmla="*/ 12068 h 12780"/>
              <a:gd name="T10" fmla="*/ 12519 w 12781"/>
              <a:gd name="T11" fmla="*/ 8881 h 12780"/>
              <a:gd name="T12" fmla="*/ 12781 w 12781"/>
              <a:gd name="T13" fmla="*/ 7991 h 12780"/>
              <a:gd name="T14" fmla="*/ 12516 w 12781"/>
              <a:gd name="T15" fmla="*/ 7097 h 12780"/>
              <a:gd name="T16" fmla="*/ 12710 w 12781"/>
              <a:gd name="T17" fmla="*/ 6439 h 12780"/>
              <a:gd name="T18" fmla="*/ 12325 w 12781"/>
              <a:gd name="T19" fmla="*/ 5465 h 12780"/>
              <a:gd name="T20" fmla="*/ 11089 w 12781"/>
              <a:gd name="T21" fmla="*/ 4981 h 12780"/>
              <a:gd name="T22" fmla="*/ 9192 w 12781"/>
              <a:gd name="T23" fmla="*/ 4981 h 12780"/>
              <a:gd name="T24" fmla="*/ 7688 w 12781"/>
              <a:gd name="T25" fmla="*/ 4860 h 12780"/>
              <a:gd name="T26" fmla="*/ 7703 w 12781"/>
              <a:gd name="T27" fmla="*/ 4818 h 12780"/>
              <a:gd name="T28" fmla="*/ 8040 w 12781"/>
              <a:gd name="T29" fmla="*/ 1765 h 12780"/>
              <a:gd name="T30" fmla="*/ 6158 w 12781"/>
              <a:gd name="T31" fmla="*/ 0 h 12780"/>
              <a:gd name="T32" fmla="*/ 5061 w 12781"/>
              <a:gd name="T33" fmla="*/ 316 h 12780"/>
              <a:gd name="T34" fmla="*/ 4912 w 12781"/>
              <a:gd name="T35" fmla="*/ 1660 h 12780"/>
              <a:gd name="T36" fmla="*/ 5034 w 12781"/>
              <a:gd name="T37" fmla="*/ 3188 h 12780"/>
              <a:gd name="T38" fmla="*/ 3274 w 12781"/>
              <a:gd name="T39" fmla="*/ 6479 h 12780"/>
              <a:gd name="T40" fmla="*/ 3137 w 12781"/>
              <a:gd name="T41" fmla="*/ 6582 h 12780"/>
              <a:gd name="T42" fmla="*/ 3137 w 12781"/>
              <a:gd name="T43" fmla="*/ 11823 h 12780"/>
              <a:gd name="T44" fmla="*/ 3191 w 12781"/>
              <a:gd name="T45" fmla="*/ 11906 h 12780"/>
              <a:gd name="T46" fmla="*/ 8353 w 12781"/>
              <a:gd name="T47" fmla="*/ 12780 h 12780"/>
              <a:gd name="T48" fmla="*/ 11089 w 12781"/>
              <a:gd name="T49" fmla="*/ 12780 h 12780"/>
              <a:gd name="T50" fmla="*/ 12325 w 12781"/>
              <a:gd name="T51" fmla="*/ 12296 h 12780"/>
              <a:gd name="T52" fmla="*/ 12710 w 12781"/>
              <a:gd name="T53" fmla="*/ 11321 h 12780"/>
              <a:gd name="T54" fmla="*/ 12516 w 12781"/>
              <a:gd name="T55" fmla="*/ 10663 h 12780"/>
              <a:gd name="T56" fmla="*/ 12781 w 12781"/>
              <a:gd name="T57" fmla="*/ 9769 h 12780"/>
              <a:gd name="T58" fmla="*/ 12519 w 12781"/>
              <a:gd name="T59" fmla="*/ 8881 h 127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2781" h="12780">
                <a:moveTo>
                  <a:pt x="0" y="12068"/>
                </a:moveTo>
                <a:lnTo>
                  <a:pt x="2626" y="12068"/>
                </a:lnTo>
                <a:lnTo>
                  <a:pt x="2626" y="6404"/>
                </a:lnTo>
                <a:lnTo>
                  <a:pt x="0" y="6404"/>
                </a:lnTo>
                <a:lnTo>
                  <a:pt x="0" y="12068"/>
                </a:lnTo>
                <a:close/>
                <a:moveTo>
                  <a:pt x="12519" y="8881"/>
                </a:moveTo>
                <a:cubicBezTo>
                  <a:pt x="12684" y="8663"/>
                  <a:pt x="12781" y="8355"/>
                  <a:pt x="12781" y="7991"/>
                </a:cubicBezTo>
                <a:cubicBezTo>
                  <a:pt x="12781" y="7625"/>
                  <a:pt x="12683" y="7314"/>
                  <a:pt x="12516" y="7097"/>
                </a:cubicBezTo>
                <a:cubicBezTo>
                  <a:pt x="12639" y="6925"/>
                  <a:pt x="12710" y="6698"/>
                  <a:pt x="12710" y="6439"/>
                </a:cubicBezTo>
                <a:cubicBezTo>
                  <a:pt x="12710" y="6081"/>
                  <a:pt x="12569" y="5726"/>
                  <a:pt x="12325" y="5465"/>
                </a:cubicBezTo>
                <a:cubicBezTo>
                  <a:pt x="12116" y="5244"/>
                  <a:pt x="11733" y="4981"/>
                  <a:pt x="11089" y="4981"/>
                </a:cubicBezTo>
                <a:lnTo>
                  <a:pt x="9192" y="4981"/>
                </a:lnTo>
                <a:cubicBezTo>
                  <a:pt x="8237" y="4981"/>
                  <a:pt x="7842" y="4907"/>
                  <a:pt x="7688" y="4860"/>
                </a:cubicBezTo>
                <a:cubicBezTo>
                  <a:pt x="7692" y="4848"/>
                  <a:pt x="7698" y="4834"/>
                  <a:pt x="7703" y="4818"/>
                </a:cubicBezTo>
                <a:cubicBezTo>
                  <a:pt x="7821" y="4506"/>
                  <a:pt x="8040" y="3927"/>
                  <a:pt x="8040" y="1765"/>
                </a:cubicBezTo>
                <a:cubicBezTo>
                  <a:pt x="8040" y="1154"/>
                  <a:pt x="7647" y="0"/>
                  <a:pt x="6158" y="0"/>
                </a:cubicBezTo>
                <a:cubicBezTo>
                  <a:pt x="5762" y="0"/>
                  <a:pt x="5322" y="37"/>
                  <a:pt x="5061" y="316"/>
                </a:cubicBezTo>
                <a:cubicBezTo>
                  <a:pt x="4771" y="624"/>
                  <a:pt x="4830" y="1059"/>
                  <a:pt x="4912" y="1660"/>
                </a:cubicBezTo>
                <a:cubicBezTo>
                  <a:pt x="4967" y="2062"/>
                  <a:pt x="5034" y="2561"/>
                  <a:pt x="5034" y="3188"/>
                </a:cubicBezTo>
                <a:cubicBezTo>
                  <a:pt x="5034" y="5127"/>
                  <a:pt x="3291" y="6466"/>
                  <a:pt x="3274" y="6479"/>
                </a:cubicBezTo>
                <a:lnTo>
                  <a:pt x="3137" y="6582"/>
                </a:lnTo>
                <a:lnTo>
                  <a:pt x="3137" y="11823"/>
                </a:lnTo>
                <a:lnTo>
                  <a:pt x="3191" y="11906"/>
                </a:lnTo>
                <a:cubicBezTo>
                  <a:pt x="3326" y="12111"/>
                  <a:pt x="4097" y="12780"/>
                  <a:pt x="8353" y="12780"/>
                </a:cubicBezTo>
                <a:lnTo>
                  <a:pt x="11089" y="12780"/>
                </a:lnTo>
                <a:cubicBezTo>
                  <a:pt x="11733" y="12780"/>
                  <a:pt x="12116" y="12517"/>
                  <a:pt x="12325" y="12296"/>
                </a:cubicBezTo>
                <a:cubicBezTo>
                  <a:pt x="12569" y="12034"/>
                  <a:pt x="12710" y="11680"/>
                  <a:pt x="12710" y="11321"/>
                </a:cubicBezTo>
                <a:cubicBezTo>
                  <a:pt x="12710" y="11063"/>
                  <a:pt x="12639" y="10836"/>
                  <a:pt x="12516" y="10663"/>
                </a:cubicBezTo>
                <a:cubicBezTo>
                  <a:pt x="12683" y="10446"/>
                  <a:pt x="12781" y="10136"/>
                  <a:pt x="12781" y="9769"/>
                </a:cubicBezTo>
                <a:cubicBezTo>
                  <a:pt x="12781" y="9406"/>
                  <a:pt x="12684" y="9098"/>
                  <a:pt x="12519" y="88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14" name="iconfont-1016-795504">
            <a:extLst>
              <a:ext uri="{FF2B5EF4-FFF2-40B4-BE49-F238E27FC236}">
                <a16:creationId xmlns:a16="http://schemas.microsoft.com/office/drawing/2014/main" id="{B93CEF2F-2503-A246-AEE2-93FD1F56FBF8}"/>
              </a:ext>
            </a:extLst>
          </p:cNvPr>
          <p:cNvSpPr/>
          <p:nvPr/>
        </p:nvSpPr>
        <p:spPr>
          <a:xfrm>
            <a:off x="1924197" y="2652762"/>
            <a:ext cx="269415" cy="289767"/>
          </a:xfrm>
          <a:custGeom>
            <a:avLst/>
            <a:gdLst>
              <a:gd name="T0" fmla="*/ 0 w 12781"/>
              <a:gd name="T1" fmla="*/ 12068 h 12780"/>
              <a:gd name="T2" fmla="*/ 2626 w 12781"/>
              <a:gd name="T3" fmla="*/ 12068 h 12780"/>
              <a:gd name="T4" fmla="*/ 2626 w 12781"/>
              <a:gd name="T5" fmla="*/ 6404 h 12780"/>
              <a:gd name="T6" fmla="*/ 0 w 12781"/>
              <a:gd name="T7" fmla="*/ 6404 h 12780"/>
              <a:gd name="T8" fmla="*/ 0 w 12781"/>
              <a:gd name="T9" fmla="*/ 12068 h 12780"/>
              <a:gd name="T10" fmla="*/ 12519 w 12781"/>
              <a:gd name="T11" fmla="*/ 8881 h 12780"/>
              <a:gd name="T12" fmla="*/ 12781 w 12781"/>
              <a:gd name="T13" fmla="*/ 7991 h 12780"/>
              <a:gd name="T14" fmla="*/ 12516 w 12781"/>
              <a:gd name="T15" fmla="*/ 7097 h 12780"/>
              <a:gd name="T16" fmla="*/ 12710 w 12781"/>
              <a:gd name="T17" fmla="*/ 6439 h 12780"/>
              <a:gd name="T18" fmla="*/ 12325 w 12781"/>
              <a:gd name="T19" fmla="*/ 5465 h 12780"/>
              <a:gd name="T20" fmla="*/ 11089 w 12781"/>
              <a:gd name="T21" fmla="*/ 4981 h 12780"/>
              <a:gd name="T22" fmla="*/ 9192 w 12781"/>
              <a:gd name="T23" fmla="*/ 4981 h 12780"/>
              <a:gd name="T24" fmla="*/ 7688 w 12781"/>
              <a:gd name="T25" fmla="*/ 4860 h 12780"/>
              <a:gd name="T26" fmla="*/ 7703 w 12781"/>
              <a:gd name="T27" fmla="*/ 4818 h 12780"/>
              <a:gd name="T28" fmla="*/ 8040 w 12781"/>
              <a:gd name="T29" fmla="*/ 1765 h 12780"/>
              <a:gd name="T30" fmla="*/ 6158 w 12781"/>
              <a:gd name="T31" fmla="*/ 0 h 12780"/>
              <a:gd name="T32" fmla="*/ 5061 w 12781"/>
              <a:gd name="T33" fmla="*/ 316 h 12780"/>
              <a:gd name="T34" fmla="*/ 4912 w 12781"/>
              <a:gd name="T35" fmla="*/ 1660 h 12780"/>
              <a:gd name="T36" fmla="*/ 5034 w 12781"/>
              <a:gd name="T37" fmla="*/ 3188 h 12780"/>
              <a:gd name="T38" fmla="*/ 3274 w 12781"/>
              <a:gd name="T39" fmla="*/ 6479 h 12780"/>
              <a:gd name="T40" fmla="*/ 3137 w 12781"/>
              <a:gd name="T41" fmla="*/ 6582 h 12780"/>
              <a:gd name="T42" fmla="*/ 3137 w 12781"/>
              <a:gd name="T43" fmla="*/ 11823 h 12780"/>
              <a:gd name="T44" fmla="*/ 3191 w 12781"/>
              <a:gd name="T45" fmla="*/ 11906 h 12780"/>
              <a:gd name="T46" fmla="*/ 8353 w 12781"/>
              <a:gd name="T47" fmla="*/ 12780 h 12780"/>
              <a:gd name="T48" fmla="*/ 11089 w 12781"/>
              <a:gd name="T49" fmla="*/ 12780 h 12780"/>
              <a:gd name="T50" fmla="*/ 12325 w 12781"/>
              <a:gd name="T51" fmla="*/ 12296 h 12780"/>
              <a:gd name="T52" fmla="*/ 12710 w 12781"/>
              <a:gd name="T53" fmla="*/ 11321 h 12780"/>
              <a:gd name="T54" fmla="*/ 12516 w 12781"/>
              <a:gd name="T55" fmla="*/ 10663 h 12780"/>
              <a:gd name="T56" fmla="*/ 12781 w 12781"/>
              <a:gd name="T57" fmla="*/ 9769 h 12780"/>
              <a:gd name="T58" fmla="*/ 12519 w 12781"/>
              <a:gd name="T59" fmla="*/ 8881 h 127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2781" h="12780">
                <a:moveTo>
                  <a:pt x="0" y="12068"/>
                </a:moveTo>
                <a:lnTo>
                  <a:pt x="2626" y="12068"/>
                </a:lnTo>
                <a:lnTo>
                  <a:pt x="2626" y="6404"/>
                </a:lnTo>
                <a:lnTo>
                  <a:pt x="0" y="6404"/>
                </a:lnTo>
                <a:lnTo>
                  <a:pt x="0" y="12068"/>
                </a:lnTo>
                <a:close/>
                <a:moveTo>
                  <a:pt x="12519" y="8881"/>
                </a:moveTo>
                <a:cubicBezTo>
                  <a:pt x="12684" y="8663"/>
                  <a:pt x="12781" y="8355"/>
                  <a:pt x="12781" y="7991"/>
                </a:cubicBezTo>
                <a:cubicBezTo>
                  <a:pt x="12781" y="7625"/>
                  <a:pt x="12683" y="7314"/>
                  <a:pt x="12516" y="7097"/>
                </a:cubicBezTo>
                <a:cubicBezTo>
                  <a:pt x="12639" y="6925"/>
                  <a:pt x="12710" y="6698"/>
                  <a:pt x="12710" y="6439"/>
                </a:cubicBezTo>
                <a:cubicBezTo>
                  <a:pt x="12710" y="6081"/>
                  <a:pt x="12569" y="5726"/>
                  <a:pt x="12325" y="5465"/>
                </a:cubicBezTo>
                <a:cubicBezTo>
                  <a:pt x="12116" y="5244"/>
                  <a:pt x="11733" y="4981"/>
                  <a:pt x="11089" y="4981"/>
                </a:cubicBezTo>
                <a:lnTo>
                  <a:pt x="9192" y="4981"/>
                </a:lnTo>
                <a:cubicBezTo>
                  <a:pt x="8237" y="4981"/>
                  <a:pt x="7842" y="4907"/>
                  <a:pt x="7688" y="4860"/>
                </a:cubicBezTo>
                <a:cubicBezTo>
                  <a:pt x="7692" y="4848"/>
                  <a:pt x="7698" y="4834"/>
                  <a:pt x="7703" y="4818"/>
                </a:cubicBezTo>
                <a:cubicBezTo>
                  <a:pt x="7821" y="4506"/>
                  <a:pt x="8040" y="3927"/>
                  <a:pt x="8040" y="1765"/>
                </a:cubicBezTo>
                <a:cubicBezTo>
                  <a:pt x="8040" y="1154"/>
                  <a:pt x="7647" y="0"/>
                  <a:pt x="6158" y="0"/>
                </a:cubicBezTo>
                <a:cubicBezTo>
                  <a:pt x="5762" y="0"/>
                  <a:pt x="5322" y="37"/>
                  <a:pt x="5061" y="316"/>
                </a:cubicBezTo>
                <a:cubicBezTo>
                  <a:pt x="4771" y="624"/>
                  <a:pt x="4830" y="1059"/>
                  <a:pt x="4912" y="1660"/>
                </a:cubicBezTo>
                <a:cubicBezTo>
                  <a:pt x="4967" y="2062"/>
                  <a:pt x="5034" y="2561"/>
                  <a:pt x="5034" y="3188"/>
                </a:cubicBezTo>
                <a:cubicBezTo>
                  <a:pt x="5034" y="5127"/>
                  <a:pt x="3291" y="6466"/>
                  <a:pt x="3274" y="6479"/>
                </a:cubicBezTo>
                <a:lnTo>
                  <a:pt x="3137" y="6582"/>
                </a:lnTo>
                <a:lnTo>
                  <a:pt x="3137" y="11823"/>
                </a:lnTo>
                <a:lnTo>
                  <a:pt x="3191" y="11906"/>
                </a:lnTo>
                <a:cubicBezTo>
                  <a:pt x="3326" y="12111"/>
                  <a:pt x="4097" y="12780"/>
                  <a:pt x="8353" y="12780"/>
                </a:cubicBezTo>
                <a:lnTo>
                  <a:pt x="11089" y="12780"/>
                </a:lnTo>
                <a:cubicBezTo>
                  <a:pt x="11733" y="12780"/>
                  <a:pt x="12116" y="12517"/>
                  <a:pt x="12325" y="12296"/>
                </a:cubicBezTo>
                <a:cubicBezTo>
                  <a:pt x="12569" y="12034"/>
                  <a:pt x="12710" y="11680"/>
                  <a:pt x="12710" y="11321"/>
                </a:cubicBezTo>
                <a:cubicBezTo>
                  <a:pt x="12710" y="11063"/>
                  <a:pt x="12639" y="10836"/>
                  <a:pt x="12516" y="10663"/>
                </a:cubicBezTo>
                <a:cubicBezTo>
                  <a:pt x="12683" y="10446"/>
                  <a:pt x="12781" y="10136"/>
                  <a:pt x="12781" y="9769"/>
                </a:cubicBezTo>
                <a:cubicBezTo>
                  <a:pt x="12781" y="9406"/>
                  <a:pt x="12684" y="9098"/>
                  <a:pt x="12519" y="88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6" name="圆角矩形 15">
            <a:extLst>
              <a:ext uri="{FF2B5EF4-FFF2-40B4-BE49-F238E27FC236}">
                <a16:creationId xmlns:a16="http://schemas.microsoft.com/office/drawing/2014/main" id="{DE1D54CA-948D-2AE8-8247-3F32F498CC45}"/>
              </a:ext>
            </a:extLst>
          </p:cNvPr>
          <p:cNvSpPr/>
          <p:nvPr/>
        </p:nvSpPr>
        <p:spPr>
          <a:xfrm>
            <a:off x="6294795" y="1079212"/>
            <a:ext cx="5598235" cy="5322088"/>
          </a:xfrm>
          <a:prstGeom prst="roundRect">
            <a:avLst>
              <a:gd name="adj" fmla="val 2410"/>
            </a:avLst>
          </a:prstGeom>
          <a:solidFill>
            <a:srgbClr val="FFFFFF"/>
          </a:solidFill>
          <a:ln w="6350" cap="flat" cmpd="sng" algn="ctr">
            <a:solidFill>
              <a:srgbClr val="FFFFFF">
                <a:lumMod val="85000"/>
              </a:srgbClr>
            </a:solidFill>
            <a:prstDash val="dash"/>
            <a:miter lim="800000"/>
          </a:ln>
          <a:effectLst>
            <a:outerShdw blurRad="584200" dist="152400" dir="5400000" sx="94000" sy="94000" algn="ctr" rotWithShape="0">
              <a:srgbClr val="000000">
                <a:lumMod val="50000"/>
                <a:lumOff val="50000"/>
                <a:alpha val="2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同侧圆角矩形 30">
            <a:extLst>
              <a:ext uri="{FF2B5EF4-FFF2-40B4-BE49-F238E27FC236}">
                <a16:creationId xmlns:a16="http://schemas.microsoft.com/office/drawing/2014/main" id="{3D864FDF-475E-DBA9-E100-847AD009E230}"/>
              </a:ext>
            </a:extLst>
          </p:cNvPr>
          <p:cNvSpPr/>
          <p:nvPr/>
        </p:nvSpPr>
        <p:spPr>
          <a:xfrm>
            <a:off x="6305496" y="946770"/>
            <a:ext cx="5582905" cy="446953"/>
          </a:xfrm>
          <a:prstGeom prst="round2SameRect">
            <a:avLst>
              <a:gd name="adj1" fmla="val 15129"/>
              <a:gd name="adj2" fmla="val 0"/>
            </a:avLst>
          </a:prstGeom>
          <a:gradFill flip="none" rotWithShape="1">
            <a:gsLst>
              <a:gs pos="30000">
                <a:srgbClr val="652B91"/>
              </a:gs>
              <a:gs pos="100000">
                <a:srgbClr val="652B91">
                  <a:lumMod val="80000"/>
                  <a:lumOff val="20000"/>
                </a:srgbClr>
              </a:gs>
            </a:gsLst>
            <a:lin ang="135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srgbClr val="7733AB">
                <a:alpha val="40000"/>
              </a:srgbClr>
            </a:outerShdw>
          </a:effectLst>
        </p:spPr>
        <p:txBody>
          <a:bodyPr rtlCol="0" anchor="ctr"/>
          <a:lstStyle/>
          <a:p>
            <a:pPr algn="ctr"/>
            <a:r>
              <a:rPr kumimoji="1" lang="zh-CN" altLang="en-US" sz="1400" b="1" kern="0">
                <a:solidFill>
                  <a:srgbClr val="FFFFFF"/>
                </a:solidFill>
                <a:cs typeface="+mn-ea"/>
                <a:sym typeface="+mn-lt"/>
              </a:rPr>
              <a:t>沙非胺药物相互作用风险低</a:t>
            </a:r>
            <a:r>
              <a:rPr kumimoji="1" lang="en-US" altLang="zh-CN" sz="1400" b="1" kern="0">
                <a:solidFill>
                  <a:srgbClr val="FFFFFF"/>
                </a:solidFill>
                <a:cs typeface="+mn-ea"/>
                <a:sym typeface="+mn-lt"/>
              </a:rPr>
              <a:t>,</a:t>
            </a:r>
            <a:r>
              <a:rPr kumimoji="1" lang="zh-CN" altLang="en-US" sz="1400" b="1" kern="0">
                <a:solidFill>
                  <a:srgbClr val="FFFFFF"/>
                </a:solidFill>
                <a:cs typeface="+mn-ea"/>
                <a:sym typeface="+mn-lt"/>
              </a:rPr>
              <a:t>更多特殊人群可用</a:t>
            </a:r>
          </a:p>
        </p:txBody>
      </p:sp>
      <p:sp>
        <p:nvSpPr>
          <p:cNvPr id="22" name="圆角矩形 38">
            <a:extLst>
              <a:ext uri="{FF2B5EF4-FFF2-40B4-BE49-F238E27FC236}">
                <a16:creationId xmlns:a16="http://schemas.microsoft.com/office/drawing/2014/main" id="{5797CF05-F952-B603-3125-F8D49AC0C83B}"/>
              </a:ext>
            </a:extLst>
          </p:cNvPr>
          <p:cNvSpPr/>
          <p:nvPr/>
        </p:nvSpPr>
        <p:spPr>
          <a:xfrm>
            <a:off x="6618270" y="1752844"/>
            <a:ext cx="2991209" cy="424545"/>
          </a:xfrm>
          <a:prstGeom prst="roundRect">
            <a:avLst>
              <a:gd name="adj" fmla="val 0"/>
            </a:avLst>
          </a:prstGeom>
          <a:noFill/>
          <a:ln w="6350" cap="flat" cmpd="sng" algn="ctr">
            <a:noFill/>
            <a:prstDash val="sysDash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ED8300"/>
                </a:solidFill>
                <a:effectLst/>
                <a:uLnTx/>
                <a:uFillTx/>
                <a:cs typeface="+mn-ea"/>
                <a:sym typeface="+mn-lt"/>
              </a:rPr>
              <a:t>沙非胺药物相互作用风险更低</a:t>
            </a:r>
            <a:r>
              <a:rPr kumimoji="1" lang="en-US" altLang="zh-CN" sz="1400" b="1" kern="0" baseline="30000" dirty="0">
                <a:solidFill>
                  <a:srgbClr val="ED8300"/>
                </a:solidFill>
                <a:cs typeface="+mn-ea"/>
                <a:sym typeface="+mn-lt"/>
              </a:rPr>
              <a:t>1,2</a:t>
            </a:r>
            <a:r>
              <a:rPr kumimoji="1" lang="en-US" altLang="zh-CN" sz="1400" b="1" i="0" u="none" strike="noStrike" kern="0" cap="none" spc="0" normalizeH="0" baseline="30000" noProof="0" dirty="0">
                <a:ln>
                  <a:noFill/>
                </a:ln>
                <a:solidFill>
                  <a:srgbClr val="ED8300"/>
                </a:solidFill>
                <a:effectLst/>
                <a:uLnTx/>
                <a:uFillTx/>
                <a:cs typeface="+mn-ea"/>
                <a:sym typeface="+mn-lt"/>
              </a:rPr>
              <a:t>,3</a:t>
            </a:r>
            <a:endParaRPr kumimoji="1" lang="zh-CN" altLang="en-US" sz="1400" b="1" i="0" u="none" strike="noStrike" kern="0" cap="none" spc="0" normalizeH="0" baseline="30000" noProof="0" dirty="0">
              <a:ln>
                <a:noFill/>
              </a:ln>
              <a:solidFill>
                <a:srgbClr val="ED83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圆角矩形 38">
            <a:extLst>
              <a:ext uri="{FF2B5EF4-FFF2-40B4-BE49-F238E27FC236}">
                <a16:creationId xmlns:a16="http://schemas.microsoft.com/office/drawing/2014/main" id="{FD57A88F-E2F6-2849-88AD-B4C903C2CA3D}"/>
              </a:ext>
            </a:extLst>
          </p:cNvPr>
          <p:cNvSpPr/>
          <p:nvPr/>
        </p:nvSpPr>
        <p:spPr>
          <a:xfrm>
            <a:off x="9870853" y="1512762"/>
            <a:ext cx="901627" cy="226782"/>
          </a:xfrm>
          <a:prstGeom prst="roundRect">
            <a:avLst>
              <a:gd name="adj" fmla="val 0"/>
            </a:avLst>
          </a:prstGeom>
          <a:solidFill>
            <a:srgbClr val="FFFFFF">
              <a:lumMod val="95000"/>
              <a:alpha val="50049"/>
            </a:srgbClr>
          </a:solidFill>
          <a:ln w="6350" cap="flat" cmpd="sng" algn="ctr">
            <a:solidFill>
              <a:srgbClr val="000000">
                <a:lumMod val="75000"/>
                <a:lumOff val="25000"/>
              </a:srgbClr>
            </a:solidFill>
            <a:prstDash val="sysDash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雷沙吉兰</a:t>
            </a:r>
            <a:endParaRPr kumimoji="1" lang="zh-CN" altLang="en-US" sz="1200" i="0" u="none" strike="noStrike" kern="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圆角矩形 38">
            <a:extLst>
              <a:ext uri="{FF2B5EF4-FFF2-40B4-BE49-F238E27FC236}">
                <a16:creationId xmlns:a16="http://schemas.microsoft.com/office/drawing/2014/main" id="{94F9244C-CF8A-1C01-BBCB-983C5FB38D1B}"/>
              </a:ext>
            </a:extLst>
          </p:cNvPr>
          <p:cNvSpPr/>
          <p:nvPr/>
        </p:nvSpPr>
        <p:spPr>
          <a:xfrm>
            <a:off x="8580438" y="1508169"/>
            <a:ext cx="1042711" cy="238389"/>
          </a:xfrm>
          <a:prstGeom prst="roundRect">
            <a:avLst>
              <a:gd name="adj" fmla="val 0"/>
            </a:avLst>
          </a:prstGeom>
          <a:solidFill>
            <a:srgbClr val="EFE4F6">
              <a:alpha val="20000"/>
            </a:srgbClr>
          </a:solidFill>
          <a:ln w="6350" cap="flat" cmpd="sng" algn="ctr">
            <a:solidFill>
              <a:srgbClr val="652B91"/>
            </a:solidFill>
            <a:prstDash val="sysDash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沙非胺</a:t>
            </a:r>
          </a:p>
        </p:txBody>
      </p:sp>
      <p:graphicFrame>
        <p:nvGraphicFramePr>
          <p:cNvPr id="25" name="表格 24">
            <a:extLst>
              <a:ext uri="{FF2B5EF4-FFF2-40B4-BE49-F238E27FC236}">
                <a16:creationId xmlns:a16="http://schemas.microsoft.com/office/drawing/2014/main" id="{F9757305-F7D8-AD51-0359-08FD14B6CB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9765216"/>
              </p:ext>
            </p:extLst>
          </p:nvPr>
        </p:nvGraphicFramePr>
        <p:xfrm>
          <a:off x="6369209" y="2118471"/>
          <a:ext cx="5475461" cy="891540"/>
        </p:xfrm>
        <a:graphic>
          <a:graphicData uri="http://schemas.openxmlformats.org/drawingml/2006/table">
            <a:tbl>
              <a:tblPr firstRow="1" bandRow="1"/>
              <a:tblGrid>
                <a:gridCol w="17753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48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59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93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23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是否可与</a:t>
                      </a:r>
                      <a:r>
                        <a:rPr kumimoji="1" lang="en-US" altLang="zh-CN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5-</a:t>
                      </a:r>
                      <a:r>
                        <a:rPr kumimoji="1" lang="zh-CN" altLang="en-US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羟色胺再摄取抑制剂联用？</a:t>
                      </a:r>
                      <a:endParaRPr kumimoji="1" lang="en-US" altLang="zh-CN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1400" b="1" kern="1200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是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应避免与氟西汀或氟伏沙明合用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否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81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是否依赖</a:t>
                      </a:r>
                      <a:r>
                        <a:rPr kumimoji="1" lang="en-US" altLang="zh-CN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P450</a:t>
                      </a:r>
                      <a:r>
                        <a:rPr kumimoji="1" lang="zh-CN" altLang="en-US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酶代谢？</a:t>
                      </a:r>
                      <a:endParaRPr kumimoji="1" lang="en-US" altLang="zh-CN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1400" b="1" kern="1200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否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是</a:t>
                      </a:r>
                      <a:r>
                        <a:rPr kumimoji="1" lang="zh-CN" altLang="en-US" sz="105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（</a:t>
                      </a:r>
                      <a:r>
                        <a:rPr lang="zh-CN" altLang="en-US" sz="105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环丙沙星等可能影响其清除）</a:t>
                      </a:r>
                      <a:endParaRPr kumimoji="1" lang="zh-CN" altLang="en-US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是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7" name="圆角矩形 38">
            <a:extLst>
              <a:ext uri="{FF2B5EF4-FFF2-40B4-BE49-F238E27FC236}">
                <a16:creationId xmlns:a16="http://schemas.microsoft.com/office/drawing/2014/main" id="{F838DC4A-9FA9-2E2A-BF74-29E733FAD1BC}"/>
              </a:ext>
            </a:extLst>
          </p:cNvPr>
          <p:cNvSpPr/>
          <p:nvPr/>
        </p:nvSpPr>
        <p:spPr>
          <a:xfrm>
            <a:off x="6642631" y="3067167"/>
            <a:ext cx="3770198" cy="424545"/>
          </a:xfrm>
          <a:prstGeom prst="roundRect">
            <a:avLst>
              <a:gd name="adj" fmla="val 0"/>
            </a:avLst>
          </a:prstGeom>
          <a:noFill/>
          <a:ln w="6350" cap="flat" cmpd="sng" algn="ctr">
            <a:noFill/>
            <a:prstDash val="sysDash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ED8300"/>
                </a:solidFill>
                <a:effectLst/>
                <a:uLnTx/>
                <a:uFillTx/>
                <a:cs typeface="+mn-ea"/>
                <a:sym typeface="+mn-lt"/>
              </a:rPr>
              <a:t>沙非胺无特异性</a:t>
            </a:r>
            <a:r>
              <a:rPr kumimoji="1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ED8300"/>
                </a:solidFill>
                <a:effectLst/>
                <a:uLnTx/>
                <a:uFillTx/>
                <a:cs typeface="+mn-ea"/>
                <a:sym typeface="+mn-lt"/>
              </a:rPr>
              <a:t>SOC</a:t>
            </a:r>
            <a:r>
              <a:rPr kumimoji="1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ED8300"/>
                </a:solidFill>
                <a:effectLst/>
                <a:uLnTx/>
                <a:uFillTx/>
                <a:cs typeface="+mn-ea"/>
                <a:sym typeface="+mn-lt"/>
              </a:rPr>
              <a:t>，酪胺反应风险更低</a:t>
            </a:r>
            <a:r>
              <a:rPr kumimoji="1" lang="en-US" altLang="zh-CN" sz="1400" i="0" u="none" strike="noStrike" kern="0" cap="none" spc="0" normalizeH="0" baseline="30000" noProof="0" dirty="0">
                <a:ln>
                  <a:noFill/>
                </a:ln>
                <a:solidFill>
                  <a:srgbClr val="ED8300"/>
                </a:solidFill>
                <a:effectLst/>
                <a:uLnTx/>
                <a:uFillTx/>
                <a:cs typeface="+mn-ea"/>
                <a:sym typeface="+mn-lt"/>
              </a:rPr>
              <a:t>8</a:t>
            </a:r>
            <a:endParaRPr kumimoji="1" lang="zh-CN" altLang="en-US" sz="1400" i="0" u="none" strike="noStrike" kern="0" cap="none" spc="0" normalizeH="0" baseline="30000" noProof="0" dirty="0">
              <a:ln>
                <a:noFill/>
              </a:ln>
              <a:solidFill>
                <a:srgbClr val="ED83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aphicFrame>
        <p:nvGraphicFramePr>
          <p:cNvPr id="29" name="表格 28">
            <a:extLst>
              <a:ext uri="{FF2B5EF4-FFF2-40B4-BE49-F238E27FC236}">
                <a16:creationId xmlns:a16="http://schemas.microsoft.com/office/drawing/2014/main" id="{4116A34D-9C3A-9B87-A83E-3A90C1228F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2965171"/>
              </p:ext>
            </p:extLst>
          </p:nvPr>
        </p:nvGraphicFramePr>
        <p:xfrm>
          <a:off x="6344832" y="3585778"/>
          <a:ext cx="5474906" cy="762000"/>
        </p:xfrm>
        <a:graphic>
          <a:graphicData uri="http://schemas.openxmlformats.org/drawingml/2006/table">
            <a:tbl>
              <a:tblPr firstRow="1" bandRow="1"/>
              <a:tblGrid>
                <a:gridCol w="21469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13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54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11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26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12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特异性</a:t>
                      </a:r>
                      <a:r>
                        <a:rPr kumimoji="1" lang="en-US" altLang="zh-CN" sz="12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SOC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7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（</a:t>
                      </a:r>
                      <a:r>
                        <a:rPr kumimoji="1" lang="en-US" altLang="zh-CN" sz="7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MAO-BI</a:t>
                      </a:r>
                      <a:r>
                        <a:rPr kumimoji="1" lang="zh-CN" altLang="en-US" sz="7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中只有该药物有相关不良事件信号）</a:t>
                      </a:r>
                      <a:endParaRPr kumimoji="1" lang="en-US" altLang="zh-CN" sz="700" b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1400" b="1" kern="1200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无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“良性、恶性即未明确的肿瘤”“心血管疾病”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肝胆功能紊乱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64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12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关于酪胺反应的事件</a:t>
                      </a:r>
                      <a:endParaRPr kumimoji="1" lang="en-US" altLang="zh-CN" sz="1200" b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1400" b="1" kern="1200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无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有</a:t>
                      </a:r>
                      <a:r>
                        <a:rPr kumimoji="1" lang="zh-CN" altLang="en-US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（</a:t>
                      </a:r>
                      <a:r>
                        <a:rPr kumimoji="0" lang="en-US" altLang="zh-CN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OR=626</a:t>
                      </a:r>
                      <a:r>
                        <a:rPr kumimoji="1" lang="zh-CN" altLang="en-US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）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无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0" name="圆角矩形 38">
            <a:extLst>
              <a:ext uri="{FF2B5EF4-FFF2-40B4-BE49-F238E27FC236}">
                <a16:creationId xmlns:a16="http://schemas.microsoft.com/office/drawing/2014/main" id="{E7A123B1-B0B9-9ACB-EFC5-6F255A43A50B}"/>
              </a:ext>
            </a:extLst>
          </p:cNvPr>
          <p:cNvSpPr/>
          <p:nvPr/>
        </p:nvSpPr>
        <p:spPr>
          <a:xfrm>
            <a:off x="6605832" y="5305371"/>
            <a:ext cx="2582816" cy="424545"/>
          </a:xfrm>
          <a:prstGeom prst="roundRect">
            <a:avLst>
              <a:gd name="adj" fmla="val 0"/>
            </a:avLst>
          </a:prstGeom>
          <a:noFill/>
          <a:ln w="6350" cap="flat" cmpd="sng" algn="ctr">
            <a:noFill/>
            <a:prstDash val="sysDash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200" b="1" i="0" u="none" strike="noStrike" kern="0" cap="none" spc="0" normalizeH="0" baseline="0" noProof="0">
                <a:ln>
                  <a:noFill/>
                </a:ln>
                <a:solidFill>
                  <a:srgbClr val="ED8300"/>
                </a:solidFill>
                <a:effectLst/>
                <a:uLnTx/>
                <a:uFillTx/>
                <a:cs typeface="+mn-ea"/>
                <a:sym typeface="+mn-lt"/>
              </a:rPr>
              <a:t>更多特殊人群可用</a:t>
            </a:r>
          </a:p>
        </p:txBody>
      </p:sp>
      <p:graphicFrame>
        <p:nvGraphicFramePr>
          <p:cNvPr id="31" name="表格 30">
            <a:extLst>
              <a:ext uri="{FF2B5EF4-FFF2-40B4-BE49-F238E27FC236}">
                <a16:creationId xmlns:a16="http://schemas.microsoft.com/office/drawing/2014/main" id="{EB0D3160-BCEB-3B51-5AC0-720519A8D4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1839455"/>
              </p:ext>
            </p:extLst>
          </p:nvPr>
        </p:nvGraphicFramePr>
        <p:xfrm>
          <a:off x="6369209" y="4932600"/>
          <a:ext cx="5465171" cy="1402080"/>
        </p:xfrm>
        <a:graphic>
          <a:graphicData uri="http://schemas.openxmlformats.org/drawingml/2006/table">
            <a:tbl>
              <a:tblPr firstRow="1" bandRow="1"/>
              <a:tblGrid>
                <a:gridCol w="1903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90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52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75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07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12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轻度肝功能受损</a:t>
                      </a:r>
                      <a:endParaRPr kumimoji="1" lang="en-US" altLang="zh-CN" sz="1200" b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1400" b="1" kern="1200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可用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谨慎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可用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07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中度肝功能受损</a:t>
                      </a:r>
                      <a:endParaRPr kumimoji="1" lang="en-US" altLang="zh-CN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12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谨慎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12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不可用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可用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07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12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重度肝功能受损</a:t>
                      </a:r>
                      <a:endParaRPr kumimoji="1" lang="en-US" altLang="zh-CN" sz="1200" b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不可用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不可用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谨慎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07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12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肾功能受损</a:t>
                      </a:r>
                      <a:endParaRPr kumimoji="1" lang="en-US" altLang="zh-CN" sz="1200" b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12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可用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12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可用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1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重度需谨慎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07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12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老年人</a:t>
                      </a:r>
                      <a:endParaRPr kumimoji="1" lang="en-US" altLang="zh-CN" sz="1200" b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可用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可用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可用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2" name="文本框 31">
            <a:extLst>
              <a:ext uri="{FF2B5EF4-FFF2-40B4-BE49-F238E27FC236}">
                <a16:creationId xmlns:a16="http://schemas.microsoft.com/office/drawing/2014/main" id="{7ED0B540-4300-FAAF-7D78-57D4C624125B}"/>
              </a:ext>
            </a:extLst>
          </p:cNvPr>
          <p:cNvSpPr txBox="1"/>
          <p:nvPr/>
        </p:nvSpPr>
        <p:spPr>
          <a:xfrm>
            <a:off x="6642631" y="3358336"/>
            <a:ext cx="384446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90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</a:defRPr>
            </a:lvl1pPr>
          </a:lstStyle>
          <a:p>
            <a:r>
              <a:rPr lang="zh-CN" altLang="en-US" dirty="0">
                <a:latin typeface="+mn-lt"/>
                <a:cs typeface="+mn-ea"/>
                <a:sym typeface="+mn-lt"/>
              </a:rPr>
              <a:t>（</a:t>
            </a:r>
            <a:r>
              <a:rPr lang="en-US" altLang="zh-CN" dirty="0">
                <a:latin typeface="+mn-lt"/>
                <a:cs typeface="+mn-ea"/>
                <a:sym typeface="+mn-lt"/>
              </a:rPr>
              <a:t>FDA</a:t>
            </a:r>
            <a:r>
              <a:rPr lang="zh-CN" altLang="en-US" dirty="0">
                <a:latin typeface="+mn-lt"/>
                <a:cs typeface="+mn-ea"/>
                <a:sym typeface="+mn-lt"/>
              </a:rPr>
              <a:t>的不良事件报告系统中（</a:t>
            </a:r>
            <a:r>
              <a:rPr lang="en-US" altLang="zh-CN" dirty="0">
                <a:latin typeface="+mn-lt"/>
                <a:cs typeface="+mn-ea"/>
                <a:sym typeface="+mn-lt"/>
              </a:rPr>
              <a:t>2004-2022Q2</a:t>
            </a:r>
            <a:r>
              <a:rPr lang="zh-CN" altLang="en-US" dirty="0">
                <a:latin typeface="+mn-lt"/>
                <a:cs typeface="+mn-ea"/>
                <a:sym typeface="+mn-lt"/>
              </a:rPr>
              <a:t>）的不良事件）</a:t>
            </a:r>
          </a:p>
        </p:txBody>
      </p:sp>
      <p:sp>
        <p:nvSpPr>
          <p:cNvPr id="33" name="圆角矩形 38">
            <a:extLst>
              <a:ext uri="{FF2B5EF4-FFF2-40B4-BE49-F238E27FC236}">
                <a16:creationId xmlns:a16="http://schemas.microsoft.com/office/drawing/2014/main" id="{6D921E75-54F1-2537-A6C5-4D3CFE22FBA3}"/>
              </a:ext>
            </a:extLst>
          </p:cNvPr>
          <p:cNvSpPr/>
          <p:nvPr/>
        </p:nvSpPr>
        <p:spPr>
          <a:xfrm>
            <a:off x="6642631" y="4528156"/>
            <a:ext cx="2582816" cy="424545"/>
          </a:xfrm>
          <a:prstGeom prst="roundRect">
            <a:avLst>
              <a:gd name="adj" fmla="val 0"/>
            </a:avLst>
          </a:prstGeom>
          <a:noFill/>
          <a:ln w="6350" cap="flat" cmpd="sng" algn="ctr">
            <a:noFill/>
            <a:prstDash val="sysDash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ED8300"/>
                </a:solidFill>
                <a:effectLst/>
                <a:uLnTx/>
                <a:uFillTx/>
                <a:cs typeface="+mn-ea"/>
                <a:sym typeface="+mn-lt"/>
              </a:rPr>
              <a:t>更多特殊人群可用</a:t>
            </a:r>
            <a:r>
              <a:rPr kumimoji="1" lang="en-US" altLang="zh-CN" sz="1400" b="1" kern="0" baseline="30000" dirty="0">
                <a:solidFill>
                  <a:srgbClr val="ED8300"/>
                </a:solidFill>
                <a:cs typeface="+mn-ea"/>
                <a:sym typeface="+mn-lt"/>
              </a:rPr>
              <a:t>1</a:t>
            </a:r>
            <a:r>
              <a:rPr kumimoji="1" lang="en-US" altLang="zh-CN" sz="1400" b="1" i="0" u="none" strike="noStrike" kern="0" cap="none" spc="0" normalizeH="0" baseline="30000" noProof="0" dirty="0">
                <a:ln>
                  <a:noFill/>
                </a:ln>
                <a:solidFill>
                  <a:srgbClr val="ED8300"/>
                </a:solidFill>
                <a:effectLst/>
                <a:uLnTx/>
                <a:uFillTx/>
                <a:cs typeface="+mn-ea"/>
                <a:sym typeface="+mn-lt"/>
              </a:rPr>
              <a:t>,2,3</a:t>
            </a:r>
            <a:endParaRPr kumimoji="1" lang="zh-CN" altLang="en-US" sz="1400" b="1" i="0" u="none" strike="noStrike" kern="0" cap="none" spc="0" normalizeH="0" baseline="30000" noProof="0" dirty="0">
              <a:ln>
                <a:noFill/>
              </a:ln>
              <a:solidFill>
                <a:srgbClr val="ED83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BD342DE3-C4B7-319C-57A2-E2A22AAC034C}"/>
              </a:ext>
            </a:extLst>
          </p:cNvPr>
          <p:cNvSpPr txBox="1"/>
          <p:nvPr/>
        </p:nvSpPr>
        <p:spPr>
          <a:xfrm>
            <a:off x="6419161" y="4328514"/>
            <a:ext cx="139868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9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SOC</a:t>
            </a:r>
            <a:r>
              <a:rPr lang="zh-CN" altLang="en-US" sz="9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：系统器官分类</a:t>
            </a:r>
          </a:p>
        </p:txBody>
      </p:sp>
      <p:sp>
        <p:nvSpPr>
          <p:cNvPr id="36" name="圆角矩形 38">
            <a:extLst>
              <a:ext uri="{FF2B5EF4-FFF2-40B4-BE49-F238E27FC236}">
                <a16:creationId xmlns:a16="http://schemas.microsoft.com/office/drawing/2014/main" id="{9C07635F-D76E-7F06-2243-76114DDA8CB8}"/>
              </a:ext>
            </a:extLst>
          </p:cNvPr>
          <p:cNvSpPr/>
          <p:nvPr/>
        </p:nvSpPr>
        <p:spPr>
          <a:xfrm>
            <a:off x="10929202" y="1510977"/>
            <a:ext cx="901627" cy="226782"/>
          </a:xfrm>
          <a:prstGeom prst="roundRect">
            <a:avLst>
              <a:gd name="adj" fmla="val 0"/>
            </a:avLst>
          </a:prstGeom>
          <a:solidFill>
            <a:srgbClr val="FFFFFF">
              <a:lumMod val="95000"/>
              <a:alpha val="50049"/>
            </a:srgbClr>
          </a:solidFill>
          <a:ln w="6350" cap="flat" cmpd="sng" algn="ctr">
            <a:solidFill>
              <a:srgbClr val="000000">
                <a:lumMod val="75000"/>
                <a:lumOff val="25000"/>
              </a:srgbClr>
            </a:solidFill>
            <a:prstDash val="sysDash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司来吉兰</a:t>
            </a:r>
            <a:endParaRPr kumimoji="1" lang="zh-CN" altLang="en-US" sz="1200" i="0" u="none" strike="noStrike" kern="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7" name="iconfont-1016-795504">
            <a:extLst>
              <a:ext uri="{FF2B5EF4-FFF2-40B4-BE49-F238E27FC236}">
                <a16:creationId xmlns:a16="http://schemas.microsoft.com/office/drawing/2014/main" id="{AB04BF9C-F87B-2824-BD02-1577986D4654}"/>
              </a:ext>
            </a:extLst>
          </p:cNvPr>
          <p:cNvSpPr/>
          <p:nvPr/>
        </p:nvSpPr>
        <p:spPr>
          <a:xfrm>
            <a:off x="6346224" y="1786961"/>
            <a:ext cx="269415" cy="289767"/>
          </a:xfrm>
          <a:custGeom>
            <a:avLst/>
            <a:gdLst>
              <a:gd name="T0" fmla="*/ 0 w 12781"/>
              <a:gd name="T1" fmla="*/ 12068 h 12780"/>
              <a:gd name="T2" fmla="*/ 2626 w 12781"/>
              <a:gd name="T3" fmla="*/ 12068 h 12780"/>
              <a:gd name="T4" fmla="*/ 2626 w 12781"/>
              <a:gd name="T5" fmla="*/ 6404 h 12780"/>
              <a:gd name="T6" fmla="*/ 0 w 12781"/>
              <a:gd name="T7" fmla="*/ 6404 h 12780"/>
              <a:gd name="T8" fmla="*/ 0 w 12781"/>
              <a:gd name="T9" fmla="*/ 12068 h 12780"/>
              <a:gd name="T10" fmla="*/ 12519 w 12781"/>
              <a:gd name="T11" fmla="*/ 8881 h 12780"/>
              <a:gd name="T12" fmla="*/ 12781 w 12781"/>
              <a:gd name="T13" fmla="*/ 7991 h 12780"/>
              <a:gd name="T14" fmla="*/ 12516 w 12781"/>
              <a:gd name="T15" fmla="*/ 7097 h 12780"/>
              <a:gd name="T16" fmla="*/ 12710 w 12781"/>
              <a:gd name="T17" fmla="*/ 6439 h 12780"/>
              <a:gd name="T18" fmla="*/ 12325 w 12781"/>
              <a:gd name="T19" fmla="*/ 5465 h 12780"/>
              <a:gd name="T20" fmla="*/ 11089 w 12781"/>
              <a:gd name="T21" fmla="*/ 4981 h 12780"/>
              <a:gd name="T22" fmla="*/ 9192 w 12781"/>
              <a:gd name="T23" fmla="*/ 4981 h 12780"/>
              <a:gd name="T24" fmla="*/ 7688 w 12781"/>
              <a:gd name="T25" fmla="*/ 4860 h 12780"/>
              <a:gd name="T26" fmla="*/ 7703 w 12781"/>
              <a:gd name="T27" fmla="*/ 4818 h 12780"/>
              <a:gd name="T28" fmla="*/ 8040 w 12781"/>
              <a:gd name="T29" fmla="*/ 1765 h 12780"/>
              <a:gd name="T30" fmla="*/ 6158 w 12781"/>
              <a:gd name="T31" fmla="*/ 0 h 12780"/>
              <a:gd name="T32" fmla="*/ 5061 w 12781"/>
              <a:gd name="T33" fmla="*/ 316 h 12780"/>
              <a:gd name="T34" fmla="*/ 4912 w 12781"/>
              <a:gd name="T35" fmla="*/ 1660 h 12780"/>
              <a:gd name="T36" fmla="*/ 5034 w 12781"/>
              <a:gd name="T37" fmla="*/ 3188 h 12780"/>
              <a:gd name="T38" fmla="*/ 3274 w 12781"/>
              <a:gd name="T39" fmla="*/ 6479 h 12780"/>
              <a:gd name="T40" fmla="*/ 3137 w 12781"/>
              <a:gd name="T41" fmla="*/ 6582 h 12780"/>
              <a:gd name="T42" fmla="*/ 3137 w 12781"/>
              <a:gd name="T43" fmla="*/ 11823 h 12780"/>
              <a:gd name="T44" fmla="*/ 3191 w 12781"/>
              <a:gd name="T45" fmla="*/ 11906 h 12780"/>
              <a:gd name="T46" fmla="*/ 8353 w 12781"/>
              <a:gd name="T47" fmla="*/ 12780 h 12780"/>
              <a:gd name="T48" fmla="*/ 11089 w 12781"/>
              <a:gd name="T49" fmla="*/ 12780 h 12780"/>
              <a:gd name="T50" fmla="*/ 12325 w 12781"/>
              <a:gd name="T51" fmla="*/ 12296 h 12780"/>
              <a:gd name="T52" fmla="*/ 12710 w 12781"/>
              <a:gd name="T53" fmla="*/ 11321 h 12780"/>
              <a:gd name="T54" fmla="*/ 12516 w 12781"/>
              <a:gd name="T55" fmla="*/ 10663 h 12780"/>
              <a:gd name="T56" fmla="*/ 12781 w 12781"/>
              <a:gd name="T57" fmla="*/ 9769 h 12780"/>
              <a:gd name="T58" fmla="*/ 12519 w 12781"/>
              <a:gd name="T59" fmla="*/ 8881 h 127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2781" h="12780">
                <a:moveTo>
                  <a:pt x="0" y="12068"/>
                </a:moveTo>
                <a:lnTo>
                  <a:pt x="2626" y="12068"/>
                </a:lnTo>
                <a:lnTo>
                  <a:pt x="2626" y="6404"/>
                </a:lnTo>
                <a:lnTo>
                  <a:pt x="0" y="6404"/>
                </a:lnTo>
                <a:lnTo>
                  <a:pt x="0" y="12068"/>
                </a:lnTo>
                <a:close/>
                <a:moveTo>
                  <a:pt x="12519" y="8881"/>
                </a:moveTo>
                <a:cubicBezTo>
                  <a:pt x="12684" y="8663"/>
                  <a:pt x="12781" y="8355"/>
                  <a:pt x="12781" y="7991"/>
                </a:cubicBezTo>
                <a:cubicBezTo>
                  <a:pt x="12781" y="7625"/>
                  <a:pt x="12683" y="7314"/>
                  <a:pt x="12516" y="7097"/>
                </a:cubicBezTo>
                <a:cubicBezTo>
                  <a:pt x="12639" y="6925"/>
                  <a:pt x="12710" y="6698"/>
                  <a:pt x="12710" y="6439"/>
                </a:cubicBezTo>
                <a:cubicBezTo>
                  <a:pt x="12710" y="6081"/>
                  <a:pt x="12569" y="5726"/>
                  <a:pt x="12325" y="5465"/>
                </a:cubicBezTo>
                <a:cubicBezTo>
                  <a:pt x="12116" y="5244"/>
                  <a:pt x="11733" y="4981"/>
                  <a:pt x="11089" y="4981"/>
                </a:cubicBezTo>
                <a:lnTo>
                  <a:pt x="9192" y="4981"/>
                </a:lnTo>
                <a:cubicBezTo>
                  <a:pt x="8237" y="4981"/>
                  <a:pt x="7842" y="4907"/>
                  <a:pt x="7688" y="4860"/>
                </a:cubicBezTo>
                <a:cubicBezTo>
                  <a:pt x="7692" y="4848"/>
                  <a:pt x="7698" y="4834"/>
                  <a:pt x="7703" y="4818"/>
                </a:cubicBezTo>
                <a:cubicBezTo>
                  <a:pt x="7821" y="4506"/>
                  <a:pt x="8040" y="3927"/>
                  <a:pt x="8040" y="1765"/>
                </a:cubicBezTo>
                <a:cubicBezTo>
                  <a:pt x="8040" y="1154"/>
                  <a:pt x="7647" y="0"/>
                  <a:pt x="6158" y="0"/>
                </a:cubicBezTo>
                <a:cubicBezTo>
                  <a:pt x="5762" y="0"/>
                  <a:pt x="5322" y="37"/>
                  <a:pt x="5061" y="316"/>
                </a:cubicBezTo>
                <a:cubicBezTo>
                  <a:pt x="4771" y="624"/>
                  <a:pt x="4830" y="1059"/>
                  <a:pt x="4912" y="1660"/>
                </a:cubicBezTo>
                <a:cubicBezTo>
                  <a:pt x="4967" y="2062"/>
                  <a:pt x="5034" y="2561"/>
                  <a:pt x="5034" y="3188"/>
                </a:cubicBezTo>
                <a:cubicBezTo>
                  <a:pt x="5034" y="5127"/>
                  <a:pt x="3291" y="6466"/>
                  <a:pt x="3274" y="6479"/>
                </a:cubicBezTo>
                <a:lnTo>
                  <a:pt x="3137" y="6582"/>
                </a:lnTo>
                <a:lnTo>
                  <a:pt x="3137" y="11823"/>
                </a:lnTo>
                <a:lnTo>
                  <a:pt x="3191" y="11906"/>
                </a:lnTo>
                <a:cubicBezTo>
                  <a:pt x="3326" y="12111"/>
                  <a:pt x="4097" y="12780"/>
                  <a:pt x="8353" y="12780"/>
                </a:cubicBezTo>
                <a:lnTo>
                  <a:pt x="11089" y="12780"/>
                </a:lnTo>
                <a:cubicBezTo>
                  <a:pt x="11733" y="12780"/>
                  <a:pt x="12116" y="12517"/>
                  <a:pt x="12325" y="12296"/>
                </a:cubicBezTo>
                <a:cubicBezTo>
                  <a:pt x="12569" y="12034"/>
                  <a:pt x="12710" y="11680"/>
                  <a:pt x="12710" y="11321"/>
                </a:cubicBezTo>
                <a:cubicBezTo>
                  <a:pt x="12710" y="11063"/>
                  <a:pt x="12639" y="10836"/>
                  <a:pt x="12516" y="10663"/>
                </a:cubicBezTo>
                <a:cubicBezTo>
                  <a:pt x="12683" y="10446"/>
                  <a:pt x="12781" y="10136"/>
                  <a:pt x="12781" y="9769"/>
                </a:cubicBezTo>
                <a:cubicBezTo>
                  <a:pt x="12781" y="9406"/>
                  <a:pt x="12684" y="9098"/>
                  <a:pt x="12519" y="88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38" name="iconfont-1016-795504">
            <a:extLst>
              <a:ext uri="{FF2B5EF4-FFF2-40B4-BE49-F238E27FC236}">
                <a16:creationId xmlns:a16="http://schemas.microsoft.com/office/drawing/2014/main" id="{B25617F9-6E19-B5ED-800A-9908DDB713FD}"/>
              </a:ext>
            </a:extLst>
          </p:cNvPr>
          <p:cNvSpPr/>
          <p:nvPr/>
        </p:nvSpPr>
        <p:spPr>
          <a:xfrm>
            <a:off x="6346224" y="3077452"/>
            <a:ext cx="269415" cy="289767"/>
          </a:xfrm>
          <a:custGeom>
            <a:avLst/>
            <a:gdLst>
              <a:gd name="T0" fmla="*/ 0 w 12781"/>
              <a:gd name="T1" fmla="*/ 12068 h 12780"/>
              <a:gd name="T2" fmla="*/ 2626 w 12781"/>
              <a:gd name="T3" fmla="*/ 12068 h 12780"/>
              <a:gd name="T4" fmla="*/ 2626 w 12781"/>
              <a:gd name="T5" fmla="*/ 6404 h 12780"/>
              <a:gd name="T6" fmla="*/ 0 w 12781"/>
              <a:gd name="T7" fmla="*/ 6404 h 12780"/>
              <a:gd name="T8" fmla="*/ 0 w 12781"/>
              <a:gd name="T9" fmla="*/ 12068 h 12780"/>
              <a:gd name="T10" fmla="*/ 12519 w 12781"/>
              <a:gd name="T11" fmla="*/ 8881 h 12780"/>
              <a:gd name="T12" fmla="*/ 12781 w 12781"/>
              <a:gd name="T13" fmla="*/ 7991 h 12780"/>
              <a:gd name="T14" fmla="*/ 12516 w 12781"/>
              <a:gd name="T15" fmla="*/ 7097 h 12780"/>
              <a:gd name="T16" fmla="*/ 12710 w 12781"/>
              <a:gd name="T17" fmla="*/ 6439 h 12780"/>
              <a:gd name="T18" fmla="*/ 12325 w 12781"/>
              <a:gd name="T19" fmla="*/ 5465 h 12780"/>
              <a:gd name="T20" fmla="*/ 11089 w 12781"/>
              <a:gd name="T21" fmla="*/ 4981 h 12780"/>
              <a:gd name="T22" fmla="*/ 9192 w 12781"/>
              <a:gd name="T23" fmla="*/ 4981 h 12780"/>
              <a:gd name="T24" fmla="*/ 7688 w 12781"/>
              <a:gd name="T25" fmla="*/ 4860 h 12780"/>
              <a:gd name="T26" fmla="*/ 7703 w 12781"/>
              <a:gd name="T27" fmla="*/ 4818 h 12780"/>
              <a:gd name="T28" fmla="*/ 8040 w 12781"/>
              <a:gd name="T29" fmla="*/ 1765 h 12780"/>
              <a:gd name="T30" fmla="*/ 6158 w 12781"/>
              <a:gd name="T31" fmla="*/ 0 h 12780"/>
              <a:gd name="T32" fmla="*/ 5061 w 12781"/>
              <a:gd name="T33" fmla="*/ 316 h 12780"/>
              <a:gd name="T34" fmla="*/ 4912 w 12781"/>
              <a:gd name="T35" fmla="*/ 1660 h 12780"/>
              <a:gd name="T36" fmla="*/ 5034 w 12781"/>
              <a:gd name="T37" fmla="*/ 3188 h 12780"/>
              <a:gd name="T38" fmla="*/ 3274 w 12781"/>
              <a:gd name="T39" fmla="*/ 6479 h 12780"/>
              <a:gd name="T40" fmla="*/ 3137 w 12781"/>
              <a:gd name="T41" fmla="*/ 6582 h 12780"/>
              <a:gd name="T42" fmla="*/ 3137 w 12781"/>
              <a:gd name="T43" fmla="*/ 11823 h 12780"/>
              <a:gd name="T44" fmla="*/ 3191 w 12781"/>
              <a:gd name="T45" fmla="*/ 11906 h 12780"/>
              <a:gd name="T46" fmla="*/ 8353 w 12781"/>
              <a:gd name="T47" fmla="*/ 12780 h 12780"/>
              <a:gd name="T48" fmla="*/ 11089 w 12781"/>
              <a:gd name="T49" fmla="*/ 12780 h 12780"/>
              <a:gd name="T50" fmla="*/ 12325 w 12781"/>
              <a:gd name="T51" fmla="*/ 12296 h 12780"/>
              <a:gd name="T52" fmla="*/ 12710 w 12781"/>
              <a:gd name="T53" fmla="*/ 11321 h 12780"/>
              <a:gd name="T54" fmla="*/ 12516 w 12781"/>
              <a:gd name="T55" fmla="*/ 10663 h 12780"/>
              <a:gd name="T56" fmla="*/ 12781 w 12781"/>
              <a:gd name="T57" fmla="*/ 9769 h 12780"/>
              <a:gd name="T58" fmla="*/ 12519 w 12781"/>
              <a:gd name="T59" fmla="*/ 8881 h 127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2781" h="12780">
                <a:moveTo>
                  <a:pt x="0" y="12068"/>
                </a:moveTo>
                <a:lnTo>
                  <a:pt x="2626" y="12068"/>
                </a:lnTo>
                <a:lnTo>
                  <a:pt x="2626" y="6404"/>
                </a:lnTo>
                <a:lnTo>
                  <a:pt x="0" y="6404"/>
                </a:lnTo>
                <a:lnTo>
                  <a:pt x="0" y="12068"/>
                </a:lnTo>
                <a:close/>
                <a:moveTo>
                  <a:pt x="12519" y="8881"/>
                </a:moveTo>
                <a:cubicBezTo>
                  <a:pt x="12684" y="8663"/>
                  <a:pt x="12781" y="8355"/>
                  <a:pt x="12781" y="7991"/>
                </a:cubicBezTo>
                <a:cubicBezTo>
                  <a:pt x="12781" y="7625"/>
                  <a:pt x="12683" y="7314"/>
                  <a:pt x="12516" y="7097"/>
                </a:cubicBezTo>
                <a:cubicBezTo>
                  <a:pt x="12639" y="6925"/>
                  <a:pt x="12710" y="6698"/>
                  <a:pt x="12710" y="6439"/>
                </a:cubicBezTo>
                <a:cubicBezTo>
                  <a:pt x="12710" y="6081"/>
                  <a:pt x="12569" y="5726"/>
                  <a:pt x="12325" y="5465"/>
                </a:cubicBezTo>
                <a:cubicBezTo>
                  <a:pt x="12116" y="5244"/>
                  <a:pt x="11733" y="4981"/>
                  <a:pt x="11089" y="4981"/>
                </a:cubicBezTo>
                <a:lnTo>
                  <a:pt x="9192" y="4981"/>
                </a:lnTo>
                <a:cubicBezTo>
                  <a:pt x="8237" y="4981"/>
                  <a:pt x="7842" y="4907"/>
                  <a:pt x="7688" y="4860"/>
                </a:cubicBezTo>
                <a:cubicBezTo>
                  <a:pt x="7692" y="4848"/>
                  <a:pt x="7698" y="4834"/>
                  <a:pt x="7703" y="4818"/>
                </a:cubicBezTo>
                <a:cubicBezTo>
                  <a:pt x="7821" y="4506"/>
                  <a:pt x="8040" y="3927"/>
                  <a:pt x="8040" y="1765"/>
                </a:cubicBezTo>
                <a:cubicBezTo>
                  <a:pt x="8040" y="1154"/>
                  <a:pt x="7647" y="0"/>
                  <a:pt x="6158" y="0"/>
                </a:cubicBezTo>
                <a:cubicBezTo>
                  <a:pt x="5762" y="0"/>
                  <a:pt x="5322" y="37"/>
                  <a:pt x="5061" y="316"/>
                </a:cubicBezTo>
                <a:cubicBezTo>
                  <a:pt x="4771" y="624"/>
                  <a:pt x="4830" y="1059"/>
                  <a:pt x="4912" y="1660"/>
                </a:cubicBezTo>
                <a:cubicBezTo>
                  <a:pt x="4967" y="2062"/>
                  <a:pt x="5034" y="2561"/>
                  <a:pt x="5034" y="3188"/>
                </a:cubicBezTo>
                <a:cubicBezTo>
                  <a:pt x="5034" y="5127"/>
                  <a:pt x="3291" y="6466"/>
                  <a:pt x="3274" y="6479"/>
                </a:cubicBezTo>
                <a:lnTo>
                  <a:pt x="3137" y="6582"/>
                </a:lnTo>
                <a:lnTo>
                  <a:pt x="3137" y="11823"/>
                </a:lnTo>
                <a:lnTo>
                  <a:pt x="3191" y="11906"/>
                </a:lnTo>
                <a:cubicBezTo>
                  <a:pt x="3326" y="12111"/>
                  <a:pt x="4097" y="12780"/>
                  <a:pt x="8353" y="12780"/>
                </a:cubicBezTo>
                <a:lnTo>
                  <a:pt x="11089" y="12780"/>
                </a:lnTo>
                <a:cubicBezTo>
                  <a:pt x="11733" y="12780"/>
                  <a:pt x="12116" y="12517"/>
                  <a:pt x="12325" y="12296"/>
                </a:cubicBezTo>
                <a:cubicBezTo>
                  <a:pt x="12569" y="12034"/>
                  <a:pt x="12710" y="11680"/>
                  <a:pt x="12710" y="11321"/>
                </a:cubicBezTo>
                <a:cubicBezTo>
                  <a:pt x="12710" y="11063"/>
                  <a:pt x="12639" y="10836"/>
                  <a:pt x="12516" y="10663"/>
                </a:cubicBezTo>
                <a:cubicBezTo>
                  <a:pt x="12683" y="10446"/>
                  <a:pt x="12781" y="10136"/>
                  <a:pt x="12781" y="9769"/>
                </a:cubicBezTo>
                <a:cubicBezTo>
                  <a:pt x="12781" y="9406"/>
                  <a:pt x="12684" y="9098"/>
                  <a:pt x="12519" y="88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39" name="iconfont-1016-795504">
            <a:extLst>
              <a:ext uri="{FF2B5EF4-FFF2-40B4-BE49-F238E27FC236}">
                <a16:creationId xmlns:a16="http://schemas.microsoft.com/office/drawing/2014/main" id="{DE01BEBC-3D21-615D-3A30-F5E979D3A818}"/>
              </a:ext>
            </a:extLst>
          </p:cNvPr>
          <p:cNvSpPr/>
          <p:nvPr/>
        </p:nvSpPr>
        <p:spPr>
          <a:xfrm>
            <a:off x="6377666" y="4550037"/>
            <a:ext cx="269415" cy="289767"/>
          </a:xfrm>
          <a:custGeom>
            <a:avLst/>
            <a:gdLst>
              <a:gd name="T0" fmla="*/ 0 w 12781"/>
              <a:gd name="T1" fmla="*/ 12068 h 12780"/>
              <a:gd name="T2" fmla="*/ 2626 w 12781"/>
              <a:gd name="T3" fmla="*/ 12068 h 12780"/>
              <a:gd name="T4" fmla="*/ 2626 w 12781"/>
              <a:gd name="T5" fmla="*/ 6404 h 12780"/>
              <a:gd name="T6" fmla="*/ 0 w 12781"/>
              <a:gd name="T7" fmla="*/ 6404 h 12780"/>
              <a:gd name="T8" fmla="*/ 0 w 12781"/>
              <a:gd name="T9" fmla="*/ 12068 h 12780"/>
              <a:gd name="T10" fmla="*/ 12519 w 12781"/>
              <a:gd name="T11" fmla="*/ 8881 h 12780"/>
              <a:gd name="T12" fmla="*/ 12781 w 12781"/>
              <a:gd name="T13" fmla="*/ 7991 h 12780"/>
              <a:gd name="T14" fmla="*/ 12516 w 12781"/>
              <a:gd name="T15" fmla="*/ 7097 h 12780"/>
              <a:gd name="T16" fmla="*/ 12710 w 12781"/>
              <a:gd name="T17" fmla="*/ 6439 h 12780"/>
              <a:gd name="T18" fmla="*/ 12325 w 12781"/>
              <a:gd name="T19" fmla="*/ 5465 h 12780"/>
              <a:gd name="T20" fmla="*/ 11089 w 12781"/>
              <a:gd name="T21" fmla="*/ 4981 h 12780"/>
              <a:gd name="T22" fmla="*/ 9192 w 12781"/>
              <a:gd name="T23" fmla="*/ 4981 h 12780"/>
              <a:gd name="T24" fmla="*/ 7688 w 12781"/>
              <a:gd name="T25" fmla="*/ 4860 h 12780"/>
              <a:gd name="T26" fmla="*/ 7703 w 12781"/>
              <a:gd name="T27" fmla="*/ 4818 h 12780"/>
              <a:gd name="T28" fmla="*/ 8040 w 12781"/>
              <a:gd name="T29" fmla="*/ 1765 h 12780"/>
              <a:gd name="T30" fmla="*/ 6158 w 12781"/>
              <a:gd name="T31" fmla="*/ 0 h 12780"/>
              <a:gd name="T32" fmla="*/ 5061 w 12781"/>
              <a:gd name="T33" fmla="*/ 316 h 12780"/>
              <a:gd name="T34" fmla="*/ 4912 w 12781"/>
              <a:gd name="T35" fmla="*/ 1660 h 12780"/>
              <a:gd name="T36" fmla="*/ 5034 w 12781"/>
              <a:gd name="T37" fmla="*/ 3188 h 12780"/>
              <a:gd name="T38" fmla="*/ 3274 w 12781"/>
              <a:gd name="T39" fmla="*/ 6479 h 12780"/>
              <a:gd name="T40" fmla="*/ 3137 w 12781"/>
              <a:gd name="T41" fmla="*/ 6582 h 12780"/>
              <a:gd name="T42" fmla="*/ 3137 w 12781"/>
              <a:gd name="T43" fmla="*/ 11823 h 12780"/>
              <a:gd name="T44" fmla="*/ 3191 w 12781"/>
              <a:gd name="T45" fmla="*/ 11906 h 12780"/>
              <a:gd name="T46" fmla="*/ 8353 w 12781"/>
              <a:gd name="T47" fmla="*/ 12780 h 12780"/>
              <a:gd name="T48" fmla="*/ 11089 w 12781"/>
              <a:gd name="T49" fmla="*/ 12780 h 12780"/>
              <a:gd name="T50" fmla="*/ 12325 w 12781"/>
              <a:gd name="T51" fmla="*/ 12296 h 12780"/>
              <a:gd name="T52" fmla="*/ 12710 w 12781"/>
              <a:gd name="T53" fmla="*/ 11321 h 12780"/>
              <a:gd name="T54" fmla="*/ 12516 w 12781"/>
              <a:gd name="T55" fmla="*/ 10663 h 12780"/>
              <a:gd name="T56" fmla="*/ 12781 w 12781"/>
              <a:gd name="T57" fmla="*/ 9769 h 12780"/>
              <a:gd name="T58" fmla="*/ 12519 w 12781"/>
              <a:gd name="T59" fmla="*/ 8881 h 127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2781" h="12780">
                <a:moveTo>
                  <a:pt x="0" y="12068"/>
                </a:moveTo>
                <a:lnTo>
                  <a:pt x="2626" y="12068"/>
                </a:lnTo>
                <a:lnTo>
                  <a:pt x="2626" y="6404"/>
                </a:lnTo>
                <a:lnTo>
                  <a:pt x="0" y="6404"/>
                </a:lnTo>
                <a:lnTo>
                  <a:pt x="0" y="12068"/>
                </a:lnTo>
                <a:close/>
                <a:moveTo>
                  <a:pt x="12519" y="8881"/>
                </a:moveTo>
                <a:cubicBezTo>
                  <a:pt x="12684" y="8663"/>
                  <a:pt x="12781" y="8355"/>
                  <a:pt x="12781" y="7991"/>
                </a:cubicBezTo>
                <a:cubicBezTo>
                  <a:pt x="12781" y="7625"/>
                  <a:pt x="12683" y="7314"/>
                  <a:pt x="12516" y="7097"/>
                </a:cubicBezTo>
                <a:cubicBezTo>
                  <a:pt x="12639" y="6925"/>
                  <a:pt x="12710" y="6698"/>
                  <a:pt x="12710" y="6439"/>
                </a:cubicBezTo>
                <a:cubicBezTo>
                  <a:pt x="12710" y="6081"/>
                  <a:pt x="12569" y="5726"/>
                  <a:pt x="12325" y="5465"/>
                </a:cubicBezTo>
                <a:cubicBezTo>
                  <a:pt x="12116" y="5244"/>
                  <a:pt x="11733" y="4981"/>
                  <a:pt x="11089" y="4981"/>
                </a:cubicBezTo>
                <a:lnTo>
                  <a:pt x="9192" y="4981"/>
                </a:lnTo>
                <a:cubicBezTo>
                  <a:pt x="8237" y="4981"/>
                  <a:pt x="7842" y="4907"/>
                  <a:pt x="7688" y="4860"/>
                </a:cubicBezTo>
                <a:cubicBezTo>
                  <a:pt x="7692" y="4848"/>
                  <a:pt x="7698" y="4834"/>
                  <a:pt x="7703" y="4818"/>
                </a:cubicBezTo>
                <a:cubicBezTo>
                  <a:pt x="7821" y="4506"/>
                  <a:pt x="8040" y="3927"/>
                  <a:pt x="8040" y="1765"/>
                </a:cubicBezTo>
                <a:cubicBezTo>
                  <a:pt x="8040" y="1154"/>
                  <a:pt x="7647" y="0"/>
                  <a:pt x="6158" y="0"/>
                </a:cubicBezTo>
                <a:cubicBezTo>
                  <a:pt x="5762" y="0"/>
                  <a:pt x="5322" y="37"/>
                  <a:pt x="5061" y="316"/>
                </a:cubicBezTo>
                <a:cubicBezTo>
                  <a:pt x="4771" y="624"/>
                  <a:pt x="4830" y="1059"/>
                  <a:pt x="4912" y="1660"/>
                </a:cubicBezTo>
                <a:cubicBezTo>
                  <a:pt x="4967" y="2062"/>
                  <a:pt x="5034" y="2561"/>
                  <a:pt x="5034" y="3188"/>
                </a:cubicBezTo>
                <a:cubicBezTo>
                  <a:pt x="5034" y="5127"/>
                  <a:pt x="3291" y="6466"/>
                  <a:pt x="3274" y="6479"/>
                </a:cubicBezTo>
                <a:lnTo>
                  <a:pt x="3137" y="6582"/>
                </a:lnTo>
                <a:lnTo>
                  <a:pt x="3137" y="11823"/>
                </a:lnTo>
                <a:lnTo>
                  <a:pt x="3191" y="11906"/>
                </a:lnTo>
                <a:cubicBezTo>
                  <a:pt x="3326" y="12111"/>
                  <a:pt x="4097" y="12780"/>
                  <a:pt x="8353" y="12780"/>
                </a:cubicBezTo>
                <a:lnTo>
                  <a:pt x="11089" y="12780"/>
                </a:lnTo>
                <a:cubicBezTo>
                  <a:pt x="11733" y="12780"/>
                  <a:pt x="12116" y="12517"/>
                  <a:pt x="12325" y="12296"/>
                </a:cubicBezTo>
                <a:cubicBezTo>
                  <a:pt x="12569" y="12034"/>
                  <a:pt x="12710" y="11680"/>
                  <a:pt x="12710" y="11321"/>
                </a:cubicBezTo>
                <a:cubicBezTo>
                  <a:pt x="12710" y="11063"/>
                  <a:pt x="12639" y="10836"/>
                  <a:pt x="12516" y="10663"/>
                </a:cubicBezTo>
                <a:cubicBezTo>
                  <a:pt x="12683" y="10446"/>
                  <a:pt x="12781" y="10136"/>
                  <a:pt x="12781" y="9769"/>
                </a:cubicBezTo>
                <a:cubicBezTo>
                  <a:pt x="12781" y="9406"/>
                  <a:pt x="12684" y="9098"/>
                  <a:pt x="12519" y="88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2543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圆角矩形 30">
            <a:extLst>
              <a:ext uri="{FF2B5EF4-FFF2-40B4-BE49-F238E27FC236}">
                <a16:creationId xmlns:a16="http://schemas.microsoft.com/office/drawing/2014/main" id="{91201325-AC0B-C7D1-1319-2332332E8BB5}"/>
              </a:ext>
            </a:extLst>
          </p:cNvPr>
          <p:cNvSpPr/>
          <p:nvPr/>
        </p:nvSpPr>
        <p:spPr>
          <a:xfrm>
            <a:off x="6094604" y="1116376"/>
            <a:ext cx="5858570" cy="3129274"/>
          </a:xfrm>
          <a:prstGeom prst="roundRect">
            <a:avLst>
              <a:gd name="adj" fmla="val 5078"/>
            </a:avLst>
          </a:prstGeom>
          <a:solidFill>
            <a:srgbClr val="FFFFFF"/>
          </a:solidFill>
          <a:ln w="6350" cap="flat" cmpd="sng" algn="ctr">
            <a:solidFill>
              <a:srgbClr val="4B4761">
                <a:lumMod val="75000"/>
                <a:alpha val="30000"/>
              </a:srgbClr>
            </a:solidFill>
            <a:prstDash val="dash"/>
            <a:miter lim="800000"/>
          </a:ln>
          <a:effectLst>
            <a:outerShdw blurRad="381000" dist="190500" dir="5400000" sx="90000" sy="90000" algn="ctr" rotWithShape="0">
              <a:srgbClr val="4B4761">
                <a:lumMod val="75000"/>
                <a:alpha val="9735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3" name="直线连接符 13">
            <a:extLst>
              <a:ext uri="{FF2B5EF4-FFF2-40B4-BE49-F238E27FC236}">
                <a16:creationId xmlns:a16="http://schemas.microsoft.com/office/drawing/2014/main" id="{18DFFF9B-F48D-A8BE-460F-143B5E5B007A}"/>
              </a:ext>
            </a:extLst>
          </p:cNvPr>
          <p:cNvCxnSpPr/>
          <p:nvPr/>
        </p:nvCxnSpPr>
        <p:spPr>
          <a:xfrm>
            <a:off x="238829" y="988887"/>
            <a:ext cx="11592000" cy="0"/>
          </a:xfrm>
          <a:prstGeom prst="line">
            <a:avLst/>
          </a:prstGeom>
          <a:noFill/>
          <a:ln w="6350" cap="flat" cmpd="sng" algn="ctr">
            <a:solidFill>
              <a:srgbClr val="652B91"/>
            </a:solidFill>
            <a:prstDash val="solid"/>
            <a:miter lim="800000"/>
          </a:ln>
          <a:effectLst/>
        </p:spPr>
      </p:cxnSp>
      <p:sp>
        <p:nvSpPr>
          <p:cNvPr id="4" name="圆角矩形 14">
            <a:extLst>
              <a:ext uri="{FF2B5EF4-FFF2-40B4-BE49-F238E27FC236}">
                <a16:creationId xmlns:a16="http://schemas.microsoft.com/office/drawing/2014/main" id="{93F7821C-619B-40DC-1670-12EDCD9C6214}"/>
              </a:ext>
            </a:extLst>
          </p:cNvPr>
          <p:cNvSpPr/>
          <p:nvPr/>
        </p:nvSpPr>
        <p:spPr>
          <a:xfrm>
            <a:off x="238829" y="270868"/>
            <a:ext cx="1764212" cy="396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30000">
                <a:srgbClr val="652B91"/>
              </a:gs>
              <a:gs pos="100000">
                <a:srgbClr val="652B91">
                  <a:lumMod val="90000"/>
                  <a:lumOff val="10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317500" dist="152400" dir="5400000" sx="90000" sy="90000" algn="ctr" rotWithShape="0">
              <a:srgbClr val="000000">
                <a:lumMod val="50000"/>
                <a:lumOff val="50000"/>
                <a:alpha val="2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397D240-7BC4-4C30-7A9F-9ACB591B308F}"/>
              </a:ext>
            </a:extLst>
          </p:cNvPr>
          <p:cNvSpPr txBox="1"/>
          <p:nvPr/>
        </p:nvSpPr>
        <p:spPr>
          <a:xfrm>
            <a:off x="328944" y="330369"/>
            <a:ext cx="157470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公平性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94A2200-C189-4C62-A7FC-9595F2337CE3}"/>
              </a:ext>
            </a:extLst>
          </p:cNvPr>
          <p:cNvSpPr txBox="1"/>
          <p:nvPr/>
        </p:nvSpPr>
        <p:spPr>
          <a:xfrm>
            <a:off x="2172596" y="129276"/>
            <a:ext cx="1003457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kumimoji="1" sz="2400" b="1">
                <a:latin typeface="+mj-ea"/>
                <a:ea typeface="+mj-ea"/>
                <a:cs typeface="OPPOSans B" pitchFamily="18" charset="-122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沙非胺填补帕金森病双机制治疗空白，对医保基金的影响有限、可控，</a:t>
            </a:r>
            <a:r>
              <a:rPr lang="zh-CN" altLang="en-US" sz="2400" b="1" dirty="0">
                <a:cs typeface="+mn-ea"/>
                <a:sym typeface="+mn-lt"/>
              </a:rPr>
              <a:t>有助于缓解老龄社会疾病负担，优化罕见病管理</a:t>
            </a:r>
            <a:endParaRPr kumimoji="1" lang="en-US" altLang="zh-CN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圆角矩形 30">
            <a:extLst>
              <a:ext uri="{FF2B5EF4-FFF2-40B4-BE49-F238E27FC236}">
                <a16:creationId xmlns:a16="http://schemas.microsoft.com/office/drawing/2014/main" id="{A265E2AF-B362-854A-5BF5-ACC921153D5D}"/>
              </a:ext>
            </a:extLst>
          </p:cNvPr>
          <p:cNvSpPr/>
          <p:nvPr/>
        </p:nvSpPr>
        <p:spPr>
          <a:xfrm>
            <a:off x="238829" y="1116377"/>
            <a:ext cx="5674291" cy="3129274"/>
          </a:xfrm>
          <a:prstGeom prst="roundRect">
            <a:avLst>
              <a:gd name="adj" fmla="val 5078"/>
            </a:avLst>
          </a:prstGeom>
          <a:solidFill>
            <a:srgbClr val="FFFFFF"/>
          </a:solidFill>
          <a:ln w="6350" cap="flat" cmpd="sng" algn="ctr">
            <a:solidFill>
              <a:srgbClr val="4B4761">
                <a:lumMod val="75000"/>
                <a:alpha val="30000"/>
              </a:srgbClr>
            </a:solidFill>
            <a:prstDash val="dash"/>
            <a:miter lim="800000"/>
          </a:ln>
          <a:effectLst>
            <a:outerShdw blurRad="381000" dist="190500" dir="5400000" sx="90000" sy="90000" algn="ctr" rotWithShape="0">
              <a:srgbClr val="4B4761">
                <a:lumMod val="75000"/>
                <a:alpha val="9735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圆角矩形 33">
            <a:extLst>
              <a:ext uri="{FF2B5EF4-FFF2-40B4-BE49-F238E27FC236}">
                <a16:creationId xmlns:a16="http://schemas.microsoft.com/office/drawing/2014/main" id="{14087253-80CA-B4C0-CC5F-8CD90681A84A}"/>
              </a:ext>
            </a:extLst>
          </p:cNvPr>
          <p:cNvSpPr/>
          <p:nvPr/>
        </p:nvSpPr>
        <p:spPr>
          <a:xfrm>
            <a:off x="7071360" y="1239000"/>
            <a:ext cx="3708400" cy="360233"/>
          </a:xfrm>
          <a:prstGeom prst="roundRect">
            <a:avLst>
              <a:gd name="adj" fmla="val 50000"/>
            </a:avLst>
          </a:prstGeom>
          <a:solidFill>
            <a:srgbClr val="ED8300"/>
          </a:solidFill>
          <a:ln w="12700" cap="flat" cmpd="sng" algn="ctr">
            <a:noFill/>
            <a:prstDash val="solid"/>
            <a:miter lim="800000"/>
          </a:ln>
          <a:effectLst>
            <a:outerShdw blurRad="254000" dist="127000" dir="5400000" sx="90000" sy="90000" algn="ctr" rotWithShape="0">
              <a:srgbClr val="ED8300">
                <a:alpha val="3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7546127E-14E5-4690-C81A-5250E2E29770}"/>
              </a:ext>
            </a:extLst>
          </p:cNvPr>
          <p:cNvSpPr txBox="1"/>
          <p:nvPr/>
        </p:nvSpPr>
        <p:spPr>
          <a:xfrm>
            <a:off x="7071360" y="1286822"/>
            <a:ext cx="37084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zh-CN" altLang="en-US" sz="1600" b="1" dirty="0">
                <a:solidFill>
                  <a:srgbClr val="FFFFFF"/>
                </a:solidFill>
                <a:cs typeface="+mn-ea"/>
                <a:sym typeface="+mn-lt"/>
              </a:rPr>
              <a:t>全球唯一双机制，填补空白</a:t>
            </a:r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498D197D-AD03-39F1-F037-6A5C36FD2509}"/>
              </a:ext>
            </a:extLst>
          </p:cNvPr>
          <p:cNvGrpSpPr/>
          <p:nvPr/>
        </p:nvGrpSpPr>
        <p:grpSpPr>
          <a:xfrm>
            <a:off x="420312" y="1814939"/>
            <a:ext cx="5311323" cy="2033634"/>
            <a:chOff x="837140" y="1947557"/>
            <a:chExt cx="5311323" cy="2033634"/>
          </a:xfrm>
        </p:grpSpPr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64BC8978-4DCE-FA3B-176D-F22AB9A4A35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7140" y="2664046"/>
              <a:ext cx="108000" cy="108000"/>
            </a:xfrm>
            <a:prstGeom prst="ellipse">
              <a:avLst/>
            </a:prstGeom>
            <a:solidFill>
              <a:srgbClr val="652B91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32406" dist="76200" dir="5400000" sx="90000" sy="90000" algn="ctr" rotWithShape="0">
                <a:srgbClr val="652B91">
                  <a:alpha val="3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D586F728-15B4-B320-89E2-109BD7A21A3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7140" y="2053521"/>
              <a:ext cx="108000" cy="108000"/>
            </a:xfrm>
            <a:prstGeom prst="ellipse">
              <a:avLst/>
            </a:prstGeom>
            <a:solidFill>
              <a:srgbClr val="ED8300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32406" dist="76200" dir="5400000" sx="90000" sy="90000" algn="ctr" rotWithShape="0">
                <a:srgbClr val="ED8300">
                  <a:alpha val="3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290C1C96-B4BD-9F67-15FC-69E9E181B1DA}"/>
                </a:ext>
              </a:extLst>
            </p:cNvPr>
            <p:cNvSpPr txBox="1"/>
            <p:nvPr/>
          </p:nvSpPr>
          <p:spPr>
            <a:xfrm>
              <a:off x="975620" y="1947557"/>
              <a:ext cx="5172843" cy="203363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ts val="600"/>
                </a:spcBef>
              </a:pPr>
              <a:r>
                <a:rPr lang="zh-CN" altLang="en-US" sz="1400" dirty="0">
                  <a:cs typeface="+mn-ea"/>
                  <a:sym typeface="+mn-lt"/>
                </a:rPr>
                <a:t>随着我国人口</a:t>
              </a:r>
              <a:r>
                <a:rPr lang="zh-CN" altLang="en-US" sz="1400" b="1" dirty="0">
                  <a:cs typeface="+mn-ea"/>
                  <a:sym typeface="+mn-lt"/>
                </a:rPr>
                <a:t>老龄化趋势加剧</a:t>
              </a:r>
              <a:r>
                <a:rPr lang="zh-CN" altLang="en-US" sz="1400" dirty="0">
                  <a:cs typeface="+mn-ea"/>
                  <a:sym typeface="+mn-lt"/>
                </a:rPr>
                <a:t>，帕金森病患者数量持续攀升，超一半患者伴症状波动，治疗负担沉重。</a:t>
              </a:r>
            </a:p>
            <a:p>
              <a:pPr>
                <a:lnSpc>
                  <a:spcPct val="120000"/>
                </a:lnSpc>
                <a:spcBef>
                  <a:spcPts val="600"/>
                </a:spcBef>
              </a:pPr>
              <a:r>
                <a:rPr lang="zh-CN" altLang="en-US" sz="1400" b="1" dirty="0">
                  <a:cs typeface="+mn-ea"/>
                  <a:sym typeface="+mn-lt"/>
                </a:rPr>
                <a:t>青年型</a:t>
              </a:r>
              <a:r>
                <a:rPr lang="en-US" altLang="zh-CN" sz="1400" b="1" dirty="0">
                  <a:cs typeface="+mn-ea"/>
                  <a:sym typeface="+mn-lt"/>
                </a:rPr>
                <a:t>/</a:t>
              </a:r>
              <a:r>
                <a:rPr lang="zh-CN" altLang="en-US" sz="1400" b="1" dirty="0">
                  <a:cs typeface="+mn-ea"/>
                  <a:sym typeface="+mn-lt"/>
                </a:rPr>
                <a:t>早发型帕金森病已纳入我国首批罕见病目录</a:t>
              </a:r>
              <a:r>
                <a:rPr lang="zh-CN" altLang="en-US" sz="1400" dirty="0">
                  <a:cs typeface="+mn-ea"/>
                  <a:sym typeface="+mn-lt"/>
                </a:rPr>
                <a:t>，治疗需求迫切。</a:t>
              </a:r>
            </a:p>
            <a:p>
              <a:pPr>
                <a:lnSpc>
                  <a:spcPct val="120000"/>
                </a:lnSpc>
                <a:spcBef>
                  <a:spcPts val="600"/>
                </a:spcBef>
              </a:pPr>
              <a:r>
                <a:rPr lang="zh-CN" altLang="en-US" sz="1400" dirty="0">
                  <a:cs typeface="+mn-ea"/>
                  <a:sym typeface="+mn-lt"/>
                </a:rPr>
                <a:t>沙非胺作为新型</a:t>
              </a:r>
              <a:r>
                <a:rPr lang="en-US" altLang="zh-CN" sz="1400" dirty="0">
                  <a:cs typeface="+mn-ea"/>
                  <a:sym typeface="+mn-lt"/>
                </a:rPr>
                <a:t>MAO-B</a:t>
              </a:r>
              <a:r>
                <a:rPr lang="zh-CN" altLang="en-US" sz="1400" dirty="0">
                  <a:cs typeface="+mn-ea"/>
                  <a:sym typeface="+mn-lt"/>
                </a:rPr>
                <a:t>抑制剂，显著改善波动、运动与非运动症状，提升生活质量，</a:t>
              </a:r>
              <a:r>
                <a:rPr lang="zh-CN" altLang="en-US" sz="1400" b="1" dirty="0">
                  <a:cs typeface="+mn-ea"/>
                  <a:sym typeface="+mn-lt"/>
                </a:rPr>
                <a:t>有助于缓解老龄社会疾病负担，优化罕见病管理，提升公共健康水平。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FDD51E81-FB80-A399-FA88-C387E5F44E6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7140" y="3242167"/>
              <a:ext cx="108000" cy="108000"/>
            </a:xfrm>
            <a:prstGeom prst="ellipse">
              <a:avLst/>
            </a:prstGeom>
            <a:solidFill>
              <a:srgbClr val="ED8300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32406" dist="76200" dir="5400000" sx="90000" sy="90000" algn="ctr" rotWithShape="0">
                <a:srgbClr val="ED8300">
                  <a:alpha val="3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8B016F46-0E34-11B1-E7A5-A1659098121C}"/>
              </a:ext>
            </a:extLst>
          </p:cNvPr>
          <p:cNvGrpSpPr/>
          <p:nvPr/>
        </p:nvGrpSpPr>
        <p:grpSpPr>
          <a:xfrm>
            <a:off x="6205258" y="1808847"/>
            <a:ext cx="5747913" cy="2369110"/>
            <a:chOff x="6276378" y="1676122"/>
            <a:chExt cx="5747913" cy="2369110"/>
          </a:xfrm>
        </p:grpSpPr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69BE882F-3542-B7E4-EB57-405B3DEE267D}"/>
                </a:ext>
              </a:extLst>
            </p:cNvPr>
            <p:cNvSpPr txBox="1"/>
            <p:nvPr/>
          </p:nvSpPr>
          <p:spPr>
            <a:xfrm>
              <a:off x="6421120" y="1676122"/>
              <a:ext cx="5603171" cy="2369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ea"/>
                  <a:sym typeface="+mn-lt"/>
                </a:rPr>
                <a:t>帕金森病领域</a:t>
              </a: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ea"/>
                  <a:sym typeface="+mn-lt"/>
                </a:rPr>
                <a:t>10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ea"/>
                  <a:sym typeface="+mn-lt"/>
                </a:rPr>
                <a:t>年来无新化合物上市，医保谈判目录内无一款帕金森病药物。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ea"/>
                  <a:sym typeface="+mn-lt"/>
                </a:rPr>
                <a:t>现有常规目录内</a:t>
              </a: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ea"/>
                  <a:sym typeface="+mn-lt"/>
                </a:rPr>
                <a:t>MAO-B</a:t>
              </a: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ea"/>
                  <a:sym typeface="+mn-lt"/>
                </a:rPr>
                <a:t>抑制剂选择性低且不可逆抑制，具有潜在安全性风险，与抗抑郁药物联用受限，且无法改善帕金森病非运动症状。</a:t>
              </a:r>
            </a:p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ea"/>
                  <a:sym typeface="+mn-lt"/>
                </a:rPr>
                <a:t>沙非胺作为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ea"/>
                  <a:sym typeface="+mn-lt"/>
                </a:rPr>
                <a:t>全球唯一双机制、可逆且高选择性的</a:t>
              </a: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ea"/>
                  <a:sym typeface="+mn-lt"/>
                </a:rPr>
                <a:t>MAO-B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ea"/>
                  <a:sym typeface="+mn-lt"/>
                </a:rPr>
                <a:t>抑制剂</a:t>
              </a: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ea"/>
                  <a:sym typeface="+mn-lt"/>
                </a:rPr>
                <a:t>，全面改善波动、运动与非运动症状，安全性明确，药物相互作用风险低。</a:t>
              </a:r>
            </a:p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ea"/>
                  <a:sym typeface="+mn-lt"/>
                </a:rPr>
                <a:t>沙非胺纳入医保将填补目录空白，回应患者急需，体现国家对老龄化与罕见病群体的制度关怀，具有重要政治与公共健康意义。</a:t>
              </a:r>
            </a:p>
          </p:txBody>
        </p:sp>
        <p:sp>
          <p:nvSpPr>
            <p:cNvPr id="35" name="椭圆 34">
              <a:extLst>
                <a:ext uri="{FF2B5EF4-FFF2-40B4-BE49-F238E27FC236}">
                  <a16:creationId xmlns:a16="http://schemas.microsoft.com/office/drawing/2014/main" id="{DF11981B-980D-5561-419D-4C5F7D8A96F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92800" y="1786849"/>
              <a:ext cx="108000" cy="108000"/>
            </a:xfrm>
            <a:prstGeom prst="ellipse">
              <a:avLst/>
            </a:prstGeom>
            <a:solidFill>
              <a:srgbClr val="652B91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32406" dist="76200" dir="5400000" sx="90000" sy="90000" algn="ctr" rotWithShape="0">
                <a:srgbClr val="652B91">
                  <a:alpha val="3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8" name="椭圆 37">
              <a:extLst>
                <a:ext uri="{FF2B5EF4-FFF2-40B4-BE49-F238E27FC236}">
                  <a16:creationId xmlns:a16="http://schemas.microsoft.com/office/drawing/2014/main" id="{AF8AB7EC-34EA-CF2E-8EE3-AB316DAFA6C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76378" y="2366894"/>
              <a:ext cx="108000" cy="108000"/>
            </a:xfrm>
            <a:prstGeom prst="ellipse">
              <a:avLst/>
            </a:prstGeom>
            <a:solidFill>
              <a:srgbClr val="ED8300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32406" dist="76200" dir="5400000" sx="90000" sy="90000" algn="ctr" rotWithShape="0">
                <a:srgbClr val="ED8300">
                  <a:alpha val="3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1" name="椭圆 40">
              <a:extLst>
                <a:ext uri="{FF2B5EF4-FFF2-40B4-BE49-F238E27FC236}">
                  <a16:creationId xmlns:a16="http://schemas.microsoft.com/office/drawing/2014/main" id="{C74E83C8-319F-2493-0A97-5B2A5431CD9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92792" y="3547655"/>
              <a:ext cx="108000" cy="108000"/>
            </a:xfrm>
            <a:prstGeom prst="ellipse">
              <a:avLst/>
            </a:prstGeom>
            <a:solidFill>
              <a:srgbClr val="ED8300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32406" dist="76200" dir="5400000" sx="90000" sy="90000" algn="ctr" rotWithShape="0">
                <a:srgbClr val="ED8300">
                  <a:alpha val="3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3" name="椭圆 42">
              <a:extLst>
                <a:ext uri="{FF2B5EF4-FFF2-40B4-BE49-F238E27FC236}">
                  <a16:creationId xmlns:a16="http://schemas.microsoft.com/office/drawing/2014/main" id="{D8B85F4C-E80D-9A23-7D2D-7D64DD8ADCC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76378" y="2977419"/>
              <a:ext cx="108000" cy="108000"/>
            </a:xfrm>
            <a:prstGeom prst="ellipse">
              <a:avLst/>
            </a:prstGeom>
            <a:solidFill>
              <a:srgbClr val="652B91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32406" dist="76200" dir="5400000" sx="90000" sy="90000" algn="ctr" rotWithShape="0">
                <a:srgbClr val="652B91">
                  <a:alpha val="3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47" name="圆角矩形 30">
            <a:extLst>
              <a:ext uri="{FF2B5EF4-FFF2-40B4-BE49-F238E27FC236}">
                <a16:creationId xmlns:a16="http://schemas.microsoft.com/office/drawing/2014/main" id="{41558C68-3A7F-589D-D77C-1CBBAF2A4528}"/>
              </a:ext>
            </a:extLst>
          </p:cNvPr>
          <p:cNvSpPr/>
          <p:nvPr/>
        </p:nvSpPr>
        <p:spPr>
          <a:xfrm>
            <a:off x="238829" y="4326889"/>
            <a:ext cx="5674291" cy="2302000"/>
          </a:xfrm>
          <a:prstGeom prst="roundRect">
            <a:avLst>
              <a:gd name="adj" fmla="val 5078"/>
            </a:avLst>
          </a:prstGeom>
          <a:solidFill>
            <a:srgbClr val="FFFFFF"/>
          </a:solidFill>
          <a:ln w="6350" cap="flat" cmpd="sng" algn="ctr">
            <a:solidFill>
              <a:srgbClr val="4B4761">
                <a:lumMod val="75000"/>
                <a:alpha val="30000"/>
              </a:srgbClr>
            </a:solidFill>
            <a:prstDash val="dash"/>
            <a:miter lim="800000"/>
          </a:ln>
          <a:effectLst>
            <a:outerShdw blurRad="381000" dist="190500" dir="5400000" sx="90000" sy="90000" algn="ctr" rotWithShape="0">
              <a:srgbClr val="4B4761">
                <a:lumMod val="75000"/>
                <a:alpha val="9735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58" name="组合 57">
            <a:extLst>
              <a:ext uri="{FF2B5EF4-FFF2-40B4-BE49-F238E27FC236}">
                <a16:creationId xmlns:a16="http://schemas.microsoft.com/office/drawing/2014/main" id="{7554A737-260C-8247-448F-68A0FD907A40}"/>
              </a:ext>
            </a:extLst>
          </p:cNvPr>
          <p:cNvGrpSpPr/>
          <p:nvPr/>
        </p:nvGrpSpPr>
        <p:grpSpPr>
          <a:xfrm>
            <a:off x="402100" y="5044109"/>
            <a:ext cx="5311323" cy="1439625"/>
            <a:chOff x="6276378" y="1676122"/>
            <a:chExt cx="5311323" cy="1439625"/>
          </a:xfrm>
        </p:grpSpPr>
        <p:sp>
          <p:nvSpPr>
            <p:cNvPr id="59" name="文本框 58">
              <a:extLst>
                <a:ext uri="{FF2B5EF4-FFF2-40B4-BE49-F238E27FC236}">
                  <a16:creationId xmlns:a16="http://schemas.microsoft.com/office/drawing/2014/main" id="{E518B949-B0D2-3A0F-5274-8BA12B733967}"/>
                </a:ext>
              </a:extLst>
            </p:cNvPr>
            <p:cNvSpPr txBox="1"/>
            <p:nvPr/>
          </p:nvSpPr>
          <p:spPr>
            <a:xfrm>
              <a:off x="6421120" y="1676122"/>
              <a:ext cx="5166581" cy="14396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zh-CN" altLang="en-US" sz="14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ea"/>
                  <a:sym typeface="+mn-lt"/>
                </a:rPr>
                <a:t>沙非胺适用于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ea"/>
                  <a:sym typeface="+mn-lt"/>
                </a:rPr>
                <a:t>“</a:t>
              </a: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ea"/>
                  <a:sym typeface="+mn-lt"/>
                </a:rPr>
                <a:t>75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ea"/>
                  <a:sym typeface="+mn-lt"/>
                </a:rPr>
                <a:t>岁以上”“肾功能受损”及“轻中度肝功能受损”等特殊人群，满足老龄化背景下多样化临床需求。</a:t>
              </a:r>
            </a:p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zh-CN" altLang="en-US" sz="14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ea"/>
                  <a:sym typeface="+mn-lt"/>
                </a:rPr>
                <a:t>作为唯一双机制</a:t>
              </a:r>
              <a:r>
                <a:rPr kumimoji="0" lang="en-US" altLang="zh-CN" sz="14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ea"/>
                  <a:sym typeface="+mn-lt"/>
                </a:rPr>
                <a:t>MAO-B</a:t>
              </a:r>
              <a:r>
                <a:rPr kumimoji="0" lang="zh-CN" altLang="en-US" sz="14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ea"/>
                  <a:sym typeface="+mn-lt"/>
                </a:rPr>
                <a:t>抑制剂，沙非胺可替代目录内一代司来吉兰和二代雷沙吉兰，在提升治疗水平的同时，对医保基金影响有限且可控。</a:t>
              </a:r>
            </a:p>
          </p:txBody>
        </p:sp>
        <p:sp>
          <p:nvSpPr>
            <p:cNvPr id="60" name="椭圆 59">
              <a:extLst>
                <a:ext uri="{FF2B5EF4-FFF2-40B4-BE49-F238E27FC236}">
                  <a16:creationId xmlns:a16="http://schemas.microsoft.com/office/drawing/2014/main" id="{EBF644E0-68AD-98AB-02DA-5986218533D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92800" y="1786849"/>
              <a:ext cx="108000" cy="108000"/>
            </a:xfrm>
            <a:prstGeom prst="ellipse">
              <a:avLst/>
            </a:prstGeom>
            <a:solidFill>
              <a:srgbClr val="652B91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32406" dist="76200" dir="5400000" sx="90000" sy="90000" algn="ctr" rotWithShape="0">
                <a:srgbClr val="652B91">
                  <a:alpha val="3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1" name="椭圆 60">
              <a:extLst>
                <a:ext uri="{FF2B5EF4-FFF2-40B4-BE49-F238E27FC236}">
                  <a16:creationId xmlns:a16="http://schemas.microsoft.com/office/drawing/2014/main" id="{04E70AF7-BBAE-ACCE-9C08-8DCFA7E8B89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76378" y="2366894"/>
              <a:ext cx="108000" cy="108000"/>
            </a:xfrm>
            <a:prstGeom prst="ellipse">
              <a:avLst/>
            </a:prstGeom>
            <a:solidFill>
              <a:srgbClr val="ED8300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32406" dist="76200" dir="5400000" sx="90000" sy="90000" algn="ctr" rotWithShape="0">
                <a:srgbClr val="ED8300">
                  <a:alpha val="3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66" name="圆角矩形 30">
            <a:extLst>
              <a:ext uri="{FF2B5EF4-FFF2-40B4-BE49-F238E27FC236}">
                <a16:creationId xmlns:a16="http://schemas.microsoft.com/office/drawing/2014/main" id="{89055F0A-2DB5-BA1B-210A-9DC2EFFF78E1}"/>
              </a:ext>
            </a:extLst>
          </p:cNvPr>
          <p:cNvSpPr/>
          <p:nvPr/>
        </p:nvSpPr>
        <p:spPr>
          <a:xfrm>
            <a:off x="6076391" y="4326889"/>
            <a:ext cx="5876780" cy="2302000"/>
          </a:xfrm>
          <a:prstGeom prst="roundRect">
            <a:avLst>
              <a:gd name="adj" fmla="val 5078"/>
            </a:avLst>
          </a:prstGeom>
          <a:solidFill>
            <a:srgbClr val="FFFFFF"/>
          </a:solidFill>
          <a:ln w="6350" cap="flat" cmpd="sng" algn="ctr">
            <a:solidFill>
              <a:srgbClr val="4B4761">
                <a:lumMod val="75000"/>
                <a:alpha val="30000"/>
              </a:srgbClr>
            </a:solidFill>
            <a:prstDash val="dash"/>
            <a:miter lim="800000"/>
          </a:ln>
          <a:effectLst>
            <a:outerShdw blurRad="381000" dist="190500" dir="5400000" sx="90000" sy="90000" algn="ctr" rotWithShape="0">
              <a:srgbClr val="4B4761">
                <a:lumMod val="75000"/>
                <a:alpha val="9735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82" name="组合 81">
            <a:extLst>
              <a:ext uri="{FF2B5EF4-FFF2-40B4-BE49-F238E27FC236}">
                <a16:creationId xmlns:a16="http://schemas.microsoft.com/office/drawing/2014/main" id="{9E4FBE32-A2AE-C08B-F909-35CB2E8775DB}"/>
              </a:ext>
            </a:extLst>
          </p:cNvPr>
          <p:cNvGrpSpPr/>
          <p:nvPr/>
        </p:nvGrpSpPr>
        <p:grpSpPr>
          <a:xfrm>
            <a:off x="6221133" y="5095294"/>
            <a:ext cx="5592037" cy="1181093"/>
            <a:chOff x="6238792" y="5024669"/>
            <a:chExt cx="5592037" cy="1181093"/>
          </a:xfrm>
        </p:grpSpPr>
        <p:grpSp>
          <p:nvGrpSpPr>
            <p:cNvPr id="69" name="组合 68">
              <a:extLst>
                <a:ext uri="{FF2B5EF4-FFF2-40B4-BE49-F238E27FC236}">
                  <a16:creationId xmlns:a16="http://schemas.microsoft.com/office/drawing/2014/main" id="{596CE767-45CA-DAEE-7EBF-5338E1DD5B72}"/>
                </a:ext>
              </a:extLst>
            </p:cNvPr>
            <p:cNvGrpSpPr/>
            <p:nvPr/>
          </p:nvGrpSpPr>
          <p:grpSpPr>
            <a:xfrm>
              <a:off x="6242000" y="5024669"/>
              <a:ext cx="5588829" cy="1181093"/>
              <a:chOff x="6297245" y="1676122"/>
              <a:chExt cx="5588829" cy="1181093"/>
            </a:xfrm>
          </p:grpSpPr>
          <p:sp>
            <p:nvSpPr>
              <p:cNvPr id="70" name="文本框 69">
                <a:extLst>
                  <a:ext uri="{FF2B5EF4-FFF2-40B4-BE49-F238E27FC236}">
                    <a16:creationId xmlns:a16="http://schemas.microsoft.com/office/drawing/2014/main" id="{4D4D160E-0F87-C79D-D72F-50E9EBED8ECC}"/>
                  </a:ext>
                </a:extLst>
              </p:cNvPr>
              <p:cNvSpPr txBox="1"/>
              <p:nvPr/>
            </p:nvSpPr>
            <p:spPr>
              <a:xfrm>
                <a:off x="6421120" y="1676122"/>
                <a:ext cx="5464954" cy="11810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rPr>
                  <a:t>沙非胺</a:t>
                </a:r>
                <a:r>
                  <a:rPr kumimoji="0" lang="zh-CN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rPr>
                  <a:t>适应症明确，属二线用药</a:t>
                </a:r>
                <a:r>
                  <a: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rPr>
                  <a:t>（与左旋多巴合用，或与左旋多巴及其他帕金森病药物合用），临床治疗不会引起滥用。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rPr>
                  <a:t>每日使用</a:t>
                </a:r>
                <a:r>
                  <a: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rPr>
                  <a:t>1</a:t>
                </a:r>
                <a:r>
                  <a: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rPr>
                  <a:t>次，不良事件风险低，且长期有效，患者依从性好，易于临床管理。</a:t>
                </a:r>
              </a:p>
            </p:txBody>
          </p:sp>
          <p:sp>
            <p:nvSpPr>
              <p:cNvPr id="72" name="椭圆 71">
                <a:extLst>
                  <a:ext uri="{FF2B5EF4-FFF2-40B4-BE49-F238E27FC236}">
                    <a16:creationId xmlns:a16="http://schemas.microsoft.com/office/drawing/2014/main" id="{80A15BD9-ECE7-0640-026B-D9FF5F16326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297245" y="1809591"/>
                <a:ext cx="108000" cy="108000"/>
              </a:xfrm>
              <a:prstGeom prst="ellipse">
                <a:avLst/>
              </a:prstGeom>
              <a:solidFill>
                <a:srgbClr val="ED83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132406" dist="76200" dir="5400000" sx="90000" sy="90000" algn="ctr" rotWithShape="0">
                  <a:srgbClr val="ED8300">
                    <a:alpha val="30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73" name="椭圆 72">
              <a:extLst>
                <a:ext uri="{FF2B5EF4-FFF2-40B4-BE49-F238E27FC236}">
                  <a16:creationId xmlns:a16="http://schemas.microsoft.com/office/drawing/2014/main" id="{D4D17365-37CA-C9F0-4160-D3EFAC5D854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38792" y="5733922"/>
              <a:ext cx="108000" cy="108000"/>
            </a:xfrm>
            <a:prstGeom prst="ellipse">
              <a:avLst/>
            </a:prstGeom>
            <a:solidFill>
              <a:srgbClr val="652B91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32406" dist="76200" dir="5400000" sx="90000" sy="90000" algn="ctr" rotWithShape="0">
                <a:srgbClr val="652B91">
                  <a:alpha val="3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74" name="圆角矩形 33">
            <a:extLst>
              <a:ext uri="{FF2B5EF4-FFF2-40B4-BE49-F238E27FC236}">
                <a16:creationId xmlns:a16="http://schemas.microsoft.com/office/drawing/2014/main" id="{6B7D939C-2BB0-B2FE-17E1-330CB41F0293}"/>
              </a:ext>
            </a:extLst>
          </p:cNvPr>
          <p:cNvSpPr/>
          <p:nvPr/>
        </p:nvSpPr>
        <p:spPr>
          <a:xfrm>
            <a:off x="1137920" y="1246928"/>
            <a:ext cx="3860800" cy="376239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 w="12700" cap="flat" cmpd="sng" algn="ctr">
            <a:noFill/>
            <a:prstDash val="solid"/>
            <a:miter lim="800000"/>
          </a:ln>
          <a:effectLst>
            <a:outerShdw blurRad="254000" dist="127000" dir="5400000" sx="90000" sy="90000" algn="ctr" rotWithShape="0">
              <a:srgbClr val="7030A0">
                <a:alpha val="3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5" name="文本框 74">
            <a:extLst>
              <a:ext uri="{FF2B5EF4-FFF2-40B4-BE49-F238E27FC236}">
                <a16:creationId xmlns:a16="http://schemas.microsoft.com/office/drawing/2014/main" id="{1A7CB797-E228-83C5-EF67-454227FCCC28}"/>
              </a:ext>
            </a:extLst>
          </p:cNvPr>
          <p:cNvSpPr txBox="1"/>
          <p:nvPr/>
        </p:nvSpPr>
        <p:spPr>
          <a:xfrm>
            <a:off x="1212790" y="1304910"/>
            <a:ext cx="37084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zh-CN" altLang="en-US" sz="1600" b="1" dirty="0">
                <a:solidFill>
                  <a:srgbClr val="FFFFFF"/>
                </a:solidFill>
                <a:cs typeface="+mn-ea"/>
                <a:sym typeface="+mn-lt"/>
              </a:rPr>
              <a:t>全面改善帕金森症状，优化公共健康管理</a:t>
            </a:r>
          </a:p>
        </p:txBody>
      </p:sp>
      <p:sp>
        <p:nvSpPr>
          <p:cNvPr id="76" name="圆角矩形 33">
            <a:extLst>
              <a:ext uri="{FF2B5EF4-FFF2-40B4-BE49-F238E27FC236}">
                <a16:creationId xmlns:a16="http://schemas.microsoft.com/office/drawing/2014/main" id="{365C8EC5-2944-8E76-DC51-6FC9627791CB}"/>
              </a:ext>
            </a:extLst>
          </p:cNvPr>
          <p:cNvSpPr/>
          <p:nvPr/>
        </p:nvSpPr>
        <p:spPr>
          <a:xfrm>
            <a:off x="1137920" y="4535402"/>
            <a:ext cx="3708400" cy="360233"/>
          </a:xfrm>
          <a:prstGeom prst="roundRect">
            <a:avLst>
              <a:gd name="adj" fmla="val 50000"/>
            </a:avLst>
          </a:prstGeom>
          <a:solidFill>
            <a:srgbClr val="ED8300"/>
          </a:solidFill>
          <a:ln w="12700" cap="flat" cmpd="sng" algn="ctr">
            <a:noFill/>
            <a:prstDash val="solid"/>
            <a:miter lim="800000"/>
          </a:ln>
          <a:effectLst>
            <a:outerShdw blurRad="254000" dist="127000" dir="5400000" sx="90000" sy="90000" algn="ctr" rotWithShape="0">
              <a:srgbClr val="ED8300">
                <a:alpha val="3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7" name="文本框 76">
            <a:extLst>
              <a:ext uri="{FF2B5EF4-FFF2-40B4-BE49-F238E27FC236}">
                <a16:creationId xmlns:a16="http://schemas.microsoft.com/office/drawing/2014/main" id="{D6593CFB-C447-C9CC-02E0-334E392DD043}"/>
              </a:ext>
            </a:extLst>
          </p:cNvPr>
          <p:cNvSpPr txBox="1"/>
          <p:nvPr/>
        </p:nvSpPr>
        <p:spPr>
          <a:xfrm>
            <a:off x="1137920" y="4583224"/>
            <a:ext cx="37084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zh-CN" altLang="en-US" sz="1600" b="1" dirty="0">
                <a:solidFill>
                  <a:srgbClr val="FFFFFF"/>
                </a:solidFill>
                <a:cs typeface="+mn-ea"/>
                <a:sym typeface="+mn-lt"/>
              </a:rPr>
              <a:t>特殊人群覆盖，符合“保基本”</a:t>
            </a:r>
          </a:p>
        </p:txBody>
      </p:sp>
      <p:sp>
        <p:nvSpPr>
          <p:cNvPr id="80" name="圆角矩形 33">
            <a:extLst>
              <a:ext uri="{FF2B5EF4-FFF2-40B4-BE49-F238E27FC236}">
                <a16:creationId xmlns:a16="http://schemas.microsoft.com/office/drawing/2014/main" id="{2ED92EBC-E20A-F051-7B9F-7D57019EF0A2}"/>
              </a:ext>
            </a:extLst>
          </p:cNvPr>
          <p:cNvSpPr/>
          <p:nvPr/>
        </p:nvSpPr>
        <p:spPr>
          <a:xfrm>
            <a:off x="7071360" y="4525242"/>
            <a:ext cx="3860800" cy="376239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 w="12700" cap="flat" cmpd="sng" algn="ctr">
            <a:noFill/>
            <a:prstDash val="solid"/>
            <a:miter lim="800000"/>
          </a:ln>
          <a:effectLst>
            <a:outerShdw blurRad="254000" dist="127000" dir="5400000" sx="90000" sy="90000" algn="ctr" rotWithShape="0">
              <a:srgbClr val="7030A0">
                <a:alpha val="3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1" name="文本框 80">
            <a:extLst>
              <a:ext uri="{FF2B5EF4-FFF2-40B4-BE49-F238E27FC236}">
                <a16:creationId xmlns:a16="http://schemas.microsoft.com/office/drawing/2014/main" id="{6021636C-79F7-A53F-3783-F5A28D3C0B47}"/>
              </a:ext>
            </a:extLst>
          </p:cNvPr>
          <p:cNvSpPr txBox="1"/>
          <p:nvPr/>
        </p:nvSpPr>
        <p:spPr>
          <a:xfrm>
            <a:off x="7146230" y="4583224"/>
            <a:ext cx="37084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zh-CN" altLang="en-US" sz="1600" b="1" dirty="0">
                <a:solidFill>
                  <a:srgbClr val="FFFFFF"/>
                </a:solidFill>
                <a:cs typeface="+mn-ea"/>
                <a:sym typeface="+mn-lt"/>
              </a:rPr>
              <a:t>适应症明确，无临床滥用风险</a:t>
            </a:r>
          </a:p>
        </p:txBody>
      </p:sp>
    </p:spTree>
    <p:extLst>
      <p:ext uri="{BB962C8B-B14F-4D97-AF65-F5344CB8AC3E}">
        <p14:creationId xmlns:p14="http://schemas.microsoft.com/office/powerpoint/2010/main" val="80395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组合 52">
            <a:extLst>
              <a:ext uri="{FF2B5EF4-FFF2-40B4-BE49-F238E27FC236}">
                <a16:creationId xmlns:a16="http://schemas.microsoft.com/office/drawing/2014/main" id="{61F8F939-6D7A-DA25-7C8B-BA9F1AEE7860}"/>
              </a:ext>
            </a:extLst>
          </p:cNvPr>
          <p:cNvGrpSpPr/>
          <p:nvPr/>
        </p:nvGrpSpPr>
        <p:grpSpPr>
          <a:xfrm>
            <a:off x="6587415" y="4426471"/>
            <a:ext cx="5158376" cy="1666951"/>
            <a:chOff x="4343100" y="5232698"/>
            <a:chExt cx="3539785" cy="830191"/>
          </a:xfrm>
        </p:grpSpPr>
        <p:sp>
          <p:nvSpPr>
            <p:cNvPr id="54" name="椭圆 53">
              <a:extLst>
                <a:ext uri="{FF2B5EF4-FFF2-40B4-BE49-F238E27FC236}">
                  <a16:creationId xmlns:a16="http://schemas.microsoft.com/office/drawing/2014/main" id="{3C021528-F35B-F704-0322-58D873529A28}"/>
                </a:ext>
              </a:extLst>
            </p:cNvPr>
            <p:cNvSpPr/>
            <p:nvPr/>
          </p:nvSpPr>
          <p:spPr>
            <a:xfrm>
              <a:off x="4350646" y="5338989"/>
              <a:ext cx="3532239" cy="723900"/>
            </a:xfrm>
            <a:prstGeom prst="ellipse">
              <a:avLst/>
            </a:prstGeom>
            <a:gradFill flip="none" rotWithShape="1">
              <a:gsLst>
                <a:gs pos="16000">
                  <a:srgbClr val="652B91">
                    <a:lumMod val="50000"/>
                  </a:srgbClr>
                </a:gs>
                <a:gs pos="90000">
                  <a:srgbClr val="652B91">
                    <a:lumMod val="75000"/>
                  </a:srgbClr>
                </a:gs>
                <a:gs pos="55000">
                  <a:srgbClr val="652B91"/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5" name="椭圆 54">
              <a:extLst>
                <a:ext uri="{FF2B5EF4-FFF2-40B4-BE49-F238E27FC236}">
                  <a16:creationId xmlns:a16="http://schemas.microsoft.com/office/drawing/2014/main" id="{F5258FFF-B42E-17AB-EF97-788F4A29A8CD}"/>
                </a:ext>
              </a:extLst>
            </p:cNvPr>
            <p:cNvSpPr/>
            <p:nvPr/>
          </p:nvSpPr>
          <p:spPr>
            <a:xfrm>
              <a:off x="4343100" y="5232698"/>
              <a:ext cx="3532239" cy="723900"/>
            </a:xfrm>
            <a:prstGeom prst="ellipse">
              <a:avLst/>
            </a:prstGeom>
            <a:gradFill>
              <a:gsLst>
                <a:gs pos="18000">
                  <a:srgbClr val="652B91">
                    <a:lumMod val="82000"/>
                    <a:lumOff val="18000"/>
                  </a:srgbClr>
                </a:gs>
                <a:gs pos="99000">
                  <a:srgbClr val="652B91"/>
                </a:gs>
              </a:gsLst>
              <a:lin ang="162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56" name="圆角矩形 11">
            <a:extLst>
              <a:ext uri="{FF2B5EF4-FFF2-40B4-BE49-F238E27FC236}">
                <a16:creationId xmlns:a16="http://schemas.microsoft.com/office/drawing/2014/main" id="{51BF608F-ABAE-2E71-D082-E67058147B3F}"/>
              </a:ext>
            </a:extLst>
          </p:cNvPr>
          <p:cNvSpPr/>
          <p:nvPr/>
        </p:nvSpPr>
        <p:spPr>
          <a:xfrm>
            <a:off x="295907" y="2694713"/>
            <a:ext cx="5876018" cy="1434288"/>
          </a:xfrm>
          <a:prstGeom prst="roundRect">
            <a:avLst>
              <a:gd name="adj" fmla="val 0"/>
            </a:avLst>
          </a:prstGeom>
          <a:solidFill>
            <a:srgbClr val="FFFFFF">
              <a:lumMod val="95000"/>
              <a:alpha val="70000"/>
            </a:srgbClr>
          </a:solidFill>
          <a:ln w="6350" cap="flat" cmpd="sng" algn="ctr">
            <a:noFill/>
            <a:prstDash val="dash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</a:p>
        </p:txBody>
      </p:sp>
      <p:sp>
        <p:nvSpPr>
          <p:cNvPr id="57" name="圆角矩形 11">
            <a:extLst>
              <a:ext uri="{FF2B5EF4-FFF2-40B4-BE49-F238E27FC236}">
                <a16:creationId xmlns:a16="http://schemas.microsoft.com/office/drawing/2014/main" id="{6CFBAF71-6D76-5C6A-1223-CBD3DA403349}"/>
              </a:ext>
            </a:extLst>
          </p:cNvPr>
          <p:cNvSpPr/>
          <p:nvPr/>
        </p:nvSpPr>
        <p:spPr>
          <a:xfrm>
            <a:off x="6300339" y="2692008"/>
            <a:ext cx="5741887" cy="1434288"/>
          </a:xfrm>
          <a:prstGeom prst="roundRect">
            <a:avLst>
              <a:gd name="adj" fmla="val 0"/>
            </a:avLst>
          </a:prstGeom>
          <a:solidFill>
            <a:srgbClr val="FFFFFF">
              <a:lumMod val="95000"/>
              <a:alpha val="70000"/>
            </a:srgbClr>
          </a:solidFill>
          <a:ln w="6350" cap="flat" cmpd="sng" algn="ctr">
            <a:noFill/>
            <a:prstDash val="dash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</a:p>
        </p:txBody>
      </p:sp>
      <p:sp>
        <p:nvSpPr>
          <p:cNvPr id="58" name="圆角矩形 11">
            <a:extLst>
              <a:ext uri="{FF2B5EF4-FFF2-40B4-BE49-F238E27FC236}">
                <a16:creationId xmlns:a16="http://schemas.microsoft.com/office/drawing/2014/main" id="{961527C6-7CCC-C4DD-F61D-73196232A594}"/>
              </a:ext>
            </a:extLst>
          </p:cNvPr>
          <p:cNvSpPr/>
          <p:nvPr/>
        </p:nvSpPr>
        <p:spPr>
          <a:xfrm>
            <a:off x="281096" y="4426851"/>
            <a:ext cx="5897684" cy="1434288"/>
          </a:xfrm>
          <a:prstGeom prst="roundRect">
            <a:avLst>
              <a:gd name="adj" fmla="val 0"/>
            </a:avLst>
          </a:prstGeom>
          <a:solidFill>
            <a:srgbClr val="FFFFFF">
              <a:lumMod val="95000"/>
              <a:alpha val="70000"/>
            </a:srgbClr>
          </a:solidFill>
          <a:ln w="6350" cap="flat" cmpd="sng" algn="ctr">
            <a:noFill/>
            <a:prstDash val="dash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</a:p>
        </p:txBody>
      </p:sp>
      <p:sp>
        <p:nvSpPr>
          <p:cNvPr id="59" name="圆角矩形 11">
            <a:extLst>
              <a:ext uri="{FF2B5EF4-FFF2-40B4-BE49-F238E27FC236}">
                <a16:creationId xmlns:a16="http://schemas.microsoft.com/office/drawing/2014/main" id="{25590E96-D58D-0B09-1F97-DF2E0929C2B5}"/>
              </a:ext>
            </a:extLst>
          </p:cNvPr>
          <p:cNvSpPr/>
          <p:nvPr/>
        </p:nvSpPr>
        <p:spPr>
          <a:xfrm>
            <a:off x="6309379" y="981821"/>
            <a:ext cx="5741887" cy="1474809"/>
          </a:xfrm>
          <a:prstGeom prst="roundRect">
            <a:avLst>
              <a:gd name="adj" fmla="val 0"/>
            </a:avLst>
          </a:prstGeom>
          <a:solidFill>
            <a:srgbClr val="FFFFFF">
              <a:lumMod val="95000"/>
              <a:alpha val="70000"/>
            </a:srgbClr>
          </a:solidFill>
          <a:ln w="6350" cap="flat" cmpd="sng" algn="ctr">
            <a:noFill/>
            <a:prstDash val="dash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</a:p>
        </p:txBody>
      </p:sp>
      <p:sp>
        <p:nvSpPr>
          <p:cNvPr id="60" name="圆角矩形 11">
            <a:extLst>
              <a:ext uri="{FF2B5EF4-FFF2-40B4-BE49-F238E27FC236}">
                <a16:creationId xmlns:a16="http://schemas.microsoft.com/office/drawing/2014/main" id="{D38A4599-BC4F-E978-E615-BD2E57D331A8}"/>
              </a:ext>
            </a:extLst>
          </p:cNvPr>
          <p:cNvSpPr/>
          <p:nvPr/>
        </p:nvSpPr>
        <p:spPr>
          <a:xfrm>
            <a:off x="303317" y="985728"/>
            <a:ext cx="5876018" cy="1474809"/>
          </a:xfrm>
          <a:prstGeom prst="roundRect">
            <a:avLst>
              <a:gd name="adj" fmla="val 0"/>
            </a:avLst>
          </a:prstGeom>
          <a:solidFill>
            <a:srgbClr val="FFFFFF">
              <a:lumMod val="95000"/>
              <a:alpha val="70000"/>
            </a:srgbClr>
          </a:solidFill>
          <a:ln w="6350" cap="flat" cmpd="sng" algn="ctr">
            <a:noFill/>
            <a:prstDash val="dash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</a:p>
        </p:txBody>
      </p:sp>
      <p:sp>
        <p:nvSpPr>
          <p:cNvPr id="61" name="标题">
            <a:extLst>
              <a:ext uri="{FF2B5EF4-FFF2-40B4-BE49-F238E27FC236}">
                <a16:creationId xmlns:a16="http://schemas.microsoft.com/office/drawing/2014/main" id="{6471A261-72E8-6CDD-63AB-1875E751F5C4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0" y="-7570"/>
            <a:ext cx="972686" cy="49968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buSzPct val="100000"/>
              <a:defRPr/>
            </a:pPr>
            <a:r>
              <a:rPr lang="zh-CN" altLang="en-US" sz="2800" b="1">
                <a:solidFill>
                  <a:srgbClr val="692D97"/>
                </a:solidFill>
                <a:cs typeface="+mn-ea"/>
                <a:sym typeface="+mn-lt"/>
              </a:rPr>
              <a:t>目录</a:t>
            </a:r>
            <a:endParaRPr lang="en-US" altLang="zh-CN" sz="2800" b="1">
              <a:solidFill>
                <a:srgbClr val="692D97"/>
              </a:solidFill>
              <a:cs typeface="+mn-ea"/>
              <a:sym typeface="+mn-lt"/>
            </a:endParaRPr>
          </a:p>
        </p:txBody>
      </p:sp>
      <p:grpSp>
        <p:nvGrpSpPr>
          <p:cNvPr id="62" name="组合 61">
            <a:extLst>
              <a:ext uri="{FF2B5EF4-FFF2-40B4-BE49-F238E27FC236}">
                <a16:creationId xmlns:a16="http://schemas.microsoft.com/office/drawing/2014/main" id="{D6174366-2172-9BC7-C9AE-33B5D70FE792}"/>
              </a:ext>
            </a:extLst>
          </p:cNvPr>
          <p:cNvGrpSpPr/>
          <p:nvPr/>
        </p:nvGrpSpPr>
        <p:grpSpPr>
          <a:xfrm>
            <a:off x="470405" y="1284588"/>
            <a:ext cx="4326816" cy="799780"/>
            <a:chOff x="398406" y="801110"/>
            <a:chExt cx="4326816" cy="799780"/>
          </a:xfrm>
        </p:grpSpPr>
        <p:cxnSp>
          <p:nvCxnSpPr>
            <p:cNvPr id="63" name="直线连接符 7">
              <a:extLst>
                <a:ext uri="{FF2B5EF4-FFF2-40B4-BE49-F238E27FC236}">
                  <a16:creationId xmlns:a16="http://schemas.microsoft.com/office/drawing/2014/main" id="{A3E6CC53-4345-4976-6F3D-846432F4C31A}"/>
                </a:ext>
              </a:extLst>
            </p:cNvPr>
            <p:cNvCxnSpPr/>
            <p:nvPr/>
          </p:nvCxnSpPr>
          <p:spPr>
            <a:xfrm>
              <a:off x="398406" y="801110"/>
              <a:ext cx="2581569" cy="0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</p:cxnSp>
        <p:grpSp>
          <p:nvGrpSpPr>
            <p:cNvPr id="64" name="组合 63">
              <a:extLst>
                <a:ext uri="{FF2B5EF4-FFF2-40B4-BE49-F238E27FC236}">
                  <a16:creationId xmlns:a16="http://schemas.microsoft.com/office/drawing/2014/main" id="{6A6B1F2C-A5F8-4292-25BE-695466C5FF05}"/>
                </a:ext>
              </a:extLst>
            </p:cNvPr>
            <p:cNvGrpSpPr/>
            <p:nvPr/>
          </p:nvGrpSpPr>
          <p:grpSpPr>
            <a:xfrm>
              <a:off x="567650" y="943587"/>
              <a:ext cx="691468" cy="657303"/>
              <a:chOff x="567650" y="943587"/>
              <a:chExt cx="691468" cy="657303"/>
            </a:xfrm>
          </p:grpSpPr>
          <p:sp>
            <p:nvSpPr>
              <p:cNvPr id="67" name="剪去对角的矩形 9">
                <a:extLst>
                  <a:ext uri="{FF2B5EF4-FFF2-40B4-BE49-F238E27FC236}">
                    <a16:creationId xmlns:a16="http://schemas.microsoft.com/office/drawing/2014/main" id="{1537DE52-EA2F-76AB-5CDE-53A159203911}"/>
                  </a:ext>
                </a:extLst>
              </p:cNvPr>
              <p:cNvSpPr/>
              <p:nvPr/>
            </p:nvSpPr>
            <p:spPr>
              <a:xfrm rot="5400000">
                <a:off x="654928" y="1056584"/>
                <a:ext cx="457028" cy="631583"/>
              </a:xfrm>
              <a:prstGeom prst="snip2DiagRect">
                <a:avLst>
                  <a:gd name="adj1" fmla="val 0"/>
                  <a:gd name="adj2" fmla="val 25786"/>
                </a:avLst>
              </a:prstGeom>
              <a:solidFill>
                <a:srgbClr val="652B9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8" name="文本框 67">
                <a:extLst>
                  <a:ext uri="{FF2B5EF4-FFF2-40B4-BE49-F238E27FC236}">
                    <a16:creationId xmlns:a16="http://schemas.microsoft.com/office/drawing/2014/main" id="{C3447767-6C0A-609B-D66F-D09F0097E0CC}"/>
                  </a:ext>
                </a:extLst>
              </p:cNvPr>
              <p:cNvSpPr txBox="1"/>
              <p:nvPr/>
            </p:nvSpPr>
            <p:spPr>
              <a:xfrm>
                <a:off x="688449" y="943587"/>
                <a:ext cx="570669" cy="615553"/>
              </a:xfrm>
              <a:prstGeom prst="rect">
                <a:avLst/>
              </a:prstGeom>
              <a:noFill/>
              <a:effectLst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CN" sz="4000" b="1" i="0" u="none" strike="noStrike" kern="0" cap="none" spc="0" normalizeH="0" baseline="0" noProof="0">
                    <a:ln w="31750">
                      <a:solidFill>
                        <a:srgbClr val="652B91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01</a:t>
                </a:r>
                <a:endParaRPr kumimoji="1" lang="zh-CN" altLang="en-US" sz="4000" b="1" i="0" u="none" strike="noStrike" kern="0" cap="none" spc="0" normalizeH="0" baseline="0" noProof="0">
                  <a:ln w="31750">
                    <a:solidFill>
                      <a:srgbClr val="652B91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65" name="文本框 64">
              <a:extLst>
                <a:ext uri="{FF2B5EF4-FFF2-40B4-BE49-F238E27FC236}">
                  <a16:creationId xmlns:a16="http://schemas.microsoft.com/office/drawing/2014/main" id="{3D020CA7-0EFF-5817-BBD5-79B4AB84CB8F}"/>
                </a:ext>
              </a:extLst>
            </p:cNvPr>
            <p:cNvSpPr txBox="1"/>
            <p:nvPr/>
          </p:nvSpPr>
          <p:spPr>
            <a:xfrm>
              <a:off x="1441092" y="1141271"/>
              <a:ext cx="1538883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CN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药品基本信息</a:t>
              </a:r>
            </a:p>
          </p:txBody>
        </p:sp>
        <p:sp>
          <p:nvSpPr>
            <p:cNvPr id="66" name="文本框 65">
              <a:extLst>
                <a:ext uri="{FF2B5EF4-FFF2-40B4-BE49-F238E27FC236}">
                  <a16:creationId xmlns:a16="http://schemas.microsoft.com/office/drawing/2014/main" id="{97FC13A3-10C9-5EE5-7817-A529C9FBC95D}"/>
                </a:ext>
              </a:extLst>
            </p:cNvPr>
            <p:cNvSpPr txBox="1"/>
            <p:nvPr/>
          </p:nvSpPr>
          <p:spPr>
            <a:xfrm>
              <a:off x="3068278" y="1098304"/>
              <a:ext cx="1656944" cy="2889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85750" marR="0" lvl="0" indent="-285750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1" lang="en-US" altLang="zh-CN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692D97"/>
                  </a:solidFill>
                  <a:effectLst/>
                  <a:uLnTx/>
                  <a:uFillTx/>
                  <a:cs typeface="+mn-ea"/>
                  <a:sym typeface="+mn-lt"/>
                </a:rPr>
                <a:t>5.1</a:t>
              </a:r>
              <a:r>
                <a:rPr kumimoji="1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692D97"/>
                  </a:solidFill>
                  <a:effectLst/>
                  <a:uLnTx/>
                  <a:uFillTx/>
                  <a:cs typeface="+mn-ea"/>
                  <a:sym typeface="+mn-lt"/>
                </a:rPr>
                <a:t>类创新药</a:t>
              </a:r>
            </a:p>
          </p:txBody>
        </p:sp>
      </p:grpSp>
      <p:grpSp>
        <p:nvGrpSpPr>
          <p:cNvPr id="69" name="组合 68">
            <a:extLst>
              <a:ext uri="{FF2B5EF4-FFF2-40B4-BE49-F238E27FC236}">
                <a16:creationId xmlns:a16="http://schemas.microsoft.com/office/drawing/2014/main" id="{D790D5AF-7DB2-D1FC-8F29-A73801CF822F}"/>
              </a:ext>
            </a:extLst>
          </p:cNvPr>
          <p:cNvGrpSpPr/>
          <p:nvPr/>
        </p:nvGrpSpPr>
        <p:grpSpPr>
          <a:xfrm>
            <a:off x="389037" y="3026232"/>
            <a:ext cx="2520000" cy="568426"/>
            <a:chOff x="449450" y="851344"/>
            <a:chExt cx="2520000" cy="568426"/>
          </a:xfrm>
        </p:grpSpPr>
        <p:cxnSp>
          <p:nvCxnSpPr>
            <p:cNvPr id="70" name="直线连接符 7">
              <a:extLst>
                <a:ext uri="{FF2B5EF4-FFF2-40B4-BE49-F238E27FC236}">
                  <a16:creationId xmlns:a16="http://schemas.microsoft.com/office/drawing/2014/main" id="{FA410CF0-1C95-E04C-C167-7AC362E927A9}"/>
                </a:ext>
              </a:extLst>
            </p:cNvPr>
            <p:cNvCxnSpPr/>
            <p:nvPr/>
          </p:nvCxnSpPr>
          <p:spPr>
            <a:xfrm>
              <a:off x="449450" y="851344"/>
              <a:ext cx="2520000" cy="0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</p:cxnSp>
        <p:sp>
          <p:nvSpPr>
            <p:cNvPr id="71" name="文本框 70">
              <a:extLst>
                <a:ext uri="{FF2B5EF4-FFF2-40B4-BE49-F238E27FC236}">
                  <a16:creationId xmlns:a16="http://schemas.microsoft.com/office/drawing/2014/main" id="{DD8AEA7F-84C6-094B-20ED-A08726FCF818}"/>
                </a:ext>
              </a:extLst>
            </p:cNvPr>
            <p:cNvSpPr txBox="1"/>
            <p:nvPr/>
          </p:nvSpPr>
          <p:spPr>
            <a:xfrm>
              <a:off x="1518044" y="1111993"/>
              <a:ext cx="1282402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>
                <a:defRPr kumimoji="1" sz="20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+mj-ea"/>
                  <a:ea typeface="+mj-ea"/>
                  <a:cs typeface="OPPOSans M" pitchFamily="18" charset="-122"/>
                </a:defRPr>
              </a:lvl1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CN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有效性优势</a:t>
              </a:r>
            </a:p>
          </p:txBody>
        </p:sp>
      </p:grpSp>
      <p:grpSp>
        <p:nvGrpSpPr>
          <p:cNvPr id="72" name="组合 71">
            <a:extLst>
              <a:ext uri="{FF2B5EF4-FFF2-40B4-BE49-F238E27FC236}">
                <a16:creationId xmlns:a16="http://schemas.microsoft.com/office/drawing/2014/main" id="{A9C8DE54-8B31-872D-8C19-58F58D0489F4}"/>
              </a:ext>
            </a:extLst>
          </p:cNvPr>
          <p:cNvGrpSpPr/>
          <p:nvPr/>
        </p:nvGrpSpPr>
        <p:grpSpPr>
          <a:xfrm>
            <a:off x="607292" y="3119511"/>
            <a:ext cx="691468" cy="657303"/>
            <a:chOff x="567650" y="943587"/>
            <a:chExt cx="691468" cy="657303"/>
          </a:xfrm>
        </p:grpSpPr>
        <p:sp>
          <p:nvSpPr>
            <p:cNvPr id="73" name="剪去对角的矩形 9">
              <a:extLst>
                <a:ext uri="{FF2B5EF4-FFF2-40B4-BE49-F238E27FC236}">
                  <a16:creationId xmlns:a16="http://schemas.microsoft.com/office/drawing/2014/main" id="{F5D3178C-AB13-573F-87AF-59D586DEA57D}"/>
                </a:ext>
              </a:extLst>
            </p:cNvPr>
            <p:cNvSpPr/>
            <p:nvPr/>
          </p:nvSpPr>
          <p:spPr>
            <a:xfrm rot="5400000">
              <a:off x="654928" y="1056584"/>
              <a:ext cx="457028" cy="631583"/>
            </a:xfrm>
            <a:prstGeom prst="snip2DiagRect">
              <a:avLst>
                <a:gd name="adj1" fmla="val 0"/>
                <a:gd name="adj2" fmla="val 25786"/>
              </a:avLst>
            </a:prstGeom>
            <a:solidFill>
              <a:srgbClr val="652B9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4" name="文本框 73">
              <a:extLst>
                <a:ext uri="{FF2B5EF4-FFF2-40B4-BE49-F238E27FC236}">
                  <a16:creationId xmlns:a16="http://schemas.microsoft.com/office/drawing/2014/main" id="{34E6013A-BC4D-9C16-42BE-61D53DB53684}"/>
                </a:ext>
              </a:extLst>
            </p:cNvPr>
            <p:cNvSpPr txBox="1"/>
            <p:nvPr/>
          </p:nvSpPr>
          <p:spPr>
            <a:xfrm>
              <a:off x="688449" y="943587"/>
              <a:ext cx="570669" cy="615553"/>
            </a:xfrm>
            <a:prstGeom prst="rect">
              <a:avLst/>
            </a:prstGeom>
            <a:noFill/>
            <a:effectLst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4000" b="1" i="0" u="none" strike="noStrike" kern="0" cap="none" spc="0" normalizeH="0" baseline="0" noProof="0">
                  <a:ln w="31750">
                    <a:solidFill>
                      <a:srgbClr val="652B91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03</a:t>
              </a:r>
              <a:endParaRPr kumimoji="1" lang="zh-CN" altLang="en-US" sz="4000" b="1" i="0" u="none" strike="noStrike" kern="0" cap="none" spc="0" normalizeH="0" baseline="0" noProof="0">
                <a:ln w="31750">
                  <a:solidFill>
                    <a:srgbClr val="652B91"/>
                  </a:solidFill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75" name="组合 74">
            <a:extLst>
              <a:ext uri="{FF2B5EF4-FFF2-40B4-BE49-F238E27FC236}">
                <a16:creationId xmlns:a16="http://schemas.microsoft.com/office/drawing/2014/main" id="{46F330F1-C693-3010-FF8E-B15F73FB18A0}"/>
              </a:ext>
            </a:extLst>
          </p:cNvPr>
          <p:cNvGrpSpPr/>
          <p:nvPr/>
        </p:nvGrpSpPr>
        <p:grpSpPr>
          <a:xfrm>
            <a:off x="6417319" y="1241621"/>
            <a:ext cx="5328472" cy="842747"/>
            <a:chOff x="398406" y="801110"/>
            <a:chExt cx="5328472" cy="842747"/>
          </a:xfrm>
        </p:grpSpPr>
        <p:cxnSp>
          <p:nvCxnSpPr>
            <p:cNvPr id="76" name="直线连接符 7">
              <a:extLst>
                <a:ext uri="{FF2B5EF4-FFF2-40B4-BE49-F238E27FC236}">
                  <a16:creationId xmlns:a16="http://schemas.microsoft.com/office/drawing/2014/main" id="{72BE5C12-4452-AF4E-21D2-F52F843EA2E2}"/>
                </a:ext>
              </a:extLst>
            </p:cNvPr>
            <p:cNvCxnSpPr/>
            <p:nvPr/>
          </p:nvCxnSpPr>
          <p:spPr>
            <a:xfrm>
              <a:off x="398406" y="801110"/>
              <a:ext cx="2520000" cy="0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</p:cxnSp>
        <p:grpSp>
          <p:nvGrpSpPr>
            <p:cNvPr id="77" name="组合 76">
              <a:extLst>
                <a:ext uri="{FF2B5EF4-FFF2-40B4-BE49-F238E27FC236}">
                  <a16:creationId xmlns:a16="http://schemas.microsoft.com/office/drawing/2014/main" id="{A37DA03B-B067-72D8-3545-B89579609FF0}"/>
                </a:ext>
              </a:extLst>
            </p:cNvPr>
            <p:cNvGrpSpPr/>
            <p:nvPr/>
          </p:nvGrpSpPr>
          <p:grpSpPr>
            <a:xfrm>
              <a:off x="567650" y="943587"/>
              <a:ext cx="691468" cy="657303"/>
              <a:chOff x="567650" y="943587"/>
              <a:chExt cx="691468" cy="657303"/>
            </a:xfrm>
          </p:grpSpPr>
          <p:sp>
            <p:nvSpPr>
              <p:cNvPr id="80" name="剪去对角的矩形 9">
                <a:extLst>
                  <a:ext uri="{FF2B5EF4-FFF2-40B4-BE49-F238E27FC236}">
                    <a16:creationId xmlns:a16="http://schemas.microsoft.com/office/drawing/2014/main" id="{001444FD-E86B-C5FA-8B3A-5D7E992136B2}"/>
                  </a:ext>
                </a:extLst>
              </p:cNvPr>
              <p:cNvSpPr/>
              <p:nvPr/>
            </p:nvSpPr>
            <p:spPr>
              <a:xfrm rot="5400000">
                <a:off x="654928" y="1056584"/>
                <a:ext cx="457028" cy="631583"/>
              </a:xfrm>
              <a:prstGeom prst="snip2DiagRect">
                <a:avLst>
                  <a:gd name="adj1" fmla="val 0"/>
                  <a:gd name="adj2" fmla="val 25786"/>
                </a:avLst>
              </a:prstGeom>
              <a:solidFill>
                <a:srgbClr val="652B9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1" name="文本框 80">
                <a:extLst>
                  <a:ext uri="{FF2B5EF4-FFF2-40B4-BE49-F238E27FC236}">
                    <a16:creationId xmlns:a16="http://schemas.microsoft.com/office/drawing/2014/main" id="{87309E16-FB9E-EB1E-2BA3-D8600EA91605}"/>
                  </a:ext>
                </a:extLst>
              </p:cNvPr>
              <p:cNvSpPr txBox="1"/>
              <p:nvPr/>
            </p:nvSpPr>
            <p:spPr>
              <a:xfrm>
                <a:off x="688449" y="943587"/>
                <a:ext cx="570669" cy="615553"/>
              </a:xfrm>
              <a:prstGeom prst="rect">
                <a:avLst/>
              </a:prstGeom>
              <a:noFill/>
              <a:effectLst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CN" sz="4000" b="1" i="0" u="none" strike="noStrike" kern="0" cap="none" spc="0" normalizeH="0" baseline="0" noProof="0">
                    <a:ln w="31750">
                      <a:solidFill>
                        <a:srgbClr val="652B91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02</a:t>
                </a:r>
                <a:endParaRPr kumimoji="1" lang="zh-CN" altLang="en-US" sz="4000" b="1" i="0" u="none" strike="noStrike" kern="0" cap="none" spc="0" normalizeH="0" baseline="0" noProof="0">
                  <a:ln w="31750">
                    <a:solidFill>
                      <a:srgbClr val="652B91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78" name="文本框 77">
              <a:extLst>
                <a:ext uri="{FF2B5EF4-FFF2-40B4-BE49-F238E27FC236}">
                  <a16:creationId xmlns:a16="http://schemas.microsoft.com/office/drawing/2014/main" id="{E87E1B2A-C208-435E-29EC-1007C624EA59}"/>
                </a:ext>
              </a:extLst>
            </p:cNvPr>
            <p:cNvSpPr txBox="1"/>
            <p:nvPr/>
          </p:nvSpPr>
          <p:spPr>
            <a:xfrm>
              <a:off x="1441092" y="1141271"/>
              <a:ext cx="1282402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CN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创新性优势</a:t>
              </a:r>
            </a:p>
          </p:txBody>
        </p:sp>
        <p:sp>
          <p:nvSpPr>
            <p:cNvPr id="79" name="文本框 78">
              <a:extLst>
                <a:ext uri="{FF2B5EF4-FFF2-40B4-BE49-F238E27FC236}">
                  <a16:creationId xmlns:a16="http://schemas.microsoft.com/office/drawing/2014/main" id="{D8B9501D-9FF8-53E1-6FC4-7E19566E5BD1}"/>
                </a:ext>
              </a:extLst>
            </p:cNvPr>
            <p:cNvSpPr txBox="1"/>
            <p:nvPr/>
          </p:nvSpPr>
          <p:spPr>
            <a:xfrm>
              <a:off x="3221064" y="1034844"/>
              <a:ext cx="2505814" cy="60901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85750" marR="0" lvl="0" indent="-285750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1" lang="en-US" altLang="zh-CN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692D97"/>
                  </a:solidFill>
                  <a:effectLst/>
                  <a:uLnTx/>
                  <a:uFillTx/>
                  <a:cs typeface="+mn-ea"/>
                  <a:sym typeface="+mn-lt"/>
                </a:rPr>
                <a:t>2025MDS*</a:t>
              </a:r>
              <a:r>
                <a:rPr kumimoji="1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692D97"/>
                  </a:solidFill>
                  <a:effectLst/>
                  <a:uLnTx/>
                  <a:uFillTx/>
                  <a:cs typeface="+mn-ea"/>
                  <a:sym typeface="+mn-lt"/>
                </a:rPr>
                <a:t>唯一列为双重机制药物</a:t>
              </a:r>
            </a:p>
          </p:txBody>
        </p:sp>
      </p:grpSp>
      <p:grpSp>
        <p:nvGrpSpPr>
          <p:cNvPr id="82" name="组合 81">
            <a:extLst>
              <a:ext uri="{FF2B5EF4-FFF2-40B4-BE49-F238E27FC236}">
                <a16:creationId xmlns:a16="http://schemas.microsoft.com/office/drawing/2014/main" id="{5E658B1D-1952-4804-D47F-E9B270A673A4}"/>
              </a:ext>
            </a:extLst>
          </p:cNvPr>
          <p:cNvGrpSpPr/>
          <p:nvPr/>
        </p:nvGrpSpPr>
        <p:grpSpPr>
          <a:xfrm>
            <a:off x="6418171" y="3026232"/>
            <a:ext cx="5524301" cy="799780"/>
            <a:chOff x="398406" y="801110"/>
            <a:chExt cx="5524301" cy="799780"/>
          </a:xfrm>
        </p:grpSpPr>
        <p:cxnSp>
          <p:nvCxnSpPr>
            <p:cNvPr id="83" name="直线连接符 7">
              <a:extLst>
                <a:ext uri="{FF2B5EF4-FFF2-40B4-BE49-F238E27FC236}">
                  <a16:creationId xmlns:a16="http://schemas.microsoft.com/office/drawing/2014/main" id="{4695C5B7-8077-187C-4A29-A32A2A7B0F51}"/>
                </a:ext>
              </a:extLst>
            </p:cNvPr>
            <p:cNvCxnSpPr/>
            <p:nvPr/>
          </p:nvCxnSpPr>
          <p:spPr>
            <a:xfrm>
              <a:off x="398406" y="801110"/>
              <a:ext cx="2581569" cy="0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</p:cxnSp>
        <p:grpSp>
          <p:nvGrpSpPr>
            <p:cNvPr id="84" name="组合 83">
              <a:extLst>
                <a:ext uri="{FF2B5EF4-FFF2-40B4-BE49-F238E27FC236}">
                  <a16:creationId xmlns:a16="http://schemas.microsoft.com/office/drawing/2014/main" id="{194B0914-BEF1-5B6C-3783-9006D2D42FB5}"/>
                </a:ext>
              </a:extLst>
            </p:cNvPr>
            <p:cNvGrpSpPr/>
            <p:nvPr/>
          </p:nvGrpSpPr>
          <p:grpSpPr>
            <a:xfrm>
              <a:off x="567650" y="943587"/>
              <a:ext cx="691468" cy="657303"/>
              <a:chOff x="567650" y="943587"/>
              <a:chExt cx="691468" cy="657303"/>
            </a:xfrm>
          </p:grpSpPr>
          <p:sp>
            <p:nvSpPr>
              <p:cNvPr id="87" name="剪去对角的矩形 9">
                <a:extLst>
                  <a:ext uri="{FF2B5EF4-FFF2-40B4-BE49-F238E27FC236}">
                    <a16:creationId xmlns:a16="http://schemas.microsoft.com/office/drawing/2014/main" id="{AD123A08-02A9-FDD5-89DD-3ED3D509F78D}"/>
                  </a:ext>
                </a:extLst>
              </p:cNvPr>
              <p:cNvSpPr/>
              <p:nvPr/>
            </p:nvSpPr>
            <p:spPr>
              <a:xfrm rot="5400000">
                <a:off x="654928" y="1056584"/>
                <a:ext cx="457028" cy="631583"/>
              </a:xfrm>
              <a:prstGeom prst="snip2DiagRect">
                <a:avLst>
                  <a:gd name="adj1" fmla="val 0"/>
                  <a:gd name="adj2" fmla="val 25786"/>
                </a:avLst>
              </a:prstGeom>
              <a:solidFill>
                <a:srgbClr val="652B9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8" name="文本框 87">
                <a:extLst>
                  <a:ext uri="{FF2B5EF4-FFF2-40B4-BE49-F238E27FC236}">
                    <a16:creationId xmlns:a16="http://schemas.microsoft.com/office/drawing/2014/main" id="{2CD493D8-35F0-F42D-2A03-90D27329191D}"/>
                  </a:ext>
                </a:extLst>
              </p:cNvPr>
              <p:cNvSpPr txBox="1"/>
              <p:nvPr/>
            </p:nvSpPr>
            <p:spPr>
              <a:xfrm>
                <a:off x="688449" y="943587"/>
                <a:ext cx="570669" cy="615553"/>
              </a:xfrm>
              <a:prstGeom prst="rect">
                <a:avLst/>
              </a:prstGeom>
              <a:noFill/>
              <a:effectLst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CN" sz="4000" b="1" i="0" u="none" strike="noStrike" kern="0" cap="none" spc="0" normalizeH="0" baseline="0" noProof="0">
                    <a:ln w="31750">
                      <a:solidFill>
                        <a:srgbClr val="652B91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04</a:t>
                </a:r>
                <a:endParaRPr kumimoji="1" lang="zh-CN" altLang="en-US" sz="4000" b="1" i="0" u="none" strike="noStrike" kern="0" cap="none" spc="0" normalizeH="0" baseline="0" noProof="0">
                  <a:ln w="31750">
                    <a:solidFill>
                      <a:srgbClr val="652B91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85" name="文本框 84">
              <a:extLst>
                <a:ext uri="{FF2B5EF4-FFF2-40B4-BE49-F238E27FC236}">
                  <a16:creationId xmlns:a16="http://schemas.microsoft.com/office/drawing/2014/main" id="{179EC0FE-724D-B729-8D57-CCD6FB0A98B4}"/>
                </a:ext>
              </a:extLst>
            </p:cNvPr>
            <p:cNvSpPr txBox="1"/>
            <p:nvPr/>
          </p:nvSpPr>
          <p:spPr>
            <a:xfrm>
              <a:off x="1441092" y="1141271"/>
              <a:ext cx="1282402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CN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安全性优势</a:t>
              </a:r>
            </a:p>
          </p:txBody>
        </p:sp>
        <p:sp>
          <p:nvSpPr>
            <p:cNvPr id="86" name="文本框 85">
              <a:extLst>
                <a:ext uri="{FF2B5EF4-FFF2-40B4-BE49-F238E27FC236}">
                  <a16:creationId xmlns:a16="http://schemas.microsoft.com/office/drawing/2014/main" id="{CE652963-1368-6C7F-007D-7B334B7B3CF5}"/>
                </a:ext>
              </a:extLst>
            </p:cNvPr>
            <p:cNvSpPr txBox="1"/>
            <p:nvPr/>
          </p:nvSpPr>
          <p:spPr>
            <a:xfrm>
              <a:off x="3199558" y="1109095"/>
              <a:ext cx="2723149" cy="2889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85750" marR="0" lvl="0" indent="-285750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1" lang="zh-CN" altLang="en-US" sz="1600" b="1" i="0" u="none" strike="noStrike" kern="0" cap="none" spc="0" normalizeH="0" baseline="0" noProof="0">
                  <a:ln>
                    <a:noFill/>
                  </a:ln>
                  <a:solidFill>
                    <a:srgbClr val="692D97"/>
                  </a:solidFill>
                  <a:effectLst/>
                  <a:uLnTx/>
                  <a:uFillTx/>
                  <a:cs typeface="+mn-ea"/>
                  <a:sym typeface="+mn-lt"/>
                </a:rPr>
                <a:t>药物相互作用风险低</a:t>
              </a:r>
              <a:endParaRPr kumimoji="1" lang="en-US" altLang="zh-CN" sz="1600" b="1" i="0" u="none" strike="noStrike" kern="0" cap="none" spc="0" normalizeH="0" baseline="0" noProof="0">
                <a:ln>
                  <a:noFill/>
                </a:ln>
                <a:solidFill>
                  <a:srgbClr val="692D97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89" name="组合 88">
            <a:extLst>
              <a:ext uri="{FF2B5EF4-FFF2-40B4-BE49-F238E27FC236}">
                <a16:creationId xmlns:a16="http://schemas.microsoft.com/office/drawing/2014/main" id="{8EEA1513-6A70-1784-C92D-30512D59B890}"/>
              </a:ext>
            </a:extLst>
          </p:cNvPr>
          <p:cNvGrpSpPr/>
          <p:nvPr/>
        </p:nvGrpSpPr>
        <p:grpSpPr>
          <a:xfrm>
            <a:off x="389037" y="4718225"/>
            <a:ext cx="5782888" cy="976658"/>
            <a:chOff x="398406" y="801110"/>
            <a:chExt cx="5652291" cy="976658"/>
          </a:xfrm>
        </p:grpSpPr>
        <p:cxnSp>
          <p:nvCxnSpPr>
            <p:cNvPr id="90" name="直线连接符 7">
              <a:extLst>
                <a:ext uri="{FF2B5EF4-FFF2-40B4-BE49-F238E27FC236}">
                  <a16:creationId xmlns:a16="http://schemas.microsoft.com/office/drawing/2014/main" id="{0FB15FF1-8954-E072-1121-80E561DF6E03}"/>
                </a:ext>
              </a:extLst>
            </p:cNvPr>
            <p:cNvCxnSpPr/>
            <p:nvPr/>
          </p:nvCxnSpPr>
          <p:spPr>
            <a:xfrm>
              <a:off x="398406" y="801110"/>
              <a:ext cx="2520000" cy="0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</p:cxnSp>
        <p:grpSp>
          <p:nvGrpSpPr>
            <p:cNvPr id="91" name="组合 90">
              <a:extLst>
                <a:ext uri="{FF2B5EF4-FFF2-40B4-BE49-F238E27FC236}">
                  <a16:creationId xmlns:a16="http://schemas.microsoft.com/office/drawing/2014/main" id="{CA8FCD1B-4B29-9B9F-5CCF-075045D3E82A}"/>
                </a:ext>
              </a:extLst>
            </p:cNvPr>
            <p:cNvGrpSpPr/>
            <p:nvPr/>
          </p:nvGrpSpPr>
          <p:grpSpPr>
            <a:xfrm>
              <a:off x="567650" y="943587"/>
              <a:ext cx="685024" cy="657303"/>
              <a:chOff x="567650" y="943587"/>
              <a:chExt cx="685024" cy="657303"/>
            </a:xfrm>
          </p:grpSpPr>
          <p:sp>
            <p:nvSpPr>
              <p:cNvPr id="94" name="剪去对角的矩形 9">
                <a:extLst>
                  <a:ext uri="{FF2B5EF4-FFF2-40B4-BE49-F238E27FC236}">
                    <a16:creationId xmlns:a16="http://schemas.microsoft.com/office/drawing/2014/main" id="{AB13C765-3003-3BE5-269B-0E6AA0AF1978}"/>
                  </a:ext>
                </a:extLst>
              </p:cNvPr>
              <p:cNvSpPr/>
              <p:nvPr/>
            </p:nvSpPr>
            <p:spPr>
              <a:xfrm rot="5400000">
                <a:off x="654928" y="1056584"/>
                <a:ext cx="457028" cy="631583"/>
              </a:xfrm>
              <a:prstGeom prst="snip2DiagRect">
                <a:avLst>
                  <a:gd name="adj1" fmla="val 0"/>
                  <a:gd name="adj2" fmla="val 25786"/>
                </a:avLst>
              </a:prstGeom>
              <a:solidFill>
                <a:srgbClr val="652B9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5" name="文本框 94">
                <a:extLst>
                  <a:ext uri="{FF2B5EF4-FFF2-40B4-BE49-F238E27FC236}">
                    <a16:creationId xmlns:a16="http://schemas.microsoft.com/office/drawing/2014/main" id="{90A51EF7-FE0B-26C9-0CD9-548376515C99}"/>
                  </a:ext>
                </a:extLst>
              </p:cNvPr>
              <p:cNvSpPr txBox="1"/>
              <p:nvPr/>
            </p:nvSpPr>
            <p:spPr>
              <a:xfrm>
                <a:off x="694892" y="943587"/>
                <a:ext cx="557782" cy="615553"/>
              </a:xfrm>
              <a:prstGeom prst="rect">
                <a:avLst/>
              </a:prstGeom>
              <a:noFill/>
              <a:effectLst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CN" sz="4000" b="1" i="0" u="none" strike="noStrike" kern="0" cap="none" spc="0" normalizeH="0" baseline="0" noProof="0">
                    <a:ln w="31750">
                      <a:solidFill>
                        <a:srgbClr val="652B91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05</a:t>
                </a:r>
                <a:endParaRPr kumimoji="1" lang="zh-CN" altLang="en-US" sz="4000" b="1" i="0" u="none" strike="noStrike" kern="0" cap="none" spc="0" normalizeH="0" baseline="0" noProof="0">
                  <a:ln w="31750">
                    <a:solidFill>
                      <a:srgbClr val="652B91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92" name="文本框 91">
              <a:extLst>
                <a:ext uri="{FF2B5EF4-FFF2-40B4-BE49-F238E27FC236}">
                  <a16:creationId xmlns:a16="http://schemas.microsoft.com/office/drawing/2014/main" id="{B74925E7-4B3B-75EE-3007-65B8C55F2455}"/>
                </a:ext>
              </a:extLst>
            </p:cNvPr>
            <p:cNvSpPr txBox="1"/>
            <p:nvPr/>
          </p:nvSpPr>
          <p:spPr>
            <a:xfrm>
              <a:off x="1441092" y="1141271"/>
              <a:ext cx="1282402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CN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公平性优势</a:t>
              </a:r>
            </a:p>
          </p:txBody>
        </p:sp>
        <p:sp>
          <p:nvSpPr>
            <p:cNvPr id="93" name="文本框 92">
              <a:extLst>
                <a:ext uri="{FF2B5EF4-FFF2-40B4-BE49-F238E27FC236}">
                  <a16:creationId xmlns:a16="http://schemas.microsoft.com/office/drawing/2014/main" id="{D44A6604-7BF5-2989-41B3-79968D6131BF}"/>
                </a:ext>
              </a:extLst>
            </p:cNvPr>
            <p:cNvSpPr txBox="1"/>
            <p:nvPr/>
          </p:nvSpPr>
          <p:spPr>
            <a:xfrm>
              <a:off x="3087514" y="848668"/>
              <a:ext cx="2963183" cy="9291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85750" marR="0" lvl="0" indent="-285750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1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692D97"/>
                  </a:solidFill>
                  <a:effectLst/>
                  <a:uLnTx/>
                  <a:uFillTx/>
                  <a:cs typeface="+mn-ea"/>
                  <a:sym typeface="+mn-lt"/>
                </a:rPr>
                <a:t>填补谈判目录帕金森药物空白</a:t>
              </a:r>
              <a:endParaRPr kumimoji="1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srgbClr val="692D97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285750" marR="0" lvl="0" indent="-285750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1" lang="zh-CN" altLang="en-US" sz="1600" b="1" kern="0" dirty="0">
                  <a:solidFill>
                    <a:srgbClr val="692D97"/>
                  </a:solidFill>
                  <a:cs typeface="+mn-ea"/>
                  <a:sym typeface="+mn-lt"/>
                </a:rPr>
                <a:t>填</a:t>
              </a:r>
              <a:r>
                <a:rPr kumimoji="1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692D97"/>
                  </a:solidFill>
                  <a:effectLst/>
                  <a:uLnTx/>
                  <a:uFillTx/>
                  <a:cs typeface="+mn-ea"/>
                  <a:sym typeface="+mn-lt"/>
                </a:rPr>
                <a:t>补帕金森病领域双机制药物空白</a:t>
              </a:r>
            </a:p>
          </p:txBody>
        </p:sp>
      </p:grpSp>
      <p:sp>
        <p:nvSpPr>
          <p:cNvPr id="96" name="文本框 21">
            <a:extLst>
              <a:ext uri="{FF2B5EF4-FFF2-40B4-BE49-F238E27FC236}">
                <a16:creationId xmlns:a16="http://schemas.microsoft.com/office/drawing/2014/main" id="{28C19CAE-3579-FA61-5935-539A4178FCBF}"/>
              </a:ext>
            </a:extLst>
          </p:cNvPr>
          <p:cNvSpPr txBox="1"/>
          <p:nvPr/>
        </p:nvSpPr>
        <p:spPr>
          <a:xfrm>
            <a:off x="6309379" y="2439240"/>
            <a:ext cx="329138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900" dirty="0">
                <a:solidFill>
                  <a:srgbClr val="000000"/>
                </a:solidFill>
                <a:cs typeface="+mn-ea"/>
                <a:sym typeface="+mn-lt"/>
              </a:rPr>
              <a:t>*2025</a:t>
            </a:r>
            <a:r>
              <a:rPr lang="zh-CN" altLang="en-US" sz="900" dirty="0">
                <a:solidFill>
                  <a:srgbClr val="000000"/>
                </a:solidFill>
                <a:cs typeface="+mn-ea"/>
                <a:sym typeface="+mn-lt"/>
              </a:rPr>
              <a:t>年全球帕金森病与运动障碍协会症状波动治疗循证建议</a:t>
            </a:r>
            <a:endParaRPr lang="en-US" altLang="zh-CN" sz="90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97" name="文本框 96">
            <a:extLst>
              <a:ext uri="{FF2B5EF4-FFF2-40B4-BE49-F238E27FC236}">
                <a16:creationId xmlns:a16="http://schemas.microsoft.com/office/drawing/2014/main" id="{FF0A5C44-DF3B-92ED-A293-E216E998BDED}"/>
              </a:ext>
            </a:extLst>
          </p:cNvPr>
          <p:cNvSpPr txBox="1"/>
          <p:nvPr/>
        </p:nvSpPr>
        <p:spPr>
          <a:xfrm>
            <a:off x="3140277" y="3096537"/>
            <a:ext cx="2976299" cy="9291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kumimoji="1" lang="zh-CN" altLang="en-US" sz="1600" b="1">
                <a:solidFill>
                  <a:srgbClr val="692D97"/>
                </a:solidFill>
                <a:cs typeface="+mn-ea"/>
                <a:sym typeface="+mn-lt"/>
              </a:rPr>
              <a:t>更优改善症状波动及运动症状</a:t>
            </a:r>
            <a:endParaRPr kumimoji="1" lang="en-US" altLang="zh-CN" sz="1600" b="1">
              <a:solidFill>
                <a:srgbClr val="692D97"/>
              </a:solidFill>
              <a:cs typeface="+mn-ea"/>
              <a:sym typeface="+mn-lt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kumimoji="1" lang="zh-CN" altLang="en-US" sz="1600" b="1">
                <a:solidFill>
                  <a:srgbClr val="692D97"/>
                </a:solidFill>
                <a:cs typeface="+mn-ea"/>
                <a:sym typeface="+mn-lt"/>
              </a:rPr>
              <a:t>更多非运动症状同步改善</a:t>
            </a:r>
            <a:endParaRPr kumimoji="1" lang="en-US" altLang="zh-CN" sz="1600" b="1">
              <a:solidFill>
                <a:srgbClr val="692D97"/>
              </a:solidFill>
              <a:cs typeface="+mn-ea"/>
              <a:sym typeface="+mn-lt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kumimoji="1" lang="zh-CN" altLang="en-US" sz="1600" b="1">
                <a:solidFill>
                  <a:srgbClr val="692D97"/>
                </a:solidFill>
                <a:cs typeface="+mn-ea"/>
                <a:sym typeface="+mn-lt"/>
              </a:rPr>
              <a:t>长期有效</a:t>
            </a:r>
          </a:p>
        </p:txBody>
      </p:sp>
      <p:grpSp>
        <p:nvGrpSpPr>
          <p:cNvPr id="98" name="组合 97">
            <a:extLst>
              <a:ext uri="{FF2B5EF4-FFF2-40B4-BE49-F238E27FC236}">
                <a16:creationId xmlns:a16="http://schemas.microsoft.com/office/drawing/2014/main" id="{0D0DB1E2-1F51-C57B-1FED-1A475CD40DE7}"/>
              </a:ext>
            </a:extLst>
          </p:cNvPr>
          <p:cNvGrpSpPr/>
          <p:nvPr/>
        </p:nvGrpSpPr>
        <p:grpSpPr>
          <a:xfrm>
            <a:off x="6598411" y="4148232"/>
            <a:ext cx="5312492" cy="1812621"/>
            <a:chOff x="2503762" y="4244000"/>
            <a:chExt cx="9177954" cy="1557718"/>
          </a:xfrm>
        </p:grpSpPr>
        <p:sp>
          <p:nvSpPr>
            <p:cNvPr id="99" name="矩形 98">
              <a:extLst>
                <a:ext uri="{FF2B5EF4-FFF2-40B4-BE49-F238E27FC236}">
                  <a16:creationId xmlns:a16="http://schemas.microsoft.com/office/drawing/2014/main" id="{BECD484D-AF8C-03C7-9826-7D23B4F0BC42}"/>
                </a:ext>
              </a:extLst>
            </p:cNvPr>
            <p:cNvSpPr/>
            <p:nvPr/>
          </p:nvSpPr>
          <p:spPr>
            <a:xfrm>
              <a:off x="3028861" y="4244000"/>
              <a:ext cx="8652855" cy="1557718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>
              <a:outerShdw blurRad="381000" dist="190500" dir="5400000" sx="90000" sy="90000" algn="ctr" rotWithShape="0">
                <a:srgbClr val="652B91">
                  <a:alpha val="3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0" name="文本框 99">
              <a:extLst>
                <a:ext uri="{FF2B5EF4-FFF2-40B4-BE49-F238E27FC236}">
                  <a16:creationId xmlns:a16="http://schemas.microsoft.com/office/drawing/2014/main" id="{7E4077EC-85EC-BB67-F615-53B380768758}"/>
                </a:ext>
              </a:extLst>
            </p:cNvPr>
            <p:cNvSpPr txBox="1"/>
            <p:nvPr/>
          </p:nvSpPr>
          <p:spPr>
            <a:xfrm>
              <a:off x="2503762" y="4727422"/>
              <a:ext cx="8873707" cy="7294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 algn="ctr" defTabSz="457200">
                <a:lnSpc>
                  <a:spcPct val="120000"/>
                </a:lnSpc>
                <a:defRPr/>
              </a:pPr>
              <a:r>
                <a:rPr kumimoji="1" lang="zh-CN" altLang="en-US" sz="2400" b="1" kern="0" dirty="0">
                  <a:solidFill>
                    <a:srgbClr val="FFFFFF"/>
                  </a:solidFill>
                  <a:cs typeface="+mn-ea"/>
                  <a:sym typeface="+mn-lt"/>
                </a:rPr>
                <a:t>全新一代单胺氧化酶</a:t>
              </a:r>
              <a:r>
                <a:rPr kumimoji="1" lang="en-US" altLang="zh-CN" sz="2400" b="1" kern="0" dirty="0">
                  <a:solidFill>
                    <a:srgbClr val="FFFFFF"/>
                  </a:solidFill>
                  <a:cs typeface="+mn-ea"/>
                  <a:sym typeface="+mn-lt"/>
                </a:rPr>
                <a:t>B</a:t>
              </a:r>
              <a:r>
                <a:rPr kumimoji="1" lang="zh-CN" altLang="en-US" sz="2400" b="1" kern="0" dirty="0">
                  <a:solidFill>
                    <a:srgbClr val="FFFFFF"/>
                  </a:solidFill>
                  <a:cs typeface="+mn-ea"/>
                  <a:sym typeface="+mn-lt"/>
                </a:rPr>
                <a:t>抑制剂</a:t>
              </a:r>
              <a:endParaRPr kumimoji="1" lang="en-US" altLang="zh-CN" sz="2400" b="1" kern="0" dirty="0">
                <a:solidFill>
                  <a:srgbClr val="FFFFFF"/>
                </a:solidFill>
                <a:cs typeface="+mn-ea"/>
                <a:sym typeface="+mn-lt"/>
              </a:endParaRPr>
            </a:p>
            <a:p>
              <a:pPr marL="0" marR="0" lvl="0" indent="0" algn="ctr" defTabSz="4572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全球唯一双重机制抗帕药物</a:t>
              </a:r>
            </a:p>
          </p:txBody>
        </p:sp>
        <p:sp>
          <p:nvSpPr>
            <p:cNvPr id="101" name="矩形 100">
              <a:extLst>
                <a:ext uri="{FF2B5EF4-FFF2-40B4-BE49-F238E27FC236}">
                  <a16:creationId xmlns:a16="http://schemas.microsoft.com/office/drawing/2014/main" id="{B855237F-A90D-F5A0-6E49-EC2718C80F77}"/>
                </a:ext>
              </a:extLst>
            </p:cNvPr>
            <p:cNvSpPr/>
            <p:nvPr/>
          </p:nvSpPr>
          <p:spPr>
            <a:xfrm>
              <a:off x="3161667" y="4357927"/>
              <a:ext cx="181994" cy="368319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5131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圆角矩形 30">
            <a:extLst>
              <a:ext uri="{FF2B5EF4-FFF2-40B4-BE49-F238E27FC236}">
                <a16:creationId xmlns:a16="http://schemas.microsoft.com/office/drawing/2014/main" id="{610CBBDD-1F8F-19D0-32F3-1C029FCE437A}"/>
              </a:ext>
            </a:extLst>
          </p:cNvPr>
          <p:cNvSpPr/>
          <p:nvPr/>
        </p:nvSpPr>
        <p:spPr>
          <a:xfrm>
            <a:off x="228196" y="1075236"/>
            <a:ext cx="5940804" cy="5228160"/>
          </a:xfrm>
          <a:prstGeom prst="roundRect">
            <a:avLst>
              <a:gd name="adj" fmla="val 5078"/>
            </a:avLst>
          </a:prstGeom>
          <a:solidFill>
            <a:srgbClr val="FFFFFF"/>
          </a:solidFill>
          <a:ln w="6350" cap="flat" cmpd="sng" algn="ctr">
            <a:solidFill>
              <a:srgbClr val="4B4761">
                <a:lumMod val="75000"/>
                <a:alpha val="30000"/>
              </a:srgbClr>
            </a:solidFill>
            <a:prstDash val="dash"/>
            <a:miter lim="800000"/>
          </a:ln>
          <a:effectLst>
            <a:outerShdw blurRad="381000" dist="190500" dir="5400000" sx="90000" sy="90000" algn="ctr" rotWithShape="0">
              <a:srgbClr val="4B4761">
                <a:lumMod val="75000"/>
                <a:alpha val="9735"/>
              </a:srgbClr>
            </a:outerShdw>
          </a:effectLst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6B2D7747-D7B0-EF4A-2EB8-C642D5979377}"/>
              </a:ext>
            </a:extLst>
          </p:cNvPr>
          <p:cNvGrpSpPr/>
          <p:nvPr/>
        </p:nvGrpSpPr>
        <p:grpSpPr>
          <a:xfrm>
            <a:off x="238829" y="169610"/>
            <a:ext cx="11592000" cy="555117"/>
            <a:chOff x="336000" y="169610"/>
            <a:chExt cx="11592000" cy="555117"/>
          </a:xfrm>
        </p:grpSpPr>
        <p:cxnSp>
          <p:nvCxnSpPr>
            <p:cNvPr id="35" name="直线连接符 13">
              <a:extLst>
                <a:ext uri="{FF2B5EF4-FFF2-40B4-BE49-F238E27FC236}">
                  <a16:creationId xmlns:a16="http://schemas.microsoft.com/office/drawing/2014/main" id="{BD387A7D-1EDC-CD29-5879-490209DFF4F1}"/>
                </a:ext>
              </a:extLst>
            </p:cNvPr>
            <p:cNvCxnSpPr/>
            <p:nvPr/>
          </p:nvCxnSpPr>
          <p:spPr>
            <a:xfrm>
              <a:off x="336000" y="724727"/>
              <a:ext cx="11592000" cy="0"/>
            </a:xfrm>
            <a:prstGeom prst="line">
              <a:avLst/>
            </a:prstGeom>
            <a:noFill/>
            <a:ln w="6350" cap="flat" cmpd="sng" algn="ctr">
              <a:solidFill>
                <a:srgbClr val="652B91"/>
              </a:solidFill>
              <a:prstDash val="solid"/>
              <a:miter lim="800000"/>
            </a:ln>
            <a:effectLst/>
          </p:spPr>
        </p:cxnSp>
        <p:sp>
          <p:nvSpPr>
            <p:cNvPr id="36" name="圆角矩形 14">
              <a:extLst>
                <a:ext uri="{FF2B5EF4-FFF2-40B4-BE49-F238E27FC236}">
                  <a16:creationId xmlns:a16="http://schemas.microsoft.com/office/drawing/2014/main" id="{F4A9B0E9-3362-8149-9E81-379E01E8A52E}"/>
                </a:ext>
              </a:extLst>
            </p:cNvPr>
            <p:cNvSpPr/>
            <p:nvPr/>
          </p:nvSpPr>
          <p:spPr>
            <a:xfrm>
              <a:off x="340663" y="169610"/>
              <a:ext cx="1764212" cy="3960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30000">
                  <a:srgbClr val="652B91"/>
                </a:gs>
                <a:gs pos="100000">
                  <a:srgbClr val="652B91">
                    <a:lumMod val="90000"/>
                    <a:lumOff val="10000"/>
                  </a:srgbClr>
                </a:gs>
              </a:gsLst>
              <a:lin ang="54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>
              <a:outerShdw blurRad="317500" dist="152400" dir="5400000" sx="90000" sy="90000" algn="ctr" rotWithShape="0">
                <a:srgbClr val="000000">
                  <a:lumMod val="50000"/>
                  <a:lumOff val="50000"/>
                  <a:alpha val="2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F7B1F269-AE9C-4B5D-BA10-C3E696A89C8B}"/>
                </a:ext>
              </a:extLst>
            </p:cNvPr>
            <p:cNvSpPr txBox="1"/>
            <p:nvPr/>
          </p:nvSpPr>
          <p:spPr>
            <a:xfrm>
              <a:off x="430778" y="229111"/>
              <a:ext cx="1574706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药品基本信息</a:t>
              </a:r>
            </a:p>
          </p:txBody>
        </p:sp>
      </p:grpSp>
      <p:graphicFrame>
        <p:nvGraphicFramePr>
          <p:cNvPr id="38" name="表格 37">
            <a:extLst>
              <a:ext uri="{FF2B5EF4-FFF2-40B4-BE49-F238E27FC236}">
                <a16:creationId xmlns:a16="http://schemas.microsoft.com/office/drawing/2014/main" id="{80F7A16A-1896-F50D-8F16-9237D6078934}"/>
              </a:ext>
            </a:extLst>
          </p:cNvPr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0792127"/>
              </p:ext>
            </p:extLst>
          </p:nvPr>
        </p:nvGraphicFramePr>
        <p:xfrm>
          <a:off x="354874" y="1234354"/>
          <a:ext cx="5685982" cy="4855276"/>
        </p:xfrm>
        <a:graphic>
          <a:graphicData uri="http://schemas.openxmlformats.org/drawingml/2006/table">
            <a:tbl>
              <a:tblPr firstRow="1" bandRow="1"/>
              <a:tblGrid>
                <a:gridCol w="9476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84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92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73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02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76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864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2901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4766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91209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微软雅黑" panose="020B0503020204020204" charset="-122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微软雅黑" panose="020B0503020204020204" charset="-122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微软雅黑" panose="020B0503020204020204" charset="-122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微软雅黑" panose="020B0503020204020204" charset="-122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微软雅黑" panose="020B0503020204020204" charset="-122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微软雅黑" panose="020B0503020204020204" charset="-122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微软雅黑" panose="020B0503020204020204" charset="-122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微软雅黑" panose="020B0503020204020204" charset="-122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微软雅黑" panose="020B0503020204020204" charset="-122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400" b="1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通用名</a:t>
                      </a:r>
                      <a:r>
                        <a:rPr lang="en-US" altLang="zh-CN" sz="1400" b="1" baseline="30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1</a:t>
                      </a:r>
                      <a:endParaRPr lang="zh-CN" altLang="en-US" sz="1400" b="1" baseline="300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7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甲磺酸沙非胺片</a:t>
                      </a:r>
                      <a:endParaRPr lang="en-US" altLang="zh-CN" sz="1400" b="1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9836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微软雅黑" panose="020B050302020402020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微软雅黑" panose="020B050302020402020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微软雅黑" panose="020B050302020402020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微软雅黑" panose="020B050302020402020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微软雅黑" panose="020B050302020402020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微软雅黑" panose="020B050302020402020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微软雅黑" panose="020B050302020402020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微软雅黑" panose="020B050302020402020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微软雅黑" panose="020B0503020204020204" charset="-122"/>
                        </a:defRPr>
                      </a:lvl9pPr>
                    </a:lstStyle>
                    <a:p>
                      <a:pPr marL="0" indent="0" algn="ctr">
                        <a:lnSpc>
                          <a:spcPct val="100000"/>
                        </a:lnSpc>
                        <a:buClr>
                          <a:srgbClr val="610779"/>
                        </a:buClr>
                        <a:buFont typeface="Wingdings" panose="05000000000000000000" charset="0"/>
                        <a:buNone/>
                      </a:pPr>
                      <a:r>
                        <a:rPr lang="zh-CN" altLang="en-US" sz="1200" b="1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注册规格</a:t>
                      </a:r>
                      <a:r>
                        <a:rPr lang="en-US" altLang="zh-CN" sz="1200" b="1" baseline="30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7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微软雅黑" panose="020B050302020402020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微软雅黑" panose="020B050302020402020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微软雅黑" panose="020B050302020402020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微软雅黑" panose="020B050302020402020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微软雅黑" panose="020B050302020402020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微软雅黑" panose="020B050302020402020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微软雅黑" panose="020B050302020402020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微软雅黑" panose="020B050302020402020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按</a:t>
                      </a:r>
                      <a:r>
                        <a:rPr lang="it-IT" altLang="zh-CN" sz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C</a:t>
                      </a:r>
                      <a:r>
                        <a:rPr lang="it-IT" altLang="zh-CN" sz="1200" baseline="-25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17</a:t>
                      </a:r>
                      <a:r>
                        <a:rPr lang="it-IT" altLang="zh-CN" sz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H</a:t>
                      </a:r>
                      <a:r>
                        <a:rPr lang="it-IT" altLang="zh-CN" sz="1200" baseline="-25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19</a:t>
                      </a:r>
                      <a:r>
                        <a:rPr lang="it-IT" altLang="zh-CN" sz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FN</a:t>
                      </a:r>
                      <a:r>
                        <a:rPr lang="it-IT" altLang="zh-CN" sz="1200" baseline="-25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2</a:t>
                      </a:r>
                      <a:r>
                        <a:rPr lang="it-IT" altLang="zh-CN" sz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O</a:t>
                      </a:r>
                      <a:r>
                        <a:rPr lang="it-IT" altLang="zh-CN" sz="1200" baseline="-25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2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计 （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1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）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50</a:t>
                      </a:r>
                      <a:r>
                        <a:rPr lang="it-IT" altLang="zh-CN" sz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mg 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it-IT" altLang="zh-CN" sz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                              </a:t>
                      </a:r>
                      <a:r>
                        <a:rPr lang="zh-CN" altLang="it-IT" sz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（</a:t>
                      </a:r>
                      <a:r>
                        <a:rPr lang="it-IT" altLang="zh-CN" sz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2</a:t>
                      </a:r>
                      <a:r>
                        <a:rPr lang="zh-CN" altLang="it-IT" sz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）</a:t>
                      </a:r>
                      <a:r>
                        <a:rPr lang="it-IT" altLang="zh-CN" sz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100mg</a:t>
                      </a:r>
                      <a:endParaRPr lang="en-US" altLang="zh-CN" sz="1200" b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697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indent="0" algn="ctr">
                        <a:lnSpc>
                          <a:spcPct val="100000"/>
                        </a:lnSpc>
                        <a:buClr>
                          <a:srgbClr val="610779"/>
                        </a:buClr>
                        <a:buFont typeface="Wingdings" panose="05000000000000000000" charset="0"/>
                        <a:buNone/>
                      </a:pPr>
                      <a:r>
                        <a:rPr lang="zh-CN" altLang="en-US" sz="14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注册类别</a:t>
                      </a:r>
                      <a:endParaRPr lang="en-US" altLang="zh-CN" sz="14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7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1" kern="1200" dirty="0">
                          <a:solidFill>
                            <a:srgbClr val="692D97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5.1</a:t>
                      </a:r>
                      <a:r>
                        <a:rPr lang="zh-CN" altLang="en-US" sz="1400" b="1" kern="1200" dirty="0">
                          <a:solidFill>
                            <a:srgbClr val="692D97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类</a:t>
                      </a:r>
                      <a:endParaRPr lang="en-US" altLang="zh-CN" sz="1400" b="1" kern="1200" dirty="0">
                        <a:solidFill>
                          <a:srgbClr val="692D97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90558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微软雅黑" panose="020B050302020402020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微软雅黑" panose="020B050302020402020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微软雅黑" panose="020B050302020402020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微软雅黑" panose="020B050302020402020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微软雅黑" panose="020B050302020402020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微软雅黑" panose="020B050302020402020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微软雅黑" panose="020B050302020402020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微软雅黑" panose="020B050302020402020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微软雅黑" panose="020B0503020204020204" charset="-122"/>
                        </a:defRPr>
                      </a:lvl9pPr>
                    </a:lstStyle>
                    <a:p>
                      <a:pPr marL="0" indent="0" algn="ctr" fontAlgn="auto">
                        <a:lnSpc>
                          <a:spcPct val="120000"/>
                        </a:lnSpc>
                        <a:buClr>
                          <a:srgbClr val="610779"/>
                        </a:buClr>
                        <a:buFont typeface="Wingdings" panose="05000000000000000000" charset="0"/>
                        <a:buNone/>
                      </a:pPr>
                      <a:r>
                        <a:rPr lang="zh-CN" altLang="en-US" sz="1400" b="1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适应症</a:t>
                      </a:r>
                      <a:r>
                        <a:rPr lang="en-US" altLang="zh-CN" sz="1400" b="1" baseline="30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7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微软雅黑" panose="020B050302020402020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微软雅黑" panose="020B050302020402020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微软雅黑" panose="020B050302020402020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微软雅黑" panose="020B050302020402020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微软雅黑" panose="020B050302020402020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微软雅黑" panose="020B050302020402020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微软雅黑" panose="020B050302020402020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微软雅黑" panose="020B050302020402020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微软雅黑" panose="020B0503020204020204" charset="-122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本品适用于原发性</a:t>
                      </a:r>
                      <a:r>
                        <a:rPr lang="zh-CN" alt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帕金森病伴症状波动</a:t>
                      </a: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（包括剂末恶化和开</a:t>
                      </a: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-</a:t>
                      </a: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关现象）成人患者的联合治疗（与左旋多巴合用，或与左旋多巴及其他帕金森病药物合用）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4392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微软雅黑" panose="020B050302020402020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微软雅黑" panose="020B050302020402020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微软雅黑" panose="020B050302020402020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微软雅黑" panose="020B050302020402020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微软雅黑" panose="020B050302020402020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微软雅黑" panose="020B050302020402020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微软雅黑" panose="020B050302020402020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微软雅黑" panose="020B050302020402020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微软雅黑" panose="020B0503020204020204" charset="-122"/>
                        </a:defRPr>
                      </a:lvl9pPr>
                    </a:lstStyle>
                    <a:p>
                      <a:pPr marL="0" indent="0" algn="ctr" fontAlgn="auto">
                        <a:lnSpc>
                          <a:spcPct val="120000"/>
                        </a:lnSpc>
                        <a:buClr>
                          <a:srgbClr val="610779"/>
                        </a:buClr>
                        <a:buFont typeface="Wingdings" panose="05000000000000000000" charset="0"/>
                        <a:buNone/>
                      </a:pPr>
                      <a:r>
                        <a:rPr lang="zh-CN" altLang="en-US" sz="1200" b="1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用法用量</a:t>
                      </a:r>
                      <a:r>
                        <a:rPr lang="en-US" altLang="zh-CN" sz="1200" b="1" baseline="30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7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微软雅黑" panose="020B050302020402020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微软雅黑" panose="020B050302020402020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微软雅黑" panose="020B050302020402020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微软雅黑" panose="020B050302020402020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微软雅黑" panose="020B050302020402020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微软雅黑" panose="020B050302020402020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微软雅黑" panose="020B050302020402020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微软雅黑" panose="020B050302020402020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微软雅黑" panose="020B0503020204020204" charset="-122"/>
                        </a:defRPr>
                      </a:lvl9pPr>
                    </a:lstStyle>
                    <a:p>
                      <a:pPr indent="0" algn="ctr" fontAlgn="auto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本品治疗起始剂量为</a:t>
                      </a:r>
                      <a:r>
                        <a:rPr lang="en-US" altLang="zh-CN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50mg</a:t>
                      </a: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，每日一次。服用两周后，可基于个体的临床需求和耐受性，将剂量增加至</a:t>
                      </a:r>
                      <a:r>
                        <a:rPr lang="en-US" altLang="zh-CN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100mg</a:t>
                      </a: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，每日一次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5419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微软雅黑" panose="020B050302020402020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微软雅黑" panose="020B050302020402020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微软雅黑" panose="020B050302020402020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微软雅黑" panose="020B050302020402020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微软雅黑" panose="020B050302020402020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微软雅黑" panose="020B050302020402020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微软雅黑" panose="020B050302020402020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微软雅黑" panose="020B050302020402020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微软雅黑" panose="020B0503020204020204" charset="-122"/>
                        </a:defRPr>
                      </a:lvl9pPr>
                    </a:lstStyle>
                    <a:p>
                      <a:pPr marL="0" indent="0" algn="ctr" fontAlgn="auto">
                        <a:lnSpc>
                          <a:spcPct val="120000"/>
                        </a:lnSpc>
                        <a:buClr>
                          <a:srgbClr val="610779"/>
                        </a:buClr>
                        <a:buFont typeface="Wingdings" panose="05000000000000000000" charset="0"/>
                        <a:buNone/>
                      </a:pPr>
                      <a:r>
                        <a:rPr lang="zh-CN" altLang="en-US" sz="1200" b="1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中国大陆首次上市时间</a:t>
                      </a:r>
                      <a:endParaRPr lang="en-US" altLang="zh-CN" sz="1200" b="1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微软雅黑" panose="020B050302020402020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微软雅黑" panose="020B050302020402020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微软雅黑" panose="020B050302020402020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微软雅黑" panose="020B050302020402020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微软雅黑" panose="020B050302020402020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微软雅黑" panose="020B050302020402020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微软雅黑" panose="020B050302020402020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微软雅黑" panose="020B050302020402020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微软雅黑" panose="020B0503020204020204" charset="-122"/>
                        </a:defRPr>
                      </a:lvl9pPr>
                    </a:lstStyle>
                    <a:p>
                      <a:pPr indent="0" algn="ctr" fontAlgn="auto">
                        <a:lnSpc>
                          <a:spcPct val="120000"/>
                        </a:lnSpc>
                        <a:buNone/>
                      </a:pPr>
                      <a:r>
                        <a:rPr lang="en-US" altLang="zh-CN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2024</a:t>
                      </a: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年</a:t>
                      </a:r>
                      <a:r>
                        <a:rPr lang="en-US" altLang="zh-CN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12</a:t>
                      </a: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月</a:t>
                      </a:r>
                      <a:r>
                        <a:rPr lang="en-US" altLang="zh-CN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1</a:t>
                      </a: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日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9pPr>
                    </a:lstStyle>
                    <a:p>
                      <a:pPr marL="0" indent="0" algn="ctr" defTabSz="914400" rtl="0" eaLnBrk="1" fontAlgn="auto" latinLnBrk="0" hangingPunct="1">
                        <a:lnSpc>
                          <a:spcPct val="120000"/>
                        </a:lnSpc>
                        <a:buClr>
                          <a:srgbClr val="610779"/>
                        </a:buClr>
                        <a:buFont typeface="Wingdings" panose="05000000000000000000" charset="0"/>
                        <a:buNone/>
                      </a:pPr>
                      <a:r>
                        <a:rPr lang="zh-CN" altLang="en-US" sz="12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全球首个上市国及上市时间</a:t>
                      </a:r>
                    </a:p>
                  </a:txBody>
                  <a:tcPr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9pPr>
                    </a:lstStyle>
                    <a:p>
                      <a:pPr marL="0" indent="0" algn="ctr" defTabSz="914400" rtl="0" eaLnBrk="1" fontAlgn="auto" latinLnBrk="0" hangingPunct="1">
                        <a:lnSpc>
                          <a:spcPct val="120000"/>
                        </a:lnSpc>
                        <a:buNone/>
                      </a:pPr>
                      <a:r>
                        <a:rPr lang="en-US" altLang="zh-CN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2015</a:t>
                      </a: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年</a:t>
                      </a:r>
                      <a:r>
                        <a:rPr lang="en-US" altLang="zh-CN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2</a:t>
                      </a: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月</a:t>
                      </a:r>
                      <a:r>
                        <a:rPr lang="en-US" altLang="zh-CN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24</a:t>
                      </a: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日</a:t>
                      </a:r>
                      <a:endParaRPr lang="en-US" altLang="zh-CN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  <a:p>
                      <a:pPr marL="0" indent="0" algn="ctr" defTabSz="914400" rtl="0" eaLnBrk="1" fontAlgn="auto" latinLnBrk="0" hangingPunct="1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欧盟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871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10779"/>
                        </a:buClr>
                        <a:buSzTx/>
                        <a:buFont typeface="Wingdings" panose="05000000000000000000" charset="0"/>
                        <a:buNone/>
                        <a:defRPr/>
                      </a:pPr>
                      <a:r>
                        <a:rPr lang="zh-CN" altLang="en-US" sz="12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目前大陆地区同通用名药品</a:t>
                      </a:r>
                      <a:endParaRPr lang="en-US" altLang="zh-CN" sz="1200" b="1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indent="0" algn="ctr">
                        <a:lnSpc>
                          <a:spcPct val="150000"/>
                        </a:lnSpc>
                        <a:buClr>
                          <a:srgbClr val="610779"/>
                        </a:buClr>
                        <a:buFont typeface="Wingdings" panose="05000000000000000000" charset="0"/>
                        <a:buNone/>
                      </a:pP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无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10779"/>
                        </a:buClr>
                        <a:buSzTx/>
                        <a:buFont typeface="Wingdings" panose="05000000000000000000" charset="0"/>
                        <a:buNone/>
                        <a:defRPr/>
                      </a:pPr>
                      <a:r>
                        <a:rPr lang="zh-CN" altLang="en-US" sz="12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是否为</a:t>
                      </a:r>
                      <a:r>
                        <a:rPr lang="it-IT" altLang="zh-CN" sz="12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OTC</a:t>
                      </a:r>
                      <a:r>
                        <a:rPr lang="zh-CN" altLang="en-US" sz="12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药品</a:t>
                      </a:r>
                    </a:p>
                  </a:txBody>
                  <a:tcPr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indent="0" algn="ctr">
                        <a:lnSpc>
                          <a:spcPct val="150000"/>
                        </a:lnSpc>
                        <a:buClr>
                          <a:srgbClr val="610779"/>
                        </a:buClr>
                        <a:buFont typeface="Wingdings" panose="05000000000000000000" charset="0"/>
                        <a:buNone/>
                      </a:pP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否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10779"/>
                        </a:buClr>
                        <a:buSzTx/>
                        <a:buFont typeface="Wingdings" panose="05000000000000000000" charset="0"/>
                        <a:buNone/>
                        <a:defRPr/>
                      </a:pPr>
                      <a:r>
                        <a:rPr lang="zh-CN" altLang="en-US" sz="12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是否</a:t>
                      </a:r>
                      <a:endParaRPr lang="en-US" altLang="zh-CN" sz="12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10779"/>
                        </a:buClr>
                        <a:buSzTx/>
                        <a:buFont typeface="Wingdings" panose="05000000000000000000" charset="0"/>
                        <a:buNone/>
                        <a:defRPr/>
                      </a:pPr>
                      <a:r>
                        <a:rPr lang="zh-CN" altLang="en-US" sz="12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独家</a:t>
                      </a:r>
                    </a:p>
                  </a:txBody>
                  <a:tcPr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indent="0" algn="ctr">
                        <a:lnSpc>
                          <a:spcPct val="150000"/>
                        </a:lnSpc>
                        <a:buClr>
                          <a:srgbClr val="610779"/>
                        </a:buClr>
                        <a:buFont typeface="Wingdings" panose="05000000000000000000" charset="0"/>
                        <a:buNone/>
                      </a:pP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是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9" name="文本框 21">
            <a:extLst>
              <a:ext uri="{FF2B5EF4-FFF2-40B4-BE49-F238E27FC236}">
                <a16:creationId xmlns:a16="http://schemas.microsoft.com/office/drawing/2014/main" id="{B1522F1A-7C49-5CD5-5D8F-98FA0F4EFB10}"/>
              </a:ext>
            </a:extLst>
          </p:cNvPr>
          <p:cNvSpPr txBox="1"/>
          <p:nvPr/>
        </p:nvSpPr>
        <p:spPr>
          <a:xfrm>
            <a:off x="96078" y="6617617"/>
            <a:ext cx="1209592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1.</a:t>
            </a:r>
            <a:r>
              <a:rPr lang="zh-CN" altLang="en-US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甲磺酸沙非胺片说明书（</a:t>
            </a:r>
            <a:r>
              <a:rPr lang="en-US" altLang="zh-CN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2024</a:t>
            </a:r>
            <a:r>
              <a:rPr lang="zh-CN" altLang="en-US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年</a:t>
            </a:r>
            <a:r>
              <a:rPr lang="en-US" altLang="zh-CN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12</a:t>
            </a:r>
            <a:r>
              <a:rPr lang="zh-CN" altLang="en-US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月</a:t>
            </a:r>
            <a:r>
              <a:rPr lang="en-US" altLang="zh-CN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01</a:t>
            </a:r>
            <a:r>
              <a:rPr lang="zh-CN" altLang="en-US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日）</a:t>
            </a:r>
            <a:r>
              <a:rPr lang="en-US" altLang="zh-CN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. 2.</a:t>
            </a:r>
            <a:r>
              <a:rPr lang="zh-CN" altLang="en-US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甲磺酸雷沙吉兰片说明书（</a:t>
            </a:r>
            <a:r>
              <a:rPr lang="en-US" altLang="zh-CN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2022</a:t>
            </a:r>
            <a:r>
              <a:rPr lang="zh-CN" altLang="en-US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年</a:t>
            </a:r>
            <a:r>
              <a:rPr lang="en-US" altLang="zh-CN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03</a:t>
            </a:r>
            <a:r>
              <a:rPr lang="zh-CN" altLang="en-US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月</a:t>
            </a:r>
            <a:r>
              <a:rPr lang="en-US" altLang="zh-CN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18</a:t>
            </a:r>
            <a:r>
              <a:rPr lang="zh-CN" altLang="en-US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日）</a:t>
            </a:r>
            <a:r>
              <a:rPr lang="en-US" altLang="zh-CN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. 3. </a:t>
            </a:r>
            <a:r>
              <a:rPr lang="en-US" altLang="zh-CN" sz="600" dirty="0" err="1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Stocchi</a:t>
            </a:r>
            <a:r>
              <a:rPr lang="en-US" altLang="zh-CN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 </a:t>
            </a:r>
            <a:r>
              <a:rPr lang="en-US" altLang="zh-CN" sz="600" dirty="0" err="1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F,et</a:t>
            </a:r>
            <a:r>
              <a:rPr lang="en-US" altLang="zh-CN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 al. NPJ Parkinsons Dis. 2022;8(1):17. Published 2022 Feb 21.  4. de Bie RMA, et al. Mov </a:t>
            </a:r>
            <a:r>
              <a:rPr lang="en-US" altLang="zh-CN" sz="600" dirty="0" err="1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Disord</a:t>
            </a:r>
            <a:r>
              <a:rPr lang="en-US" altLang="zh-CN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. Published online March 8, 2025. </a:t>
            </a:r>
            <a:endParaRPr lang="it-IT" altLang="zh-CN" sz="600" dirty="0">
              <a:solidFill>
                <a:srgbClr val="000000">
                  <a:lumMod val="50000"/>
                  <a:lumOff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40" name="椭圆 39">
            <a:extLst>
              <a:ext uri="{FF2B5EF4-FFF2-40B4-BE49-F238E27FC236}">
                <a16:creationId xmlns:a16="http://schemas.microsoft.com/office/drawing/2014/main" id="{FF2AEA39-89A4-CEA2-AA90-8E412667EDB8}"/>
              </a:ext>
            </a:extLst>
          </p:cNvPr>
          <p:cNvSpPr>
            <a:spLocks noChangeAspect="1"/>
          </p:cNvSpPr>
          <p:nvPr/>
        </p:nvSpPr>
        <p:spPr>
          <a:xfrm>
            <a:off x="354874" y="1187554"/>
            <a:ext cx="93600" cy="93600"/>
          </a:xfrm>
          <a:prstGeom prst="ellipse">
            <a:avLst/>
          </a:prstGeom>
          <a:solidFill>
            <a:srgbClr val="652B91"/>
          </a:solidFill>
          <a:ln w="31750" cap="flat" cmpd="sng" algn="ctr">
            <a:solidFill>
              <a:srgbClr val="652B91">
                <a:lumMod val="40000"/>
                <a:lumOff val="6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B82AF440-CDF3-5105-67CF-F36BA4BFBDA3}"/>
              </a:ext>
            </a:extLst>
          </p:cNvPr>
          <p:cNvGrpSpPr/>
          <p:nvPr/>
        </p:nvGrpSpPr>
        <p:grpSpPr>
          <a:xfrm>
            <a:off x="6404179" y="1088062"/>
            <a:ext cx="5502657" cy="1485021"/>
            <a:chOff x="6320033" y="917938"/>
            <a:chExt cx="5502657" cy="1485021"/>
          </a:xfrm>
        </p:grpSpPr>
        <p:grpSp>
          <p:nvGrpSpPr>
            <p:cNvPr id="42" name="组合 41">
              <a:extLst>
                <a:ext uri="{FF2B5EF4-FFF2-40B4-BE49-F238E27FC236}">
                  <a16:creationId xmlns:a16="http://schemas.microsoft.com/office/drawing/2014/main" id="{6189390A-7B45-8A8B-0D68-57C138D9151F}"/>
                </a:ext>
              </a:extLst>
            </p:cNvPr>
            <p:cNvGrpSpPr/>
            <p:nvPr/>
          </p:nvGrpSpPr>
          <p:grpSpPr>
            <a:xfrm>
              <a:off x="6320033" y="917938"/>
              <a:ext cx="5502657" cy="1485021"/>
              <a:chOff x="6320033" y="917938"/>
              <a:chExt cx="5502657" cy="1485021"/>
            </a:xfrm>
          </p:grpSpPr>
          <p:sp>
            <p:nvSpPr>
              <p:cNvPr id="45" name="圆角矩形 10">
                <a:extLst>
                  <a:ext uri="{FF2B5EF4-FFF2-40B4-BE49-F238E27FC236}">
                    <a16:creationId xmlns:a16="http://schemas.microsoft.com/office/drawing/2014/main" id="{DC44A402-AD21-9955-8DC5-8E2962B22FF5}"/>
                  </a:ext>
                </a:extLst>
              </p:cNvPr>
              <p:cNvSpPr/>
              <p:nvPr/>
            </p:nvSpPr>
            <p:spPr>
              <a:xfrm>
                <a:off x="6320033" y="1225723"/>
                <a:ext cx="5502656" cy="1177236"/>
              </a:xfrm>
              <a:prstGeom prst="roundRect">
                <a:avLst>
                  <a:gd name="adj" fmla="val 2410"/>
                </a:avLst>
              </a:prstGeom>
              <a:solidFill>
                <a:srgbClr val="FFFFFF"/>
              </a:solidFill>
              <a:ln w="6350" cap="flat" cmpd="sng" algn="ctr">
                <a:solidFill>
                  <a:srgbClr val="7833AC"/>
                </a:solidFill>
                <a:prstDash val="dash"/>
                <a:miter lim="800000"/>
              </a:ln>
              <a:effectLst>
                <a:outerShdw blurRad="584200" dist="152400" dir="5400000" sx="94000" sy="94000" algn="ctr" rotWithShape="0">
                  <a:srgbClr val="000000">
                    <a:lumMod val="50000"/>
                    <a:lumOff val="50000"/>
                    <a:alpha val="20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6" name="同侧圆角矩形 109">
                <a:extLst>
                  <a:ext uri="{FF2B5EF4-FFF2-40B4-BE49-F238E27FC236}">
                    <a16:creationId xmlns:a16="http://schemas.microsoft.com/office/drawing/2014/main" id="{83A138BF-6C24-5F4E-FEF1-4FEBEFC52FCC}"/>
                  </a:ext>
                </a:extLst>
              </p:cNvPr>
              <p:cNvSpPr/>
              <p:nvPr/>
            </p:nvSpPr>
            <p:spPr>
              <a:xfrm>
                <a:off x="6320034" y="917938"/>
                <a:ext cx="5502656" cy="345783"/>
              </a:xfrm>
              <a:prstGeom prst="round2SameRect">
                <a:avLst>
                  <a:gd name="adj1" fmla="val 15129"/>
                  <a:gd name="adj2" fmla="val 0"/>
                </a:avLst>
              </a:prstGeom>
              <a:gradFill flip="none" rotWithShape="1">
                <a:gsLst>
                  <a:gs pos="30000">
                    <a:srgbClr val="652B91"/>
                  </a:gs>
                  <a:gs pos="100000">
                    <a:srgbClr val="652B91">
                      <a:lumMod val="80000"/>
                      <a:lumOff val="20000"/>
                    </a:srgbClr>
                  </a:gs>
                </a:gsLst>
                <a:lin ang="135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srgbClr val="7733AB">
                    <a:alpha val="40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zh-CN" alt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参照品的建议及理由</a:t>
                </a:r>
              </a:p>
            </p:txBody>
          </p:sp>
        </p:grpSp>
        <p:sp>
          <p:nvSpPr>
            <p:cNvPr id="43" name="Rectangle: Rounded Corners 4">
              <a:extLst>
                <a:ext uri="{FF2B5EF4-FFF2-40B4-BE49-F238E27FC236}">
                  <a16:creationId xmlns:a16="http://schemas.microsoft.com/office/drawing/2014/main" id="{335597BA-F376-3CE8-0DDA-FF2E0525E297}"/>
                </a:ext>
              </a:extLst>
            </p:cNvPr>
            <p:cNvSpPr/>
            <p:nvPr/>
          </p:nvSpPr>
          <p:spPr>
            <a:xfrm>
              <a:off x="6393399" y="1448770"/>
              <a:ext cx="1589495" cy="707056"/>
            </a:xfrm>
            <a:prstGeom prst="roundRect">
              <a:avLst/>
            </a:prstGeom>
            <a:solidFill>
              <a:srgbClr val="652B91">
                <a:lumMod val="20000"/>
                <a:lumOff val="80000"/>
              </a:srgbClr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甲磺酸雷沙吉兰片</a:t>
              </a: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（第二代</a:t>
              </a: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MAO-BI</a:t>
              </a: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）</a:t>
              </a:r>
            </a:p>
          </p:txBody>
        </p:sp>
        <p:sp>
          <p:nvSpPr>
            <p:cNvPr id="44" name="Rectangle: Rounded Corners 4">
              <a:extLst>
                <a:ext uri="{FF2B5EF4-FFF2-40B4-BE49-F238E27FC236}">
                  <a16:creationId xmlns:a16="http://schemas.microsoft.com/office/drawing/2014/main" id="{2094A293-641C-D33F-AB2F-89B73E2FBA57}"/>
                </a:ext>
              </a:extLst>
            </p:cNvPr>
            <p:cNvSpPr/>
            <p:nvPr/>
          </p:nvSpPr>
          <p:spPr>
            <a:xfrm>
              <a:off x="7982894" y="1339867"/>
              <a:ext cx="3839796" cy="1000919"/>
            </a:xfrm>
            <a:prstGeom prst="roundRect">
              <a:avLst>
                <a:gd name="adj" fmla="val 10164"/>
              </a:avLst>
            </a:prstGeom>
            <a:noFill/>
            <a:ln w="190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72000" tIns="45720" rIns="72000" bIns="45720" numCol="1" spcCol="0" rtlCol="0" fromWordArt="0" anchor="ctr" anchorCtr="0" forceAA="0" compatLnSpc="1">
              <a:noAutofit/>
            </a:bodyPr>
            <a:lstStyle/>
            <a:p>
              <a:pPr marL="179705" marR="0" lvl="0" indent="-179705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都具有单胺氧化酶</a:t>
              </a: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B</a:t>
              </a: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（</a:t>
              </a: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MAO-B</a:t>
              </a: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）抑制作用</a:t>
              </a:r>
              <a:r>
                <a:rPr kumimoji="0" lang="en-US" altLang="zh-CN" sz="14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1,2</a:t>
              </a:r>
            </a:p>
            <a:p>
              <a:pPr marL="179705" marR="0" lvl="0" indent="-179705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CN" altLang="en-US" sz="1400" b="0" i="0" u="none" strike="noStrike" kern="0" cap="none" spc="-5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均可与左旋多巴联用治疗帕金森病症状波动</a:t>
              </a:r>
              <a:r>
                <a:rPr kumimoji="0" lang="en-US" altLang="zh-CN" sz="1400" b="0" i="0" u="none" strike="noStrike" kern="0" cap="none" spc="-5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1,2</a:t>
              </a:r>
              <a:endParaRPr kumimoji="0" lang="zh-CN" altLang="en-US" sz="14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63B1FF21-27A7-192A-2C6F-6A9C34873471}"/>
              </a:ext>
            </a:extLst>
          </p:cNvPr>
          <p:cNvGrpSpPr/>
          <p:nvPr/>
        </p:nvGrpSpPr>
        <p:grpSpPr>
          <a:xfrm>
            <a:off x="6428382" y="2807414"/>
            <a:ext cx="5502657" cy="3495983"/>
            <a:chOff x="6320033" y="917938"/>
            <a:chExt cx="5502657" cy="3495983"/>
          </a:xfrm>
        </p:grpSpPr>
        <p:grpSp>
          <p:nvGrpSpPr>
            <p:cNvPr id="48" name="组合 47">
              <a:extLst>
                <a:ext uri="{FF2B5EF4-FFF2-40B4-BE49-F238E27FC236}">
                  <a16:creationId xmlns:a16="http://schemas.microsoft.com/office/drawing/2014/main" id="{16440C6B-1990-4575-4751-6C8EEC6E3C04}"/>
                </a:ext>
              </a:extLst>
            </p:cNvPr>
            <p:cNvGrpSpPr/>
            <p:nvPr/>
          </p:nvGrpSpPr>
          <p:grpSpPr>
            <a:xfrm>
              <a:off x="6320033" y="917938"/>
              <a:ext cx="5502657" cy="3495983"/>
              <a:chOff x="6320033" y="917938"/>
              <a:chExt cx="5502657" cy="3495983"/>
            </a:xfrm>
          </p:grpSpPr>
          <p:sp>
            <p:nvSpPr>
              <p:cNvPr id="50" name="圆角矩形 10">
                <a:extLst>
                  <a:ext uri="{FF2B5EF4-FFF2-40B4-BE49-F238E27FC236}">
                    <a16:creationId xmlns:a16="http://schemas.microsoft.com/office/drawing/2014/main" id="{00767209-55D7-EA48-3E63-14C1EFD1A5F1}"/>
                  </a:ext>
                </a:extLst>
              </p:cNvPr>
              <p:cNvSpPr/>
              <p:nvPr/>
            </p:nvSpPr>
            <p:spPr>
              <a:xfrm>
                <a:off x="6320033" y="1225722"/>
                <a:ext cx="5502656" cy="3188199"/>
              </a:xfrm>
              <a:prstGeom prst="roundRect">
                <a:avLst>
                  <a:gd name="adj" fmla="val 2410"/>
                </a:avLst>
              </a:prstGeom>
              <a:solidFill>
                <a:srgbClr val="FFFFFF"/>
              </a:solidFill>
              <a:ln w="3175" cap="flat" cmpd="sng" algn="ctr">
                <a:noFill/>
                <a:prstDash val="dash"/>
                <a:miter lim="800000"/>
              </a:ln>
              <a:effectLst>
                <a:outerShdw blurRad="584200" dist="152400" dir="5400000" sx="94000" sy="94000" algn="ctr" rotWithShape="0">
                  <a:srgbClr val="000000">
                    <a:lumMod val="50000"/>
                    <a:lumOff val="50000"/>
                    <a:alpha val="20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1" name="同侧圆角矩形 109">
                <a:extLst>
                  <a:ext uri="{FF2B5EF4-FFF2-40B4-BE49-F238E27FC236}">
                    <a16:creationId xmlns:a16="http://schemas.microsoft.com/office/drawing/2014/main" id="{701427A0-ACAF-6AFF-571F-D72309FA3FDC}"/>
                  </a:ext>
                </a:extLst>
              </p:cNvPr>
              <p:cNvSpPr/>
              <p:nvPr/>
            </p:nvSpPr>
            <p:spPr>
              <a:xfrm>
                <a:off x="6320034" y="917938"/>
                <a:ext cx="5502656" cy="345783"/>
              </a:xfrm>
              <a:prstGeom prst="round2SameRect">
                <a:avLst>
                  <a:gd name="adj1" fmla="val 15129"/>
                  <a:gd name="adj2" fmla="val 0"/>
                </a:avLst>
              </a:prstGeom>
              <a:gradFill flip="none" rotWithShape="1">
                <a:gsLst>
                  <a:gs pos="30000">
                    <a:srgbClr val="652B91"/>
                  </a:gs>
                  <a:gs pos="100000">
                    <a:srgbClr val="652B91">
                      <a:lumMod val="80000"/>
                      <a:lumOff val="20000"/>
                    </a:srgbClr>
                  </a:gs>
                </a:gsLst>
                <a:lin ang="135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srgbClr val="7733AB">
                    <a:alpha val="40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zh-CN" alt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建议的价值分级及理由</a:t>
                </a:r>
              </a:p>
            </p:txBody>
          </p:sp>
        </p:grpSp>
        <p:sp>
          <p:nvSpPr>
            <p:cNvPr id="49" name="Rectangle: Rounded Corners 4">
              <a:extLst>
                <a:ext uri="{FF2B5EF4-FFF2-40B4-BE49-F238E27FC236}">
                  <a16:creationId xmlns:a16="http://schemas.microsoft.com/office/drawing/2014/main" id="{853A42FA-0FEF-E15E-C70F-D99A7DC9469F}"/>
                </a:ext>
              </a:extLst>
            </p:cNvPr>
            <p:cNvSpPr/>
            <p:nvPr/>
          </p:nvSpPr>
          <p:spPr>
            <a:xfrm>
              <a:off x="6461027" y="2565305"/>
              <a:ext cx="818898" cy="515687"/>
            </a:xfrm>
            <a:prstGeom prst="roundRect">
              <a:avLst/>
            </a:prstGeom>
            <a:solidFill>
              <a:srgbClr val="652B91">
                <a:lumMod val="20000"/>
                <a:lumOff val="80000"/>
              </a:srgbClr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7733AB"/>
                  </a:solidFill>
                  <a:effectLst/>
                  <a:uLnTx/>
                  <a:uFillTx/>
                  <a:cs typeface="+mn-ea"/>
                  <a:sym typeface="+mn-lt"/>
                </a:rPr>
                <a:t>改进</a:t>
              </a:r>
            </a:p>
          </p:txBody>
        </p:sp>
      </p:grpSp>
      <p:sp>
        <p:nvSpPr>
          <p:cNvPr id="52" name="矩形: 圆角 573">
            <a:extLst>
              <a:ext uri="{FF2B5EF4-FFF2-40B4-BE49-F238E27FC236}">
                <a16:creationId xmlns:a16="http://schemas.microsoft.com/office/drawing/2014/main" id="{10CB6D0D-2115-17B7-8C38-EEA09BFA7377}"/>
              </a:ext>
            </a:extLst>
          </p:cNvPr>
          <p:cNvSpPr/>
          <p:nvPr/>
        </p:nvSpPr>
        <p:spPr>
          <a:xfrm>
            <a:off x="7639050" y="3429000"/>
            <a:ext cx="4061460" cy="894916"/>
          </a:xfrm>
          <a:prstGeom prst="roundRect">
            <a:avLst>
              <a:gd name="adj" fmla="val 6479"/>
            </a:avLst>
          </a:prstGeom>
          <a:gradFill flip="none" rotWithShape="1">
            <a:gsLst>
              <a:gs pos="24000">
                <a:sysClr val="window" lastClr="FFFFFF"/>
              </a:gs>
              <a:gs pos="100000">
                <a:sysClr val="window" lastClr="FFFFFF">
                  <a:alpha val="62000"/>
                </a:sysClr>
              </a:gs>
            </a:gsLst>
            <a:lin ang="5400000" scaled="1"/>
            <a:tileRect/>
          </a:gradFill>
          <a:ln w="12700" cap="flat" cmpd="sng" algn="ctr">
            <a:gradFill flip="none" rotWithShape="1">
              <a:gsLst>
                <a:gs pos="0">
                  <a:srgbClr val="7030A0">
                    <a:alpha val="0"/>
                  </a:srgbClr>
                </a:gs>
                <a:gs pos="100000">
                  <a:srgbClr val="7030A0">
                    <a:alpha val="24000"/>
                  </a:srgbClr>
                </a:gs>
              </a:gsLst>
              <a:lin ang="16200000" scaled="1"/>
              <a:tileRect/>
            </a:gradFill>
            <a:prstDash val="solid"/>
            <a:miter lim="800000"/>
          </a:ln>
          <a:effectLst>
            <a:outerShdw blurRad="533400" dist="50800" dir="5400000" algn="ctr" rotWithShape="0">
              <a:srgbClr val="7030A0">
                <a:alpha val="15000"/>
              </a:srgbClr>
            </a:outerShdw>
          </a:effectLst>
        </p:spPr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zh-CN" altLang="en-US" sz="106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102" name="组合 101">
            <a:extLst>
              <a:ext uri="{FF2B5EF4-FFF2-40B4-BE49-F238E27FC236}">
                <a16:creationId xmlns:a16="http://schemas.microsoft.com/office/drawing/2014/main" id="{DEA316F0-0EBA-1D32-66BF-95FECD81FC7A}"/>
              </a:ext>
            </a:extLst>
          </p:cNvPr>
          <p:cNvGrpSpPr/>
          <p:nvPr/>
        </p:nvGrpSpPr>
        <p:grpSpPr>
          <a:xfrm>
            <a:off x="7720738" y="3384019"/>
            <a:ext cx="3962759" cy="1000919"/>
            <a:chOff x="7613144" y="3279577"/>
            <a:chExt cx="3962759" cy="1000919"/>
          </a:xfrm>
        </p:grpSpPr>
        <p:sp>
          <p:nvSpPr>
            <p:cNvPr id="103" name="燕尾形 93">
              <a:extLst>
                <a:ext uri="{FF2B5EF4-FFF2-40B4-BE49-F238E27FC236}">
                  <a16:creationId xmlns:a16="http://schemas.microsoft.com/office/drawing/2014/main" id="{194ED10A-8887-C4FB-756C-41FA02607820}"/>
                </a:ext>
              </a:extLst>
            </p:cNvPr>
            <p:cNvSpPr/>
            <p:nvPr/>
          </p:nvSpPr>
          <p:spPr>
            <a:xfrm>
              <a:off x="7613144" y="3461567"/>
              <a:ext cx="130544" cy="130544"/>
            </a:xfrm>
            <a:prstGeom prst="chevron">
              <a:avLst/>
            </a:prstGeom>
            <a:gradFill flip="none" rotWithShape="1">
              <a:gsLst>
                <a:gs pos="30000">
                  <a:srgbClr val="652B91"/>
                </a:gs>
                <a:gs pos="100000">
                  <a:srgbClr val="652B91">
                    <a:lumMod val="80000"/>
                    <a:lumOff val="20000"/>
                  </a:srgbClr>
                </a:gs>
              </a:gsLst>
              <a:lin ang="135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>
              <a:outerShdw blurRad="381000" dist="190500" dir="5400000" sx="90000" sy="90000" algn="ctr" rotWithShape="0">
                <a:srgbClr val="652B91">
                  <a:alpha val="3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4" name="Rectangle: Rounded Corners 4">
              <a:extLst>
                <a:ext uri="{FF2B5EF4-FFF2-40B4-BE49-F238E27FC236}">
                  <a16:creationId xmlns:a16="http://schemas.microsoft.com/office/drawing/2014/main" id="{95F95808-BF0E-4116-A6C5-DEDB9220EF39}"/>
                </a:ext>
              </a:extLst>
            </p:cNvPr>
            <p:cNvSpPr/>
            <p:nvPr/>
          </p:nvSpPr>
          <p:spPr>
            <a:xfrm>
              <a:off x="7738256" y="3279577"/>
              <a:ext cx="3837647" cy="1000919"/>
            </a:xfrm>
            <a:prstGeom prst="roundRect">
              <a:avLst>
                <a:gd name="adj" fmla="val 10164"/>
              </a:avLst>
            </a:prstGeom>
            <a:noFill/>
            <a:ln w="190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72000" tIns="45720" rIns="72000" bIns="45720" numCol="1" spcCol="0" rtlCol="0" fromWordArt="0" anchor="ctr" anchorCtr="0" forceAA="0" compatLnSpc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1400" kern="0" dirty="0">
                  <a:solidFill>
                    <a:srgbClr val="000000"/>
                  </a:solidFill>
                  <a:cs typeface="+mn-ea"/>
                  <a:sym typeface="+mn-lt"/>
                </a:rPr>
                <a:t>参照品只有</a:t>
              </a:r>
              <a:r>
                <a:rPr lang="en-US" altLang="zh-CN" sz="1400" kern="0" dirty="0">
                  <a:solidFill>
                    <a:srgbClr val="000000"/>
                  </a:solidFill>
                  <a:cs typeface="+mn-ea"/>
                  <a:sym typeface="+mn-lt"/>
                </a:rPr>
                <a:t>MAO-B</a:t>
              </a:r>
              <a:r>
                <a:rPr lang="zh-CN" altLang="en-US" sz="1400" kern="0" dirty="0">
                  <a:solidFill>
                    <a:srgbClr val="000000"/>
                  </a:solidFill>
                  <a:cs typeface="+mn-ea"/>
                  <a:sym typeface="+mn-lt"/>
                </a:rPr>
                <a:t>抑制单机制，</a:t>
              </a:r>
              <a:r>
                <a:rPr kumimoji="0" lang="zh-CN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cs typeface="+mn-ea"/>
                  <a:sym typeface="+mn-lt"/>
                </a:rPr>
                <a:t>本品双机制</a:t>
              </a:r>
              <a:r>
                <a:rPr kumimoji="0" lang="zh-CN" altLang="en-US" sz="1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协同</a:t>
              </a: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实现症状波动、运动症状及非运动症状的</a:t>
              </a:r>
              <a:r>
                <a:rPr lang="zh-CN" altLang="en-US" sz="1400" b="1" kern="0" dirty="0">
                  <a:solidFill>
                    <a:srgbClr val="7733AB"/>
                  </a:solidFill>
                  <a:cs typeface="+mn-ea"/>
                  <a:sym typeface="+mn-lt"/>
                </a:rPr>
                <a:t>全面改善</a:t>
              </a: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，显著</a:t>
              </a:r>
              <a:r>
                <a:rPr kumimoji="0" lang="zh-CN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7733AB"/>
                  </a:solidFill>
                  <a:effectLst/>
                  <a:uLnTx/>
                  <a:uFillTx/>
                  <a:cs typeface="+mn-ea"/>
                  <a:sym typeface="+mn-lt"/>
                </a:rPr>
                <a:t>提升</a:t>
              </a: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患者</a:t>
              </a:r>
              <a:r>
                <a:rPr kumimoji="0" lang="zh-CN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7733AB"/>
                  </a:solidFill>
                  <a:effectLst/>
                  <a:uLnTx/>
                  <a:uFillTx/>
                  <a:cs typeface="+mn-ea"/>
                  <a:sym typeface="+mn-lt"/>
                </a:rPr>
                <a:t>生活质量</a:t>
              </a: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1F4BE4E9-5104-81DD-5CA9-8979ED4683E3}"/>
              </a:ext>
            </a:extLst>
          </p:cNvPr>
          <p:cNvGrpSpPr/>
          <p:nvPr/>
        </p:nvGrpSpPr>
        <p:grpSpPr>
          <a:xfrm>
            <a:off x="7639050" y="4470559"/>
            <a:ext cx="4061460" cy="683259"/>
            <a:chOff x="7639050" y="4429919"/>
            <a:chExt cx="4061460" cy="683259"/>
          </a:xfrm>
        </p:grpSpPr>
        <p:sp>
          <p:nvSpPr>
            <p:cNvPr id="105" name="矩形: 圆角 573">
              <a:extLst>
                <a:ext uri="{FF2B5EF4-FFF2-40B4-BE49-F238E27FC236}">
                  <a16:creationId xmlns:a16="http://schemas.microsoft.com/office/drawing/2014/main" id="{4C3D1D87-E117-535D-E4D5-7F5BBB327A47}"/>
                </a:ext>
              </a:extLst>
            </p:cNvPr>
            <p:cNvSpPr/>
            <p:nvPr/>
          </p:nvSpPr>
          <p:spPr>
            <a:xfrm>
              <a:off x="7639050" y="4429919"/>
              <a:ext cx="4061460" cy="683259"/>
            </a:xfrm>
            <a:prstGeom prst="roundRect">
              <a:avLst>
                <a:gd name="adj" fmla="val 6479"/>
              </a:avLst>
            </a:prstGeom>
            <a:gradFill flip="none" rotWithShape="1">
              <a:gsLst>
                <a:gs pos="24000">
                  <a:sysClr val="window" lastClr="FFFFFF"/>
                </a:gs>
                <a:gs pos="100000">
                  <a:sysClr val="window" lastClr="FFFFFF">
                    <a:alpha val="62000"/>
                  </a:sysClr>
                </a:gs>
              </a:gsLst>
              <a:lin ang="5400000" scaled="1"/>
              <a:tileRect/>
            </a:gradFill>
            <a:ln w="12700" cap="flat" cmpd="sng" algn="ctr">
              <a:gradFill flip="none" rotWithShape="1">
                <a:gsLst>
                  <a:gs pos="0">
                    <a:srgbClr val="7030A0">
                      <a:alpha val="0"/>
                    </a:srgbClr>
                  </a:gs>
                  <a:gs pos="100000">
                    <a:srgbClr val="7030A0">
                      <a:alpha val="24000"/>
                    </a:srgbClr>
                  </a:gs>
                </a:gsLst>
                <a:lin ang="16200000" scaled="1"/>
                <a:tileRect/>
              </a:gradFill>
              <a:prstDash val="solid"/>
              <a:miter lim="800000"/>
            </a:ln>
            <a:effectLst>
              <a:outerShdw blurRad="533400" dist="50800" dir="5400000" algn="ctr" rotWithShape="0">
                <a:srgbClr val="7030A0">
                  <a:alpha val="15000"/>
                </a:srgbClr>
              </a:outerShdw>
            </a:effectLst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sz="106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grpSp>
          <p:nvGrpSpPr>
            <p:cNvPr id="106" name="组合 105">
              <a:extLst>
                <a:ext uri="{FF2B5EF4-FFF2-40B4-BE49-F238E27FC236}">
                  <a16:creationId xmlns:a16="http://schemas.microsoft.com/office/drawing/2014/main" id="{885263E2-357F-41A0-B733-86185B54BF14}"/>
                </a:ext>
              </a:extLst>
            </p:cNvPr>
            <p:cNvGrpSpPr/>
            <p:nvPr/>
          </p:nvGrpSpPr>
          <p:grpSpPr>
            <a:xfrm>
              <a:off x="7726674" y="4594271"/>
              <a:ext cx="3968191" cy="341316"/>
              <a:chOff x="7607711" y="3598433"/>
              <a:chExt cx="3968191" cy="341316"/>
            </a:xfrm>
          </p:grpSpPr>
          <p:sp>
            <p:nvSpPr>
              <p:cNvPr id="107" name="燕尾形 93">
                <a:extLst>
                  <a:ext uri="{FF2B5EF4-FFF2-40B4-BE49-F238E27FC236}">
                    <a16:creationId xmlns:a16="http://schemas.microsoft.com/office/drawing/2014/main" id="{184F08DD-851A-6BAE-B499-C48D9671D0F4}"/>
                  </a:ext>
                </a:extLst>
              </p:cNvPr>
              <p:cNvSpPr/>
              <p:nvPr/>
            </p:nvSpPr>
            <p:spPr>
              <a:xfrm>
                <a:off x="7607711" y="3598433"/>
                <a:ext cx="130544" cy="130544"/>
              </a:xfrm>
              <a:prstGeom prst="chevron">
                <a:avLst/>
              </a:prstGeom>
              <a:gradFill flip="none" rotWithShape="1">
                <a:gsLst>
                  <a:gs pos="30000">
                    <a:srgbClr val="652B91"/>
                  </a:gs>
                  <a:gs pos="100000">
                    <a:srgbClr val="652B91">
                      <a:lumMod val="80000"/>
                      <a:lumOff val="20000"/>
                    </a:srgbClr>
                  </a:gs>
                </a:gsLst>
                <a:lin ang="135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381000" dist="190500" dir="5400000" sx="90000" sy="90000" algn="ctr" rotWithShape="0">
                  <a:srgbClr val="652B91">
                    <a:alpha val="30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8" name="Rectangle: Rounded Corners 4">
                <a:extLst>
                  <a:ext uri="{FF2B5EF4-FFF2-40B4-BE49-F238E27FC236}">
                    <a16:creationId xmlns:a16="http://schemas.microsoft.com/office/drawing/2014/main" id="{1FC44EB7-0885-EFB4-387A-637FE752C78E}"/>
                  </a:ext>
                </a:extLst>
              </p:cNvPr>
              <p:cNvSpPr/>
              <p:nvPr/>
            </p:nvSpPr>
            <p:spPr>
              <a:xfrm>
                <a:off x="7738255" y="3607099"/>
                <a:ext cx="3837647" cy="332650"/>
              </a:xfrm>
              <a:prstGeom prst="roundRect">
                <a:avLst>
                  <a:gd name="adj" fmla="val 10164"/>
                </a:avLst>
              </a:prstGeom>
              <a:noFill/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72000" tIns="45720" rIns="7200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zh-CN" altLang="en-US" sz="1400" kern="0" dirty="0">
                    <a:solidFill>
                      <a:srgbClr val="000000"/>
                    </a:solidFill>
                    <a:cs typeface="+mn-ea"/>
                    <a:sym typeface="+mn-lt"/>
                  </a:rPr>
                  <a:t>参照品为不可逆、相对选择性抑制剂，</a:t>
                </a:r>
                <a:r>
                  <a:rPr kumimoji="0" lang="zh-CN" alt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本品为可逆、高选择性</a:t>
                </a:r>
                <a:r>
                  <a:rPr kumimoji="0" lang="zh-CN" alt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抑制剂，</a:t>
                </a:r>
                <a:r>
                  <a:rPr kumimoji="0" lang="zh-CN" alt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7733AB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提高</a:t>
                </a:r>
                <a:r>
                  <a:rPr kumimoji="0" lang="zh-CN" alt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药物</a:t>
                </a:r>
                <a:r>
                  <a:rPr kumimoji="0" lang="zh-CN" alt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7733AB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安全性</a:t>
                </a:r>
                <a:r>
                  <a:rPr kumimoji="0" lang="en-US" altLang="zh-CN" sz="1400" b="0" i="0" u="none" strike="noStrike" kern="0" cap="none" spc="0" normalizeH="0" baseline="3000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3</a:t>
                </a:r>
                <a:endParaRPr kumimoji="0" lang="zh-CN" altLang="en-US" sz="1400" b="0" i="0" u="none" strike="noStrike" kern="0" cap="none" spc="0" normalizeH="0" baseline="3000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sp>
        <p:nvSpPr>
          <p:cNvPr id="109" name="矩形: 圆角 573">
            <a:extLst>
              <a:ext uri="{FF2B5EF4-FFF2-40B4-BE49-F238E27FC236}">
                <a16:creationId xmlns:a16="http://schemas.microsoft.com/office/drawing/2014/main" id="{519A057F-F8C8-DF26-544D-78AC1F83C1B4}"/>
              </a:ext>
            </a:extLst>
          </p:cNvPr>
          <p:cNvSpPr/>
          <p:nvPr/>
        </p:nvSpPr>
        <p:spPr>
          <a:xfrm>
            <a:off x="7639050" y="5329555"/>
            <a:ext cx="4061460" cy="683260"/>
          </a:xfrm>
          <a:prstGeom prst="roundRect">
            <a:avLst>
              <a:gd name="adj" fmla="val 6479"/>
            </a:avLst>
          </a:prstGeom>
          <a:gradFill flip="none" rotWithShape="1">
            <a:gsLst>
              <a:gs pos="24000">
                <a:sysClr val="window" lastClr="FFFFFF"/>
              </a:gs>
              <a:gs pos="100000">
                <a:sysClr val="window" lastClr="FFFFFF">
                  <a:alpha val="62000"/>
                </a:sysClr>
              </a:gs>
            </a:gsLst>
            <a:lin ang="5400000" scaled="1"/>
            <a:tileRect/>
          </a:gradFill>
          <a:ln w="12700" cap="flat" cmpd="sng" algn="ctr">
            <a:gradFill flip="none" rotWithShape="1">
              <a:gsLst>
                <a:gs pos="0">
                  <a:srgbClr val="7030A0">
                    <a:alpha val="0"/>
                  </a:srgbClr>
                </a:gs>
                <a:gs pos="100000">
                  <a:srgbClr val="7030A0">
                    <a:alpha val="24000"/>
                  </a:srgbClr>
                </a:gs>
              </a:gsLst>
              <a:lin ang="16200000" scaled="1"/>
              <a:tileRect/>
            </a:gradFill>
            <a:prstDash val="solid"/>
            <a:miter lim="800000"/>
          </a:ln>
          <a:effectLst>
            <a:outerShdw blurRad="533400" dist="50800" dir="5400000" algn="ctr" rotWithShape="0">
              <a:srgbClr val="7030A0">
                <a:alpha val="15000"/>
              </a:srgbClr>
            </a:outerShdw>
          </a:effectLst>
        </p:spPr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zh-CN" altLang="en-US" sz="106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110" name="组合 109">
            <a:extLst>
              <a:ext uri="{FF2B5EF4-FFF2-40B4-BE49-F238E27FC236}">
                <a16:creationId xmlns:a16="http://schemas.microsoft.com/office/drawing/2014/main" id="{FF10592B-A244-6305-536C-3D73038A24A2}"/>
              </a:ext>
            </a:extLst>
          </p:cNvPr>
          <p:cNvGrpSpPr/>
          <p:nvPr/>
        </p:nvGrpSpPr>
        <p:grpSpPr>
          <a:xfrm>
            <a:off x="7708897" y="5136314"/>
            <a:ext cx="3962759" cy="1000919"/>
            <a:chOff x="7613144" y="3279577"/>
            <a:chExt cx="3962759" cy="1000919"/>
          </a:xfrm>
        </p:grpSpPr>
        <p:sp>
          <p:nvSpPr>
            <p:cNvPr id="111" name="燕尾形 93">
              <a:extLst>
                <a:ext uri="{FF2B5EF4-FFF2-40B4-BE49-F238E27FC236}">
                  <a16:creationId xmlns:a16="http://schemas.microsoft.com/office/drawing/2014/main" id="{787E8629-E5EF-4FC8-3299-60D1C2DD0AD2}"/>
                </a:ext>
              </a:extLst>
            </p:cNvPr>
            <p:cNvSpPr/>
            <p:nvPr/>
          </p:nvSpPr>
          <p:spPr>
            <a:xfrm>
              <a:off x="7613144" y="3592978"/>
              <a:ext cx="130544" cy="130544"/>
            </a:xfrm>
            <a:prstGeom prst="chevron">
              <a:avLst/>
            </a:prstGeom>
            <a:gradFill flip="none" rotWithShape="1">
              <a:gsLst>
                <a:gs pos="30000">
                  <a:srgbClr val="652B91"/>
                </a:gs>
                <a:gs pos="100000">
                  <a:srgbClr val="652B91">
                    <a:lumMod val="80000"/>
                    <a:lumOff val="20000"/>
                  </a:srgbClr>
                </a:gs>
              </a:gsLst>
              <a:lin ang="135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>
              <a:outerShdw blurRad="381000" dist="190500" dir="5400000" sx="90000" sy="90000" algn="ctr" rotWithShape="0">
                <a:srgbClr val="652B91">
                  <a:alpha val="3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2" name="Rectangle: Rounded Corners 4">
              <a:extLst>
                <a:ext uri="{FF2B5EF4-FFF2-40B4-BE49-F238E27FC236}">
                  <a16:creationId xmlns:a16="http://schemas.microsoft.com/office/drawing/2014/main" id="{6DFB7272-86A8-7850-C7E3-84D472A4B3EC}"/>
                </a:ext>
              </a:extLst>
            </p:cNvPr>
            <p:cNvSpPr/>
            <p:nvPr/>
          </p:nvSpPr>
          <p:spPr>
            <a:xfrm>
              <a:off x="7738256" y="3279577"/>
              <a:ext cx="3837647" cy="1000919"/>
            </a:xfrm>
            <a:prstGeom prst="roundRect">
              <a:avLst>
                <a:gd name="adj" fmla="val 10164"/>
              </a:avLst>
            </a:prstGeom>
            <a:noFill/>
            <a:ln w="190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72000" tIns="45720" rIns="72000" bIns="45720" numCol="1" spcCol="0" rtlCol="0" fromWordArt="0" anchor="ctr" anchorCtr="0" forceAA="0" compatLnSpc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2025 </a:t>
              </a: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国际帕金森病与运动障碍协会循证建议</a:t>
              </a:r>
              <a:r>
                <a:rPr kumimoji="0" lang="en-US" altLang="zh-CN" sz="14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4</a:t>
              </a:r>
              <a:r>
                <a:rPr kumimoji="0" lang="zh-CN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：</a:t>
              </a:r>
              <a:r>
                <a:rPr kumimoji="0" lang="zh-CN" altLang="en-US" sz="1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沙非胺治疗症状波动</a:t>
              </a:r>
              <a:r>
                <a:rPr kumimoji="0" lang="zh-CN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7733AB"/>
                  </a:solidFill>
                  <a:effectLst/>
                  <a:uLnTx/>
                  <a:uFillTx/>
                  <a:cs typeface="+mn-ea"/>
                  <a:sym typeface="+mn-lt"/>
                </a:rPr>
                <a:t>循证地位</a:t>
              </a:r>
              <a:r>
                <a:rPr kumimoji="0" lang="zh-CN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cs typeface="+mn-ea"/>
                  <a:sym typeface="+mn-lt"/>
                </a:rPr>
                <a:t>优于</a:t>
              </a:r>
              <a:r>
                <a:rPr kumimoji="0" lang="zh-CN" altLang="en-US" sz="1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雷沙吉兰</a:t>
              </a:r>
            </a:p>
          </p:txBody>
        </p:sp>
      </p:grpSp>
      <p:sp>
        <p:nvSpPr>
          <p:cNvPr id="3" name="文本框 2">
            <a:extLst>
              <a:ext uri="{FF2B5EF4-FFF2-40B4-BE49-F238E27FC236}">
                <a16:creationId xmlns:a16="http://schemas.microsoft.com/office/drawing/2014/main" id="{AB984F00-6036-2AA5-E4E8-D6B37E3DD740}"/>
              </a:ext>
            </a:extLst>
          </p:cNvPr>
          <p:cNvSpPr txBox="1"/>
          <p:nvPr/>
        </p:nvSpPr>
        <p:spPr>
          <a:xfrm>
            <a:off x="6428382" y="6375976"/>
            <a:ext cx="4786806" cy="243204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en-US" altLang="zh-CN" sz="8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MAO-BI</a:t>
            </a:r>
            <a:r>
              <a:rPr lang="zh-CN" altLang="en-US" sz="8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：单胺氧化酶</a:t>
            </a:r>
            <a:r>
              <a:rPr lang="en-US" altLang="zh-CN" sz="8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B</a:t>
            </a:r>
            <a:r>
              <a:rPr lang="zh-CN" altLang="en-US" sz="8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抑制剂</a:t>
            </a:r>
          </a:p>
        </p:txBody>
      </p:sp>
    </p:spTree>
    <p:extLst>
      <p:ext uri="{BB962C8B-B14F-4D97-AF65-F5344CB8AC3E}">
        <p14:creationId xmlns:p14="http://schemas.microsoft.com/office/powerpoint/2010/main" val="3941789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线连接符 13">
            <a:extLst>
              <a:ext uri="{FF2B5EF4-FFF2-40B4-BE49-F238E27FC236}">
                <a16:creationId xmlns:a16="http://schemas.microsoft.com/office/drawing/2014/main" id="{FB0D35F6-C13E-31B3-43B5-896A98725341}"/>
              </a:ext>
            </a:extLst>
          </p:cNvPr>
          <p:cNvCxnSpPr/>
          <p:nvPr/>
        </p:nvCxnSpPr>
        <p:spPr>
          <a:xfrm>
            <a:off x="195633" y="906159"/>
            <a:ext cx="11592000" cy="0"/>
          </a:xfrm>
          <a:prstGeom prst="line">
            <a:avLst/>
          </a:prstGeom>
          <a:noFill/>
          <a:ln w="6350" cap="flat" cmpd="sng" algn="ctr">
            <a:solidFill>
              <a:srgbClr val="652B91"/>
            </a:solidFill>
            <a:prstDash val="solid"/>
            <a:miter lim="800000"/>
          </a:ln>
          <a:effectLst/>
        </p:spPr>
      </p:cxnSp>
      <p:sp>
        <p:nvSpPr>
          <p:cNvPr id="4" name="圆角矩形 14">
            <a:extLst>
              <a:ext uri="{FF2B5EF4-FFF2-40B4-BE49-F238E27FC236}">
                <a16:creationId xmlns:a16="http://schemas.microsoft.com/office/drawing/2014/main" id="{4C169549-4FA2-EB01-9967-88E63E54D770}"/>
              </a:ext>
            </a:extLst>
          </p:cNvPr>
          <p:cNvSpPr/>
          <p:nvPr/>
        </p:nvSpPr>
        <p:spPr>
          <a:xfrm>
            <a:off x="243492" y="213155"/>
            <a:ext cx="1764212" cy="396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30000">
                <a:srgbClr val="652B91"/>
              </a:gs>
              <a:gs pos="100000">
                <a:srgbClr val="652B91">
                  <a:lumMod val="90000"/>
                  <a:lumOff val="10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317500" dist="152400" dir="5400000" sx="90000" sy="90000" algn="ctr" rotWithShape="0">
              <a:srgbClr val="000000">
                <a:lumMod val="50000"/>
                <a:lumOff val="50000"/>
                <a:alpha val="2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52C24BD-28C7-9FF7-43EB-742941507E76}"/>
              </a:ext>
            </a:extLst>
          </p:cNvPr>
          <p:cNvSpPr txBox="1"/>
          <p:nvPr/>
        </p:nvSpPr>
        <p:spPr>
          <a:xfrm>
            <a:off x="333607" y="272656"/>
            <a:ext cx="157470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药品基本信息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FDCD3DF-D44F-2621-4957-50B194E7B2ED}"/>
              </a:ext>
            </a:extLst>
          </p:cNvPr>
          <p:cNvSpPr txBox="1"/>
          <p:nvPr/>
        </p:nvSpPr>
        <p:spPr>
          <a:xfrm>
            <a:off x="2258134" y="70041"/>
            <a:ext cx="9364014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kumimoji="1" sz="2400">
                <a:solidFill>
                  <a:schemeClr val="accent1"/>
                </a:solidFill>
                <a:latin typeface="OPPOSans B" pitchFamily="18" charset="-122"/>
                <a:ea typeface="OPPOSans B" pitchFamily="18" charset="-122"/>
                <a:cs typeface="OPPOSans B" pitchFamily="18" charset="-122"/>
              </a:defRPr>
            </a:lvl1pPr>
          </a:lstStyle>
          <a:p>
            <a:r>
              <a:rPr lang="zh-CN" altLang="en-US" b="1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症状波动是帕金森病治疗的重难点，非运动症状缺乏有效治疗手段，沙非胺可以</a:t>
            </a:r>
            <a:r>
              <a:rPr kumimoji="1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全面改善波动、运动和非运动症状，</a:t>
            </a:r>
            <a:r>
              <a:rPr lang="zh-CN" altLang="en-US" b="1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且安全性佳</a:t>
            </a:r>
          </a:p>
        </p:txBody>
      </p:sp>
      <p:sp>
        <p:nvSpPr>
          <p:cNvPr id="7" name="圆角矩形 30">
            <a:extLst>
              <a:ext uri="{FF2B5EF4-FFF2-40B4-BE49-F238E27FC236}">
                <a16:creationId xmlns:a16="http://schemas.microsoft.com/office/drawing/2014/main" id="{4A6707DF-85D6-B6FA-43FD-743F5C578CB6}"/>
              </a:ext>
            </a:extLst>
          </p:cNvPr>
          <p:cNvSpPr/>
          <p:nvPr/>
        </p:nvSpPr>
        <p:spPr>
          <a:xfrm>
            <a:off x="159617" y="1076345"/>
            <a:ext cx="8160892" cy="2030484"/>
          </a:xfrm>
          <a:prstGeom prst="roundRect">
            <a:avLst>
              <a:gd name="adj" fmla="val 5078"/>
            </a:avLst>
          </a:prstGeom>
          <a:solidFill>
            <a:srgbClr val="FFFFFF"/>
          </a:solidFill>
          <a:ln w="6350" cap="flat" cmpd="sng" algn="ctr">
            <a:solidFill>
              <a:srgbClr val="4B4761">
                <a:lumMod val="75000"/>
                <a:alpha val="30000"/>
              </a:srgbClr>
            </a:solidFill>
            <a:prstDash val="dash"/>
            <a:miter lim="800000"/>
          </a:ln>
          <a:effectLst>
            <a:outerShdw blurRad="381000" dist="190500" dir="5400000" sx="90000" sy="90000" algn="ctr" rotWithShape="0">
              <a:srgbClr val="4B4761">
                <a:lumMod val="75000"/>
                <a:alpha val="9735"/>
              </a:srgbClr>
            </a:outerShdw>
          </a:effectLst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6F012BC0-C3FF-5736-D917-693DE59D3416}"/>
              </a:ext>
            </a:extLst>
          </p:cNvPr>
          <p:cNvSpPr>
            <a:spLocks noChangeAspect="1"/>
          </p:cNvSpPr>
          <p:nvPr/>
        </p:nvSpPr>
        <p:spPr>
          <a:xfrm>
            <a:off x="402341" y="1236951"/>
            <a:ext cx="93600" cy="93600"/>
          </a:xfrm>
          <a:prstGeom prst="ellipse">
            <a:avLst/>
          </a:prstGeom>
          <a:solidFill>
            <a:srgbClr val="652B91"/>
          </a:solidFill>
          <a:ln w="31750" cap="flat" cmpd="sng" algn="ctr">
            <a:solidFill>
              <a:srgbClr val="652B91">
                <a:lumMod val="40000"/>
                <a:lumOff val="6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Rectangle: Rounded Corners 4">
            <a:extLst>
              <a:ext uri="{FF2B5EF4-FFF2-40B4-BE49-F238E27FC236}">
                <a16:creationId xmlns:a16="http://schemas.microsoft.com/office/drawing/2014/main" id="{88A8CF4E-DA5A-5DAA-96AF-5C201C211CAD}"/>
              </a:ext>
            </a:extLst>
          </p:cNvPr>
          <p:cNvSpPr/>
          <p:nvPr/>
        </p:nvSpPr>
        <p:spPr>
          <a:xfrm>
            <a:off x="495941" y="1170708"/>
            <a:ext cx="4374467" cy="226085"/>
          </a:xfrm>
          <a:prstGeom prst="roundRect">
            <a:avLst>
              <a:gd name="adj" fmla="val 10164"/>
            </a:avLst>
          </a:prstGeom>
          <a:noFill/>
          <a:ln w="1905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72000" tIns="45720" rIns="72000" bIns="45720" numCol="1" spcCol="0" rtlCol="0" fromWordArt="0" anchor="ctr" anchorCtr="0" forceAA="0" compatLnSpc="1">
            <a:noAutofit/>
          </a:bodyPr>
          <a:lstStyle/>
          <a:p>
            <a:pPr>
              <a:spcAft>
                <a:spcPts val="600"/>
              </a:spcAft>
              <a:defRPr/>
            </a:pPr>
            <a:r>
              <a:rPr lang="zh-CN" altLang="en-US" sz="1400" b="1" kern="0" dirty="0">
                <a:solidFill>
                  <a:srgbClr val="000000"/>
                </a:solidFill>
                <a:cs typeface="+mn-ea"/>
                <a:sym typeface="+mn-lt"/>
              </a:rPr>
              <a:t>帕金森病疾病症状</a:t>
            </a:r>
            <a:r>
              <a:rPr lang="en-US" altLang="zh-CN" sz="1400" kern="0" baseline="30000" dirty="0">
                <a:solidFill>
                  <a:srgbClr val="000000"/>
                </a:solidFill>
                <a:cs typeface="+mn-ea"/>
                <a:sym typeface="+mn-lt"/>
              </a:rPr>
              <a:t>1,2</a:t>
            </a:r>
            <a:endParaRPr lang="zh-CN" altLang="en-US" sz="1400" kern="0" baseline="3000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BC67B394-FEC5-7DBC-1578-511FDBC1B207}"/>
              </a:ext>
            </a:extLst>
          </p:cNvPr>
          <p:cNvGrpSpPr/>
          <p:nvPr/>
        </p:nvGrpSpPr>
        <p:grpSpPr>
          <a:xfrm>
            <a:off x="292593" y="1597921"/>
            <a:ext cx="870328" cy="1285501"/>
            <a:chOff x="5135526" y="3348517"/>
            <a:chExt cx="1520455" cy="2701409"/>
          </a:xfrm>
        </p:grpSpPr>
        <p:pic>
          <p:nvPicPr>
            <p:cNvPr id="11" name="图片 10" descr="卡通人物&#10;&#10;AI 生成的内容可能不正确。">
              <a:extLst>
                <a:ext uri="{FF2B5EF4-FFF2-40B4-BE49-F238E27FC236}">
                  <a16:creationId xmlns:a16="http://schemas.microsoft.com/office/drawing/2014/main" id="{AB6810AA-44C5-DD50-5A36-C494A6F30F4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33938" t="17756" r="28919" b="5692"/>
            <a:stretch>
              <a:fillRect/>
            </a:stretch>
          </p:blipFill>
          <p:spPr>
            <a:xfrm>
              <a:off x="5135526" y="3348517"/>
              <a:ext cx="1488558" cy="2701409"/>
            </a:xfrm>
            <a:prstGeom prst="rect">
              <a:avLst/>
            </a:prstGeom>
          </p:spPr>
        </p:pic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0F86BBCC-855B-1D33-E4A4-71DA1D306254}"/>
                </a:ext>
              </a:extLst>
            </p:cNvPr>
            <p:cNvSpPr/>
            <p:nvPr/>
          </p:nvSpPr>
          <p:spPr>
            <a:xfrm>
              <a:off x="6096000" y="3348517"/>
              <a:ext cx="559981" cy="351613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3" name="圆角矩形 38">
            <a:extLst>
              <a:ext uri="{FF2B5EF4-FFF2-40B4-BE49-F238E27FC236}">
                <a16:creationId xmlns:a16="http://schemas.microsoft.com/office/drawing/2014/main" id="{2FBC5B89-44C2-C776-A6F3-7C2AD1070A6B}"/>
              </a:ext>
            </a:extLst>
          </p:cNvPr>
          <p:cNvSpPr/>
          <p:nvPr/>
        </p:nvSpPr>
        <p:spPr>
          <a:xfrm>
            <a:off x="1121582" y="1504320"/>
            <a:ext cx="944182" cy="221448"/>
          </a:xfrm>
          <a:prstGeom prst="roundRect">
            <a:avLst>
              <a:gd name="adj" fmla="val 0"/>
            </a:avLst>
          </a:prstGeom>
          <a:solidFill>
            <a:srgbClr val="652B91">
              <a:lumMod val="20000"/>
              <a:lumOff val="80000"/>
              <a:alpha val="50049"/>
            </a:srgbClr>
          </a:solidFill>
          <a:ln w="6350" cap="flat" cmpd="sng" algn="ctr">
            <a:solidFill>
              <a:srgbClr val="652B91"/>
            </a:solidFill>
            <a:prstDash val="sysDash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7C35B2"/>
                </a:solidFill>
                <a:effectLst/>
                <a:uLnTx/>
                <a:uFillTx/>
                <a:cs typeface="+mn-ea"/>
                <a:sym typeface="+mn-lt"/>
              </a:rPr>
              <a:t>运动症状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B5DFFDE6-807D-279D-ACA8-E5645A31EBE8}"/>
              </a:ext>
            </a:extLst>
          </p:cNvPr>
          <p:cNvSpPr txBox="1"/>
          <p:nvPr/>
        </p:nvSpPr>
        <p:spPr>
          <a:xfrm>
            <a:off x="1144905" y="1813655"/>
            <a:ext cx="1885315" cy="44196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zh-CN"/>
            </a:defPPr>
            <a:lvl1pPr>
              <a:defRPr kumimoji="1">
                <a:latin typeface="OPPOSans R" pitchFamily="18" charset="-122"/>
                <a:ea typeface="OPPOSans R" pitchFamily="18" charset="-122"/>
                <a:cs typeface="OPPOSans R" pitchFamily="18" charset="-122"/>
              </a:defRPr>
            </a:lvl1pPr>
          </a:lstStyle>
          <a:p>
            <a:r>
              <a:rPr lang="en-US" altLang="zh-CN" sz="12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“</a:t>
            </a:r>
            <a:r>
              <a:rPr lang="zh-CN" altLang="en-US" sz="12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慢”“抖”“僵”</a:t>
            </a:r>
          </a:p>
          <a:p>
            <a:r>
              <a:rPr lang="zh-CN" altLang="en-US" sz="12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“步态障碍”</a:t>
            </a:r>
          </a:p>
        </p:txBody>
      </p:sp>
      <p:sp>
        <p:nvSpPr>
          <p:cNvPr id="15" name="圆角矩形 38">
            <a:extLst>
              <a:ext uri="{FF2B5EF4-FFF2-40B4-BE49-F238E27FC236}">
                <a16:creationId xmlns:a16="http://schemas.microsoft.com/office/drawing/2014/main" id="{B2B7E781-A82B-04BF-6116-03CAA040B42E}"/>
              </a:ext>
            </a:extLst>
          </p:cNvPr>
          <p:cNvSpPr/>
          <p:nvPr/>
        </p:nvSpPr>
        <p:spPr>
          <a:xfrm>
            <a:off x="1121582" y="2274540"/>
            <a:ext cx="1136552" cy="221448"/>
          </a:xfrm>
          <a:prstGeom prst="roundRect">
            <a:avLst>
              <a:gd name="adj" fmla="val 0"/>
            </a:avLst>
          </a:prstGeom>
          <a:solidFill>
            <a:srgbClr val="652B91">
              <a:lumMod val="20000"/>
              <a:lumOff val="80000"/>
              <a:alpha val="50049"/>
            </a:srgbClr>
          </a:solidFill>
          <a:ln w="6350" cap="flat" cmpd="sng" algn="ctr">
            <a:solidFill>
              <a:srgbClr val="652B91"/>
            </a:solidFill>
            <a:prstDash val="sysDash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7C35B2"/>
                </a:solidFill>
                <a:effectLst/>
                <a:uLnTx/>
                <a:uFillTx/>
                <a:cs typeface="+mn-ea"/>
                <a:sym typeface="+mn-lt"/>
              </a:rPr>
              <a:t>非运动症状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DD8A3D0E-3106-F5D3-9639-AD4A441CC7BC}"/>
              </a:ext>
            </a:extLst>
          </p:cNvPr>
          <p:cNvSpPr txBox="1"/>
          <p:nvPr/>
        </p:nvSpPr>
        <p:spPr>
          <a:xfrm>
            <a:off x="1276193" y="2557881"/>
            <a:ext cx="102079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kumimoji="1">
                <a:latin typeface="OPPOSans R" pitchFamily="18" charset="-122"/>
                <a:ea typeface="OPPOSans R" pitchFamily="18" charset="-122"/>
                <a:cs typeface="OPPOSans R" pitchFamily="18" charset="-122"/>
              </a:defRPr>
            </a:lvl1pPr>
          </a:lstStyle>
          <a:p>
            <a:r>
              <a:rPr lang="zh-CN" altLang="en-US" sz="12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抑郁、疼痛、睡眠障碍等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0D1B503A-72EC-BEBD-46A0-727CE4E8496B}"/>
              </a:ext>
            </a:extLst>
          </p:cNvPr>
          <p:cNvSpPr txBox="1"/>
          <p:nvPr/>
        </p:nvSpPr>
        <p:spPr>
          <a:xfrm>
            <a:off x="2785040" y="1738489"/>
            <a:ext cx="1237228" cy="4244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kumimoji="1">
                <a:latin typeface="OPPOSans R" pitchFamily="18" charset="-122"/>
                <a:ea typeface="OPPOSans R" pitchFamily="18" charset="-122"/>
                <a:cs typeface="OPPOSans R" pitchFamily="18" charset="-122"/>
              </a:defRPr>
            </a:lvl1pPr>
          </a:lstStyle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复方左旋多巴为标准疗法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94B06720-EE8F-DD06-889C-307986AE508A}"/>
              </a:ext>
            </a:extLst>
          </p:cNvPr>
          <p:cNvSpPr txBox="1"/>
          <p:nvPr/>
        </p:nvSpPr>
        <p:spPr>
          <a:xfrm>
            <a:off x="2785040" y="2530830"/>
            <a:ext cx="1529377" cy="4244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kumimoji="1">
                <a:latin typeface="OPPOSans R" pitchFamily="18" charset="-122"/>
                <a:ea typeface="OPPOSans R" pitchFamily="18" charset="-122"/>
                <a:cs typeface="OPPOSans R" pitchFamily="18" charset="-122"/>
              </a:defRPr>
            </a:lvl1pPr>
          </a:lstStyle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联用止痛药、抗抑郁药等对症药物</a:t>
            </a:r>
          </a:p>
        </p:txBody>
      </p:sp>
      <p:sp>
        <p:nvSpPr>
          <p:cNvPr id="19" name="任意形状 186">
            <a:extLst>
              <a:ext uri="{FF2B5EF4-FFF2-40B4-BE49-F238E27FC236}">
                <a16:creationId xmlns:a16="http://schemas.microsoft.com/office/drawing/2014/main" id="{96EFE284-C47C-5B8F-2316-1700B399418A}"/>
              </a:ext>
            </a:extLst>
          </p:cNvPr>
          <p:cNvSpPr/>
          <p:nvPr/>
        </p:nvSpPr>
        <p:spPr>
          <a:xfrm>
            <a:off x="1233096" y="2939869"/>
            <a:ext cx="1482460" cy="45719"/>
          </a:xfrm>
          <a:custGeom>
            <a:avLst/>
            <a:gdLst>
              <a:gd name="connsiteX0" fmla="*/ 0 w 1585609"/>
              <a:gd name="connsiteY0" fmla="*/ 68094 h 68094"/>
              <a:gd name="connsiteX1" fmla="*/ 1585609 w 1585609"/>
              <a:gd name="connsiteY1" fmla="*/ 68094 h 68094"/>
              <a:gd name="connsiteX2" fmla="*/ 1488332 w 1585609"/>
              <a:gd name="connsiteY2" fmla="*/ 0 h 68094"/>
              <a:gd name="connsiteX0-1" fmla="*/ 0 w 1646176"/>
              <a:gd name="connsiteY0-2" fmla="*/ 146705 h 146705"/>
              <a:gd name="connsiteX1-3" fmla="*/ 1585609 w 1646176"/>
              <a:gd name="connsiteY1-4" fmla="*/ 146705 h 146705"/>
              <a:gd name="connsiteX2-5" fmla="*/ 1646176 w 1646176"/>
              <a:gd name="connsiteY2-6" fmla="*/ 0 h 146705"/>
              <a:gd name="connsiteX0-7" fmla="*/ 0 w 1585609"/>
              <a:gd name="connsiteY0-8" fmla="*/ 96679 h 96679"/>
              <a:gd name="connsiteX1-9" fmla="*/ 1585609 w 1585609"/>
              <a:gd name="connsiteY1-10" fmla="*/ 96679 h 96679"/>
              <a:gd name="connsiteX2-11" fmla="*/ 1539249 w 1585609"/>
              <a:gd name="connsiteY2-12" fmla="*/ 0 h 96679"/>
              <a:gd name="connsiteX0-13" fmla="*/ 0 w 1585609"/>
              <a:gd name="connsiteY0-14" fmla="*/ 63479 h 63479"/>
              <a:gd name="connsiteX1-15" fmla="*/ 1585609 w 1585609"/>
              <a:gd name="connsiteY1-16" fmla="*/ 63479 h 63479"/>
              <a:gd name="connsiteX2-17" fmla="*/ 1536883 w 1585609"/>
              <a:gd name="connsiteY2-18" fmla="*/ 0 h 6347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585609" h="63479">
                <a:moveTo>
                  <a:pt x="0" y="63479"/>
                </a:moveTo>
                <a:lnTo>
                  <a:pt x="1585609" y="63479"/>
                </a:lnTo>
                <a:lnTo>
                  <a:pt x="1536883" y="0"/>
                </a:lnTo>
              </a:path>
            </a:pathLst>
          </a:custGeom>
          <a:noFill/>
          <a:ln w="19050" cap="rnd" cmpd="sng" algn="ctr">
            <a:gradFill flip="none" rotWithShape="1">
              <a:gsLst>
                <a:gs pos="0">
                  <a:srgbClr val="652B91"/>
                </a:gs>
                <a:gs pos="100000">
                  <a:srgbClr val="652B91">
                    <a:alpha val="0"/>
                  </a:srgbClr>
                </a:gs>
              </a:gsLst>
              <a:lin ang="10800000" scaled="1"/>
              <a:tileRect/>
            </a:gradFill>
            <a:prstDash val="solid"/>
            <a:round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等腰三角形 19">
            <a:extLst>
              <a:ext uri="{FF2B5EF4-FFF2-40B4-BE49-F238E27FC236}">
                <a16:creationId xmlns:a16="http://schemas.microsoft.com/office/drawing/2014/main" id="{28EF8CD7-3047-338C-4183-A4CF837777DA}"/>
              </a:ext>
            </a:extLst>
          </p:cNvPr>
          <p:cNvSpPr/>
          <p:nvPr/>
        </p:nvSpPr>
        <p:spPr bwMode="gray">
          <a:xfrm rot="5400000">
            <a:off x="4124765" y="2090259"/>
            <a:ext cx="769356" cy="214160"/>
          </a:xfrm>
          <a:prstGeom prst="triangle">
            <a:avLst/>
          </a:prstGeom>
          <a:solidFill>
            <a:srgbClr val="8342B4"/>
          </a:solidFill>
          <a:ln w="57150" cap="flat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ED8300"/>
              </a:buClr>
              <a:buSzPct val="90000"/>
              <a:buFontTx/>
              <a:buNone/>
              <a:tabLst/>
              <a:defRPr/>
            </a:pPr>
            <a:endParaRPr kumimoji="0" lang="zh-CN" altLang="en-US" sz="1200" b="1" i="0" u="none" strike="noStrike" kern="0" cap="none" spc="0" normalizeH="0" baseline="0" noProof="0">
              <a:ln>
                <a:noFill/>
              </a:ln>
              <a:solidFill>
                <a:srgbClr val="652B9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圆角矩形 2">
            <a:extLst>
              <a:ext uri="{FF2B5EF4-FFF2-40B4-BE49-F238E27FC236}">
                <a16:creationId xmlns:a16="http://schemas.microsoft.com/office/drawing/2014/main" id="{C004A2DF-78EB-ABBD-8AE6-0D18E7077852}"/>
              </a:ext>
            </a:extLst>
          </p:cNvPr>
          <p:cNvSpPr/>
          <p:nvPr/>
        </p:nvSpPr>
        <p:spPr>
          <a:xfrm>
            <a:off x="4548621" y="1197127"/>
            <a:ext cx="2675598" cy="379453"/>
          </a:xfrm>
          <a:prstGeom prst="roundRect">
            <a:avLst>
              <a:gd name="adj" fmla="val 13249"/>
            </a:avLst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随着疾病进展及左旋多巴长期使用，出现</a:t>
            </a:r>
            <a:r>
              <a:rPr kumimoji="0" lang="zh-CN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7733AB"/>
                </a:solidFill>
                <a:effectLst/>
                <a:uLnTx/>
                <a:uFillTx/>
                <a:cs typeface="+mn-ea"/>
                <a:sym typeface="+mn-lt"/>
              </a:rPr>
              <a:t>症状波动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（包括运动、非运动）</a:t>
            </a:r>
            <a:endParaRPr kumimoji="0" lang="en-US" altLang="zh-CN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22" name="图片 21" descr="躺在地上&#10;&#10;中度可信度描述已自动生成">
            <a:extLst>
              <a:ext uri="{FF2B5EF4-FFF2-40B4-BE49-F238E27FC236}">
                <a16:creationId xmlns:a16="http://schemas.microsoft.com/office/drawing/2014/main" id="{A0F02DCA-E1A4-319E-67D8-2F671D0893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585"/>
          <a:stretch>
            <a:fillRect/>
          </a:stretch>
        </p:blipFill>
        <p:spPr>
          <a:xfrm>
            <a:off x="4722854" y="1753971"/>
            <a:ext cx="852070" cy="942446"/>
          </a:xfrm>
          <a:prstGeom prst="rect">
            <a:avLst/>
          </a:prstGeom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0667DFC4-DDAA-67AB-FC36-C9EA85EBC4C5}"/>
              </a:ext>
            </a:extLst>
          </p:cNvPr>
          <p:cNvSpPr/>
          <p:nvPr/>
        </p:nvSpPr>
        <p:spPr>
          <a:xfrm>
            <a:off x="4122335" y="2711916"/>
            <a:ext cx="1920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200" dirty="0">
                <a:solidFill>
                  <a:srgbClr val="333333"/>
                </a:solidFill>
                <a:cs typeface="+mn-ea"/>
                <a:sym typeface="+mn-lt"/>
              </a:rPr>
              <a:t>“关”期：活动困难</a:t>
            </a:r>
            <a:endParaRPr lang="zh-CN" altLang="en-US" sz="1200" baseline="300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pic>
        <p:nvPicPr>
          <p:cNvPr id="24" name="图片 23" descr="地上穿着球鞋的脚&#10;&#10;中度可信度描述已自动生成">
            <a:extLst>
              <a:ext uri="{FF2B5EF4-FFF2-40B4-BE49-F238E27FC236}">
                <a16:creationId xmlns:a16="http://schemas.microsoft.com/office/drawing/2014/main" id="{D73AC460-F458-D7D0-FC91-A5848C5A9F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784" b="55538"/>
          <a:stretch>
            <a:fillRect/>
          </a:stretch>
        </p:blipFill>
        <p:spPr>
          <a:xfrm>
            <a:off x="5991633" y="1760519"/>
            <a:ext cx="904558" cy="921417"/>
          </a:xfrm>
          <a:prstGeom prst="rect">
            <a:avLst/>
          </a:prstGeom>
        </p:spPr>
      </p:pic>
      <p:sp>
        <p:nvSpPr>
          <p:cNvPr id="25" name="矩形 24">
            <a:extLst>
              <a:ext uri="{FF2B5EF4-FFF2-40B4-BE49-F238E27FC236}">
                <a16:creationId xmlns:a16="http://schemas.microsoft.com/office/drawing/2014/main" id="{586210BD-9B7D-C0A5-C4C3-32D98ACDCF64}"/>
              </a:ext>
            </a:extLst>
          </p:cNvPr>
          <p:cNvSpPr/>
          <p:nvPr/>
        </p:nvSpPr>
        <p:spPr>
          <a:xfrm>
            <a:off x="5543025" y="2707758"/>
            <a:ext cx="180610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200" dirty="0">
                <a:solidFill>
                  <a:srgbClr val="333333"/>
                </a:solidFill>
                <a:cs typeface="+mn-ea"/>
                <a:sym typeface="+mn-lt"/>
              </a:rPr>
              <a:t>“开”期：可活动</a:t>
            </a:r>
            <a:endParaRPr lang="zh-CN" altLang="en-US" sz="1200" baseline="300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6" name="Rectangle: Rounded Corners 4">
            <a:extLst>
              <a:ext uri="{FF2B5EF4-FFF2-40B4-BE49-F238E27FC236}">
                <a16:creationId xmlns:a16="http://schemas.microsoft.com/office/drawing/2014/main" id="{575B7427-6375-4B18-5B58-F27E5D53F0D5}"/>
              </a:ext>
            </a:extLst>
          </p:cNvPr>
          <p:cNvSpPr/>
          <p:nvPr/>
        </p:nvSpPr>
        <p:spPr>
          <a:xfrm>
            <a:off x="7022248" y="1681581"/>
            <a:ext cx="1164916" cy="1035138"/>
          </a:xfrm>
          <a:prstGeom prst="roundRect">
            <a:avLst/>
          </a:prstGeom>
          <a:solidFill>
            <a:srgbClr val="F0E6F7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spcAft>
                <a:spcPts val="300"/>
              </a:spcAft>
              <a:defRPr/>
            </a:pPr>
            <a:r>
              <a:rPr lang="zh-CN" altLang="en-US" sz="1200" kern="0" dirty="0">
                <a:solidFill>
                  <a:srgbClr val="000000"/>
                </a:solidFill>
                <a:cs typeface="+mn-ea"/>
                <a:sym typeface="+mn-lt"/>
              </a:rPr>
              <a:t>患者每天在“关”和 “开”之间多次切换</a:t>
            </a:r>
          </a:p>
        </p:txBody>
      </p:sp>
      <p:sp>
        <p:nvSpPr>
          <p:cNvPr id="27" name="文本框 21">
            <a:extLst>
              <a:ext uri="{FF2B5EF4-FFF2-40B4-BE49-F238E27FC236}">
                <a16:creationId xmlns:a16="http://schemas.microsoft.com/office/drawing/2014/main" id="{5629D9B6-AD49-8371-39D3-CB759ADA875B}"/>
              </a:ext>
            </a:extLst>
          </p:cNvPr>
          <p:cNvSpPr txBox="1"/>
          <p:nvPr/>
        </p:nvSpPr>
        <p:spPr>
          <a:xfrm>
            <a:off x="-20733" y="6532591"/>
            <a:ext cx="122127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1. </a:t>
            </a:r>
            <a:r>
              <a:rPr lang="zh-CN" altLang="en-US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王坚</a:t>
            </a:r>
            <a:r>
              <a:rPr lang="en-US" altLang="zh-CN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,</a:t>
            </a:r>
            <a:r>
              <a:rPr lang="zh-CN" altLang="en-US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等</a:t>
            </a:r>
            <a:r>
              <a:rPr lang="en-US" altLang="zh-CN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.</a:t>
            </a:r>
            <a:r>
              <a:rPr lang="zh-CN" altLang="en-US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中国临床神经科学</a:t>
            </a:r>
            <a:r>
              <a:rPr lang="en-US" altLang="zh-CN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.2024; 032(Supple):001-041.</a:t>
            </a:r>
            <a:r>
              <a:rPr lang="it-IT" altLang="zh-CN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2.</a:t>
            </a:r>
            <a:r>
              <a:rPr lang="zh-CN" altLang="en-US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中华医学会神经病学分会帕金森病及运动障碍学组等</a:t>
            </a:r>
            <a:r>
              <a:rPr lang="en-US" altLang="zh-CN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. </a:t>
            </a:r>
            <a:r>
              <a:rPr lang="zh-CN" altLang="en-US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中华神经科杂志</a:t>
            </a:r>
            <a:r>
              <a:rPr lang="en-US" altLang="zh-CN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,2020,53(12):973-986.  3. </a:t>
            </a:r>
            <a:r>
              <a:rPr lang="it-IT" altLang="zh-CN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 </a:t>
            </a:r>
            <a:r>
              <a:rPr lang="en-US" altLang="zh-CN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Xu T,</a:t>
            </a:r>
            <a:r>
              <a:rPr lang="zh-CN" altLang="en-US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 </a:t>
            </a:r>
            <a:r>
              <a:rPr lang="en-US" altLang="zh-CN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et</a:t>
            </a:r>
            <a:r>
              <a:rPr lang="zh-CN" altLang="en-US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 </a:t>
            </a:r>
            <a:r>
              <a:rPr lang="en-US" altLang="zh-CN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al, Lancet Reg Health West Pac. 2024;46:101078. Published 2024 May 8. 4.Wan Y, et al. Front Neurol. 2020;11:116. Published 2020 Mar 13. 5. Nabizadeh F, </a:t>
            </a:r>
            <a:r>
              <a:rPr lang="en-US" altLang="zh-CN" sz="600" dirty="0" err="1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Seyedmirzaei</a:t>
            </a:r>
            <a:r>
              <a:rPr lang="en-US" altLang="zh-CN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 H, </a:t>
            </a:r>
            <a:r>
              <a:rPr lang="en-US" altLang="zh-CN" sz="600" dirty="0" err="1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Rafiei</a:t>
            </a:r>
            <a:r>
              <a:rPr lang="en-US" altLang="zh-CN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 N, et </a:t>
            </a:r>
            <a:r>
              <a:rPr lang="en-US" altLang="zh-CN" sz="600" dirty="0" err="1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al.J</a:t>
            </a:r>
            <a:r>
              <a:rPr lang="en-US" altLang="zh-CN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 Clin </a:t>
            </a:r>
            <a:r>
              <a:rPr lang="en-US" altLang="zh-CN" sz="600" dirty="0" err="1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Neurosci</a:t>
            </a:r>
            <a:r>
              <a:rPr lang="en-US" altLang="zh-CN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. 2024;125:59-67. 6. Schrag A, Schott JM. Lancet Neurol. 2006;5(4):355-363.</a:t>
            </a:r>
            <a:endParaRPr lang="zh-CN" altLang="en-US" sz="600" dirty="0">
              <a:solidFill>
                <a:srgbClr val="000000">
                  <a:lumMod val="50000"/>
                  <a:lumOff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28" name="圆角矩形 10">
            <a:extLst>
              <a:ext uri="{FF2B5EF4-FFF2-40B4-BE49-F238E27FC236}">
                <a16:creationId xmlns:a16="http://schemas.microsoft.com/office/drawing/2014/main" id="{E073A779-C3C7-86C6-DAFA-0E40B1476D34}"/>
              </a:ext>
            </a:extLst>
          </p:cNvPr>
          <p:cNvSpPr/>
          <p:nvPr/>
        </p:nvSpPr>
        <p:spPr>
          <a:xfrm>
            <a:off x="227562" y="3553016"/>
            <a:ext cx="6039003" cy="1115519"/>
          </a:xfrm>
          <a:prstGeom prst="roundRect">
            <a:avLst>
              <a:gd name="adj" fmla="val 2410"/>
            </a:avLst>
          </a:prstGeom>
          <a:solidFill>
            <a:srgbClr val="FFFFFF"/>
          </a:solidFill>
          <a:ln w="6350" cap="flat" cmpd="sng" algn="ctr">
            <a:solidFill>
              <a:srgbClr val="4B4761">
                <a:lumMod val="75000"/>
                <a:alpha val="30000"/>
              </a:srgbClr>
            </a:solidFill>
            <a:prstDash val="dash"/>
            <a:miter lim="800000"/>
          </a:ln>
          <a:effectLst>
            <a:outerShdw blurRad="381000" dist="190500" dir="5400000" sx="90000" sy="90000" algn="ctr" rotWithShape="0">
              <a:srgbClr val="4B4761">
                <a:lumMod val="75000"/>
                <a:alpha val="9735"/>
              </a:srgbClr>
            </a:outerShdw>
          </a:effectLst>
        </p:spPr>
        <p:txBody>
          <a:bodyPr rtlCol="0" anchor="ctr"/>
          <a:lstStyle/>
          <a:p>
            <a:pPr algn="ctr" defTabSz="457200"/>
            <a:endParaRPr kumimoji="1"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9" name="同侧圆角矩形 109">
            <a:extLst>
              <a:ext uri="{FF2B5EF4-FFF2-40B4-BE49-F238E27FC236}">
                <a16:creationId xmlns:a16="http://schemas.microsoft.com/office/drawing/2014/main" id="{11F60550-56FA-0C1D-7DD1-3B304DC9E7C7}"/>
              </a:ext>
            </a:extLst>
          </p:cNvPr>
          <p:cNvSpPr/>
          <p:nvPr/>
        </p:nvSpPr>
        <p:spPr>
          <a:xfrm>
            <a:off x="226473" y="3339299"/>
            <a:ext cx="6039003" cy="354090"/>
          </a:xfrm>
          <a:prstGeom prst="round2SameRect">
            <a:avLst>
              <a:gd name="adj1" fmla="val 15129"/>
              <a:gd name="adj2" fmla="val 0"/>
            </a:avLst>
          </a:prstGeom>
          <a:solidFill>
            <a:schemeClr val="tx1">
              <a:lumMod val="50000"/>
              <a:lumOff val="5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未满足需求</a:t>
            </a:r>
            <a:r>
              <a:rPr kumimoji="1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-</a:t>
            </a:r>
            <a:r>
              <a:rPr kumimoji="1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疗效</a:t>
            </a:r>
          </a:p>
        </p:txBody>
      </p:sp>
      <p:sp>
        <p:nvSpPr>
          <p:cNvPr id="30" name="圆角矩形 2">
            <a:extLst>
              <a:ext uri="{FF2B5EF4-FFF2-40B4-BE49-F238E27FC236}">
                <a16:creationId xmlns:a16="http://schemas.microsoft.com/office/drawing/2014/main" id="{BAACEE10-0407-B324-024C-F81983709FC6}"/>
              </a:ext>
            </a:extLst>
          </p:cNvPr>
          <p:cNvSpPr/>
          <p:nvPr/>
        </p:nvSpPr>
        <p:spPr>
          <a:xfrm>
            <a:off x="234551" y="4083559"/>
            <a:ext cx="6030925" cy="484121"/>
          </a:xfrm>
          <a:prstGeom prst="roundRect">
            <a:avLst>
              <a:gd name="adj" fmla="val 13249"/>
            </a:avLst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rtlCol="0" anchor="ctr"/>
          <a:lstStyle/>
          <a:p>
            <a:pPr marL="285750" marR="0" lvl="0" indent="-285750" defTabSz="91440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症状波动患者左旋多巴药效缩短，但加量会进一步增加波动和异动风险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非运动症状是生活质量的关键影响因素，现有抗帕药物缺乏相应疗效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285750" marR="0" lvl="0" indent="-285750" defTabSz="91440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2" name="圆角矩形 10">
            <a:extLst>
              <a:ext uri="{FF2B5EF4-FFF2-40B4-BE49-F238E27FC236}">
                <a16:creationId xmlns:a16="http://schemas.microsoft.com/office/drawing/2014/main" id="{C7AF65E4-8F81-D83B-D30E-793809A574D0}"/>
              </a:ext>
            </a:extLst>
          </p:cNvPr>
          <p:cNvSpPr/>
          <p:nvPr/>
        </p:nvSpPr>
        <p:spPr>
          <a:xfrm>
            <a:off x="226473" y="5120082"/>
            <a:ext cx="6039003" cy="1163458"/>
          </a:xfrm>
          <a:prstGeom prst="roundRect">
            <a:avLst>
              <a:gd name="adj" fmla="val 2410"/>
            </a:avLst>
          </a:prstGeom>
          <a:solidFill>
            <a:srgbClr val="FFFFFF"/>
          </a:solidFill>
          <a:ln w="6350" cap="flat" cmpd="sng" algn="ctr">
            <a:solidFill>
              <a:srgbClr val="4B4761">
                <a:lumMod val="75000"/>
                <a:alpha val="30000"/>
              </a:srgbClr>
            </a:solidFill>
            <a:prstDash val="dash"/>
            <a:miter lim="800000"/>
          </a:ln>
          <a:effectLst>
            <a:outerShdw blurRad="381000" dist="190500" dir="5400000" sx="90000" sy="90000" algn="ctr" rotWithShape="0">
              <a:srgbClr val="4B4761">
                <a:lumMod val="75000"/>
                <a:alpha val="9735"/>
              </a:srgbClr>
            </a:outerShdw>
          </a:effectLst>
        </p:spPr>
        <p:txBody>
          <a:bodyPr rtlCol="0" anchor="ctr"/>
          <a:lstStyle/>
          <a:p>
            <a:pPr algn="ctr" defTabSz="457200"/>
            <a:endParaRPr kumimoji="1"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53" name="同侧圆角矩形 109">
            <a:extLst>
              <a:ext uri="{FF2B5EF4-FFF2-40B4-BE49-F238E27FC236}">
                <a16:creationId xmlns:a16="http://schemas.microsoft.com/office/drawing/2014/main" id="{CE010C48-CEE0-C36A-8DFC-C77B79ACC1F9}"/>
              </a:ext>
            </a:extLst>
          </p:cNvPr>
          <p:cNvSpPr/>
          <p:nvPr/>
        </p:nvSpPr>
        <p:spPr>
          <a:xfrm>
            <a:off x="226474" y="4812297"/>
            <a:ext cx="6039003" cy="367852"/>
          </a:xfrm>
          <a:prstGeom prst="round2SameRect">
            <a:avLst>
              <a:gd name="adj1" fmla="val 15129"/>
              <a:gd name="adj2" fmla="val 0"/>
            </a:avLst>
          </a:prstGeom>
          <a:solidFill>
            <a:schemeClr val="tx1">
              <a:lumMod val="50000"/>
              <a:lumOff val="5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txBody>
          <a:bodyPr rtlCol="0" anchor="ctr"/>
          <a:lstStyle/>
          <a:p>
            <a:pPr algn="ctr"/>
            <a:r>
              <a:rPr kumimoji="1" lang="zh-CN" altLang="en-US" sz="1400" b="1" kern="0" dirty="0">
                <a:solidFill>
                  <a:srgbClr val="FFFFFF"/>
                </a:solidFill>
                <a:cs typeface="+mn-ea"/>
                <a:sym typeface="+mn-lt"/>
              </a:rPr>
              <a:t>未</a:t>
            </a:r>
            <a:r>
              <a:rPr kumimoji="1" lang="zh-CN" altLang="en-US" sz="1400" b="1" kern="0">
                <a:solidFill>
                  <a:srgbClr val="FFFFFF"/>
                </a:solidFill>
                <a:cs typeface="+mn-ea"/>
                <a:sym typeface="+mn-lt"/>
              </a:rPr>
              <a:t>满足需求</a:t>
            </a:r>
            <a:r>
              <a:rPr kumimoji="1" lang="en-US" altLang="zh-CN" sz="1400" b="1" kern="0" dirty="0">
                <a:solidFill>
                  <a:srgbClr val="FFFFFF"/>
                </a:solidFill>
                <a:cs typeface="+mn-ea"/>
                <a:sym typeface="+mn-lt"/>
              </a:rPr>
              <a:t>-</a:t>
            </a:r>
            <a:r>
              <a:rPr kumimoji="1" lang="zh-CN" altLang="en-US" sz="1400" b="1" kern="0" dirty="0">
                <a:solidFill>
                  <a:srgbClr val="FFFFFF"/>
                </a:solidFill>
                <a:cs typeface="+mn-ea"/>
                <a:sym typeface="+mn-lt"/>
              </a:rPr>
              <a:t>安全性</a:t>
            </a:r>
          </a:p>
        </p:txBody>
      </p:sp>
      <p:sp>
        <p:nvSpPr>
          <p:cNvPr id="55" name="圆角矩形 2">
            <a:extLst>
              <a:ext uri="{FF2B5EF4-FFF2-40B4-BE49-F238E27FC236}">
                <a16:creationId xmlns:a16="http://schemas.microsoft.com/office/drawing/2014/main" id="{089AFB4C-7E52-E998-A557-0B977AEAFBE5}"/>
              </a:ext>
            </a:extLst>
          </p:cNvPr>
          <p:cNvSpPr/>
          <p:nvPr/>
        </p:nvSpPr>
        <p:spPr>
          <a:xfrm>
            <a:off x="231134" y="5711949"/>
            <a:ext cx="6034342" cy="484121"/>
          </a:xfrm>
          <a:prstGeom prst="roundRect">
            <a:avLst>
              <a:gd name="adj" fmla="val 13249"/>
            </a:avLst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rtlCol="0" anchor="ctr"/>
          <a:lstStyle/>
          <a:p>
            <a:pPr marL="285750" marR="0" lvl="0" indent="-285750" defTabSz="91440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既往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MAO-BI</a:t>
            </a: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（一代司来吉兰、二代雷沙吉兰）由于选择性不足、不可逆及依赖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P450</a:t>
            </a: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酶代谢，药物相互作用风险高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现有其他联合药物不良反应风险高，常会出现治疗不耐受：如幻觉等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285750" marR="0" lvl="0" indent="-285750" defTabSz="91440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6" name="圆角矩形 43">
            <a:extLst>
              <a:ext uri="{FF2B5EF4-FFF2-40B4-BE49-F238E27FC236}">
                <a16:creationId xmlns:a16="http://schemas.microsoft.com/office/drawing/2014/main" id="{01A5B32F-043E-1E21-D631-9021CF5F039C}"/>
              </a:ext>
            </a:extLst>
          </p:cNvPr>
          <p:cNvSpPr/>
          <p:nvPr/>
        </p:nvSpPr>
        <p:spPr>
          <a:xfrm>
            <a:off x="6797040" y="3550920"/>
            <a:ext cx="5213985" cy="111442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6350" cap="flat" cmpd="sng" algn="ctr">
            <a:solidFill>
              <a:srgbClr val="ED8300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7" name="任意多边形: 形状 10">
            <a:extLst>
              <a:ext uri="{FF2B5EF4-FFF2-40B4-BE49-F238E27FC236}">
                <a16:creationId xmlns:a16="http://schemas.microsoft.com/office/drawing/2014/main" id="{FF9C6A08-389A-C7A9-5185-3489DB88AC1E}"/>
              </a:ext>
            </a:extLst>
          </p:cNvPr>
          <p:cNvSpPr/>
          <p:nvPr/>
        </p:nvSpPr>
        <p:spPr>
          <a:xfrm rot="16200000">
            <a:off x="6134809" y="3825211"/>
            <a:ext cx="730637" cy="363302"/>
          </a:xfrm>
          <a:custGeom>
            <a:avLst/>
            <a:gdLst>
              <a:gd name="connsiteX0" fmla="*/ 202633 w 416172"/>
              <a:gd name="connsiteY0" fmla="*/ 0 h 485927"/>
              <a:gd name="connsiteX1" fmla="*/ 374083 w 416172"/>
              <a:gd name="connsiteY1" fmla="*/ 157551 h 485927"/>
              <a:gd name="connsiteX2" fmla="*/ 294275 w 416172"/>
              <a:gd name="connsiteY2" fmla="*/ 157551 h 485927"/>
              <a:gd name="connsiteX3" fmla="*/ 306015 w 416172"/>
              <a:gd name="connsiteY3" fmla="*/ 222549 h 485927"/>
              <a:gd name="connsiteX4" fmla="*/ 416172 w 416172"/>
              <a:gd name="connsiteY4" fmla="*/ 485927 h 485927"/>
              <a:gd name="connsiteX5" fmla="*/ 0 w 416172"/>
              <a:gd name="connsiteY5" fmla="*/ 485927 h 485927"/>
              <a:gd name="connsiteX6" fmla="*/ 112166 w 416172"/>
              <a:gd name="connsiteY6" fmla="*/ 219870 h 485927"/>
              <a:gd name="connsiteX7" fmla="*/ 122329 w 416172"/>
              <a:gd name="connsiteY7" fmla="*/ 157551 h 485927"/>
              <a:gd name="connsiteX8" fmla="*/ 31183 w 416172"/>
              <a:gd name="connsiteY8" fmla="*/ 157551 h 485927"/>
              <a:gd name="connsiteX9" fmla="*/ 202633 w 416172"/>
              <a:gd name="connsiteY9" fmla="*/ 0 h 485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6172" h="485927">
                <a:moveTo>
                  <a:pt x="202633" y="0"/>
                </a:moveTo>
                <a:cubicBezTo>
                  <a:pt x="238352" y="59661"/>
                  <a:pt x="269308" y="105034"/>
                  <a:pt x="374083" y="157551"/>
                </a:cubicBezTo>
                <a:lnTo>
                  <a:pt x="294275" y="157551"/>
                </a:lnTo>
                <a:lnTo>
                  <a:pt x="306015" y="222549"/>
                </a:lnTo>
                <a:cubicBezTo>
                  <a:pt x="326661" y="313020"/>
                  <a:pt x="361370" y="404832"/>
                  <a:pt x="416172" y="485927"/>
                </a:cubicBezTo>
                <a:lnTo>
                  <a:pt x="0" y="485927"/>
                </a:lnTo>
                <a:cubicBezTo>
                  <a:pt x="54801" y="401260"/>
                  <a:pt x="92191" y="308555"/>
                  <a:pt x="112166" y="219870"/>
                </a:cubicBezTo>
                <a:lnTo>
                  <a:pt x="122329" y="157551"/>
                </a:lnTo>
                <a:lnTo>
                  <a:pt x="31183" y="157551"/>
                </a:lnTo>
                <a:cubicBezTo>
                  <a:pt x="131195" y="107415"/>
                  <a:pt x="181202" y="45373"/>
                  <a:pt x="202633" y="0"/>
                </a:cubicBezTo>
                <a:close/>
              </a:path>
            </a:pathLst>
          </a:custGeom>
          <a:gradFill>
            <a:gsLst>
              <a:gs pos="0">
                <a:srgbClr val="ED8300">
                  <a:alpha val="0"/>
                </a:srgbClr>
              </a:gs>
              <a:gs pos="100000">
                <a:srgbClr val="ED8300"/>
              </a:gs>
            </a:gsLst>
            <a:lin ang="16200000" scaled="1"/>
          </a:gradFill>
          <a:ln w="12700" cap="flat" cmpd="sng" algn="ctr">
            <a:noFill/>
            <a:prstDash val="solid"/>
            <a:miter lim="800000"/>
          </a:ln>
          <a:effectLst>
            <a:outerShdw blurRad="381000" dist="190500" dir="5400000" sx="90000" sy="90000" algn="ctr" rotWithShape="0">
              <a:srgbClr val="652B91">
                <a:alpha val="3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8" name="圆角矩形 36">
            <a:extLst>
              <a:ext uri="{FF2B5EF4-FFF2-40B4-BE49-F238E27FC236}">
                <a16:creationId xmlns:a16="http://schemas.microsoft.com/office/drawing/2014/main" id="{FE225252-3E05-89D2-8384-2044C81DC5A0}"/>
              </a:ext>
            </a:extLst>
          </p:cNvPr>
          <p:cNvSpPr/>
          <p:nvPr/>
        </p:nvSpPr>
        <p:spPr>
          <a:xfrm>
            <a:off x="6797040" y="3311400"/>
            <a:ext cx="5213985" cy="380991"/>
          </a:xfrm>
          <a:prstGeom prst="roundRect">
            <a:avLst>
              <a:gd name="adj" fmla="val 6475"/>
            </a:avLst>
          </a:prstGeom>
          <a:gradFill flip="none" rotWithShape="1">
            <a:gsLst>
              <a:gs pos="30000">
                <a:srgbClr val="ED8300"/>
              </a:gs>
              <a:gs pos="100000">
                <a:srgbClr val="ED8300">
                  <a:lumMod val="80000"/>
                  <a:lumOff val="20000"/>
                </a:srgbClr>
              </a:gs>
            </a:gsLst>
            <a:lin ang="135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沙非胺双机制协同弥补疗效需求</a:t>
            </a:r>
          </a:p>
        </p:txBody>
      </p:sp>
      <p:sp>
        <p:nvSpPr>
          <p:cNvPr id="59" name="圆角矩形 2">
            <a:extLst>
              <a:ext uri="{FF2B5EF4-FFF2-40B4-BE49-F238E27FC236}">
                <a16:creationId xmlns:a16="http://schemas.microsoft.com/office/drawing/2014/main" id="{5FF6EB97-7031-2986-C3CD-4C4B78109576}"/>
              </a:ext>
            </a:extLst>
          </p:cNvPr>
          <p:cNvSpPr/>
          <p:nvPr/>
        </p:nvSpPr>
        <p:spPr>
          <a:xfrm>
            <a:off x="6797040" y="4141013"/>
            <a:ext cx="5213985" cy="474345"/>
          </a:xfrm>
          <a:prstGeom prst="roundRect">
            <a:avLst>
              <a:gd name="adj" fmla="val 13249"/>
            </a:avLst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rtlCol="0" anchor="ctr"/>
          <a:lstStyle/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1400" kern="0" dirty="0">
                <a:solidFill>
                  <a:srgbClr val="000000"/>
                </a:solidFill>
                <a:cs typeface="+mn-ea"/>
                <a:sym typeface="+mn-lt"/>
              </a:rPr>
              <a:t>改善波动同时不明显增加异动风险</a:t>
            </a:r>
            <a:endParaRPr lang="en-US" altLang="zh-CN" sz="1400" kern="0" dirty="0">
              <a:solidFill>
                <a:srgbClr val="000000"/>
              </a:solidFill>
              <a:cs typeface="+mn-ea"/>
              <a:sym typeface="+mn-lt"/>
            </a:endParaRP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1400" kern="0" dirty="0">
                <a:solidFill>
                  <a:srgbClr val="000000"/>
                </a:solidFill>
                <a:cs typeface="+mn-ea"/>
                <a:sym typeface="+mn-lt"/>
              </a:rPr>
              <a:t>改善“症状波动”“运动症状”同时改善多种“非运动症状”，显著提升生活质量</a:t>
            </a:r>
            <a:endParaRPr lang="en-US" altLang="zh-CN" sz="1400" kern="0" dirty="0">
              <a:solidFill>
                <a:srgbClr val="000000"/>
              </a:solidFill>
              <a:cs typeface="+mn-ea"/>
              <a:sym typeface="+mn-lt"/>
            </a:endParaRP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zh-CN" sz="1400" kern="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61" name="圆角矩形 43">
            <a:extLst>
              <a:ext uri="{FF2B5EF4-FFF2-40B4-BE49-F238E27FC236}">
                <a16:creationId xmlns:a16="http://schemas.microsoft.com/office/drawing/2014/main" id="{18E20B44-D137-0908-5AFA-94504437B060}"/>
              </a:ext>
            </a:extLst>
          </p:cNvPr>
          <p:cNvSpPr/>
          <p:nvPr/>
        </p:nvSpPr>
        <p:spPr>
          <a:xfrm>
            <a:off x="6797040" y="5163819"/>
            <a:ext cx="5213985" cy="111442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6350" cap="flat" cmpd="sng" algn="ctr">
            <a:solidFill>
              <a:srgbClr val="ED8300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2" name="圆角矩形 36">
            <a:extLst>
              <a:ext uri="{FF2B5EF4-FFF2-40B4-BE49-F238E27FC236}">
                <a16:creationId xmlns:a16="http://schemas.microsoft.com/office/drawing/2014/main" id="{0D4C4241-2687-472A-B613-BA3ADBA886BB}"/>
              </a:ext>
            </a:extLst>
          </p:cNvPr>
          <p:cNvSpPr/>
          <p:nvPr/>
        </p:nvSpPr>
        <p:spPr>
          <a:xfrm>
            <a:off x="6797040" y="4806955"/>
            <a:ext cx="5213985" cy="389559"/>
          </a:xfrm>
          <a:prstGeom prst="roundRect">
            <a:avLst>
              <a:gd name="adj" fmla="val 6475"/>
            </a:avLst>
          </a:prstGeom>
          <a:gradFill flip="none" rotWithShape="1">
            <a:gsLst>
              <a:gs pos="30000">
                <a:srgbClr val="ED8300"/>
              </a:gs>
              <a:gs pos="100000">
                <a:srgbClr val="ED8300">
                  <a:lumMod val="80000"/>
                  <a:lumOff val="20000"/>
                </a:srgbClr>
              </a:gs>
            </a:gsLst>
            <a:lin ang="135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沙非胺可逆高选择抑制</a:t>
            </a:r>
            <a:r>
              <a:rPr kumimoji="1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MAO-B</a:t>
            </a:r>
            <a:r>
              <a:rPr kumimoji="1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弥补安全性需求</a:t>
            </a:r>
          </a:p>
        </p:txBody>
      </p:sp>
      <p:sp>
        <p:nvSpPr>
          <p:cNvPr id="96" name="圆角矩形 2">
            <a:extLst>
              <a:ext uri="{FF2B5EF4-FFF2-40B4-BE49-F238E27FC236}">
                <a16:creationId xmlns:a16="http://schemas.microsoft.com/office/drawing/2014/main" id="{36BFF1F5-CB4F-D83C-9D89-CA1327DAFB48}"/>
              </a:ext>
            </a:extLst>
          </p:cNvPr>
          <p:cNvSpPr/>
          <p:nvPr/>
        </p:nvSpPr>
        <p:spPr>
          <a:xfrm>
            <a:off x="6797041" y="5434048"/>
            <a:ext cx="5213984" cy="483870"/>
          </a:xfrm>
          <a:prstGeom prst="roundRect">
            <a:avLst>
              <a:gd name="adj" fmla="val 13249"/>
            </a:avLst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rtlCol="0" anchor="ctr"/>
          <a:lstStyle/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1400" kern="0" dirty="0">
                <a:solidFill>
                  <a:srgbClr val="000000"/>
                </a:solidFill>
                <a:cs typeface="+mn-ea"/>
                <a:sym typeface="+mn-lt"/>
              </a:rPr>
              <a:t>可与选择性</a:t>
            </a:r>
            <a:r>
              <a:rPr lang="en-US" altLang="zh-CN" sz="1400" kern="0" dirty="0">
                <a:solidFill>
                  <a:srgbClr val="000000"/>
                </a:solidFill>
                <a:cs typeface="+mn-ea"/>
                <a:sym typeface="+mn-lt"/>
              </a:rPr>
              <a:t>5-</a:t>
            </a:r>
            <a:r>
              <a:rPr lang="zh-CN" altLang="en-US" sz="1400" kern="0" dirty="0">
                <a:solidFill>
                  <a:srgbClr val="000000"/>
                </a:solidFill>
                <a:cs typeface="+mn-ea"/>
                <a:sym typeface="+mn-lt"/>
              </a:rPr>
              <a:t>羟色胺类抗抑郁药及经P450酶代谢的药物联用</a:t>
            </a:r>
            <a:endParaRPr lang="en-US" altLang="zh-CN" sz="1400" kern="0" dirty="0">
              <a:solidFill>
                <a:srgbClr val="000000"/>
              </a:solidFill>
              <a:cs typeface="+mn-ea"/>
              <a:sym typeface="+mn-lt"/>
            </a:endParaRP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1400" kern="0" dirty="0">
                <a:solidFill>
                  <a:srgbClr val="000000"/>
                </a:solidFill>
                <a:cs typeface="+mn-ea"/>
                <a:sym typeface="+mn-lt"/>
              </a:rPr>
              <a:t>幻觉、高血压危象、血清素综合征风险低</a:t>
            </a:r>
          </a:p>
        </p:txBody>
      </p:sp>
      <p:sp>
        <p:nvSpPr>
          <p:cNvPr id="97" name="任意形状 186">
            <a:extLst>
              <a:ext uri="{FF2B5EF4-FFF2-40B4-BE49-F238E27FC236}">
                <a16:creationId xmlns:a16="http://schemas.microsoft.com/office/drawing/2014/main" id="{3654B09D-A687-9259-6F38-76E8F54A6467}"/>
              </a:ext>
            </a:extLst>
          </p:cNvPr>
          <p:cNvSpPr/>
          <p:nvPr/>
        </p:nvSpPr>
        <p:spPr>
          <a:xfrm>
            <a:off x="1228024" y="2157474"/>
            <a:ext cx="1482460" cy="45719"/>
          </a:xfrm>
          <a:custGeom>
            <a:avLst/>
            <a:gdLst>
              <a:gd name="connsiteX0" fmla="*/ 0 w 1585609"/>
              <a:gd name="connsiteY0" fmla="*/ 68094 h 68094"/>
              <a:gd name="connsiteX1" fmla="*/ 1585609 w 1585609"/>
              <a:gd name="connsiteY1" fmla="*/ 68094 h 68094"/>
              <a:gd name="connsiteX2" fmla="*/ 1488332 w 1585609"/>
              <a:gd name="connsiteY2" fmla="*/ 0 h 68094"/>
              <a:gd name="connsiteX0-1" fmla="*/ 0 w 1646176"/>
              <a:gd name="connsiteY0-2" fmla="*/ 146705 h 146705"/>
              <a:gd name="connsiteX1-3" fmla="*/ 1585609 w 1646176"/>
              <a:gd name="connsiteY1-4" fmla="*/ 146705 h 146705"/>
              <a:gd name="connsiteX2-5" fmla="*/ 1646176 w 1646176"/>
              <a:gd name="connsiteY2-6" fmla="*/ 0 h 146705"/>
              <a:gd name="connsiteX0-7" fmla="*/ 0 w 1585609"/>
              <a:gd name="connsiteY0-8" fmla="*/ 96679 h 96679"/>
              <a:gd name="connsiteX1-9" fmla="*/ 1585609 w 1585609"/>
              <a:gd name="connsiteY1-10" fmla="*/ 96679 h 96679"/>
              <a:gd name="connsiteX2-11" fmla="*/ 1539249 w 1585609"/>
              <a:gd name="connsiteY2-12" fmla="*/ 0 h 96679"/>
              <a:gd name="connsiteX0-13" fmla="*/ 0 w 1585609"/>
              <a:gd name="connsiteY0-14" fmla="*/ 63479 h 63479"/>
              <a:gd name="connsiteX1-15" fmla="*/ 1585609 w 1585609"/>
              <a:gd name="connsiteY1-16" fmla="*/ 63479 h 63479"/>
              <a:gd name="connsiteX2-17" fmla="*/ 1536883 w 1585609"/>
              <a:gd name="connsiteY2-18" fmla="*/ 0 h 6347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585609" h="63479">
                <a:moveTo>
                  <a:pt x="0" y="63479"/>
                </a:moveTo>
                <a:lnTo>
                  <a:pt x="1585609" y="63479"/>
                </a:lnTo>
                <a:lnTo>
                  <a:pt x="1536883" y="0"/>
                </a:lnTo>
              </a:path>
            </a:pathLst>
          </a:custGeom>
          <a:noFill/>
          <a:ln w="19050" cap="rnd" cmpd="sng" algn="ctr">
            <a:gradFill flip="none" rotWithShape="1">
              <a:gsLst>
                <a:gs pos="0">
                  <a:srgbClr val="652B91"/>
                </a:gs>
                <a:gs pos="100000">
                  <a:srgbClr val="652B91">
                    <a:alpha val="0"/>
                  </a:srgbClr>
                </a:gs>
              </a:gsLst>
              <a:lin ang="10800000" scaled="1"/>
              <a:tileRect/>
            </a:gradFill>
            <a:prstDash val="solid"/>
            <a:round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8" name="圆角矩形 30">
            <a:extLst>
              <a:ext uri="{FF2B5EF4-FFF2-40B4-BE49-F238E27FC236}">
                <a16:creationId xmlns:a16="http://schemas.microsoft.com/office/drawing/2014/main" id="{61373430-40FB-9AA8-91C0-F37BDEA2AE59}"/>
              </a:ext>
            </a:extLst>
          </p:cNvPr>
          <p:cNvSpPr/>
          <p:nvPr/>
        </p:nvSpPr>
        <p:spPr>
          <a:xfrm>
            <a:off x="8453334" y="1076345"/>
            <a:ext cx="3557691" cy="2030484"/>
          </a:xfrm>
          <a:prstGeom prst="roundRect">
            <a:avLst>
              <a:gd name="adj" fmla="val 5078"/>
            </a:avLst>
          </a:prstGeom>
          <a:solidFill>
            <a:srgbClr val="FFFFFF"/>
          </a:solidFill>
          <a:ln w="6350" cap="flat" cmpd="sng" algn="ctr">
            <a:solidFill>
              <a:srgbClr val="4B4761">
                <a:lumMod val="75000"/>
                <a:alpha val="30000"/>
              </a:srgbClr>
            </a:solidFill>
            <a:prstDash val="dash"/>
            <a:miter lim="800000"/>
          </a:ln>
          <a:effectLst>
            <a:outerShdw blurRad="381000" dist="190500" dir="5400000" sx="90000" sy="90000" algn="ctr" rotWithShape="0">
              <a:srgbClr val="4B4761">
                <a:lumMod val="75000"/>
                <a:alpha val="9735"/>
              </a:srgbClr>
            </a:outerShdw>
          </a:effectLst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9" name="椭圆 98">
            <a:extLst>
              <a:ext uri="{FF2B5EF4-FFF2-40B4-BE49-F238E27FC236}">
                <a16:creationId xmlns:a16="http://schemas.microsoft.com/office/drawing/2014/main" id="{D5C731F8-09C3-5E5D-232A-12E5CC4FDC2B}"/>
              </a:ext>
            </a:extLst>
          </p:cNvPr>
          <p:cNvSpPr>
            <a:spLocks noChangeAspect="1"/>
          </p:cNvSpPr>
          <p:nvPr/>
        </p:nvSpPr>
        <p:spPr>
          <a:xfrm>
            <a:off x="8696058" y="1236951"/>
            <a:ext cx="93600" cy="93600"/>
          </a:xfrm>
          <a:prstGeom prst="ellipse">
            <a:avLst/>
          </a:prstGeom>
          <a:solidFill>
            <a:srgbClr val="652B91"/>
          </a:solidFill>
          <a:ln w="31750" cap="flat" cmpd="sng" algn="ctr">
            <a:solidFill>
              <a:srgbClr val="652B91">
                <a:lumMod val="40000"/>
                <a:lumOff val="6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0" name="Rectangle: Rounded Corners 4">
            <a:extLst>
              <a:ext uri="{FF2B5EF4-FFF2-40B4-BE49-F238E27FC236}">
                <a16:creationId xmlns:a16="http://schemas.microsoft.com/office/drawing/2014/main" id="{589D8646-7115-DF92-D2C1-51FDFF0EC0CC}"/>
              </a:ext>
            </a:extLst>
          </p:cNvPr>
          <p:cNvSpPr/>
          <p:nvPr/>
        </p:nvSpPr>
        <p:spPr>
          <a:xfrm>
            <a:off x="8789658" y="1170708"/>
            <a:ext cx="3127767" cy="258649"/>
          </a:xfrm>
          <a:prstGeom prst="roundRect">
            <a:avLst>
              <a:gd name="adj" fmla="val 10164"/>
            </a:avLst>
          </a:prstGeom>
          <a:noFill/>
          <a:ln w="1905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72000" tIns="45720" rIns="72000" bIns="45720" numCol="1" spcCol="0" rtlCol="0" fromWordArt="0" anchor="ctr" anchorCtr="0" forceAA="0" compatLnSpc="1">
            <a:noAutofit/>
          </a:bodyPr>
          <a:lstStyle/>
          <a:p>
            <a:pPr>
              <a:spcAft>
                <a:spcPts val="600"/>
              </a:spcAft>
              <a:defRPr/>
            </a:pPr>
            <a:r>
              <a:rPr lang="zh-CN" altLang="en-US" sz="1400" b="1" kern="0" dirty="0">
                <a:solidFill>
                  <a:srgbClr val="000000"/>
                </a:solidFill>
                <a:cs typeface="+mn-ea"/>
                <a:sym typeface="+mn-lt"/>
              </a:rPr>
              <a:t>帕金森病疾病负担</a:t>
            </a:r>
            <a:endParaRPr lang="zh-CN" altLang="en-US" sz="1400" kern="0" baseline="3000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01" name="文本框 100">
            <a:extLst>
              <a:ext uri="{FF2B5EF4-FFF2-40B4-BE49-F238E27FC236}">
                <a16:creationId xmlns:a16="http://schemas.microsoft.com/office/drawing/2014/main" id="{DE45F6DB-5A72-3749-50CD-BAF47234341C}"/>
              </a:ext>
            </a:extLst>
          </p:cNvPr>
          <p:cNvSpPr txBox="1"/>
          <p:nvPr/>
        </p:nvSpPr>
        <p:spPr>
          <a:xfrm>
            <a:off x="8542251" y="1638419"/>
            <a:ext cx="3310274" cy="13271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kumimoji="1">
                <a:latin typeface="OPPOSans R" pitchFamily="18" charset="-122"/>
                <a:ea typeface="OPPOSans R" pitchFamily="18" charset="-122"/>
                <a:cs typeface="OPPOSans R" pitchFamily="18" charset="-122"/>
              </a:defRPr>
            </a:lvl1pPr>
          </a:lstStyle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帕金森病全球患病率为</a:t>
            </a:r>
            <a:r>
              <a:rPr lang="en-US" altLang="zh-CN" sz="12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138.6/10</a:t>
            </a:r>
            <a:r>
              <a:rPr lang="zh-CN" altLang="en-US" sz="12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万，中国为</a:t>
            </a:r>
            <a:r>
              <a:rPr lang="en-US" altLang="zh-CN" sz="12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245.7/10</a:t>
            </a:r>
            <a:r>
              <a:rPr lang="zh-CN" altLang="en-US" sz="12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万</a:t>
            </a:r>
            <a:r>
              <a:rPr lang="en-US" altLang="zh-CN" sz="1200" baseline="300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lang="zh-CN" altLang="en-US" sz="12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，症状波动患病率为</a:t>
            </a:r>
            <a:r>
              <a:rPr lang="en-US" altLang="zh-CN" sz="12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55.1%</a:t>
            </a:r>
            <a:r>
              <a:rPr lang="en-US" altLang="zh-CN" sz="1200" baseline="300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4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altLang="zh-CN" sz="1200" dirty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200" b="1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青年型（</a:t>
            </a:r>
            <a:r>
              <a:rPr lang="en-US" altLang="zh-CN" sz="1200" b="1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≤40</a:t>
            </a:r>
            <a:r>
              <a:rPr lang="zh-CN" altLang="en-US" sz="1200" b="1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岁）帕金森病（第一批罕见病目录，</a:t>
            </a:r>
            <a:r>
              <a:rPr lang="it-IT" altLang="zh-CN" sz="1200" b="1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NO.87</a:t>
            </a:r>
            <a:r>
              <a:rPr lang="zh-CN" altLang="en-US" sz="1200" b="1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）患病率为</a:t>
            </a:r>
            <a:r>
              <a:rPr lang="en-US" altLang="zh-CN" sz="1200" b="1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10.2/10</a:t>
            </a:r>
            <a:r>
              <a:rPr lang="zh-CN" altLang="en-US" sz="1200" b="1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万</a:t>
            </a:r>
            <a:r>
              <a:rPr lang="en-US" altLang="zh-CN" sz="1200" b="1" baseline="300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5</a:t>
            </a:r>
            <a:r>
              <a:rPr lang="zh-CN" altLang="en-US" sz="1200" b="1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，会更早出现症状波动等并发症</a:t>
            </a:r>
            <a:r>
              <a:rPr lang="en-US" altLang="zh-CN" sz="1200" b="1" baseline="300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6</a:t>
            </a:r>
            <a:endParaRPr lang="zh-CN" altLang="en-US" sz="1200" b="1" dirty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3" name="任意多边形: 形状 112">
            <a:extLst>
              <a:ext uri="{FF2B5EF4-FFF2-40B4-BE49-F238E27FC236}">
                <a16:creationId xmlns:a16="http://schemas.microsoft.com/office/drawing/2014/main" id="{8E2AD406-A846-404F-4D8E-D42E6DC7F6EF}"/>
              </a:ext>
            </a:extLst>
          </p:cNvPr>
          <p:cNvSpPr/>
          <p:nvPr/>
        </p:nvSpPr>
        <p:spPr>
          <a:xfrm rot="16200000">
            <a:off x="6150617" y="5290190"/>
            <a:ext cx="730637" cy="363302"/>
          </a:xfrm>
          <a:custGeom>
            <a:avLst/>
            <a:gdLst>
              <a:gd name="connsiteX0" fmla="*/ 202633 w 416172"/>
              <a:gd name="connsiteY0" fmla="*/ 0 h 485927"/>
              <a:gd name="connsiteX1" fmla="*/ 374083 w 416172"/>
              <a:gd name="connsiteY1" fmla="*/ 157551 h 485927"/>
              <a:gd name="connsiteX2" fmla="*/ 294275 w 416172"/>
              <a:gd name="connsiteY2" fmla="*/ 157551 h 485927"/>
              <a:gd name="connsiteX3" fmla="*/ 306015 w 416172"/>
              <a:gd name="connsiteY3" fmla="*/ 222549 h 485927"/>
              <a:gd name="connsiteX4" fmla="*/ 416172 w 416172"/>
              <a:gd name="connsiteY4" fmla="*/ 485927 h 485927"/>
              <a:gd name="connsiteX5" fmla="*/ 0 w 416172"/>
              <a:gd name="connsiteY5" fmla="*/ 485927 h 485927"/>
              <a:gd name="connsiteX6" fmla="*/ 112166 w 416172"/>
              <a:gd name="connsiteY6" fmla="*/ 219870 h 485927"/>
              <a:gd name="connsiteX7" fmla="*/ 122329 w 416172"/>
              <a:gd name="connsiteY7" fmla="*/ 157551 h 485927"/>
              <a:gd name="connsiteX8" fmla="*/ 31183 w 416172"/>
              <a:gd name="connsiteY8" fmla="*/ 157551 h 485927"/>
              <a:gd name="connsiteX9" fmla="*/ 202633 w 416172"/>
              <a:gd name="connsiteY9" fmla="*/ 0 h 485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6172" h="485927">
                <a:moveTo>
                  <a:pt x="202633" y="0"/>
                </a:moveTo>
                <a:cubicBezTo>
                  <a:pt x="238352" y="59661"/>
                  <a:pt x="269308" y="105034"/>
                  <a:pt x="374083" y="157551"/>
                </a:cubicBezTo>
                <a:lnTo>
                  <a:pt x="294275" y="157551"/>
                </a:lnTo>
                <a:lnTo>
                  <a:pt x="306015" y="222549"/>
                </a:lnTo>
                <a:cubicBezTo>
                  <a:pt x="326661" y="313020"/>
                  <a:pt x="361370" y="404832"/>
                  <a:pt x="416172" y="485927"/>
                </a:cubicBezTo>
                <a:lnTo>
                  <a:pt x="0" y="485927"/>
                </a:lnTo>
                <a:cubicBezTo>
                  <a:pt x="54801" y="401260"/>
                  <a:pt x="92191" y="308555"/>
                  <a:pt x="112166" y="219870"/>
                </a:cubicBezTo>
                <a:lnTo>
                  <a:pt x="122329" y="157551"/>
                </a:lnTo>
                <a:lnTo>
                  <a:pt x="31183" y="157551"/>
                </a:lnTo>
                <a:cubicBezTo>
                  <a:pt x="131195" y="107415"/>
                  <a:pt x="181202" y="45373"/>
                  <a:pt x="202633" y="0"/>
                </a:cubicBezTo>
                <a:close/>
              </a:path>
            </a:pathLst>
          </a:custGeom>
          <a:gradFill>
            <a:gsLst>
              <a:gs pos="0">
                <a:srgbClr val="ED8300">
                  <a:alpha val="0"/>
                </a:srgbClr>
              </a:gs>
              <a:gs pos="100000">
                <a:srgbClr val="ED8300"/>
              </a:gs>
            </a:gsLst>
            <a:lin ang="16200000" scaled="1"/>
          </a:gradFill>
          <a:ln w="12700" cap="flat" cmpd="sng" algn="ctr">
            <a:noFill/>
            <a:prstDash val="solid"/>
            <a:miter lim="800000"/>
          </a:ln>
          <a:effectLst>
            <a:outerShdw blurRad="381000" dist="190500" dir="5400000" sx="90000" sy="90000" algn="ctr" rotWithShape="0">
              <a:srgbClr val="652B91">
                <a:alpha val="3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4" name="文本框 113">
            <a:extLst>
              <a:ext uri="{FF2B5EF4-FFF2-40B4-BE49-F238E27FC236}">
                <a16:creationId xmlns:a16="http://schemas.microsoft.com/office/drawing/2014/main" id="{7B1EAFA1-8253-373B-0006-226D4BA0CCD5}"/>
              </a:ext>
            </a:extLst>
          </p:cNvPr>
          <p:cNvSpPr txBox="1"/>
          <p:nvPr/>
        </p:nvSpPr>
        <p:spPr>
          <a:xfrm>
            <a:off x="6797040" y="6305752"/>
            <a:ext cx="4786806" cy="243204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en-US" altLang="zh-CN" sz="8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MAO-B</a:t>
            </a:r>
            <a:r>
              <a:rPr lang="zh-CN" altLang="en-US" sz="8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：单胺氧化酶</a:t>
            </a:r>
            <a:r>
              <a:rPr lang="en-US" altLang="zh-CN" sz="8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B</a:t>
            </a:r>
            <a:r>
              <a:rPr lang="zh-CN" altLang="en-US" sz="8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；</a:t>
            </a:r>
            <a:r>
              <a:rPr lang="en-US" altLang="zh-CN" sz="8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MAO-BI</a:t>
            </a:r>
            <a:r>
              <a:rPr lang="zh-CN" altLang="en-US" sz="8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：单胺氧化酶</a:t>
            </a:r>
            <a:r>
              <a:rPr lang="en-US" altLang="zh-CN" sz="8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B</a:t>
            </a:r>
            <a:r>
              <a:rPr lang="zh-CN" altLang="en-US" sz="8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抑制剂</a:t>
            </a:r>
          </a:p>
        </p:txBody>
      </p:sp>
    </p:spTree>
    <p:extLst>
      <p:ext uri="{BB962C8B-B14F-4D97-AF65-F5344CB8AC3E}">
        <p14:creationId xmlns:p14="http://schemas.microsoft.com/office/powerpoint/2010/main" val="598902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圆角矩形 10">
            <a:extLst>
              <a:ext uri="{FF2B5EF4-FFF2-40B4-BE49-F238E27FC236}">
                <a16:creationId xmlns:a16="http://schemas.microsoft.com/office/drawing/2014/main" id="{CC6F4B54-A17A-A095-49F2-C313F7E1E926}"/>
              </a:ext>
            </a:extLst>
          </p:cNvPr>
          <p:cNvSpPr/>
          <p:nvPr/>
        </p:nvSpPr>
        <p:spPr>
          <a:xfrm>
            <a:off x="361108" y="1138819"/>
            <a:ext cx="8443425" cy="5485172"/>
          </a:xfrm>
          <a:prstGeom prst="roundRect">
            <a:avLst>
              <a:gd name="adj" fmla="val 2410"/>
            </a:avLst>
          </a:prstGeom>
          <a:solidFill>
            <a:srgbClr val="FFFFFF"/>
          </a:solidFill>
          <a:ln w="6350" cap="flat" cmpd="sng" algn="ctr">
            <a:solidFill>
              <a:srgbClr val="7833AC"/>
            </a:solidFill>
            <a:prstDash val="dash"/>
            <a:miter lim="800000"/>
          </a:ln>
          <a:effectLst>
            <a:outerShdw blurRad="584200" dist="152400" dir="5400000" sx="94000" sy="94000" algn="ctr" rotWithShape="0">
              <a:srgbClr val="000000">
                <a:lumMod val="50000"/>
                <a:lumOff val="50000"/>
                <a:alpha val="2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B5D42608-9DB6-715B-BC4A-8419CCA79CBB}"/>
              </a:ext>
            </a:extLst>
          </p:cNvPr>
          <p:cNvGrpSpPr/>
          <p:nvPr/>
        </p:nvGrpSpPr>
        <p:grpSpPr>
          <a:xfrm>
            <a:off x="238829" y="169610"/>
            <a:ext cx="11592000" cy="555117"/>
            <a:chOff x="336000" y="169610"/>
            <a:chExt cx="11592000" cy="555117"/>
          </a:xfrm>
        </p:grpSpPr>
        <p:cxnSp>
          <p:nvCxnSpPr>
            <p:cNvPr id="3" name="直线连接符 13">
              <a:extLst>
                <a:ext uri="{FF2B5EF4-FFF2-40B4-BE49-F238E27FC236}">
                  <a16:creationId xmlns:a16="http://schemas.microsoft.com/office/drawing/2014/main" id="{D5EC6CB8-C1D1-5134-2E4E-7BCC39A6FA73}"/>
                </a:ext>
              </a:extLst>
            </p:cNvPr>
            <p:cNvCxnSpPr/>
            <p:nvPr/>
          </p:nvCxnSpPr>
          <p:spPr>
            <a:xfrm>
              <a:off x="336000" y="724727"/>
              <a:ext cx="11592000" cy="0"/>
            </a:xfrm>
            <a:prstGeom prst="line">
              <a:avLst/>
            </a:prstGeom>
            <a:noFill/>
            <a:ln w="6350" cap="flat" cmpd="sng" algn="ctr">
              <a:solidFill>
                <a:srgbClr val="652B91"/>
              </a:solidFill>
              <a:prstDash val="solid"/>
              <a:miter lim="800000"/>
            </a:ln>
            <a:effectLst/>
          </p:spPr>
        </p:cxnSp>
        <p:sp>
          <p:nvSpPr>
            <p:cNvPr id="4" name="圆角矩形 14">
              <a:extLst>
                <a:ext uri="{FF2B5EF4-FFF2-40B4-BE49-F238E27FC236}">
                  <a16:creationId xmlns:a16="http://schemas.microsoft.com/office/drawing/2014/main" id="{ABD94A67-3109-E4CA-79AA-A96E383204F9}"/>
                </a:ext>
              </a:extLst>
            </p:cNvPr>
            <p:cNvSpPr/>
            <p:nvPr/>
          </p:nvSpPr>
          <p:spPr>
            <a:xfrm>
              <a:off x="340663" y="169610"/>
              <a:ext cx="1764212" cy="3960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30000">
                  <a:srgbClr val="652B91"/>
                </a:gs>
                <a:gs pos="100000">
                  <a:srgbClr val="652B91">
                    <a:lumMod val="90000"/>
                    <a:lumOff val="10000"/>
                  </a:srgbClr>
                </a:gs>
              </a:gsLst>
              <a:lin ang="54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>
              <a:outerShdw blurRad="317500" dist="152400" dir="5400000" sx="90000" sy="90000" algn="ctr" rotWithShape="0">
                <a:srgbClr val="000000">
                  <a:lumMod val="50000"/>
                  <a:lumOff val="50000"/>
                  <a:alpha val="2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6B375209-0F50-215E-4CF6-9E8A06516721}"/>
                </a:ext>
              </a:extLst>
            </p:cNvPr>
            <p:cNvSpPr txBox="1"/>
            <p:nvPr/>
          </p:nvSpPr>
          <p:spPr>
            <a:xfrm>
              <a:off x="430778" y="229111"/>
              <a:ext cx="1574706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创新性</a:t>
              </a:r>
              <a:r>
                <a:rPr kumimoji="1" lang="en-US" altLang="zh-CN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1</a:t>
              </a:r>
              <a:endParaRPr kumimoji="1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6" name="文本框 5">
            <a:extLst>
              <a:ext uri="{FF2B5EF4-FFF2-40B4-BE49-F238E27FC236}">
                <a16:creationId xmlns:a16="http://schemas.microsoft.com/office/drawing/2014/main" id="{5DC1F245-0059-2AB2-E072-1A1214D5613A}"/>
              </a:ext>
            </a:extLst>
          </p:cNvPr>
          <p:cNvSpPr txBox="1"/>
          <p:nvPr/>
        </p:nvSpPr>
        <p:spPr>
          <a:xfrm>
            <a:off x="2157425" y="164680"/>
            <a:ext cx="1003457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kumimoji="1" sz="2400" b="1">
                <a:latin typeface="+mj-ea"/>
                <a:ea typeface="+mj-ea"/>
                <a:cs typeface="OPPOSans B" pitchFamily="18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全球唯一双重机制抗帕</a:t>
            </a:r>
            <a:r>
              <a:rPr lang="zh-CN" altLang="en-US" kern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药物</a:t>
            </a:r>
            <a:r>
              <a:rPr kumimoji="1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，优化治疗成本，更多特殊人群获益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25EE0E1-74C9-08E0-AB4D-95EF5211ACCD}"/>
              </a:ext>
            </a:extLst>
          </p:cNvPr>
          <p:cNvSpPr txBox="1"/>
          <p:nvPr/>
        </p:nvSpPr>
        <p:spPr>
          <a:xfrm>
            <a:off x="27102" y="6672672"/>
            <a:ext cx="1164962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1..Müller T, et al. Clin </a:t>
            </a:r>
            <a:r>
              <a:rPr kumimoji="0" lang="en-US" altLang="zh-CN" sz="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Pharmacokinet</a:t>
            </a:r>
            <a:r>
              <a:rPr kumimoji="0" lang="en-US" altLang="zh-CN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. 2017;56(3):251-261. 2. Wang J, et al. Front </a:t>
            </a:r>
            <a:r>
              <a:rPr kumimoji="0" lang="en-US" altLang="zh-CN" sz="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Neurosci</a:t>
            </a:r>
            <a:r>
              <a:rPr kumimoji="0" lang="en-US" altLang="zh-CN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. 2020;14:585584. Published 2020 Nov 26. 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ECE15C0C-70A6-5C94-2218-70E2EBDE8249}"/>
              </a:ext>
            </a:extLst>
          </p:cNvPr>
          <p:cNvSpPr/>
          <p:nvPr/>
        </p:nvSpPr>
        <p:spPr>
          <a:xfrm>
            <a:off x="3574082" y="914795"/>
            <a:ext cx="212637" cy="523220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>
              <a:ln w="0"/>
              <a:solidFill>
                <a:prstClr val="black"/>
              </a:solidFill>
              <a:effectLst>
                <a:reflection blurRad="6350" stA="53000" endA="300" endPos="35500" dir="5400000" sy="-90000" algn="bl" rotWithShape="0"/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E7842346-926B-29A4-BB63-A4880FCD7A3D}"/>
              </a:ext>
            </a:extLst>
          </p:cNvPr>
          <p:cNvSpPr txBox="1"/>
          <p:nvPr/>
        </p:nvSpPr>
        <p:spPr>
          <a:xfrm>
            <a:off x="361110" y="940304"/>
            <a:ext cx="8459321" cy="354925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7833AC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单胺氧化酶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B/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离子通道双靶点协同，精准调控多巴胺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-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谷氨酸双通路</a:t>
            </a:r>
            <a:r>
              <a:rPr kumimoji="0" lang="en-US" altLang="zh-CN" sz="16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1-2</a:t>
            </a:r>
            <a:endParaRPr kumimoji="0" lang="zh-CN" altLang="en-US" sz="1600" b="1" i="0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平行四边形 62">
            <a:extLst>
              <a:ext uri="{FF2B5EF4-FFF2-40B4-BE49-F238E27FC236}">
                <a16:creationId xmlns:a16="http://schemas.microsoft.com/office/drawing/2014/main" id="{37933720-7E55-F71D-AB95-1AFADE6894CB}"/>
              </a:ext>
            </a:extLst>
          </p:cNvPr>
          <p:cNvSpPr/>
          <p:nvPr/>
        </p:nvSpPr>
        <p:spPr>
          <a:xfrm>
            <a:off x="9047883" y="966349"/>
            <a:ext cx="140124" cy="515335"/>
          </a:xfrm>
          <a:prstGeom prst="parallelogram">
            <a:avLst/>
          </a:prstGeom>
          <a:gradFill flip="none" rotWithShape="1">
            <a:gsLst>
              <a:gs pos="8000">
                <a:sysClr val="window" lastClr="FFFFFF">
                  <a:alpha val="36000"/>
                </a:sysClr>
              </a:gs>
              <a:gs pos="100000">
                <a:sysClr val="window" lastClr="FFFFFF">
                  <a:alpha val="0"/>
                </a:sys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平行四边形 63">
            <a:extLst>
              <a:ext uri="{FF2B5EF4-FFF2-40B4-BE49-F238E27FC236}">
                <a16:creationId xmlns:a16="http://schemas.microsoft.com/office/drawing/2014/main" id="{D5D6A039-7EFA-4ED6-FC96-10664597AB2E}"/>
              </a:ext>
            </a:extLst>
          </p:cNvPr>
          <p:cNvSpPr/>
          <p:nvPr/>
        </p:nvSpPr>
        <p:spPr>
          <a:xfrm flipH="1" flipV="1">
            <a:off x="9061838" y="946257"/>
            <a:ext cx="140124" cy="515335"/>
          </a:xfrm>
          <a:prstGeom prst="parallelogram">
            <a:avLst/>
          </a:prstGeom>
          <a:gradFill flip="none" rotWithShape="1">
            <a:gsLst>
              <a:gs pos="8000">
                <a:sysClr val="window" lastClr="FFFFFF">
                  <a:alpha val="36000"/>
                </a:sysClr>
              </a:gs>
              <a:gs pos="100000">
                <a:sysClr val="window" lastClr="FFFFFF">
                  <a:alpha val="0"/>
                </a:sys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平行四边形 62">
            <a:extLst>
              <a:ext uri="{FF2B5EF4-FFF2-40B4-BE49-F238E27FC236}">
                <a16:creationId xmlns:a16="http://schemas.microsoft.com/office/drawing/2014/main" id="{C46978D8-23F1-16F2-9F14-DCCF72E09DDC}"/>
              </a:ext>
            </a:extLst>
          </p:cNvPr>
          <p:cNvSpPr/>
          <p:nvPr/>
        </p:nvSpPr>
        <p:spPr>
          <a:xfrm>
            <a:off x="382018" y="933871"/>
            <a:ext cx="196057" cy="515335"/>
          </a:xfrm>
          <a:prstGeom prst="parallelogram">
            <a:avLst/>
          </a:prstGeom>
          <a:gradFill flip="none" rotWithShape="1">
            <a:gsLst>
              <a:gs pos="8000">
                <a:sysClr val="window" lastClr="FFFFFF">
                  <a:alpha val="36000"/>
                </a:sysClr>
              </a:gs>
              <a:gs pos="100000">
                <a:sysClr val="window" lastClr="FFFFFF">
                  <a:alpha val="0"/>
                </a:sys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平行四边形 63">
            <a:extLst>
              <a:ext uri="{FF2B5EF4-FFF2-40B4-BE49-F238E27FC236}">
                <a16:creationId xmlns:a16="http://schemas.microsoft.com/office/drawing/2014/main" id="{EB538414-38DB-ED82-455E-D17618998AAC}"/>
              </a:ext>
            </a:extLst>
          </p:cNvPr>
          <p:cNvSpPr/>
          <p:nvPr/>
        </p:nvSpPr>
        <p:spPr>
          <a:xfrm flipH="1" flipV="1">
            <a:off x="470709" y="933870"/>
            <a:ext cx="196057" cy="515335"/>
          </a:xfrm>
          <a:prstGeom prst="parallelogram">
            <a:avLst/>
          </a:prstGeom>
          <a:gradFill flip="none" rotWithShape="1">
            <a:gsLst>
              <a:gs pos="8000">
                <a:sysClr val="window" lastClr="FFFFFF">
                  <a:alpha val="36000"/>
                </a:sysClr>
              </a:gs>
              <a:gs pos="100000">
                <a:sysClr val="window" lastClr="FFFFFF">
                  <a:alpha val="0"/>
                </a:sys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圆角矩形 11">
            <a:extLst>
              <a:ext uri="{FF2B5EF4-FFF2-40B4-BE49-F238E27FC236}">
                <a16:creationId xmlns:a16="http://schemas.microsoft.com/office/drawing/2014/main" id="{33DF1A2B-1236-9F6F-3C8E-811211AC4187}"/>
              </a:ext>
            </a:extLst>
          </p:cNvPr>
          <p:cNvSpPr/>
          <p:nvPr/>
        </p:nvSpPr>
        <p:spPr>
          <a:xfrm>
            <a:off x="9309580" y="1247914"/>
            <a:ext cx="2397395" cy="5308849"/>
          </a:xfrm>
          <a:prstGeom prst="roundRect">
            <a:avLst>
              <a:gd name="adj" fmla="val 0"/>
            </a:avLst>
          </a:prstGeom>
          <a:solidFill>
            <a:srgbClr val="FFFFFF">
              <a:lumMod val="95000"/>
              <a:alpha val="70000"/>
            </a:srgbClr>
          </a:solidFill>
          <a:ln w="6350" cap="flat" cmpd="sng" algn="ctr">
            <a:noFill/>
            <a:prstDash val="dash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</a:p>
        </p:txBody>
      </p:sp>
      <p:sp>
        <p:nvSpPr>
          <p:cNvPr id="16" name="同侧圆角矩形 109">
            <a:extLst>
              <a:ext uri="{FF2B5EF4-FFF2-40B4-BE49-F238E27FC236}">
                <a16:creationId xmlns:a16="http://schemas.microsoft.com/office/drawing/2014/main" id="{E22FE070-F9ED-BDCC-F062-326B6C326544}"/>
              </a:ext>
            </a:extLst>
          </p:cNvPr>
          <p:cNvSpPr/>
          <p:nvPr/>
        </p:nvSpPr>
        <p:spPr>
          <a:xfrm>
            <a:off x="9310302" y="958140"/>
            <a:ext cx="2396674" cy="361358"/>
          </a:xfrm>
          <a:prstGeom prst="round2SameRect">
            <a:avLst>
              <a:gd name="adj1" fmla="val 15129"/>
              <a:gd name="adj2" fmla="val 0"/>
            </a:avLst>
          </a:prstGeom>
          <a:gradFill flip="none" rotWithShape="1">
            <a:gsLst>
              <a:gs pos="30000">
                <a:srgbClr val="652B91"/>
              </a:gs>
              <a:gs pos="100000">
                <a:srgbClr val="652B91">
                  <a:lumMod val="80000"/>
                  <a:lumOff val="20000"/>
                </a:srgbClr>
              </a:gs>
            </a:gsLst>
            <a:lin ang="135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应用创新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F31B6DEF-BE2C-4B23-4E99-5598E39BCC38}"/>
              </a:ext>
            </a:extLst>
          </p:cNvPr>
          <p:cNvSpPr txBox="1"/>
          <p:nvPr/>
        </p:nvSpPr>
        <p:spPr>
          <a:xfrm>
            <a:off x="9307691" y="2021375"/>
            <a:ext cx="2388838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减少合并用药，优化治疗成本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3ABC67E7-ABE6-857D-3C76-3D2BCC5A8EA7}"/>
              </a:ext>
            </a:extLst>
          </p:cNvPr>
          <p:cNvSpPr txBox="1"/>
          <p:nvPr/>
        </p:nvSpPr>
        <p:spPr>
          <a:xfrm>
            <a:off x="9344070" y="2272857"/>
            <a:ext cx="2333971" cy="30899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4</a:t>
            </a:r>
            <a:r>
              <a:rPr kumimoji="1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重获益可减少止痛药等合并用药</a:t>
            </a:r>
          </a:p>
        </p:txBody>
      </p:sp>
      <p:cxnSp>
        <p:nvCxnSpPr>
          <p:cNvPr id="19" name="直线连接符 148">
            <a:extLst>
              <a:ext uri="{FF2B5EF4-FFF2-40B4-BE49-F238E27FC236}">
                <a16:creationId xmlns:a16="http://schemas.microsoft.com/office/drawing/2014/main" id="{F64492E5-C4FC-C475-3159-54FF36D3B164}"/>
              </a:ext>
            </a:extLst>
          </p:cNvPr>
          <p:cNvCxnSpPr/>
          <p:nvPr/>
        </p:nvCxnSpPr>
        <p:spPr>
          <a:xfrm flipV="1">
            <a:off x="9353437" y="2589503"/>
            <a:ext cx="2288786" cy="7283"/>
          </a:xfrm>
          <a:prstGeom prst="line">
            <a:avLst/>
          </a:prstGeom>
          <a:noFill/>
          <a:ln w="6350" cap="flat" cmpd="sng" algn="ctr">
            <a:solidFill>
              <a:srgbClr val="7833AC">
                <a:alpha val="50000"/>
              </a:srgbClr>
            </a:solidFill>
            <a:prstDash val="solid"/>
            <a:miter lim="800000"/>
            <a:headEnd type="oval" w="sm" len="sm"/>
            <a:tailEnd type="oval" w="sm" len="sm"/>
          </a:ln>
          <a:effectLst/>
        </p:spPr>
      </p:cxnSp>
      <p:sp>
        <p:nvSpPr>
          <p:cNvPr id="20" name="文本框 19">
            <a:extLst>
              <a:ext uri="{FF2B5EF4-FFF2-40B4-BE49-F238E27FC236}">
                <a16:creationId xmlns:a16="http://schemas.microsoft.com/office/drawing/2014/main" id="{43073B7B-6C4B-888E-3584-7E5DF4B5F0A6}"/>
              </a:ext>
            </a:extLst>
          </p:cNvPr>
          <p:cNvSpPr txBox="1"/>
          <p:nvPr/>
        </p:nvSpPr>
        <p:spPr>
          <a:xfrm>
            <a:off x="9307691" y="3315873"/>
            <a:ext cx="2388837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安全性好，降低医疗负担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AD34BF50-E200-3D8E-24F5-3C5383E3E11C}"/>
              </a:ext>
            </a:extLst>
          </p:cNvPr>
          <p:cNvSpPr txBox="1"/>
          <p:nvPr/>
        </p:nvSpPr>
        <p:spPr>
          <a:xfrm>
            <a:off x="9353437" y="3567355"/>
            <a:ext cx="2333971" cy="54906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长期治疗不良事件及停药率低，药物相互作用风险低</a:t>
            </a:r>
          </a:p>
        </p:txBody>
      </p:sp>
      <p:cxnSp>
        <p:nvCxnSpPr>
          <p:cNvPr id="22" name="直线连接符 148">
            <a:extLst>
              <a:ext uri="{FF2B5EF4-FFF2-40B4-BE49-F238E27FC236}">
                <a16:creationId xmlns:a16="http://schemas.microsoft.com/office/drawing/2014/main" id="{665173DC-2008-0514-2C31-77910C84D1C4}"/>
              </a:ext>
            </a:extLst>
          </p:cNvPr>
          <p:cNvCxnSpPr/>
          <p:nvPr/>
        </p:nvCxnSpPr>
        <p:spPr>
          <a:xfrm flipV="1">
            <a:off x="9353436" y="4102763"/>
            <a:ext cx="2288786" cy="7283"/>
          </a:xfrm>
          <a:prstGeom prst="line">
            <a:avLst/>
          </a:prstGeom>
          <a:noFill/>
          <a:ln w="6350" cap="flat" cmpd="sng" algn="ctr">
            <a:solidFill>
              <a:srgbClr val="7833AC">
                <a:alpha val="50000"/>
              </a:srgbClr>
            </a:solidFill>
            <a:prstDash val="solid"/>
            <a:miter lim="800000"/>
            <a:headEnd type="oval" w="sm" len="sm"/>
            <a:tailEnd type="oval" w="sm" len="sm"/>
          </a:ln>
          <a:effectLst/>
        </p:spPr>
      </p:cxnSp>
      <p:sp>
        <p:nvSpPr>
          <p:cNvPr id="23" name="文本框 22">
            <a:extLst>
              <a:ext uri="{FF2B5EF4-FFF2-40B4-BE49-F238E27FC236}">
                <a16:creationId xmlns:a16="http://schemas.microsoft.com/office/drawing/2014/main" id="{6299C150-130E-B5A0-FA77-0E6BD42F2626}"/>
              </a:ext>
            </a:extLst>
          </p:cNvPr>
          <p:cNvSpPr txBox="1"/>
          <p:nvPr/>
        </p:nvSpPr>
        <p:spPr>
          <a:xfrm>
            <a:off x="9289204" y="4813190"/>
            <a:ext cx="2388837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特殊人群可用，更多人群获益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FDEF101B-D153-2236-F1BD-38835C62CC6D}"/>
              </a:ext>
            </a:extLst>
          </p:cNvPr>
          <p:cNvSpPr txBox="1"/>
          <p:nvPr/>
        </p:nvSpPr>
        <p:spPr>
          <a:xfrm>
            <a:off x="9334950" y="5064672"/>
            <a:ext cx="2333971" cy="54906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“</a:t>
            </a:r>
            <a:r>
              <a:rPr kumimoji="1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75</a:t>
            </a:r>
            <a:r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岁以上” 、“肾功能受损”、“轻中度肝功能受损”患者可用</a:t>
            </a:r>
          </a:p>
        </p:txBody>
      </p:sp>
      <p:cxnSp>
        <p:nvCxnSpPr>
          <p:cNvPr id="25" name="直线连接符 148">
            <a:extLst>
              <a:ext uri="{FF2B5EF4-FFF2-40B4-BE49-F238E27FC236}">
                <a16:creationId xmlns:a16="http://schemas.microsoft.com/office/drawing/2014/main" id="{D244A57F-BA2E-51BE-8952-D9038DFF4A5B}"/>
              </a:ext>
            </a:extLst>
          </p:cNvPr>
          <p:cNvCxnSpPr/>
          <p:nvPr/>
        </p:nvCxnSpPr>
        <p:spPr>
          <a:xfrm flipV="1">
            <a:off x="9334949" y="5600080"/>
            <a:ext cx="2288786" cy="7283"/>
          </a:xfrm>
          <a:prstGeom prst="line">
            <a:avLst/>
          </a:prstGeom>
          <a:noFill/>
          <a:ln w="6350" cap="flat" cmpd="sng" algn="ctr">
            <a:solidFill>
              <a:srgbClr val="7833AC">
                <a:alpha val="50000"/>
              </a:srgbClr>
            </a:solidFill>
            <a:prstDash val="solid"/>
            <a:miter lim="800000"/>
            <a:headEnd type="oval" w="sm" len="sm"/>
            <a:tailEnd type="oval" w="sm" len="sm"/>
          </a:ln>
          <a:effectLst/>
        </p:spPr>
      </p:cxnSp>
      <p:sp>
        <p:nvSpPr>
          <p:cNvPr id="50" name="平行四边形 62">
            <a:extLst>
              <a:ext uri="{FF2B5EF4-FFF2-40B4-BE49-F238E27FC236}">
                <a16:creationId xmlns:a16="http://schemas.microsoft.com/office/drawing/2014/main" id="{4A9E95BE-3601-A92A-1B85-835F610EADB5}"/>
              </a:ext>
            </a:extLst>
          </p:cNvPr>
          <p:cNvSpPr/>
          <p:nvPr/>
        </p:nvSpPr>
        <p:spPr>
          <a:xfrm>
            <a:off x="8610613" y="963631"/>
            <a:ext cx="109363" cy="470279"/>
          </a:xfrm>
          <a:prstGeom prst="parallelogram">
            <a:avLst/>
          </a:prstGeom>
          <a:gradFill flip="none" rotWithShape="1">
            <a:gsLst>
              <a:gs pos="8000">
                <a:sysClr val="window" lastClr="FFFFFF">
                  <a:alpha val="36000"/>
                </a:sysClr>
              </a:gs>
              <a:gs pos="100000">
                <a:sysClr val="window" lastClr="FFFFFF">
                  <a:alpha val="0"/>
                </a:sys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1" name="平行四边形 63">
            <a:extLst>
              <a:ext uri="{FF2B5EF4-FFF2-40B4-BE49-F238E27FC236}">
                <a16:creationId xmlns:a16="http://schemas.microsoft.com/office/drawing/2014/main" id="{822E34DB-3C99-7F74-ECB2-60B9501110AC}"/>
              </a:ext>
            </a:extLst>
          </p:cNvPr>
          <p:cNvSpPr/>
          <p:nvPr/>
        </p:nvSpPr>
        <p:spPr>
          <a:xfrm flipH="1" flipV="1">
            <a:off x="8695170" y="918575"/>
            <a:ext cx="109363" cy="470279"/>
          </a:xfrm>
          <a:prstGeom prst="parallelogram">
            <a:avLst/>
          </a:prstGeom>
          <a:gradFill flip="none" rotWithShape="1">
            <a:gsLst>
              <a:gs pos="8000">
                <a:sysClr val="window" lastClr="FFFFFF">
                  <a:alpha val="36000"/>
                </a:sysClr>
              </a:gs>
              <a:gs pos="100000">
                <a:sysClr val="window" lastClr="FFFFFF">
                  <a:alpha val="0"/>
                </a:sys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2" name="object 25">
            <a:extLst>
              <a:ext uri="{FF2B5EF4-FFF2-40B4-BE49-F238E27FC236}">
                <a16:creationId xmlns:a16="http://schemas.microsoft.com/office/drawing/2014/main" id="{594673C3-4A11-8E22-1125-0178CBAD6059}"/>
              </a:ext>
            </a:extLst>
          </p:cNvPr>
          <p:cNvSpPr txBox="1"/>
          <p:nvPr/>
        </p:nvSpPr>
        <p:spPr>
          <a:xfrm>
            <a:off x="408685" y="4215749"/>
            <a:ext cx="8403703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lang="en-US"/>
            </a:defPPr>
            <a:lvl1pPr marL="298450" indent="-285750" algn="ctr">
              <a:spcBef>
                <a:spcPts val="95"/>
              </a:spcBef>
              <a:buFont typeface="Arial" panose="020B0604020202020204"/>
              <a:buChar char="►"/>
              <a:tabLst>
                <a:tab pos="298450" algn="l"/>
              </a:tabLst>
              <a:defRPr sz="1600" b="1" u="dash" kern="0" spc="-30">
                <a:solidFill>
                  <a:srgbClr val="7833AC"/>
                </a:solidFill>
                <a:uFill>
                  <a:solidFill>
                    <a:srgbClr val="8E006B"/>
                  </a:solidFill>
                </a:u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>
            <a:pPr marL="2984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tabLst>
                <a:tab pos="298450" algn="l"/>
              </a:tabLst>
              <a:defRPr/>
            </a:pPr>
            <a:r>
              <a:rPr kumimoji="0" lang="zh-CN" altLang="en-US" sz="1600" b="1" i="0" u="dash" strike="noStrike" kern="0" cap="none" spc="-3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8E006B"/>
                  </a:solidFill>
                </a:uFill>
                <a:latin typeface="+mn-lt"/>
                <a:cs typeface="+mn-ea"/>
                <a:sym typeface="+mn-lt"/>
              </a:rPr>
              <a:t>双靶点协同破局，直击帕金森病谷氨酸毒性恶性循环</a:t>
            </a:r>
            <a:endParaRPr kumimoji="0" sz="1600" b="1" i="0" u="dash" strike="noStrike" kern="0" cap="none" spc="-3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8E006B"/>
                </a:solidFill>
              </a:uFill>
              <a:latin typeface="+mn-lt"/>
              <a:cs typeface="+mn-ea"/>
              <a:sym typeface="+mn-lt"/>
            </a:endParaRPr>
          </a:p>
        </p:txBody>
      </p:sp>
      <p:sp>
        <p:nvSpPr>
          <p:cNvPr id="63" name="圆角矩形 90">
            <a:extLst>
              <a:ext uri="{FF2B5EF4-FFF2-40B4-BE49-F238E27FC236}">
                <a16:creationId xmlns:a16="http://schemas.microsoft.com/office/drawing/2014/main" id="{4193E271-FCF3-21F2-C345-EB7ADF089C97}"/>
              </a:ext>
            </a:extLst>
          </p:cNvPr>
          <p:cNvSpPr/>
          <p:nvPr/>
        </p:nvSpPr>
        <p:spPr>
          <a:xfrm>
            <a:off x="1837245" y="4724569"/>
            <a:ext cx="1579351" cy="278459"/>
          </a:xfrm>
          <a:prstGeom prst="roundRect">
            <a:avLst>
              <a:gd name="adj" fmla="val 50000"/>
            </a:avLst>
          </a:prstGeom>
          <a:solidFill>
            <a:srgbClr val="D9D9D9">
              <a:alpha val="54902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381000" dist="190500" dir="5400000" sx="90000" sy="90000" algn="ctr" rotWithShape="0">
              <a:srgbClr val="FFFFFF">
                <a:lumMod val="65000"/>
                <a:alpha val="3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多巴胺神经元凋亡</a:t>
            </a:r>
          </a:p>
        </p:txBody>
      </p:sp>
      <p:sp>
        <p:nvSpPr>
          <p:cNvPr id="64" name="圆角矩形 90">
            <a:extLst>
              <a:ext uri="{FF2B5EF4-FFF2-40B4-BE49-F238E27FC236}">
                <a16:creationId xmlns:a16="http://schemas.microsoft.com/office/drawing/2014/main" id="{796643EC-49E5-0F02-F609-CC9F0A1BA4D8}"/>
              </a:ext>
            </a:extLst>
          </p:cNvPr>
          <p:cNvSpPr/>
          <p:nvPr/>
        </p:nvSpPr>
        <p:spPr>
          <a:xfrm>
            <a:off x="730440" y="5670553"/>
            <a:ext cx="1453909" cy="278459"/>
          </a:xfrm>
          <a:prstGeom prst="roundRect">
            <a:avLst>
              <a:gd name="adj" fmla="val 50000"/>
            </a:avLst>
          </a:prstGeom>
          <a:solidFill>
            <a:srgbClr val="D9D9D9">
              <a:alpha val="54902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381000" dist="190500" dir="5400000" sx="90000" sy="90000" algn="ctr" rotWithShape="0">
              <a:srgbClr val="FFFFFF">
                <a:lumMod val="65000"/>
                <a:alpha val="3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谷氨酸过度释放</a:t>
            </a:r>
          </a:p>
        </p:txBody>
      </p:sp>
      <p:sp>
        <p:nvSpPr>
          <p:cNvPr id="65" name="圆角矩形 90">
            <a:extLst>
              <a:ext uri="{FF2B5EF4-FFF2-40B4-BE49-F238E27FC236}">
                <a16:creationId xmlns:a16="http://schemas.microsoft.com/office/drawing/2014/main" id="{A772C7CB-399D-50E2-17FA-B0EE4864800F}"/>
              </a:ext>
            </a:extLst>
          </p:cNvPr>
          <p:cNvSpPr/>
          <p:nvPr/>
        </p:nvSpPr>
        <p:spPr>
          <a:xfrm>
            <a:off x="3265172" y="5662276"/>
            <a:ext cx="1094388" cy="275601"/>
          </a:xfrm>
          <a:prstGeom prst="roundRect">
            <a:avLst>
              <a:gd name="adj" fmla="val 50000"/>
            </a:avLst>
          </a:prstGeom>
          <a:solidFill>
            <a:srgbClr val="D9D9D9">
              <a:alpha val="54902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381000" dist="190500" dir="5400000" sx="90000" sy="90000" algn="ctr" rotWithShape="0">
              <a:srgbClr val="FFFFFF">
                <a:lumMod val="65000"/>
                <a:alpha val="3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多巴胺减少</a:t>
            </a:r>
          </a:p>
        </p:txBody>
      </p:sp>
      <p:sp>
        <p:nvSpPr>
          <p:cNvPr id="66" name="箭头: 左 65">
            <a:extLst>
              <a:ext uri="{FF2B5EF4-FFF2-40B4-BE49-F238E27FC236}">
                <a16:creationId xmlns:a16="http://schemas.microsoft.com/office/drawing/2014/main" id="{58DA6912-15DE-3DDF-B2F7-64DF3C0B710C}"/>
              </a:ext>
            </a:extLst>
          </p:cNvPr>
          <p:cNvSpPr/>
          <p:nvPr/>
        </p:nvSpPr>
        <p:spPr>
          <a:xfrm>
            <a:off x="2251812" y="5741898"/>
            <a:ext cx="847095" cy="173572"/>
          </a:xfrm>
          <a:prstGeom prst="leftArrow">
            <a:avLst/>
          </a:prstGeom>
          <a:solidFill>
            <a:srgbClr val="FFFFFF">
              <a:lumMod val="8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7" name="箭头: 左 66">
            <a:extLst>
              <a:ext uri="{FF2B5EF4-FFF2-40B4-BE49-F238E27FC236}">
                <a16:creationId xmlns:a16="http://schemas.microsoft.com/office/drawing/2014/main" id="{65A1B2E3-2BE4-B6CF-C389-1DDF177B14DB}"/>
              </a:ext>
            </a:extLst>
          </p:cNvPr>
          <p:cNvSpPr/>
          <p:nvPr/>
        </p:nvSpPr>
        <p:spPr>
          <a:xfrm rot="14402976">
            <a:off x="3070169" y="5257721"/>
            <a:ext cx="623509" cy="159416"/>
          </a:xfrm>
          <a:prstGeom prst="leftArrow">
            <a:avLst/>
          </a:prstGeom>
          <a:solidFill>
            <a:srgbClr val="FFFFFF">
              <a:lumMod val="8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8" name="箭头: 左 67">
            <a:extLst>
              <a:ext uri="{FF2B5EF4-FFF2-40B4-BE49-F238E27FC236}">
                <a16:creationId xmlns:a16="http://schemas.microsoft.com/office/drawing/2014/main" id="{1B19BC4A-9F43-169F-90F0-48D8D0C4FAD7}"/>
              </a:ext>
            </a:extLst>
          </p:cNvPr>
          <p:cNvSpPr/>
          <p:nvPr/>
        </p:nvSpPr>
        <p:spPr>
          <a:xfrm rot="7492042">
            <a:off x="1489239" y="5268645"/>
            <a:ext cx="664550" cy="147051"/>
          </a:xfrm>
          <a:prstGeom prst="leftArrow">
            <a:avLst/>
          </a:prstGeom>
          <a:solidFill>
            <a:srgbClr val="FFFFFF">
              <a:lumMod val="8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9" name="文本框 68">
            <a:extLst>
              <a:ext uri="{FF2B5EF4-FFF2-40B4-BE49-F238E27FC236}">
                <a16:creationId xmlns:a16="http://schemas.microsoft.com/office/drawing/2014/main" id="{2471C8B3-396C-5EF5-A992-B00EA8A57337}"/>
              </a:ext>
            </a:extLst>
          </p:cNvPr>
          <p:cNvSpPr txBox="1"/>
          <p:nvPr/>
        </p:nvSpPr>
        <p:spPr>
          <a:xfrm>
            <a:off x="1999842" y="5262490"/>
            <a:ext cx="117744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kumimoji="1" sz="1600">
                <a:solidFill>
                  <a:schemeClr val="bg1"/>
                </a:solidFill>
                <a:latin typeface="OPPOSans M" pitchFamily="18" charset="-122"/>
                <a:ea typeface="OPPOSans M" pitchFamily="18" charset="-122"/>
                <a:cs typeface="OPPOSans M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736453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谷氨酸毒性</a:t>
            </a:r>
          </a:p>
        </p:txBody>
      </p:sp>
      <p:grpSp>
        <p:nvGrpSpPr>
          <p:cNvPr id="70" name="组合 69">
            <a:extLst>
              <a:ext uri="{FF2B5EF4-FFF2-40B4-BE49-F238E27FC236}">
                <a16:creationId xmlns:a16="http://schemas.microsoft.com/office/drawing/2014/main" id="{80DE2896-49B0-1EF8-EAA5-A7A878F99724}"/>
              </a:ext>
            </a:extLst>
          </p:cNvPr>
          <p:cNvGrpSpPr/>
          <p:nvPr/>
        </p:nvGrpSpPr>
        <p:grpSpPr>
          <a:xfrm>
            <a:off x="5458562" y="4793007"/>
            <a:ext cx="2249440" cy="362792"/>
            <a:chOff x="5822806" y="5175780"/>
            <a:chExt cx="2249440" cy="362792"/>
          </a:xfrm>
        </p:grpSpPr>
        <p:pic>
          <p:nvPicPr>
            <p:cNvPr id="71" name="图片 21" descr="对勾">
              <a:extLst>
                <a:ext uri="{FF2B5EF4-FFF2-40B4-BE49-F238E27FC236}">
                  <a16:creationId xmlns:a16="http://schemas.microsoft.com/office/drawing/2014/main" id="{AA506CCB-1ECF-CC86-CF92-F34BE44C36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822806" y="5230299"/>
              <a:ext cx="279382" cy="269608"/>
            </a:xfrm>
            <a:prstGeom prst="rect">
              <a:avLst/>
            </a:prstGeom>
          </p:spPr>
        </p:pic>
        <p:sp>
          <p:nvSpPr>
            <p:cNvPr id="72" name="文本框 71">
              <a:extLst>
                <a:ext uri="{FF2B5EF4-FFF2-40B4-BE49-F238E27FC236}">
                  <a16:creationId xmlns:a16="http://schemas.microsoft.com/office/drawing/2014/main" id="{30B2513C-9716-24D3-3F4C-CA2C5B7C5943}"/>
                </a:ext>
              </a:extLst>
            </p:cNvPr>
            <p:cNvSpPr txBox="1"/>
            <p:nvPr/>
          </p:nvSpPr>
          <p:spPr>
            <a:xfrm>
              <a:off x="6215554" y="5175780"/>
              <a:ext cx="1856692" cy="3627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1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>
                  <a:ln w="0"/>
                  <a:solidFill>
                    <a:srgbClr val="7331A6"/>
                  </a:solidFill>
                  <a:effectLst>
                    <a:reflection blurRad="6350" stA="53000" endA="300" endPos="35500" dir="5400000" sy="-90000" algn="bl" rotWithShape="0"/>
                  </a:effectLst>
                  <a:uLnTx/>
                  <a:uFillTx/>
                  <a:cs typeface="+mn-ea"/>
                  <a:sym typeface="+mn-lt"/>
                </a:rPr>
                <a:t>更优改善症状波动</a:t>
              </a:r>
              <a:endParaRPr kumimoji="1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73" name="组合 72">
            <a:extLst>
              <a:ext uri="{FF2B5EF4-FFF2-40B4-BE49-F238E27FC236}">
                <a16:creationId xmlns:a16="http://schemas.microsoft.com/office/drawing/2014/main" id="{D3258E11-D7B1-297C-D21B-2E4B9881D02E}"/>
              </a:ext>
            </a:extLst>
          </p:cNvPr>
          <p:cNvGrpSpPr/>
          <p:nvPr/>
        </p:nvGrpSpPr>
        <p:grpSpPr>
          <a:xfrm>
            <a:off x="5467738" y="5147495"/>
            <a:ext cx="2249440" cy="362792"/>
            <a:chOff x="5826216" y="5528021"/>
            <a:chExt cx="2249440" cy="362792"/>
          </a:xfrm>
        </p:grpSpPr>
        <p:pic>
          <p:nvPicPr>
            <p:cNvPr id="74" name="图片 21" descr="对勾">
              <a:extLst>
                <a:ext uri="{FF2B5EF4-FFF2-40B4-BE49-F238E27FC236}">
                  <a16:creationId xmlns:a16="http://schemas.microsoft.com/office/drawing/2014/main" id="{461930CC-AB5A-285F-945C-0F43E141CB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826216" y="5582540"/>
              <a:ext cx="279382" cy="269608"/>
            </a:xfrm>
            <a:prstGeom prst="rect">
              <a:avLst/>
            </a:prstGeom>
          </p:spPr>
        </p:pic>
        <p:sp>
          <p:nvSpPr>
            <p:cNvPr id="75" name="文本框 74">
              <a:extLst>
                <a:ext uri="{FF2B5EF4-FFF2-40B4-BE49-F238E27FC236}">
                  <a16:creationId xmlns:a16="http://schemas.microsoft.com/office/drawing/2014/main" id="{245CBF73-AF33-C7F5-B719-E27B63D12ABC}"/>
                </a:ext>
              </a:extLst>
            </p:cNvPr>
            <p:cNvSpPr txBox="1"/>
            <p:nvPr/>
          </p:nvSpPr>
          <p:spPr>
            <a:xfrm>
              <a:off x="6218964" y="5528021"/>
              <a:ext cx="1856692" cy="3627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1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>
                  <a:ln w="0"/>
                  <a:solidFill>
                    <a:srgbClr val="7331A6"/>
                  </a:solidFill>
                  <a:effectLst>
                    <a:reflection blurRad="6350" stA="53000" endA="300" endPos="35500" dir="5400000" sy="-90000" algn="bl" rotWithShape="0"/>
                  </a:effectLst>
                  <a:uLnTx/>
                  <a:uFillTx/>
                  <a:cs typeface="+mn-ea"/>
                  <a:sym typeface="+mn-lt"/>
                </a:rPr>
                <a:t>更优改善运动症状</a:t>
              </a:r>
              <a:endParaRPr kumimoji="1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76" name="图片 21" descr="对勾">
            <a:extLst>
              <a:ext uri="{FF2B5EF4-FFF2-40B4-BE49-F238E27FC236}">
                <a16:creationId xmlns:a16="http://schemas.microsoft.com/office/drawing/2014/main" id="{B2A04EF3-A2AF-801D-85F9-13BA82F6B4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71540" y="5558355"/>
            <a:ext cx="279382" cy="269608"/>
          </a:xfrm>
          <a:prstGeom prst="rect">
            <a:avLst/>
          </a:prstGeom>
        </p:spPr>
      </p:pic>
      <p:sp>
        <p:nvSpPr>
          <p:cNvPr id="77" name="文本框 76">
            <a:extLst>
              <a:ext uri="{FF2B5EF4-FFF2-40B4-BE49-F238E27FC236}">
                <a16:creationId xmlns:a16="http://schemas.microsoft.com/office/drawing/2014/main" id="{713DFC78-4A05-BE8A-DBC8-E05FD4B4F7DF}"/>
              </a:ext>
            </a:extLst>
          </p:cNvPr>
          <p:cNvSpPr txBox="1"/>
          <p:nvPr/>
        </p:nvSpPr>
        <p:spPr>
          <a:xfrm>
            <a:off x="5864288" y="5503836"/>
            <a:ext cx="2476206" cy="362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>
                <a:ln w="0"/>
                <a:solidFill>
                  <a:srgbClr val="7331A6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cs typeface="+mn-ea"/>
                <a:sym typeface="+mn-lt"/>
              </a:rPr>
              <a:t>改善多种非运动症状</a:t>
            </a:r>
            <a:endParaRPr kumimoji="1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78" name="图片 21" descr="对勾">
            <a:extLst>
              <a:ext uri="{FF2B5EF4-FFF2-40B4-BE49-F238E27FC236}">
                <a16:creationId xmlns:a16="http://schemas.microsoft.com/office/drawing/2014/main" id="{0108D952-3268-6BF6-1E75-EB16A4C333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79752" y="5889698"/>
            <a:ext cx="279382" cy="269608"/>
          </a:xfrm>
          <a:prstGeom prst="rect">
            <a:avLst/>
          </a:prstGeom>
        </p:spPr>
      </p:pic>
      <p:sp>
        <p:nvSpPr>
          <p:cNvPr id="79" name="文本框 78">
            <a:extLst>
              <a:ext uri="{FF2B5EF4-FFF2-40B4-BE49-F238E27FC236}">
                <a16:creationId xmlns:a16="http://schemas.microsoft.com/office/drawing/2014/main" id="{54A225EA-CE14-B939-F73B-B5F3264E6C0D}"/>
              </a:ext>
            </a:extLst>
          </p:cNvPr>
          <p:cNvSpPr txBox="1"/>
          <p:nvPr/>
        </p:nvSpPr>
        <p:spPr>
          <a:xfrm>
            <a:off x="5871288" y="5821969"/>
            <a:ext cx="2476206" cy="362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 w="0"/>
                <a:solidFill>
                  <a:srgbClr val="7331A6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cs typeface="+mn-ea"/>
                <a:sym typeface="+mn-lt"/>
              </a:rPr>
              <a:t>长期有效，改善生活质量</a:t>
            </a:r>
            <a:endParaRPr kumimoji="1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57" name="图片 56">
            <a:extLst>
              <a:ext uri="{FF2B5EF4-FFF2-40B4-BE49-F238E27FC236}">
                <a16:creationId xmlns:a16="http://schemas.microsoft.com/office/drawing/2014/main" id="{0118579A-017B-8CC7-4180-EB9890A6D93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6023"/>
          <a:stretch/>
        </p:blipFill>
        <p:spPr>
          <a:xfrm>
            <a:off x="4677323" y="1457603"/>
            <a:ext cx="3811085" cy="2499222"/>
          </a:xfrm>
          <a:prstGeom prst="rect">
            <a:avLst/>
          </a:prstGeom>
        </p:spPr>
      </p:pic>
      <p:sp>
        <p:nvSpPr>
          <p:cNvPr id="58" name="文本框 57">
            <a:extLst>
              <a:ext uri="{FF2B5EF4-FFF2-40B4-BE49-F238E27FC236}">
                <a16:creationId xmlns:a16="http://schemas.microsoft.com/office/drawing/2014/main" id="{4FE68DE9-4407-3B6F-08CC-8EF919007224}"/>
              </a:ext>
            </a:extLst>
          </p:cNvPr>
          <p:cNvSpPr txBox="1"/>
          <p:nvPr/>
        </p:nvSpPr>
        <p:spPr>
          <a:xfrm>
            <a:off x="361109" y="1945310"/>
            <a:ext cx="4390885" cy="660567"/>
          </a:xfrm>
          <a:prstGeom prst="rect">
            <a:avLst/>
          </a:prstGeom>
          <a:solidFill>
            <a:sysClr val="window" lastClr="FFFFFF">
              <a:lumMod val="95000"/>
              <a:alpha val="5000"/>
            </a:sysClr>
          </a:solidFill>
          <a:ln>
            <a:gradFill>
              <a:gsLst>
                <a:gs pos="0">
                  <a:srgbClr val="156082">
                    <a:lumMod val="0"/>
                    <a:lumOff val="100000"/>
                    <a:alpha val="0"/>
                  </a:srgbClr>
                </a:gs>
                <a:gs pos="100000">
                  <a:sysClr val="window" lastClr="FFFFFF"/>
                </a:gs>
                <a:gs pos="81000">
                  <a:srgbClr val="7030A0">
                    <a:alpha val="74000"/>
                  </a:srgbClr>
                </a:gs>
                <a:gs pos="19000">
                  <a:srgbClr val="7030A0">
                    <a:alpha val="72000"/>
                  </a:srgbClr>
                </a:gs>
              </a:gsLst>
              <a:lin ang="0" scaled="1"/>
            </a:gradFill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cs typeface="+mn-ea"/>
                <a:sym typeface="+mn-lt"/>
              </a:rPr>
              <a:t>机制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cs typeface="+mn-ea"/>
                <a:sym typeface="+mn-lt"/>
              </a:rPr>
              <a:t>（多巴胺能）：</a:t>
            </a:r>
            <a:endParaRPr kumimoji="0" lang="en-US" altLang="zh-CN" sz="14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抑制单胺氧化酶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B</a:t>
            </a: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，提高脑内多巴胺浓度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1477019F-F4BC-F852-C4FD-54C9D213855F}"/>
              </a:ext>
            </a:extLst>
          </p:cNvPr>
          <p:cNvSpPr txBox="1"/>
          <p:nvPr/>
        </p:nvSpPr>
        <p:spPr>
          <a:xfrm>
            <a:off x="400830" y="2825438"/>
            <a:ext cx="4351163" cy="667458"/>
          </a:xfrm>
          <a:prstGeom prst="rect">
            <a:avLst/>
          </a:prstGeom>
          <a:solidFill>
            <a:sysClr val="window" lastClr="FFFFFF">
              <a:lumMod val="95000"/>
              <a:alpha val="5000"/>
            </a:sysClr>
          </a:solidFill>
          <a:ln>
            <a:gradFill>
              <a:gsLst>
                <a:gs pos="0">
                  <a:srgbClr val="156082">
                    <a:lumMod val="0"/>
                    <a:lumOff val="100000"/>
                    <a:alpha val="0"/>
                  </a:srgbClr>
                </a:gs>
                <a:gs pos="100000">
                  <a:sysClr val="window" lastClr="FFFFFF"/>
                </a:gs>
                <a:gs pos="81000">
                  <a:srgbClr val="7030A0">
                    <a:alpha val="74000"/>
                  </a:srgbClr>
                </a:gs>
                <a:gs pos="19000">
                  <a:srgbClr val="7030A0">
                    <a:alpha val="72000"/>
                  </a:srgbClr>
                </a:gs>
              </a:gsLst>
              <a:lin ang="0" scaled="1"/>
            </a:gradFill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cs typeface="+mn-ea"/>
                <a:sym typeface="+mn-lt"/>
              </a:rPr>
              <a:t>机制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cs typeface="+mn-ea"/>
                <a:sym typeface="+mn-lt"/>
              </a:rPr>
              <a:t>（谷氨酸能）：</a:t>
            </a:r>
            <a:endParaRPr kumimoji="0" lang="en-US" altLang="zh-CN" sz="14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状态依赖性离子通道阻滞，调节脑内谷氨酸过度释放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0" name="文本框 79">
            <a:extLst>
              <a:ext uri="{FF2B5EF4-FFF2-40B4-BE49-F238E27FC236}">
                <a16:creationId xmlns:a16="http://schemas.microsoft.com/office/drawing/2014/main" id="{3E9B5DD1-F895-C54B-78C6-EE2825A07E8E}"/>
              </a:ext>
            </a:extLst>
          </p:cNvPr>
          <p:cNvSpPr txBox="1"/>
          <p:nvPr/>
        </p:nvSpPr>
        <p:spPr>
          <a:xfrm>
            <a:off x="358904" y="6430287"/>
            <a:ext cx="720790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MAO-BI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：单胺氧化酶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B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抑制剂；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MAO-A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：单胺氧化酶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A56891C-C9FC-17A7-5C81-9ED54F1A60FF}"/>
              </a:ext>
            </a:extLst>
          </p:cNvPr>
          <p:cNvSpPr txBox="1"/>
          <p:nvPr/>
        </p:nvSpPr>
        <p:spPr>
          <a:xfrm>
            <a:off x="550639" y="6147527"/>
            <a:ext cx="467658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kumimoji="1">
                <a:latin typeface="OPPOSans R" pitchFamily="18" charset="-122"/>
                <a:ea typeface="OPPOSans R" pitchFamily="18" charset="-122"/>
                <a:cs typeface="OPPOSans R" pitchFamily="18" charset="-122"/>
              </a:defRPr>
            </a:lvl1pPr>
          </a:lstStyle>
          <a:p>
            <a:r>
              <a:rPr lang="zh-CN" altLang="en-US" sz="12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谷氨酸毒性会促进帕金森病运动症状、非运动症状及波动的发生发展</a:t>
            </a:r>
          </a:p>
        </p:txBody>
      </p:sp>
    </p:spTree>
    <p:extLst>
      <p:ext uri="{BB962C8B-B14F-4D97-AF65-F5344CB8AC3E}">
        <p14:creationId xmlns:p14="http://schemas.microsoft.com/office/powerpoint/2010/main" val="2058952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圆角矩形 10">
            <a:extLst>
              <a:ext uri="{FF2B5EF4-FFF2-40B4-BE49-F238E27FC236}">
                <a16:creationId xmlns:a16="http://schemas.microsoft.com/office/drawing/2014/main" id="{740AB685-37B8-E20E-CC87-527159946F16}"/>
              </a:ext>
            </a:extLst>
          </p:cNvPr>
          <p:cNvSpPr/>
          <p:nvPr/>
        </p:nvSpPr>
        <p:spPr>
          <a:xfrm>
            <a:off x="110355" y="1167598"/>
            <a:ext cx="7130121" cy="5285329"/>
          </a:xfrm>
          <a:prstGeom prst="roundRect">
            <a:avLst>
              <a:gd name="adj" fmla="val 2410"/>
            </a:avLst>
          </a:prstGeom>
          <a:solidFill>
            <a:srgbClr val="FFFFFF"/>
          </a:solidFill>
          <a:ln w="6350" cap="flat" cmpd="sng" algn="ctr">
            <a:solidFill>
              <a:srgbClr val="7833AC"/>
            </a:solidFill>
            <a:prstDash val="dash"/>
            <a:miter lim="800000"/>
          </a:ln>
          <a:effectLst>
            <a:outerShdw blurRad="584200" dist="152400" dir="5400000" sx="94000" sy="94000" algn="ctr" rotWithShape="0">
              <a:srgbClr val="000000">
                <a:lumMod val="50000"/>
                <a:lumOff val="50000"/>
                <a:alpha val="2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" name="圆角矩形 102">
            <a:extLst>
              <a:ext uri="{FF2B5EF4-FFF2-40B4-BE49-F238E27FC236}">
                <a16:creationId xmlns:a16="http://schemas.microsoft.com/office/drawing/2014/main" id="{FB8913D2-026C-C50A-8293-A8938870BE01}"/>
              </a:ext>
            </a:extLst>
          </p:cNvPr>
          <p:cNvSpPr/>
          <p:nvPr/>
        </p:nvSpPr>
        <p:spPr>
          <a:xfrm>
            <a:off x="7583978" y="1007179"/>
            <a:ext cx="4339327" cy="5445749"/>
          </a:xfrm>
          <a:prstGeom prst="roundRect">
            <a:avLst>
              <a:gd name="adj" fmla="val 2350"/>
            </a:avLst>
          </a:prstGeom>
          <a:solidFill>
            <a:srgbClr val="FFFFFF"/>
          </a:solidFill>
          <a:ln w="6350" cap="flat" cmpd="sng" algn="ctr">
            <a:solidFill>
              <a:srgbClr val="FFFFFF">
                <a:lumMod val="85000"/>
              </a:srgbClr>
            </a:solidFill>
            <a:prstDash val="dash"/>
            <a:miter lim="800000"/>
          </a:ln>
          <a:effectLst>
            <a:outerShdw blurRad="381000" dist="101600" dir="5400000" sx="94000" sy="94000" algn="ctr" rotWithShape="0">
              <a:srgbClr val="FFFFFF">
                <a:lumMod val="50000"/>
                <a:alpha val="14000"/>
              </a:srgbClr>
            </a:outerShdw>
          </a:effectLst>
        </p:spPr>
        <p:txBody>
          <a:bodyPr rtlCol="0" anchor="ctr"/>
          <a:lstStyle/>
          <a:p>
            <a:pPr algn="ctr" defTabSz="457200">
              <a:defRPr/>
            </a:pPr>
            <a:r>
              <a:rPr kumimoji="1" lang="zh-CN" altLang="en-US" kern="0">
                <a:solidFill>
                  <a:srgbClr val="FFFFFF"/>
                </a:solidFill>
                <a:cs typeface="+mn-ea"/>
                <a:sym typeface="+mn-lt"/>
              </a:rPr>
              <a:t>◊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CEF18FCB-819E-EFA1-9518-98DC98DBAC01}"/>
              </a:ext>
            </a:extLst>
          </p:cNvPr>
          <p:cNvGrpSpPr/>
          <p:nvPr/>
        </p:nvGrpSpPr>
        <p:grpSpPr>
          <a:xfrm>
            <a:off x="238829" y="169610"/>
            <a:ext cx="11592000" cy="555117"/>
            <a:chOff x="336000" y="169610"/>
            <a:chExt cx="11592000" cy="555117"/>
          </a:xfrm>
        </p:grpSpPr>
        <p:cxnSp>
          <p:nvCxnSpPr>
            <p:cNvPr id="5" name="直线连接符 13">
              <a:extLst>
                <a:ext uri="{FF2B5EF4-FFF2-40B4-BE49-F238E27FC236}">
                  <a16:creationId xmlns:a16="http://schemas.microsoft.com/office/drawing/2014/main" id="{00E4A873-BC8B-8F02-347D-5E470E9D2C59}"/>
                </a:ext>
              </a:extLst>
            </p:cNvPr>
            <p:cNvCxnSpPr/>
            <p:nvPr/>
          </p:nvCxnSpPr>
          <p:spPr>
            <a:xfrm>
              <a:off x="336000" y="724727"/>
              <a:ext cx="11592000" cy="0"/>
            </a:xfrm>
            <a:prstGeom prst="line">
              <a:avLst/>
            </a:prstGeom>
            <a:noFill/>
            <a:ln w="6350" cap="flat" cmpd="sng" algn="ctr">
              <a:solidFill>
                <a:srgbClr val="652B91"/>
              </a:solidFill>
              <a:prstDash val="solid"/>
              <a:miter lim="800000"/>
            </a:ln>
            <a:effectLst/>
          </p:spPr>
        </p:cxnSp>
        <p:sp>
          <p:nvSpPr>
            <p:cNvPr id="6" name="圆角矩形 14">
              <a:extLst>
                <a:ext uri="{FF2B5EF4-FFF2-40B4-BE49-F238E27FC236}">
                  <a16:creationId xmlns:a16="http://schemas.microsoft.com/office/drawing/2014/main" id="{201CF37C-F267-583F-6762-5C17097A4A45}"/>
                </a:ext>
              </a:extLst>
            </p:cNvPr>
            <p:cNvSpPr/>
            <p:nvPr/>
          </p:nvSpPr>
          <p:spPr>
            <a:xfrm>
              <a:off x="340663" y="169610"/>
              <a:ext cx="1764212" cy="3960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30000">
                  <a:srgbClr val="652B91"/>
                </a:gs>
                <a:gs pos="100000">
                  <a:srgbClr val="652B91">
                    <a:lumMod val="90000"/>
                    <a:lumOff val="10000"/>
                  </a:srgbClr>
                </a:gs>
              </a:gsLst>
              <a:lin ang="54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>
              <a:outerShdw blurRad="317500" dist="152400" dir="5400000" sx="90000" sy="90000" algn="ctr" rotWithShape="0">
                <a:srgbClr val="000000">
                  <a:lumMod val="50000"/>
                  <a:lumOff val="50000"/>
                  <a:alpha val="2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23D1F653-DB0D-6D0C-AAB7-DBF7A580276F}"/>
                </a:ext>
              </a:extLst>
            </p:cNvPr>
            <p:cNvSpPr txBox="1"/>
            <p:nvPr/>
          </p:nvSpPr>
          <p:spPr>
            <a:xfrm>
              <a:off x="430778" y="229111"/>
              <a:ext cx="1574706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创新性</a:t>
              </a:r>
              <a:r>
                <a:rPr kumimoji="1" lang="en-US" altLang="zh-CN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2</a:t>
              </a:r>
              <a:endParaRPr kumimoji="1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1DA1CF15-B756-F787-6C40-7B65EAE3ACCD}"/>
              </a:ext>
            </a:extLst>
          </p:cNvPr>
          <p:cNvSpPr txBox="1"/>
          <p:nvPr/>
        </p:nvSpPr>
        <p:spPr>
          <a:xfrm>
            <a:off x="2157425" y="164680"/>
            <a:ext cx="1003457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kumimoji="1" sz="2400" b="1">
                <a:latin typeface="+mj-ea"/>
                <a:ea typeface="+mj-ea"/>
                <a:cs typeface="OPPOSans B" pitchFamily="18" charset="-122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全新结构实现强效、可逆、高选择性</a:t>
            </a:r>
            <a:r>
              <a:rPr kumimoji="1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MAO-B</a:t>
            </a:r>
            <a:r>
              <a:rPr kumimoji="1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抑制，提高药物安全性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169E66EE-E51C-FCB3-9E5A-72ABA82A0658}"/>
              </a:ext>
            </a:extLst>
          </p:cNvPr>
          <p:cNvSpPr txBox="1"/>
          <p:nvPr/>
        </p:nvSpPr>
        <p:spPr>
          <a:xfrm>
            <a:off x="57017" y="6661802"/>
            <a:ext cx="1216489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1.</a:t>
            </a:r>
            <a:r>
              <a:rPr lang="da-DK" altLang="zh-CN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 Binda C, et al. J Med Chem. 2007;50(23):5848-5852.  2.</a:t>
            </a:r>
            <a:r>
              <a:rPr lang="en-US" altLang="zh-CN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 </a:t>
            </a:r>
            <a:r>
              <a:rPr lang="en-US" altLang="zh-CN" sz="600" dirty="0" err="1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Stocchi</a:t>
            </a:r>
            <a:r>
              <a:rPr lang="en-US" altLang="zh-CN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 </a:t>
            </a:r>
            <a:r>
              <a:rPr lang="en-US" altLang="zh-CN" sz="600" dirty="0" err="1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F,et</a:t>
            </a:r>
            <a:r>
              <a:rPr lang="en-US" altLang="zh-CN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 al. NPJ Parkinsons Dis. 2022;8(1):17. Published 2022 Feb 21.  3. Müller T, et al. Clin </a:t>
            </a:r>
            <a:r>
              <a:rPr lang="en-US" altLang="zh-CN" sz="600" dirty="0" err="1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Pharmacokinet</a:t>
            </a:r>
            <a:r>
              <a:rPr lang="en-US" altLang="zh-CN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. 2017;56(3):251-261. 4.Fan Y, et al. Acta Pharm Sin B. 2024 Apr;14(4):1772-1786.  5.</a:t>
            </a:r>
            <a:r>
              <a:rPr lang="zh-CN" altLang="en-US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甲磺酸沙非胺片说明书（</a:t>
            </a:r>
            <a:r>
              <a:rPr lang="en-US" altLang="zh-CN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2024</a:t>
            </a:r>
            <a:r>
              <a:rPr lang="zh-CN" altLang="en-US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年</a:t>
            </a:r>
            <a:r>
              <a:rPr lang="en-US" altLang="zh-CN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12</a:t>
            </a:r>
            <a:r>
              <a:rPr lang="zh-CN" altLang="en-US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月</a:t>
            </a:r>
            <a:r>
              <a:rPr lang="en-US" altLang="zh-CN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01</a:t>
            </a:r>
            <a:r>
              <a:rPr lang="zh-CN" altLang="en-US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日）</a:t>
            </a:r>
            <a:endParaRPr lang="en-US" altLang="zh-CN" sz="600" dirty="0">
              <a:solidFill>
                <a:srgbClr val="000000">
                  <a:lumMod val="50000"/>
                  <a:lumOff val="50000"/>
                </a:srgbClr>
              </a:solidFill>
              <a:cs typeface="+mn-ea"/>
              <a:sym typeface="+mn-lt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7DE4144E-96BB-615C-B5DF-32391D7A6960}"/>
              </a:ext>
            </a:extLst>
          </p:cNvPr>
          <p:cNvGrpSpPr/>
          <p:nvPr/>
        </p:nvGrpSpPr>
        <p:grpSpPr>
          <a:xfrm>
            <a:off x="110356" y="983850"/>
            <a:ext cx="7137926" cy="515335"/>
            <a:chOff x="266725" y="951270"/>
            <a:chExt cx="9145631" cy="564708"/>
          </a:xfrm>
        </p:grpSpPr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C30DEDB9-247A-F7EC-829E-A06053165487}"/>
                </a:ext>
              </a:extLst>
            </p:cNvPr>
            <p:cNvSpPr txBox="1"/>
            <p:nvPr/>
          </p:nvSpPr>
          <p:spPr>
            <a:xfrm>
              <a:off x="266725" y="969586"/>
              <a:ext cx="9145631" cy="388929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7833AC"/>
            </a:solidFill>
          </p:spPr>
          <p:txBody>
            <a:bodyPr wrap="square" anchor="ctr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  <a:defRPr/>
              </a:pPr>
              <a:r>
                <a:rPr lang="zh-CN" altLang="en-US" sz="1600" b="1">
                  <a:solidFill>
                    <a:prstClr val="white"/>
                  </a:solidFill>
                  <a:cs typeface="+mn-ea"/>
                  <a:sym typeface="+mn-lt"/>
                </a:rPr>
                <a:t>全新结构，独特“双腔融合”抑制模式</a:t>
              </a:r>
              <a:r>
                <a:rPr lang="en-US" altLang="zh-CN" sz="1600" b="1" baseline="30000">
                  <a:solidFill>
                    <a:prstClr val="white"/>
                  </a:solidFill>
                  <a:cs typeface="+mn-ea"/>
                  <a:sym typeface="+mn-lt"/>
                </a:rPr>
                <a:t>1-3</a:t>
              </a:r>
              <a:endParaRPr lang="zh-CN" altLang="en-US" sz="1600" b="1" baseline="300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2" name="平行四边形 62">
              <a:extLst>
                <a:ext uri="{FF2B5EF4-FFF2-40B4-BE49-F238E27FC236}">
                  <a16:creationId xmlns:a16="http://schemas.microsoft.com/office/drawing/2014/main" id="{3AAF28D8-4BFD-DE72-9A68-5CA86FABC20F}"/>
                </a:ext>
              </a:extLst>
            </p:cNvPr>
            <p:cNvSpPr/>
            <p:nvPr/>
          </p:nvSpPr>
          <p:spPr>
            <a:xfrm>
              <a:off x="287633" y="963152"/>
              <a:ext cx="196057" cy="515335"/>
            </a:xfrm>
            <a:prstGeom prst="parallelogram">
              <a:avLst/>
            </a:prstGeom>
            <a:gradFill flip="none" rotWithShape="1">
              <a:gsLst>
                <a:gs pos="8000">
                  <a:sysClr val="window" lastClr="FFFFFF">
                    <a:alpha val="36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54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400" kern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3" name="平行四边形 63">
              <a:extLst>
                <a:ext uri="{FF2B5EF4-FFF2-40B4-BE49-F238E27FC236}">
                  <a16:creationId xmlns:a16="http://schemas.microsoft.com/office/drawing/2014/main" id="{F117BE68-CCF2-F6D1-941D-9F16EE48E061}"/>
                </a:ext>
              </a:extLst>
            </p:cNvPr>
            <p:cNvSpPr/>
            <p:nvPr/>
          </p:nvSpPr>
          <p:spPr>
            <a:xfrm flipH="1" flipV="1">
              <a:off x="376324" y="963151"/>
              <a:ext cx="196057" cy="515335"/>
            </a:xfrm>
            <a:prstGeom prst="parallelogram">
              <a:avLst/>
            </a:prstGeom>
            <a:gradFill flip="none" rotWithShape="1">
              <a:gsLst>
                <a:gs pos="8000">
                  <a:sysClr val="window" lastClr="FFFFFF">
                    <a:alpha val="36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54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400" kern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4" name="平行四边形 62">
              <a:extLst>
                <a:ext uri="{FF2B5EF4-FFF2-40B4-BE49-F238E27FC236}">
                  <a16:creationId xmlns:a16="http://schemas.microsoft.com/office/drawing/2014/main" id="{000EBCB3-0547-BD7B-EC4E-6ADBD221D1E9}"/>
                </a:ext>
              </a:extLst>
            </p:cNvPr>
            <p:cNvSpPr/>
            <p:nvPr/>
          </p:nvSpPr>
          <p:spPr>
            <a:xfrm>
              <a:off x="9125614" y="1000643"/>
              <a:ext cx="140124" cy="515335"/>
            </a:xfrm>
            <a:prstGeom prst="parallelogram">
              <a:avLst/>
            </a:prstGeom>
            <a:gradFill flip="none" rotWithShape="1">
              <a:gsLst>
                <a:gs pos="8000">
                  <a:sysClr val="window" lastClr="FFFFFF">
                    <a:alpha val="36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54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400" kern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5" name="平行四边形 63">
              <a:extLst>
                <a:ext uri="{FF2B5EF4-FFF2-40B4-BE49-F238E27FC236}">
                  <a16:creationId xmlns:a16="http://schemas.microsoft.com/office/drawing/2014/main" id="{5134B3B3-4D2A-4953-6343-1505657E05D9}"/>
                </a:ext>
              </a:extLst>
            </p:cNvPr>
            <p:cNvSpPr/>
            <p:nvPr/>
          </p:nvSpPr>
          <p:spPr>
            <a:xfrm flipH="1" flipV="1">
              <a:off x="9233954" y="951270"/>
              <a:ext cx="140124" cy="515335"/>
            </a:xfrm>
            <a:prstGeom prst="parallelogram">
              <a:avLst/>
            </a:prstGeom>
            <a:gradFill flip="none" rotWithShape="1">
              <a:gsLst>
                <a:gs pos="8000">
                  <a:sysClr val="window" lastClr="FFFFFF">
                    <a:alpha val="36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54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400" kern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6" name="平行四边形 15">
            <a:extLst>
              <a:ext uri="{FF2B5EF4-FFF2-40B4-BE49-F238E27FC236}">
                <a16:creationId xmlns:a16="http://schemas.microsoft.com/office/drawing/2014/main" id="{253386EA-F281-9A63-8978-6E135011D7C2}"/>
              </a:ext>
            </a:extLst>
          </p:cNvPr>
          <p:cNvSpPr/>
          <p:nvPr/>
        </p:nvSpPr>
        <p:spPr>
          <a:xfrm>
            <a:off x="315717" y="1514655"/>
            <a:ext cx="2082265" cy="345721"/>
          </a:xfrm>
          <a:prstGeom prst="parallelogram">
            <a:avLst>
              <a:gd name="adj" fmla="val 59339"/>
            </a:avLst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508000" dist="203200" dir="5400000" sx="86000" sy="86000" algn="ctr" rotWithShape="0">
              <a:srgbClr val="000000">
                <a:lumMod val="50000"/>
                <a:lumOff val="50000"/>
                <a:alpha val="26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A6E7F6F7-B28A-BA9C-FF46-5BB0CA527F83}"/>
              </a:ext>
            </a:extLst>
          </p:cNvPr>
          <p:cNvSpPr txBox="1"/>
          <p:nvPr/>
        </p:nvSpPr>
        <p:spPr>
          <a:xfrm>
            <a:off x="535198" y="1571099"/>
            <a:ext cx="175345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kumimoji="1" sz="1600">
                <a:solidFill>
                  <a:schemeClr val="bg1"/>
                </a:solidFill>
                <a:latin typeface="OPPOSans R" pitchFamily="18" charset="-122"/>
                <a:ea typeface="OPPOSans R" pitchFamily="18" charset="-122"/>
                <a:cs typeface="OPPOSans R" pitchFamily="18" charset="-122"/>
              </a:defRPr>
            </a:lvl1pPr>
          </a:lstStyle>
          <a:p>
            <a:r>
              <a:rPr lang="zh-CN" altLang="en-US" b="1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第一代：司来吉兰</a:t>
            </a:r>
          </a:p>
        </p:txBody>
      </p:sp>
      <p:sp>
        <p:nvSpPr>
          <p:cNvPr id="18" name="平行四边形 17">
            <a:extLst>
              <a:ext uri="{FF2B5EF4-FFF2-40B4-BE49-F238E27FC236}">
                <a16:creationId xmlns:a16="http://schemas.microsoft.com/office/drawing/2014/main" id="{8A239939-245E-0983-FD36-191CE24D9C58}"/>
              </a:ext>
            </a:extLst>
          </p:cNvPr>
          <p:cNvSpPr/>
          <p:nvPr/>
        </p:nvSpPr>
        <p:spPr>
          <a:xfrm>
            <a:off x="2397982" y="1514227"/>
            <a:ext cx="2082265" cy="345721"/>
          </a:xfrm>
          <a:prstGeom prst="parallelogram">
            <a:avLst>
              <a:gd name="adj" fmla="val 59339"/>
            </a:avLst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508000" dist="203200" dir="5400000" sx="86000" sy="86000" algn="ctr" rotWithShape="0">
              <a:srgbClr val="000000">
                <a:lumMod val="50000"/>
                <a:lumOff val="50000"/>
                <a:alpha val="26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4863D673-858B-50A2-7AB5-FF528EC5D790}"/>
              </a:ext>
            </a:extLst>
          </p:cNvPr>
          <p:cNvSpPr txBox="1"/>
          <p:nvPr/>
        </p:nvSpPr>
        <p:spPr>
          <a:xfrm>
            <a:off x="2617463" y="1570671"/>
            <a:ext cx="175345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kumimoji="1" sz="1600">
                <a:latin typeface="微软雅黑" panose="020B0503020204020204" charset="-122"/>
                <a:ea typeface="微软雅黑" panose="020B0503020204020204" charset="-122"/>
                <a:cs typeface="OPPOSans M" pitchFamily="18" charset="-122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第二代：雷沙吉兰</a:t>
            </a:r>
          </a:p>
        </p:txBody>
      </p:sp>
      <p:sp>
        <p:nvSpPr>
          <p:cNvPr id="20" name="平行四边形 19">
            <a:extLst>
              <a:ext uri="{FF2B5EF4-FFF2-40B4-BE49-F238E27FC236}">
                <a16:creationId xmlns:a16="http://schemas.microsoft.com/office/drawing/2014/main" id="{506C9152-86C7-1E2A-9975-436573B44A40}"/>
              </a:ext>
            </a:extLst>
          </p:cNvPr>
          <p:cNvSpPr/>
          <p:nvPr/>
        </p:nvSpPr>
        <p:spPr>
          <a:xfrm>
            <a:off x="4699728" y="1514227"/>
            <a:ext cx="2082265" cy="345721"/>
          </a:xfrm>
          <a:prstGeom prst="parallelogram">
            <a:avLst>
              <a:gd name="adj" fmla="val 59339"/>
            </a:avLst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508000" dist="203200" dir="5400000" sx="86000" sy="86000" algn="ctr" rotWithShape="0">
              <a:srgbClr val="000000">
                <a:lumMod val="50000"/>
                <a:lumOff val="50000"/>
                <a:alpha val="26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78DA3E6A-D255-D9EB-8041-13B8DDE7CA66}"/>
              </a:ext>
            </a:extLst>
          </p:cNvPr>
          <p:cNvSpPr txBox="1"/>
          <p:nvPr/>
        </p:nvSpPr>
        <p:spPr>
          <a:xfrm>
            <a:off x="4919209" y="1570671"/>
            <a:ext cx="175345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kumimoji="1" sz="1600">
                <a:latin typeface="微软雅黑" panose="020B0503020204020204" charset="-122"/>
                <a:ea typeface="微软雅黑" panose="020B0503020204020204" charset="-122"/>
                <a:cs typeface="OPPOSans M" pitchFamily="18" charset="-122"/>
              </a:defRPr>
            </a:lvl1pPr>
          </a:lstStyle>
          <a:p>
            <a:pPr lvl="0" algn="ctr">
              <a:defRPr/>
            </a:pPr>
            <a:r>
              <a:rPr lang="zh-CN" altLang="en-US" b="1" kern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第三代</a:t>
            </a:r>
            <a:r>
              <a:rPr kumimoji="1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：沙非胺</a:t>
            </a: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8EEB0155-422A-6556-3AEC-C97CD2025D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859" y="2336831"/>
            <a:ext cx="1919368" cy="794221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7927C4EF-0743-8E0E-2799-3417C81134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0467" y="2361081"/>
            <a:ext cx="1702307" cy="735670"/>
          </a:xfrm>
          <a:prstGeom prst="rect">
            <a:avLst/>
          </a:prstGeom>
        </p:spPr>
      </p:pic>
      <p:pic>
        <p:nvPicPr>
          <p:cNvPr id="24" name="Picture 4" descr="http://upload.wikimedia.org/wikipedia/commons/thumb/4/4c/Safinamide.svg/512px-Safinamide.svg.png">
            <a:extLst>
              <a:ext uri="{FF2B5EF4-FFF2-40B4-BE49-F238E27FC236}">
                <a16:creationId xmlns:a16="http://schemas.microsoft.com/office/drawing/2014/main" id="{F0E6C833-378F-802E-2C53-E88F0F907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27192" y="2064330"/>
            <a:ext cx="2241058" cy="814135"/>
          </a:xfrm>
          <a:prstGeom prst="rect">
            <a:avLst/>
          </a:prstGeom>
          <a:noFill/>
        </p:spPr>
      </p:pic>
      <p:sp>
        <p:nvSpPr>
          <p:cNvPr id="25" name="椭圆 24">
            <a:extLst>
              <a:ext uri="{FF2B5EF4-FFF2-40B4-BE49-F238E27FC236}">
                <a16:creationId xmlns:a16="http://schemas.microsoft.com/office/drawing/2014/main" id="{DFF2715F-AB32-5CC4-2F51-6940DB4F08C0}"/>
              </a:ext>
            </a:extLst>
          </p:cNvPr>
          <p:cNvSpPr/>
          <p:nvPr/>
        </p:nvSpPr>
        <p:spPr>
          <a:xfrm>
            <a:off x="1264617" y="2385000"/>
            <a:ext cx="708036" cy="363451"/>
          </a:xfrm>
          <a:prstGeom prst="ellipse">
            <a:avLst/>
          </a:prstGeom>
          <a:solidFill>
            <a:schemeClr val="tx1">
              <a:lumMod val="65000"/>
              <a:lumOff val="35000"/>
              <a:alpha val="9020"/>
            </a:schemeClr>
          </a:solidFill>
          <a:ln w="285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7263CEF0-3AD2-10F8-6163-DC14F53D69A9}"/>
              </a:ext>
            </a:extLst>
          </p:cNvPr>
          <p:cNvSpPr txBox="1"/>
          <p:nvPr/>
        </p:nvSpPr>
        <p:spPr>
          <a:xfrm>
            <a:off x="7462442" y="994691"/>
            <a:ext cx="4533663" cy="354925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7833AC"/>
          </a:solidFill>
        </p:spPr>
        <p:txBody>
          <a:bodyPr wrap="square" anchor="ctr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zh-CN" altLang="en-US" sz="1600" b="1" dirty="0">
                <a:solidFill>
                  <a:prstClr val="white"/>
                </a:solidFill>
                <a:cs typeface="+mn-ea"/>
                <a:sym typeface="+mn-lt"/>
              </a:rPr>
              <a:t>沙非胺具有最小化毒性副作用的理想抑制特性</a:t>
            </a:r>
            <a:r>
              <a:rPr lang="en-US" altLang="zh-CN" sz="1600" b="1" baseline="30000" dirty="0">
                <a:solidFill>
                  <a:prstClr val="white"/>
                </a:solidFill>
                <a:cs typeface="+mn-ea"/>
                <a:sym typeface="+mn-lt"/>
              </a:rPr>
              <a:t>1-5</a:t>
            </a:r>
            <a:endParaRPr lang="zh-CN" altLang="en-US" sz="1600" b="1" baseline="300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245DE709-799D-B277-9398-0D6F143156CC}"/>
              </a:ext>
            </a:extLst>
          </p:cNvPr>
          <p:cNvGrpSpPr/>
          <p:nvPr/>
        </p:nvGrpSpPr>
        <p:grpSpPr>
          <a:xfrm>
            <a:off x="7248282" y="3068096"/>
            <a:ext cx="329659" cy="769356"/>
            <a:chOff x="9085078" y="3305369"/>
            <a:chExt cx="329659" cy="769356"/>
          </a:xfrm>
          <a:solidFill>
            <a:srgbClr val="8342B4"/>
          </a:solidFill>
        </p:grpSpPr>
        <p:sp>
          <p:nvSpPr>
            <p:cNvPr id="42" name="等腰三角形 41">
              <a:extLst>
                <a:ext uri="{FF2B5EF4-FFF2-40B4-BE49-F238E27FC236}">
                  <a16:creationId xmlns:a16="http://schemas.microsoft.com/office/drawing/2014/main" id="{9BF35DBF-1A55-A524-DE20-284BFF866762}"/>
                </a:ext>
              </a:extLst>
            </p:cNvPr>
            <p:cNvSpPr/>
            <p:nvPr/>
          </p:nvSpPr>
          <p:spPr bwMode="gray">
            <a:xfrm rot="5400000">
              <a:off x="8922979" y="3582967"/>
              <a:ext cx="769356" cy="214160"/>
            </a:xfrm>
            <a:prstGeom prst="triangle">
              <a:avLst/>
            </a:prstGeom>
            <a:grpFill/>
            <a:ln w="57150" cap="flat" cmpd="sng" algn="ctr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5" rIns="91429" bIns="45715" numCol="1" rtlCol="0" anchor="ctr" anchorCtr="0" compatLnSpc="1"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ED8300"/>
                </a:buClr>
                <a:buSzPct val="90000"/>
                <a:buFontTx/>
                <a:buNone/>
                <a:tabLst/>
                <a:defRPr/>
              </a:pPr>
              <a:endParaRPr kumimoji="0" lang="zh-CN" altLang="en-US" sz="1600" b="1" i="0" u="none" strike="noStrike" kern="0" cap="none" spc="0" normalizeH="0" baseline="0" noProof="0">
                <a:ln>
                  <a:noFill/>
                </a:ln>
                <a:solidFill>
                  <a:srgbClr val="652B9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3" name="等腰三角形 42">
              <a:extLst>
                <a:ext uri="{FF2B5EF4-FFF2-40B4-BE49-F238E27FC236}">
                  <a16:creationId xmlns:a16="http://schemas.microsoft.com/office/drawing/2014/main" id="{22749FAD-E503-51A8-1CB6-11A1C5A93EA6}"/>
                </a:ext>
              </a:extLst>
            </p:cNvPr>
            <p:cNvSpPr/>
            <p:nvPr/>
          </p:nvSpPr>
          <p:spPr bwMode="gray">
            <a:xfrm rot="5400000">
              <a:off x="8807480" y="3582967"/>
              <a:ext cx="769356" cy="214160"/>
            </a:xfrm>
            <a:prstGeom prst="triangle">
              <a:avLst/>
            </a:prstGeom>
            <a:grpFill/>
            <a:ln w="57150" cap="flat" cmpd="sng" algn="ctr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5" rIns="91429" bIns="45715" numCol="1" rtlCol="0" anchor="ctr" anchorCtr="0" compatLnSpc="1"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ED8300"/>
                </a:buClr>
                <a:buSzPct val="90000"/>
                <a:buFontTx/>
                <a:buNone/>
                <a:tabLst/>
                <a:defRPr/>
              </a:pPr>
              <a:endParaRPr kumimoji="0" lang="zh-CN" altLang="en-US" sz="1600" b="1" i="0" u="none" strike="noStrike" kern="0" cap="none" spc="0" normalizeH="0" baseline="0" noProof="0">
                <a:ln>
                  <a:noFill/>
                </a:ln>
                <a:solidFill>
                  <a:srgbClr val="652B9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44" name="文本框 43">
            <a:extLst>
              <a:ext uri="{FF2B5EF4-FFF2-40B4-BE49-F238E27FC236}">
                <a16:creationId xmlns:a16="http://schemas.microsoft.com/office/drawing/2014/main" id="{DBB813C2-8CC0-91DD-3641-13709489772C}"/>
              </a:ext>
            </a:extLst>
          </p:cNvPr>
          <p:cNvSpPr txBox="1"/>
          <p:nvPr/>
        </p:nvSpPr>
        <p:spPr>
          <a:xfrm>
            <a:off x="9645430" y="2766468"/>
            <a:ext cx="1196347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rgbClr val="000000"/>
                </a:solidFill>
                <a:cs typeface="+mn-ea"/>
                <a:sym typeface="+mn-lt"/>
              </a:rPr>
              <a:t>选择性</a:t>
            </a:r>
            <a:endParaRPr lang="en-US" altLang="zh-CN" sz="1400" baseline="30000" dirty="0">
              <a:solidFill>
                <a:srgbClr val="000000"/>
              </a:solidFill>
              <a:cs typeface="+mn-ea"/>
              <a:sym typeface="+mn-lt"/>
            </a:endParaRPr>
          </a:p>
          <a:p>
            <a:pPr algn="ctr"/>
            <a:r>
              <a:rPr lang="zh-CN" altLang="en-US" sz="800" dirty="0">
                <a:solidFill>
                  <a:srgbClr val="000000"/>
                </a:solidFill>
                <a:cs typeface="+mn-ea"/>
                <a:sym typeface="+mn-lt"/>
              </a:rPr>
              <a:t>（</a:t>
            </a:r>
            <a:r>
              <a:rPr lang="it-IT" altLang="zh-CN" sz="800" dirty="0">
                <a:solidFill>
                  <a:srgbClr val="000000"/>
                </a:solidFill>
                <a:cs typeface="+mn-ea"/>
                <a:sym typeface="+mn-lt"/>
              </a:rPr>
              <a:t>MAO-B</a:t>
            </a:r>
            <a:r>
              <a:rPr lang="zh-CN" altLang="it-IT" sz="800" dirty="0">
                <a:solidFill>
                  <a:srgbClr val="000000"/>
                </a:solidFill>
                <a:cs typeface="+mn-ea"/>
                <a:sym typeface="+mn-lt"/>
              </a:rPr>
              <a:t>＞</a:t>
            </a:r>
            <a:r>
              <a:rPr lang="it-IT" altLang="zh-CN" sz="800" dirty="0">
                <a:solidFill>
                  <a:srgbClr val="000000"/>
                </a:solidFill>
                <a:cs typeface="+mn-ea"/>
                <a:sym typeface="+mn-lt"/>
              </a:rPr>
              <a:t>MAO-A</a:t>
            </a:r>
            <a:r>
              <a:rPr lang="zh-CN" altLang="it-IT" sz="800" dirty="0">
                <a:solidFill>
                  <a:srgbClr val="000000"/>
                </a:solidFill>
                <a:cs typeface="+mn-ea"/>
                <a:sym typeface="+mn-lt"/>
              </a:rPr>
              <a:t>）</a:t>
            </a:r>
            <a:endParaRPr lang="zh-CN" altLang="en-US" sz="80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62C29697-2AAF-3F03-BECA-D7CE7A9936AB}"/>
              </a:ext>
            </a:extLst>
          </p:cNvPr>
          <p:cNvSpPr txBox="1"/>
          <p:nvPr/>
        </p:nvSpPr>
        <p:spPr>
          <a:xfrm>
            <a:off x="10640703" y="2785952"/>
            <a:ext cx="119634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rgbClr val="000000"/>
                </a:solidFill>
                <a:cs typeface="+mn-ea"/>
                <a:sym typeface="+mn-lt"/>
              </a:rPr>
              <a:t>可逆性</a:t>
            </a:r>
            <a:endParaRPr lang="en-US" altLang="zh-CN" sz="1400" baseline="3000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46" name="圆角矩形 46">
            <a:extLst>
              <a:ext uri="{FF2B5EF4-FFF2-40B4-BE49-F238E27FC236}">
                <a16:creationId xmlns:a16="http://schemas.microsoft.com/office/drawing/2014/main" id="{1646F8AE-9BA5-8D38-3D20-DE2FF23DC428}"/>
              </a:ext>
            </a:extLst>
          </p:cNvPr>
          <p:cNvSpPr/>
          <p:nvPr/>
        </p:nvSpPr>
        <p:spPr>
          <a:xfrm>
            <a:off x="7862305" y="3233073"/>
            <a:ext cx="1039555" cy="348797"/>
          </a:xfrm>
          <a:prstGeom prst="roundRect">
            <a:avLst/>
          </a:prstGeom>
          <a:noFill/>
          <a:ln w="6350" cap="flat" cmpd="sng" algn="ctr">
            <a:noFill/>
            <a:prstDash val="dash"/>
            <a:miter lim="800000"/>
          </a:ln>
          <a:effectLst/>
        </p:spPr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司来吉兰</a:t>
            </a:r>
            <a:endParaRPr kumimoji="1" lang="en-US" altLang="zh-CN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7" name="圆角矩形 46">
            <a:extLst>
              <a:ext uri="{FF2B5EF4-FFF2-40B4-BE49-F238E27FC236}">
                <a16:creationId xmlns:a16="http://schemas.microsoft.com/office/drawing/2014/main" id="{327E13AE-14AA-B90A-083D-8E2F9183E1F8}"/>
              </a:ext>
            </a:extLst>
          </p:cNvPr>
          <p:cNvSpPr/>
          <p:nvPr/>
        </p:nvSpPr>
        <p:spPr>
          <a:xfrm>
            <a:off x="7875466" y="3695334"/>
            <a:ext cx="1039555" cy="348797"/>
          </a:xfrm>
          <a:prstGeom prst="roundRect">
            <a:avLst/>
          </a:prstGeom>
          <a:noFill/>
          <a:ln w="6350" cap="flat" cmpd="sng" algn="ctr">
            <a:noFill/>
            <a:prstDash val="dash"/>
            <a:miter lim="800000"/>
          </a:ln>
          <a:effectLst/>
        </p:spPr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雷沙吉兰</a:t>
            </a:r>
            <a:endParaRPr kumimoji="1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48" name="直接连接符 47">
            <a:extLst>
              <a:ext uri="{FF2B5EF4-FFF2-40B4-BE49-F238E27FC236}">
                <a16:creationId xmlns:a16="http://schemas.microsoft.com/office/drawing/2014/main" id="{0C7708B0-B674-19A7-B503-395EDD62A257}"/>
              </a:ext>
            </a:extLst>
          </p:cNvPr>
          <p:cNvCxnSpPr/>
          <p:nvPr/>
        </p:nvCxnSpPr>
        <p:spPr>
          <a:xfrm flipV="1">
            <a:off x="7950085" y="3602408"/>
            <a:ext cx="3726637" cy="13930"/>
          </a:xfrm>
          <a:prstGeom prst="line">
            <a:avLst/>
          </a:prstGeom>
          <a:noFill/>
          <a:ln w="6350" cap="flat" cmpd="sng" algn="ctr">
            <a:solidFill>
              <a:srgbClr val="7331A6"/>
            </a:solidFill>
            <a:prstDash val="solid"/>
            <a:miter lim="800000"/>
          </a:ln>
          <a:effectLst/>
        </p:spPr>
      </p:cxnSp>
      <p:sp>
        <p:nvSpPr>
          <p:cNvPr id="49" name="文本框 48">
            <a:extLst>
              <a:ext uri="{FF2B5EF4-FFF2-40B4-BE49-F238E27FC236}">
                <a16:creationId xmlns:a16="http://schemas.microsoft.com/office/drawing/2014/main" id="{88D12811-2328-422A-24D1-39EA256E81D2}"/>
              </a:ext>
            </a:extLst>
          </p:cNvPr>
          <p:cNvSpPr txBox="1"/>
          <p:nvPr/>
        </p:nvSpPr>
        <p:spPr>
          <a:xfrm>
            <a:off x="9645430" y="3257151"/>
            <a:ext cx="119634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400" b="1" dirty="0">
                <a:solidFill>
                  <a:srgbClr val="000000"/>
                </a:solidFill>
                <a:cs typeface="+mn-ea"/>
                <a:sym typeface="+mn-lt"/>
              </a:rPr>
              <a:t>127</a:t>
            </a:r>
            <a:r>
              <a:rPr lang="zh-CN" altLang="en-US" sz="1400" b="1" dirty="0">
                <a:solidFill>
                  <a:srgbClr val="000000"/>
                </a:solidFill>
                <a:cs typeface="+mn-ea"/>
                <a:sym typeface="+mn-lt"/>
              </a:rPr>
              <a:t>倍</a:t>
            </a:r>
            <a:endParaRPr lang="zh-CN" altLang="en-US" sz="80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FEEDE80B-9996-37B2-10AD-CE00D8DBCCF8}"/>
              </a:ext>
            </a:extLst>
          </p:cNvPr>
          <p:cNvSpPr txBox="1"/>
          <p:nvPr/>
        </p:nvSpPr>
        <p:spPr>
          <a:xfrm>
            <a:off x="9634710" y="3737601"/>
            <a:ext cx="119634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400" b="1" dirty="0">
                <a:solidFill>
                  <a:srgbClr val="000000"/>
                </a:solidFill>
                <a:cs typeface="+mn-ea"/>
                <a:sym typeface="+mn-lt"/>
              </a:rPr>
              <a:t>103</a:t>
            </a:r>
            <a:r>
              <a:rPr lang="zh-CN" altLang="en-US" sz="1400" b="1" dirty="0">
                <a:solidFill>
                  <a:srgbClr val="000000"/>
                </a:solidFill>
                <a:cs typeface="+mn-ea"/>
                <a:sym typeface="+mn-lt"/>
              </a:rPr>
              <a:t>倍</a:t>
            </a:r>
            <a:endParaRPr lang="zh-CN" altLang="en-US" sz="80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5045657C-E033-5B71-A262-80458A846B57}"/>
              </a:ext>
            </a:extLst>
          </p:cNvPr>
          <p:cNvSpPr txBox="1"/>
          <p:nvPr/>
        </p:nvSpPr>
        <p:spPr>
          <a:xfrm>
            <a:off x="10640703" y="3241821"/>
            <a:ext cx="119634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400" b="1" dirty="0">
                <a:solidFill>
                  <a:srgbClr val="000000"/>
                </a:solidFill>
                <a:cs typeface="+mn-ea"/>
                <a:sym typeface="+mn-lt"/>
              </a:rPr>
              <a:t>不可逆</a:t>
            </a:r>
            <a:endParaRPr lang="zh-CN" altLang="en-US" sz="80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72A53496-8B4C-C860-6805-69A07B3526DE}"/>
              </a:ext>
            </a:extLst>
          </p:cNvPr>
          <p:cNvSpPr txBox="1"/>
          <p:nvPr/>
        </p:nvSpPr>
        <p:spPr>
          <a:xfrm>
            <a:off x="10640703" y="3741290"/>
            <a:ext cx="119634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400" b="1" dirty="0">
                <a:solidFill>
                  <a:srgbClr val="000000"/>
                </a:solidFill>
                <a:cs typeface="+mn-ea"/>
                <a:sym typeface="+mn-lt"/>
              </a:rPr>
              <a:t>不可逆</a:t>
            </a:r>
            <a:endParaRPr lang="zh-CN" altLang="en-US" sz="80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3" name="圆角矩形 46">
            <a:extLst>
              <a:ext uri="{FF2B5EF4-FFF2-40B4-BE49-F238E27FC236}">
                <a16:creationId xmlns:a16="http://schemas.microsoft.com/office/drawing/2014/main" id="{92359803-0699-4E53-8724-7363BBEE24F8}"/>
              </a:ext>
            </a:extLst>
          </p:cNvPr>
          <p:cNvSpPr/>
          <p:nvPr/>
        </p:nvSpPr>
        <p:spPr>
          <a:xfrm>
            <a:off x="7846977" y="4203668"/>
            <a:ext cx="1039555" cy="348797"/>
          </a:xfrm>
          <a:prstGeom prst="roundRect">
            <a:avLst/>
          </a:prstGeom>
          <a:noFill/>
          <a:ln w="6350" cap="flat" cmpd="sng" algn="ctr">
            <a:noFill/>
            <a:prstDash val="dash"/>
            <a:miter lim="800000"/>
          </a:ln>
          <a:effectLst/>
        </p:spPr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沙非胺</a:t>
            </a:r>
            <a:endParaRPr kumimoji="1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54" name="直接连接符 53">
            <a:extLst>
              <a:ext uri="{FF2B5EF4-FFF2-40B4-BE49-F238E27FC236}">
                <a16:creationId xmlns:a16="http://schemas.microsoft.com/office/drawing/2014/main" id="{E3653223-1FCC-17DC-2FCE-9A39DCF825EF}"/>
              </a:ext>
            </a:extLst>
          </p:cNvPr>
          <p:cNvCxnSpPr/>
          <p:nvPr/>
        </p:nvCxnSpPr>
        <p:spPr>
          <a:xfrm>
            <a:off x="7977202" y="4134675"/>
            <a:ext cx="3699520" cy="0"/>
          </a:xfrm>
          <a:prstGeom prst="line">
            <a:avLst/>
          </a:prstGeom>
          <a:noFill/>
          <a:ln w="6350" cap="flat" cmpd="sng" algn="ctr">
            <a:solidFill>
              <a:srgbClr val="7331A6"/>
            </a:solidFill>
            <a:prstDash val="solid"/>
            <a:miter lim="800000"/>
          </a:ln>
          <a:effectLst/>
        </p:spPr>
      </p:cxnSp>
      <p:sp>
        <p:nvSpPr>
          <p:cNvPr id="55" name="文本框 54">
            <a:extLst>
              <a:ext uri="{FF2B5EF4-FFF2-40B4-BE49-F238E27FC236}">
                <a16:creationId xmlns:a16="http://schemas.microsoft.com/office/drawing/2014/main" id="{EA6C820D-6CF1-26EE-EBE3-4C7D470A43BA}"/>
              </a:ext>
            </a:extLst>
          </p:cNvPr>
          <p:cNvSpPr txBox="1"/>
          <p:nvPr/>
        </p:nvSpPr>
        <p:spPr>
          <a:xfrm>
            <a:off x="9671514" y="4246441"/>
            <a:ext cx="119634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400" b="1" dirty="0">
                <a:solidFill>
                  <a:srgbClr val="8342B4"/>
                </a:solidFill>
                <a:cs typeface="+mn-ea"/>
                <a:sym typeface="+mn-lt"/>
              </a:rPr>
              <a:t>1000</a:t>
            </a:r>
            <a:r>
              <a:rPr lang="zh-CN" altLang="en-US" sz="1400" b="1" dirty="0">
                <a:solidFill>
                  <a:srgbClr val="8342B4"/>
                </a:solidFill>
                <a:cs typeface="+mn-ea"/>
                <a:sym typeface="+mn-lt"/>
              </a:rPr>
              <a:t>倍</a:t>
            </a:r>
            <a:endParaRPr lang="zh-CN" altLang="en-US" sz="800" dirty="0">
              <a:solidFill>
                <a:srgbClr val="8342B4"/>
              </a:solidFill>
              <a:cs typeface="+mn-ea"/>
              <a:sym typeface="+mn-lt"/>
            </a:endParaRP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B332BD42-E0F7-8C39-7A40-9F9129286CE7}"/>
              </a:ext>
            </a:extLst>
          </p:cNvPr>
          <p:cNvSpPr txBox="1"/>
          <p:nvPr/>
        </p:nvSpPr>
        <p:spPr>
          <a:xfrm>
            <a:off x="10657187" y="4219177"/>
            <a:ext cx="119634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400" b="1" dirty="0">
                <a:solidFill>
                  <a:srgbClr val="8342B4"/>
                </a:solidFill>
                <a:cs typeface="+mn-ea"/>
                <a:sym typeface="+mn-lt"/>
              </a:rPr>
              <a:t>可逆</a:t>
            </a:r>
            <a:endParaRPr lang="zh-CN" altLang="en-US" sz="800" dirty="0">
              <a:solidFill>
                <a:srgbClr val="8342B4"/>
              </a:solidFill>
              <a:cs typeface="+mn-ea"/>
              <a:sym typeface="+mn-lt"/>
            </a:endParaRPr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0898C2CE-5F47-1E4C-8986-8417E73760D0}"/>
              </a:ext>
            </a:extLst>
          </p:cNvPr>
          <p:cNvSpPr txBox="1"/>
          <p:nvPr/>
        </p:nvSpPr>
        <p:spPr>
          <a:xfrm>
            <a:off x="7651063" y="1449353"/>
            <a:ext cx="4331444" cy="130260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kumimoji="1" lang="zh-CN" altLang="en-US" sz="1200" dirty="0">
                <a:solidFill>
                  <a:srgbClr val="000000"/>
                </a:solidFill>
                <a:cs typeface="+mn-ea"/>
                <a:sym typeface="+mn-lt"/>
              </a:rPr>
              <a:t>传统</a:t>
            </a:r>
            <a:r>
              <a:rPr kumimoji="1" lang="en-US" altLang="zh-CN" sz="1200" dirty="0">
                <a:solidFill>
                  <a:srgbClr val="000000"/>
                </a:solidFill>
                <a:cs typeface="+mn-ea"/>
                <a:sym typeface="+mn-lt"/>
              </a:rPr>
              <a:t>MAO-BI</a:t>
            </a:r>
            <a:r>
              <a:rPr kumimoji="1" lang="zh-CN" altLang="en-US" sz="1200" dirty="0">
                <a:solidFill>
                  <a:srgbClr val="000000"/>
                </a:solidFill>
                <a:cs typeface="+mn-ea"/>
                <a:sym typeface="+mn-lt"/>
              </a:rPr>
              <a:t>核心局限</a:t>
            </a:r>
            <a:endParaRPr kumimoji="1" lang="en-US" altLang="zh-CN" sz="1200" dirty="0">
              <a:solidFill>
                <a:srgbClr val="000000"/>
              </a:solidFill>
              <a:cs typeface="+mn-ea"/>
              <a:sym typeface="+mn-lt"/>
            </a:endParaRPr>
          </a:p>
          <a:p>
            <a:pPr>
              <a:spcBef>
                <a:spcPts val="450"/>
              </a:spcBef>
              <a:spcAft>
                <a:spcPts val="450"/>
              </a:spcAft>
              <a:buFont typeface="+mj-lt"/>
              <a:buAutoNum type="arabicPeriod"/>
            </a:pPr>
            <a:r>
              <a:rPr lang="zh-CN" altLang="en-US" sz="1200" b="1" dirty="0">
                <a:solidFill>
                  <a:srgbClr val="333333"/>
                </a:solidFill>
                <a:cs typeface="+mn-ea"/>
                <a:sym typeface="+mn-lt"/>
              </a:rPr>
              <a:t>选择性不足</a:t>
            </a:r>
            <a:r>
              <a:rPr lang="zh-CN" altLang="en-US" sz="1200" dirty="0">
                <a:solidFill>
                  <a:srgbClr val="333333"/>
                </a:solidFill>
                <a:cs typeface="+mn-ea"/>
                <a:sym typeface="+mn-lt"/>
              </a:rPr>
              <a:t>‌：剂量依赖性抑制</a:t>
            </a:r>
            <a:r>
              <a:rPr lang="en-US" altLang="zh-CN" sz="1200" dirty="0">
                <a:solidFill>
                  <a:srgbClr val="333333"/>
                </a:solidFill>
                <a:cs typeface="+mn-ea"/>
                <a:sym typeface="+mn-lt"/>
              </a:rPr>
              <a:t>MAO-A</a:t>
            </a:r>
            <a:r>
              <a:rPr lang="zh-CN" altLang="en-US" sz="1200" dirty="0">
                <a:solidFill>
                  <a:srgbClr val="333333"/>
                </a:solidFill>
                <a:cs typeface="+mn-ea"/>
                <a:sym typeface="+mn-lt"/>
              </a:rPr>
              <a:t>，增加酪胺反应及血清素综合征风险（抗抑郁药等联用受限）</a:t>
            </a:r>
          </a:p>
          <a:p>
            <a:pPr>
              <a:spcBef>
                <a:spcPts val="450"/>
              </a:spcBef>
              <a:spcAft>
                <a:spcPts val="450"/>
              </a:spcAft>
              <a:buFont typeface="+mj-lt"/>
              <a:buAutoNum type="arabicPeriod"/>
            </a:pPr>
            <a:r>
              <a:rPr lang="zh-CN" altLang="en-US" sz="1200" b="1" dirty="0">
                <a:solidFill>
                  <a:srgbClr val="333333"/>
                </a:solidFill>
                <a:cs typeface="+mn-ea"/>
                <a:sym typeface="+mn-lt"/>
              </a:rPr>
              <a:t>不可逆抑制</a:t>
            </a:r>
            <a:r>
              <a:rPr lang="zh-CN" altLang="en-US" sz="1200" dirty="0">
                <a:solidFill>
                  <a:srgbClr val="333333"/>
                </a:solidFill>
                <a:cs typeface="+mn-ea"/>
                <a:sym typeface="+mn-lt"/>
              </a:rPr>
              <a:t>‌：免疫原性风险且酶活性恢复延迟</a:t>
            </a:r>
          </a:p>
          <a:p>
            <a:pPr algn="ctr">
              <a:lnSpc>
                <a:spcPct val="130000"/>
              </a:lnSpc>
            </a:pPr>
            <a:endParaRPr kumimoji="1" lang="zh-CN" altLang="en-US" sz="120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pic>
        <p:nvPicPr>
          <p:cNvPr id="58" name="图片 21" descr="对勾">
            <a:extLst>
              <a:ext uri="{FF2B5EF4-FFF2-40B4-BE49-F238E27FC236}">
                <a16:creationId xmlns:a16="http://schemas.microsoft.com/office/drawing/2014/main" id="{C5BF787A-5BFF-8457-68CC-73D0B9B794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683037" y="4811145"/>
            <a:ext cx="279382" cy="269608"/>
          </a:xfrm>
          <a:prstGeom prst="rect">
            <a:avLst/>
          </a:prstGeom>
        </p:spPr>
      </p:pic>
      <p:sp>
        <p:nvSpPr>
          <p:cNvPr id="59" name="文本框 58">
            <a:extLst>
              <a:ext uri="{FF2B5EF4-FFF2-40B4-BE49-F238E27FC236}">
                <a16:creationId xmlns:a16="http://schemas.microsoft.com/office/drawing/2014/main" id="{B06FD076-FFE4-8425-0A85-AAA9EA15F7EA}"/>
              </a:ext>
            </a:extLst>
          </p:cNvPr>
          <p:cNvSpPr txBox="1"/>
          <p:nvPr/>
        </p:nvSpPr>
        <p:spPr>
          <a:xfrm>
            <a:off x="8075784" y="4756626"/>
            <a:ext cx="3386505" cy="362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zh-CN" altLang="en-US" sz="1600" b="1">
                <a:ln w="0"/>
                <a:solidFill>
                  <a:srgbClr val="7331A6"/>
                </a:solidFill>
                <a:effectLst>
                  <a:reflection blurRad="6350" stA="53000" endA="300" endPos="35500" dir="5400000" sy="-90000" algn="bl" rotWithShape="0"/>
                </a:effectLst>
                <a:cs typeface="+mn-ea"/>
                <a:sym typeface="+mn-lt"/>
              </a:rPr>
              <a:t>酪胺反应风险低</a:t>
            </a:r>
            <a:r>
              <a:rPr kumimoji="1" lang="zh-CN" altLang="en-US" sz="1200">
                <a:solidFill>
                  <a:srgbClr val="000000"/>
                </a:solidFill>
                <a:cs typeface="+mn-ea"/>
                <a:sym typeface="+mn-lt"/>
              </a:rPr>
              <a:t>：高酪胺饮食相对安全</a:t>
            </a:r>
            <a:endParaRPr kumimoji="1" lang="en-US" altLang="zh-CN" sz="1200">
              <a:solidFill>
                <a:srgbClr val="000000"/>
              </a:solidFill>
              <a:cs typeface="+mn-ea"/>
              <a:sym typeface="+mn-lt"/>
            </a:endParaRPr>
          </a:p>
        </p:txBody>
      </p:sp>
      <p:pic>
        <p:nvPicPr>
          <p:cNvPr id="60" name="图片 21" descr="对勾">
            <a:extLst>
              <a:ext uri="{FF2B5EF4-FFF2-40B4-BE49-F238E27FC236}">
                <a16:creationId xmlns:a16="http://schemas.microsoft.com/office/drawing/2014/main" id="{55730E6D-AD99-028E-1E0F-B25A7D11C0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683037" y="5180250"/>
            <a:ext cx="279382" cy="269608"/>
          </a:xfrm>
          <a:prstGeom prst="rect">
            <a:avLst/>
          </a:prstGeom>
        </p:spPr>
      </p:pic>
      <p:sp>
        <p:nvSpPr>
          <p:cNvPr id="61" name="文本框 60">
            <a:extLst>
              <a:ext uri="{FF2B5EF4-FFF2-40B4-BE49-F238E27FC236}">
                <a16:creationId xmlns:a16="http://schemas.microsoft.com/office/drawing/2014/main" id="{6AB7A85A-20E5-D36F-BA3A-4E4E16BE2C9F}"/>
              </a:ext>
            </a:extLst>
          </p:cNvPr>
          <p:cNvSpPr txBox="1"/>
          <p:nvPr/>
        </p:nvSpPr>
        <p:spPr>
          <a:xfrm>
            <a:off x="8075783" y="5125731"/>
            <a:ext cx="3979778" cy="36279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20000"/>
              </a:lnSpc>
              <a:spcBef>
                <a:spcPts val="1800"/>
              </a:spcBef>
              <a:defRPr sz="1600" b="1">
                <a:ln w="0"/>
                <a:solidFill>
                  <a:srgbClr val="7331A6"/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0" cap="none" spc="0" normalizeH="0" baseline="0" noProof="0">
                <a:ln w="0"/>
                <a:solidFill>
                  <a:srgbClr val="7331A6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+mn-lt"/>
                <a:ea typeface="+mn-ea"/>
                <a:cs typeface="+mn-ea"/>
                <a:sym typeface="+mn-lt"/>
              </a:rPr>
              <a:t>血清素综合征风险低</a:t>
            </a:r>
            <a:r>
              <a:rPr kumimoji="0" lang="zh-CN" altLang="en-US" sz="1200" b="0" i="0" u="none" strike="noStrike" kern="0" cap="none" spc="0" normalizeH="0" baseline="0" noProof="0">
                <a:ln w="0"/>
                <a:solidFill>
                  <a:srgbClr val="333333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：抗抑郁药联用相对安全</a:t>
            </a:r>
            <a:endParaRPr kumimoji="0" lang="en-US" altLang="zh-CN" sz="1200" b="0" i="0" u="none" strike="noStrike" kern="0" cap="none" spc="0" normalizeH="0" baseline="0" noProof="0">
              <a:ln w="0"/>
              <a:solidFill>
                <a:srgbClr val="333333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62" name="图片 21" descr="对勾">
            <a:extLst>
              <a:ext uri="{FF2B5EF4-FFF2-40B4-BE49-F238E27FC236}">
                <a16:creationId xmlns:a16="http://schemas.microsoft.com/office/drawing/2014/main" id="{851B5EEB-6F5C-9B3A-B7A5-6C4413948A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672317" y="5549355"/>
            <a:ext cx="279382" cy="269608"/>
          </a:xfrm>
          <a:prstGeom prst="rect">
            <a:avLst/>
          </a:prstGeom>
        </p:spPr>
      </p:pic>
      <p:sp>
        <p:nvSpPr>
          <p:cNvPr id="63" name="文本框 62">
            <a:extLst>
              <a:ext uri="{FF2B5EF4-FFF2-40B4-BE49-F238E27FC236}">
                <a16:creationId xmlns:a16="http://schemas.microsoft.com/office/drawing/2014/main" id="{F8576D91-D043-BF3B-E17E-A31F7733CBF5}"/>
              </a:ext>
            </a:extLst>
          </p:cNvPr>
          <p:cNvSpPr txBox="1"/>
          <p:nvPr/>
        </p:nvSpPr>
        <p:spPr>
          <a:xfrm>
            <a:off x="8065063" y="5494836"/>
            <a:ext cx="3979777" cy="36279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20000"/>
              </a:lnSpc>
              <a:spcBef>
                <a:spcPts val="1800"/>
              </a:spcBef>
              <a:defRPr sz="1600" b="1">
                <a:ln w="0"/>
                <a:solidFill>
                  <a:srgbClr val="7331A6"/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0" cap="none" spc="0" normalizeH="0" baseline="0" noProof="0">
                <a:ln w="0"/>
                <a:solidFill>
                  <a:srgbClr val="7331A6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+mn-lt"/>
                <a:ea typeface="+mn-ea"/>
                <a:cs typeface="+mn-ea"/>
                <a:sym typeface="+mn-lt"/>
              </a:rPr>
              <a:t>可逆长效抑制</a:t>
            </a:r>
            <a:r>
              <a:rPr kumimoji="0" lang="zh-CN" altLang="en-US" sz="1200" b="0" i="0" u="none" strike="noStrike" kern="0" cap="none" spc="0" normalizeH="0" baseline="0" noProof="0">
                <a:ln w="0"/>
                <a:solidFill>
                  <a:srgbClr val="333333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：长半衰期实现单次给药，全天覆盖</a:t>
            </a:r>
            <a:endParaRPr kumimoji="0" lang="en-US" altLang="zh-CN" sz="1200" b="0" i="0" u="none" strike="noStrike" kern="0" cap="none" spc="0" normalizeH="0" baseline="0" noProof="0">
              <a:ln w="0"/>
              <a:solidFill>
                <a:srgbClr val="333333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64" name="图片 21" descr="对勾">
            <a:extLst>
              <a:ext uri="{FF2B5EF4-FFF2-40B4-BE49-F238E27FC236}">
                <a16:creationId xmlns:a16="http://schemas.microsoft.com/office/drawing/2014/main" id="{56FBC432-7AD9-8B2F-F448-2A91E69A3B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672317" y="5943193"/>
            <a:ext cx="279382" cy="269608"/>
          </a:xfrm>
          <a:prstGeom prst="rect">
            <a:avLst/>
          </a:prstGeom>
        </p:spPr>
      </p:pic>
      <p:sp>
        <p:nvSpPr>
          <p:cNvPr id="65" name="文本框 64">
            <a:extLst>
              <a:ext uri="{FF2B5EF4-FFF2-40B4-BE49-F238E27FC236}">
                <a16:creationId xmlns:a16="http://schemas.microsoft.com/office/drawing/2014/main" id="{B23DAAA5-E3E8-B1F5-B975-A1DC16022F5F}"/>
              </a:ext>
            </a:extLst>
          </p:cNvPr>
          <p:cNvSpPr txBox="1"/>
          <p:nvPr/>
        </p:nvSpPr>
        <p:spPr>
          <a:xfrm>
            <a:off x="8065063" y="5888674"/>
            <a:ext cx="3979777" cy="36279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20000"/>
              </a:lnSpc>
              <a:spcBef>
                <a:spcPts val="1800"/>
              </a:spcBef>
              <a:defRPr sz="1600" b="1">
                <a:ln w="0"/>
                <a:solidFill>
                  <a:srgbClr val="7331A6"/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0" cap="none" spc="0" normalizeH="0" baseline="0" noProof="0" dirty="0">
                <a:ln w="0"/>
                <a:solidFill>
                  <a:srgbClr val="7331A6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+mn-lt"/>
                <a:ea typeface="+mn-ea"/>
                <a:cs typeface="+mn-ea"/>
                <a:sym typeface="+mn-lt"/>
              </a:rPr>
              <a:t>酶活性可快速恢复</a:t>
            </a:r>
            <a:r>
              <a:rPr kumimoji="0" lang="zh-CN" altLang="en-US" sz="1200" b="0" i="0" u="none" strike="noStrike" kern="0" cap="none" spc="0" normalizeH="0" baseline="0" noProof="0" dirty="0">
                <a:ln w="0"/>
                <a:solidFill>
                  <a:srgbClr val="333333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：停药</a:t>
            </a:r>
            <a:r>
              <a:rPr kumimoji="0" lang="en-US" altLang="zh-CN" sz="1200" b="0" i="0" u="none" strike="noStrike" kern="0" cap="none" spc="0" normalizeH="0" baseline="0" noProof="0" dirty="0">
                <a:ln w="0"/>
                <a:solidFill>
                  <a:srgbClr val="333333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7</a:t>
            </a:r>
            <a:r>
              <a:rPr kumimoji="0" lang="zh-CN" altLang="en-US" sz="1200" b="0" i="0" u="none" strike="noStrike" kern="0" cap="none" spc="0" normalizeH="0" baseline="0" noProof="0">
                <a:ln w="0"/>
                <a:solidFill>
                  <a:srgbClr val="333333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天可完全恢复</a:t>
            </a:r>
            <a:endParaRPr kumimoji="0" lang="en-US" altLang="zh-CN" sz="1200" b="0" i="0" u="none" strike="noStrike" kern="0" cap="none" spc="0" normalizeH="0" baseline="0" noProof="0" dirty="0">
              <a:ln w="0"/>
              <a:solidFill>
                <a:srgbClr val="333333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6" name="文本框 65">
            <a:extLst>
              <a:ext uri="{FF2B5EF4-FFF2-40B4-BE49-F238E27FC236}">
                <a16:creationId xmlns:a16="http://schemas.microsoft.com/office/drawing/2014/main" id="{A409EDF1-E53B-36D6-2ECF-360C9A679270}"/>
              </a:ext>
            </a:extLst>
          </p:cNvPr>
          <p:cNvSpPr txBox="1"/>
          <p:nvPr/>
        </p:nvSpPr>
        <p:spPr>
          <a:xfrm>
            <a:off x="134749" y="6155700"/>
            <a:ext cx="720790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MAO-B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：单胺氧化酶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B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；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MAO-BI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：单胺氧化酶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B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抑制剂；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MAO-A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：单胺氧化酶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7" name="文本框 66">
            <a:extLst>
              <a:ext uri="{FF2B5EF4-FFF2-40B4-BE49-F238E27FC236}">
                <a16:creationId xmlns:a16="http://schemas.microsoft.com/office/drawing/2014/main" id="{119EF07E-C2DA-E26D-7E55-3188EAD4EFCD}"/>
              </a:ext>
            </a:extLst>
          </p:cNvPr>
          <p:cNvSpPr txBox="1"/>
          <p:nvPr/>
        </p:nvSpPr>
        <p:spPr>
          <a:xfrm>
            <a:off x="194568" y="2112057"/>
            <a:ext cx="141748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kumimoji="1" sz="1600">
                <a:solidFill>
                  <a:schemeClr val="bg1"/>
                </a:solidFill>
                <a:latin typeface="OPPOSans R" pitchFamily="18" charset="-122"/>
                <a:ea typeface="OPPOSans R" pitchFamily="18" charset="-122"/>
                <a:cs typeface="OPPOSans R" pitchFamily="18" charset="-122"/>
              </a:defRPr>
            </a:lvl1pPr>
          </a:lstStyle>
          <a:p>
            <a:r>
              <a:rPr lang="zh-CN" altLang="en-US" sz="1000">
                <a:solidFill>
                  <a:srgbClr val="FFFFFF">
                    <a:lumMod val="50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结构：</a:t>
            </a:r>
            <a:endParaRPr lang="en-US" altLang="zh-CN" sz="1000">
              <a:solidFill>
                <a:srgbClr val="FFFFFF">
                  <a:lumMod val="50000"/>
                </a:srgb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9" name="文本框 68">
            <a:extLst>
              <a:ext uri="{FF2B5EF4-FFF2-40B4-BE49-F238E27FC236}">
                <a16:creationId xmlns:a16="http://schemas.microsoft.com/office/drawing/2014/main" id="{C716D27C-35AE-7125-7D84-1073CFEB67A4}"/>
              </a:ext>
            </a:extLst>
          </p:cNvPr>
          <p:cNvSpPr txBox="1"/>
          <p:nvPr/>
        </p:nvSpPr>
        <p:spPr>
          <a:xfrm>
            <a:off x="8690294" y="2759428"/>
            <a:ext cx="1196347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rgbClr val="000000"/>
                </a:solidFill>
                <a:cs typeface="+mn-ea"/>
                <a:sym typeface="+mn-lt"/>
              </a:rPr>
              <a:t>抑制性</a:t>
            </a:r>
            <a:endParaRPr lang="en-US" altLang="zh-CN" sz="1400" baseline="30000" dirty="0">
              <a:solidFill>
                <a:srgbClr val="000000"/>
              </a:solidFill>
              <a:cs typeface="+mn-ea"/>
              <a:sym typeface="+mn-lt"/>
            </a:endParaRPr>
          </a:p>
          <a:p>
            <a:pPr algn="ctr"/>
            <a:r>
              <a:rPr lang="zh-CN" altLang="en-US" sz="800" dirty="0">
                <a:solidFill>
                  <a:srgbClr val="000000"/>
                </a:solidFill>
                <a:cs typeface="+mn-ea"/>
                <a:sym typeface="+mn-lt"/>
              </a:rPr>
              <a:t>（</a:t>
            </a:r>
            <a:r>
              <a:rPr lang="en-US" altLang="zh-CN" sz="800" dirty="0">
                <a:solidFill>
                  <a:srgbClr val="000000"/>
                </a:solidFill>
                <a:cs typeface="+mn-ea"/>
                <a:sym typeface="+mn-lt"/>
              </a:rPr>
              <a:t>IC</a:t>
            </a:r>
            <a:r>
              <a:rPr lang="en-US" altLang="zh-CN" sz="800" baseline="-25000" dirty="0">
                <a:solidFill>
                  <a:srgbClr val="000000"/>
                </a:solidFill>
                <a:cs typeface="+mn-ea"/>
                <a:sym typeface="+mn-lt"/>
              </a:rPr>
              <a:t>50</a:t>
            </a:r>
            <a:r>
              <a:rPr lang="zh-CN" altLang="en-US" sz="800" dirty="0">
                <a:solidFill>
                  <a:srgbClr val="000000"/>
                </a:solidFill>
                <a:cs typeface="+mn-ea"/>
                <a:sym typeface="+mn-lt"/>
              </a:rPr>
              <a:t>，</a:t>
            </a:r>
            <a:r>
              <a:rPr lang="el-GR" altLang="zh-CN" sz="800" dirty="0">
                <a:solidFill>
                  <a:srgbClr val="000000"/>
                </a:solidFill>
                <a:cs typeface="+mn-ea"/>
                <a:sym typeface="+mn-lt"/>
              </a:rPr>
              <a:t>μ</a:t>
            </a:r>
            <a:r>
              <a:rPr lang="it-IT" altLang="zh-CN" sz="800" dirty="0">
                <a:solidFill>
                  <a:srgbClr val="000000"/>
                </a:solidFill>
                <a:cs typeface="+mn-ea"/>
                <a:sym typeface="+mn-lt"/>
              </a:rPr>
              <a:t>mol/L</a:t>
            </a:r>
            <a:r>
              <a:rPr lang="zh-CN" altLang="it-IT" sz="800" dirty="0">
                <a:solidFill>
                  <a:srgbClr val="000000"/>
                </a:solidFill>
                <a:cs typeface="+mn-ea"/>
                <a:sym typeface="+mn-lt"/>
              </a:rPr>
              <a:t>）</a:t>
            </a:r>
            <a:endParaRPr lang="zh-CN" altLang="en-US" sz="80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70" name="文本框 69">
            <a:extLst>
              <a:ext uri="{FF2B5EF4-FFF2-40B4-BE49-F238E27FC236}">
                <a16:creationId xmlns:a16="http://schemas.microsoft.com/office/drawing/2014/main" id="{121E3F77-52F9-C997-1B5D-CB0D544531B8}"/>
              </a:ext>
            </a:extLst>
          </p:cNvPr>
          <p:cNvSpPr txBox="1"/>
          <p:nvPr/>
        </p:nvSpPr>
        <p:spPr>
          <a:xfrm>
            <a:off x="8707630" y="3272481"/>
            <a:ext cx="119634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400" b="1" dirty="0">
                <a:solidFill>
                  <a:srgbClr val="000000"/>
                </a:solidFill>
                <a:cs typeface="+mn-ea"/>
                <a:sym typeface="+mn-lt"/>
              </a:rPr>
              <a:t>-</a:t>
            </a:r>
            <a:endParaRPr lang="zh-CN" altLang="en-US" sz="80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71" name="文本框 70">
            <a:extLst>
              <a:ext uri="{FF2B5EF4-FFF2-40B4-BE49-F238E27FC236}">
                <a16:creationId xmlns:a16="http://schemas.microsoft.com/office/drawing/2014/main" id="{697BE1E2-6754-4B7E-82B3-415F616D59DF}"/>
              </a:ext>
            </a:extLst>
          </p:cNvPr>
          <p:cNvSpPr txBox="1"/>
          <p:nvPr/>
        </p:nvSpPr>
        <p:spPr>
          <a:xfrm>
            <a:off x="8707630" y="3738300"/>
            <a:ext cx="119634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altLang="zh-CN" sz="1400" b="1" dirty="0">
                <a:solidFill>
                  <a:srgbClr val="000000"/>
                </a:solidFill>
                <a:cs typeface="+mn-ea"/>
                <a:sym typeface="+mn-lt"/>
              </a:rPr>
              <a:t>0.114</a:t>
            </a:r>
            <a:endParaRPr lang="en-US" altLang="zh-CN" sz="1400" b="1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72" name="文本框 71">
            <a:extLst>
              <a:ext uri="{FF2B5EF4-FFF2-40B4-BE49-F238E27FC236}">
                <a16:creationId xmlns:a16="http://schemas.microsoft.com/office/drawing/2014/main" id="{9EEF74BD-774F-F9A7-4AE5-4F6E9792421D}"/>
              </a:ext>
            </a:extLst>
          </p:cNvPr>
          <p:cNvSpPr txBox="1"/>
          <p:nvPr/>
        </p:nvSpPr>
        <p:spPr>
          <a:xfrm>
            <a:off x="8717324" y="4230439"/>
            <a:ext cx="119634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altLang="zh-CN" sz="1400" b="1" dirty="0">
                <a:solidFill>
                  <a:srgbClr val="8342B4"/>
                </a:solidFill>
                <a:cs typeface="+mn-ea"/>
                <a:sym typeface="+mn-lt"/>
              </a:rPr>
              <a:t>0.006</a:t>
            </a:r>
            <a:endParaRPr lang="en-US" altLang="zh-CN" sz="1400" b="1" dirty="0">
              <a:solidFill>
                <a:srgbClr val="8342B4"/>
              </a:solidFill>
              <a:cs typeface="+mn-ea"/>
              <a:sym typeface="+mn-lt"/>
            </a:endParaRPr>
          </a:p>
        </p:txBody>
      </p:sp>
      <p:sp>
        <p:nvSpPr>
          <p:cNvPr id="73" name="文本框 72">
            <a:extLst>
              <a:ext uri="{FF2B5EF4-FFF2-40B4-BE49-F238E27FC236}">
                <a16:creationId xmlns:a16="http://schemas.microsoft.com/office/drawing/2014/main" id="{A79B64DC-F009-7C00-7A16-5FA84E645A4B}"/>
              </a:ext>
            </a:extLst>
          </p:cNvPr>
          <p:cNvSpPr txBox="1"/>
          <p:nvPr/>
        </p:nvSpPr>
        <p:spPr>
          <a:xfrm>
            <a:off x="291190" y="3131977"/>
            <a:ext cx="198522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kumimoji="1" sz="1600">
                <a:solidFill>
                  <a:schemeClr val="bg1"/>
                </a:solidFill>
                <a:latin typeface="OPPOSans R" pitchFamily="18" charset="-122"/>
                <a:ea typeface="OPPOSans R" pitchFamily="18" charset="-122"/>
                <a:cs typeface="OPPOSans R" pitchFamily="18" charset="-122"/>
              </a:defRPr>
            </a:lvl1pPr>
          </a:lstStyle>
          <a:p>
            <a:pPr algn="r"/>
            <a:r>
              <a:rPr lang="pt-BR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(R)-N-a-</a:t>
            </a:r>
            <a:r>
              <a:rPr lang="zh-CN" altLang="pt-B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二甲基</a:t>
            </a:r>
            <a:r>
              <a:rPr lang="pt-BR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-N-(2-</a:t>
            </a:r>
            <a:r>
              <a:rPr lang="zh-CN" altLang="pt-B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丙炔基</a:t>
            </a:r>
            <a:r>
              <a:rPr lang="pt-BR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)</a:t>
            </a:r>
            <a:r>
              <a:rPr lang="zh-CN" altLang="pt-B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苯乙胺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7" name="椭圆 76">
            <a:extLst>
              <a:ext uri="{FF2B5EF4-FFF2-40B4-BE49-F238E27FC236}">
                <a16:creationId xmlns:a16="http://schemas.microsoft.com/office/drawing/2014/main" id="{4256CC8C-CAF0-6F64-B503-6536463BB542}"/>
              </a:ext>
            </a:extLst>
          </p:cNvPr>
          <p:cNvSpPr/>
          <p:nvPr/>
        </p:nvSpPr>
        <p:spPr>
          <a:xfrm>
            <a:off x="3081857" y="2355190"/>
            <a:ext cx="708036" cy="363451"/>
          </a:xfrm>
          <a:prstGeom prst="ellipse">
            <a:avLst/>
          </a:prstGeom>
          <a:solidFill>
            <a:schemeClr val="tx1">
              <a:lumMod val="65000"/>
              <a:lumOff val="35000"/>
              <a:alpha val="9020"/>
            </a:schemeClr>
          </a:solidFill>
          <a:ln w="285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78" name="文本框 77">
            <a:extLst>
              <a:ext uri="{FF2B5EF4-FFF2-40B4-BE49-F238E27FC236}">
                <a16:creationId xmlns:a16="http://schemas.microsoft.com/office/drawing/2014/main" id="{8246806D-0461-62C9-639A-29EF36046769}"/>
              </a:ext>
            </a:extLst>
          </p:cNvPr>
          <p:cNvSpPr txBox="1"/>
          <p:nvPr/>
        </p:nvSpPr>
        <p:spPr>
          <a:xfrm>
            <a:off x="2362845" y="3121583"/>
            <a:ext cx="198522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kumimoji="1" sz="1600">
                <a:solidFill>
                  <a:schemeClr val="bg1"/>
                </a:solidFill>
                <a:latin typeface="OPPOSans R" pitchFamily="18" charset="-122"/>
                <a:ea typeface="OPPOSans R" pitchFamily="18" charset="-122"/>
                <a:cs typeface="OPPOSans R" pitchFamily="18" charset="-122"/>
              </a:defRPr>
            </a:lvl1pPr>
          </a:lstStyle>
          <a:p>
            <a:pPr algn="ctr"/>
            <a:r>
              <a:rPr lang="pt-BR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(R)-N-2-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丙炔基</a:t>
            </a: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-1-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茚胺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9" name="文本框 78">
            <a:extLst>
              <a:ext uri="{FF2B5EF4-FFF2-40B4-BE49-F238E27FC236}">
                <a16:creationId xmlns:a16="http://schemas.microsoft.com/office/drawing/2014/main" id="{766C369C-FF79-3AEB-9096-0F9C5FC0B4CB}"/>
              </a:ext>
            </a:extLst>
          </p:cNvPr>
          <p:cNvSpPr txBox="1"/>
          <p:nvPr/>
        </p:nvSpPr>
        <p:spPr>
          <a:xfrm>
            <a:off x="4055070" y="3053719"/>
            <a:ext cx="296886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zh-CN" sz="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(2S)-2-[[4-[(3-</a:t>
            </a:r>
            <a:r>
              <a:rPr kumimoji="0" lang="zh-CN" alt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氟苯基</a:t>
            </a:r>
            <a:r>
              <a:rPr kumimoji="0" lang="en-US" altLang="zh-CN" sz="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)</a:t>
            </a:r>
            <a:r>
              <a:rPr kumimoji="0" lang="zh-CN" alt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甲氧基</a:t>
            </a:r>
            <a:r>
              <a:rPr kumimoji="0" lang="en-US" altLang="zh-CN" sz="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]</a:t>
            </a:r>
            <a:r>
              <a:rPr kumimoji="0" lang="zh-CN" alt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苯基</a:t>
            </a:r>
            <a:r>
              <a:rPr kumimoji="0" lang="en-US" altLang="zh-CN" sz="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]</a:t>
            </a:r>
            <a:r>
              <a:rPr kumimoji="0" lang="zh-CN" alt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甲氨基</a:t>
            </a:r>
            <a:r>
              <a:rPr kumimoji="0" lang="en-US" altLang="zh-CN" sz="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]</a:t>
            </a:r>
            <a:r>
              <a:rPr kumimoji="0" lang="zh-CN" alt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丙酰胺</a:t>
            </a:r>
          </a:p>
        </p:txBody>
      </p:sp>
      <p:sp>
        <p:nvSpPr>
          <p:cNvPr id="27" name="任意形状 63">
            <a:extLst>
              <a:ext uri="{FF2B5EF4-FFF2-40B4-BE49-F238E27FC236}">
                <a16:creationId xmlns:a16="http://schemas.microsoft.com/office/drawing/2014/main" id="{D586F9C0-07A8-D0A7-D12C-34789C9EFEC9}"/>
              </a:ext>
            </a:extLst>
          </p:cNvPr>
          <p:cNvSpPr/>
          <p:nvPr/>
        </p:nvSpPr>
        <p:spPr>
          <a:xfrm>
            <a:off x="396859" y="3381046"/>
            <a:ext cx="6638513" cy="363451"/>
          </a:xfrm>
          <a:custGeom>
            <a:avLst/>
            <a:gdLst>
              <a:gd name="connsiteX0" fmla="*/ 0 w 10893814"/>
              <a:gd name="connsiteY0" fmla="*/ 1491176 h 1491176"/>
              <a:gd name="connsiteX1" fmla="*/ 10241280 w 10893814"/>
              <a:gd name="connsiteY1" fmla="*/ 928468 h 1491176"/>
              <a:gd name="connsiteX2" fmla="*/ 9762979 w 10893814"/>
              <a:gd name="connsiteY2" fmla="*/ 0 h 1491176"/>
              <a:gd name="connsiteX0-1" fmla="*/ 0 w 10241280"/>
              <a:gd name="connsiteY0-2" fmla="*/ 562708 h 562708"/>
              <a:gd name="connsiteX1-3" fmla="*/ 10241280 w 10241280"/>
              <a:gd name="connsiteY1-4" fmla="*/ 0 h 562708"/>
              <a:gd name="connsiteX0-5" fmla="*/ 0 w 10241280"/>
              <a:gd name="connsiteY0-6" fmla="*/ 562708 h 562708"/>
              <a:gd name="connsiteX1-7" fmla="*/ 10241280 w 10241280"/>
              <a:gd name="connsiteY1-8" fmla="*/ 0 h 562708"/>
              <a:gd name="connsiteX0-9" fmla="*/ 0 w 10241280"/>
              <a:gd name="connsiteY0-10" fmla="*/ 562708 h 573617"/>
              <a:gd name="connsiteX1-11" fmla="*/ 10241280 w 10241280"/>
              <a:gd name="connsiteY1-12" fmla="*/ 0 h 573617"/>
              <a:gd name="connsiteX0-13" fmla="*/ 0 w 10227213"/>
              <a:gd name="connsiteY0-14" fmla="*/ 633047 h 640220"/>
              <a:gd name="connsiteX1-15" fmla="*/ 10227213 w 10227213"/>
              <a:gd name="connsiteY1-16" fmla="*/ 0 h 640220"/>
              <a:gd name="connsiteX0-17" fmla="*/ 0 w 10227213"/>
              <a:gd name="connsiteY0-18" fmla="*/ 633047 h 633047"/>
              <a:gd name="connsiteX1-19" fmla="*/ 10227213 w 10227213"/>
              <a:gd name="connsiteY1-20" fmla="*/ 0 h 633047"/>
              <a:gd name="connsiteX0-21" fmla="*/ 0 w 10227213"/>
              <a:gd name="connsiteY0-22" fmla="*/ 633047 h 633047"/>
              <a:gd name="connsiteX1-23" fmla="*/ 10227213 w 10227213"/>
              <a:gd name="connsiteY1-24" fmla="*/ 0 h 633047"/>
              <a:gd name="connsiteX0-25" fmla="*/ 0 w 10213145"/>
              <a:gd name="connsiteY0-26" fmla="*/ 886265 h 886265"/>
              <a:gd name="connsiteX1-27" fmla="*/ 10213145 w 10213145"/>
              <a:gd name="connsiteY1-28" fmla="*/ 0 h 886265"/>
              <a:gd name="connsiteX0-29" fmla="*/ 0 w 10213145"/>
              <a:gd name="connsiteY0-30" fmla="*/ 886265 h 886265"/>
              <a:gd name="connsiteX1-31" fmla="*/ 10213145 w 10213145"/>
              <a:gd name="connsiteY1-32" fmla="*/ 0 h 886265"/>
              <a:gd name="connsiteX0-33" fmla="*/ 0 w 10213145"/>
              <a:gd name="connsiteY0-34" fmla="*/ 886265 h 886265"/>
              <a:gd name="connsiteX1-35" fmla="*/ 10213145 w 10213145"/>
              <a:gd name="connsiteY1-36" fmla="*/ 0 h 886265"/>
              <a:gd name="connsiteX0-37" fmla="*/ 0 w 10367890"/>
              <a:gd name="connsiteY0-38" fmla="*/ 787791 h 787791"/>
              <a:gd name="connsiteX1-39" fmla="*/ 10367890 w 10367890"/>
              <a:gd name="connsiteY1-40" fmla="*/ 0 h 787791"/>
              <a:gd name="connsiteX0-41" fmla="*/ 0 w 10367890"/>
              <a:gd name="connsiteY0-42" fmla="*/ 956603 h 956603"/>
              <a:gd name="connsiteX1-43" fmla="*/ 10367890 w 10367890"/>
              <a:gd name="connsiteY1-44" fmla="*/ 0 h 95660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10367890" h="956603">
                <a:moveTo>
                  <a:pt x="0" y="956603"/>
                </a:moveTo>
                <a:cubicBezTo>
                  <a:pt x="4405532" y="926123"/>
                  <a:pt x="7376161" y="656493"/>
                  <a:pt x="10367890" y="0"/>
                </a:cubicBezTo>
              </a:path>
            </a:pathLst>
          </a:custGeom>
          <a:noFill/>
          <a:ln w="88900" cap="rnd" cmpd="sng" algn="ctr">
            <a:gradFill flip="none" rotWithShape="1">
              <a:gsLst>
                <a:gs pos="5000">
                  <a:srgbClr val="652B91">
                    <a:lumMod val="5000"/>
                    <a:lumOff val="95000"/>
                  </a:srgbClr>
                </a:gs>
                <a:gs pos="65000">
                  <a:srgbClr val="652B91"/>
                </a:gs>
              </a:gsLst>
              <a:lin ang="0" scaled="1"/>
              <a:tileRect/>
            </a:gradFill>
            <a:prstDash val="solid"/>
            <a:round/>
            <a:headEnd type="none" w="lg" len="lg"/>
            <a:tailEnd type="arrow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0" name="椭圆 79">
            <a:extLst>
              <a:ext uri="{FF2B5EF4-FFF2-40B4-BE49-F238E27FC236}">
                <a16:creationId xmlns:a16="http://schemas.microsoft.com/office/drawing/2014/main" id="{8480B268-9D52-C909-B629-F22E62CC705D}"/>
              </a:ext>
            </a:extLst>
          </p:cNvPr>
          <p:cNvSpPr/>
          <p:nvPr/>
        </p:nvSpPr>
        <p:spPr>
          <a:xfrm>
            <a:off x="4159858" y="1970518"/>
            <a:ext cx="2622135" cy="1040145"/>
          </a:xfrm>
          <a:prstGeom prst="ellipse">
            <a:avLst/>
          </a:prstGeom>
          <a:solidFill>
            <a:srgbClr val="7030A0">
              <a:alpha val="5098"/>
            </a:srgbClr>
          </a:solidFill>
          <a:ln w="28575" cap="flat" cmpd="sng" algn="ctr">
            <a:solidFill>
              <a:srgbClr val="EFE4F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81" name="图片 80">
            <a:extLst>
              <a:ext uri="{FF2B5EF4-FFF2-40B4-BE49-F238E27FC236}">
                <a16:creationId xmlns:a16="http://schemas.microsoft.com/office/drawing/2014/main" id="{A5AF86D4-0EFC-1846-7B41-75A0AABDA9FB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r="5830" b="2485"/>
          <a:stretch>
            <a:fillRect/>
          </a:stretch>
        </p:blipFill>
        <p:spPr>
          <a:xfrm>
            <a:off x="603451" y="4148850"/>
            <a:ext cx="1196347" cy="1165974"/>
          </a:xfrm>
          <a:prstGeom prst="rect">
            <a:avLst/>
          </a:prstGeom>
        </p:spPr>
      </p:pic>
      <p:pic>
        <p:nvPicPr>
          <p:cNvPr id="83" name="图片 82">
            <a:extLst>
              <a:ext uri="{FF2B5EF4-FFF2-40B4-BE49-F238E27FC236}">
                <a16:creationId xmlns:a16="http://schemas.microsoft.com/office/drawing/2014/main" id="{EA555407-BEAE-75C6-A5A0-EBFDF37A99D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b="1041"/>
          <a:stretch>
            <a:fillRect/>
          </a:stretch>
        </p:blipFill>
        <p:spPr>
          <a:xfrm>
            <a:off x="2627300" y="4087307"/>
            <a:ext cx="1272911" cy="1165974"/>
          </a:xfrm>
          <a:prstGeom prst="rect">
            <a:avLst/>
          </a:prstGeom>
        </p:spPr>
      </p:pic>
      <p:grpSp>
        <p:nvGrpSpPr>
          <p:cNvPr id="85" name="组合 84">
            <a:extLst>
              <a:ext uri="{FF2B5EF4-FFF2-40B4-BE49-F238E27FC236}">
                <a16:creationId xmlns:a16="http://schemas.microsoft.com/office/drawing/2014/main" id="{8ED0D081-5481-852E-CC34-5F007F6CB602}"/>
              </a:ext>
            </a:extLst>
          </p:cNvPr>
          <p:cNvGrpSpPr/>
          <p:nvPr/>
        </p:nvGrpSpPr>
        <p:grpSpPr>
          <a:xfrm>
            <a:off x="4588612" y="3943161"/>
            <a:ext cx="1979941" cy="1598594"/>
            <a:chOff x="9850888" y="1259040"/>
            <a:chExt cx="1979941" cy="1598594"/>
          </a:xfrm>
        </p:grpSpPr>
        <p:pic>
          <p:nvPicPr>
            <p:cNvPr id="86" name="图片 85">
              <a:extLst>
                <a:ext uri="{FF2B5EF4-FFF2-40B4-BE49-F238E27FC236}">
                  <a16:creationId xmlns:a16="http://schemas.microsoft.com/office/drawing/2014/main" id="{60FEB8D4-807D-54A3-1517-B3750063A80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 r="3579"/>
            <a:stretch>
              <a:fillRect/>
            </a:stretch>
          </p:blipFill>
          <p:spPr>
            <a:xfrm>
              <a:off x="9850888" y="1259040"/>
              <a:ext cx="1979941" cy="1598594"/>
            </a:xfrm>
            <a:prstGeom prst="rect">
              <a:avLst/>
            </a:prstGeom>
          </p:spPr>
        </p:pic>
        <p:sp>
          <p:nvSpPr>
            <p:cNvPr id="87" name="矩形 86">
              <a:extLst>
                <a:ext uri="{FF2B5EF4-FFF2-40B4-BE49-F238E27FC236}">
                  <a16:creationId xmlns:a16="http://schemas.microsoft.com/office/drawing/2014/main" id="{1625DCCE-698B-C174-94E3-7A543A987D32}"/>
                </a:ext>
              </a:extLst>
            </p:cNvPr>
            <p:cNvSpPr/>
            <p:nvPr/>
          </p:nvSpPr>
          <p:spPr>
            <a:xfrm>
              <a:off x="9886290" y="2663687"/>
              <a:ext cx="1325525" cy="193037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89" name="文本框 88">
            <a:extLst>
              <a:ext uri="{FF2B5EF4-FFF2-40B4-BE49-F238E27FC236}">
                <a16:creationId xmlns:a16="http://schemas.microsoft.com/office/drawing/2014/main" id="{BCE3496A-9DE9-401B-C9F5-FCD00A96D584}"/>
              </a:ext>
            </a:extLst>
          </p:cNvPr>
          <p:cNvSpPr txBox="1"/>
          <p:nvPr/>
        </p:nvSpPr>
        <p:spPr>
          <a:xfrm>
            <a:off x="603451" y="5503015"/>
            <a:ext cx="3215073" cy="4951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kumimoji="1" sz="1600">
                <a:solidFill>
                  <a:schemeClr val="bg1"/>
                </a:solidFill>
                <a:latin typeface="OPPOSans R" pitchFamily="18" charset="-122"/>
                <a:ea typeface="OPPOSans R" pitchFamily="18" charset="-122"/>
                <a:cs typeface="OPPOSans R" pitchFamily="18" charset="-122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zh-CN" altLang="en-US" sz="1400">
                <a:solidFill>
                  <a:srgbClr val="000000">
                    <a:lumMod val="95000"/>
                    <a:lumOff val="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通过丙炔基与</a:t>
            </a:r>
            <a:r>
              <a:rPr kumimoji="0" lang="zh-CN" altLang="en-US" sz="140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黄素腺嘌呤二核苷酸（</a:t>
            </a:r>
            <a:r>
              <a:rPr kumimoji="0" lang="en-US" altLang="zh-CN" sz="140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FAD</a:t>
            </a:r>
            <a:r>
              <a:rPr kumimoji="0" lang="zh-CN" altLang="en-US" sz="140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）形成共价化合物</a:t>
            </a:r>
            <a:endParaRPr lang="en-US" altLang="zh-CN" sz="1400" b="1">
              <a:solidFill>
                <a:srgbClr val="7331A6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0" name="文本框 89">
            <a:extLst>
              <a:ext uri="{FF2B5EF4-FFF2-40B4-BE49-F238E27FC236}">
                <a16:creationId xmlns:a16="http://schemas.microsoft.com/office/drawing/2014/main" id="{248C33E2-4A7A-F260-BA6F-3C1264093DE9}"/>
              </a:ext>
            </a:extLst>
          </p:cNvPr>
          <p:cNvSpPr txBox="1"/>
          <p:nvPr/>
        </p:nvSpPr>
        <p:spPr>
          <a:xfrm>
            <a:off x="4332668" y="5534259"/>
            <a:ext cx="2773922" cy="4951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kumimoji="1" sz="1600">
                <a:solidFill>
                  <a:schemeClr val="bg1"/>
                </a:solidFill>
                <a:latin typeface="OPPOSans R" pitchFamily="18" charset="-122"/>
                <a:ea typeface="OPPOSans R" pitchFamily="18" charset="-122"/>
                <a:cs typeface="OPPOSans R" pitchFamily="18" charset="-122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zh-CN" altLang="en-US" sz="1400" b="1" dirty="0">
                <a:solidFill>
                  <a:srgbClr val="000000">
                    <a:lumMod val="95000"/>
                    <a:lumOff val="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长链结构</a:t>
            </a:r>
            <a:r>
              <a:rPr lang="zh-CN" altLang="en-US" sz="1400" dirty="0">
                <a:solidFill>
                  <a:srgbClr val="000000">
                    <a:lumMod val="95000"/>
                    <a:lumOff val="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占据</a:t>
            </a:r>
            <a:r>
              <a:rPr lang="zh-CN" altLang="en-US" sz="1400" b="1" dirty="0">
                <a:solidFill>
                  <a:srgbClr val="000000">
                    <a:lumMod val="95000"/>
                    <a:lumOff val="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两个空腔</a:t>
            </a:r>
            <a:r>
              <a:rPr lang="zh-CN" altLang="en-US" sz="1400" dirty="0">
                <a:solidFill>
                  <a:srgbClr val="000000">
                    <a:lumMod val="95000"/>
                    <a:lumOff val="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与</a:t>
            </a:r>
            <a:r>
              <a:rPr lang="en-US" altLang="zh-CN" sz="1400" dirty="0">
                <a:solidFill>
                  <a:srgbClr val="000000">
                    <a:lumMod val="95000"/>
                    <a:lumOff val="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MAO-B</a:t>
            </a:r>
            <a:r>
              <a:rPr lang="zh-CN" altLang="en-US" sz="1400" dirty="0">
                <a:solidFill>
                  <a:srgbClr val="000000">
                    <a:lumMod val="95000"/>
                    <a:lumOff val="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结合，未形成共价键</a:t>
            </a:r>
            <a:endParaRPr lang="zh-CN" altLang="en-US" sz="1400" b="1" dirty="0">
              <a:solidFill>
                <a:srgbClr val="7331A6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1" name="文本框 90">
            <a:extLst>
              <a:ext uri="{FF2B5EF4-FFF2-40B4-BE49-F238E27FC236}">
                <a16:creationId xmlns:a16="http://schemas.microsoft.com/office/drawing/2014/main" id="{9D8F1D99-B47F-7FD0-B5A1-00264B8D71D5}"/>
              </a:ext>
            </a:extLst>
          </p:cNvPr>
          <p:cNvSpPr txBox="1"/>
          <p:nvPr/>
        </p:nvSpPr>
        <p:spPr>
          <a:xfrm>
            <a:off x="218599" y="3971410"/>
            <a:ext cx="141748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kumimoji="1" sz="1600">
                <a:solidFill>
                  <a:schemeClr val="bg1"/>
                </a:solidFill>
                <a:latin typeface="OPPOSans R" pitchFamily="18" charset="-122"/>
                <a:ea typeface="OPPOSans R" pitchFamily="18" charset="-122"/>
                <a:cs typeface="OPPOSans R" pitchFamily="18" charset="-122"/>
              </a:defRPr>
            </a:lvl1pPr>
          </a:lstStyle>
          <a:p>
            <a:r>
              <a:rPr lang="zh-CN" altLang="en-US" sz="1000">
                <a:solidFill>
                  <a:srgbClr val="FFFFFF">
                    <a:lumMod val="50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与</a:t>
            </a:r>
            <a:r>
              <a:rPr lang="en-US" altLang="zh-CN" sz="1000">
                <a:solidFill>
                  <a:srgbClr val="FFFFFF">
                    <a:lumMod val="50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MAO-B</a:t>
            </a:r>
            <a:r>
              <a:rPr lang="zh-CN" altLang="en-US" sz="1000">
                <a:solidFill>
                  <a:srgbClr val="FFFFFF">
                    <a:lumMod val="50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结合模式：</a:t>
            </a:r>
            <a:endParaRPr lang="en-US" altLang="zh-CN" sz="1000">
              <a:solidFill>
                <a:srgbClr val="FFFFFF">
                  <a:lumMod val="50000"/>
                </a:srgb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2" name="椭圆 91">
            <a:extLst>
              <a:ext uri="{FF2B5EF4-FFF2-40B4-BE49-F238E27FC236}">
                <a16:creationId xmlns:a16="http://schemas.microsoft.com/office/drawing/2014/main" id="{74BDBE27-E35F-3EE0-0F11-B1AF418F9575}"/>
              </a:ext>
            </a:extLst>
          </p:cNvPr>
          <p:cNvSpPr/>
          <p:nvPr/>
        </p:nvSpPr>
        <p:spPr>
          <a:xfrm>
            <a:off x="1412240" y="4889569"/>
            <a:ext cx="387558" cy="363711"/>
          </a:xfrm>
          <a:prstGeom prst="ellipse">
            <a:avLst/>
          </a:prstGeom>
          <a:solidFill>
            <a:schemeClr val="tx1">
              <a:lumMod val="65000"/>
              <a:lumOff val="35000"/>
              <a:alpha val="9020"/>
            </a:schemeClr>
          </a:solidFill>
          <a:ln w="285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94" name="椭圆 93">
            <a:extLst>
              <a:ext uri="{FF2B5EF4-FFF2-40B4-BE49-F238E27FC236}">
                <a16:creationId xmlns:a16="http://schemas.microsoft.com/office/drawing/2014/main" id="{B8157E32-58EC-6D82-CC9D-B38AFA85C389}"/>
              </a:ext>
            </a:extLst>
          </p:cNvPr>
          <p:cNvSpPr/>
          <p:nvPr/>
        </p:nvSpPr>
        <p:spPr>
          <a:xfrm>
            <a:off x="3494190" y="4816411"/>
            <a:ext cx="387558" cy="363711"/>
          </a:xfrm>
          <a:prstGeom prst="ellipse">
            <a:avLst/>
          </a:prstGeom>
          <a:solidFill>
            <a:schemeClr val="tx1">
              <a:lumMod val="65000"/>
              <a:lumOff val="35000"/>
              <a:alpha val="9020"/>
            </a:schemeClr>
          </a:solidFill>
          <a:ln w="285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95" name="椭圆 94">
            <a:extLst>
              <a:ext uri="{FF2B5EF4-FFF2-40B4-BE49-F238E27FC236}">
                <a16:creationId xmlns:a16="http://schemas.microsoft.com/office/drawing/2014/main" id="{D3750D42-E460-F153-7DA4-595833948BD4}"/>
              </a:ext>
            </a:extLst>
          </p:cNvPr>
          <p:cNvSpPr/>
          <p:nvPr/>
        </p:nvSpPr>
        <p:spPr>
          <a:xfrm rot="18786018">
            <a:off x="5589852" y="4007120"/>
            <a:ext cx="434391" cy="1390377"/>
          </a:xfrm>
          <a:prstGeom prst="ellipse">
            <a:avLst/>
          </a:prstGeom>
          <a:solidFill>
            <a:srgbClr val="7030A0">
              <a:alpha val="9020"/>
            </a:srgbClr>
          </a:solidFill>
          <a:ln w="28575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6" name="文本框 95">
            <a:extLst>
              <a:ext uri="{FF2B5EF4-FFF2-40B4-BE49-F238E27FC236}">
                <a16:creationId xmlns:a16="http://schemas.microsoft.com/office/drawing/2014/main" id="{741114BA-0AC8-14DB-760C-1FB429543485}"/>
              </a:ext>
            </a:extLst>
          </p:cNvPr>
          <p:cNvSpPr txBox="1"/>
          <p:nvPr/>
        </p:nvSpPr>
        <p:spPr>
          <a:xfrm>
            <a:off x="2624906" y="6199011"/>
            <a:ext cx="451638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kumimoji="1" sz="1600">
                <a:solidFill>
                  <a:schemeClr val="bg1"/>
                </a:solidFill>
                <a:latin typeface="OPPOSans R" pitchFamily="18" charset="-122"/>
                <a:ea typeface="OPPOSans R" pitchFamily="18" charset="-122"/>
                <a:cs typeface="OPPOSans R" pitchFamily="18" charset="-122"/>
              </a:defRPr>
            </a:lvl1pPr>
          </a:lstStyle>
          <a:p>
            <a:pPr algn="r"/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人</a:t>
            </a: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MAO-A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只有一个空腔，人</a:t>
            </a: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MAO-B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有两个空腔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iconfont-1016-795504">
            <a:extLst>
              <a:ext uri="{FF2B5EF4-FFF2-40B4-BE49-F238E27FC236}">
                <a16:creationId xmlns:a16="http://schemas.microsoft.com/office/drawing/2014/main" id="{94C108DA-02C4-1E82-2DD0-1741DB594B46}"/>
              </a:ext>
            </a:extLst>
          </p:cNvPr>
          <p:cNvSpPr/>
          <p:nvPr/>
        </p:nvSpPr>
        <p:spPr>
          <a:xfrm>
            <a:off x="8724482" y="4211076"/>
            <a:ext cx="269415" cy="289767"/>
          </a:xfrm>
          <a:custGeom>
            <a:avLst/>
            <a:gdLst>
              <a:gd name="T0" fmla="*/ 0 w 12781"/>
              <a:gd name="T1" fmla="*/ 12068 h 12780"/>
              <a:gd name="T2" fmla="*/ 2626 w 12781"/>
              <a:gd name="T3" fmla="*/ 12068 h 12780"/>
              <a:gd name="T4" fmla="*/ 2626 w 12781"/>
              <a:gd name="T5" fmla="*/ 6404 h 12780"/>
              <a:gd name="T6" fmla="*/ 0 w 12781"/>
              <a:gd name="T7" fmla="*/ 6404 h 12780"/>
              <a:gd name="T8" fmla="*/ 0 w 12781"/>
              <a:gd name="T9" fmla="*/ 12068 h 12780"/>
              <a:gd name="T10" fmla="*/ 12519 w 12781"/>
              <a:gd name="T11" fmla="*/ 8881 h 12780"/>
              <a:gd name="T12" fmla="*/ 12781 w 12781"/>
              <a:gd name="T13" fmla="*/ 7991 h 12780"/>
              <a:gd name="T14" fmla="*/ 12516 w 12781"/>
              <a:gd name="T15" fmla="*/ 7097 h 12780"/>
              <a:gd name="T16" fmla="*/ 12710 w 12781"/>
              <a:gd name="T17" fmla="*/ 6439 h 12780"/>
              <a:gd name="T18" fmla="*/ 12325 w 12781"/>
              <a:gd name="T19" fmla="*/ 5465 h 12780"/>
              <a:gd name="T20" fmla="*/ 11089 w 12781"/>
              <a:gd name="T21" fmla="*/ 4981 h 12780"/>
              <a:gd name="T22" fmla="*/ 9192 w 12781"/>
              <a:gd name="T23" fmla="*/ 4981 h 12780"/>
              <a:gd name="T24" fmla="*/ 7688 w 12781"/>
              <a:gd name="T25" fmla="*/ 4860 h 12780"/>
              <a:gd name="T26" fmla="*/ 7703 w 12781"/>
              <a:gd name="T27" fmla="*/ 4818 h 12780"/>
              <a:gd name="T28" fmla="*/ 8040 w 12781"/>
              <a:gd name="T29" fmla="*/ 1765 h 12780"/>
              <a:gd name="T30" fmla="*/ 6158 w 12781"/>
              <a:gd name="T31" fmla="*/ 0 h 12780"/>
              <a:gd name="T32" fmla="*/ 5061 w 12781"/>
              <a:gd name="T33" fmla="*/ 316 h 12780"/>
              <a:gd name="T34" fmla="*/ 4912 w 12781"/>
              <a:gd name="T35" fmla="*/ 1660 h 12780"/>
              <a:gd name="T36" fmla="*/ 5034 w 12781"/>
              <a:gd name="T37" fmla="*/ 3188 h 12780"/>
              <a:gd name="T38" fmla="*/ 3274 w 12781"/>
              <a:gd name="T39" fmla="*/ 6479 h 12780"/>
              <a:gd name="T40" fmla="*/ 3137 w 12781"/>
              <a:gd name="T41" fmla="*/ 6582 h 12780"/>
              <a:gd name="T42" fmla="*/ 3137 w 12781"/>
              <a:gd name="T43" fmla="*/ 11823 h 12780"/>
              <a:gd name="T44" fmla="*/ 3191 w 12781"/>
              <a:gd name="T45" fmla="*/ 11906 h 12780"/>
              <a:gd name="T46" fmla="*/ 8353 w 12781"/>
              <a:gd name="T47" fmla="*/ 12780 h 12780"/>
              <a:gd name="T48" fmla="*/ 11089 w 12781"/>
              <a:gd name="T49" fmla="*/ 12780 h 12780"/>
              <a:gd name="T50" fmla="*/ 12325 w 12781"/>
              <a:gd name="T51" fmla="*/ 12296 h 12780"/>
              <a:gd name="T52" fmla="*/ 12710 w 12781"/>
              <a:gd name="T53" fmla="*/ 11321 h 12780"/>
              <a:gd name="T54" fmla="*/ 12516 w 12781"/>
              <a:gd name="T55" fmla="*/ 10663 h 12780"/>
              <a:gd name="T56" fmla="*/ 12781 w 12781"/>
              <a:gd name="T57" fmla="*/ 9769 h 12780"/>
              <a:gd name="T58" fmla="*/ 12519 w 12781"/>
              <a:gd name="T59" fmla="*/ 8881 h 127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2781" h="12780">
                <a:moveTo>
                  <a:pt x="0" y="12068"/>
                </a:moveTo>
                <a:lnTo>
                  <a:pt x="2626" y="12068"/>
                </a:lnTo>
                <a:lnTo>
                  <a:pt x="2626" y="6404"/>
                </a:lnTo>
                <a:lnTo>
                  <a:pt x="0" y="6404"/>
                </a:lnTo>
                <a:lnTo>
                  <a:pt x="0" y="12068"/>
                </a:lnTo>
                <a:close/>
                <a:moveTo>
                  <a:pt x="12519" y="8881"/>
                </a:moveTo>
                <a:cubicBezTo>
                  <a:pt x="12684" y="8663"/>
                  <a:pt x="12781" y="8355"/>
                  <a:pt x="12781" y="7991"/>
                </a:cubicBezTo>
                <a:cubicBezTo>
                  <a:pt x="12781" y="7625"/>
                  <a:pt x="12683" y="7314"/>
                  <a:pt x="12516" y="7097"/>
                </a:cubicBezTo>
                <a:cubicBezTo>
                  <a:pt x="12639" y="6925"/>
                  <a:pt x="12710" y="6698"/>
                  <a:pt x="12710" y="6439"/>
                </a:cubicBezTo>
                <a:cubicBezTo>
                  <a:pt x="12710" y="6081"/>
                  <a:pt x="12569" y="5726"/>
                  <a:pt x="12325" y="5465"/>
                </a:cubicBezTo>
                <a:cubicBezTo>
                  <a:pt x="12116" y="5244"/>
                  <a:pt x="11733" y="4981"/>
                  <a:pt x="11089" y="4981"/>
                </a:cubicBezTo>
                <a:lnTo>
                  <a:pt x="9192" y="4981"/>
                </a:lnTo>
                <a:cubicBezTo>
                  <a:pt x="8237" y="4981"/>
                  <a:pt x="7842" y="4907"/>
                  <a:pt x="7688" y="4860"/>
                </a:cubicBezTo>
                <a:cubicBezTo>
                  <a:pt x="7692" y="4848"/>
                  <a:pt x="7698" y="4834"/>
                  <a:pt x="7703" y="4818"/>
                </a:cubicBezTo>
                <a:cubicBezTo>
                  <a:pt x="7821" y="4506"/>
                  <a:pt x="8040" y="3927"/>
                  <a:pt x="8040" y="1765"/>
                </a:cubicBezTo>
                <a:cubicBezTo>
                  <a:pt x="8040" y="1154"/>
                  <a:pt x="7647" y="0"/>
                  <a:pt x="6158" y="0"/>
                </a:cubicBezTo>
                <a:cubicBezTo>
                  <a:pt x="5762" y="0"/>
                  <a:pt x="5322" y="37"/>
                  <a:pt x="5061" y="316"/>
                </a:cubicBezTo>
                <a:cubicBezTo>
                  <a:pt x="4771" y="624"/>
                  <a:pt x="4830" y="1059"/>
                  <a:pt x="4912" y="1660"/>
                </a:cubicBezTo>
                <a:cubicBezTo>
                  <a:pt x="4967" y="2062"/>
                  <a:pt x="5034" y="2561"/>
                  <a:pt x="5034" y="3188"/>
                </a:cubicBezTo>
                <a:cubicBezTo>
                  <a:pt x="5034" y="5127"/>
                  <a:pt x="3291" y="6466"/>
                  <a:pt x="3274" y="6479"/>
                </a:cubicBezTo>
                <a:lnTo>
                  <a:pt x="3137" y="6582"/>
                </a:lnTo>
                <a:lnTo>
                  <a:pt x="3137" y="11823"/>
                </a:lnTo>
                <a:lnTo>
                  <a:pt x="3191" y="11906"/>
                </a:lnTo>
                <a:cubicBezTo>
                  <a:pt x="3326" y="12111"/>
                  <a:pt x="4097" y="12780"/>
                  <a:pt x="8353" y="12780"/>
                </a:cubicBezTo>
                <a:lnTo>
                  <a:pt x="11089" y="12780"/>
                </a:lnTo>
                <a:cubicBezTo>
                  <a:pt x="11733" y="12780"/>
                  <a:pt x="12116" y="12517"/>
                  <a:pt x="12325" y="12296"/>
                </a:cubicBezTo>
                <a:cubicBezTo>
                  <a:pt x="12569" y="12034"/>
                  <a:pt x="12710" y="11680"/>
                  <a:pt x="12710" y="11321"/>
                </a:cubicBezTo>
                <a:cubicBezTo>
                  <a:pt x="12710" y="11063"/>
                  <a:pt x="12639" y="10836"/>
                  <a:pt x="12516" y="10663"/>
                </a:cubicBezTo>
                <a:cubicBezTo>
                  <a:pt x="12683" y="10446"/>
                  <a:pt x="12781" y="10136"/>
                  <a:pt x="12781" y="9769"/>
                </a:cubicBezTo>
                <a:cubicBezTo>
                  <a:pt x="12781" y="9406"/>
                  <a:pt x="12684" y="9098"/>
                  <a:pt x="12519" y="88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8" name="iconfont-1016-795504">
            <a:extLst>
              <a:ext uri="{FF2B5EF4-FFF2-40B4-BE49-F238E27FC236}">
                <a16:creationId xmlns:a16="http://schemas.microsoft.com/office/drawing/2014/main" id="{ECE73B14-180E-B9D0-9A85-959F2E06C47C}"/>
              </a:ext>
            </a:extLst>
          </p:cNvPr>
          <p:cNvSpPr/>
          <p:nvPr/>
        </p:nvSpPr>
        <p:spPr>
          <a:xfrm>
            <a:off x="9680656" y="4220265"/>
            <a:ext cx="269415" cy="289767"/>
          </a:xfrm>
          <a:custGeom>
            <a:avLst/>
            <a:gdLst>
              <a:gd name="T0" fmla="*/ 0 w 12781"/>
              <a:gd name="T1" fmla="*/ 12068 h 12780"/>
              <a:gd name="T2" fmla="*/ 2626 w 12781"/>
              <a:gd name="T3" fmla="*/ 12068 h 12780"/>
              <a:gd name="T4" fmla="*/ 2626 w 12781"/>
              <a:gd name="T5" fmla="*/ 6404 h 12780"/>
              <a:gd name="T6" fmla="*/ 0 w 12781"/>
              <a:gd name="T7" fmla="*/ 6404 h 12780"/>
              <a:gd name="T8" fmla="*/ 0 w 12781"/>
              <a:gd name="T9" fmla="*/ 12068 h 12780"/>
              <a:gd name="T10" fmla="*/ 12519 w 12781"/>
              <a:gd name="T11" fmla="*/ 8881 h 12780"/>
              <a:gd name="T12" fmla="*/ 12781 w 12781"/>
              <a:gd name="T13" fmla="*/ 7991 h 12780"/>
              <a:gd name="T14" fmla="*/ 12516 w 12781"/>
              <a:gd name="T15" fmla="*/ 7097 h 12780"/>
              <a:gd name="T16" fmla="*/ 12710 w 12781"/>
              <a:gd name="T17" fmla="*/ 6439 h 12780"/>
              <a:gd name="T18" fmla="*/ 12325 w 12781"/>
              <a:gd name="T19" fmla="*/ 5465 h 12780"/>
              <a:gd name="T20" fmla="*/ 11089 w 12781"/>
              <a:gd name="T21" fmla="*/ 4981 h 12780"/>
              <a:gd name="T22" fmla="*/ 9192 w 12781"/>
              <a:gd name="T23" fmla="*/ 4981 h 12780"/>
              <a:gd name="T24" fmla="*/ 7688 w 12781"/>
              <a:gd name="T25" fmla="*/ 4860 h 12780"/>
              <a:gd name="T26" fmla="*/ 7703 w 12781"/>
              <a:gd name="T27" fmla="*/ 4818 h 12780"/>
              <a:gd name="T28" fmla="*/ 8040 w 12781"/>
              <a:gd name="T29" fmla="*/ 1765 h 12780"/>
              <a:gd name="T30" fmla="*/ 6158 w 12781"/>
              <a:gd name="T31" fmla="*/ 0 h 12780"/>
              <a:gd name="T32" fmla="*/ 5061 w 12781"/>
              <a:gd name="T33" fmla="*/ 316 h 12780"/>
              <a:gd name="T34" fmla="*/ 4912 w 12781"/>
              <a:gd name="T35" fmla="*/ 1660 h 12780"/>
              <a:gd name="T36" fmla="*/ 5034 w 12781"/>
              <a:gd name="T37" fmla="*/ 3188 h 12780"/>
              <a:gd name="T38" fmla="*/ 3274 w 12781"/>
              <a:gd name="T39" fmla="*/ 6479 h 12780"/>
              <a:gd name="T40" fmla="*/ 3137 w 12781"/>
              <a:gd name="T41" fmla="*/ 6582 h 12780"/>
              <a:gd name="T42" fmla="*/ 3137 w 12781"/>
              <a:gd name="T43" fmla="*/ 11823 h 12780"/>
              <a:gd name="T44" fmla="*/ 3191 w 12781"/>
              <a:gd name="T45" fmla="*/ 11906 h 12780"/>
              <a:gd name="T46" fmla="*/ 8353 w 12781"/>
              <a:gd name="T47" fmla="*/ 12780 h 12780"/>
              <a:gd name="T48" fmla="*/ 11089 w 12781"/>
              <a:gd name="T49" fmla="*/ 12780 h 12780"/>
              <a:gd name="T50" fmla="*/ 12325 w 12781"/>
              <a:gd name="T51" fmla="*/ 12296 h 12780"/>
              <a:gd name="T52" fmla="*/ 12710 w 12781"/>
              <a:gd name="T53" fmla="*/ 11321 h 12780"/>
              <a:gd name="T54" fmla="*/ 12516 w 12781"/>
              <a:gd name="T55" fmla="*/ 10663 h 12780"/>
              <a:gd name="T56" fmla="*/ 12781 w 12781"/>
              <a:gd name="T57" fmla="*/ 9769 h 12780"/>
              <a:gd name="T58" fmla="*/ 12519 w 12781"/>
              <a:gd name="T59" fmla="*/ 8881 h 127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2781" h="12780">
                <a:moveTo>
                  <a:pt x="0" y="12068"/>
                </a:moveTo>
                <a:lnTo>
                  <a:pt x="2626" y="12068"/>
                </a:lnTo>
                <a:lnTo>
                  <a:pt x="2626" y="6404"/>
                </a:lnTo>
                <a:lnTo>
                  <a:pt x="0" y="6404"/>
                </a:lnTo>
                <a:lnTo>
                  <a:pt x="0" y="12068"/>
                </a:lnTo>
                <a:close/>
                <a:moveTo>
                  <a:pt x="12519" y="8881"/>
                </a:moveTo>
                <a:cubicBezTo>
                  <a:pt x="12684" y="8663"/>
                  <a:pt x="12781" y="8355"/>
                  <a:pt x="12781" y="7991"/>
                </a:cubicBezTo>
                <a:cubicBezTo>
                  <a:pt x="12781" y="7625"/>
                  <a:pt x="12683" y="7314"/>
                  <a:pt x="12516" y="7097"/>
                </a:cubicBezTo>
                <a:cubicBezTo>
                  <a:pt x="12639" y="6925"/>
                  <a:pt x="12710" y="6698"/>
                  <a:pt x="12710" y="6439"/>
                </a:cubicBezTo>
                <a:cubicBezTo>
                  <a:pt x="12710" y="6081"/>
                  <a:pt x="12569" y="5726"/>
                  <a:pt x="12325" y="5465"/>
                </a:cubicBezTo>
                <a:cubicBezTo>
                  <a:pt x="12116" y="5244"/>
                  <a:pt x="11733" y="4981"/>
                  <a:pt x="11089" y="4981"/>
                </a:cubicBezTo>
                <a:lnTo>
                  <a:pt x="9192" y="4981"/>
                </a:lnTo>
                <a:cubicBezTo>
                  <a:pt x="8237" y="4981"/>
                  <a:pt x="7842" y="4907"/>
                  <a:pt x="7688" y="4860"/>
                </a:cubicBezTo>
                <a:cubicBezTo>
                  <a:pt x="7692" y="4848"/>
                  <a:pt x="7698" y="4834"/>
                  <a:pt x="7703" y="4818"/>
                </a:cubicBezTo>
                <a:cubicBezTo>
                  <a:pt x="7821" y="4506"/>
                  <a:pt x="8040" y="3927"/>
                  <a:pt x="8040" y="1765"/>
                </a:cubicBezTo>
                <a:cubicBezTo>
                  <a:pt x="8040" y="1154"/>
                  <a:pt x="7647" y="0"/>
                  <a:pt x="6158" y="0"/>
                </a:cubicBezTo>
                <a:cubicBezTo>
                  <a:pt x="5762" y="0"/>
                  <a:pt x="5322" y="37"/>
                  <a:pt x="5061" y="316"/>
                </a:cubicBezTo>
                <a:cubicBezTo>
                  <a:pt x="4771" y="624"/>
                  <a:pt x="4830" y="1059"/>
                  <a:pt x="4912" y="1660"/>
                </a:cubicBezTo>
                <a:cubicBezTo>
                  <a:pt x="4967" y="2062"/>
                  <a:pt x="5034" y="2561"/>
                  <a:pt x="5034" y="3188"/>
                </a:cubicBezTo>
                <a:cubicBezTo>
                  <a:pt x="5034" y="5127"/>
                  <a:pt x="3291" y="6466"/>
                  <a:pt x="3274" y="6479"/>
                </a:cubicBezTo>
                <a:lnTo>
                  <a:pt x="3137" y="6582"/>
                </a:lnTo>
                <a:lnTo>
                  <a:pt x="3137" y="11823"/>
                </a:lnTo>
                <a:lnTo>
                  <a:pt x="3191" y="11906"/>
                </a:lnTo>
                <a:cubicBezTo>
                  <a:pt x="3326" y="12111"/>
                  <a:pt x="4097" y="12780"/>
                  <a:pt x="8353" y="12780"/>
                </a:cubicBezTo>
                <a:lnTo>
                  <a:pt x="11089" y="12780"/>
                </a:lnTo>
                <a:cubicBezTo>
                  <a:pt x="11733" y="12780"/>
                  <a:pt x="12116" y="12517"/>
                  <a:pt x="12325" y="12296"/>
                </a:cubicBezTo>
                <a:cubicBezTo>
                  <a:pt x="12569" y="12034"/>
                  <a:pt x="12710" y="11680"/>
                  <a:pt x="12710" y="11321"/>
                </a:cubicBezTo>
                <a:cubicBezTo>
                  <a:pt x="12710" y="11063"/>
                  <a:pt x="12639" y="10836"/>
                  <a:pt x="12516" y="10663"/>
                </a:cubicBezTo>
                <a:cubicBezTo>
                  <a:pt x="12683" y="10446"/>
                  <a:pt x="12781" y="10136"/>
                  <a:pt x="12781" y="9769"/>
                </a:cubicBezTo>
                <a:cubicBezTo>
                  <a:pt x="12781" y="9406"/>
                  <a:pt x="12684" y="9098"/>
                  <a:pt x="12519" y="88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9" name="iconfont-1016-795504">
            <a:extLst>
              <a:ext uri="{FF2B5EF4-FFF2-40B4-BE49-F238E27FC236}">
                <a16:creationId xmlns:a16="http://schemas.microsoft.com/office/drawing/2014/main" id="{E952D345-FEE8-D8A0-5B94-297B4C5ED66E}"/>
              </a:ext>
            </a:extLst>
          </p:cNvPr>
          <p:cNvSpPr/>
          <p:nvPr/>
        </p:nvSpPr>
        <p:spPr>
          <a:xfrm>
            <a:off x="10768514" y="4199979"/>
            <a:ext cx="269415" cy="289767"/>
          </a:xfrm>
          <a:custGeom>
            <a:avLst/>
            <a:gdLst>
              <a:gd name="T0" fmla="*/ 0 w 12781"/>
              <a:gd name="T1" fmla="*/ 12068 h 12780"/>
              <a:gd name="T2" fmla="*/ 2626 w 12781"/>
              <a:gd name="T3" fmla="*/ 12068 h 12780"/>
              <a:gd name="T4" fmla="*/ 2626 w 12781"/>
              <a:gd name="T5" fmla="*/ 6404 h 12780"/>
              <a:gd name="T6" fmla="*/ 0 w 12781"/>
              <a:gd name="T7" fmla="*/ 6404 h 12780"/>
              <a:gd name="T8" fmla="*/ 0 w 12781"/>
              <a:gd name="T9" fmla="*/ 12068 h 12780"/>
              <a:gd name="T10" fmla="*/ 12519 w 12781"/>
              <a:gd name="T11" fmla="*/ 8881 h 12780"/>
              <a:gd name="T12" fmla="*/ 12781 w 12781"/>
              <a:gd name="T13" fmla="*/ 7991 h 12780"/>
              <a:gd name="T14" fmla="*/ 12516 w 12781"/>
              <a:gd name="T15" fmla="*/ 7097 h 12780"/>
              <a:gd name="T16" fmla="*/ 12710 w 12781"/>
              <a:gd name="T17" fmla="*/ 6439 h 12780"/>
              <a:gd name="T18" fmla="*/ 12325 w 12781"/>
              <a:gd name="T19" fmla="*/ 5465 h 12780"/>
              <a:gd name="T20" fmla="*/ 11089 w 12781"/>
              <a:gd name="T21" fmla="*/ 4981 h 12780"/>
              <a:gd name="T22" fmla="*/ 9192 w 12781"/>
              <a:gd name="T23" fmla="*/ 4981 h 12780"/>
              <a:gd name="T24" fmla="*/ 7688 w 12781"/>
              <a:gd name="T25" fmla="*/ 4860 h 12780"/>
              <a:gd name="T26" fmla="*/ 7703 w 12781"/>
              <a:gd name="T27" fmla="*/ 4818 h 12780"/>
              <a:gd name="T28" fmla="*/ 8040 w 12781"/>
              <a:gd name="T29" fmla="*/ 1765 h 12780"/>
              <a:gd name="T30" fmla="*/ 6158 w 12781"/>
              <a:gd name="T31" fmla="*/ 0 h 12780"/>
              <a:gd name="T32" fmla="*/ 5061 w 12781"/>
              <a:gd name="T33" fmla="*/ 316 h 12780"/>
              <a:gd name="T34" fmla="*/ 4912 w 12781"/>
              <a:gd name="T35" fmla="*/ 1660 h 12780"/>
              <a:gd name="T36" fmla="*/ 5034 w 12781"/>
              <a:gd name="T37" fmla="*/ 3188 h 12780"/>
              <a:gd name="T38" fmla="*/ 3274 w 12781"/>
              <a:gd name="T39" fmla="*/ 6479 h 12780"/>
              <a:gd name="T40" fmla="*/ 3137 w 12781"/>
              <a:gd name="T41" fmla="*/ 6582 h 12780"/>
              <a:gd name="T42" fmla="*/ 3137 w 12781"/>
              <a:gd name="T43" fmla="*/ 11823 h 12780"/>
              <a:gd name="T44" fmla="*/ 3191 w 12781"/>
              <a:gd name="T45" fmla="*/ 11906 h 12780"/>
              <a:gd name="T46" fmla="*/ 8353 w 12781"/>
              <a:gd name="T47" fmla="*/ 12780 h 12780"/>
              <a:gd name="T48" fmla="*/ 11089 w 12781"/>
              <a:gd name="T49" fmla="*/ 12780 h 12780"/>
              <a:gd name="T50" fmla="*/ 12325 w 12781"/>
              <a:gd name="T51" fmla="*/ 12296 h 12780"/>
              <a:gd name="T52" fmla="*/ 12710 w 12781"/>
              <a:gd name="T53" fmla="*/ 11321 h 12780"/>
              <a:gd name="T54" fmla="*/ 12516 w 12781"/>
              <a:gd name="T55" fmla="*/ 10663 h 12780"/>
              <a:gd name="T56" fmla="*/ 12781 w 12781"/>
              <a:gd name="T57" fmla="*/ 9769 h 12780"/>
              <a:gd name="T58" fmla="*/ 12519 w 12781"/>
              <a:gd name="T59" fmla="*/ 8881 h 127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2781" h="12780">
                <a:moveTo>
                  <a:pt x="0" y="12068"/>
                </a:moveTo>
                <a:lnTo>
                  <a:pt x="2626" y="12068"/>
                </a:lnTo>
                <a:lnTo>
                  <a:pt x="2626" y="6404"/>
                </a:lnTo>
                <a:lnTo>
                  <a:pt x="0" y="6404"/>
                </a:lnTo>
                <a:lnTo>
                  <a:pt x="0" y="12068"/>
                </a:lnTo>
                <a:close/>
                <a:moveTo>
                  <a:pt x="12519" y="8881"/>
                </a:moveTo>
                <a:cubicBezTo>
                  <a:pt x="12684" y="8663"/>
                  <a:pt x="12781" y="8355"/>
                  <a:pt x="12781" y="7991"/>
                </a:cubicBezTo>
                <a:cubicBezTo>
                  <a:pt x="12781" y="7625"/>
                  <a:pt x="12683" y="7314"/>
                  <a:pt x="12516" y="7097"/>
                </a:cubicBezTo>
                <a:cubicBezTo>
                  <a:pt x="12639" y="6925"/>
                  <a:pt x="12710" y="6698"/>
                  <a:pt x="12710" y="6439"/>
                </a:cubicBezTo>
                <a:cubicBezTo>
                  <a:pt x="12710" y="6081"/>
                  <a:pt x="12569" y="5726"/>
                  <a:pt x="12325" y="5465"/>
                </a:cubicBezTo>
                <a:cubicBezTo>
                  <a:pt x="12116" y="5244"/>
                  <a:pt x="11733" y="4981"/>
                  <a:pt x="11089" y="4981"/>
                </a:cubicBezTo>
                <a:lnTo>
                  <a:pt x="9192" y="4981"/>
                </a:lnTo>
                <a:cubicBezTo>
                  <a:pt x="8237" y="4981"/>
                  <a:pt x="7842" y="4907"/>
                  <a:pt x="7688" y="4860"/>
                </a:cubicBezTo>
                <a:cubicBezTo>
                  <a:pt x="7692" y="4848"/>
                  <a:pt x="7698" y="4834"/>
                  <a:pt x="7703" y="4818"/>
                </a:cubicBezTo>
                <a:cubicBezTo>
                  <a:pt x="7821" y="4506"/>
                  <a:pt x="8040" y="3927"/>
                  <a:pt x="8040" y="1765"/>
                </a:cubicBezTo>
                <a:cubicBezTo>
                  <a:pt x="8040" y="1154"/>
                  <a:pt x="7647" y="0"/>
                  <a:pt x="6158" y="0"/>
                </a:cubicBezTo>
                <a:cubicBezTo>
                  <a:pt x="5762" y="0"/>
                  <a:pt x="5322" y="37"/>
                  <a:pt x="5061" y="316"/>
                </a:cubicBezTo>
                <a:cubicBezTo>
                  <a:pt x="4771" y="624"/>
                  <a:pt x="4830" y="1059"/>
                  <a:pt x="4912" y="1660"/>
                </a:cubicBezTo>
                <a:cubicBezTo>
                  <a:pt x="4967" y="2062"/>
                  <a:pt x="5034" y="2561"/>
                  <a:pt x="5034" y="3188"/>
                </a:cubicBezTo>
                <a:cubicBezTo>
                  <a:pt x="5034" y="5127"/>
                  <a:pt x="3291" y="6466"/>
                  <a:pt x="3274" y="6479"/>
                </a:cubicBezTo>
                <a:lnTo>
                  <a:pt x="3137" y="6582"/>
                </a:lnTo>
                <a:lnTo>
                  <a:pt x="3137" y="11823"/>
                </a:lnTo>
                <a:lnTo>
                  <a:pt x="3191" y="11906"/>
                </a:lnTo>
                <a:cubicBezTo>
                  <a:pt x="3326" y="12111"/>
                  <a:pt x="4097" y="12780"/>
                  <a:pt x="8353" y="12780"/>
                </a:cubicBezTo>
                <a:lnTo>
                  <a:pt x="11089" y="12780"/>
                </a:lnTo>
                <a:cubicBezTo>
                  <a:pt x="11733" y="12780"/>
                  <a:pt x="12116" y="12517"/>
                  <a:pt x="12325" y="12296"/>
                </a:cubicBezTo>
                <a:cubicBezTo>
                  <a:pt x="12569" y="12034"/>
                  <a:pt x="12710" y="11680"/>
                  <a:pt x="12710" y="11321"/>
                </a:cubicBezTo>
                <a:cubicBezTo>
                  <a:pt x="12710" y="11063"/>
                  <a:pt x="12639" y="10836"/>
                  <a:pt x="12516" y="10663"/>
                </a:cubicBezTo>
                <a:cubicBezTo>
                  <a:pt x="12683" y="10446"/>
                  <a:pt x="12781" y="10136"/>
                  <a:pt x="12781" y="9769"/>
                </a:cubicBezTo>
                <a:cubicBezTo>
                  <a:pt x="12781" y="9406"/>
                  <a:pt x="12684" y="9098"/>
                  <a:pt x="12519" y="88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38666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圆角矩形 10">
            <a:extLst>
              <a:ext uri="{FF2B5EF4-FFF2-40B4-BE49-F238E27FC236}">
                <a16:creationId xmlns:a16="http://schemas.microsoft.com/office/drawing/2014/main" id="{086BD6E7-DD27-F1A5-82E0-B8F200663714}"/>
              </a:ext>
            </a:extLst>
          </p:cNvPr>
          <p:cNvSpPr/>
          <p:nvPr/>
        </p:nvSpPr>
        <p:spPr>
          <a:xfrm>
            <a:off x="516791" y="5144311"/>
            <a:ext cx="4137250" cy="1359362"/>
          </a:xfrm>
          <a:prstGeom prst="roundRect">
            <a:avLst>
              <a:gd name="adj" fmla="val 2410"/>
            </a:avLst>
          </a:prstGeom>
          <a:solidFill>
            <a:srgbClr val="FFFFFF"/>
          </a:solidFill>
          <a:ln w="6350" cap="flat" cmpd="sng" algn="ctr">
            <a:noFill/>
            <a:prstDash val="dash"/>
            <a:miter lim="800000"/>
          </a:ln>
          <a:effectLst>
            <a:outerShdw blurRad="584200" dist="152400" dir="5400000" sx="94000" sy="94000" algn="ctr" rotWithShape="0">
              <a:srgbClr val="000000">
                <a:lumMod val="50000"/>
                <a:lumOff val="50000"/>
                <a:alpha val="2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5" name="圆角矩形 10">
            <a:extLst>
              <a:ext uri="{FF2B5EF4-FFF2-40B4-BE49-F238E27FC236}">
                <a16:creationId xmlns:a16="http://schemas.microsoft.com/office/drawing/2014/main" id="{8DF70FBB-E78F-66FB-F4F9-29955650AEAE}"/>
              </a:ext>
            </a:extLst>
          </p:cNvPr>
          <p:cNvSpPr/>
          <p:nvPr/>
        </p:nvSpPr>
        <p:spPr>
          <a:xfrm>
            <a:off x="5121370" y="1248807"/>
            <a:ext cx="6633749" cy="3144221"/>
          </a:xfrm>
          <a:prstGeom prst="roundRect">
            <a:avLst>
              <a:gd name="adj" fmla="val 2410"/>
            </a:avLst>
          </a:prstGeom>
          <a:solidFill>
            <a:srgbClr val="FFFFFF"/>
          </a:solidFill>
          <a:ln w="6350" cap="flat" cmpd="sng" algn="ctr">
            <a:noFill/>
            <a:prstDash val="dash"/>
            <a:miter lim="800000"/>
          </a:ln>
          <a:effectLst>
            <a:outerShdw blurRad="584200" dist="152400" dir="5400000" sx="94000" sy="94000" algn="ctr" rotWithShape="0">
              <a:srgbClr val="000000">
                <a:lumMod val="50000"/>
                <a:lumOff val="50000"/>
                <a:alpha val="2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1" name="圆角矩形 10">
            <a:extLst>
              <a:ext uri="{FF2B5EF4-FFF2-40B4-BE49-F238E27FC236}">
                <a16:creationId xmlns:a16="http://schemas.microsoft.com/office/drawing/2014/main" id="{645D8C29-E51A-B079-C909-0FB842C542D2}"/>
              </a:ext>
            </a:extLst>
          </p:cNvPr>
          <p:cNvSpPr/>
          <p:nvPr/>
        </p:nvSpPr>
        <p:spPr>
          <a:xfrm>
            <a:off x="525182" y="1248807"/>
            <a:ext cx="4128858" cy="3106165"/>
          </a:xfrm>
          <a:prstGeom prst="roundRect">
            <a:avLst>
              <a:gd name="adj" fmla="val 2410"/>
            </a:avLst>
          </a:prstGeom>
          <a:solidFill>
            <a:srgbClr val="FFFFFF"/>
          </a:solidFill>
          <a:ln w="6350" cap="flat" cmpd="sng" algn="ctr">
            <a:noFill/>
            <a:prstDash val="dash"/>
            <a:miter lim="800000"/>
          </a:ln>
          <a:effectLst>
            <a:outerShdw blurRad="584200" dist="152400" dir="5400000" sx="94000" sy="94000" algn="ctr" rotWithShape="0">
              <a:srgbClr val="000000">
                <a:lumMod val="50000"/>
                <a:lumOff val="50000"/>
                <a:alpha val="2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6D7C9E77-89DF-93FE-75EC-9F6F91E7844E}"/>
              </a:ext>
            </a:extLst>
          </p:cNvPr>
          <p:cNvGrpSpPr/>
          <p:nvPr/>
        </p:nvGrpSpPr>
        <p:grpSpPr>
          <a:xfrm>
            <a:off x="238829" y="169610"/>
            <a:ext cx="11592000" cy="555117"/>
            <a:chOff x="336000" y="169610"/>
            <a:chExt cx="11592000" cy="555117"/>
          </a:xfrm>
        </p:grpSpPr>
        <p:cxnSp>
          <p:nvCxnSpPr>
            <p:cNvPr id="3" name="直线连接符 13">
              <a:extLst>
                <a:ext uri="{FF2B5EF4-FFF2-40B4-BE49-F238E27FC236}">
                  <a16:creationId xmlns:a16="http://schemas.microsoft.com/office/drawing/2014/main" id="{9E277108-FAE1-990A-7E6F-2B50217AADC0}"/>
                </a:ext>
              </a:extLst>
            </p:cNvPr>
            <p:cNvCxnSpPr/>
            <p:nvPr/>
          </p:nvCxnSpPr>
          <p:spPr>
            <a:xfrm>
              <a:off x="336000" y="724727"/>
              <a:ext cx="11592000" cy="0"/>
            </a:xfrm>
            <a:prstGeom prst="line">
              <a:avLst/>
            </a:prstGeom>
            <a:noFill/>
            <a:ln w="6350" cap="flat" cmpd="sng" algn="ctr">
              <a:solidFill>
                <a:srgbClr val="652B91"/>
              </a:solidFill>
              <a:prstDash val="solid"/>
              <a:miter lim="800000"/>
            </a:ln>
            <a:effectLst/>
          </p:spPr>
        </p:cxnSp>
        <p:sp>
          <p:nvSpPr>
            <p:cNvPr id="4" name="圆角矩形 14">
              <a:extLst>
                <a:ext uri="{FF2B5EF4-FFF2-40B4-BE49-F238E27FC236}">
                  <a16:creationId xmlns:a16="http://schemas.microsoft.com/office/drawing/2014/main" id="{51EB2FC2-1410-8FD1-35D9-DF256C79A334}"/>
                </a:ext>
              </a:extLst>
            </p:cNvPr>
            <p:cNvSpPr/>
            <p:nvPr/>
          </p:nvSpPr>
          <p:spPr>
            <a:xfrm>
              <a:off x="340663" y="169610"/>
              <a:ext cx="1764212" cy="3960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30000">
                  <a:srgbClr val="652B91"/>
                </a:gs>
                <a:gs pos="100000">
                  <a:srgbClr val="652B91">
                    <a:lumMod val="90000"/>
                    <a:lumOff val="10000"/>
                  </a:srgbClr>
                </a:gs>
              </a:gsLst>
              <a:lin ang="54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>
              <a:outerShdw blurRad="317500" dist="152400" dir="5400000" sx="90000" sy="90000" algn="ctr" rotWithShape="0">
                <a:srgbClr val="000000">
                  <a:lumMod val="50000"/>
                  <a:lumOff val="50000"/>
                  <a:alpha val="2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1AD0A41B-AD5F-53C2-A708-9A6FC5F128E4}"/>
                </a:ext>
              </a:extLst>
            </p:cNvPr>
            <p:cNvSpPr txBox="1"/>
            <p:nvPr/>
          </p:nvSpPr>
          <p:spPr>
            <a:xfrm>
              <a:off x="430778" y="229111"/>
              <a:ext cx="1574706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有效性</a:t>
              </a:r>
            </a:p>
          </p:txBody>
        </p:sp>
      </p:grpSp>
      <p:sp>
        <p:nvSpPr>
          <p:cNvPr id="6" name="文本框 5">
            <a:extLst>
              <a:ext uri="{FF2B5EF4-FFF2-40B4-BE49-F238E27FC236}">
                <a16:creationId xmlns:a16="http://schemas.microsoft.com/office/drawing/2014/main" id="{A7239FDE-5DB3-3D1B-0CA0-F978CF92C505}"/>
              </a:ext>
            </a:extLst>
          </p:cNvPr>
          <p:cNvSpPr txBox="1"/>
          <p:nvPr/>
        </p:nvSpPr>
        <p:spPr>
          <a:xfrm>
            <a:off x="2157425" y="164680"/>
            <a:ext cx="1003457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kumimoji="1" sz="2400" b="1">
                <a:latin typeface="+mj-ea"/>
                <a:ea typeface="+mj-ea"/>
                <a:cs typeface="OPPOSans B" pitchFamily="18" charset="-122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沙非胺改善症状波动和运动症状优于雷沙吉兰，长期疗效明确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62BB824-4058-F219-2BA0-8FABFB01A35B}"/>
              </a:ext>
            </a:extLst>
          </p:cNvPr>
          <p:cNvSpPr txBox="1"/>
          <p:nvPr/>
        </p:nvSpPr>
        <p:spPr>
          <a:xfrm>
            <a:off x="0" y="6577035"/>
            <a:ext cx="12100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1. Wei Q, et al. CNS Drugs. 2022 Nov;36(11):1217-1227. 2. Sci Rep. 2025;15(1):10502. Published 2025 Mar 26.  3. </a:t>
            </a:r>
            <a:r>
              <a:rPr lang="en-US" altLang="zh-CN" sz="600" dirty="0" err="1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Sako</a:t>
            </a:r>
            <a:r>
              <a:rPr lang="en-US" altLang="zh-CN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 W, et </a:t>
            </a:r>
            <a:r>
              <a:rPr lang="en-US" altLang="zh-CN" sz="600" dirty="0" err="1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al.NPJ</a:t>
            </a:r>
            <a:r>
              <a:rPr lang="en-US" altLang="zh-CN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 </a:t>
            </a:r>
            <a:r>
              <a:rPr lang="en-US" altLang="zh-CN" sz="600" dirty="0" err="1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Parkinsons</a:t>
            </a:r>
            <a:r>
              <a:rPr lang="en-US" altLang="zh-CN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 Dis. 2023;9(1):143. Published 2023 Oct 19.  4. Khalid MB, al. J Neurol. 2025;272(7):486. Published 2025 Jul 1. 5. </a:t>
            </a:r>
            <a:r>
              <a:rPr lang="en-US" altLang="zh-CN" sz="600" dirty="0" err="1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Borgohain</a:t>
            </a:r>
            <a:r>
              <a:rPr lang="en-US" altLang="zh-CN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 </a:t>
            </a:r>
            <a:r>
              <a:rPr lang="en-US" altLang="zh-CN" sz="600" dirty="0" err="1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R,et</a:t>
            </a:r>
            <a:r>
              <a:rPr lang="en-US" altLang="zh-CN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 </a:t>
            </a:r>
            <a:r>
              <a:rPr lang="en-US" altLang="zh-CN" sz="600" dirty="0" err="1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al.Mov</a:t>
            </a:r>
            <a:r>
              <a:rPr lang="en-US" altLang="zh-CN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 </a:t>
            </a:r>
            <a:r>
              <a:rPr lang="en-US" altLang="zh-CN" sz="600" dirty="0" err="1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Disord</a:t>
            </a:r>
            <a:r>
              <a:rPr lang="en-US" altLang="zh-CN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. 2014;29(10):1273-1280.  6. Cattaneo C</a:t>
            </a:r>
            <a:r>
              <a:rPr lang="zh-CN" altLang="en-US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，</a:t>
            </a:r>
            <a:r>
              <a:rPr lang="en-US" altLang="zh-CN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et al. J </a:t>
            </a:r>
            <a:r>
              <a:rPr lang="en-US" altLang="zh-CN" sz="600" dirty="0" err="1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Parkinsons</a:t>
            </a:r>
            <a:r>
              <a:rPr lang="en-US" altLang="zh-CN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 Dis. 2020;10(1):89-97.  7. </a:t>
            </a:r>
            <a:r>
              <a:rPr lang="en-US" altLang="zh-CN" sz="600" dirty="0" err="1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lanas-Ballvé</a:t>
            </a:r>
            <a:r>
              <a:rPr lang="en-US" altLang="zh-CN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 A, et al. Brain Sci. 2024;14(12):1238. Published 2024 Dec 9.  8. </a:t>
            </a:r>
            <a:r>
              <a:rPr lang="en-US" altLang="zh-CN" sz="600" dirty="0" err="1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Jost</a:t>
            </a:r>
            <a:r>
              <a:rPr lang="en-US" altLang="zh-CN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 ST, et al. Mov </a:t>
            </a:r>
            <a:r>
              <a:rPr lang="en-US" altLang="zh-CN" sz="600" dirty="0" err="1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Disord</a:t>
            </a:r>
            <a:r>
              <a:rPr lang="en-US" altLang="zh-CN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. 2023;38(7):1236-1252.  9. Avila A, et al. Acta Neurol Scand. 2019;140(1):23-31.  10.</a:t>
            </a:r>
            <a:r>
              <a:rPr lang="it-IT" altLang="zh-CN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 Pellecchia et al., Frontiers in Neurolgoy, vol. 21, 2021. 11. Pellecchia et al., Scientific Reports 2023; 13: 20632</a:t>
            </a:r>
            <a:endParaRPr lang="en-US" altLang="zh-CN" sz="600" dirty="0">
              <a:solidFill>
                <a:srgbClr val="000000">
                  <a:lumMod val="50000"/>
                  <a:lumOff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47" name="圆角矩形 38">
            <a:extLst>
              <a:ext uri="{FF2B5EF4-FFF2-40B4-BE49-F238E27FC236}">
                <a16:creationId xmlns:a16="http://schemas.microsoft.com/office/drawing/2014/main" id="{B77F5195-C35C-267A-2886-777140107821}"/>
              </a:ext>
            </a:extLst>
          </p:cNvPr>
          <p:cNvSpPr/>
          <p:nvPr/>
        </p:nvSpPr>
        <p:spPr>
          <a:xfrm>
            <a:off x="573856" y="1358793"/>
            <a:ext cx="1191556" cy="286363"/>
          </a:xfrm>
          <a:prstGeom prst="roundRect">
            <a:avLst>
              <a:gd name="adj" fmla="val 0"/>
            </a:avLst>
          </a:prstGeom>
          <a:solidFill>
            <a:srgbClr val="EFE4F6">
              <a:alpha val="20000"/>
            </a:srgbClr>
          </a:solidFill>
          <a:ln w="6350" cap="flat" cmpd="sng" algn="ctr">
            <a:solidFill>
              <a:srgbClr val="652B91"/>
            </a:solidFill>
            <a:prstDash val="sysDash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algn="ctr"/>
            <a:r>
              <a:rPr kumimoji="1" lang="zh-CN" altLang="en-US" sz="1200" kern="0" dirty="0">
                <a:solidFill>
                  <a:srgbClr val="000000"/>
                </a:solidFill>
                <a:cs typeface="+mn-ea"/>
                <a:sym typeface="+mn-lt"/>
              </a:rPr>
              <a:t>与安慰剂相比</a:t>
            </a:r>
          </a:p>
        </p:txBody>
      </p:sp>
      <p:graphicFrame>
        <p:nvGraphicFramePr>
          <p:cNvPr id="77" name="图表 76">
            <a:extLst>
              <a:ext uri="{FF2B5EF4-FFF2-40B4-BE49-F238E27FC236}">
                <a16:creationId xmlns:a16="http://schemas.microsoft.com/office/drawing/2014/main" id="{F41CCAEA-CE8B-06A0-B751-39F050B5D9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6735219"/>
              </p:ext>
            </p:extLst>
          </p:nvPr>
        </p:nvGraphicFramePr>
        <p:xfrm>
          <a:off x="653234" y="2126963"/>
          <a:ext cx="1457622" cy="2266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8" name="文本框 77">
            <a:extLst>
              <a:ext uri="{FF2B5EF4-FFF2-40B4-BE49-F238E27FC236}">
                <a16:creationId xmlns:a16="http://schemas.microsoft.com/office/drawing/2014/main" id="{577C173E-7A7F-834B-4296-FD9B6E50EE2F}"/>
              </a:ext>
            </a:extLst>
          </p:cNvPr>
          <p:cNvSpPr txBox="1"/>
          <p:nvPr/>
        </p:nvSpPr>
        <p:spPr>
          <a:xfrm>
            <a:off x="922495" y="2260219"/>
            <a:ext cx="6585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沙非胺</a:t>
            </a:r>
          </a:p>
        </p:txBody>
      </p:sp>
      <p:sp>
        <p:nvSpPr>
          <p:cNvPr id="79" name="文本框 78">
            <a:extLst>
              <a:ext uri="{FF2B5EF4-FFF2-40B4-BE49-F238E27FC236}">
                <a16:creationId xmlns:a16="http://schemas.microsoft.com/office/drawing/2014/main" id="{A8649981-7BF2-E399-06BC-7D60CD7CD35D}"/>
              </a:ext>
            </a:extLst>
          </p:cNvPr>
          <p:cNvSpPr txBox="1"/>
          <p:nvPr/>
        </p:nvSpPr>
        <p:spPr>
          <a:xfrm>
            <a:off x="1383848" y="2264073"/>
            <a:ext cx="6585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安慰剂</a:t>
            </a:r>
          </a:p>
        </p:txBody>
      </p:sp>
      <p:sp>
        <p:nvSpPr>
          <p:cNvPr id="80" name="object 25">
            <a:extLst>
              <a:ext uri="{FF2B5EF4-FFF2-40B4-BE49-F238E27FC236}">
                <a16:creationId xmlns:a16="http://schemas.microsoft.com/office/drawing/2014/main" id="{04CF27B8-0D8F-F384-1A0C-69908199FA1C}"/>
              </a:ext>
            </a:extLst>
          </p:cNvPr>
          <p:cNvSpPr txBox="1"/>
          <p:nvPr/>
        </p:nvSpPr>
        <p:spPr>
          <a:xfrm>
            <a:off x="608774" y="1823351"/>
            <a:ext cx="1945467" cy="3712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spcBef>
                <a:spcPts val="95"/>
              </a:spcBef>
              <a:tabLst>
                <a:tab pos="298450" algn="l"/>
              </a:tabLst>
            </a:pPr>
            <a:r>
              <a:rPr lang="zh-CN" altLang="en-US" sz="1200" b="1" spc="-30" dirty="0">
                <a:uFill>
                  <a:solidFill>
                    <a:srgbClr val="8E006B"/>
                  </a:solidFill>
                </a:uFill>
                <a:cs typeface="+mn-ea"/>
                <a:sym typeface="+mn-lt"/>
              </a:rPr>
              <a:t>波动：</a:t>
            </a:r>
            <a:endParaRPr lang="en-US" altLang="zh-CN" sz="1200" b="1" spc="-30" dirty="0">
              <a:uFill>
                <a:solidFill>
                  <a:srgbClr val="8E006B"/>
                </a:solidFill>
              </a:uFill>
              <a:cs typeface="+mn-ea"/>
              <a:sym typeface="+mn-lt"/>
            </a:endParaRPr>
          </a:p>
          <a:p>
            <a:pPr marL="12700" algn="ctr">
              <a:spcBef>
                <a:spcPts val="95"/>
              </a:spcBef>
              <a:tabLst>
                <a:tab pos="298450" algn="l"/>
              </a:tabLst>
            </a:pPr>
            <a:r>
              <a:rPr lang="zh-CN" altLang="en-US" sz="1000" spc="-30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8E006B"/>
                  </a:solidFill>
                </a:uFill>
                <a:cs typeface="+mn-ea"/>
                <a:sym typeface="+mn-lt"/>
              </a:rPr>
              <a:t>每日“关”期变化（小时）</a:t>
            </a:r>
            <a:endParaRPr sz="1000" spc="-30" dirty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rgbClr val="8E006B"/>
                </a:solidFill>
              </a:uFill>
              <a:cs typeface="+mn-ea"/>
              <a:sym typeface="+mn-lt"/>
            </a:endParaRPr>
          </a:p>
        </p:txBody>
      </p:sp>
      <p:sp>
        <p:nvSpPr>
          <p:cNvPr id="81" name="文本框 80">
            <a:extLst>
              <a:ext uri="{FF2B5EF4-FFF2-40B4-BE49-F238E27FC236}">
                <a16:creationId xmlns:a16="http://schemas.microsoft.com/office/drawing/2014/main" id="{27B16D9E-5BC3-382F-A2BD-9C84BF0741E4}"/>
              </a:ext>
            </a:extLst>
          </p:cNvPr>
          <p:cNvSpPr txBox="1"/>
          <p:nvPr/>
        </p:nvSpPr>
        <p:spPr>
          <a:xfrm>
            <a:off x="1885373" y="3321154"/>
            <a:ext cx="114229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000" dirty="0">
                <a:solidFill>
                  <a:srgbClr val="000000"/>
                </a:solidFill>
                <a:cs typeface="+mn-ea"/>
                <a:sym typeface="+mn-lt"/>
              </a:rPr>
              <a:t>减少</a:t>
            </a:r>
            <a:endParaRPr lang="zh-CN" altLang="zh-CN" sz="100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82" name="文本框 81">
            <a:extLst>
              <a:ext uri="{FF2B5EF4-FFF2-40B4-BE49-F238E27FC236}">
                <a16:creationId xmlns:a16="http://schemas.microsoft.com/office/drawing/2014/main" id="{B6623137-DE00-6087-D696-CA1694F6B100}"/>
              </a:ext>
            </a:extLst>
          </p:cNvPr>
          <p:cNvSpPr txBox="1"/>
          <p:nvPr/>
        </p:nvSpPr>
        <p:spPr>
          <a:xfrm>
            <a:off x="1267972" y="2938127"/>
            <a:ext cx="114229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＜</a:t>
            </a:r>
            <a:r>
              <a:rPr lang="zh-CN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0.000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</a:t>
            </a:r>
            <a:endParaRPr lang="zh-CN" altLang="zh-CN" sz="10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3" name="文本框 82">
            <a:extLst>
              <a:ext uri="{FF2B5EF4-FFF2-40B4-BE49-F238E27FC236}">
                <a16:creationId xmlns:a16="http://schemas.microsoft.com/office/drawing/2014/main" id="{6200D895-FA2D-92BC-33E0-B2B40F211C37}"/>
              </a:ext>
            </a:extLst>
          </p:cNvPr>
          <p:cNvSpPr txBox="1"/>
          <p:nvPr/>
        </p:nvSpPr>
        <p:spPr>
          <a:xfrm>
            <a:off x="1264125" y="3713771"/>
            <a:ext cx="111821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kumimoji="1">
                <a:latin typeface="OPPOSans R" pitchFamily="18" charset="-122"/>
                <a:ea typeface="OPPOSans R" pitchFamily="18" charset="-122"/>
                <a:cs typeface="OPPOSans R" pitchFamily="18" charset="-122"/>
              </a:defRPr>
            </a:lvl1pPr>
          </a:lstStyle>
          <a:p>
            <a:pPr algn="ctr"/>
            <a:r>
              <a:rPr lang="en-US" altLang="zh-CN" sz="1400" b="1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1.1</a:t>
            </a:r>
            <a:r>
              <a:rPr lang="zh-CN" altLang="en-US" sz="1400" b="1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小时</a:t>
            </a:r>
            <a:endParaRPr lang="en-US" altLang="zh-CN" sz="1400" b="1" dirty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/>
            <a:r>
              <a:rPr lang="zh-CN" altLang="en-US" sz="1400" b="1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（临床有效）</a:t>
            </a:r>
          </a:p>
        </p:txBody>
      </p:sp>
      <p:sp>
        <p:nvSpPr>
          <p:cNvPr id="84" name="任意多边形: 形状 10">
            <a:extLst>
              <a:ext uri="{FF2B5EF4-FFF2-40B4-BE49-F238E27FC236}">
                <a16:creationId xmlns:a16="http://schemas.microsoft.com/office/drawing/2014/main" id="{55D2642A-6126-9420-D24D-2F2A23DD06D9}"/>
              </a:ext>
            </a:extLst>
          </p:cNvPr>
          <p:cNvSpPr/>
          <p:nvPr/>
        </p:nvSpPr>
        <p:spPr>
          <a:xfrm rot="10800000">
            <a:off x="1616674" y="3268191"/>
            <a:ext cx="268699" cy="392617"/>
          </a:xfrm>
          <a:custGeom>
            <a:avLst/>
            <a:gdLst>
              <a:gd name="connsiteX0" fmla="*/ 202633 w 416172"/>
              <a:gd name="connsiteY0" fmla="*/ 0 h 485927"/>
              <a:gd name="connsiteX1" fmla="*/ 374083 w 416172"/>
              <a:gd name="connsiteY1" fmla="*/ 157551 h 485927"/>
              <a:gd name="connsiteX2" fmla="*/ 294275 w 416172"/>
              <a:gd name="connsiteY2" fmla="*/ 157551 h 485927"/>
              <a:gd name="connsiteX3" fmla="*/ 306015 w 416172"/>
              <a:gd name="connsiteY3" fmla="*/ 222549 h 485927"/>
              <a:gd name="connsiteX4" fmla="*/ 416172 w 416172"/>
              <a:gd name="connsiteY4" fmla="*/ 485927 h 485927"/>
              <a:gd name="connsiteX5" fmla="*/ 0 w 416172"/>
              <a:gd name="connsiteY5" fmla="*/ 485927 h 485927"/>
              <a:gd name="connsiteX6" fmla="*/ 112166 w 416172"/>
              <a:gd name="connsiteY6" fmla="*/ 219870 h 485927"/>
              <a:gd name="connsiteX7" fmla="*/ 122329 w 416172"/>
              <a:gd name="connsiteY7" fmla="*/ 157551 h 485927"/>
              <a:gd name="connsiteX8" fmla="*/ 31183 w 416172"/>
              <a:gd name="connsiteY8" fmla="*/ 157551 h 485927"/>
              <a:gd name="connsiteX9" fmla="*/ 202633 w 416172"/>
              <a:gd name="connsiteY9" fmla="*/ 0 h 485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6172" h="485927">
                <a:moveTo>
                  <a:pt x="202633" y="0"/>
                </a:moveTo>
                <a:cubicBezTo>
                  <a:pt x="238352" y="59661"/>
                  <a:pt x="269308" y="105034"/>
                  <a:pt x="374083" y="157551"/>
                </a:cubicBezTo>
                <a:lnTo>
                  <a:pt x="294275" y="157551"/>
                </a:lnTo>
                <a:lnTo>
                  <a:pt x="306015" y="222549"/>
                </a:lnTo>
                <a:cubicBezTo>
                  <a:pt x="326661" y="313020"/>
                  <a:pt x="361370" y="404832"/>
                  <a:pt x="416172" y="485927"/>
                </a:cubicBezTo>
                <a:lnTo>
                  <a:pt x="0" y="485927"/>
                </a:lnTo>
                <a:cubicBezTo>
                  <a:pt x="54801" y="401260"/>
                  <a:pt x="92191" y="308555"/>
                  <a:pt x="112166" y="219870"/>
                </a:cubicBezTo>
                <a:lnTo>
                  <a:pt x="122329" y="157551"/>
                </a:lnTo>
                <a:lnTo>
                  <a:pt x="31183" y="157551"/>
                </a:lnTo>
                <a:cubicBezTo>
                  <a:pt x="131195" y="107415"/>
                  <a:pt x="181202" y="45373"/>
                  <a:pt x="202633" y="0"/>
                </a:cubicBezTo>
                <a:close/>
              </a:path>
            </a:pathLst>
          </a:custGeom>
          <a:gradFill>
            <a:gsLst>
              <a:gs pos="0">
                <a:srgbClr val="652B91">
                  <a:alpha val="0"/>
                </a:srgbClr>
              </a:gs>
              <a:gs pos="100000">
                <a:srgbClr val="652B91">
                  <a:lumMod val="80000"/>
                  <a:lumOff val="20000"/>
                </a:srgbClr>
              </a:gs>
            </a:gsLst>
            <a:lin ang="16200000" scaled="1"/>
          </a:gradFill>
          <a:ln w="12700" cap="flat" cmpd="sng" algn="ctr">
            <a:noFill/>
            <a:prstDash val="solid"/>
            <a:miter lim="800000"/>
          </a:ln>
          <a:effectLst>
            <a:outerShdw blurRad="381000" dist="190500" dir="5400000" sx="90000" sy="90000" algn="ctr" rotWithShape="0">
              <a:srgbClr val="652B91">
                <a:alpha val="3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aphicFrame>
        <p:nvGraphicFramePr>
          <p:cNvPr id="85" name="图表 84">
            <a:extLst>
              <a:ext uri="{FF2B5EF4-FFF2-40B4-BE49-F238E27FC236}">
                <a16:creationId xmlns:a16="http://schemas.microsoft.com/office/drawing/2014/main" id="{EA2AC903-9CFB-6FE8-7199-4168429F93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13285044"/>
              </p:ext>
            </p:extLst>
          </p:nvPr>
        </p:nvGraphicFramePr>
        <p:xfrm>
          <a:off x="2754228" y="2126963"/>
          <a:ext cx="1476615" cy="2090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6" name="文本框 85">
            <a:extLst>
              <a:ext uri="{FF2B5EF4-FFF2-40B4-BE49-F238E27FC236}">
                <a16:creationId xmlns:a16="http://schemas.microsoft.com/office/drawing/2014/main" id="{E20CF32C-A036-AC7E-5433-1C2A70D94956}"/>
              </a:ext>
            </a:extLst>
          </p:cNvPr>
          <p:cNvSpPr txBox="1"/>
          <p:nvPr/>
        </p:nvSpPr>
        <p:spPr>
          <a:xfrm>
            <a:off x="2925546" y="2257505"/>
            <a:ext cx="6939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沙非胺</a:t>
            </a:r>
          </a:p>
        </p:txBody>
      </p:sp>
      <p:sp>
        <p:nvSpPr>
          <p:cNvPr id="87" name="文本框 86">
            <a:extLst>
              <a:ext uri="{FF2B5EF4-FFF2-40B4-BE49-F238E27FC236}">
                <a16:creationId xmlns:a16="http://schemas.microsoft.com/office/drawing/2014/main" id="{AFA5E28D-AB4E-82DD-357C-D343EB64E871}"/>
              </a:ext>
            </a:extLst>
          </p:cNvPr>
          <p:cNvSpPr txBox="1"/>
          <p:nvPr/>
        </p:nvSpPr>
        <p:spPr>
          <a:xfrm>
            <a:off x="3442310" y="2250312"/>
            <a:ext cx="6939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安慰剂</a:t>
            </a:r>
          </a:p>
        </p:txBody>
      </p:sp>
      <p:sp>
        <p:nvSpPr>
          <p:cNvPr id="88" name="文本框 87">
            <a:extLst>
              <a:ext uri="{FF2B5EF4-FFF2-40B4-BE49-F238E27FC236}">
                <a16:creationId xmlns:a16="http://schemas.microsoft.com/office/drawing/2014/main" id="{237C7A2A-85F8-8D48-B2DA-411843323D5F}"/>
              </a:ext>
            </a:extLst>
          </p:cNvPr>
          <p:cNvSpPr txBox="1"/>
          <p:nvPr/>
        </p:nvSpPr>
        <p:spPr>
          <a:xfrm>
            <a:off x="3442310" y="3092736"/>
            <a:ext cx="881593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 panose="020B0604020202020204" pitchFamily="34" charset="0"/>
              </a:defRPr>
            </a:lvl1pPr>
          </a:lstStyle>
          <a:p>
            <a:r>
              <a:rPr lang="en-US" altLang="zh-CN" dirty="0">
                <a:latin typeface="+mn-lt"/>
                <a:cs typeface="+mn-ea"/>
                <a:sym typeface="+mn-lt"/>
              </a:rPr>
              <a:t>p=</a:t>
            </a:r>
            <a:r>
              <a:rPr lang="zh-CN" altLang="zh-CN" dirty="0">
                <a:latin typeface="+mn-lt"/>
                <a:cs typeface="+mn-ea"/>
                <a:sym typeface="+mn-lt"/>
              </a:rPr>
              <a:t>0.0002</a:t>
            </a:r>
          </a:p>
        </p:txBody>
      </p:sp>
      <p:sp>
        <p:nvSpPr>
          <p:cNvPr id="89" name="object 25">
            <a:extLst>
              <a:ext uri="{FF2B5EF4-FFF2-40B4-BE49-F238E27FC236}">
                <a16:creationId xmlns:a16="http://schemas.microsoft.com/office/drawing/2014/main" id="{C4EC69F0-D0E8-8FFE-8160-BD2FDEC4417B}"/>
              </a:ext>
            </a:extLst>
          </p:cNvPr>
          <p:cNvSpPr txBox="1"/>
          <p:nvPr/>
        </p:nvSpPr>
        <p:spPr>
          <a:xfrm>
            <a:off x="2440152" y="1823080"/>
            <a:ext cx="2160553" cy="36356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lang="zh-CN"/>
            </a:defPPr>
            <a:lvl1pPr marL="12700" algn="ctr">
              <a:spcBef>
                <a:spcPts val="95"/>
              </a:spcBef>
              <a:tabLst>
                <a:tab pos="298450" algn="l"/>
              </a:tabLst>
              <a:defRPr sz="1100" spc="-3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8E006B"/>
                  </a:solidFill>
                </a:uFill>
                <a:latin typeface="微软雅黑" panose="020B0503020204020204" charset="-122"/>
              </a:defRPr>
            </a:lvl1pPr>
          </a:lstStyle>
          <a:p>
            <a:r>
              <a:rPr lang="zh-CN" altLang="en-US" sz="1200" b="1" dirty="0">
                <a:latin typeface="+mn-lt"/>
                <a:cs typeface="+mn-ea"/>
                <a:sym typeface="+mn-lt"/>
              </a:rPr>
              <a:t>运动症状</a:t>
            </a:r>
            <a:endParaRPr lang="en-US" altLang="zh-CN" sz="1200" b="1" dirty="0">
              <a:latin typeface="+mn-lt"/>
              <a:cs typeface="+mn-ea"/>
              <a:sym typeface="+mn-lt"/>
            </a:endParaRPr>
          </a:p>
          <a:p>
            <a:r>
              <a:rPr lang="zh-CN" altLang="en-US" sz="1000" dirty="0">
                <a:latin typeface="+mn-lt"/>
                <a:cs typeface="+mn-ea"/>
                <a:sym typeface="+mn-lt"/>
              </a:rPr>
              <a:t>“开”期</a:t>
            </a:r>
            <a:r>
              <a:rPr lang="en-US" altLang="zh-CN" sz="1000" dirty="0">
                <a:latin typeface="+mn-lt"/>
                <a:cs typeface="+mn-ea"/>
                <a:sym typeface="+mn-lt"/>
              </a:rPr>
              <a:t>UPDRS III</a:t>
            </a:r>
            <a:r>
              <a:rPr lang="zh-CN" altLang="en-US" sz="1000" dirty="0">
                <a:latin typeface="+mn-lt"/>
                <a:cs typeface="+mn-ea"/>
                <a:sym typeface="+mn-lt"/>
              </a:rPr>
              <a:t>评分变化（分）</a:t>
            </a:r>
            <a:endParaRPr sz="1000" dirty="0">
              <a:latin typeface="+mn-lt"/>
              <a:cs typeface="+mn-ea"/>
              <a:sym typeface="+mn-lt"/>
            </a:endParaRPr>
          </a:p>
        </p:txBody>
      </p:sp>
      <p:sp>
        <p:nvSpPr>
          <p:cNvPr id="90" name="任意多边形: 形状 10">
            <a:extLst>
              <a:ext uri="{FF2B5EF4-FFF2-40B4-BE49-F238E27FC236}">
                <a16:creationId xmlns:a16="http://schemas.microsoft.com/office/drawing/2014/main" id="{3772A293-155E-FEB8-4F82-94E65D236C2C}"/>
              </a:ext>
            </a:extLst>
          </p:cNvPr>
          <p:cNvSpPr/>
          <p:nvPr/>
        </p:nvSpPr>
        <p:spPr>
          <a:xfrm rot="10800000">
            <a:off x="3716830" y="3311207"/>
            <a:ext cx="268699" cy="392617"/>
          </a:xfrm>
          <a:custGeom>
            <a:avLst/>
            <a:gdLst>
              <a:gd name="connsiteX0" fmla="*/ 202633 w 416172"/>
              <a:gd name="connsiteY0" fmla="*/ 0 h 485927"/>
              <a:gd name="connsiteX1" fmla="*/ 374083 w 416172"/>
              <a:gd name="connsiteY1" fmla="*/ 157551 h 485927"/>
              <a:gd name="connsiteX2" fmla="*/ 294275 w 416172"/>
              <a:gd name="connsiteY2" fmla="*/ 157551 h 485927"/>
              <a:gd name="connsiteX3" fmla="*/ 306015 w 416172"/>
              <a:gd name="connsiteY3" fmla="*/ 222549 h 485927"/>
              <a:gd name="connsiteX4" fmla="*/ 416172 w 416172"/>
              <a:gd name="connsiteY4" fmla="*/ 485927 h 485927"/>
              <a:gd name="connsiteX5" fmla="*/ 0 w 416172"/>
              <a:gd name="connsiteY5" fmla="*/ 485927 h 485927"/>
              <a:gd name="connsiteX6" fmla="*/ 112166 w 416172"/>
              <a:gd name="connsiteY6" fmla="*/ 219870 h 485927"/>
              <a:gd name="connsiteX7" fmla="*/ 122329 w 416172"/>
              <a:gd name="connsiteY7" fmla="*/ 157551 h 485927"/>
              <a:gd name="connsiteX8" fmla="*/ 31183 w 416172"/>
              <a:gd name="connsiteY8" fmla="*/ 157551 h 485927"/>
              <a:gd name="connsiteX9" fmla="*/ 202633 w 416172"/>
              <a:gd name="connsiteY9" fmla="*/ 0 h 485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6172" h="485927">
                <a:moveTo>
                  <a:pt x="202633" y="0"/>
                </a:moveTo>
                <a:cubicBezTo>
                  <a:pt x="238352" y="59661"/>
                  <a:pt x="269308" y="105034"/>
                  <a:pt x="374083" y="157551"/>
                </a:cubicBezTo>
                <a:lnTo>
                  <a:pt x="294275" y="157551"/>
                </a:lnTo>
                <a:lnTo>
                  <a:pt x="306015" y="222549"/>
                </a:lnTo>
                <a:cubicBezTo>
                  <a:pt x="326661" y="313020"/>
                  <a:pt x="361370" y="404832"/>
                  <a:pt x="416172" y="485927"/>
                </a:cubicBezTo>
                <a:lnTo>
                  <a:pt x="0" y="485927"/>
                </a:lnTo>
                <a:cubicBezTo>
                  <a:pt x="54801" y="401260"/>
                  <a:pt x="92191" y="308555"/>
                  <a:pt x="112166" y="219870"/>
                </a:cubicBezTo>
                <a:lnTo>
                  <a:pt x="122329" y="157551"/>
                </a:lnTo>
                <a:lnTo>
                  <a:pt x="31183" y="157551"/>
                </a:lnTo>
                <a:cubicBezTo>
                  <a:pt x="131195" y="107415"/>
                  <a:pt x="181202" y="45373"/>
                  <a:pt x="202633" y="0"/>
                </a:cubicBezTo>
                <a:close/>
              </a:path>
            </a:pathLst>
          </a:custGeom>
          <a:gradFill>
            <a:gsLst>
              <a:gs pos="0">
                <a:srgbClr val="652B91">
                  <a:alpha val="0"/>
                </a:srgbClr>
              </a:gs>
              <a:gs pos="100000">
                <a:srgbClr val="652B91">
                  <a:lumMod val="80000"/>
                  <a:lumOff val="20000"/>
                </a:srgbClr>
              </a:gs>
            </a:gsLst>
            <a:lin ang="16200000" scaled="1"/>
          </a:gradFill>
          <a:ln w="12700" cap="flat" cmpd="sng" algn="ctr">
            <a:noFill/>
            <a:prstDash val="solid"/>
            <a:miter lim="800000"/>
          </a:ln>
          <a:effectLst>
            <a:outerShdw blurRad="381000" dist="190500" dir="5400000" sx="90000" sy="90000" algn="ctr" rotWithShape="0">
              <a:srgbClr val="652B91">
                <a:alpha val="3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6" name="文本框 75">
            <a:extLst>
              <a:ext uri="{FF2B5EF4-FFF2-40B4-BE49-F238E27FC236}">
                <a16:creationId xmlns:a16="http://schemas.microsoft.com/office/drawing/2014/main" id="{F2F1C046-9C67-F3F6-C263-7E910F0F0442}"/>
              </a:ext>
            </a:extLst>
          </p:cNvPr>
          <p:cNvSpPr txBox="1"/>
          <p:nvPr/>
        </p:nvSpPr>
        <p:spPr>
          <a:xfrm>
            <a:off x="525182" y="842937"/>
            <a:ext cx="11229938" cy="405870"/>
          </a:xfrm>
          <a:prstGeom prst="rect">
            <a:avLst/>
          </a:prstGeom>
          <a:solidFill>
            <a:srgbClr val="7030A0">
              <a:alpha val="5000"/>
            </a:srgbClr>
          </a:solidFill>
          <a:ln>
            <a:gradFill>
              <a:gsLst>
                <a:gs pos="0">
                  <a:srgbClr val="156082">
                    <a:lumMod val="0"/>
                    <a:lumOff val="100000"/>
                    <a:alpha val="0"/>
                  </a:srgbClr>
                </a:gs>
                <a:gs pos="100000">
                  <a:sysClr val="window" lastClr="FFFFFF"/>
                </a:gs>
                <a:gs pos="81000">
                  <a:srgbClr val="7030A0">
                    <a:alpha val="74000"/>
                  </a:srgbClr>
                </a:gs>
                <a:gs pos="19000">
                  <a:srgbClr val="7030A0">
                    <a:alpha val="72000"/>
                  </a:srgbClr>
                </a:gs>
              </a:gsLst>
              <a:lin ang="0" scaled="1"/>
            </a:gradFill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600" b="1" i="0" u="none" strike="noStrike" kern="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cs typeface="+mn-ea"/>
                <a:sym typeface="+mn-lt"/>
              </a:rPr>
              <a:t>沙非胺助力症状波动和运动症状达到临床改善</a:t>
            </a:r>
            <a:r>
              <a:rPr kumimoji="1" lang="en-US" altLang="zh-CN" sz="1600" b="1" i="0" u="none" strike="noStrike" kern="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cs typeface="+mn-ea"/>
                <a:sym typeface="+mn-lt"/>
              </a:rPr>
              <a:t>,</a:t>
            </a:r>
            <a:r>
              <a:rPr kumimoji="1" lang="zh-CN" altLang="en-US" sz="1600" b="1" i="0" u="none" strike="noStrike" kern="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cs typeface="+mn-ea"/>
                <a:sym typeface="+mn-lt"/>
              </a:rPr>
              <a:t>优于雷沙吉兰</a:t>
            </a:r>
            <a:endParaRPr kumimoji="0" lang="en-US" altLang="zh-CN" sz="1600" b="0" i="0" u="none" strike="noStrike" kern="0" cap="none" spc="0" normalizeH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2" name="文本框 91">
            <a:extLst>
              <a:ext uri="{FF2B5EF4-FFF2-40B4-BE49-F238E27FC236}">
                <a16:creationId xmlns:a16="http://schemas.microsoft.com/office/drawing/2014/main" id="{9D48821E-346B-B95D-C7BC-6FE3546E97E6}"/>
              </a:ext>
            </a:extLst>
          </p:cNvPr>
          <p:cNvSpPr txBox="1"/>
          <p:nvPr/>
        </p:nvSpPr>
        <p:spPr>
          <a:xfrm>
            <a:off x="3929343" y="3363917"/>
            <a:ext cx="493919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000" dirty="0">
                <a:solidFill>
                  <a:srgbClr val="000000"/>
                </a:solidFill>
                <a:cs typeface="+mn-ea"/>
                <a:sym typeface="+mn-lt"/>
              </a:rPr>
              <a:t>减少</a:t>
            </a:r>
            <a:endParaRPr lang="zh-CN" altLang="zh-CN" sz="100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93" name="文本框 92">
            <a:extLst>
              <a:ext uri="{FF2B5EF4-FFF2-40B4-BE49-F238E27FC236}">
                <a16:creationId xmlns:a16="http://schemas.microsoft.com/office/drawing/2014/main" id="{6ACD63F0-08E3-ADC5-53EE-A252ECC65F5C}"/>
              </a:ext>
            </a:extLst>
          </p:cNvPr>
          <p:cNvSpPr txBox="1"/>
          <p:nvPr/>
        </p:nvSpPr>
        <p:spPr>
          <a:xfrm>
            <a:off x="2994142" y="3756788"/>
            <a:ext cx="1704489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kumimoji="1" sz="1400" b="1">
                <a:latin typeface="+mj-ea"/>
                <a:ea typeface="+mj-ea"/>
                <a:cs typeface="OPPOSans H" pitchFamily="18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3.8</a:t>
            </a:r>
            <a:r>
              <a:rPr kumimoji="1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分</a:t>
            </a:r>
            <a:endParaRPr kumimoji="1" lang="en-US" altLang="zh-CN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（临床有效）</a:t>
            </a:r>
          </a:p>
        </p:txBody>
      </p:sp>
      <p:sp>
        <p:nvSpPr>
          <p:cNvPr id="94" name="TextBox 158">
            <a:extLst>
              <a:ext uri="{FF2B5EF4-FFF2-40B4-BE49-F238E27FC236}">
                <a16:creationId xmlns:a16="http://schemas.microsoft.com/office/drawing/2014/main" id="{C8CD3CBE-E70D-BE20-817F-52FB8F861415}"/>
              </a:ext>
            </a:extLst>
          </p:cNvPr>
          <p:cNvSpPr txBox="1"/>
          <p:nvPr/>
        </p:nvSpPr>
        <p:spPr>
          <a:xfrm>
            <a:off x="1858463" y="1332650"/>
            <a:ext cx="26266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000" u="sng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XINDI</a:t>
            </a:r>
            <a:r>
              <a:rPr lang="zh-CN" altLang="en-US" sz="1000" u="sng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研究：中国三期随机、双盲、安慰剂对照的临床研究</a:t>
            </a:r>
            <a:r>
              <a:rPr lang="en-US" altLang="zh-CN" sz="1000" u="sng" baseline="30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</a:t>
            </a:r>
            <a:endParaRPr lang="en-US" sz="1000" u="sng" baseline="300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7" name="圆角矩形 38">
            <a:extLst>
              <a:ext uri="{FF2B5EF4-FFF2-40B4-BE49-F238E27FC236}">
                <a16:creationId xmlns:a16="http://schemas.microsoft.com/office/drawing/2014/main" id="{31276083-6336-C29A-985E-0298B23702C2}"/>
              </a:ext>
            </a:extLst>
          </p:cNvPr>
          <p:cNvSpPr/>
          <p:nvPr/>
        </p:nvSpPr>
        <p:spPr>
          <a:xfrm>
            <a:off x="5467133" y="1336711"/>
            <a:ext cx="1277331" cy="294309"/>
          </a:xfrm>
          <a:prstGeom prst="roundRect">
            <a:avLst>
              <a:gd name="adj" fmla="val 0"/>
            </a:avLst>
          </a:prstGeom>
          <a:solidFill>
            <a:srgbClr val="EFE4F6">
              <a:alpha val="20000"/>
            </a:srgbClr>
          </a:solidFill>
          <a:ln w="6350" cap="flat" cmpd="sng" algn="ctr">
            <a:solidFill>
              <a:srgbClr val="652B91"/>
            </a:solidFill>
            <a:prstDash val="sysDash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与雷沙吉兰相比</a:t>
            </a:r>
          </a:p>
        </p:txBody>
      </p:sp>
      <p:sp>
        <p:nvSpPr>
          <p:cNvPr id="99" name="TextBox 158">
            <a:extLst>
              <a:ext uri="{FF2B5EF4-FFF2-40B4-BE49-F238E27FC236}">
                <a16:creationId xmlns:a16="http://schemas.microsoft.com/office/drawing/2014/main" id="{20E532F5-6041-8A8A-8E7E-5DB9C45C0AA3}"/>
              </a:ext>
            </a:extLst>
          </p:cNvPr>
          <p:cNvSpPr txBox="1"/>
          <p:nvPr/>
        </p:nvSpPr>
        <p:spPr>
          <a:xfrm>
            <a:off x="6859983" y="1361777"/>
            <a:ext cx="415259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000" u="sng" dirty="0">
                <a:solidFill>
                  <a:srgbClr val="000000"/>
                </a:solidFill>
                <a:cs typeface="+mn-ea"/>
                <a:sym typeface="+mn-lt"/>
              </a:rPr>
              <a:t>基于沙非胺和雷沙吉兰中国三期临床的锚定匹配调整间接比较研究</a:t>
            </a:r>
            <a:r>
              <a:rPr lang="en-US" altLang="zh-CN" sz="1000" u="sng" baseline="30000" dirty="0">
                <a:solidFill>
                  <a:srgbClr val="000000"/>
                </a:solidFill>
                <a:cs typeface="+mn-ea"/>
                <a:sym typeface="+mn-lt"/>
              </a:rPr>
              <a:t>2</a:t>
            </a:r>
            <a:endParaRPr lang="en-US" sz="1000" u="sng" baseline="3000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graphicFrame>
        <p:nvGraphicFramePr>
          <p:cNvPr id="101" name="表格 100">
            <a:extLst>
              <a:ext uri="{FF2B5EF4-FFF2-40B4-BE49-F238E27FC236}">
                <a16:creationId xmlns:a16="http://schemas.microsoft.com/office/drawing/2014/main" id="{3A8B6CE2-8962-A644-AE31-4E73DCF18A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4557357"/>
              </p:ext>
            </p:extLst>
          </p:nvPr>
        </p:nvGraphicFramePr>
        <p:xfrm>
          <a:off x="5244077" y="1710860"/>
          <a:ext cx="6422741" cy="1831016"/>
        </p:xfrm>
        <a:graphic>
          <a:graphicData uri="http://schemas.openxmlformats.org/drawingml/2006/table">
            <a:tbl>
              <a:tblPr firstRow="1" bandRow="1"/>
              <a:tblGrid>
                <a:gridCol w="13216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99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19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92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21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1" lang="zh-CN" altLang="en-US" sz="12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沙非胺 </a:t>
                      </a:r>
                      <a:r>
                        <a:rPr kumimoji="1" lang="en-US" altLang="zh-CN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vs </a:t>
                      </a:r>
                      <a:r>
                        <a:rPr kumimoji="1" lang="zh-CN" alt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安慰剂</a:t>
                      </a:r>
                      <a:endParaRPr kumimoji="1" lang="en-US" altLang="zh-CN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12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雷沙吉兰 </a:t>
                      </a:r>
                      <a:r>
                        <a:rPr kumimoji="1" lang="en-US" altLang="zh-CN" sz="12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vs </a:t>
                      </a:r>
                      <a:r>
                        <a:rPr kumimoji="1" lang="zh-CN" altLang="en-US" sz="12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安慰剂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沙非胺 </a:t>
                      </a:r>
                      <a:r>
                        <a:rPr kumimoji="1" lang="en-US" altLang="zh-CN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vs </a:t>
                      </a:r>
                      <a:r>
                        <a:rPr kumimoji="1" lang="zh-CN" altLang="en-US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雷沙吉兰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05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algn="ctr" defTabSz="457200" rtl="0" eaLnBrk="1" latinLnBrk="0" hangingPunct="1">
                        <a:spcBef>
                          <a:spcPts val="600"/>
                        </a:spcBef>
                      </a:pPr>
                      <a:r>
                        <a:rPr kumimoji="1" lang="zh-CN" altLang="en-US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波动</a:t>
                      </a:r>
                      <a:endParaRPr kumimoji="1" lang="en-US" altLang="zh-CN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  <a:p>
                      <a:pPr marL="0" algn="ctr" defTabSz="457200" rtl="0" eaLnBrk="1" latinLnBrk="0" hangingPunct="1">
                        <a:spcBef>
                          <a:spcPts val="600"/>
                        </a:spcBef>
                      </a:pPr>
                      <a:r>
                        <a:rPr kumimoji="1" lang="zh-CN" altLang="en-US" sz="10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每日“关”期变化（小时）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zh-CN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-1.2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it-IT" sz="10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（</a:t>
                      </a:r>
                      <a:r>
                        <a:rPr kumimoji="1" lang="it-IT" altLang="zh-CN" sz="10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p</a:t>
                      </a:r>
                      <a:r>
                        <a:rPr kumimoji="1" lang="zh-CN" altLang="it-IT" sz="10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＜</a:t>
                      </a:r>
                      <a:r>
                        <a:rPr kumimoji="1" lang="it-IT" altLang="zh-CN" sz="10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0.01</a:t>
                      </a:r>
                      <a:r>
                        <a:rPr kumimoji="1" lang="zh-CN" altLang="it-IT" sz="10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）</a:t>
                      </a:r>
                      <a:endParaRPr kumimoji="1" lang="en-US" altLang="zh-CN" sz="10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1" lang="zh-CN" altLang="it-IT" sz="10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zh-CN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-0.5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it-IT" sz="100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（</a:t>
                      </a:r>
                      <a:r>
                        <a:rPr kumimoji="1" lang="it-IT" altLang="zh-CN" sz="100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p</a:t>
                      </a:r>
                      <a:r>
                        <a:rPr kumimoji="1" lang="zh-CN" altLang="it-IT" sz="100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＜</a:t>
                      </a:r>
                      <a:r>
                        <a:rPr kumimoji="1" lang="it-IT" altLang="zh-CN" sz="100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0.05</a:t>
                      </a:r>
                      <a:r>
                        <a:rPr kumimoji="1" lang="zh-CN" altLang="it-IT" sz="100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）</a:t>
                      </a:r>
                      <a:endParaRPr kumimoji="1" lang="en-US" altLang="zh-CN" sz="100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1" lang="zh-CN" altLang="it-IT" sz="100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algn="ctr" defTabSz="457200" rtl="0" eaLnBrk="1" latinLnBrk="0" hangingPunct="1"/>
                      <a:r>
                        <a:rPr kumimoji="1" lang="en-US" altLang="zh-CN" sz="1600" b="1" kern="1200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-0.7</a:t>
                      </a:r>
                    </a:p>
                    <a:p>
                      <a:pPr marL="0" algn="ctr" defTabSz="457200" rtl="0" eaLnBrk="1" latinLnBrk="0" hangingPunct="1"/>
                      <a:r>
                        <a:rPr kumimoji="1" lang="zh-CN" altLang="en-US" sz="10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（</a:t>
                      </a:r>
                      <a:r>
                        <a:rPr kumimoji="1" lang="en-US" altLang="zh-CN" sz="10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p</a:t>
                      </a:r>
                      <a:r>
                        <a:rPr kumimoji="1" lang="zh-CN" altLang="en-US" sz="10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＜</a:t>
                      </a:r>
                      <a:r>
                        <a:rPr kumimoji="1" lang="en-US" altLang="zh-CN" sz="10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0.05</a:t>
                      </a:r>
                      <a:r>
                        <a:rPr kumimoji="1" lang="zh-CN" altLang="en-US" sz="10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）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83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algn="ctr" defTabSz="457200" rtl="0" eaLnBrk="1" latinLnBrk="0" hangingPunct="1">
                        <a:spcBef>
                          <a:spcPts val="600"/>
                        </a:spcBef>
                      </a:pPr>
                      <a:r>
                        <a:rPr kumimoji="1" lang="zh-CN" altLang="en-US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运动症状</a:t>
                      </a:r>
                      <a:endParaRPr kumimoji="1" lang="en-US" altLang="zh-CN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  <a:p>
                      <a:pPr marL="0" algn="ctr" defTabSz="457200" rtl="0" eaLnBrk="1" latinLnBrk="0" hangingPunct="1">
                        <a:spcBef>
                          <a:spcPts val="600"/>
                        </a:spcBef>
                      </a:pPr>
                      <a:r>
                        <a:rPr kumimoji="1" lang="en-US" altLang="zh-CN" sz="10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UPDRS III</a:t>
                      </a:r>
                      <a:r>
                        <a:rPr kumimoji="1" lang="zh-CN" altLang="en-US" sz="10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评分变化（分）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zh-CN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-4.5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it-IT" sz="10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（</a:t>
                      </a:r>
                      <a:r>
                        <a:rPr kumimoji="1" lang="it-IT" altLang="zh-CN" sz="10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p</a:t>
                      </a:r>
                      <a:r>
                        <a:rPr kumimoji="1" lang="zh-CN" altLang="it-IT" sz="10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＜</a:t>
                      </a:r>
                      <a:r>
                        <a:rPr kumimoji="1" lang="it-IT" altLang="zh-CN" sz="10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0.01</a:t>
                      </a:r>
                      <a:r>
                        <a:rPr kumimoji="1" lang="zh-CN" altLang="it-IT" sz="10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）</a:t>
                      </a:r>
                      <a:endParaRPr kumimoji="1" lang="en-US" altLang="zh-CN" sz="10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1" lang="zh-CN" altLang="it-IT" sz="10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zh-CN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-1.6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it-IT" sz="100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（</a:t>
                      </a:r>
                      <a:r>
                        <a:rPr kumimoji="1" lang="it-IT" altLang="zh-CN" sz="100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p</a:t>
                      </a:r>
                      <a:r>
                        <a:rPr kumimoji="1" lang="zh-CN" altLang="it-IT" sz="100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＜</a:t>
                      </a:r>
                      <a:r>
                        <a:rPr kumimoji="1" lang="it-IT" altLang="zh-CN" sz="100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0.05</a:t>
                      </a:r>
                      <a:r>
                        <a:rPr kumimoji="1" lang="zh-CN" altLang="it-IT" sz="100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）</a:t>
                      </a:r>
                      <a:endParaRPr kumimoji="1" lang="en-US" altLang="zh-CN" sz="100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1" lang="zh-CN" altLang="it-IT" sz="100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algn="ctr" defTabSz="457200" rtl="0" eaLnBrk="1" latinLnBrk="0" hangingPunct="1"/>
                      <a:r>
                        <a:rPr kumimoji="1" lang="en-US" altLang="zh-CN" sz="1600" b="1" i="0" kern="1200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-</a:t>
                      </a:r>
                      <a:r>
                        <a:rPr kumimoji="1" lang="en-US" altLang="zh-CN" sz="1600" b="1" kern="1200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2.9</a:t>
                      </a:r>
                    </a:p>
                    <a:p>
                      <a:pPr marL="0" algn="ctr" defTabSz="457200" rtl="0" eaLnBrk="1" latinLnBrk="0" hangingPunct="1"/>
                      <a:r>
                        <a:rPr kumimoji="1" lang="zh-CN" altLang="it-IT" sz="10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（</a:t>
                      </a:r>
                      <a:r>
                        <a:rPr kumimoji="1" lang="it-IT" altLang="zh-CN" sz="10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p</a:t>
                      </a:r>
                      <a:r>
                        <a:rPr kumimoji="1" lang="zh-CN" altLang="it-IT" sz="10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＜</a:t>
                      </a:r>
                      <a:r>
                        <a:rPr kumimoji="1" lang="it-IT" altLang="zh-CN" sz="10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0.05</a:t>
                      </a:r>
                      <a:r>
                        <a:rPr kumimoji="1" lang="zh-CN" altLang="it-IT" sz="10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）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2" name="圆角矩形 38">
            <a:extLst>
              <a:ext uri="{FF2B5EF4-FFF2-40B4-BE49-F238E27FC236}">
                <a16:creationId xmlns:a16="http://schemas.microsoft.com/office/drawing/2014/main" id="{B236DDDC-508E-D23D-8067-705630ED3685}"/>
              </a:ext>
            </a:extLst>
          </p:cNvPr>
          <p:cNvSpPr/>
          <p:nvPr/>
        </p:nvSpPr>
        <p:spPr>
          <a:xfrm>
            <a:off x="6734021" y="2494479"/>
            <a:ext cx="1460480" cy="218322"/>
          </a:xfrm>
          <a:prstGeom prst="roundRect">
            <a:avLst>
              <a:gd name="adj" fmla="val 0"/>
            </a:avLst>
          </a:prstGeom>
          <a:solidFill>
            <a:srgbClr val="FCEDDB">
              <a:alpha val="50196"/>
            </a:srgbClr>
          </a:solidFill>
          <a:ln w="6350" cap="flat" cmpd="sng" algn="ctr">
            <a:solidFill>
              <a:srgbClr val="F18908"/>
            </a:solidFill>
            <a:prstDash val="sysDash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达到临床重要差异</a:t>
            </a:r>
          </a:p>
        </p:txBody>
      </p:sp>
      <p:sp>
        <p:nvSpPr>
          <p:cNvPr id="103" name="圆角矩形 38">
            <a:extLst>
              <a:ext uri="{FF2B5EF4-FFF2-40B4-BE49-F238E27FC236}">
                <a16:creationId xmlns:a16="http://schemas.microsoft.com/office/drawing/2014/main" id="{45201ED1-2626-3EA5-00D8-AEFE443D14B8}"/>
              </a:ext>
            </a:extLst>
          </p:cNvPr>
          <p:cNvSpPr/>
          <p:nvPr/>
        </p:nvSpPr>
        <p:spPr>
          <a:xfrm>
            <a:off x="6709377" y="3244597"/>
            <a:ext cx="1460480" cy="218322"/>
          </a:xfrm>
          <a:prstGeom prst="roundRect">
            <a:avLst>
              <a:gd name="adj" fmla="val 0"/>
            </a:avLst>
          </a:prstGeom>
          <a:solidFill>
            <a:srgbClr val="FCEDDB">
              <a:alpha val="50196"/>
            </a:srgbClr>
          </a:solidFill>
          <a:ln w="6350" cap="flat" cmpd="sng" algn="ctr">
            <a:solidFill>
              <a:srgbClr val="F18908"/>
            </a:solidFill>
            <a:prstDash val="sysDash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达到临床重要差异</a:t>
            </a:r>
          </a:p>
        </p:txBody>
      </p:sp>
      <p:sp>
        <p:nvSpPr>
          <p:cNvPr id="104" name="圆角矩形 38">
            <a:extLst>
              <a:ext uri="{FF2B5EF4-FFF2-40B4-BE49-F238E27FC236}">
                <a16:creationId xmlns:a16="http://schemas.microsoft.com/office/drawing/2014/main" id="{E4D8D0D2-6D0C-EB1D-9DC3-D7030530C3CC}"/>
              </a:ext>
            </a:extLst>
          </p:cNvPr>
          <p:cNvSpPr/>
          <p:nvPr/>
        </p:nvSpPr>
        <p:spPr>
          <a:xfrm>
            <a:off x="8317208" y="2484976"/>
            <a:ext cx="1579327" cy="232971"/>
          </a:xfrm>
          <a:prstGeom prst="roundRect">
            <a:avLst>
              <a:gd name="adj" fmla="val 0"/>
            </a:avLst>
          </a:prstGeom>
          <a:solidFill>
            <a:srgbClr val="FCEDDB">
              <a:alpha val="50196"/>
            </a:srgbClr>
          </a:solidFill>
          <a:ln w="6350" cap="flat" cmpd="sng" algn="ctr">
            <a:solidFill>
              <a:srgbClr val="F18908"/>
            </a:solidFill>
            <a:prstDash val="sysDash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未达到临床重要差异</a:t>
            </a:r>
          </a:p>
        </p:txBody>
      </p:sp>
      <p:sp>
        <p:nvSpPr>
          <p:cNvPr id="105" name="圆角矩形 38">
            <a:extLst>
              <a:ext uri="{FF2B5EF4-FFF2-40B4-BE49-F238E27FC236}">
                <a16:creationId xmlns:a16="http://schemas.microsoft.com/office/drawing/2014/main" id="{A1191728-D094-3E0C-67F6-649BDC5A83A6}"/>
              </a:ext>
            </a:extLst>
          </p:cNvPr>
          <p:cNvSpPr/>
          <p:nvPr/>
        </p:nvSpPr>
        <p:spPr>
          <a:xfrm>
            <a:off x="8292564" y="3252548"/>
            <a:ext cx="1579327" cy="210371"/>
          </a:xfrm>
          <a:prstGeom prst="roundRect">
            <a:avLst>
              <a:gd name="adj" fmla="val 0"/>
            </a:avLst>
          </a:prstGeom>
          <a:solidFill>
            <a:srgbClr val="FCEDDB">
              <a:alpha val="50196"/>
            </a:srgbClr>
          </a:solidFill>
          <a:ln w="6350" cap="flat" cmpd="sng" algn="ctr">
            <a:solidFill>
              <a:srgbClr val="F18908"/>
            </a:solidFill>
            <a:prstDash val="sysDash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未达到临床重要差异</a:t>
            </a:r>
          </a:p>
        </p:txBody>
      </p:sp>
      <p:sp>
        <p:nvSpPr>
          <p:cNvPr id="106" name="圆角矩形 38">
            <a:extLst>
              <a:ext uri="{FF2B5EF4-FFF2-40B4-BE49-F238E27FC236}">
                <a16:creationId xmlns:a16="http://schemas.microsoft.com/office/drawing/2014/main" id="{80A1F3DC-C860-9302-70CC-CBE95CAAF041}"/>
              </a:ext>
            </a:extLst>
          </p:cNvPr>
          <p:cNvSpPr/>
          <p:nvPr/>
        </p:nvSpPr>
        <p:spPr>
          <a:xfrm>
            <a:off x="5467133" y="3945191"/>
            <a:ext cx="1277331" cy="294309"/>
          </a:xfrm>
          <a:prstGeom prst="roundRect">
            <a:avLst>
              <a:gd name="adj" fmla="val 0"/>
            </a:avLst>
          </a:prstGeom>
          <a:solidFill>
            <a:srgbClr val="EFE4F6">
              <a:alpha val="20000"/>
            </a:srgbClr>
          </a:solidFill>
          <a:ln w="6350" cap="flat" cmpd="sng" algn="ctr">
            <a:solidFill>
              <a:srgbClr val="652B91"/>
            </a:solidFill>
            <a:prstDash val="sysDash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与司来吉兰相比</a:t>
            </a:r>
          </a:p>
        </p:txBody>
      </p:sp>
      <p:sp>
        <p:nvSpPr>
          <p:cNvPr id="107" name="object 25">
            <a:extLst>
              <a:ext uri="{FF2B5EF4-FFF2-40B4-BE49-F238E27FC236}">
                <a16:creationId xmlns:a16="http://schemas.microsoft.com/office/drawing/2014/main" id="{D68D6A3D-FFAF-D3E7-BAAB-539F2FE82704}"/>
              </a:ext>
            </a:extLst>
          </p:cNvPr>
          <p:cNvSpPr txBox="1"/>
          <p:nvPr/>
        </p:nvSpPr>
        <p:spPr>
          <a:xfrm>
            <a:off x="6930480" y="4011514"/>
            <a:ext cx="474483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kumimoji="1" sz="1400">
                <a:solidFill>
                  <a:srgbClr val="7833AC"/>
                </a:solidFill>
                <a:latin typeface="+mj-ea"/>
                <a:ea typeface="+mj-ea"/>
                <a:cs typeface="OPPOSans H" pitchFamily="18" charset="-122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司来吉兰治疗症状波动证据不足</a:t>
            </a:r>
            <a:endParaRPr kumimoji="1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8" name="文本框 107">
            <a:extLst>
              <a:ext uri="{FF2B5EF4-FFF2-40B4-BE49-F238E27FC236}">
                <a16:creationId xmlns:a16="http://schemas.microsoft.com/office/drawing/2014/main" id="{E89A3988-594B-E555-9B5F-AF1C0A0BA0A7}"/>
              </a:ext>
            </a:extLst>
          </p:cNvPr>
          <p:cNvSpPr txBox="1"/>
          <p:nvPr/>
        </p:nvSpPr>
        <p:spPr>
          <a:xfrm>
            <a:off x="525183" y="4685321"/>
            <a:ext cx="4128858" cy="451228"/>
          </a:xfrm>
          <a:prstGeom prst="rect">
            <a:avLst/>
          </a:prstGeom>
          <a:solidFill>
            <a:srgbClr val="7030A0">
              <a:alpha val="5000"/>
            </a:srgbClr>
          </a:solidFill>
          <a:ln>
            <a:gradFill>
              <a:gsLst>
                <a:gs pos="0">
                  <a:srgbClr val="156082">
                    <a:lumMod val="0"/>
                    <a:lumOff val="100000"/>
                    <a:alpha val="0"/>
                  </a:srgbClr>
                </a:gs>
                <a:gs pos="100000">
                  <a:sysClr val="window" lastClr="FFFFFF"/>
                </a:gs>
                <a:gs pos="81000">
                  <a:srgbClr val="7030A0">
                    <a:alpha val="74000"/>
                  </a:srgbClr>
                </a:gs>
                <a:gs pos="19000">
                  <a:srgbClr val="7030A0">
                    <a:alpha val="72000"/>
                  </a:srgbClr>
                </a:gs>
              </a:gsLst>
              <a:lin ang="0" scaled="1"/>
            </a:gradFill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600" b="1" i="0" u="none" strike="noStrike" kern="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cs typeface="+mn-ea"/>
                <a:sym typeface="+mn-lt"/>
              </a:rPr>
              <a:t>沙非胺长期疗效明确</a:t>
            </a:r>
          </a:p>
        </p:txBody>
      </p:sp>
      <p:sp>
        <p:nvSpPr>
          <p:cNvPr id="117" name="文本框 116">
            <a:extLst>
              <a:ext uri="{FF2B5EF4-FFF2-40B4-BE49-F238E27FC236}">
                <a16:creationId xmlns:a16="http://schemas.microsoft.com/office/drawing/2014/main" id="{04E6BB3B-29DE-408B-CBDF-A5FC8A94ABA6}"/>
              </a:ext>
            </a:extLst>
          </p:cNvPr>
          <p:cNvSpPr txBox="1"/>
          <p:nvPr/>
        </p:nvSpPr>
        <p:spPr>
          <a:xfrm>
            <a:off x="525182" y="5150136"/>
            <a:ext cx="4128859" cy="13369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285750" algn="l"/>
              </a:tabLst>
            </a:pPr>
            <a:r>
              <a:rPr lang="zh-CN" altLang="en-US" sz="1200" dirty="0">
                <a:solidFill>
                  <a:srgbClr val="000000"/>
                </a:solidFill>
                <a:cs typeface="+mn-ea"/>
                <a:sym typeface="+mn-lt"/>
              </a:rPr>
              <a:t>全球三期显示，沙非胺持续治疗</a:t>
            </a:r>
            <a:r>
              <a:rPr lang="en-US" altLang="zh-CN" sz="1400" b="1" dirty="0">
                <a:solidFill>
                  <a:srgbClr val="000000"/>
                </a:solidFill>
                <a:cs typeface="+mn-ea"/>
                <a:sym typeface="+mn-lt"/>
              </a:rPr>
              <a:t>24</a:t>
            </a:r>
            <a:r>
              <a:rPr lang="zh-CN" altLang="en-US" sz="1400" b="1" dirty="0">
                <a:solidFill>
                  <a:srgbClr val="000000"/>
                </a:solidFill>
                <a:cs typeface="+mn-ea"/>
                <a:sym typeface="+mn-lt"/>
              </a:rPr>
              <a:t>个月</a:t>
            </a:r>
            <a:r>
              <a:rPr lang="zh-CN" altLang="en-US" sz="1200" dirty="0">
                <a:solidFill>
                  <a:srgbClr val="000000"/>
                </a:solidFill>
                <a:cs typeface="+mn-ea"/>
                <a:sym typeface="+mn-lt"/>
              </a:rPr>
              <a:t>，持续改善症状波动、运动症状，提高生活质量</a:t>
            </a:r>
            <a:r>
              <a:rPr lang="en-US" altLang="zh-CN" sz="1200" baseline="30000" dirty="0">
                <a:solidFill>
                  <a:srgbClr val="000000"/>
                </a:solidFill>
                <a:cs typeface="+mn-ea"/>
                <a:sym typeface="+mn-lt"/>
              </a:rPr>
              <a:t>5,6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285750" algn="l"/>
              </a:tabLst>
            </a:pPr>
            <a:r>
              <a:rPr lang="zh-CN" altLang="en-US" sz="1200" dirty="0">
                <a:solidFill>
                  <a:srgbClr val="000000"/>
                </a:solidFill>
                <a:cs typeface="+mn-ea"/>
                <a:sym typeface="+mn-lt"/>
              </a:rPr>
              <a:t>真实世界数据显示，中位随访时间</a:t>
            </a:r>
            <a:r>
              <a:rPr lang="en-US" altLang="zh-CN" sz="1400" b="1" dirty="0">
                <a:solidFill>
                  <a:srgbClr val="000000"/>
                </a:solidFill>
                <a:cs typeface="+mn-ea"/>
                <a:sym typeface="+mn-lt"/>
              </a:rPr>
              <a:t>40</a:t>
            </a:r>
            <a:r>
              <a:rPr lang="zh-CN" altLang="en-US" sz="1400" b="1" dirty="0">
                <a:solidFill>
                  <a:srgbClr val="000000"/>
                </a:solidFill>
                <a:cs typeface="+mn-ea"/>
                <a:sym typeface="+mn-lt"/>
              </a:rPr>
              <a:t>个月</a:t>
            </a:r>
            <a:r>
              <a:rPr lang="zh-CN" altLang="en-US" sz="1200" dirty="0">
                <a:solidFill>
                  <a:srgbClr val="000000"/>
                </a:solidFill>
                <a:cs typeface="+mn-ea"/>
                <a:sym typeface="+mn-lt"/>
              </a:rPr>
              <a:t>，在持续使用沙非胺的患者中，运动症状评分保持稳定</a:t>
            </a:r>
            <a:r>
              <a:rPr lang="en-US" altLang="zh-CN" sz="1200" baseline="30000" dirty="0">
                <a:solidFill>
                  <a:srgbClr val="000000"/>
                </a:solidFill>
                <a:cs typeface="+mn-ea"/>
                <a:sym typeface="+mn-lt"/>
              </a:rPr>
              <a:t>7</a:t>
            </a:r>
          </a:p>
        </p:txBody>
      </p:sp>
      <p:sp>
        <p:nvSpPr>
          <p:cNvPr id="123" name="文本框 122">
            <a:extLst>
              <a:ext uri="{FF2B5EF4-FFF2-40B4-BE49-F238E27FC236}">
                <a16:creationId xmlns:a16="http://schemas.microsoft.com/office/drawing/2014/main" id="{BD480BDE-0A43-89AB-1C53-7B12E03576F5}"/>
              </a:ext>
            </a:extLst>
          </p:cNvPr>
          <p:cNvSpPr txBox="1"/>
          <p:nvPr/>
        </p:nvSpPr>
        <p:spPr>
          <a:xfrm>
            <a:off x="5448425" y="3555314"/>
            <a:ext cx="6336191" cy="3366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285750" algn="l"/>
              </a:tabLst>
            </a:pPr>
            <a:r>
              <a:rPr lang="en-US" altLang="zh-CN" sz="1200" dirty="0">
                <a:solidFill>
                  <a:srgbClr val="000000"/>
                </a:solidFill>
                <a:cs typeface="+mn-ea"/>
                <a:sym typeface="+mn-lt"/>
              </a:rPr>
              <a:t>Meta</a:t>
            </a:r>
            <a:r>
              <a:rPr lang="zh-CN" altLang="en-US" sz="1200" dirty="0">
                <a:solidFill>
                  <a:srgbClr val="000000"/>
                </a:solidFill>
                <a:cs typeface="+mn-ea"/>
                <a:sym typeface="+mn-lt"/>
              </a:rPr>
              <a:t>分析：沙非胺改善“关”期及运动症状优于雷沙吉兰</a:t>
            </a:r>
            <a:r>
              <a:rPr lang="en-US" altLang="zh-CN" sz="1200" baseline="30000" dirty="0">
                <a:solidFill>
                  <a:srgbClr val="000000"/>
                </a:solidFill>
                <a:cs typeface="+mn-ea"/>
                <a:sym typeface="+mn-lt"/>
              </a:rPr>
              <a:t>3,4</a:t>
            </a:r>
          </a:p>
        </p:txBody>
      </p:sp>
      <p:sp>
        <p:nvSpPr>
          <p:cNvPr id="124" name="文本框 123">
            <a:extLst>
              <a:ext uri="{FF2B5EF4-FFF2-40B4-BE49-F238E27FC236}">
                <a16:creationId xmlns:a16="http://schemas.microsoft.com/office/drawing/2014/main" id="{CF850363-E11C-75E6-A1FF-9CB213C4F9E3}"/>
              </a:ext>
            </a:extLst>
          </p:cNvPr>
          <p:cNvSpPr txBox="1"/>
          <p:nvPr/>
        </p:nvSpPr>
        <p:spPr>
          <a:xfrm>
            <a:off x="458261" y="4376208"/>
            <a:ext cx="231682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UPDRS III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：统一帕金森病评定量表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-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运动症状</a:t>
            </a:r>
          </a:p>
        </p:txBody>
      </p:sp>
      <p:sp>
        <p:nvSpPr>
          <p:cNvPr id="8" name="iconfont-1016-795504">
            <a:extLst>
              <a:ext uri="{FF2B5EF4-FFF2-40B4-BE49-F238E27FC236}">
                <a16:creationId xmlns:a16="http://schemas.microsoft.com/office/drawing/2014/main" id="{6A0E0F06-CD1D-36C0-8FB2-6DEC8FD30837}"/>
              </a:ext>
            </a:extLst>
          </p:cNvPr>
          <p:cNvSpPr/>
          <p:nvPr/>
        </p:nvSpPr>
        <p:spPr>
          <a:xfrm>
            <a:off x="10243577" y="2165214"/>
            <a:ext cx="269415" cy="289767"/>
          </a:xfrm>
          <a:custGeom>
            <a:avLst/>
            <a:gdLst>
              <a:gd name="T0" fmla="*/ 0 w 12781"/>
              <a:gd name="T1" fmla="*/ 12068 h 12780"/>
              <a:gd name="T2" fmla="*/ 2626 w 12781"/>
              <a:gd name="T3" fmla="*/ 12068 h 12780"/>
              <a:gd name="T4" fmla="*/ 2626 w 12781"/>
              <a:gd name="T5" fmla="*/ 6404 h 12780"/>
              <a:gd name="T6" fmla="*/ 0 w 12781"/>
              <a:gd name="T7" fmla="*/ 6404 h 12780"/>
              <a:gd name="T8" fmla="*/ 0 w 12781"/>
              <a:gd name="T9" fmla="*/ 12068 h 12780"/>
              <a:gd name="T10" fmla="*/ 12519 w 12781"/>
              <a:gd name="T11" fmla="*/ 8881 h 12780"/>
              <a:gd name="T12" fmla="*/ 12781 w 12781"/>
              <a:gd name="T13" fmla="*/ 7991 h 12780"/>
              <a:gd name="T14" fmla="*/ 12516 w 12781"/>
              <a:gd name="T15" fmla="*/ 7097 h 12780"/>
              <a:gd name="T16" fmla="*/ 12710 w 12781"/>
              <a:gd name="T17" fmla="*/ 6439 h 12780"/>
              <a:gd name="T18" fmla="*/ 12325 w 12781"/>
              <a:gd name="T19" fmla="*/ 5465 h 12780"/>
              <a:gd name="T20" fmla="*/ 11089 w 12781"/>
              <a:gd name="T21" fmla="*/ 4981 h 12780"/>
              <a:gd name="T22" fmla="*/ 9192 w 12781"/>
              <a:gd name="T23" fmla="*/ 4981 h 12780"/>
              <a:gd name="T24" fmla="*/ 7688 w 12781"/>
              <a:gd name="T25" fmla="*/ 4860 h 12780"/>
              <a:gd name="T26" fmla="*/ 7703 w 12781"/>
              <a:gd name="T27" fmla="*/ 4818 h 12780"/>
              <a:gd name="T28" fmla="*/ 8040 w 12781"/>
              <a:gd name="T29" fmla="*/ 1765 h 12780"/>
              <a:gd name="T30" fmla="*/ 6158 w 12781"/>
              <a:gd name="T31" fmla="*/ 0 h 12780"/>
              <a:gd name="T32" fmla="*/ 5061 w 12781"/>
              <a:gd name="T33" fmla="*/ 316 h 12780"/>
              <a:gd name="T34" fmla="*/ 4912 w 12781"/>
              <a:gd name="T35" fmla="*/ 1660 h 12780"/>
              <a:gd name="T36" fmla="*/ 5034 w 12781"/>
              <a:gd name="T37" fmla="*/ 3188 h 12780"/>
              <a:gd name="T38" fmla="*/ 3274 w 12781"/>
              <a:gd name="T39" fmla="*/ 6479 h 12780"/>
              <a:gd name="T40" fmla="*/ 3137 w 12781"/>
              <a:gd name="T41" fmla="*/ 6582 h 12780"/>
              <a:gd name="T42" fmla="*/ 3137 w 12781"/>
              <a:gd name="T43" fmla="*/ 11823 h 12780"/>
              <a:gd name="T44" fmla="*/ 3191 w 12781"/>
              <a:gd name="T45" fmla="*/ 11906 h 12780"/>
              <a:gd name="T46" fmla="*/ 8353 w 12781"/>
              <a:gd name="T47" fmla="*/ 12780 h 12780"/>
              <a:gd name="T48" fmla="*/ 11089 w 12781"/>
              <a:gd name="T49" fmla="*/ 12780 h 12780"/>
              <a:gd name="T50" fmla="*/ 12325 w 12781"/>
              <a:gd name="T51" fmla="*/ 12296 h 12780"/>
              <a:gd name="T52" fmla="*/ 12710 w 12781"/>
              <a:gd name="T53" fmla="*/ 11321 h 12780"/>
              <a:gd name="T54" fmla="*/ 12516 w 12781"/>
              <a:gd name="T55" fmla="*/ 10663 h 12780"/>
              <a:gd name="T56" fmla="*/ 12781 w 12781"/>
              <a:gd name="T57" fmla="*/ 9769 h 12780"/>
              <a:gd name="T58" fmla="*/ 12519 w 12781"/>
              <a:gd name="T59" fmla="*/ 8881 h 127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2781" h="12780">
                <a:moveTo>
                  <a:pt x="0" y="12068"/>
                </a:moveTo>
                <a:lnTo>
                  <a:pt x="2626" y="12068"/>
                </a:lnTo>
                <a:lnTo>
                  <a:pt x="2626" y="6404"/>
                </a:lnTo>
                <a:lnTo>
                  <a:pt x="0" y="6404"/>
                </a:lnTo>
                <a:lnTo>
                  <a:pt x="0" y="12068"/>
                </a:lnTo>
                <a:close/>
                <a:moveTo>
                  <a:pt x="12519" y="8881"/>
                </a:moveTo>
                <a:cubicBezTo>
                  <a:pt x="12684" y="8663"/>
                  <a:pt x="12781" y="8355"/>
                  <a:pt x="12781" y="7991"/>
                </a:cubicBezTo>
                <a:cubicBezTo>
                  <a:pt x="12781" y="7625"/>
                  <a:pt x="12683" y="7314"/>
                  <a:pt x="12516" y="7097"/>
                </a:cubicBezTo>
                <a:cubicBezTo>
                  <a:pt x="12639" y="6925"/>
                  <a:pt x="12710" y="6698"/>
                  <a:pt x="12710" y="6439"/>
                </a:cubicBezTo>
                <a:cubicBezTo>
                  <a:pt x="12710" y="6081"/>
                  <a:pt x="12569" y="5726"/>
                  <a:pt x="12325" y="5465"/>
                </a:cubicBezTo>
                <a:cubicBezTo>
                  <a:pt x="12116" y="5244"/>
                  <a:pt x="11733" y="4981"/>
                  <a:pt x="11089" y="4981"/>
                </a:cubicBezTo>
                <a:lnTo>
                  <a:pt x="9192" y="4981"/>
                </a:lnTo>
                <a:cubicBezTo>
                  <a:pt x="8237" y="4981"/>
                  <a:pt x="7842" y="4907"/>
                  <a:pt x="7688" y="4860"/>
                </a:cubicBezTo>
                <a:cubicBezTo>
                  <a:pt x="7692" y="4848"/>
                  <a:pt x="7698" y="4834"/>
                  <a:pt x="7703" y="4818"/>
                </a:cubicBezTo>
                <a:cubicBezTo>
                  <a:pt x="7821" y="4506"/>
                  <a:pt x="8040" y="3927"/>
                  <a:pt x="8040" y="1765"/>
                </a:cubicBezTo>
                <a:cubicBezTo>
                  <a:pt x="8040" y="1154"/>
                  <a:pt x="7647" y="0"/>
                  <a:pt x="6158" y="0"/>
                </a:cubicBezTo>
                <a:cubicBezTo>
                  <a:pt x="5762" y="0"/>
                  <a:pt x="5322" y="37"/>
                  <a:pt x="5061" y="316"/>
                </a:cubicBezTo>
                <a:cubicBezTo>
                  <a:pt x="4771" y="624"/>
                  <a:pt x="4830" y="1059"/>
                  <a:pt x="4912" y="1660"/>
                </a:cubicBezTo>
                <a:cubicBezTo>
                  <a:pt x="4967" y="2062"/>
                  <a:pt x="5034" y="2561"/>
                  <a:pt x="5034" y="3188"/>
                </a:cubicBezTo>
                <a:cubicBezTo>
                  <a:pt x="5034" y="5127"/>
                  <a:pt x="3291" y="6466"/>
                  <a:pt x="3274" y="6479"/>
                </a:cubicBezTo>
                <a:lnTo>
                  <a:pt x="3137" y="6582"/>
                </a:lnTo>
                <a:lnTo>
                  <a:pt x="3137" y="11823"/>
                </a:lnTo>
                <a:lnTo>
                  <a:pt x="3191" y="11906"/>
                </a:lnTo>
                <a:cubicBezTo>
                  <a:pt x="3326" y="12111"/>
                  <a:pt x="4097" y="12780"/>
                  <a:pt x="8353" y="12780"/>
                </a:cubicBezTo>
                <a:lnTo>
                  <a:pt x="11089" y="12780"/>
                </a:lnTo>
                <a:cubicBezTo>
                  <a:pt x="11733" y="12780"/>
                  <a:pt x="12116" y="12517"/>
                  <a:pt x="12325" y="12296"/>
                </a:cubicBezTo>
                <a:cubicBezTo>
                  <a:pt x="12569" y="12034"/>
                  <a:pt x="12710" y="11680"/>
                  <a:pt x="12710" y="11321"/>
                </a:cubicBezTo>
                <a:cubicBezTo>
                  <a:pt x="12710" y="11063"/>
                  <a:pt x="12639" y="10836"/>
                  <a:pt x="12516" y="10663"/>
                </a:cubicBezTo>
                <a:cubicBezTo>
                  <a:pt x="12683" y="10446"/>
                  <a:pt x="12781" y="10136"/>
                  <a:pt x="12781" y="9769"/>
                </a:cubicBezTo>
                <a:cubicBezTo>
                  <a:pt x="12781" y="9406"/>
                  <a:pt x="12684" y="9098"/>
                  <a:pt x="12519" y="88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9" name="iconfont-1016-795504">
            <a:extLst>
              <a:ext uri="{FF2B5EF4-FFF2-40B4-BE49-F238E27FC236}">
                <a16:creationId xmlns:a16="http://schemas.microsoft.com/office/drawing/2014/main" id="{C8044DB6-AA7D-BCD9-8E19-95F4D09C4529}"/>
              </a:ext>
            </a:extLst>
          </p:cNvPr>
          <p:cNvSpPr/>
          <p:nvPr/>
        </p:nvSpPr>
        <p:spPr>
          <a:xfrm>
            <a:off x="10243576" y="2886351"/>
            <a:ext cx="269415" cy="289767"/>
          </a:xfrm>
          <a:custGeom>
            <a:avLst/>
            <a:gdLst>
              <a:gd name="T0" fmla="*/ 0 w 12781"/>
              <a:gd name="T1" fmla="*/ 12068 h 12780"/>
              <a:gd name="T2" fmla="*/ 2626 w 12781"/>
              <a:gd name="T3" fmla="*/ 12068 h 12780"/>
              <a:gd name="T4" fmla="*/ 2626 w 12781"/>
              <a:gd name="T5" fmla="*/ 6404 h 12780"/>
              <a:gd name="T6" fmla="*/ 0 w 12781"/>
              <a:gd name="T7" fmla="*/ 6404 h 12780"/>
              <a:gd name="T8" fmla="*/ 0 w 12781"/>
              <a:gd name="T9" fmla="*/ 12068 h 12780"/>
              <a:gd name="T10" fmla="*/ 12519 w 12781"/>
              <a:gd name="T11" fmla="*/ 8881 h 12780"/>
              <a:gd name="T12" fmla="*/ 12781 w 12781"/>
              <a:gd name="T13" fmla="*/ 7991 h 12780"/>
              <a:gd name="T14" fmla="*/ 12516 w 12781"/>
              <a:gd name="T15" fmla="*/ 7097 h 12780"/>
              <a:gd name="T16" fmla="*/ 12710 w 12781"/>
              <a:gd name="T17" fmla="*/ 6439 h 12780"/>
              <a:gd name="T18" fmla="*/ 12325 w 12781"/>
              <a:gd name="T19" fmla="*/ 5465 h 12780"/>
              <a:gd name="T20" fmla="*/ 11089 w 12781"/>
              <a:gd name="T21" fmla="*/ 4981 h 12780"/>
              <a:gd name="T22" fmla="*/ 9192 w 12781"/>
              <a:gd name="T23" fmla="*/ 4981 h 12780"/>
              <a:gd name="T24" fmla="*/ 7688 w 12781"/>
              <a:gd name="T25" fmla="*/ 4860 h 12780"/>
              <a:gd name="T26" fmla="*/ 7703 w 12781"/>
              <a:gd name="T27" fmla="*/ 4818 h 12780"/>
              <a:gd name="T28" fmla="*/ 8040 w 12781"/>
              <a:gd name="T29" fmla="*/ 1765 h 12780"/>
              <a:gd name="T30" fmla="*/ 6158 w 12781"/>
              <a:gd name="T31" fmla="*/ 0 h 12780"/>
              <a:gd name="T32" fmla="*/ 5061 w 12781"/>
              <a:gd name="T33" fmla="*/ 316 h 12780"/>
              <a:gd name="T34" fmla="*/ 4912 w 12781"/>
              <a:gd name="T35" fmla="*/ 1660 h 12780"/>
              <a:gd name="T36" fmla="*/ 5034 w 12781"/>
              <a:gd name="T37" fmla="*/ 3188 h 12780"/>
              <a:gd name="T38" fmla="*/ 3274 w 12781"/>
              <a:gd name="T39" fmla="*/ 6479 h 12780"/>
              <a:gd name="T40" fmla="*/ 3137 w 12781"/>
              <a:gd name="T41" fmla="*/ 6582 h 12780"/>
              <a:gd name="T42" fmla="*/ 3137 w 12781"/>
              <a:gd name="T43" fmla="*/ 11823 h 12780"/>
              <a:gd name="T44" fmla="*/ 3191 w 12781"/>
              <a:gd name="T45" fmla="*/ 11906 h 12780"/>
              <a:gd name="T46" fmla="*/ 8353 w 12781"/>
              <a:gd name="T47" fmla="*/ 12780 h 12780"/>
              <a:gd name="T48" fmla="*/ 11089 w 12781"/>
              <a:gd name="T49" fmla="*/ 12780 h 12780"/>
              <a:gd name="T50" fmla="*/ 12325 w 12781"/>
              <a:gd name="T51" fmla="*/ 12296 h 12780"/>
              <a:gd name="T52" fmla="*/ 12710 w 12781"/>
              <a:gd name="T53" fmla="*/ 11321 h 12780"/>
              <a:gd name="T54" fmla="*/ 12516 w 12781"/>
              <a:gd name="T55" fmla="*/ 10663 h 12780"/>
              <a:gd name="T56" fmla="*/ 12781 w 12781"/>
              <a:gd name="T57" fmla="*/ 9769 h 12780"/>
              <a:gd name="T58" fmla="*/ 12519 w 12781"/>
              <a:gd name="T59" fmla="*/ 8881 h 127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2781" h="12780">
                <a:moveTo>
                  <a:pt x="0" y="12068"/>
                </a:moveTo>
                <a:lnTo>
                  <a:pt x="2626" y="12068"/>
                </a:lnTo>
                <a:lnTo>
                  <a:pt x="2626" y="6404"/>
                </a:lnTo>
                <a:lnTo>
                  <a:pt x="0" y="6404"/>
                </a:lnTo>
                <a:lnTo>
                  <a:pt x="0" y="12068"/>
                </a:lnTo>
                <a:close/>
                <a:moveTo>
                  <a:pt x="12519" y="8881"/>
                </a:moveTo>
                <a:cubicBezTo>
                  <a:pt x="12684" y="8663"/>
                  <a:pt x="12781" y="8355"/>
                  <a:pt x="12781" y="7991"/>
                </a:cubicBezTo>
                <a:cubicBezTo>
                  <a:pt x="12781" y="7625"/>
                  <a:pt x="12683" y="7314"/>
                  <a:pt x="12516" y="7097"/>
                </a:cubicBezTo>
                <a:cubicBezTo>
                  <a:pt x="12639" y="6925"/>
                  <a:pt x="12710" y="6698"/>
                  <a:pt x="12710" y="6439"/>
                </a:cubicBezTo>
                <a:cubicBezTo>
                  <a:pt x="12710" y="6081"/>
                  <a:pt x="12569" y="5726"/>
                  <a:pt x="12325" y="5465"/>
                </a:cubicBezTo>
                <a:cubicBezTo>
                  <a:pt x="12116" y="5244"/>
                  <a:pt x="11733" y="4981"/>
                  <a:pt x="11089" y="4981"/>
                </a:cubicBezTo>
                <a:lnTo>
                  <a:pt x="9192" y="4981"/>
                </a:lnTo>
                <a:cubicBezTo>
                  <a:pt x="8237" y="4981"/>
                  <a:pt x="7842" y="4907"/>
                  <a:pt x="7688" y="4860"/>
                </a:cubicBezTo>
                <a:cubicBezTo>
                  <a:pt x="7692" y="4848"/>
                  <a:pt x="7698" y="4834"/>
                  <a:pt x="7703" y="4818"/>
                </a:cubicBezTo>
                <a:cubicBezTo>
                  <a:pt x="7821" y="4506"/>
                  <a:pt x="8040" y="3927"/>
                  <a:pt x="8040" y="1765"/>
                </a:cubicBezTo>
                <a:cubicBezTo>
                  <a:pt x="8040" y="1154"/>
                  <a:pt x="7647" y="0"/>
                  <a:pt x="6158" y="0"/>
                </a:cubicBezTo>
                <a:cubicBezTo>
                  <a:pt x="5762" y="0"/>
                  <a:pt x="5322" y="37"/>
                  <a:pt x="5061" y="316"/>
                </a:cubicBezTo>
                <a:cubicBezTo>
                  <a:pt x="4771" y="624"/>
                  <a:pt x="4830" y="1059"/>
                  <a:pt x="4912" y="1660"/>
                </a:cubicBezTo>
                <a:cubicBezTo>
                  <a:pt x="4967" y="2062"/>
                  <a:pt x="5034" y="2561"/>
                  <a:pt x="5034" y="3188"/>
                </a:cubicBezTo>
                <a:cubicBezTo>
                  <a:pt x="5034" y="5127"/>
                  <a:pt x="3291" y="6466"/>
                  <a:pt x="3274" y="6479"/>
                </a:cubicBezTo>
                <a:lnTo>
                  <a:pt x="3137" y="6582"/>
                </a:lnTo>
                <a:lnTo>
                  <a:pt x="3137" y="11823"/>
                </a:lnTo>
                <a:lnTo>
                  <a:pt x="3191" y="11906"/>
                </a:lnTo>
                <a:cubicBezTo>
                  <a:pt x="3326" y="12111"/>
                  <a:pt x="4097" y="12780"/>
                  <a:pt x="8353" y="12780"/>
                </a:cubicBezTo>
                <a:lnTo>
                  <a:pt x="11089" y="12780"/>
                </a:lnTo>
                <a:cubicBezTo>
                  <a:pt x="11733" y="12780"/>
                  <a:pt x="12116" y="12517"/>
                  <a:pt x="12325" y="12296"/>
                </a:cubicBezTo>
                <a:cubicBezTo>
                  <a:pt x="12569" y="12034"/>
                  <a:pt x="12710" y="11680"/>
                  <a:pt x="12710" y="11321"/>
                </a:cubicBezTo>
                <a:cubicBezTo>
                  <a:pt x="12710" y="11063"/>
                  <a:pt x="12639" y="10836"/>
                  <a:pt x="12516" y="10663"/>
                </a:cubicBezTo>
                <a:cubicBezTo>
                  <a:pt x="12683" y="10446"/>
                  <a:pt x="12781" y="10136"/>
                  <a:pt x="12781" y="9769"/>
                </a:cubicBezTo>
                <a:cubicBezTo>
                  <a:pt x="12781" y="9406"/>
                  <a:pt x="12684" y="9098"/>
                  <a:pt x="12519" y="88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1" name="Rectangle: Rounded Corners 4">
            <a:extLst>
              <a:ext uri="{FF2B5EF4-FFF2-40B4-BE49-F238E27FC236}">
                <a16:creationId xmlns:a16="http://schemas.microsoft.com/office/drawing/2014/main" id="{080C80A9-D51E-90BB-9FFC-6BE120F3A405}"/>
              </a:ext>
            </a:extLst>
          </p:cNvPr>
          <p:cNvSpPr/>
          <p:nvPr/>
        </p:nvSpPr>
        <p:spPr>
          <a:xfrm>
            <a:off x="5121370" y="4622192"/>
            <a:ext cx="6633748" cy="1078618"/>
          </a:xfrm>
          <a:prstGeom prst="roundRect">
            <a:avLst>
              <a:gd name="adj" fmla="val 10164"/>
            </a:avLst>
          </a:prstGeom>
          <a:noFill/>
          <a:ln w="19050" cap="flat" cmpd="sng" algn="ctr">
            <a:solidFill>
              <a:srgbClr val="652B91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72000" tIns="45720" rIns="72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cs typeface="+mn-ea"/>
                <a:sym typeface="+mn-lt"/>
              </a:rPr>
              <a:t>沙非胺的临床研究中明确纳入了年龄≤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cs typeface="+mn-ea"/>
                <a:sym typeface="+mn-lt"/>
              </a:rPr>
              <a:t>40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cs typeface="+mn-ea"/>
                <a:sym typeface="+mn-lt"/>
              </a:rPr>
              <a:t>岁的青年型帕金森病患者（属于罕见病目录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cs typeface="+mn-ea"/>
                <a:sym typeface="+mn-lt"/>
              </a:rPr>
              <a:t>NO.87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cs typeface="+mn-ea"/>
                <a:sym typeface="+mn-lt"/>
              </a:rPr>
              <a:t>），这类患者因较早出现症状波动（如“关”期延长）而被重点关注</a:t>
            </a:r>
          </a:p>
        </p:txBody>
      </p:sp>
      <p:sp>
        <p:nvSpPr>
          <p:cNvPr id="13" name="Rectangle: Rounded Corners 253">
            <a:extLst>
              <a:ext uri="{FF2B5EF4-FFF2-40B4-BE49-F238E27FC236}">
                <a16:creationId xmlns:a16="http://schemas.microsoft.com/office/drawing/2014/main" id="{600EE5E2-4DCC-7C5C-3DA1-AC6962F62287}"/>
              </a:ext>
            </a:extLst>
          </p:cNvPr>
          <p:cNvSpPr/>
          <p:nvPr/>
        </p:nvSpPr>
        <p:spPr>
          <a:xfrm>
            <a:off x="5092360" y="5785253"/>
            <a:ext cx="6709459" cy="728653"/>
          </a:xfrm>
          <a:prstGeom prst="roundRect">
            <a:avLst>
              <a:gd name="adj" fmla="val 7705"/>
            </a:avLst>
          </a:prstGeom>
          <a:solidFill>
            <a:srgbClr val="FFFFFF">
              <a:lumMod val="95000"/>
            </a:srgb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72000" tIns="45720" rIns="72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沙非胺具有更高的等效当量（</a:t>
            </a:r>
            <a:r>
              <a:rPr kumimoji="0" lang="en-US" altLang="zh-CN" sz="1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150mg vs </a:t>
            </a:r>
            <a:r>
              <a:rPr kumimoji="0" lang="zh-CN" altLang="en-US" sz="1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雷沙吉兰</a:t>
            </a:r>
            <a:r>
              <a:rPr kumimoji="0" lang="en-US" altLang="zh-CN" sz="1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100mg</a:t>
            </a:r>
            <a:r>
              <a:rPr kumimoji="0" lang="zh-CN" altLang="en-US" sz="1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）</a:t>
            </a:r>
            <a:r>
              <a:rPr kumimoji="0" lang="en-US" altLang="zh-CN" sz="120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8</a:t>
            </a:r>
            <a:r>
              <a:rPr kumimoji="0" lang="zh-CN" altLang="en-US" sz="1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，能减少现有多巴胺能药物的使用</a:t>
            </a:r>
            <a:r>
              <a:rPr kumimoji="0" lang="en-US" altLang="zh-CN" sz="120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9</a:t>
            </a: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CN" altLang="en-US" sz="1200" kern="0" dirty="0">
                <a:solidFill>
                  <a:srgbClr val="000000"/>
                </a:solidFill>
                <a:cs typeface="+mn-ea"/>
                <a:sym typeface="+mn-lt"/>
              </a:rPr>
              <a:t>沙非胺</a:t>
            </a:r>
            <a:r>
              <a:rPr kumimoji="0" lang="zh-CN" altLang="en-US" sz="120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是唯一经验证两性疗效相似的抗帕药物</a:t>
            </a:r>
            <a:r>
              <a:rPr kumimoji="0" lang="en-US" altLang="zh-CN" sz="120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10,11</a:t>
            </a:r>
          </a:p>
        </p:txBody>
      </p:sp>
    </p:spTree>
    <p:extLst>
      <p:ext uri="{BB962C8B-B14F-4D97-AF65-F5344CB8AC3E}">
        <p14:creationId xmlns:p14="http://schemas.microsoft.com/office/powerpoint/2010/main" val="2500899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6D7C9E77-89DF-93FE-75EC-9F6F91E7844E}"/>
              </a:ext>
            </a:extLst>
          </p:cNvPr>
          <p:cNvGrpSpPr/>
          <p:nvPr/>
        </p:nvGrpSpPr>
        <p:grpSpPr>
          <a:xfrm>
            <a:off x="238829" y="169610"/>
            <a:ext cx="11592000" cy="555117"/>
            <a:chOff x="336000" y="169610"/>
            <a:chExt cx="11592000" cy="555117"/>
          </a:xfrm>
        </p:grpSpPr>
        <p:cxnSp>
          <p:nvCxnSpPr>
            <p:cNvPr id="3" name="直线连接符 13">
              <a:extLst>
                <a:ext uri="{FF2B5EF4-FFF2-40B4-BE49-F238E27FC236}">
                  <a16:creationId xmlns:a16="http://schemas.microsoft.com/office/drawing/2014/main" id="{9E277108-FAE1-990A-7E6F-2B50217AADC0}"/>
                </a:ext>
              </a:extLst>
            </p:cNvPr>
            <p:cNvCxnSpPr/>
            <p:nvPr/>
          </p:nvCxnSpPr>
          <p:spPr>
            <a:xfrm>
              <a:off x="336000" y="724727"/>
              <a:ext cx="11592000" cy="0"/>
            </a:xfrm>
            <a:prstGeom prst="line">
              <a:avLst/>
            </a:prstGeom>
            <a:noFill/>
            <a:ln w="6350" cap="flat" cmpd="sng" algn="ctr">
              <a:solidFill>
                <a:srgbClr val="652B91"/>
              </a:solidFill>
              <a:prstDash val="solid"/>
              <a:miter lim="800000"/>
            </a:ln>
            <a:effectLst/>
          </p:spPr>
        </p:cxnSp>
        <p:sp>
          <p:nvSpPr>
            <p:cNvPr id="4" name="圆角矩形 14">
              <a:extLst>
                <a:ext uri="{FF2B5EF4-FFF2-40B4-BE49-F238E27FC236}">
                  <a16:creationId xmlns:a16="http://schemas.microsoft.com/office/drawing/2014/main" id="{51EB2FC2-1410-8FD1-35D9-DF256C79A334}"/>
                </a:ext>
              </a:extLst>
            </p:cNvPr>
            <p:cNvSpPr/>
            <p:nvPr/>
          </p:nvSpPr>
          <p:spPr>
            <a:xfrm>
              <a:off x="340663" y="169610"/>
              <a:ext cx="1764212" cy="3960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30000">
                  <a:srgbClr val="652B91"/>
                </a:gs>
                <a:gs pos="100000">
                  <a:srgbClr val="652B91">
                    <a:lumMod val="90000"/>
                    <a:lumOff val="10000"/>
                  </a:srgbClr>
                </a:gs>
              </a:gsLst>
              <a:lin ang="54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>
              <a:outerShdw blurRad="317500" dist="152400" dir="5400000" sx="90000" sy="90000" algn="ctr" rotWithShape="0">
                <a:srgbClr val="000000">
                  <a:lumMod val="50000"/>
                  <a:lumOff val="50000"/>
                  <a:alpha val="2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1AD0A41B-AD5F-53C2-A708-9A6FC5F128E4}"/>
                </a:ext>
              </a:extLst>
            </p:cNvPr>
            <p:cNvSpPr txBox="1"/>
            <p:nvPr/>
          </p:nvSpPr>
          <p:spPr>
            <a:xfrm>
              <a:off x="430778" y="229111"/>
              <a:ext cx="1574706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有效性</a:t>
              </a:r>
            </a:p>
          </p:txBody>
        </p:sp>
      </p:grpSp>
      <p:sp>
        <p:nvSpPr>
          <p:cNvPr id="6" name="文本框 5">
            <a:extLst>
              <a:ext uri="{FF2B5EF4-FFF2-40B4-BE49-F238E27FC236}">
                <a16:creationId xmlns:a16="http://schemas.microsoft.com/office/drawing/2014/main" id="{A7239FDE-5DB3-3D1B-0CA0-F978CF92C505}"/>
              </a:ext>
            </a:extLst>
          </p:cNvPr>
          <p:cNvSpPr txBox="1"/>
          <p:nvPr/>
        </p:nvSpPr>
        <p:spPr>
          <a:xfrm>
            <a:off x="2157425" y="164680"/>
            <a:ext cx="1003457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kumimoji="1" sz="2400" b="1">
                <a:latin typeface="+mj-ea"/>
                <a:ea typeface="+mj-ea"/>
                <a:cs typeface="OPPOSans B" pitchFamily="18" charset="-122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沙非胺是唯一可同步改善多种非运动症状的创新疗法，全面提升生活质量</a:t>
            </a:r>
          </a:p>
        </p:txBody>
      </p:sp>
      <p:sp>
        <p:nvSpPr>
          <p:cNvPr id="8" name="圆角矩形 10">
            <a:extLst>
              <a:ext uri="{FF2B5EF4-FFF2-40B4-BE49-F238E27FC236}">
                <a16:creationId xmlns:a16="http://schemas.microsoft.com/office/drawing/2014/main" id="{486D2A36-E176-A3C9-833F-5669293E6994}"/>
              </a:ext>
            </a:extLst>
          </p:cNvPr>
          <p:cNvSpPr/>
          <p:nvPr/>
        </p:nvSpPr>
        <p:spPr>
          <a:xfrm>
            <a:off x="525182" y="1330962"/>
            <a:ext cx="4971378" cy="2098038"/>
          </a:xfrm>
          <a:prstGeom prst="roundRect">
            <a:avLst>
              <a:gd name="adj" fmla="val 2410"/>
            </a:avLst>
          </a:prstGeom>
          <a:solidFill>
            <a:srgbClr val="FFFFFF"/>
          </a:solidFill>
          <a:ln w="6350" cap="flat" cmpd="sng" algn="ctr">
            <a:noFill/>
            <a:prstDash val="dash"/>
            <a:miter lim="800000"/>
          </a:ln>
          <a:effectLst>
            <a:outerShdw blurRad="584200" dist="152400" dir="5400000" sx="94000" sy="94000" algn="ctr" rotWithShape="0">
              <a:srgbClr val="000000">
                <a:lumMod val="50000"/>
                <a:lumOff val="50000"/>
                <a:alpha val="2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6" name="文本框 75">
            <a:extLst>
              <a:ext uri="{FF2B5EF4-FFF2-40B4-BE49-F238E27FC236}">
                <a16:creationId xmlns:a16="http://schemas.microsoft.com/office/drawing/2014/main" id="{F2F1C046-9C67-F3F6-C263-7E910F0F0442}"/>
              </a:ext>
            </a:extLst>
          </p:cNvPr>
          <p:cNvSpPr txBox="1"/>
          <p:nvPr/>
        </p:nvSpPr>
        <p:spPr>
          <a:xfrm>
            <a:off x="525182" y="878438"/>
            <a:ext cx="4971378" cy="452524"/>
          </a:xfrm>
          <a:prstGeom prst="rect">
            <a:avLst/>
          </a:prstGeom>
          <a:solidFill>
            <a:srgbClr val="7030A0">
              <a:alpha val="5000"/>
            </a:srgbClr>
          </a:solidFill>
          <a:ln>
            <a:gradFill>
              <a:gsLst>
                <a:gs pos="0">
                  <a:srgbClr val="156082">
                    <a:lumMod val="0"/>
                    <a:lumOff val="100000"/>
                    <a:alpha val="0"/>
                  </a:srgbClr>
                </a:gs>
                <a:gs pos="100000">
                  <a:sysClr val="window" lastClr="FFFFFF"/>
                </a:gs>
                <a:gs pos="81000">
                  <a:srgbClr val="7030A0">
                    <a:alpha val="74000"/>
                  </a:srgbClr>
                </a:gs>
                <a:gs pos="19000">
                  <a:srgbClr val="7030A0">
                    <a:alpha val="72000"/>
                  </a:srgbClr>
                </a:gs>
              </a:gsLst>
              <a:lin ang="0" scaled="1"/>
            </a:gradFill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cs typeface="+mn-ea"/>
                <a:sym typeface="+mn-lt"/>
              </a:rPr>
              <a:t>沙非胺可使疼痛合并用药需求降低约</a:t>
            </a:r>
            <a:r>
              <a:rPr lang="en-US" altLang="zh-CN" sz="1600" b="1" kern="0" dirty="0">
                <a:solidFill>
                  <a:schemeClr val="accent2"/>
                </a:solidFill>
                <a:cs typeface="+mn-ea"/>
                <a:sym typeface="+mn-lt"/>
              </a:rPr>
              <a:t>24%</a:t>
            </a:r>
            <a:endParaRPr lang="en-US" altLang="zh-CN" sz="1400" b="1" kern="0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17" name="object 25">
            <a:extLst>
              <a:ext uri="{FF2B5EF4-FFF2-40B4-BE49-F238E27FC236}">
                <a16:creationId xmlns:a16="http://schemas.microsoft.com/office/drawing/2014/main" id="{6971F93F-14DD-745A-9C4B-85781F93B828}"/>
              </a:ext>
            </a:extLst>
          </p:cNvPr>
          <p:cNvSpPr txBox="1"/>
          <p:nvPr/>
        </p:nvSpPr>
        <p:spPr>
          <a:xfrm>
            <a:off x="525181" y="1891452"/>
            <a:ext cx="2360257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150" indent="-171450" algn="ctr">
              <a:spcBef>
                <a:spcPts val="95"/>
              </a:spcBef>
              <a:buFont typeface="Arial" panose="020B0604020202020204" pitchFamily="34" charset="0"/>
              <a:buChar char="•"/>
              <a:tabLst>
                <a:tab pos="298450" algn="l"/>
              </a:tabLst>
            </a:pPr>
            <a:r>
              <a:rPr lang="zh-CN" altLang="en-US" sz="1000" spc="-30" dirty="0">
                <a:uFill>
                  <a:solidFill>
                    <a:srgbClr val="8E006B"/>
                  </a:solidFill>
                </a:uFill>
                <a:cs typeface="+mn-ea"/>
                <a:sym typeface="+mn-lt"/>
              </a:rPr>
              <a:t>治疗</a:t>
            </a:r>
            <a:r>
              <a:rPr lang="en-US" altLang="zh-CN" sz="1000" spc="-30" dirty="0">
                <a:uFill>
                  <a:solidFill>
                    <a:srgbClr val="8E006B"/>
                  </a:solidFill>
                </a:uFill>
                <a:cs typeface="+mn-ea"/>
                <a:sym typeface="+mn-lt"/>
              </a:rPr>
              <a:t>24</a:t>
            </a:r>
            <a:r>
              <a:rPr lang="zh-CN" altLang="en-US" sz="1000" spc="-30" dirty="0">
                <a:uFill>
                  <a:solidFill>
                    <a:srgbClr val="8E006B"/>
                  </a:solidFill>
                </a:uFill>
                <a:cs typeface="+mn-ea"/>
                <a:sym typeface="+mn-lt"/>
              </a:rPr>
              <a:t>周，与安慰剂相比</a:t>
            </a:r>
            <a:r>
              <a:rPr lang="en-US" altLang="zh-CN" sz="1000" spc="-30" baseline="30000" dirty="0">
                <a:uFill>
                  <a:solidFill>
                    <a:srgbClr val="8E006B"/>
                  </a:solidFill>
                </a:uFill>
                <a:cs typeface="+mn-ea"/>
                <a:sym typeface="+mn-lt"/>
              </a:rPr>
              <a:t>1</a:t>
            </a:r>
            <a:endParaRPr sz="1000" baseline="30000" dirty="0">
              <a:cs typeface="+mn-ea"/>
              <a:sym typeface="+mn-lt"/>
            </a:endParaRPr>
          </a:p>
        </p:txBody>
      </p:sp>
      <p:sp>
        <p:nvSpPr>
          <p:cNvPr id="18" name="object 25">
            <a:extLst>
              <a:ext uri="{FF2B5EF4-FFF2-40B4-BE49-F238E27FC236}">
                <a16:creationId xmlns:a16="http://schemas.microsoft.com/office/drawing/2014/main" id="{BCB856E0-A6C7-F1F8-D8B2-22C970A53FC7}"/>
              </a:ext>
            </a:extLst>
          </p:cNvPr>
          <p:cNvSpPr txBox="1"/>
          <p:nvPr/>
        </p:nvSpPr>
        <p:spPr>
          <a:xfrm>
            <a:off x="979942" y="2139842"/>
            <a:ext cx="1619813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spcBef>
                <a:spcPts val="95"/>
              </a:spcBef>
              <a:tabLst>
                <a:tab pos="298450" algn="l"/>
              </a:tabLst>
            </a:pPr>
            <a:r>
              <a:rPr lang="zh-CN" altLang="en-US" sz="1400" u="dash" spc="-30" dirty="0">
                <a:solidFill>
                  <a:srgbClr val="000000"/>
                </a:solidFill>
                <a:uFill>
                  <a:solidFill>
                    <a:srgbClr val="8E006B"/>
                  </a:solidFill>
                </a:uFill>
                <a:cs typeface="+mn-ea"/>
                <a:sym typeface="+mn-lt"/>
              </a:rPr>
              <a:t>疼痛伴随治疗次数</a:t>
            </a:r>
            <a:endParaRPr sz="1400" u="dash" spc="-30" dirty="0">
              <a:solidFill>
                <a:srgbClr val="000000"/>
              </a:solidFill>
              <a:uFill>
                <a:solidFill>
                  <a:srgbClr val="8E006B"/>
                </a:solidFill>
              </a:uFill>
              <a:cs typeface="+mn-ea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71A57C07-2FE2-C7FD-28D8-03D786F4A733}"/>
              </a:ext>
            </a:extLst>
          </p:cNvPr>
          <p:cNvSpPr txBox="1"/>
          <p:nvPr/>
        </p:nvSpPr>
        <p:spPr>
          <a:xfrm>
            <a:off x="1119309" y="3043353"/>
            <a:ext cx="114229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 panose="020B0604020202020204" pitchFamily="34" charset="0"/>
              </a:defRPr>
            </a:lvl1pPr>
          </a:lstStyle>
          <a:p>
            <a:r>
              <a:rPr lang="en-US" altLang="zh-CN" dirty="0">
                <a:latin typeface="+mn-lt"/>
                <a:cs typeface="+mn-ea"/>
                <a:sym typeface="+mn-lt"/>
              </a:rPr>
              <a:t>p=</a:t>
            </a:r>
            <a:r>
              <a:rPr lang="zh-CN" altLang="zh-CN" dirty="0">
                <a:latin typeface="+mn-lt"/>
                <a:cs typeface="+mn-ea"/>
                <a:sym typeface="+mn-lt"/>
              </a:rPr>
              <a:t>0.0</a:t>
            </a:r>
            <a:r>
              <a:rPr lang="en-US" altLang="zh-CN" dirty="0">
                <a:latin typeface="+mn-lt"/>
                <a:cs typeface="+mn-ea"/>
                <a:sym typeface="+mn-lt"/>
              </a:rPr>
              <a:t>421</a:t>
            </a:r>
            <a:endParaRPr lang="zh-CN" altLang="zh-CN" dirty="0">
              <a:latin typeface="+mn-lt"/>
              <a:cs typeface="+mn-ea"/>
              <a:sym typeface="+mn-lt"/>
            </a:endParaRPr>
          </a:p>
        </p:txBody>
      </p:sp>
      <p:sp>
        <p:nvSpPr>
          <p:cNvPr id="20" name="任意多边形: 形状 10">
            <a:extLst>
              <a:ext uri="{FF2B5EF4-FFF2-40B4-BE49-F238E27FC236}">
                <a16:creationId xmlns:a16="http://schemas.microsoft.com/office/drawing/2014/main" id="{C1910B32-7019-B40A-4740-8DCD34B10DED}"/>
              </a:ext>
            </a:extLst>
          </p:cNvPr>
          <p:cNvSpPr/>
          <p:nvPr/>
        </p:nvSpPr>
        <p:spPr>
          <a:xfrm rot="10800000">
            <a:off x="1575304" y="2413530"/>
            <a:ext cx="268699" cy="392617"/>
          </a:xfrm>
          <a:custGeom>
            <a:avLst/>
            <a:gdLst>
              <a:gd name="connsiteX0" fmla="*/ 202633 w 416172"/>
              <a:gd name="connsiteY0" fmla="*/ 0 h 485927"/>
              <a:gd name="connsiteX1" fmla="*/ 374083 w 416172"/>
              <a:gd name="connsiteY1" fmla="*/ 157551 h 485927"/>
              <a:gd name="connsiteX2" fmla="*/ 294275 w 416172"/>
              <a:gd name="connsiteY2" fmla="*/ 157551 h 485927"/>
              <a:gd name="connsiteX3" fmla="*/ 306015 w 416172"/>
              <a:gd name="connsiteY3" fmla="*/ 222549 h 485927"/>
              <a:gd name="connsiteX4" fmla="*/ 416172 w 416172"/>
              <a:gd name="connsiteY4" fmla="*/ 485927 h 485927"/>
              <a:gd name="connsiteX5" fmla="*/ 0 w 416172"/>
              <a:gd name="connsiteY5" fmla="*/ 485927 h 485927"/>
              <a:gd name="connsiteX6" fmla="*/ 112166 w 416172"/>
              <a:gd name="connsiteY6" fmla="*/ 219870 h 485927"/>
              <a:gd name="connsiteX7" fmla="*/ 122329 w 416172"/>
              <a:gd name="connsiteY7" fmla="*/ 157551 h 485927"/>
              <a:gd name="connsiteX8" fmla="*/ 31183 w 416172"/>
              <a:gd name="connsiteY8" fmla="*/ 157551 h 485927"/>
              <a:gd name="connsiteX9" fmla="*/ 202633 w 416172"/>
              <a:gd name="connsiteY9" fmla="*/ 0 h 485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6172" h="485927">
                <a:moveTo>
                  <a:pt x="202633" y="0"/>
                </a:moveTo>
                <a:cubicBezTo>
                  <a:pt x="238352" y="59661"/>
                  <a:pt x="269308" y="105034"/>
                  <a:pt x="374083" y="157551"/>
                </a:cubicBezTo>
                <a:lnTo>
                  <a:pt x="294275" y="157551"/>
                </a:lnTo>
                <a:lnTo>
                  <a:pt x="306015" y="222549"/>
                </a:lnTo>
                <a:cubicBezTo>
                  <a:pt x="326661" y="313020"/>
                  <a:pt x="361370" y="404832"/>
                  <a:pt x="416172" y="485927"/>
                </a:cubicBezTo>
                <a:lnTo>
                  <a:pt x="0" y="485927"/>
                </a:lnTo>
                <a:cubicBezTo>
                  <a:pt x="54801" y="401260"/>
                  <a:pt x="92191" y="308555"/>
                  <a:pt x="112166" y="219870"/>
                </a:cubicBezTo>
                <a:lnTo>
                  <a:pt x="122329" y="157551"/>
                </a:lnTo>
                <a:lnTo>
                  <a:pt x="31183" y="157551"/>
                </a:lnTo>
                <a:cubicBezTo>
                  <a:pt x="131195" y="107415"/>
                  <a:pt x="181202" y="45373"/>
                  <a:pt x="202633" y="0"/>
                </a:cubicBezTo>
                <a:close/>
              </a:path>
            </a:pathLst>
          </a:custGeom>
          <a:gradFill>
            <a:gsLst>
              <a:gs pos="0">
                <a:srgbClr val="652B91">
                  <a:alpha val="0"/>
                </a:srgbClr>
              </a:gs>
              <a:gs pos="100000">
                <a:srgbClr val="652B91">
                  <a:lumMod val="80000"/>
                  <a:lumOff val="20000"/>
                </a:srgbClr>
              </a:gs>
            </a:gsLst>
            <a:lin ang="16200000" scaled="1"/>
          </a:gradFill>
          <a:ln w="12700" cap="flat" cmpd="sng" algn="ctr">
            <a:noFill/>
            <a:prstDash val="solid"/>
            <a:miter lim="800000"/>
          </a:ln>
          <a:effectLst>
            <a:outerShdw blurRad="381000" dist="190500" dir="5400000" sx="90000" sy="90000" algn="ctr" rotWithShape="0">
              <a:srgbClr val="652B91">
                <a:alpha val="3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F60088D1-EEA4-1F63-7AC0-0B7BC080FFE6}"/>
              </a:ext>
            </a:extLst>
          </p:cNvPr>
          <p:cNvSpPr txBox="1"/>
          <p:nvPr/>
        </p:nvSpPr>
        <p:spPr>
          <a:xfrm>
            <a:off x="1158468" y="2838343"/>
            <a:ext cx="111821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kumimoji="1">
                <a:latin typeface="OPPOSans R" pitchFamily="18" charset="-122"/>
                <a:ea typeface="OPPOSans R" pitchFamily="18" charset="-122"/>
                <a:cs typeface="OPPOSans R" pitchFamily="18" charset="-122"/>
              </a:defRPr>
            </a:lvl1pPr>
          </a:lstStyle>
          <a:p>
            <a:pPr algn="ctr"/>
            <a:r>
              <a:rPr lang="en-US" altLang="zh-CN" sz="1600" b="1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23.6%</a:t>
            </a:r>
            <a:endParaRPr lang="zh-CN" altLang="en-US" sz="1600" b="1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781F7527-9124-57FF-3954-8BB6D755555C}"/>
              </a:ext>
            </a:extLst>
          </p:cNvPr>
          <p:cNvSpPr txBox="1"/>
          <p:nvPr/>
        </p:nvSpPr>
        <p:spPr>
          <a:xfrm>
            <a:off x="1789849" y="2479795"/>
            <a:ext cx="65598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000">
                <a:solidFill>
                  <a:srgbClr val="000000"/>
                </a:solidFill>
                <a:cs typeface="+mn-ea"/>
                <a:sym typeface="+mn-lt"/>
              </a:rPr>
              <a:t>减少</a:t>
            </a:r>
            <a:endParaRPr lang="zh-CN" altLang="zh-CN" sz="100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4" name="圆角矩形 38">
            <a:extLst>
              <a:ext uri="{FF2B5EF4-FFF2-40B4-BE49-F238E27FC236}">
                <a16:creationId xmlns:a16="http://schemas.microsoft.com/office/drawing/2014/main" id="{E364DC39-F8F2-633B-FCB8-2E662D7A36C8}"/>
              </a:ext>
            </a:extLst>
          </p:cNvPr>
          <p:cNvSpPr/>
          <p:nvPr/>
        </p:nvSpPr>
        <p:spPr>
          <a:xfrm>
            <a:off x="875444" y="1426591"/>
            <a:ext cx="1724311" cy="320287"/>
          </a:xfrm>
          <a:prstGeom prst="roundRect">
            <a:avLst>
              <a:gd name="adj" fmla="val 0"/>
            </a:avLst>
          </a:prstGeom>
          <a:solidFill>
            <a:srgbClr val="EFE4F6">
              <a:alpha val="20000"/>
            </a:srgbClr>
          </a:solidFill>
          <a:ln w="6350" cap="flat" cmpd="sng" algn="ctr">
            <a:solidFill>
              <a:srgbClr val="652B91"/>
            </a:solidFill>
            <a:prstDash val="sysDash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沙非胺</a:t>
            </a:r>
          </a:p>
        </p:txBody>
      </p:sp>
      <p:sp>
        <p:nvSpPr>
          <p:cNvPr id="25" name="圆角矩形 38">
            <a:extLst>
              <a:ext uri="{FF2B5EF4-FFF2-40B4-BE49-F238E27FC236}">
                <a16:creationId xmlns:a16="http://schemas.microsoft.com/office/drawing/2014/main" id="{54C6D6C7-2ED3-8A4C-3215-7BF677B6E59A}"/>
              </a:ext>
            </a:extLst>
          </p:cNvPr>
          <p:cNvSpPr/>
          <p:nvPr/>
        </p:nvSpPr>
        <p:spPr>
          <a:xfrm>
            <a:off x="3550939" y="1427369"/>
            <a:ext cx="1607369" cy="319509"/>
          </a:xfrm>
          <a:prstGeom prst="roundRect">
            <a:avLst>
              <a:gd name="adj" fmla="val 0"/>
            </a:avLst>
          </a:prstGeom>
          <a:solidFill>
            <a:srgbClr val="FFFFFF">
              <a:lumMod val="95000"/>
              <a:alpha val="50049"/>
            </a:srgbClr>
          </a:solidFill>
          <a:ln w="6350" cap="flat" cmpd="sng" algn="ctr">
            <a:solidFill>
              <a:srgbClr val="000000">
                <a:lumMod val="75000"/>
                <a:lumOff val="25000"/>
              </a:srgbClr>
            </a:solidFill>
            <a:prstDash val="sysDash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雷沙吉兰与司来吉兰</a:t>
            </a:r>
          </a:p>
        </p:txBody>
      </p:sp>
      <p:sp>
        <p:nvSpPr>
          <p:cNvPr id="26" name="object 25">
            <a:extLst>
              <a:ext uri="{FF2B5EF4-FFF2-40B4-BE49-F238E27FC236}">
                <a16:creationId xmlns:a16="http://schemas.microsoft.com/office/drawing/2014/main" id="{5DFDF90C-8427-7781-EEFF-81465A7DB410}"/>
              </a:ext>
            </a:extLst>
          </p:cNvPr>
          <p:cNvSpPr txBox="1"/>
          <p:nvPr/>
        </p:nvSpPr>
        <p:spPr>
          <a:xfrm>
            <a:off x="3828278" y="2209387"/>
            <a:ext cx="111821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kumimoji="1" sz="1400">
                <a:solidFill>
                  <a:srgbClr val="7833AC"/>
                </a:solidFill>
                <a:latin typeface="+mj-ea"/>
                <a:ea typeface="+mj-ea"/>
                <a:cs typeface="OPPOSans H" pitchFamily="18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无相关证据</a:t>
            </a:r>
            <a:endParaRPr kumimoji="1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" name="圆角矩形 10">
            <a:extLst>
              <a:ext uri="{FF2B5EF4-FFF2-40B4-BE49-F238E27FC236}">
                <a16:creationId xmlns:a16="http://schemas.microsoft.com/office/drawing/2014/main" id="{CAE03FF4-671D-3903-FA8D-C48A0F3BE3F4}"/>
              </a:ext>
            </a:extLst>
          </p:cNvPr>
          <p:cNvSpPr/>
          <p:nvPr/>
        </p:nvSpPr>
        <p:spPr>
          <a:xfrm>
            <a:off x="5711106" y="1330962"/>
            <a:ext cx="6119722" cy="2098038"/>
          </a:xfrm>
          <a:prstGeom prst="roundRect">
            <a:avLst>
              <a:gd name="adj" fmla="val 2410"/>
            </a:avLst>
          </a:prstGeom>
          <a:solidFill>
            <a:srgbClr val="FFFFFF"/>
          </a:solidFill>
          <a:ln w="6350" cap="flat" cmpd="sng" algn="ctr">
            <a:noFill/>
            <a:prstDash val="dash"/>
            <a:miter lim="800000"/>
          </a:ln>
          <a:effectLst>
            <a:outerShdw blurRad="584200" dist="152400" dir="5400000" sx="94000" sy="94000" algn="ctr" rotWithShape="0">
              <a:srgbClr val="000000">
                <a:lumMod val="50000"/>
                <a:lumOff val="50000"/>
                <a:alpha val="2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95A6A55B-3283-7737-7883-2D8405A449D2}"/>
              </a:ext>
            </a:extLst>
          </p:cNvPr>
          <p:cNvSpPr txBox="1"/>
          <p:nvPr/>
        </p:nvSpPr>
        <p:spPr>
          <a:xfrm>
            <a:off x="5711106" y="878438"/>
            <a:ext cx="6119722" cy="452524"/>
          </a:xfrm>
          <a:prstGeom prst="rect">
            <a:avLst/>
          </a:prstGeom>
          <a:solidFill>
            <a:srgbClr val="7030A0">
              <a:alpha val="5000"/>
            </a:srgbClr>
          </a:solidFill>
          <a:ln>
            <a:gradFill>
              <a:gsLst>
                <a:gs pos="0">
                  <a:srgbClr val="156082">
                    <a:lumMod val="0"/>
                    <a:lumOff val="100000"/>
                    <a:alpha val="0"/>
                  </a:srgbClr>
                </a:gs>
                <a:gs pos="100000">
                  <a:sysClr val="window" lastClr="FFFFFF"/>
                </a:gs>
                <a:gs pos="81000">
                  <a:srgbClr val="7030A0">
                    <a:alpha val="74000"/>
                  </a:srgbClr>
                </a:gs>
                <a:gs pos="19000">
                  <a:srgbClr val="7030A0">
                    <a:alpha val="72000"/>
                  </a:srgbClr>
                </a:gs>
              </a:gsLst>
              <a:lin ang="0" scaled="1"/>
            </a:gradFill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cs typeface="+mn-ea"/>
                <a:sym typeface="+mn-lt"/>
              </a:rPr>
              <a:t>沙非胺可改善抑郁</a:t>
            </a:r>
          </a:p>
        </p:txBody>
      </p:sp>
      <p:sp>
        <p:nvSpPr>
          <p:cNvPr id="39" name="object 25">
            <a:extLst>
              <a:ext uri="{FF2B5EF4-FFF2-40B4-BE49-F238E27FC236}">
                <a16:creationId xmlns:a16="http://schemas.microsoft.com/office/drawing/2014/main" id="{2586B1FD-FA52-8B9D-E555-E751FA14A75F}"/>
              </a:ext>
            </a:extLst>
          </p:cNvPr>
          <p:cNvSpPr txBox="1"/>
          <p:nvPr/>
        </p:nvSpPr>
        <p:spPr>
          <a:xfrm>
            <a:off x="5933272" y="1843980"/>
            <a:ext cx="2102776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150" indent="-171450" algn="ctr">
              <a:spcBef>
                <a:spcPts val="95"/>
              </a:spcBef>
              <a:buFont typeface="Arial" panose="020B0604020202020204" pitchFamily="34" charset="0"/>
              <a:buChar char="•"/>
              <a:tabLst>
                <a:tab pos="298450" algn="l"/>
              </a:tabLst>
            </a:pPr>
            <a:r>
              <a:rPr lang="zh-CN" altLang="en-US" sz="1000" spc="-30" dirty="0">
                <a:solidFill>
                  <a:srgbClr val="000000"/>
                </a:solidFill>
                <a:uFill>
                  <a:solidFill>
                    <a:srgbClr val="8E006B"/>
                  </a:solidFill>
                </a:uFill>
                <a:cs typeface="+mn-ea"/>
                <a:sym typeface="+mn-lt"/>
              </a:rPr>
              <a:t>治疗</a:t>
            </a:r>
            <a:r>
              <a:rPr lang="en-US" altLang="zh-CN" sz="1000" spc="-30" dirty="0">
                <a:solidFill>
                  <a:srgbClr val="000000"/>
                </a:solidFill>
                <a:uFill>
                  <a:solidFill>
                    <a:srgbClr val="8E006B"/>
                  </a:solidFill>
                </a:uFill>
                <a:cs typeface="+mn-ea"/>
                <a:sym typeface="+mn-lt"/>
              </a:rPr>
              <a:t>24</a:t>
            </a:r>
            <a:r>
              <a:rPr lang="zh-CN" altLang="en-US" sz="1000" spc="-30" dirty="0">
                <a:solidFill>
                  <a:srgbClr val="000000"/>
                </a:solidFill>
                <a:uFill>
                  <a:solidFill>
                    <a:srgbClr val="8E006B"/>
                  </a:solidFill>
                </a:uFill>
                <a:cs typeface="+mn-ea"/>
                <a:sym typeface="+mn-lt"/>
              </a:rPr>
              <a:t>周，与安慰剂相比</a:t>
            </a:r>
            <a:r>
              <a:rPr lang="en-US" altLang="zh-CN" sz="1000" spc="-30" baseline="30000" dirty="0">
                <a:solidFill>
                  <a:srgbClr val="000000"/>
                </a:solidFill>
                <a:uFill>
                  <a:solidFill>
                    <a:srgbClr val="8E006B"/>
                  </a:solidFill>
                </a:uFill>
                <a:cs typeface="+mn-ea"/>
                <a:sym typeface="+mn-lt"/>
              </a:rPr>
              <a:t>2</a:t>
            </a:r>
            <a:endParaRPr sz="1000" baseline="3000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40" name="object 25">
            <a:extLst>
              <a:ext uri="{FF2B5EF4-FFF2-40B4-BE49-F238E27FC236}">
                <a16:creationId xmlns:a16="http://schemas.microsoft.com/office/drawing/2014/main" id="{A6CC1E5F-0202-9C06-36F9-BDBC8B62F7B0}"/>
              </a:ext>
            </a:extLst>
          </p:cNvPr>
          <p:cNvSpPr txBox="1"/>
          <p:nvPr/>
        </p:nvSpPr>
        <p:spPr>
          <a:xfrm>
            <a:off x="6259996" y="2151629"/>
            <a:ext cx="1619813" cy="3943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spcBef>
                <a:spcPts val="95"/>
              </a:spcBef>
              <a:tabLst>
                <a:tab pos="298450" algn="l"/>
              </a:tabLst>
            </a:pPr>
            <a:r>
              <a:rPr lang="zh-CN" altLang="en-US" sz="1400" u="dash" spc="-30" dirty="0">
                <a:solidFill>
                  <a:srgbClr val="000000"/>
                </a:solidFill>
                <a:uFill>
                  <a:solidFill>
                    <a:srgbClr val="8E006B"/>
                  </a:solidFill>
                </a:uFill>
                <a:cs typeface="+mn-ea"/>
                <a:sym typeface="+mn-lt"/>
              </a:rPr>
              <a:t>抑郁量表评分</a:t>
            </a:r>
          </a:p>
          <a:p>
            <a:pPr marL="12700" algn="ctr">
              <a:spcBef>
                <a:spcPts val="95"/>
              </a:spcBef>
              <a:tabLst>
                <a:tab pos="298450" algn="l"/>
              </a:tabLst>
            </a:pPr>
            <a:r>
              <a:rPr lang="zh-CN" altLang="en-US" sz="1000" u="dash" spc="-30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rgbClr val="8E006B"/>
                  </a:solidFill>
                </a:uFill>
                <a:cs typeface="+mn-ea"/>
                <a:sym typeface="+mn-lt"/>
              </a:rPr>
              <a:t>（</a:t>
            </a:r>
            <a:r>
              <a:rPr lang="it-IT" altLang="zh-CN" sz="1000" u="dash" spc="-30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rgbClr val="8E006B"/>
                  </a:solidFill>
                </a:uFill>
                <a:cs typeface="+mn-ea"/>
                <a:sym typeface="+mn-lt"/>
              </a:rPr>
              <a:t>GRID-HAMD</a:t>
            </a:r>
            <a:r>
              <a:rPr lang="zh-CN" altLang="it-IT" sz="1000" u="dash" spc="-30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rgbClr val="8E006B"/>
                  </a:solidFill>
                </a:uFill>
                <a:cs typeface="+mn-ea"/>
                <a:sym typeface="+mn-lt"/>
              </a:rPr>
              <a:t>）</a:t>
            </a: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03B2D9E0-4E9D-95ED-5652-79AD04FDAC10}"/>
              </a:ext>
            </a:extLst>
          </p:cNvPr>
          <p:cNvSpPr txBox="1"/>
          <p:nvPr/>
        </p:nvSpPr>
        <p:spPr>
          <a:xfrm>
            <a:off x="6482965" y="3197667"/>
            <a:ext cx="114229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 panose="020B0604020202020204" pitchFamily="34" charset="0"/>
              </a:defRPr>
            </a:lvl1pPr>
          </a:lstStyle>
          <a:p>
            <a:r>
              <a:rPr lang="en-US" altLang="zh-CN" dirty="0">
                <a:latin typeface="+mn-lt"/>
                <a:cs typeface="+mn-ea"/>
                <a:sym typeface="+mn-lt"/>
              </a:rPr>
              <a:t>p=</a:t>
            </a:r>
            <a:r>
              <a:rPr lang="zh-CN" altLang="zh-CN" dirty="0">
                <a:latin typeface="+mn-lt"/>
                <a:cs typeface="+mn-ea"/>
                <a:sym typeface="+mn-lt"/>
              </a:rPr>
              <a:t>0.0</a:t>
            </a:r>
            <a:r>
              <a:rPr lang="en-US" altLang="zh-CN" dirty="0">
                <a:latin typeface="+mn-lt"/>
                <a:cs typeface="+mn-ea"/>
                <a:sym typeface="+mn-lt"/>
              </a:rPr>
              <a:t>408</a:t>
            </a:r>
            <a:endParaRPr lang="zh-CN" altLang="zh-CN" dirty="0">
              <a:latin typeface="+mn-lt"/>
              <a:cs typeface="+mn-ea"/>
              <a:sym typeface="+mn-lt"/>
            </a:endParaRPr>
          </a:p>
        </p:txBody>
      </p:sp>
      <p:sp>
        <p:nvSpPr>
          <p:cNvPr id="42" name="任意多边形: 形状 10">
            <a:extLst>
              <a:ext uri="{FF2B5EF4-FFF2-40B4-BE49-F238E27FC236}">
                <a16:creationId xmlns:a16="http://schemas.microsoft.com/office/drawing/2014/main" id="{412E074A-4135-0109-6EB3-DF82BC76A564}"/>
              </a:ext>
            </a:extLst>
          </p:cNvPr>
          <p:cNvSpPr/>
          <p:nvPr/>
        </p:nvSpPr>
        <p:spPr>
          <a:xfrm rot="10800000">
            <a:off x="6919765" y="2595747"/>
            <a:ext cx="268699" cy="392617"/>
          </a:xfrm>
          <a:custGeom>
            <a:avLst/>
            <a:gdLst>
              <a:gd name="connsiteX0" fmla="*/ 202633 w 416172"/>
              <a:gd name="connsiteY0" fmla="*/ 0 h 485927"/>
              <a:gd name="connsiteX1" fmla="*/ 374083 w 416172"/>
              <a:gd name="connsiteY1" fmla="*/ 157551 h 485927"/>
              <a:gd name="connsiteX2" fmla="*/ 294275 w 416172"/>
              <a:gd name="connsiteY2" fmla="*/ 157551 h 485927"/>
              <a:gd name="connsiteX3" fmla="*/ 306015 w 416172"/>
              <a:gd name="connsiteY3" fmla="*/ 222549 h 485927"/>
              <a:gd name="connsiteX4" fmla="*/ 416172 w 416172"/>
              <a:gd name="connsiteY4" fmla="*/ 485927 h 485927"/>
              <a:gd name="connsiteX5" fmla="*/ 0 w 416172"/>
              <a:gd name="connsiteY5" fmla="*/ 485927 h 485927"/>
              <a:gd name="connsiteX6" fmla="*/ 112166 w 416172"/>
              <a:gd name="connsiteY6" fmla="*/ 219870 h 485927"/>
              <a:gd name="connsiteX7" fmla="*/ 122329 w 416172"/>
              <a:gd name="connsiteY7" fmla="*/ 157551 h 485927"/>
              <a:gd name="connsiteX8" fmla="*/ 31183 w 416172"/>
              <a:gd name="connsiteY8" fmla="*/ 157551 h 485927"/>
              <a:gd name="connsiteX9" fmla="*/ 202633 w 416172"/>
              <a:gd name="connsiteY9" fmla="*/ 0 h 485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6172" h="485927">
                <a:moveTo>
                  <a:pt x="202633" y="0"/>
                </a:moveTo>
                <a:cubicBezTo>
                  <a:pt x="238352" y="59661"/>
                  <a:pt x="269308" y="105034"/>
                  <a:pt x="374083" y="157551"/>
                </a:cubicBezTo>
                <a:lnTo>
                  <a:pt x="294275" y="157551"/>
                </a:lnTo>
                <a:lnTo>
                  <a:pt x="306015" y="222549"/>
                </a:lnTo>
                <a:cubicBezTo>
                  <a:pt x="326661" y="313020"/>
                  <a:pt x="361370" y="404832"/>
                  <a:pt x="416172" y="485927"/>
                </a:cubicBezTo>
                <a:lnTo>
                  <a:pt x="0" y="485927"/>
                </a:lnTo>
                <a:cubicBezTo>
                  <a:pt x="54801" y="401260"/>
                  <a:pt x="92191" y="308555"/>
                  <a:pt x="112166" y="219870"/>
                </a:cubicBezTo>
                <a:lnTo>
                  <a:pt x="122329" y="157551"/>
                </a:lnTo>
                <a:lnTo>
                  <a:pt x="31183" y="157551"/>
                </a:lnTo>
                <a:cubicBezTo>
                  <a:pt x="131195" y="107415"/>
                  <a:pt x="181202" y="45373"/>
                  <a:pt x="202633" y="0"/>
                </a:cubicBezTo>
                <a:close/>
              </a:path>
            </a:pathLst>
          </a:custGeom>
          <a:gradFill>
            <a:gsLst>
              <a:gs pos="0">
                <a:srgbClr val="652B91">
                  <a:alpha val="0"/>
                </a:srgbClr>
              </a:gs>
              <a:gs pos="100000">
                <a:srgbClr val="652B91">
                  <a:lumMod val="80000"/>
                  <a:lumOff val="20000"/>
                </a:srgbClr>
              </a:gs>
            </a:gsLst>
            <a:lin ang="16200000" scaled="1"/>
          </a:gradFill>
          <a:ln w="12700" cap="flat" cmpd="sng" algn="ctr">
            <a:noFill/>
            <a:prstDash val="solid"/>
            <a:miter lim="800000"/>
          </a:ln>
          <a:effectLst>
            <a:outerShdw blurRad="381000" dist="190500" dir="5400000" sx="90000" sy="90000" algn="ctr" rotWithShape="0">
              <a:srgbClr val="652B91">
                <a:alpha val="3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4F81C4E2-6B4B-F660-3AC9-088688881DD3}"/>
              </a:ext>
            </a:extLst>
          </p:cNvPr>
          <p:cNvSpPr txBox="1"/>
          <p:nvPr/>
        </p:nvSpPr>
        <p:spPr>
          <a:xfrm>
            <a:off x="6502929" y="3020560"/>
            <a:ext cx="111821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kumimoji="1" sz="1600" b="1">
                <a:latin typeface="+mj-ea"/>
                <a:ea typeface="+mj-ea"/>
                <a:cs typeface="OPPOSans H" pitchFamily="18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0.57</a:t>
            </a:r>
            <a:r>
              <a:rPr kumimoji="1" lang="zh-CN" altLang="en-US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分</a:t>
            </a: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0A50136B-19A6-892D-4B0D-81899518FD61}"/>
              </a:ext>
            </a:extLst>
          </p:cNvPr>
          <p:cNvSpPr txBox="1"/>
          <p:nvPr/>
        </p:nvSpPr>
        <p:spPr>
          <a:xfrm>
            <a:off x="7134310" y="2662012"/>
            <a:ext cx="65598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000">
                <a:solidFill>
                  <a:srgbClr val="000000"/>
                </a:solidFill>
                <a:cs typeface="+mn-ea"/>
                <a:sym typeface="+mn-lt"/>
              </a:rPr>
              <a:t>减少</a:t>
            </a:r>
            <a:endParaRPr lang="zh-CN" altLang="zh-CN" sz="100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45" name="圆角矩形 38">
            <a:extLst>
              <a:ext uri="{FF2B5EF4-FFF2-40B4-BE49-F238E27FC236}">
                <a16:creationId xmlns:a16="http://schemas.microsoft.com/office/drawing/2014/main" id="{AA67DE49-82B3-CD7A-D743-32E46DEFE9CD}"/>
              </a:ext>
            </a:extLst>
          </p:cNvPr>
          <p:cNvSpPr/>
          <p:nvPr/>
        </p:nvSpPr>
        <p:spPr>
          <a:xfrm>
            <a:off x="8915519" y="1435928"/>
            <a:ext cx="1191556" cy="286363"/>
          </a:xfrm>
          <a:prstGeom prst="roundRect">
            <a:avLst>
              <a:gd name="adj" fmla="val 0"/>
            </a:avLst>
          </a:prstGeom>
          <a:solidFill>
            <a:srgbClr val="FFFFFF">
              <a:lumMod val="95000"/>
              <a:alpha val="50049"/>
            </a:srgbClr>
          </a:solidFill>
          <a:ln w="6350" cap="flat" cmpd="sng" algn="ctr">
            <a:solidFill>
              <a:srgbClr val="000000">
                <a:lumMod val="75000"/>
                <a:lumOff val="25000"/>
              </a:srgbClr>
            </a:solidFill>
            <a:prstDash val="sysDash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雷沙吉兰</a:t>
            </a:r>
          </a:p>
        </p:txBody>
      </p:sp>
      <p:sp>
        <p:nvSpPr>
          <p:cNvPr id="46" name="object 25">
            <a:extLst>
              <a:ext uri="{FF2B5EF4-FFF2-40B4-BE49-F238E27FC236}">
                <a16:creationId xmlns:a16="http://schemas.microsoft.com/office/drawing/2014/main" id="{AF5A8CB1-871D-976F-E264-D07AA889725C}"/>
              </a:ext>
            </a:extLst>
          </p:cNvPr>
          <p:cNvSpPr txBox="1"/>
          <p:nvPr/>
        </p:nvSpPr>
        <p:spPr>
          <a:xfrm>
            <a:off x="8669411" y="2151629"/>
            <a:ext cx="1768740" cy="41562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20000"/>
              </a:lnSpc>
              <a:spcBef>
                <a:spcPts val="95"/>
              </a:spcBef>
              <a:tabLst>
                <a:tab pos="298450" algn="l"/>
              </a:tabLst>
            </a:pPr>
            <a:r>
              <a:rPr lang="zh-CN" altLang="en-US" sz="1200" u="dash" spc="-30" dirty="0">
                <a:solidFill>
                  <a:srgbClr val="000000"/>
                </a:solidFill>
                <a:uFill>
                  <a:solidFill>
                    <a:srgbClr val="8E006B"/>
                  </a:solidFill>
                </a:uFill>
                <a:cs typeface="+mn-ea"/>
                <a:sym typeface="+mn-lt"/>
              </a:rPr>
              <a:t>抑郁量表评分变化</a:t>
            </a:r>
            <a:endParaRPr lang="en-US" altLang="zh-CN" sz="1200" u="dash" spc="-30" dirty="0">
              <a:solidFill>
                <a:srgbClr val="000000"/>
              </a:solidFill>
              <a:uFill>
                <a:solidFill>
                  <a:srgbClr val="8E006B"/>
                </a:solidFill>
              </a:uFill>
              <a:cs typeface="+mn-ea"/>
              <a:sym typeface="+mn-lt"/>
            </a:endParaRPr>
          </a:p>
          <a:p>
            <a:pPr marL="12700" algn="ctr">
              <a:lnSpc>
                <a:spcPct val="120000"/>
              </a:lnSpc>
              <a:spcBef>
                <a:spcPts val="95"/>
              </a:spcBef>
              <a:tabLst>
                <a:tab pos="298450" algn="l"/>
              </a:tabLst>
            </a:pPr>
            <a:r>
              <a:rPr lang="zh-CN" altLang="en-US" sz="1000" u="dash" spc="-30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rgbClr val="8E006B"/>
                  </a:solidFill>
                </a:uFill>
                <a:cs typeface="+mn-ea"/>
                <a:sym typeface="+mn-lt"/>
              </a:rPr>
              <a:t>（</a:t>
            </a:r>
            <a:r>
              <a:rPr lang="en-US" altLang="zh-CN" sz="1000" u="dash" spc="-30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rgbClr val="8E006B"/>
                  </a:solidFill>
                </a:uFill>
                <a:cs typeface="+mn-ea"/>
                <a:sym typeface="+mn-lt"/>
              </a:rPr>
              <a:t>BDI-IA</a:t>
            </a:r>
            <a:r>
              <a:rPr lang="zh-CN" altLang="en-US" sz="1000" u="dash" spc="-30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rgbClr val="8E006B"/>
                  </a:solidFill>
                </a:uFill>
                <a:cs typeface="+mn-ea"/>
                <a:sym typeface="+mn-lt"/>
              </a:rPr>
              <a:t>）</a:t>
            </a:r>
            <a:endParaRPr sz="1000" u="dash" spc="-30" dirty="0">
              <a:solidFill>
                <a:schemeClr val="tx1">
                  <a:lumMod val="50000"/>
                  <a:lumOff val="50000"/>
                </a:schemeClr>
              </a:solidFill>
              <a:uFill>
                <a:solidFill>
                  <a:srgbClr val="8E006B"/>
                </a:solidFill>
              </a:uFill>
              <a:cs typeface="+mn-ea"/>
              <a:sym typeface="+mn-lt"/>
            </a:endParaRPr>
          </a:p>
        </p:txBody>
      </p:sp>
      <p:sp>
        <p:nvSpPr>
          <p:cNvPr id="48" name="object 25">
            <a:extLst>
              <a:ext uri="{FF2B5EF4-FFF2-40B4-BE49-F238E27FC236}">
                <a16:creationId xmlns:a16="http://schemas.microsoft.com/office/drawing/2014/main" id="{AE6742D3-B711-DC9D-361C-90A4BF9B8FE7}"/>
              </a:ext>
            </a:extLst>
          </p:cNvPr>
          <p:cNvSpPr txBox="1"/>
          <p:nvPr/>
        </p:nvSpPr>
        <p:spPr>
          <a:xfrm>
            <a:off x="8541305" y="1845881"/>
            <a:ext cx="2102776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150" indent="-171450" algn="ctr">
              <a:spcBef>
                <a:spcPts val="95"/>
              </a:spcBef>
              <a:buFont typeface="Arial" panose="020B0604020202020204" pitchFamily="34" charset="0"/>
              <a:buChar char="•"/>
              <a:tabLst>
                <a:tab pos="298450" algn="l"/>
              </a:tabLst>
            </a:pPr>
            <a:r>
              <a:rPr lang="zh-CN" altLang="en-US" sz="1000" spc="-30" dirty="0">
                <a:solidFill>
                  <a:srgbClr val="000000"/>
                </a:solidFill>
                <a:uFill>
                  <a:solidFill>
                    <a:srgbClr val="8E006B"/>
                  </a:solidFill>
                </a:uFill>
                <a:cs typeface="+mn-ea"/>
                <a:sym typeface="+mn-lt"/>
              </a:rPr>
              <a:t>治疗</a:t>
            </a:r>
            <a:r>
              <a:rPr lang="en-US" altLang="zh-CN" sz="1000" spc="-30" dirty="0">
                <a:solidFill>
                  <a:srgbClr val="000000"/>
                </a:solidFill>
                <a:uFill>
                  <a:solidFill>
                    <a:srgbClr val="8E006B"/>
                  </a:solidFill>
                </a:uFill>
                <a:cs typeface="+mn-ea"/>
                <a:sym typeface="+mn-lt"/>
              </a:rPr>
              <a:t>12</a:t>
            </a:r>
            <a:r>
              <a:rPr lang="zh-CN" altLang="en-US" sz="1000" spc="-30" dirty="0">
                <a:solidFill>
                  <a:srgbClr val="000000"/>
                </a:solidFill>
                <a:uFill>
                  <a:solidFill>
                    <a:srgbClr val="8E006B"/>
                  </a:solidFill>
                </a:uFill>
                <a:cs typeface="+mn-ea"/>
                <a:sym typeface="+mn-lt"/>
              </a:rPr>
              <a:t>周，与安慰剂相比</a:t>
            </a:r>
            <a:r>
              <a:rPr lang="en-US" altLang="zh-CN" sz="1000" spc="-30" baseline="30000" dirty="0">
                <a:solidFill>
                  <a:srgbClr val="000000"/>
                </a:solidFill>
                <a:uFill>
                  <a:solidFill>
                    <a:srgbClr val="8E006B"/>
                  </a:solidFill>
                </a:uFill>
                <a:cs typeface="+mn-ea"/>
                <a:sym typeface="+mn-lt"/>
              </a:rPr>
              <a:t>3</a:t>
            </a:r>
            <a:endParaRPr sz="1000" spc="-30" baseline="30000" dirty="0">
              <a:solidFill>
                <a:srgbClr val="000000"/>
              </a:solidFill>
              <a:uFill>
                <a:solidFill>
                  <a:srgbClr val="8E006B"/>
                </a:solidFill>
              </a:uFill>
              <a:cs typeface="+mn-ea"/>
              <a:sym typeface="+mn-lt"/>
            </a:endParaRP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C69D9D8C-1213-06DE-2A9E-EE32AE14E1BA}"/>
              </a:ext>
            </a:extLst>
          </p:cNvPr>
          <p:cNvSpPr txBox="1"/>
          <p:nvPr/>
        </p:nvSpPr>
        <p:spPr>
          <a:xfrm>
            <a:off x="9066657" y="3001547"/>
            <a:ext cx="111821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kumimoji="1" sz="1400">
                <a:solidFill>
                  <a:srgbClr val="7833AC"/>
                </a:solidFill>
                <a:latin typeface="+mj-ea"/>
                <a:ea typeface="+mj-ea"/>
                <a:cs typeface="OPPOSans H" pitchFamily="18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无统计学差异</a:t>
            </a: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2EE7A35A-0183-0A02-DD2C-8275E340C95B}"/>
              </a:ext>
            </a:extLst>
          </p:cNvPr>
          <p:cNvSpPr txBox="1"/>
          <p:nvPr/>
        </p:nvSpPr>
        <p:spPr>
          <a:xfrm>
            <a:off x="2633605" y="2178609"/>
            <a:ext cx="111821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kumimoji="1">
                <a:latin typeface="OPPOSans R" pitchFamily="18" charset="-122"/>
                <a:ea typeface="OPPOSans R" pitchFamily="18" charset="-122"/>
                <a:cs typeface="OPPOSans R" pitchFamily="18" charset="-122"/>
              </a:defRPr>
            </a:lvl1pPr>
          </a:lstStyle>
          <a:p>
            <a:pPr algn="ctr"/>
            <a:r>
              <a:rPr lang="en-US" altLang="zh-CN" sz="1600" b="1" dirty="0">
                <a:solidFill>
                  <a:srgbClr val="ED8300"/>
                </a:solidFill>
                <a:latin typeface="+mn-lt"/>
                <a:ea typeface="+mn-ea"/>
                <a:cs typeface="+mn-ea"/>
                <a:sym typeface="+mn-lt"/>
              </a:rPr>
              <a:t>VS</a:t>
            </a:r>
            <a:endParaRPr lang="zh-CN" altLang="en-US" sz="1600" b="1" dirty="0">
              <a:solidFill>
                <a:srgbClr val="ED83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B657DEEF-F317-8FE0-9012-F4C859F7C4F9}"/>
              </a:ext>
            </a:extLst>
          </p:cNvPr>
          <p:cNvSpPr txBox="1"/>
          <p:nvPr/>
        </p:nvSpPr>
        <p:spPr>
          <a:xfrm>
            <a:off x="7823682" y="2157995"/>
            <a:ext cx="111821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kumimoji="1">
                <a:latin typeface="OPPOSans R" pitchFamily="18" charset="-122"/>
                <a:ea typeface="OPPOSans R" pitchFamily="18" charset="-122"/>
                <a:cs typeface="OPPOSans R" pitchFamily="18" charset="-122"/>
              </a:defRPr>
            </a:lvl1pPr>
          </a:lstStyle>
          <a:p>
            <a:pPr algn="ctr"/>
            <a:r>
              <a:rPr lang="en-US" altLang="zh-CN" sz="1600" b="1" dirty="0">
                <a:solidFill>
                  <a:srgbClr val="ED8300"/>
                </a:solidFill>
                <a:latin typeface="+mn-lt"/>
                <a:ea typeface="+mn-ea"/>
                <a:cs typeface="+mn-ea"/>
                <a:sym typeface="+mn-lt"/>
              </a:rPr>
              <a:t>VS</a:t>
            </a:r>
            <a:endParaRPr lang="zh-CN" altLang="en-US" sz="1600" b="1" dirty="0">
              <a:solidFill>
                <a:srgbClr val="ED83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2830AB84-5685-B30A-E61E-52840C458D96}"/>
              </a:ext>
            </a:extLst>
          </p:cNvPr>
          <p:cNvSpPr txBox="1"/>
          <p:nvPr/>
        </p:nvSpPr>
        <p:spPr>
          <a:xfrm>
            <a:off x="10545424" y="2247714"/>
            <a:ext cx="104805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kumimoji="1" sz="1400">
                <a:solidFill>
                  <a:srgbClr val="7833AC"/>
                </a:solidFill>
                <a:latin typeface="+mj-ea"/>
                <a:ea typeface="+mj-ea"/>
                <a:cs typeface="OPPOSans H" pitchFamily="18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无相关证据</a:t>
            </a:r>
            <a:r>
              <a:rPr kumimoji="1" lang="en-US" altLang="zh-CN" sz="12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*</a:t>
            </a:r>
            <a:endParaRPr kumimoji="1" lang="zh-CN" alt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4" name="圆角矩形 10">
            <a:extLst>
              <a:ext uri="{FF2B5EF4-FFF2-40B4-BE49-F238E27FC236}">
                <a16:creationId xmlns:a16="http://schemas.microsoft.com/office/drawing/2014/main" id="{57DF9CF9-C522-7928-55AB-8A47676942BB}"/>
              </a:ext>
            </a:extLst>
          </p:cNvPr>
          <p:cNvSpPr/>
          <p:nvPr/>
        </p:nvSpPr>
        <p:spPr>
          <a:xfrm>
            <a:off x="524664" y="3996390"/>
            <a:ext cx="4971378" cy="2529718"/>
          </a:xfrm>
          <a:prstGeom prst="roundRect">
            <a:avLst>
              <a:gd name="adj" fmla="val 2410"/>
            </a:avLst>
          </a:prstGeom>
          <a:solidFill>
            <a:srgbClr val="FFFFFF"/>
          </a:solidFill>
          <a:ln w="6350" cap="flat" cmpd="sng" algn="ctr">
            <a:noFill/>
            <a:prstDash val="dash"/>
            <a:miter lim="800000"/>
          </a:ln>
          <a:effectLst>
            <a:outerShdw blurRad="584200" dist="152400" dir="5400000" sx="94000" sy="94000" algn="ctr" rotWithShape="0">
              <a:srgbClr val="000000">
                <a:lumMod val="50000"/>
                <a:lumOff val="50000"/>
                <a:alpha val="2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92029C16-3B37-ED77-3168-2E52C1129ADD}"/>
              </a:ext>
            </a:extLst>
          </p:cNvPr>
          <p:cNvSpPr txBox="1"/>
          <p:nvPr/>
        </p:nvSpPr>
        <p:spPr>
          <a:xfrm>
            <a:off x="524664" y="3543867"/>
            <a:ext cx="4971378" cy="452524"/>
          </a:xfrm>
          <a:prstGeom prst="rect">
            <a:avLst/>
          </a:prstGeom>
          <a:solidFill>
            <a:srgbClr val="7030A0">
              <a:alpha val="5000"/>
            </a:srgbClr>
          </a:solidFill>
          <a:ln>
            <a:gradFill>
              <a:gsLst>
                <a:gs pos="0">
                  <a:srgbClr val="156082">
                    <a:lumMod val="0"/>
                    <a:lumOff val="100000"/>
                    <a:alpha val="0"/>
                  </a:srgbClr>
                </a:gs>
                <a:gs pos="100000">
                  <a:sysClr val="window" lastClr="FFFFFF"/>
                </a:gs>
                <a:gs pos="81000">
                  <a:srgbClr val="7030A0">
                    <a:alpha val="74000"/>
                  </a:srgbClr>
                </a:gs>
                <a:gs pos="19000">
                  <a:srgbClr val="7030A0">
                    <a:alpha val="72000"/>
                  </a:srgbClr>
                </a:gs>
              </a:gsLst>
              <a:lin ang="0" scaled="1"/>
            </a:gradFill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cs typeface="+mn-ea"/>
                <a:sym typeface="+mn-lt"/>
              </a:rPr>
              <a:t>沙非胺改善日间嗜睡和夜间睡眠结构均优于雷沙吉兰</a:t>
            </a:r>
            <a:r>
              <a:rPr kumimoji="0" lang="en-US" altLang="zh-CN" sz="1600" b="1" i="0" u="none" strike="noStrike" kern="0" cap="none" spc="0" normalizeH="0" baseline="300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cs typeface="+mn-ea"/>
                <a:sym typeface="+mn-lt"/>
              </a:rPr>
              <a:t>4</a:t>
            </a:r>
            <a:endParaRPr lang="en-US" altLang="zh-CN" sz="1400" b="1" kern="0" baseline="30000" dirty="0">
              <a:solidFill>
                <a:srgbClr val="ED8300"/>
              </a:solidFill>
              <a:cs typeface="+mn-ea"/>
              <a:sym typeface="+mn-lt"/>
            </a:endParaRPr>
          </a:p>
        </p:txBody>
      </p:sp>
      <p:graphicFrame>
        <p:nvGraphicFramePr>
          <p:cNvPr id="66" name="表格 65">
            <a:extLst>
              <a:ext uri="{FF2B5EF4-FFF2-40B4-BE49-F238E27FC236}">
                <a16:creationId xmlns:a16="http://schemas.microsoft.com/office/drawing/2014/main" id="{6187BBBA-67E0-8605-6FEE-7BD3BD5444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5731573"/>
              </p:ext>
            </p:extLst>
          </p:nvPr>
        </p:nvGraphicFramePr>
        <p:xfrm>
          <a:off x="632912" y="4114001"/>
          <a:ext cx="4754881" cy="2011680"/>
        </p:xfrm>
        <a:graphic>
          <a:graphicData uri="http://schemas.openxmlformats.org/drawingml/2006/table">
            <a:tbl>
              <a:tblPr firstRow="1" bandRow="1"/>
              <a:tblGrid>
                <a:gridCol w="86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19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45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22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18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1" lang="zh-CN" altLang="en-US" sz="1200" b="0" kern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沙非胺 </a:t>
                      </a:r>
                      <a:r>
                        <a:rPr kumimoji="1" lang="en-US" altLang="zh-CN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vs </a:t>
                      </a:r>
                      <a:r>
                        <a:rPr kumimoji="1" lang="zh-CN" altLang="en-US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基线</a:t>
                      </a:r>
                      <a:endParaRPr kumimoji="1" lang="en-US" altLang="zh-CN" sz="1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雷沙吉兰 </a:t>
                      </a:r>
                      <a:r>
                        <a:rPr kumimoji="1" lang="en-US" altLang="zh-CN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vs </a:t>
                      </a:r>
                      <a:r>
                        <a:rPr kumimoji="1" lang="zh-CN" altLang="en-US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基线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沙非胺 </a:t>
                      </a:r>
                      <a:r>
                        <a:rPr kumimoji="1" lang="en-US" altLang="zh-CN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vs </a:t>
                      </a:r>
                      <a:r>
                        <a:rPr kumimoji="1" lang="zh-CN" altLang="en-US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雷沙吉兰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7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algn="ctr" defTabSz="457200" rtl="0" eaLnBrk="1" latinLnBrk="0" hangingPunct="1"/>
                      <a:r>
                        <a:rPr kumimoji="1" lang="zh-CN" altLang="en-US" sz="105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日间嗜睡</a:t>
                      </a:r>
                      <a:endParaRPr kumimoji="1" lang="en-US" altLang="zh-CN" sz="1050" b="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  <a:p>
                      <a:pPr marL="0" algn="ctr" defTabSz="457200" rtl="0" eaLnBrk="1" latinLnBrk="0" hangingPunct="1"/>
                      <a:r>
                        <a:rPr kumimoji="1" lang="zh-CN" altLang="en-US" sz="105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（</a:t>
                      </a:r>
                      <a:r>
                        <a:rPr kumimoji="1" lang="en-US" altLang="zh-CN" sz="105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ESS</a:t>
                      </a:r>
                      <a:r>
                        <a:rPr kumimoji="1" lang="zh-CN" altLang="en-US" sz="105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评分）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zh-CN" sz="120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-1.67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zh-CN" sz="120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-0.2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algn="ctr" defTabSz="457200" rtl="0" eaLnBrk="1" latinLnBrk="0" hangingPunct="1"/>
                      <a:r>
                        <a:rPr kumimoji="1" lang="en-US" altLang="zh-CN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-1.47</a:t>
                      </a:r>
                      <a:r>
                        <a:rPr lang="zh-CN" altLang="en-US" sz="10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（</a:t>
                      </a:r>
                      <a:r>
                        <a:rPr lang="en-US" altLang="zh-CN" sz="10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p=0.022</a:t>
                      </a:r>
                      <a:r>
                        <a:rPr lang="zh-CN" altLang="en-US" sz="10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）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7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algn="ctr" defTabSz="457200" rtl="0" eaLnBrk="1" latinLnBrk="0" hangingPunct="1"/>
                      <a:r>
                        <a:rPr kumimoji="1" lang="zh-CN" altLang="en-US" sz="105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睡眠效率</a:t>
                      </a:r>
                      <a:r>
                        <a:rPr kumimoji="1" lang="en-US" altLang="zh-CN" sz="105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%</a:t>
                      </a:r>
                      <a:endParaRPr kumimoji="1" lang="zh-CN" altLang="en-US" sz="1050" b="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zh-CN" sz="120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3.06</a:t>
                      </a:r>
                      <a:endParaRPr kumimoji="1" lang="zh-CN" altLang="it-IT" sz="120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zh-CN" sz="1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-0.91</a:t>
                      </a:r>
                      <a:endParaRPr kumimoji="1" lang="zh-CN" altLang="it-IT" sz="12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algn="ctr" defTabSz="457200" rtl="0" eaLnBrk="1" latinLnBrk="0" hangingPunct="1"/>
                      <a:r>
                        <a:rPr kumimoji="1" lang="en-US" altLang="zh-CN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+3.97</a:t>
                      </a:r>
                      <a:r>
                        <a:rPr lang="zh-CN" altLang="en-US" sz="10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（</a:t>
                      </a:r>
                      <a:r>
                        <a:rPr lang="en-US" altLang="zh-CN" sz="10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p=0.022</a:t>
                      </a:r>
                      <a:r>
                        <a:rPr lang="zh-CN" altLang="en-US" sz="10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）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7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algn="ctr" defTabSz="457200" rtl="0" eaLnBrk="1" latinLnBrk="0" hangingPunct="1"/>
                      <a:r>
                        <a:rPr kumimoji="1" lang="zh-CN" altLang="en-US" sz="105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浅睡眠期</a:t>
                      </a:r>
                      <a:r>
                        <a:rPr kumimoji="1" lang="en-US" altLang="zh-CN" sz="105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%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zh-CN" sz="120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-3.1</a:t>
                      </a:r>
                      <a:endParaRPr kumimoji="1" lang="zh-CN" altLang="it-IT" sz="120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zh-CN" sz="1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3.29</a:t>
                      </a:r>
                      <a:endParaRPr kumimoji="1" lang="zh-CN" altLang="it-IT" sz="12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algn="ctr" defTabSz="457200" rtl="0" eaLnBrk="1" latinLnBrk="0" hangingPunct="1"/>
                      <a:r>
                        <a:rPr kumimoji="1" lang="en-US" altLang="zh-CN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-6.39</a:t>
                      </a:r>
                      <a:r>
                        <a:rPr lang="zh-CN" altLang="en-US" sz="10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（</a:t>
                      </a:r>
                      <a:r>
                        <a:rPr lang="en-US" altLang="zh-CN" sz="10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p</a:t>
                      </a:r>
                      <a:r>
                        <a:rPr lang="zh-CN" altLang="en-US" sz="10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＜</a:t>
                      </a:r>
                      <a:r>
                        <a:rPr lang="en-US" altLang="zh-CN" sz="10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0.001</a:t>
                      </a:r>
                      <a:r>
                        <a:rPr lang="zh-CN" altLang="en-US" sz="10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）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85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105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深睡眠期</a:t>
                      </a:r>
                      <a:r>
                        <a:rPr kumimoji="1" lang="en-US" altLang="zh-CN" sz="105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%</a:t>
                      </a:r>
                      <a:endParaRPr kumimoji="1" lang="zh-CN" altLang="en-US" sz="1050" b="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zh-CN" sz="100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3.39</a:t>
                      </a:r>
                      <a:endParaRPr kumimoji="1" lang="zh-CN" altLang="it-IT" sz="100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zh-CN" sz="10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-0.05</a:t>
                      </a:r>
                      <a:endParaRPr kumimoji="1" lang="zh-CN" altLang="it-IT" sz="10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algn="ctr" defTabSz="457200" rtl="0" eaLnBrk="1" latinLnBrk="0" hangingPunct="1"/>
                      <a:r>
                        <a:rPr kumimoji="1" lang="en-US" altLang="zh-CN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+3.44</a:t>
                      </a:r>
                      <a:r>
                        <a:rPr lang="zh-CN" altLang="en-US" sz="10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（</a:t>
                      </a:r>
                      <a:r>
                        <a:rPr lang="en-US" altLang="zh-CN" sz="10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p</a:t>
                      </a:r>
                      <a:r>
                        <a:rPr lang="zh-CN" altLang="en-US" sz="10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＜</a:t>
                      </a:r>
                      <a:r>
                        <a:rPr lang="en-US" altLang="zh-CN" sz="10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0.001</a:t>
                      </a:r>
                      <a:r>
                        <a:rPr lang="zh-CN" altLang="en-US" sz="10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）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77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algn="ctr" defTabSz="457200" rtl="0" eaLnBrk="1" latinLnBrk="0" hangingPunct="1"/>
                      <a:r>
                        <a:rPr kumimoji="1" lang="zh-CN" altLang="en-US" sz="105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周期性肢体运动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zh-CN" sz="100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-5.91</a:t>
                      </a:r>
                      <a:endParaRPr kumimoji="1" lang="zh-CN" altLang="it-IT" sz="100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zh-CN" sz="100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-0.6</a:t>
                      </a:r>
                      <a:endParaRPr kumimoji="1" lang="zh-CN" altLang="it-IT" sz="100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zh-CN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-5.31</a:t>
                      </a:r>
                      <a:r>
                        <a:rPr lang="zh-CN" altLang="en-US" sz="10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（</a:t>
                      </a:r>
                      <a:r>
                        <a:rPr lang="en-US" altLang="zh-CN" sz="10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p=0.022</a:t>
                      </a:r>
                      <a:r>
                        <a:rPr lang="zh-CN" altLang="en-US" sz="10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）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8" name="object 25">
            <a:extLst>
              <a:ext uri="{FF2B5EF4-FFF2-40B4-BE49-F238E27FC236}">
                <a16:creationId xmlns:a16="http://schemas.microsoft.com/office/drawing/2014/main" id="{60BEA6B3-CE46-E39C-3FEA-99612CD31673}"/>
              </a:ext>
            </a:extLst>
          </p:cNvPr>
          <p:cNvSpPr txBox="1"/>
          <p:nvPr/>
        </p:nvSpPr>
        <p:spPr>
          <a:xfrm>
            <a:off x="1600032" y="6261808"/>
            <a:ext cx="285128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kumimoji="1" sz="1400">
                <a:solidFill>
                  <a:srgbClr val="7833AC"/>
                </a:solidFill>
                <a:latin typeface="+mj-ea"/>
                <a:ea typeface="+mj-ea"/>
                <a:cs typeface="OPPOSans H" pitchFamily="18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代谢产物甲基苯丙胺会影响睡眠</a:t>
            </a:r>
            <a:endParaRPr kumimoji="1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9" name="圆角矩形 10">
            <a:extLst>
              <a:ext uri="{FF2B5EF4-FFF2-40B4-BE49-F238E27FC236}">
                <a16:creationId xmlns:a16="http://schemas.microsoft.com/office/drawing/2014/main" id="{F0C99B97-AEC0-5628-4DF2-5403D7868327}"/>
              </a:ext>
            </a:extLst>
          </p:cNvPr>
          <p:cNvSpPr/>
          <p:nvPr/>
        </p:nvSpPr>
        <p:spPr>
          <a:xfrm>
            <a:off x="5711106" y="4006741"/>
            <a:ext cx="6119722" cy="2483109"/>
          </a:xfrm>
          <a:prstGeom prst="roundRect">
            <a:avLst>
              <a:gd name="adj" fmla="val 2410"/>
            </a:avLst>
          </a:prstGeom>
          <a:solidFill>
            <a:srgbClr val="FFFFFF"/>
          </a:solidFill>
          <a:ln w="6350" cap="flat" cmpd="sng" algn="ctr">
            <a:noFill/>
            <a:prstDash val="dash"/>
            <a:miter lim="800000"/>
          </a:ln>
          <a:effectLst>
            <a:outerShdw blurRad="584200" dist="152400" dir="5400000" sx="94000" sy="94000" algn="ctr" rotWithShape="0">
              <a:srgbClr val="000000">
                <a:lumMod val="50000"/>
                <a:lumOff val="50000"/>
                <a:alpha val="2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0" name="文本框 69">
            <a:extLst>
              <a:ext uri="{FF2B5EF4-FFF2-40B4-BE49-F238E27FC236}">
                <a16:creationId xmlns:a16="http://schemas.microsoft.com/office/drawing/2014/main" id="{E9A353DF-1D6A-A1D9-291F-F69C1D753690}"/>
              </a:ext>
            </a:extLst>
          </p:cNvPr>
          <p:cNvSpPr txBox="1"/>
          <p:nvPr/>
        </p:nvSpPr>
        <p:spPr>
          <a:xfrm>
            <a:off x="5711106" y="3546559"/>
            <a:ext cx="6119722" cy="437741"/>
          </a:xfrm>
          <a:prstGeom prst="rect">
            <a:avLst/>
          </a:prstGeom>
          <a:solidFill>
            <a:srgbClr val="7030A0">
              <a:alpha val="5000"/>
            </a:srgbClr>
          </a:solidFill>
          <a:ln>
            <a:gradFill>
              <a:gsLst>
                <a:gs pos="0">
                  <a:srgbClr val="156082">
                    <a:lumMod val="0"/>
                    <a:lumOff val="100000"/>
                    <a:alpha val="0"/>
                  </a:srgbClr>
                </a:gs>
                <a:gs pos="100000">
                  <a:sysClr val="window" lastClr="FFFFFF"/>
                </a:gs>
                <a:gs pos="81000">
                  <a:srgbClr val="7030A0">
                    <a:alpha val="74000"/>
                  </a:srgbClr>
                </a:gs>
                <a:gs pos="19000">
                  <a:srgbClr val="7030A0">
                    <a:alpha val="72000"/>
                  </a:srgbClr>
                </a:gs>
              </a:gsLst>
              <a:lin ang="0" scaled="1"/>
            </a:gradFill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cs typeface="+mn-ea"/>
                <a:sym typeface="+mn-lt"/>
              </a:rPr>
              <a:t>沙非胺可改善生活质量</a:t>
            </a:r>
          </a:p>
        </p:txBody>
      </p:sp>
      <p:sp>
        <p:nvSpPr>
          <p:cNvPr id="100" name="圆角矩形 38">
            <a:extLst>
              <a:ext uri="{FF2B5EF4-FFF2-40B4-BE49-F238E27FC236}">
                <a16:creationId xmlns:a16="http://schemas.microsoft.com/office/drawing/2014/main" id="{6C15F212-BD21-47CC-3774-43F09B00060C}"/>
              </a:ext>
            </a:extLst>
          </p:cNvPr>
          <p:cNvSpPr/>
          <p:nvPr/>
        </p:nvSpPr>
        <p:spPr>
          <a:xfrm>
            <a:off x="8915519" y="4111723"/>
            <a:ext cx="1191556" cy="290125"/>
          </a:xfrm>
          <a:prstGeom prst="roundRect">
            <a:avLst>
              <a:gd name="adj" fmla="val 0"/>
            </a:avLst>
          </a:prstGeom>
          <a:solidFill>
            <a:srgbClr val="FFFFFF">
              <a:lumMod val="95000"/>
              <a:alpha val="50049"/>
            </a:srgbClr>
          </a:solidFill>
          <a:ln w="6350" cap="flat" cmpd="sng" algn="ctr">
            <a:solidFill>
              <a:srgbClr val="000000">
                <a:lumMod val="75000"/>
                <a:lumOff val="25000"/>
              </a:srgbClr>
            </a:solidFill>
            <a:prstDash val="sysDash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雷沙吉兰</a:t>
            </a:r>
          </a:p>
        </p:txBody>
      </p:sp>
      <p:sp>
        <p:nvSpPr>
          <p:cNvPr id="114" name="圆角矩形 38">
            <a:extLst>
              <a:ext uri="{FF2B5EF4-FFF2-40B4-BE49-F238E27FC236}">
                <a16:creationId xmlns:a16="http://schemas.microsoft.com/office/drawing/2014/main" id="{D50DB0EC-EF24-39B3-0DE4-B0B6B571285C}"/>
              </a:ext>
            </a:extLst>
          </p:cNvPr>
          <p:cNvSpPr/>
          <p:nvPr/>
        </p:nvSpPr>
        <p:spPr>
          <a:xfrm>
            <a:off x="10475262" y="4107736"/>
            <a:ext cx="1191556" cy="286363"/>
          </a:xfrm>
          <a:prstGeom prst="roundRect">
            <a:avLst>
              <a:gd name="adj" fmla="val 0"/>
            </a:avLst>
          </a:prstGeom>
          <a:solidFill>
            <a:srgbClr val="FFFFFF">
              <a:lumMod val="95000"/>
              <a:alpha val="50049"/>
            </a:srgbClr>
          </a:solidFill>
          <a:ln w="6350" cap="flat" cmpd="sng" algn="ctr">
            <a:solidFill>
              <a:srgbClr val="000000">
                <a:lumMod val="75000"/>
                <a:lumOff val="25000"/>
              </a:srgbClr>
            </a:solidFill>
            <a:prstDash val="sysDash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司来吉兰</a:t>
            </a:r>
          </a:p>
        </p:txBody>
      </p:sp>
      <p:sp>
        <p:nvSpPr>
          <p:cNvPr id="120" name="object 25">
            <a:extLst>
              <a:ext uri="{FF2B5EF4-FFF2-40B4-BE49-F238E27FC236}">
                <a16:creationId xmlns:a16="http://schemas.microsoft.com/office/drawing/2014/main" id="{63F3CF99-4A30-7848-F42B-4D5AB95E3A40}"/>
              </a:ext>
            </a:extLst>
          </p:cNvPr>
          <p:cNvSpPr txBox="1"/>
          <p:nvPr/>
        </p:nvSpPr>
        <p:spPr>
          <a:xfrm>
            <a:off x="5891622" y="4584128"/>
            <a:ext cx="2102776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150" indent="-171450" algn="ctr">
              <a:spcBef>
                <a:spcPts val="95"/>
              </a:spcBef>
              <a:buFont typeface="Arial" panose="020B0604020202020204" pitchFamily="34" charset="0"/>
              <a:buChar char="•"/>
              <a:tabLst>
                <a:tab pos="298450" algn="l"/>
              </a:tabLst>
            </a:pPr>
            <a:r>
              <a:rPr lang="zh-CN" altLang="en-US" sz="1000" spc="-30" dirty="0">
                <a:uFill>
                  <a:solidFill>
                    <a:srgbClr val="8E006B"/>
                  </a:solidFill>
                </a:uFill>
                <a:cs typeface="+mn-ea"/>
                <a:sym typeface="+mn-lt"/>
              </a:rPr>
              <a:t>治疗</a:t>
            </a:r>
            <a:r>
              <a:rPr lang="en-US" altLang="zh-CN" sz="1000" spc="-30" dirty="0">
                <a:uFill>
                  <a:solidFill>
                    <a:srgbClr val="8E006B"/>
                  </a:solidFill>
                </a:uFill>
                <a:cs typeface="+mn-ea"/>
                <a:sym typeface="+mn-lt"/>
              </a:rPr>
              <a:t>16</a:t>
            </a:r>
            <a:r>
              <a:rPr lang="zh-CN" altLang="en-US" sz="1000" spc="-30" dirty="0">
                <a:uFill>
                  <a:solidFill>
                    <a:srgbClr val="8E006B"/>
                  </a:solidFill>
                </a:uFill>
                <a:cs typeface="+mn-ea"/>
                <a:sym typeface="+mn-lt"/>
              </a:rPr>
              <a:t>周，与安慰剂相比</a:t>
            </a:r>
            <a:r>
              <a:rPr lang="en-US" altLang="zh-CN" sz="1000" spc="-30" baseline="30000" dirty="0">
                <a:uFill>
                  <a:solidFill>
                    <a:srgbClr val="8E006B"/>
                  </a:solidFill>
                </a:uFill>
                <a:cs typeface="+mn-ea"/>
                <a:sym typeface="+mn-lt"/>
              </a:rPr>
              <a:t>5</a:t>
            </a:r>
            <a:endParaRPr sz="1000" spc="-30" baseline="30000" dirty="0">
              <a:uFill>
                <a:solidFill>
                  <a:srgbClr val="8E006B"/>
                </a:solidFill>
              </a:uFill>
              <a:cs typeface="+mn-ea"/>
              <a:sym typeface="+mn-lt"/>
            </a:endParaRPr>
          </a:p>
        </p:txBody>
      </p:sp>
      <p:sp>
        <p:nvSpPr>
          <p:cNvPr id="121" name="object 25">
            <a:extLst>
              <a:ext uri="{FF2B5EF4-FFF2-40B4-BE49-F238E27FC236}">
                <a16:creationId xmlns:a16="http://schemas.microsoft.com/office/drawing/2014/main" id="{5CB8C0A5-943F-B327-5B2D-856461B3FAAE}"/>
              </a:ext>
            </a:extLst>
          </p:cNvPr>
          <p:cNvSpPr txBox="1"/>
          <p:nvPr/>
        </p:nvSpPr>
        <p:spPr>
          <a:xfrm>
            <a:off x="6170480" y="4971329"/>
            <a:ext cx="1619813" cy="38920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spcBef>
                <a:spcPts val="95"/>
              </a:spcBef>
              <a:tabLst>
                <a:tab pos="298450" algn="l"/>
              </a:tabLst>
            </a:pPr>
            <a:r>
              <a:rPr lang="zh-CN" altLang="en-US" sz="1400" u="dash" spc="-30" dirty="0">
                <a:solidFill>
                  <a:srgbClr val="000000"/>
                </a:solidFill>
                <a:uFill>
                  <a:solidFill>
                    <a:srgbClr val="8E006B"/>
                  </a:solidFill>
                </a:uFill>
                <a:cs typeface="+mn-ea"/>
                <a:sym typeface="+mn-lt"/>
              </a:rPr>
              <a:t>生活质量汇总指数</a:t>
            </a:r>
            <a:r>
              <a:rPr lang="zh-CN" altLang="en-US" sz="1000" u="dash" spc="-30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rgbClr val="8E006B"/>
                  </a:solidFill>
                </a:uFill>
                <a:cs typeface="+mn-ea"/>
                <a:sym typeface="+mn-lt"/>
              </a:rPr>
              <a:t>（</a:t>
            </a:r>
            <a:r>
              <a:rPr lang="en-US" altLang="zh-CN" sz="1000" u="dash" spc="-30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rgbClr val="8E006B"/>
                  </a:solidFill>
                </a:uFill>
                <a:cs typeface="+mn-ea"/>
                <a:sym typeface="+mn-lt"/>
              </a:rPr>
              <a:t>PDQ-39 SI</a:t>
            </a:r>
            <a:r>
              <a:rPr lang="zh-CN" altLang="it-IT" sz="1000" u="dash" spc="-30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rgbClr val="8E006B"/>
                  </a:solidFill>
                </a:uFill>
                <a:cs typeface="+mn-ea"/>
                <a:sym typeface="+mn-lt"/>
              </a:rPr>
              <a:t>）</a:t>
            </a:r>
            <a:endParaRPr lang="zh-CN" altLang="it-IT" sz="1400" u="dash" spc="-30" dirty="0">
              <a:solidFill>
                <a:schemeClr val="tx1">
                  <a:lumMod val="50000"/>
                  <a:lumOff val="50000"/>
                </a:schemeClr>
              </a:solidFill>
              <a:uFill>
                <a:solidFill>
                  <a:srgbClr val="8E006B"/>
                </a:solidFill>
              </a:uFill>
              <a:cs typeface="+mn-ea"/>
              <a:sym typeface="+mn-lt"/>
            </a:endParaRPr>
          </a:p>
        </p:txBody>
      </p:sp>
      <p:sp>
        <p:nvSpPr>
          <p:cNvPr id="122" name="文本框 121">
            <a:extLst>
              <a:ext uri="{FF2B5EF4-FFF2-40B4-BE49-F238E27FC236}">
                <a16:creationId xmlns:a16="http://schemas.microsoft.com/office/drawing/2014/main" id="{99B1F170-7003-2AFF-252D-72C6D302BABD}"/>
              </a:ext>
            </a:extLst>
          </p:cNvPr>
          <p:cNvSpPr txBox="1"/>
          <p:nvPr/>
        </p:nvSpPr>
        <p:spPr>
          <a:xfrm>
            <a:off x="6408645" y="6165202"/>
            <a:ext cx="114229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 panose="020B0604020202020204" pitchFamily="34" charset="0"/>
              </a:defRPr>
            </a:lvl1pPr>
          </a:lstStyle>
          <a:p>
            <a:r>
              <a:rPr lang="en-US" altLang="zh-CN" dirty="0">
                <a:latin typeface="+mn-lt"/>
                <a:cs typeface="+mn-ea"/>
                <a:sym typeface="+mn-lt"/>
              </a:rPr>
              <a:t>P=</a:t>
            </a:r>
            <a:r>
              <a:rPr lang="zh-CN" altLang="zh-CN" dirty="0">
                <a:latin typeface="+mn-lt"/>
                <a:cs typeface="+mn-ea"/>
                <a:sym typeface="+mn-lt"/>
              </a:rPr>
              <a:t>0.0</a:t>
            </a:r>
            <a:r>
              <a:rPr lang="en-US" altLang="zh-CN" dirty="0">
                <a:latin typeface="+mn-lt"/>
                <a:cs typeface="+mn-ea"/>
                <a:sym typeface="+mn-lt"/>
              </a:rPr>
              <a:t>033</a:t>
            </a:r>
            <a:endParaRPr lang="zh-CN" altLang="zh-CN" dirty="0">
              <a:latin typeface="+mn-lt"/>
              <a:cs typeface="+mn-ea"/>
              <a:sym typeface="+mn-lt"/>
            </a:endParaRPr>
          </a:p>
        </p:txBody>
      </p:sp>
      <p:sp>
        <p:nvSpPr>
          <p:cNvPr id="124" name="任意多边形: 形状 10">
            <a:extLst>
              <a:ext uri="{FF2B5EF4-FFF2-40B4-BE49-F238E27FC236}">
                <a16:creationId xmlns:a16="http://schemas.microsoft.com/office/drawing/2014/main" id="{FE49FD32-48EC-FCBD-D85D-133D72B94E57}"/>
              </a:ext>
            </a:extLst>
          </p:cNvPr>
          <p:cNvSpPr/>
          <p:nvPr/>
        </p:nvSpPr>
        <p:spPr>
          <a:xfrm rot="10800000">
            <a:off x="6809111" y="5464392"/>
            <a:ext cx="268699" cy="392617"/>
          </a:xfrm>
          <a:custGeom>
            <a:avLst/>
            <a:gdLst>
              <a:gd name="connsiteX0" fmla="*/ 202633 w 416172"/>
              <a:gd name="connsiteY0" fmla="*/ 0 h 485927"/>
              <a:gd name="connsiteX1" fmla="*/ 374083 w 416172"/>
              <a:gd name="connsiteY1" fmla="*/ 157551 h 485927"/>
              <a:gd name="connsiteX2" fmla="*/ 294275 w 416172"/>
              <a:gd name="connsiteY2" fmla="*/ 157551 h 485927"/>
              <a:gd name="connsiteX3" fmla="*/ 306015 w 416172"/>
              <a:gd name="connsiteY3" fmla="*/ 222549 h 485927"/>
              <a:gd name="connsiteX4" fmla="*/ 416172 w 416172"/>
              <a:gd name="connsiteY4" fmla="*/ 485927 h 485927"/>
              <a:gd name="connsiteX5" fmla="*/ 0 w 416172"/>
              <a:gd name="connsiteY5" fmla="*/ 485927 h 485927"/>
              <a:gd name="connsiteX6" fmla="*/ 112166 w 416172"/>
              <a:gd name="connsiteY6" fmla="*/ 219870 h 485927"/>
              <a:gd name="connsiteX7" fmla="*/ 122329 w 416172"/>
              <a:gd name="connsiteY7" fmla="*/ 157551 h 485927"/>
              <a:gd name="connsiteX8" fmla="*/ 31183 w 416172"/>
              <a:gd name="connsiteY8" fmla="*/ 157551 h 485927"/>
              <a:gd name="connsiteX9" fmla="*/ 202633 w 416172"/>
              <a:gd name="connsiteY9" fmla="*/ 0 h 485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6172" h="485927">
                <a:moveTo>
                  <a:pt x="202633" y="0"/>
                </a:moveTo>
                <a:cubicBezTo>
                  <a:pt x="238352" y="59661"/>
                  <a:pt x="269308" y="105034"/>
                  <a:pt x="374083" y="157551"/>
                </a:cubicBezTo>
                <a:lnTo>
                  <a:pt x="294275" y="157551"/>
                </a:lnTo>
                <a:lnTo>
                  <a:pt x="306015" y="222549"/>
                </a:lnTo>
                <a:cubicBezTo>
                  <a:pt x="326661" y="313020"/>
                  <a:pt x="361370" y="404832"/>
                  <a:pt x="416172" y="485927"/>
                </a:cubicBezTo>
                <a:lnTo>
                  <a:pt x="0" y="485927"/>
                </a:lnTo>
                <a:cubicBezTo>
                  <a:pt x="54801" y="401260"/>
                  <a:pt x="92191" y="308555"/>
                  <a:pt x="112166" y="219870"/>
                </a:cubicBezTo>
                <a:lnTo>
                  <a:pt x="122329" y="157551"/>
                </a:lnTo>
                <a:lnTo>
                  <a:pt x="31183" y="157551"/>
                </a:lnTo>
                <a:cubicBezTo>
                  <a:pt x="131195" y="107415"/>
                  <a:pt x="181202" y="45373"/>
                  <a:pt x="202633" y="0"/>
                </a:cubicBezTo>
                <a:close/>
              </a:path>
            </a:pathLst>
          </a:custGeom>
          <a:gradFill>
            <a:gsLst>
              <a:gs pos="0">
                <a:srgbClr val="652B91">
                  <a:alpha val="0"/>
                </a:srgbClr>
              </a:gs>
              <a:gs pos="100000">
                <a:srgbClr val="652B91">
                  <a:lumMod val="80000"/>
                  <a:lumOff val="20000"/>
                </a:srgbClr>
              </a:gs>
            </a:gsLst>
            <a:lin ang="16200000" scaled="1"/>
          </a:gradFill>
          <a:ln w="12700" cap="flat" cmpd="sng" algn="ctr">
            <a:noFill/>
            <a:prstDash val="solid"/>
            <a:miter lim="800000"/>
          </a:ln>
          <a:effectLst>
            <a:outerShdw blurRad="381000" dist="190500" dir="5400000" sx="90000" sy="90000" algn="ctr" rotWithShape="0">
              <a:srgbClr val="652B91">
                <a:alpha val="3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5" name="文本框 124">
            <a:extLst>
              <a:ext uri="{FF2B5EF4-FFF2-40B4-BE49-F238E27FC236}">
                <a16:creationId xmlns:a16="http://schemas.microsoft.com/office/drawing/2014/main" id="{88E0A796-4E05-12F2-6C6F-FF864EFC0801}"/>
              </a:ext>
            </a:extLst>
          </p:cNvPr>
          <p:cNvSpPr txBox="1"/>
          <p:nvPr/>
        </p:nvSpPr>
        <p:spPr>
          <a:xfrm>
            <a:off x="6392275" y="5889205"/>
            <a:ext cx="111821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kumimoji="1">
                <a:latin typeface="OPPOSans R" pitchFamily="18" charset="-122"/>
                <a:ea typeface="OPPOSans R" pitchFamily="18" charset="-122"/>
                <a:cs typeface="OPPOSans R" pitchFamily="18" charset="-122"/>
              </a:defRPr>
            </a:lvl1pPr>
          </a:lstStyle>
          <a:p>
            <a:pPr algn="ctr"/>
            <a:r>
              <a:rPr lang="en-US" altLang="zh-CN" sz="1600" b="1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3.36</a:t>
            </a:r>
            <a:r>
              <a:rPr lang="zh-CN" altLang="en-US" sz="1600" b="1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分</a:t>
            </a:r>
          </a:p>
        </p:txBody>
      </p:sp>
      <p:sp>
        <p:nvSpPr>
          <p:cNvPr id="126" name="文本框 125">
            <a:extLst>
              <a:ext uri="{FF2B5EF4-FFF2-40B4-BE49-F238E27FC236}">
                <a16:creationId xmlns:a16="http://schemas.microsoft.com/office/drawing/2014/main" id="{5F126665-8BE2-93D3-7B99-DFF74D2DF41E}"/>
              </a:ext>
            </a:extLst>
          </p:cNvPr>
          <p:cNvSpPr txBox="1"/>
          <p:nvPr/>
        </p:nvSpPr>
        <p:spPr>
          <a:xfrm>
            <a:off x="7023656" y="5530657"/>
            <a:ext cx="65598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000">
                <a:solidFill>
                  <a:srgbClr val="000000"/>
                </a:solidFill>
                <a:cs typeface="+mn-ea"/>
                <a:sym typeface="+mn-lt"/>
              </a:rPr>
              <a:t>减少</a:t>
            </a:r>
            <a:endParaRPr lang="zh-CN" altLang="zh-CN" sz="100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28" name="文本框 127">
            <a:extLst>
              <a:ext uri="{FF2B5EF4-FFF2-40B4-BE49-F238E27FC236}">
                <a16:creationId xmlns:a16="http://schemas.microsoft.com/office/drawing/2014/main" id="{28DBC589-E5D7-8C28-FE90-71F43A5108B2}"/>
              </a:ext>
            </a:extLst>
          </p:cNvPr>
          <p:cNvSpPr txBox="1"/>
          <p:nvPr/>
        </p:nvSpPr>
        <p:spPr>
          <a:xfrm>
            <a:off x="7823682" y="4953651"/>
            <a:ext cx="111821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kumimoji="1">
                <a:latin typeface="OPPOSans R" pitchFamily="18" charset="-122"/>
                <a:ea typeface="OPPOSans R" pitchFamily="18" charset="-122"/>
                <a:cs typeface="OPPOSans R" pitchFamily="18" charset="-122"/>
              </a:defRPr>
            </a:lvl1pPr>
          </a:lstStyle>
          <a:p>
            <a:pPr algn="ctr"/>
            <a:r>
              <a:rPr lang="en-US" altLang="zh-CN" sz="1600" b="1" dirty="0">
                <a:solidFill>
                  <a:srgbClr val="ED8300"/>
                </a:solidFill>
                <a:latin typeface="+mn-lt"/>
                <a:ea typeface="+mn-ea"/>
                <a:cs typeface="+mn-ea"/>
                <a:sym typeface="+mn-lt"/>
              </a:rPr>
              <a:t>VS</a:t>
            </a:r>
            <a:endParaRPr lang="zh-CN" altLang="en-US" sz="1600" b="1" dirty="0">
              <a:solidFill>
                <a:srgbClr val="ED83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9" name="object 25">
            <a:extLst>
              <a:ext uri="{FF2B5EF4-FFF2-40B4-BE49-F238E27FC236}">
                <a16:creationId xmlns:a16="http://schemas.microsoft.com/office/drawing/2014/main" id="{C657B4A7-22A7-518B-59DF-B6B699777450}"/>
              </a:ext>
            </a:extLst>
          </p:cNvPr>
          <p:cNvSpPr txBox="1"/>
          <p:nvPr/>
        </p:nvSpPr>
        <p:spPr>
          <a:xfrm>
            <a:off x="8502393" y="4558545"/>
            <a:ext cx="2102776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150" indent="-171450" algn="ctr">
              <a:spcBef>
                <a:spcPts val="95"/>
              </a:spcBef>
              <a:buFont typeface="Arial" panose="020B0604020202020204" pitchFamily="34" charset="0"/>
              <a:buChar char="•"/>
              <a:tabLst>
                <a:tab pos="298450" algn="l"/>
              </a:tabLst>
            </a:pPr>
            <a:r>
              <a:rPr lang="zh-CN" altLang="en-US" sz="1000" spc="-30" dirty="0">
                <a:solidFill>
                  <a:srgbClr val="000000"/>
                </a:solidFill>
                <a:uFill>
                  <a:solidFill>
                    <a:srgbClr val="8E006B"/>
                  </a:solidFill>
                </a:uFill>
                <a:cs typeface="+mn-ea"/>
                <a:sym typeface="+mn-lt"/>
              </a:rPr>
              <a:t>治疗</a:t>
            </a:r>
            <a:r>
              <a:rPr lang="en-US" altLang="zh-CN" sz="1000" spc="-30" dirty="0">
                <a:solidFill>
                  <a:srgbClr val="000000"/>
                </a:solidFill>
                <a:uFill>
                  <a:solidFill>
                    <a:srgbClr val="8E006B"/>
                  </a:solidFill>
                </a:uFill>
                <a:cs typeface="+mn-ea"/>
                <a:sym typeface="+mn-lt"/>
              </a:rPr>
              <a:t>16</a:t>
            </a:r>
            <a:r>
              <a:rPr lang="zh-CN" altLang="en-US" sz="1000" spc="-30" dirty="0">
                <a:solidFill>
                  <a:srgbClr val="000000"/>
                </a:solidFill>
                <a:uFill>
                  <a:solidFill>
                    <a:srgbClr val="8E006B"/>
                  </a:solidFill>
                </a:uFill>
                <a:cs typeface="+mn-ea"/>
                <a:sym typeface="+mn-lt"/>
              </a:rPr>
              <a:t>周，与安慰剂相比</a:t>
            </a:r>
            <a:r>
              <a:rPr lang="en-US" altLang="zh-CN" sz="1000" spc="-30" baseline="30000" dirty="0">
                <a:solidFill>
                  <a:srgbClr val="000000"/>
                </a:solidFill>
                <a:uFill>
                  <a:solidFill>
                    <a:srgbClr val="8E006B"/>
                  </a:solidFill>
                </a:uFill>
                <a:cs typeface="+mn-ea"/>
                <a:sym typeface="+mn-lt"/>
              </a:rPr>
              <a:t>6</a:t>
            </a:r>
            <a:endParaRPr sz="1000" spc="-30" baseline="30000" dirty="0">
              <a:solidFill>
                <a:srgbClr val="000000"/>
              </a:solidFill>
              <a:uFill>
                <a:solidFill>
                  <a:srgbClr val="8E006B"/>
                </a:solidFill>
              </a:uFill>
              <a:cs typeface="+mn-ea"/>
              <a:sym typeface="+mn-lt"/>
            </a:endParaRPr>
          </a:p>
        </p:txBody>
      </p:sp>
      <p:sp>
        <p:nvSpPr>
          <p:cNvPr id="130" name="object 25">
            <a:extLst>
              <a:ext uri="{FF2B5EF4-FFF2-40B4-BE49-F238E27FC236}">
                <a16:creationId xmlns:a16="http://schemas.microsoft.com/office/drawing/2014/main" id="{0FC0C68E-FF09-A378-BFA6-6AC960E97CC9}"/>
              </a:ext>
            </a:extLst>
          </p:cNvPr>
          <p:cNvSpPr txBox="1"/>
          <p:nvPr/>
        </p:nvSpPr>
        <p:spPr>
          <a:xfrm>
            <a:off x="8666393" y="4953651"/>
            <a:ext cx="1771758" cy="3507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spcBef>
                <a:spcPts val="95"/>
              </a:spcBef>
              <a:tabLst>
                <a:tab pos="298450" algn="l"/>
              </a:tabLst>
            </a:pPr>
            <a:r>
              <a:rPr lang="zh-CN" altLang="en-US" sz="1200" u="dash" spc="-30" dirty="0">
                <a:solidFill>
                  <a:srgbClr val="000000"/>
                </a:solidFill>
                <a:uFill>
                  <a:solidFill>
                    <a:srgbClr val="8E006B"/>
                  </a:solidFill>
                </a:uFill>
                <a:cs typeface="+mn-ea"/>
                <a:sym typeface="+mn-lt"/>
              </a:rPr>
              <a:t>生活质量汇总指数变化</a:t>
            </a:r>
            <a:r>
              <a:rPr lang="zh-CN" altLang="en-US" sz="1000" u="dash" spc="-30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rgbClr val="8E006B"/>
                  </a:solidFill>
                </a:uFill>
                <a:cs typeface="+mn-ea"/>
                <a:sym typeface="+mn-lt"/>
              </a:rPr>
              <a:t>（</a:t>
            </a:r>
            <a:r>
              <a:rPr lang="en-US" altLang="zh-CN" sz="1000" u="dash" spc="-30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rgbClr val="8E006B"/>
                  </a:solidFill>
                </a:uFill>
                <a:cs typeface="+mn-ea"/>
                <a:sym typeface="+mn-lt"/>
              </a:rPr>
              <a:t>PDQ-39 SI</a:t>
            </a:r>
            <a:r>
              <a:rPr lang="zh-CN" altLang="it-IT" sz="1000" u="dash" spc="-30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rgbClr val="8E006B"/>
                  </a:solidFill>
                </a:uFill>
                <a:cs typeface="+mn-ea"/>
                <a:sym typeface="+mn-lt"/>
              </a:rPr>
              <a:t>）</a:t>
            </a:r>
          </a:p>
        </p:txBody>
      </p:sp>
      <p:sp>
        <p:nvSpPr>
          <p:cNvPr id="131" name="文本框 130">
            <a:extLst>
              <a:ext uri="{FF2B5EF4-FFF2-40B4-BE49-F238E27FC236}">
                <a16:creationId xmlns:a16="http://schemas.microsoft.com/office/drawing/2014/main" id="{59E44F55-410C-04DE-A59A-46BB31669966}"/>
              </a:ext>
            </a:extLst>
          </p:cNvPr>
          <p:cNvSpPr txBox="1"/>
          <p:nvPr/>
        </p:nvSpPr>
        <p:spPr>
          <a:xfrm>
            <a:off x="9033585" y="5990830"/>
            <a:ext cx="111821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1" sz="1200" b="0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  <a:cs typeface="OPPOSans H" pitchFamily="18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无统计学差异</a:t>
            </a:r>
          </a:p>
        </p:txBody>
      </p:sp>
      <p:sp>
        <p:nvSpPr>
          <p:cNvPr id="132" name="文本框 131">
            <a:extLst>
              <a:ext uri="{FF2B5EF4-FFF2-40B4-BE49-F238E27FC236}">
                <a16:creationId xmlns:a16="http://schemas.microsoft.com/office/drawing/2014/main" id="{472F7113-6E95-5D84-8FF5-00415CE3BA5C}"/>
              </a:ext>
            </a:extLst>
          </p:cNvPr>
          <p:cNvSpPr txBox="1"/>
          <p:nvPr/>
        </p:nvSpPr>
        <p:spPr>
          <a:xfrm>
            <a:off x="10618765" y="5048905"/>
            <a:ext cx="104805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kumimoji="1" sz="1400">
                <a:solidFill>
                  <a:srgbClr val="7833AC"/>
                </a:solidFill>
                <a:latin typeface="+mj-ea"/>
                <a:ea typeface="+mj-ea"/>
                <a:cs typeface="OPPOSans H" pitchFamily="18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无相关证据</a:t>
            </a:r>
            <a:r>
              <a:rPr kumimoji="1" lang="en-US" altLang="zh-CN" sz="12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*</a:t>
            </a:r>
            <a:endParaRPr kumimoji="1" lang="zh-CN" alt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4" name="文本框 133">
            <a:extLst>
              <a:ext uri="{FF2B5EF4-FFF2-40B4-BE49-F238E27FC236}">
                <a16:creationId xmlns:a16="http://schemas.microsoft.com/office/drawing/2014/main" id="{45B09F5B-A23F-8810-E149-9D3F60831CF6}"/>
              </a:ext>
            </a:extLst>
          </p:cNvPr>
          <p:cNvSpPr txBox="1"/>
          <p:nvPr/>
        </p:nvSpPr>
        <p:spPr>
          <a:xfrm>
            <a:off x="25912" y="6612916"/>
            <a:ext cx="120769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1. </a:t>
            </a:r>
            <a:r>
              <a:rPr lang="fr-FR" altLang="zh-CN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Cattaneo C, et al. J Parkinsons Dis. 2017;7(1):95-101.  2.Cattaneo C, et al. J Parkinsons Dis. 2017;7(4):629-634.  3. Barone P, et al. Eur J Neurol. 2015;22(8):1184-1191.  4.Bovenzi R,et al. Parkinsonism Relat Disord. 2024 Aug 13:127:107103. 5.</a:t>
            </a:r>
            <a:r>
              <a:rPr lang="en-US" altLang="zh-CN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 Wei Q, et al. CNS Drugs. 2022 Nov;36(11):1217-1227.</a:t>
            </a:r>
            <a:r>
              <a:rPr lang="zh-CN" altLang="en-US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 </a:t>
            </a:r>
            <a:r>
              <a:rPr lang="en-US" altLang="zh-CN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6. Zhang Z, et al. </a:t>
            </a:r>
            <a:r>
              <a:rPr lang="en-US" altLang="zh-CN" sz="600" dirty="0" err="1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Transl</a:t>
            </a:r>
            <a:r>
              <a:rPr lang="en-US" altLang="zh-CN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 </a:t>
            </a:r>
            <a:r>
              <a:rPr lang="en-US" altLang="zh-CN" sz="600" dirty="0" err="1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Neurodegener</a:t>
            </a:r>
            <a:r>
              <a:rPr lang="en-US" altLang="zh-CN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. 2018;7:14. Published 2018 Jun 30.</a:t>
            </a:r>
            <a:endParaRPr lang="fr-FR" altLang="zh-CN" sz="600" dirty="0">
              <a:solidFill>
                <a:srgbClr val="000000">
                  <a:lumMod val="50000"/>
                  <a:lumOff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135" name="文本框 134">
            <a:extLst>
              <a:ext uri="{FF2B5EF4-FFF2-40B4-BE49-F238E27FC236}">
                <a16:creationId xmlns:a16="http://schemas.microsoft.com/office/drawing/2014/main" id="{01A7F37A-12B5-89BC-A9F0-81610B5EFAA1}"/>
              </a:ext>
            </a:extLst>
          </p:cNvPr>
          <p:cNvSpPr txBox="1"/>
          <p:nvPr/>
        </p:nvSpPr>
        <p:spPr>
          <a:xfrm>
            <a:off x="9625765" y="6294133"/>
            <a:ext cx="220506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*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缺乏帕金森病波动人群中证据</a:t>
            </a:r>
          </a:p>
        </p:txBody>
      </p:sp>
      <p:sp>
        <p:nvSpPr>
          <p:cNvPr id="7" name="圆角矩形 38">
            <a:extLst>
              <a:ext uri="{FF2B5EF4-FFF2-40B4-BE49-F238E27FC236}">
                <a16:creationId xmlns:a16="http://schemas.microsoft.com/office/drawing/2014/main" id="{A79A6260-C5E4-76FF-5C85-8E8EB6B42529}"/>
              </a:ext>
            </a:extLst>
          </p:cNvPr>
          <p:cNvSpPr/>
          <p:nvPr/>
        </p:nvSpPr>
        <p:spPr>
          <a:xfrm>
            <a:off x="10513260" y="1445863"/>
            <a:ext cx="1191556" cy="286363"/>
          </a:xfrm>
          <a:prstGeom prst="roundRect">
            <a:avLst>
              <a:gd name="adj" fmla="val 0"/>
            </a:avLst>
          </a:prstGeom>
          <a:solidFill>
            <a:srgbClr val="FFFFFF">
              <a:lumMod val="95000"/>
              <a:alpha val="50049"/>
            </a:srgbClr>
          </a:solidFill>
          <a:ln w="6350" cap="flat" cmpd="sng" algn="ctr">
            <a:solidFill>
              <a:srgbClr val="000000">
                <a:lumMod val="75000"/>
                <a:lumOff val="25000"/>
              </a:srgbClr>
            </a:solidFill>
            <a:prstDash val="sysDash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200" kern="0" dirty="0">
                <a:solidFill>
                  <a:srgbClr val="000000"/>
                </a:solidFill>
                <a:cs typeface="+mn-ea"/>
                <a:sym typeface="+mn-lt"/>
              </a:rPr>
              <a:t>司来</a:t>
            </a:r>
            <a:r>
              <a:rPr kumimoji="1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吉兰</a:t>
            </a:r>
          </a:p>
        </p:txBody>
      </p:sp>
      <p:sp>
        <p:nvSpPr>
          <p:cNvPr id="9" name="圆角矩形 38">
            <a:extLst>
              <a:ext uri="{FF2B5EF4-FFF2-40B4-BE49-F238E27FC236}">
                <a16:creationId xmlns:a16="http://schemas.microsoft.com/office/drawing/2014/main" id="{71135EF0-1536-6252-50AC-E14DFDB5EAFC}"/>
              </a:ext>
            </a:extLst>
          </p:cNvPr>
          <p:cNvSpPr/>
          <p:nvPr/>
        </p:nvSpPr>
        <p:spPr>
          <a:xfrm>
            <a:off x="6174758" y="1406134"/>
            <a:ext cx="1724311" cy="320287"/>
          </a:xfrm>
          <a:prstGeom prst="roundRect">
            <a:avLst>
              <a:gd name="adj" fmla="val 0"/>
            </a:avLst>
          </a:prstGeom>
          <a:solidFill>
            <a:srgbClr val="EFE4F6">
              <a:alpha val="20000"/>
            </a:srgbClr>
          </a:solidFill>
          <a:ln w="6350" cap="flat" cmpd="sng" algn="ctr">
            <a:solidFill>
              <a:srgbClr val="652B91"/>
            </a:solidFill>
            <a:prstDash val="sysDash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沙非胺</a:t>
            </a:r>
          </a:p>
        </p:txBody>
      </p:sp>
      <p:sp>
        <p:nvSpPr>
          <p:cNvPr id="10" name="圆角矩形 38">
            <a:extLst>
              <a:ext uri="{FF2B5EF4-FFF2-40B4-BE49-F238E27FC236}">
                <a16:creationId xmlns:a16="http://schemas.microsoft.com/office/drawing/2014/main" id="{61405F17-AA1A-E41C-2EE1-3F7FBE4E294D}"/>
              </a:ext>
            </a:extLst>
          </p:cNvPr>
          <p:cNvSpPr/>
          <p:nvPr/>
        </p:nvSpPr>
        <p:spPr>
          <a:xfrm>
            <a:off x="6167202" y="4080699"/>
            <a:ext cx="1724311" cy="320287"/>
          </a:xfrm>
          <a:prstGeom prst="roundRect">
            <a:avLst>
              <a:gd name="adj" fmla="val 0"/>
            </a:avLst>
          </a:prstGeom>
          <a:solidFill>
            <a:srgbClr val="EFE4F6">
              <a:alpha val="20000"/>
            </a:srgbClr>
          </a:solidFill>
          <a:ln w="6350" cap="flat" cmpd="sng" algn="ctr">
            <a:solidFill>
              <a:srgbClr val="652B91"/>
            </a:solidFill>
            <a:prstDash val="sysDash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沙非胺</a:t>
            </a:r>
          </a:p>
        </p:txBody>
      </p:sp>
      <p:sp>
        <p:nvSpPr>
          <p:cNvPr id="11" name="圆角矩形 38">
            <a:extLst>
              <a:ext uri="{FF2B5EF4-FFF2-40B4-BE49-F238E27FC236}">
                <a16:creationId xmlns:a16="http://schemas.microsoft.com/office/drawing/2014/main" id="{96CB970E-0341-750C-EC42-96A0E5CBA7EC}"/>
              </a:ext>
            </a:extLst>
          </p:cNvPr>
          <p:cNvSpPr/>
          <p:nvPr/>
        </p:nvSpPr>
        <p:spPr>
          <a:xfrm>
            <a:off x="598788" y="6210960"/>
            <a:ext cx="1191556" cy="286363"/>
          </a:xfrm>
          <a:prstGeom prst="roundRect">
            <a:avLst>
              <a:gd name="adj" fmla="val 0"/>
            </a:avLst>
          </a:prstGeom>
          <a:solidFill>
            <a:srgbClr val="FFFFFF">
              <a:lumMod val="95000"/>
              <a:alpha val="50049"/>
            </a:srgbClr>
          </a:solidFill>
          <a:ln w="6350" cap="flat" cmpd="sng" algn="ctr">
            <a:solidFill>
              <a:srgbClr val="000000">
                <a:lumMod val="75000"/>
                <a:lumOff val="25000"/>
              </a:srgbClr>
            </a:solidFill>
            <a:prstDash val="sysDash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司来吉兰</a:t>
            </a:r>
          </a:p>
        </p:txBody>
      </p:sp>
    </p:spTree>
    <p:extLst>
      <p:ext uri="{BB962C8B-B14F-4D97-AF65-F5344CB8AC3E}">
        <p14:creationId xmlns:p14="http://schemas.microsoft.com/office/powerpoint/2010/main" val="1079744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0">
            <a:extLst>
              <a:ext uri="{FF2B5EF4-FFF2-40B4-BE49-F238E27FC236}">
                <a16:creationId xmlns:a16="http://schemas.microsoft.com/office/drawing/2014/main" id="{80DC0D69-92E4-3E2B-2865-5D3D4D05C1AD}"/>
              </a:ext>
            </a:extLst>
          </p:cNvPr>
          <p:cNvSpPr/>
          <p:nvPr/>
        </p:nvSpPr>
        <p:spPr>
          <a:xfrm>
            <a:off x="563447" y="3211767"/>
            <a:ext cx="11055213" cy="3349634"/>
          </a:xfrm>
          <a:prstGeom prst="roundRect">
            <a:avLst>
              <a:gd name="adj" fmla="val 2410"/>
            </a:avLst>
          </a:prstGeom>
          <a:solidFill>
            <a:srgbClr val="FFFFFF"/>
          </a:solidFill>
          <a:ln w="6350" cap="flat" cmpd="sng" algn="ctr">
            <a:solidFill>
              <a:srgbClr val="7833AC"/>
            </a:solidFill>
            <a:prstDash val="dash"/>
            <a:miter lim="800000"/>
          </a:ln>
          <a:effectLst>
            <a:outerShdw blurRad="584200" dist="152400" dir="5400000" sx="94000" sy="94000" algn="ctr" rotWithShape="0">
              <a:srgbClr val="000000">
                <a:lumMod val="50000"/>
                <a:lumOff val="50000"/>
                <a:alpha val="2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圆角矩形 10">
            <a:extLst>
              <a:ext uri="{FF2B5EF4-FFF2-40B4-BE49-F238E27FC236}">
                <a16:creationId xmlns:a16="http://schemas.microsoft.com/office/drawing/2014/main" id="{0675CF10-7BA7-90F8-D472-3F3F4B1F61D3}"/>
              </a:ext>
            </a:extLst>
          </p:cNvPr>
          <p:cNvSpPr/>
          <p:nvPr/>
        </p:nvSpPr>
        <p:spPr>
          <a:xfrm>
            <a:off x="572207" y="984990"/>
            <a:ext cx="11055213" cy="1850854"/>
          </a:xfrm>
          <a:prstGeom prst="roundRect">
            <a:avLst>
              <a:gd name="adj" fmla="val 2410"/>
            </a:avLst>
          </a:prstGeom>
          <a:solidFill>
            <a:srgbClr val="FFFFFF"/>
          </a:solidFill>
          <a:ln w="6350" cap="flat" cmpd="sng" algn="ctr">
            <a:solidFill>
              <a:srgbClr val="7833AC"/>
            </a:solidFill>
            <a:prstDash val="dash"/>
            <a:miter lim="800000"/>
          </a:ln>
          <a:effectLst>
            <a:outerShdw blurRad="584200" dist="152400" dir="5400000" sx="94000" sy="94000" algn="ctr" rotWithShape="0">
              <a:srgbClr val="000000">
                <a:lumMod val="50000"/>
                <a:lumOff val="50000"/>
                <a:alpha val="2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8A4AC1C6-3F5C-9C17-69DD-85FB07D14D74}"/>
              </a:ext>
            </a:extLst>
          </p:cNvPr>
          <p:cNvGrpSpPr/>
          <p:nvPr/>
        </p:nvGrpSpPr>
        <p:grpSpPr>
          <a:xfrm>
            <a:off x="238829" y="169610"/>
            <a:ext cx="11592000" cy="555117"/>
            <a:chOff x="336000" y="169610"/>
            <a:chExt cx="11592000" cy="555117"/>
          </a:xfrm>
        </p:grpSpPr>
        <p:cxnSp>
          <p:nvCxnSpPr>
            <p:cNvPr id="6" name="直线连接符 13">
              <a:extLst>
                <a:ext uri="{FF2B5EF4-FFF2-40B4-BE49-F238E27FC236}">
                  <a16:creationId xmlns:a16="http://schemas.microsoft.com/office/drawing/2014/main" id="{67A8C21F-12BD-2A79-7D11-659B7B7BF27A}"/>
                </a:ext>
              </a:extLst>
            </p:cNvPr>
            <p:cNvCxnSpPr/>
            <p:nvPr/>
          </p:nvCxnSpPr>
          <p:spPr>
            <a:xfrm>
              <a:off x="336000" y="724727"/>
              <a:ext cx="11592000" cy="0"/>
            </a:xfrm>
            <a:prstGeom prst="line">
              <a:avLst/>
            </a:prstGeom>
            <a:noFill/>
            <a:ln w="6350" cap="flat" cmpd="sng" algn="ctr">
              <a:solidFill>
                <a:srgbClr val="652B91"/>
              </a:solidFill>
              <a:prstDash val="solid"/>
              <a:miter lim="800000"/>
            </a:ln>
            <a:effectLst/>
          </p:spPr>
        </p:cxnSp>
        <p:sp>
          <p:nvSpPr>
            <p:cNvPr id="7" name="圆角矩形 14">
              <a:extLst>
                <a:ext uri="{FF2B5EF4-FFF2-40B4-BE49-F238E27FC236}">
                  <a16:creationId xmlns:a16="http://schemas.microsoft.com/office/drawing/2014/main" id="{8DA3E841-FF33-4566-157A-4823EC854EAB}"/>
                </a:ext>
              </a:extLst>
            </p:cNvPr>
            <p:cNvSpPr/>
            <p:nvPr/>
          </p:nvSpPr>
          <p:spPr>
            <a:xfrm>
              <a:off x="340663" y="169610"/>
              <a:ext cx="1764212" cy="3960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30000">
                  <a:srgbClr val="652B91"/>
                </a:gs>
                <a:gs pos="100000">
                  <a:srgbClr val="652B91">
                    <a:lumMod val="90000"/>
                    <a:lumOff val="10000"/>
                  </a:srgbClr>
                </a:gs>
              </a:gsLst>
              <a:lin ang="54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>
              <a:outerShdw blurRad="317500" dist="152400" dir="5400000" sx="90000" sy="90000" algn="ctr" rotWithShape="0">
                <a:srgbClr val="000000">
                  <a:lumMod val="50000"/>
                  <a:lumOff val="50000"/>
                  <a:alpha val="2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CE57CFAB-64AC-6A9A-97E3-921C405CED22}"/>
                </a:ext>
              </a:extLst>
            </p:cNvPr>
            <p:cNvSpPr txBox="1"/>
            <p:nvPr/>
          </p:nvSpPr>
          <p:spPr>
            <a:xfrm>
              <a:off x="430778" y="229111"/>
              <a:ext cx="1574706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有效性</a:t>
              </a:r>
            </a:p>
          </p:txBody>
        </p:sp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CF011FD9-305B-671C-E158-83A55852006B}"/>
              </a:ext>
            </a:extLst>
          </p:cNvPr>
          <p:cNvSpPr txBox="1"/>
          <p:nvPr/>
        </p:nvSpPr>
        <p:spPr>
          <a:xfrm>
            <a:off x="2157425" y="164680"/>
            <a:ext cx="1003457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kumimoji="1" sz="2400" b="1">
                <a:latin typeface="+mj-ea"/>
                <a:ea typeface="+mj-ea"/>
                <a:cs typeface="OPPOSans B" pitchFamily="18" charset="-122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沙非胺获权威指南及循证建议推荐，推荐级别高于前两代</a:t>
            </a:r>
            <a:endParaRPr kumimoji="1" lang="en-US" altLang="zh-CN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object 18">
            <a:extLst>
              <a:ext uri="{FF2B5EF4-FFF2-40B4-BE49-F238E27FC236}">
                <a16:creationId xmlns:a16="http://schemas.microsoft.com/office/drawing/2014/main" id="{C48A0286-5979-0B5F-F1DA-63CD1EADC4B0}"/>
              </a:ext>
            </a:extLst>
          </p:cNvPr>
          <p:cNvSpPr txBox="1"/>
          <p:nvPr/>
        </p:nvSpPr>
        <p:spPr>
          <a:xfrm>
            <a:off x="1396418" y="961072"/>
            <a:ext cx="939800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zh-CN" altLang="en-US" sz="1600" b="1" kern="0" spc="-5">
                <a:solidFill>
                  <a:srgbClr val="FFFFFF"/>
                </a:solidFill>
                <a:cs typeface="+mn-ea"/>
                <a:sym typeface="+mn-lt"/>
              </a:rPr>
              <a:t>国内权威指南</a:t>
            </a:r>
            <a:endParaRPr sz="16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50760B71-8B57-5D1D-6DF9-7A0864909E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89" r="71447" b="10358"/>
          <a:stretch>
            <a:fillRect/>
          </a:stretch>
        </p:blipFill>
        <p:spPr>
          <a:xfrm>
            <a:off x="708588" y="1526803"/>
            <a:ext cx="1102637" cy="1000812"/>
          </a:xfrm>
          <a:prstGeom prst="rect">
            <a:avLst/>
          </a:prstGeom>
          <a:solidFill>
            <a:srgbClr val="EFE6F4"/>
          </a:solidFill>
        </p:spPr>
      </p:pic>
      <p:graphicFrame>
        <p:nvGraphicFramePr>
          <p:cNvPr id="13" name="object 29">
            <a:extLst>
              <a:ext uri="{FF2B5EF4-FFF2-40B4-BE49-F238E27FC236}">
                <a16:creationId xmlns:a16="http://schemas.microsoft.com/office/drawing/2014/main" id="{2794A8A3-B3B8-1E49-DB21-8B3956F6D6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5854981"/>
              </p:ext>
            </p:extLst>
          </p:nvPr>
        </p:nvGraphicFramePr>
        <p:xfrm>
          <a:off x="1889655" y="1307863"/>
          <a:ext cx="9708824" cy="1318892"/>
        </p:xfrm>
        <a:graphic>
          <a:graphicData uri="http://schemas.openxmlformats.org/drawingml/2006/table">
            <a:tbl>
              <a:tblPr firstRow="1" bandRow="1"/>
              <a:tblGrid>
                <a:gridCol w="36825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2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94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90805" marR="103505">
                        <a:lnSpc>
                          <a:spcPct val="100000"/>
                        </a:lnSpc>
                        <a:spcBef>
                          <a:spcPts val="1220"/>
                        </a:spcBef>
                      </a:pPr>
                      <a:r>
                        <a:rPr lang="zh-CN" altLang="en-US" sz="1400" b="1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中国帕金森病治疗指南（第四版）</a:t>
                      </a:r>
                      <a:r>
                        <a:rPr lang="en-US" altLang="zh-CN" sz="1400" b="1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(2020</a:t>
                      </a:r>
                      <a:r>
                        <a:rPr lang="zh-CN" altLang="en-US" sz="1400" b="1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年</a:t>
                      </a:r>
                      <a:r>
                        <a:rPr lang="en-US" altLang="zh-CN" sz="1400" b="1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)</a:t>
                      </a:r>
                      <a:r>
                        <a:rPr lang="en-US" altLang="zh-CN" sz="1400" b="1" baseline="300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1</a:t>
                      </a:r>
                    </a:p>
                  </a:txBody>
                  <a:tcPr marL="0" marR="0" marT="154940" marB="0" anchor="ctr">
                    <a:lnL>
                      <a:noFill/>
                    </a:lnL>
                    <a:lnR>
                      <a:noFill/>
                    </a:lnR>
                    <a:lnT w="12700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109855">
                        <a:lnSpc>
                          <a:spcPct val="100000"/>
                        </a:lnSpc>
                        <a:spcBef>
                          <a:spcPts val="1220"/>
                        </a:spcBef>
                      </a:pPr>
                      <a:r>
                        <a:rPr lang="zh-CN" altLang="en-US" sz="1400" b="0" spc="-5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沙非胺对症状波动的治疗被评估为</a:t>
                      </a:r>
                      <a:r>
                        <a:rPr kumimoji="1" lang="zh-CN" altLang="en-US" sz="1600" b="1" kern="1200" dirty="0">
                          <a:solidFill>
                            <a:srgbClr val="7C35B2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有效，临床有用</a:t>
                      </a:r>
                      <a:endParaRPr kumimoji="1" lang="zh-CN" altLang="en-US" sz="1400" b="1" kern="1200" dirty="0">
                        <a:solidFill>
                          <a:srgbClr val="7C35B2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0" marR="0" marT="154940" marB="0" anchor="ctr">
                    <a:lnL>
                      <a:noFill/>
                    </a:lnL>
                    <a:lnR>
                      <a:noFill/>
                    </a:lnR>
                    <a:lnT w="12700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94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90805" marR="210820" algn="just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lang="zh-CN" altLang="en-US" sz="1400" b="1" spc="-5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中国中晚期帕金森病运动症状治疗的循证医学指南（</a:t>
                      </a:r>
                      <a:r>
                        <a:rPr lang="en-US" altLang="zh-CN" sz="1400" b="1" spc="-5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2021</a:t>
                      </a:r>
                      <a:r>
                        <a:rPr lang="zh-CN" altLang="en-US" sz="1400" b="1" spc="-5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年）</a:t>
                      </a:r>
                      <a:r>
                        <a:rPr lang="en-US" altLang="zh-CN" sz="1400" b="1" spc="-5" baseline="300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2</a:t>
                      </a:r>
                    </a:p>
                  </a:txBody>
                  <a:tcPr marL="0" marR="0" marT="6413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109855" marR="163830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lang="zh-CN" altLang="en-US" sz="14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沙非胺为双重机制药物，推荐用于中晚期帕金森病剂末恶化治疗</a:t>
                      </a:r>
                      <a:endParaRPr lang="en-US" altLang="zh-CN" sz="14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  <a:p>
                      <a:pPr marL="109855" marR="163830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kumimoji="1" lang="zh-CN" altLang="en-US" sz="1600" b="1" kern="1200" dirty="0">
                          <a:solidFill>
                            <a:srgbClr val="7C35B2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（</a:t>
                      </a:r>
                      <a:r>
                        <a:rPr kumimoji="1" lang="en-US" altLang="zh-CN" sz="1600" b="1" kern="1200" dirty="0">
                          <a:solidFill>
                            <a:srgbClr val="7C35B2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1</a:t>
                      </a:r>
                      <a:r>
                        <a:rPr kumimoji="1" lang="zh-CN" altLang="en-US" sz="1600" b="1" kern="1200" dirty="0">
                          <a:solidFill>
                            <a:srgbClr val="7C35B2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级证据，</a:t>
                      </a:r>
                      <a:r>
                        <a:rPr kumimoji="1" lang="en-US" altLang="zh-CN" sz="1600" b="1" kern="1200" dirty="0">
                          <a:solidFill>
                            <a:srgbClr val="7C35B2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A</a:t>
                      </a:r>
                      <a:r>
                        <a:rPr kumimoji="1" lang="zh-CN" altLang="en-US" sz="1600" b="1" kern="1200" dirty="0">
                          <a:solidFill>
                            <a:srgbClr val="7C35B2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级推荐，安全）</a:t>
                      </a:r>
                    </a:p>
                  </a:txBody>
                  <a:tcPr marL="0" marR="0" marT="6413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4" name="object 29">
            <a:extLst>
              <a:ext uri="{FF2B5EF4-FFF2-40B4-BE49-F238E27FC236}">
                <a16:creationId xmlns:a16="http://schemas.microsoft.com/office/drawing/2014/main" id="{D6A098E6-ECAD-9551-C6B9-E8A5E19EC6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7635798"/>
              </p:ext>
            </p:extLst>
          </p:nvPr>
        </p:nvGraphicFramePr>
        <p:xfrm>
          <a:off x="652524" y="3424174"/>
          <a:ext cx="10886951" cy="2966905"/>
        </p:xfrm>
        <a:graphic>
          <a:graphicData uri="http://schemas.openxmlformats.org/drawingml/2006/table">
            <a:tbl>
              <a:tblPr firstRow="1" bandRow="1"/>
              <a:tblGrid>
                <a:gridCol w="42552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31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437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90805" marR="103505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400" b="1" baseline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国际帕金森病和运动障碍协会</a:t>
                      </a:r>
                      <a:r>
                        <a:rPr lang="en-US" altLang="zh-CN" sz="1400" b="1" baseline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(MDS)</a:t>
                      </a:r>
                      <a:r>
                        <a:rPr lang="zh-CN" altLang="en-US" sz="1400" b="1" baseline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循证建议：</a:t>
                      </a:r>
                      <a:endParaRPr lang="en-US" altLang="zh-CN" sz="1400" b="1" baseline="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  <a:p>
                      <a:pPr marL="90805" marR="103505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400" b="1" baseline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帕金森病症状波动的治疗（</a:t>
                      </a:r>
                      <a:r>
                        <a:rPr lang="en-US" altLang="zh-CN" sz="1400" b="1" baseline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2025</a:t>
                      </a:r>
                      <a:r>
                        <a:rPr lang="zh-CN" altLang="en-US" sz="1400" b="1" baseline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年）</a:t>
                      </a:r>
                      <a:r>
                        <a:rPr lang="en-US" altLang="zh-CN" sz="1400" b="1" baseline="300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3</a:t>
                      </a:r>
                    </a:p>
                  </a:txBody>
                  <a:tcPr marL="0" marR="0" marT="15494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4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395605" lvl="0" indent="-285750">
                        <a:lnSpc>
                          <a:spcPct val="150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400" b="0" kern="1200" spc="-5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将沙非胺列为</a:t>
                      </a:r>
                      <a:r>
                        <a:rPr kumimoji="1" lang="zh-CN" altLang="en-US" sz="1600" b="1" kern="1200" dirty="0">
                          <a:solidFill>
                            <a:srgbClr val="7C35B2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唯一</a:t>
                      </a:r>
                      <a:r>
                        <a:rPr lang="zh-CN" altLang="en-US" sz="1400" b="0" kern="1200" spc="-5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“</a:t>
                      </a:r>
                      <a:r>
                        <a:rPr lang="zh-CN" altLang="en-US" sz="14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单胺氧化酶B抑制剂</a:t>
                      </a:r>
                      <a:r>
                        <a:rPr lang="en-US" altLang="zh-CN" sz="1400" b="0" kern="1200" spc="-5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+</a:t>
                      </a:r>
                      <a:r>
                        <a:rPr lang="zh-CN" altLang="en-US" sz="1400" b="0" kern="1200" spc="-5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离子通道阻滞剂”双重机制药物</a:t>
                      </a:r>
                      <a:endParaRPr lang="en-US" altLang="zh-CN" sz="1400" b="0" kern="1200" spc="-5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  <a:p>
                      <a:pPr marL="395605" marR="0" lvl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zh-CN" altLang="en-US" sz="1600" b="1" kern="1200" dirty="0">
                          <a:solidFill>
                            <a:srgbClr val="7C35B2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唯一</a:t>
                      </a:r>
                      <a:r>
                        <a:rPr lang="zh-CN" altLang="en-US" sz="1400" b="0" kern="1200" spc="-5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对症状波动的治疗被评估为</a:t>
                      </a:r>
                      <a:r>
                        <a:rPr kumimoji="1" lang="zh-CN" altLang="en-US" sz="1600" b="1" kern="1200" dirty="0">
                          <a:solidFill>
                            <a:srgbClr val="7C35B2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有效</a:t>
                      </a:r>
                      <a:r>
                        <a:rPr lang="zh-CN" altLang="en-US" sz="1400" b="0" kern="1200" spc="-5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的双重机制药物</a:t>
                      </a:r>
                      <a:r>
                        <a:rPr lang="zh-CN" altLang="en-US" sz="14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（证据级别高）</a:t>
                      </a:r>
                      <a:endParaRPr lang="en-US" altLang="zh-CN" sz="14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  <a:p>
                      <a:pPr marL="395605" marR="0" lvl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CN" altLang="en-US" sz="14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雷沙吉兰为单胺氧化酶</a:t>
                      </a:r>
                      <a:r>
                        <a:rPr lang="en-US" altLang="zh-CN" sz="14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B</a:t>
                      </a:r>
                      <a:r>
                        <a:rPr lang="zh-CN" altLang="en-US" sz="14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抑制剂，治疗症状波动</a:t>
                      </a:r>
                      <a:r>
                        <a:rPr lang="zh-CN" altLang="en-US" sz="14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可能有效（证据级别中等）</a:t>
                      </a:r>
                      <a:endParaRPr lang="en-US" altLang="zh-CN" sz="14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  <a:p>
                      <a:pPr marL="395605" marR="0" lvl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CN" altLang="en-US" sz="14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司来吉兰为单胺氧化酶</a:t>
                      </a:r>
                      <a:r>
                        <a:rPr lang="en-US" altLang="zh-CN" sz="14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B</a:t>
                      </a:r>
                      <a:r>
                        <a:rPr lang="zh-CN" altLang="en-US" sz="14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抑制剂，治疗症状波动</a:t>
                      </a:r>
                      <a:r>
                        <a:rPr lang="zh-CN" altLang="en-US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证据不足（证据级别低或极低）</a:t>
                      </a:r>
                      <a:endParaRPr lang="en-US" altLang="zh-CN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0" marR="0" marT="15494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4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231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90805" marR="210820" algn="just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lang="zh-CN" altLang="en-US" sz="1400" b="1" spc="-5" baseline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德国帕金森病指南（</a:t>
                      </a:r>
                      <a:r>
                        <a:rPr lang="en-US" altLang="zh-CN" sz="1400" b="1" spc="-5" baseline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2023</a:t>
                      </a:r>
                      <a:r>
                        <a:rPr lang="zh-CN" altLang="en-US" sz="1400" b="1" spc="-5" baseline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年）</a:t>
                      </a:r>
                      <a:r>
                        <a:rPr lang="en-US" altLang="zh-CN" sz="1400" b="1" spc="-5" baseline="300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4</a:t>
                      </a:r>
                    </a:p>
                  </a:txBody>
                  <a:tcPr marL="0" marR="0" marT="6413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AE4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4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395605" marR="163830" indent="-285750">
                        <a:lnSpc>
                          <a:spcPct val="100000"/>
                        </a:lnSpc>
                        <a:spcBef>
                          <a:spcPts val="505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沙非胺为双重机制药物，可用于症状波动治疗（</a:t>
                      </a:r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100%</a:t>
                      </a:r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共识）</a:t>
                      </a:r>
                      <a:endParaRPr lang="en-US" altLang="zh-CN" sz="1400" b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  <a:p>
                      <a:pPr marL="395605" marR="163830" indent="-285750">
                        <a:lnSpc>
                          <a:spcPct val="100000"/>
                        </a:lnSpc>
                        <a:spcBef>
                          <a:spcPts val="505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可以使用沙非胺治疗中重度异动（</a:t>
                      </a:r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85.7%</a:t>
                      </a:r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共识）</a:t>
                      </a:r>
                      <a:endParaRPr lang="en-US" altLang="zh-CN" sz="1400" b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  <a:p>
                      <a:pPr marL="395605" marR="163830" indent="-285750">
                        <a:lnSpc>
                          <a:spcPct val="100000"/>
                        </a:lnSpc>
                        <a:spcBef>
                          <a:spcPts val="505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对于多巴胺依赖性疼痛，可考虑使用沙非胺（</a:t>
                      </a:r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100%</a:t>
                      </a:r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共识）</a:t>
                      </a:r>
                    </a:p>
                  </a:txBody>
                  <a:tcPr marL="0" marR="0" marT="6413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AE4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4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文本框 14">
            <a:extLst>
              <a:ext uri="{FF2B5EF4-FFF2-40B4-BE49-F238E27FC236}">
                <a16:creationId xmlns:a16="http://schemas.microsoft.com/office/drawing/2014/main" id="{1602A473-6C10-12E0-08DA-FBE94FC3D616}"/>
              </a:ext>
            </a:extLst>
          </p:cNvPr>
          <p:cNvSpPr txBox="1"/>
          <p:nvPr/>
        </p:nvSpPr>
        <p:spPr>
          <a:xfrm>
            <a:off x="22563" y="6581001"/>
            <a:ext cx="11956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1.</a:t>
            </a:r>
            <a:r>
              <a:rPr lang="zh-CN" altLang="en-US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中华医学会神经病学分会帕金森病及运动障碍学组等</a:t>
            </a:r>
            <a:r>
              <a:rPr lang="en-US" altLang="zh-CN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. </a:t>
            </a:r>
            <a:r>
              <a:rPr lang="zh-CN" altLang="en-US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中华神经科杂志</a:t>
            </a:r>
            <a:r>
              <a:rPr lang="en-US" altLang="zh-CN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,2020,53(12):973-986. 2.</a:t>
            </a:r>
            <a:r>
              <a:rPr lang="zh-CN" altLang="en-US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中华医学会神经病学分会帕金森病及运动障碍学组等</a:t>
            </a:r>
            <a:r>
              <a:rPr lang="en-US" altLang="zh-CN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. </a:t>
            </a:r>
            <a:r>
              <a:rPr lang="zh-CN" altLang="en-US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中国神经免疫学和神经病学杂志</a:t>
            </a:r>
            <a:r>
              <a:rPr lang="en-US" altLang="zh-CN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,2021,28(5):347-360.</a:t>
            </a:r>
            <a:r>
              <a:rPr lang="fr-FR" altLang="zh-CN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 </a:t>
            </a:r>
            <a:r>
              <a:rPr lang="en-US" altLang="zh-CN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3. de </a:t>
            </a:r>
            <a:r>
              <a:rPr lang="en-US" altLang="zh-CN" sz="600" dirty="0" err="1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Bie</a:t>
            </a:r>
            <a:r>
              <a:rPr lang="en-US" altLang="zh-CN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 RMA, et al. Mov </a:t>
            </a:r>
            <a:r>
              <a:rPr lang="en-US" altLang="zh-CN" sz="600" dirty="0" err="1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Disord</a:t>
            </a:r>
            <a:r>
              <a:rPr lang="en-US" altLang="zh-CN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. Published online March 8, 2025. 4.  </a:t>
            </a:r>
            <a:r>
              <a:rPr lang="en-US" altLang="zh-CN" sz="600" dirty="0" err="1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Leitlinienreport</a:t>
            </a:r>
            <a:r>
              <a:rPr lang="en-US" altLang="zh-CN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 Parkinson-</a:t>
            </a:r>
            <a:r>
              <a:rPr lang="en-US" altLang="zh-CN" sz="600" dirty="0" err="1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Krankheit</a:t>
            </a:r>
            <a:r>
              <a:rPr lang="en-US" altLang="zh-CN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. From: https://dgn.org/leitlinie/parkinson-krankheit.(Access on 18th Feb</a:t>
            </a:r>
            <a:r>
              <a:rPr lang="zh-CN" altLang="en-US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）</a:t>
            </a:r>
            <a:endParaRPr lang="en-US" altLang="zh-CN" sz="600" dirty="0">
              <a:solidFill>
                <a:srgbClr val="000000">
                  <a:lumMod val="50000"/>
                  <a:lumOff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16" name="object 18">
            <a:extLst>
              <a:ext uri="{FF2B5EF4-FFF2-40B4-BE49-F238E27FC236}">
                <a16:creationId xmlns:a16="http://schemas.microsoft.com/office/drawing/2014/main" id="{D74639CB-93B0-6B32-FB7E-388DEB6A7FF3}"/>
              </a:ext>
            </a:extLst>
          </p:cNvPr>
          <p:cNvSpPr txBox="1"/>
          <p:nvPr/>
        </p:nvSpPr>
        <p:spPr>
          <a:xfrm>
            <a:off x="1394895" y="3182899"/>
            <a:ext cx="939800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zh-CN" altLang="en-US" sz="1600" b="1" kern="0" spc="-5">
                <a:solidFill>
                  <a:srgbClr val="FFFFFF"/>
                </a:solidFill>
                <a:cs typeface="+mn-ea"/>
                <a:sym typeface="+mn-lt"/>
              </a:rPr>
              <a:t>国外权威循证建议及指南</a:t>
            </a:r>
          </a:p>
        </p:txBody>
      </p:sp>
      <p:sp>
        <p:nvSpPr>
          <p:cNvPr id="17" name="同侧圆角矩形 109">
            <a:extLst>
              <a:ext uri="{FF2B5EF4-FFF2-40B4-BE49-F238E27FC236}">
                <a16:creationId xmlns:a16="http://schemas.microsoft.com/office/drawing/2014/main" id="{B540BA61-AA1A-1A83-D41C-7B006C9CF7F1}"/>
              </a:ext>
            </a:extLst>
          </p:cNvPr>
          <p:cNvSpPr/>
          <p:nvPr/>
        </p:nvSpPr>
        <p:spPr>
          <a:xfrm>
            <a:off x="572207" y="817064"/>
            <a:ext cx="11055212" cy="422653"/>
          </a:xfrm>
          <a:prstGeom prst="round2SameRect">
            <a:avLst>
              <a:gd name="adj1" fmla="val 15129"/>
              <a:gd name="adj2" fmla="val 0"/>
            </a:avLst>
          </a:prstGeom>
          <a:gradFill flip="none" rotWithShape="1">
            <a:gsLst>
              <a:gs pos="30000">
                <a:srgbClr val="652B91"/>
              </a:gs>
              <a:gs pos="100000">
                <a:srgbClr val="652B91">
                  <a:lumMod val="80000"/>
                  <a:lumOff val="20000"/>
                </a:srgbClr>
              </a:gs>
            </a:gsLst>
            <a:lin ang="135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srgbClr val="7733AB">
                <a:alpha val="40000"/>
              </a:srgbClr>
            </a:outerShdw>
          </a:effectLst>
        </p:spPr>
        <p:txBody>
          <a:bodyPr rtlCol="0" anchor="ctr"/>
          <a:lstStyle/>
          <a:p>
            <a:pPr marL="12700" algn="ctr">
              <a:spcBef>
                <a:spcPts val="100"/>
              </a:spcBef>
            </a:pPr>
            <a:r>
              <a:rPr lang="zh-CN" altLang="en-US" sz="1600" b="1" kern="0" spc="-5" dirty="0">
                <a:solidFill>
                  <a:srgbClr val="FFFFFF"/>
                </a:solidFill>
                <a:cs typeface="+mn-ea"/>
                <a:sym typeface="+mn-lt"/>
              </a:rPr>
              <a:t>国内权威指南</a:t>
            </a:r>
            <a:endParaRPr lang="zh-CN" altLang="en-US" sz="1600" kern="0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18" name="同侧圆角矩形 109">
            <a:extLst>
              <a:ext uri="{FF2B5EF4-FFF2-40B4-BE49-F238E27FC236}">
                <a16:creationId xmlns:a16="http://schemas.microsoft.com/office/drawing/2014/main" id="{921415C8-D4E4-9234-98AC-215AA4AE3E0E}"/>
              </a:ext>
            </a:extLst>
          </p:cNvPr>
          <p:cNvSpPr/>
          <p:nvPr/>
        </p:nvSpPr>
        <p:spPr>
          <a:xfrm>
            <a:off x="572207" y="2968713"/>
            <a:ext cx="11055212" cy="422653"/>
          </a:xfrm>
          <a:prstGeom prst="round2SameRect">
            <a:avLst>
              <a:gd name="adj1" fmla="val 15129"/>
              <a:gd name="adj2" fmla="val 0"/>
            </a:avLst>
          </a:prstGeom>
          <a:gradFill flip="none" rotWithShape="1">
            <a:gsLst>
              <a:gs pos="30000">
                <a:srgbClr val="652B91"/>
              </a:gs>
              <a:gs pos="100000">
                <a:srgbClr val="652B91">
                  <a:lumMod val="80000"/>
                  <a:lumOff val="20000"/>
                </a:srgbClr>
              </a:gs>
            </a:gsLst>
            <a:lin ang="135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srgbClr val="7733AB">
                <a:alpha val="40000"/>
              </a:srgbClr>
            </a:outerShdw>
          </a:effectLst>
        </p:spPr>
        <p:txBody>
          <a:bodyPr rtlCol="0" anchor="ctr"/>
          <a:lstStyle/>
          <a:p>
            <a:pPr marL="12700" algn="ctr">
              <a:spcBef>
                <a:spcPts val="100"/>
              </a:spcBef>
            </a:pPr>
            <a:r>
              <a:rPr lang="zh-CN" altLang="en-US" sz="1600" b="1" kern="0" spc="-5" dirty="0">
                <a:solidFill>
                  <a:srgbClr val="FFFFFF"/>
                </a:solidFill>
                <a:cs typeface="+mn-ea"/>
                <a:sym typeface="+mn-lt"/>
              </a:rPr>
              <a:t>国外权威循证建议及指南</a:t>
            </a:r>
          </a:p>
        </p:txBody>
      </p:sp>
    </p:spTree>
    <p:extLst>
      <p:ext uri="{BB962C8B-B14F-4D97-AF65-F5344CB8AC3E}">
        <p14:creationId xmlns:p14="http://schemas.microsoft.com/office/powerpoint/2010/main" val="65735576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&quot;cd3ee0cf-a0ea-4034-9bee-1675137dcbc0&quot;,&quot;Name&quot;:&quot;自定义&quot;,&quot;Kind&quot;:1,&quot;OldGuidesSetting&quot;:{&quot;HeaderHeight&quot;:0.0,&quot;FooterHeight&quot;:0.0,&quot;SideMargin&quot;:0.0,&quot;TopMargin&quot;:0.0,&quot;BottomMargin&quot;:0.0,&quot;IntervalMargin&quot;:0.0}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1_1_1"/>
  <p:tag name="KSO_WM_TEMPLATE_CATEGORY" val="custom"/>
  <p:tag name="KSO_WM_TEMPLATE_INDEX" val="20230914"/>
  <p:tag name="KSO_WM_UNIT_LAYERLEVEL" val="1_1_1"/>
  <p:tag name="KSO_WM_TAG_VERSION" val="3.0"/>
  <p:tag name="KSO_WM_DIAGRAM_GROUP_CODE" val="l1-1"/>
  <p:tag name="KSO_WM_UNIT_TYPE" val="l_h_a"/>
  <p:tag name="KSO_WM_UNIT_ID" val="custom20230914_2*l_h_a*1_1_1"/>
  <p:tag name="KSO_WM_DIAGRAM_VERSION" val="3"/>
  <p:tag name="KSO_WM_DIAGRAM_MAX_ITEMCNT" val="6"/>
  <p:tag name="KSO_WM_DIAGRAM_MIN_ITEMCNT" val="2"/>
  <p:tag name="KSO_WM_DIAGRAM_VIRTUALLY_FRAME" val="{&quot;height&quot;:439.72337709317105,&quot;left&quot;:54.08208507593645,&quot;top&quot;:51.588311453414505,&quot;width&quot;:864.3179149240635}"/>
  <p:tag name="KSO_WM_DIAGRAM_COLOR_TRICK" val="1"/>
  <p:tag name="KSO_WM_DIAGRAM_COLOR_TEXT_CAN_REMOVE" val="n"/>
  <p:tag name="KSO_WM_UNIT_PRESET_TEXT" val="添加目录标题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_BRIGHTNESS" val="0.25"/>
  <p:tag name="KSO_WM_UNIT_TEXT_FILL_FORE_SCHEMECOLOR_INDEX" val="13"/>
  <p:tag name="KSO_WM_UNIT_TEXT_FILL_TYPE" val="1"/>
  <p:tag name="KSO_WM_UNIT_USESOURCEFORMAT_APPLY" val="1"/>
  <p:tag name="KSO_WM_DIAGRAM_USE_COLOR_VALUE" val="{&quot;color_scheme&quot;:1,&quot;color_type&quot;:1,&quot;theme_color_indexes&quot;:[5,6,5,6,5,6]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1_1_1"/>
  <p:tag name="KSO_WM_TEMPLATE_CATEGORY" val="custom"/>
  <p:tag name="KSO_WM_TEMPLATE_INDEX" val="20230914"/>
  <p:tag name="KSO_WM_UNIT_LAYERLEVEL" val="1_1_1"/>
  <p:tag name="KSO_WM_TAG_VERSION" val="3.0"/>
  <p:tag name="KSO_WM_DIAGRAM_GROUP_CODE" val="l1-1"/>
  <p:tag name="KSO_WM_UNIT_TYPE" val="l_h_a"/>
  <p:tag name="KSO_WM_UNIT_ID" val="custom20230914_2*l_h_a*1_1_1"/>
  <p:tag name="KSO_WM_DIAGRAM_VERSION" val="3"/>
  <p:tag name="KSO_WM_DIAGRAM_MAX_ITEMCNT" val="6"/>
  <p:tag name="KSO_WM_DIAGRAM_MIN_ITEMCNT" val="2"/>
  <p:tag name="KSO_WM_DIAGRAM_VIRTUALLY_FRAME" val="{&quot;height&quot;:439.72337709317105,&quot;left&quot;:54.08208507593645,&quot;top&quot;:51.588311453414505,&quot;width&quot;:864.3179149240635}"/>
  <p:tag name="KSO_WM_DIAGRAM_COLOR_TRICK" val="1"/>
  <p:tag name="KSO_WM_DIAGRAM_COLOR_TEXT_CAN_REMOVE" val="n"/>
  <p:tag name="KSO_WM_UNIT_PRESET_TEXT" val="添加目录标题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_BRIGHTNESS" val="0.25"/>
  <p:tag name="KSO_WM_UNIT_TEXT_FILL_FORE_SCHEMECOLOR_INDEX" val="13"/>
  <p:tag name="KSO_WM_UNIT_TEXT_FILL_TYPE" val="1"/>
  <p:tag name="KSO_WM_UNIT_USESOURCEFORMAT_APPLY" val="1"/>
  <p:tag name="KSO_WM_DIAGRAM_USE_COLOR_VALUE" val="{&quot;color_scheme&quot;:1,&quot;color_type&quot;:1,&quot;theme_color_indexes&quot;:[5,6,5,6,5,6]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850*301"/>
  <p:tag name="TABLE_ENDDRAG_RECT" val="55*128*850*301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f4363a5d-c9a2-4a60-b9b4-2d73490e3db6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6">
    <a:dk1>
      <a:srgbClr val="000000"/>
    </a:dk1>
    <a:lt1>
      <a:srgbClr val="FFFFFF"/>
    </a:lt1>
    <a:dk2>
      <a:srgbClr val="4B4761"/>
    </a:dk2>
    <a:lt2>
      <a:srgbClr val="E7E6E6"/>
    </a:lt2>
    <a:accent1>
      <a:srgbClr val="652B91"/>
    </a:accent1>
    <a:accent2>
      <a:srgbClr val="ED8300"/>
    </a:accent2>
    <a:accent3>
      <a:srgbClr val="F0C25E"/>
    </a:accent3>
    <a:accent4>
      <a:srgbClr val="7579A7"/>
    </a:accent4>
    <a:accent5>
      <a:srgbClr val="E4CC91"/>
    </a:accent5>
    <a:accent6>
      <a:srgbClr val="D19F8A"/>
    </a:accent6>
    <a:hlink>
      <a:srgbClr val="EE2D2C"/>
    </a:hlink>
    <a:folHlink>
      <a:srgbClr val="EDEDED"/>
    </a:folHlink>
  </a:clrScheme>
  <a:fontScheme name="自定义 2">
    <a:majorFont>
      <a:latin typeface="Arial Black"/>
      <a:ea typeface="微软雅黑"/>
      <a:cs typeface=""/>
    </a:majorFont>
    <a:minorFont>
      <a:latin typeface="Arial"/>
      <a:ea typeface="微软雅黑"/>
      <a:cs typeface=""/>
    </a:minorFont>
  </a:fontScheme>
  <a:fmtScheme name="Office 主题​​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自定义 6">
    <a:dk1>
      <a:srgbClr val="000000"/>
    </a:dk1>
    <a:lt1>
      <a:srgbClr val="FFFFFF"/>
    </a:lt1>
    <a:dk2>
      <a:srgbClr val="4B4761"/>
    </a:dk2>
    <a:lt2>
      <a:srgbClr val="E7E6E6"/>
    </a:lt2>
    <a:accent1>
      <a:srgbClr val="652B91"/>
    </a:accent1>
    <a:accent2>
      <a:srgbClr val="ED8300"/>
    </a:accent2>
    <a:accent3>
      <a:srgbClr val="F0C25E"/>
    </a:accent3>
    <a:accent4>
      <a:srgbClr val="7579A7"/>
    </a:accent4>
    <a:accent5>
      <a:srgbClr val="E4CC91"/>
    </a:accent5>
    <a:accent6>
      <a:srgbClr val="D19F8A"/>
    </a:accent6>
    <a:hlink>
      <a:srgbClr val="EE2D2C"/>
    </a:hlink>
    <a:folHlink>
      <a:srgbClr val="EDEDED"/>
    </a:folHlink>
  </a:clrScheme>
  <a:fontScheme name="自定义 2">
    <a:majorFont>
      <a:latin typeface="Arial Black"/>
      <a:ea typeface="微软雅黑"/>
      <a:cs typeface=""/>
    </a:majorFont>
    <a:minorFont>
      <a:latin typeface="Arial"/>
      <a:ea typeface="微软雅黑"/>
      <a:cs typeface=""/>
    </a:minorFont>
  </a:fontScheme>
  <a:fmtScheme name="Office 主题​​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1296</TotalTime>
  <Words>3826</Words>
  <Application>Microsoft Office PowerPoint</Application>
  <PresentationFormat>宽屏</PresentationFormat>
  <Paragraphs>423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4" baseType="lpstr">
      <vt:lpstr>Arial</vt:lpstr>
      <vt:lpstr>Wingdings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Wan, Lihua</dc:creator>
  <cp:lastModifiedBy>Zhang, Dongdong</cp:lastModifiedBy>
  <cp:revision>9</cp:revision>
  <dcterms:created xsi:type="dcterms:W3CDTF">2023-08-09T12:44:55Z</dcterms:created>
  <dcterms:modified xsi:type="dcterms:W3CDTF">2025-07-18T11:43:01Z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2052-12.1.0.15259</vt:lpwstr>
  </property>
  <property fmtid="{D5CDD505-2E9C-101B-9397-08002B2CF9AE}" pid="3" name="MSIP_Label_b5951535-ba60-477a-b438-eeb7abdb8a02_Enabled">
    <vt:lpwstr>true</vt:lpwstr>
  </property>
  <property fmtid="{D5CDD505-2E9C-101B-9397-08002B2CF9AE}" pid="4" name="MSIP_Label_b5951535-ba60-477a-b438-eeb7abdb8a02_SetDate">
    <vt:lpwstr>2025-07-08T03:11:57Z</vt:lpwstr>
  </property>
  <property fmtid="{D5CDD505-2E9C-101B-9397-08002B2CF9AE}" pid="5" name="MSIP_Label_b5951535-ba60-477a-b438-eeb7abdb8a02_Method">
    <vt:lpwstr>Standard</vt:lpwstr>
  </property>
  <property fmtid="{D5CDD505-2E9C-101B-9397-08002B2CF9AE}" pid="6" name="MSIP_Label_b5951535-ba60-477a-b438-eeb7abdb8a02_Name">
    <vt:lpwstr>Normal</vt:lpwstr>
  </property>
  <property fmtid="{D5CDD505-2E9C-101B-9397-08002B2CF9AE}" pid="7" name="MSIP_Label_b5951535-ba60-477a-b438-eeb7abdb8a02_SiteId">
    <vt:lpwstr>e4755151-e9e1-4f5b-9047-2032abf82fe5</vt:lpwstr>
  </property>
  <property fmtid="{D5CDD505-2E9C-101B-9397-08002B2CF9AE}" pid="8" name="MSIP_Label_b5951535-ba60-477a-b438-eeb7abdb8a02_ActionId">
    <vt:lpwstr>655c0c55-9546-4333-b6d4-0494f1defa0c</vt:lpwstr>
  </property>
  <property fmtid="{D5CDD505-2E9C-101B-9397-08002B2CF9AE}" pid="9" name="MSIP_Label_b5951535-ba60-477a-b438-eeb7abdb8a02_ContentBits">
    <vt:lpwstr>0</vt:lpwstr>
  </property>
</Properties>
</file>