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13.xml" ContentType="application/vnd.openxmlformats-officedocument.presentationml.tag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</p:sldMasterIdLst>
  <p:notesMasterIdLst>
    <p:notesMasterId r:id="rId14"/>
  </p:notesMasterIdLst>
  <p:sldIdLst>
    <p:sldId id="310" r:id="rId3"/>
    <p:sldId id="704" r:id="rId4"/>
    <p:sldId id="325" r:id="rId5"/>
    <p:sldId id="700" r:id="rId6"/>
    <p:sldId id="335" r:id="rId7"/>
    <p:sldId id="703" r:id="rId8"/>
    <p:sldId id="330" r:id="rId9"/>
    <p:sldId id="697" r:id="rId10"/>
    <p:sldId id="707" r:id="rId11"/>
    <p:sldId id="699" r:id="rId12"/>
    <p:sldId id="7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3AC31C-8BBA-66C1-A5C8-3C810FF6EBA1}" name="Rachel-Sh LI" initials="RL" userId="S::ral41944@ipsen.com::927f87a3-96b2-47c8-b1f4-d119298bf90f" providerId="AD"/>
  <p188:author id="{A6FF904B-09EF-2620-9908-6019E69E5941}" name="Jing SUN" initials="JS" userId="S::jis69600@ipsen.com::2e504909-939d-41bb-b9ae-d79f853f59bf" providerId="AD"/>
  <p188:author id="{8443ED59-20C7-4FDF-8DCA-8A14D1AA1C8C}" name="Microsoft Office User" initials="MOU" userId="Microsoft Office User" providerId="None"/>
  <p188:author id="{C2D1335E-0CC7-5666-C688-865D470E472D}" name="Lynn HE" initials="LH" userId="S::lyh77941@ipsen.com::cf6421e4-5e90-4f01-9fac-d4b9b968e7f1" providerId="AD"/>
  <p188:author id="{7B432E6D-B599-4550-1D3C-D63E31667774}" name="Jing YAN" initials="JY" userId="S::jiy65051@ipsen.com::d1f44362-6bc3-4317-acc8-f2ef815470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1052"/>
    <a:srgbClr val="CC6600"/>
    <a:srgbClr val="EFE8F4"/>
    <a:srgbClr val="DBCBE7"/>
    <a:srgbClr val="CC8F36"/>
    <a:srgbClr val="007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354A18-FDD8-45AF-9A1C-F6632E178778}" v="5" dt="2025-07-18T11:19:25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 HE" userId="cf6421e4-5e90-4f01-9fac-d4b9b968e7f1" providerId="ADAL" clId="{B696B0C2-D6F6-4F2B-B16D-3857D66555EC}"/>
    <pc:docChg chg="custSel modSld">
      <pc:chgData name="Lynn HE" userId="cf6421e4-5e90-4f01-9fac-d4b9b968e7f1" providerId="ADAL" clId="{B696B0C2-D6F6-4F2B-B16D-3857D66555EC}" dt="2025-07-18T09:43:08.964" v="0" actId="478"/>
      <pc:docMkLst>
        <pc:docMk/>
      </pc:docMkLst>
      <pc:sldChg chg="delSp mod">
        <pc:chgData name="Lynn HE" userId="cf6421e4-5e90-4f01-9fac-d4b9b968e7f1" providerId="ADAL" clId="{B696B0C2-D6F6-4F2B-B16D-3857D66555EC}" dt="2025-07-18T09:43:08.964" v="0" actId="478"/>
        <pc:sldMkLst>
          <pc:docMk/>
          <pc:sldMk cId="3704207723" sldId="699"/>
        </pc:sldMkLst>
        <pc:spChg chg="del">
          <ac:chgData name="Lynn HE" userId="cf6421e4-5e90-4f01-9fac-d4b9b968e7f1" providerId="ADAL" clId="{B696B0C2-D6F6-4F2B-B16D-3857D66555EC}" dt="2025-07-18T09:43:08.964" v="0" actId="478"/>
          <ac:spMkLst>
            <pc:docMk/>
            <pc:sldMk cId="3704207723" sldId="699"/>
            <ac:spMk id="5" creationId="{9BD3BAB0-CA61-E287-3715-884306E34194}"/>
          </ac:spMkLst>
        </pc:spChg>
      </pc:sldChg>
    </pc:docChg>
  </pc:docChgLst>
  <pc:docChgLst>
    <pc:chgData name="Jing YAN" userId="d1f44362-6bc3-4317-acc8-f2ef815470fe" providerId="ADAL" clId="{9D354A18-FDD8-45AF-9A1C-F6632E178778}"/>
    <pc:docChg chg="undo custSel addSld delSld modSld">
      <pc:chgData name="Jing YAN" userId="d1f44362-6bc3-4317-acc8-f2ef815470fe" providerId="ADAL" clId="{9D354A18-FDD8-45AF-9A1C-F6632E178778}" dt="2025-07-18T11:19:29.440" v="96" actId="47"/>
      <pc:docMkLst>
        <pc:docMk/>
      </pc:docMkLst>
      <pc:sldChg chg="modSp mod">
        <pc:chgData name="Jing YAN" userId="d1f44362-6bc3-4317-acc8-f2ef815470fe" providerId="ADAL" clId="{9D354A18-FDD8-45AF-9A1C-F6632E178778}" dt="2025-07-18T10:10:40.772" v="3" actId="20577"/>
        <pc:sldMkLst>
          <pc:docMk/>
          <pc:sldMk cId="2902683545" sldId="310"/>
        </pc:sldMkLst>
        <pc:spChg chg="mod">
          <ac:chgData name="Jing YAN" userId="d1f44362-6bc3-4317-acc8-f2ef815470fe" providerId="ADAL" clId="{9D354A18-FDD8-45AF-9A1C-F6632E178778}" dt="2025-07-18T10:10:30.266" v="1" actId="20577"/>
          <ac:spMkLst>
            <pc:docMk/>
            <pc:sldMk cId="2902683545" sldId="310"/>
            <ac:spMk id="3" creationId="{3027136C-E956-01F9-6FB1-A3D881404739}"/>
          </ac:spMkLst>
        </pc:spChg>
        <pc:spChg chg="mod">
          <ac:chgData name="Jing YAN" userId="d1f44362-6bc3-4317-acc8-f2ef815470fe" providerId="ADAL" clId="{9D354A18-FDD8-45AF-9A1C-F6632E178778}" dt="2025-07-18T10:10:40.772" v="3" actId="20577"/>
          <ac:spMkLst>
            <pc:docMk/>
            <pc:sldMk cId="2902683545" sldId="310"/>
            <ac:spMk id="11" creationId="{67FCCDCD-074D-A17B-D723-7A15C2EA07E6}"/>
          </ac:spMkLst>
        </pc:spChg>
      </pc:sldChg>
      <pc:sldChg chg="del">
        <pc:chgData name="Jing YAN" userId="d1f44362-6bc3-4317-acc8-f2ef815470fe" providerId="ADAL" clId="{9D354A18-FDD8-45AF-9A1C-F6632E178778}" dt="2025-07-18T10:57:05.180" v="5" actId="47"/>
        <pc:sldMkLst>
          <pc:docMk/>
          <pc:sldMk cId="832823059" sldId="312"/>
        </pc:sldMkLst>
      </pc:sldChg>
      <pc:sldChg chg="del">
        <pc:chgData name="Jing YAN" userId="d1f44362-6bc3-4317-acc8-f2ef815470fe" providerId="ADAL" clId="{9D354A18-FDD8-45AF-9A1C-F6632E178778}" dt="2025-07-18T11:13:54.726" v="37" actId="47"/>
        <pc:sldMkLst>
          <pc:docMk/>
          <pc:sldMk cId="1369049708" sldId="334"/>
        </pc:sldMkLst>
      </pc:sldChg>
      <pc:sldChg chg="del">
        <pc:chgData name="Jing YAN" userId="d1f44362-6bc3-4317-acc8-f2ef815470fe" providerId="ADAL" clId="{9D354A18-FDD8-45AF-9A1C-F6632E178778}" dt="2025-07-18T11:19:29.440" v="96" actId="47"/>
        <pc:sldMkLst>
          <pc:docMk/>
          <pc:sldMk cId="2482573261" sldId="698"/>
        </pc:sldMkLst>
      </pc:sldChg>
      <pc:sldChg chg="modSp mod">
        <pc:chgData name="Jing YAN" userId="d1f44362-6bc3-4317-acc8-f2ef815470fe" providerId="ADAL" clId="{9D354A18-FDD8-45AF-9A1C-F6632E178778}" dt="2025-07-18T11:13:46.323" v="35" actId="1036"/>
        <pc:sldMkLst>
          <pc:docMk/>
          <pc:sldMk cId="3704207723" sldId="699"/>
        </pc:sldMkLst>
        <pc:spChg chg="mod">
          <ac:chgData name="Jing YAN" userId="d1f44362-6bc3-4317-acc8-f2ef815470fe" providerId="ADAL" clId="{9D354A18-FDD8-45AF-9A1C-F6632E178778}" dt="2025-07-18T11:13:41.325" v="32" actId="14100"/>
          <ac:spMkLst>
            <pc:docMk/>
            <pc:sldMk cId="3704207723" sldId="699"/>
            <ac:spMk id="23" creationId="{1D975C98-62F1-43D2-69B8-88734C8BBD00}"/>
          </ac:spMkLst>
        </pc:spChg>
        <pc:spChg chg="mod">
          <ac:chgData name="Jing YAN" userId="d1f44362-6bc3-4317-acc8-f2ef815470fe" providerId="ADAL" clId="{9D354A18-FDD8-45AF-9A1C-F6632E178778}" dt="2025-07-18T11:13:46.323" v="35" actId="1036"/>
          <ac:spMkLst>
            <pc:docMk/>
            <pc:sldMk cId="3704207723" sldId="699"/>
            <ac:spMk id="26" creationId="{152E5067-FDF1-353A-FC33-F032BC1DF790}"/>
          </ac:spMkLst>
        </pc:spChg>
        <pc:spChg chg="mod">
          <ac:chgData name="Jing YAN" userId="d1f44362-6bc3-4317-acc8-f2ef815470fe" providerId="ADAL" clId="{9D354A18-FDD8-45AF-9A1C-F6632E178778}" dt="2025-07-18T11:08:54.960" v="30" actId="1036"/>
          <ac:spMkLst>
            <pc:docMk/>
            <pc:sldMk cId="3704207723" sldId="699"/>
            <ac:spMk id="30" creationId="{3286E724-BD5D-B3F1-F72D-58D2C04A643F}"/>
          </ac:spMkLst>
        </pc:spChg>
      </pc:sldChg>
      <pc:sldChg chg="modSp add mod">
        <pc:chgData name="Jing YAN" userId="d1f44362-6bc3-4317-acc8-f2ef815470fe" providerId="ADAL" clId="{9D354A18-FDD8-45AF-9A1C-F6632E178778}" dt="2025-07-18T10:57:23.043" v="7" actId="108"/>
        <pc:sldMkLst>
          <pc:docMk/>
          <pc:sldMk cId="165750173" sldId="704"/>
        </pc:sldMkLst>
        <pc:spChg chg="mod">
          <ac:chgData name="Jing YAN" userId="d1f44362-6bc3-4317-acc8-f2ef815470fe" providerId="ADAL" clId="{9D354A18-FDD8-45AF-9A1C-F6632E178778}" dt="2025-07-18T10:57:23.043" v="7" actId="108"/>
          <ac:spMkLst>
            <pc:docMk/>
            <pc:sldMk cId="165750173" sldId="704"/>
            <ac:spMk id="70" creationId="{3BA6837B-FF65-0259-8249-A6589669399F}"/>
          </ac:spMkLst>
        </pc:spChg>
      </pc:sldChg>
      <pc:sldChg chg="delSp add del mod">
        <pc:chgData name="Jing YAN" userId="d1f44362-6bc3-4317-acc8-f2ef815470fe" providerId="ADAL" clId="{9D354A18-FDD8-45AF-9A1C-F6632E178778}" dt="2025-07-18T11:08:58.748" v="31" actId="47"/>
        <pc:sldMkLst>
          <pc:docMk/>
          <pc:sldMk cId="1450614215" sldId="705"/>
        </pc:sldMkLst>
        <pc:spChg chg="del">
          <ac:chgData name="Jing YAN" userId="d1f44362-6bc3-4317-acc8-f2ef815470fe" providerId="ADAL" clId="{9D354A18-FDD8-45AF-9A1C-F6632E178778}" dt="2025-07-18T11:08:31.608" v="9" actId="478"/>
          <ac:spMkLst>
            <pc:docMk/>
            <pc:sldMk cId="1450614215" sldId="705"/>
            <ac:spMk id="5" creationId="{9BD3BAB0-CA61-E287-3715-884306E34194}"/>
          </ac:spMkLst>
        </pc:spChg>
      </pc:sldChg>
      <pc:sldChg chg="modSp add del mod">
        <pc:chgData name="Jing YAN" userId="d1f44362-6bc3-4317-acc8-f2ef815470fe" providerId="ADAL" clId="{9D354A18-FDD8-45AF-9A1C-F6632E178778}" dt="2025-07-18T11:19:09.333" v="94" actId="47"/>
        <pc:sldMkLst>
          <pc:docMk/>
          <pc:sldMk cId="4202885319" sldId="705"/>
        </pc:sldMkLst>
        <pc:spChg chg="mod">
          <ac:chgData name="Jing YAN" userId="d1f44362-6bc3-4317-acc8-f2ef815470fe" providerId="ADAL" clId="{9D354A18-FDD8-45AF-9A1C-F6632E178778}" dt="2025-07-18T11:15:37.386" v="92" actId="1037"/>
          <ac:spMkLst>
            <pc:docMk/>
            <pc:sldMk cId="4202885319" sldId="705"/>
            <ac:spMk id="5" creationId="{4540CCF5-DD20-5784-5FD9-32F0299460A2}"/>
          </ac:spMkLst>
        </pc:spChg>
        <pc:spChg chg="mod">
          <ac:chgData name="Jing YAN" userId="d1f44362-6bc3-4317-acc8-f2ef815470fe" providerId="ADAL" clId="{9D354A18-FDD8-45AF-9A1C-F6632E178778}" dt="2025-07-18T11:14:10.285" v="62" actId="1038"/>
          <ac:spMkLst>
            <pc:docMk/>
            <pc:sldMk cId="4202885319" sldId="705"/>
            <ac:spMk id="15" creationId="{EFCDE688-E555-A830-7EC3-5FA7BD7F6DE6}"/>
          </ac:spMkLst>
        </pc:spChg>
        <pc:spChg chg="mod">
          <ac:chgData name="Jing YAN" userId="d1f44362-6bc3-4317-acc8-f2ef815470fe" providerId="ADAL" clId="{9D354A18-FDD8-45AF-9A1C-F6632E178778}" dt="2025-07-18T11:15:37.386" v="92" actId="1037"/>
          <ac:spMkLst>
            <pc:docMk/>
            <pc:sldMk cId="4202885319" sldId="705"/>
            <ac:spMk id="29" creationId="{F8D0CBC3-BF4D-0150-A725-3A3507C175C8}"/>
          </ac:spMkLst>
        </pc:spChg>
        <pc:spChg chg="mod">
          <ac:chgData name="Jing YAN" userId="d1f44362-6bc3-4317-acc8-f2ef815470fe" providerId="ADAL" clId="{9D354A18-FDD8-45AF-9A1C-F6632E178778}" dt="2025-07-18T11:15:37.386" v="92" actId="1037"/>
          <ac:spMkLst>
            <pc:docMk/>
            <pc:sldMk cId="4202885319" sldId="705"/>
            <ac:spMk id="32" creationId="{2727E708-B66A-0705-9FC6-0E80778DA35D}"/>
          </ac:spMkLst>
        </pc:spChg>
        <pc:grpChg chg="mod">
          <ac:chgData name="Jing YAN" userId="d1f44362-6bc3-4317-acc8-f2ef815470fe" providerId="ADAL" clId="{9D354A18-FDD8-45AF-9A1C-F6632E178778}" dt="2025-07-18T11:15:37.386" v="92" actId="1037"/>
          <ac:grpSpMkLst>
            <pc:docMk/>
            <pc:sldMk cId="4202885319" sldId="705"/>
            <ac:grpSpMk id="19" creationId="{222EBB75-5B9F-794C-0DB9-B9A105E6F43C}"/>
          </ac:grpSpMkLst>
        </pc:grpChg>
      </pc:sldChg>
      <pc:sldChg chg="add">
        <pc:chgData name="Jing YAN" userId="d1f44362-6bc3-4317-acc8-f2ef815470fe" providerId="ADAL" clId="{9D354A18-FDD8-45AF-9A1C-F6632E178778}" dt="2025-07-18T11:19:07.354" v="93"/>
        <pc:sldMkLst>
          <pc:docMk/>
          <pc:sldMk cId="2698459791" sldId="706"/>
        </pc:sldMkLst>
      </pc:sldChg>
      <pc:sldChg chg="add">
        <pc:chgData name="Jing YAN" userId="d1f44362-6bc3-4317-acc8-f2ef815470fe" providerId="ADAL" clId="{9D354A18-FDD8-45AF-9A1C-F6632E178778}" dt="2025-07-18T11:19:25.119" v="95"/>
        <pc:sldMkLst>
          <pc:docMk/>
          <pc:sldMk cId="3046378347" sldId="70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63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3B-1947-BCD8-35156DB0F2C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63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3B-1947-BCD8-35156DB0F2C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63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3B-1947-BCD8-35156DB0F2C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3B-1947-BCD8-35156DB0F2CE}"/>
              </c:ext>
            </c:extLst>
          </c:dPt>
          <c:cat>
            <c:strRef>
              <c:f>Feuil1!$A$2:$A$5</c:f>
              <c:strCache>
                <c:ptCount val="3"/>
                <c:pt idx="0">
                  <c:v>Lorem</c:v>
                </c:pt>
                <c:pt idx="1">
                  <c:v>Lorem</c:v>
                </c:pt>
                <c:pt idx="2">
                  <c:v>Lorem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3B-1947-BCD8-35156DB0F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96551040"/>
        <c:axId val="996992608"/>
      </c:barChart>
      <c:catAx>
        <c:axId val="996551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6992608"/>
        <c:crosses val="autoZero"/>
        <c:auto val="1"/>
        <c:lblAlgn val="ctr"/>
        <c:lblOffset val="100"/>
        <c:noMultiLvlLbl val="0"/>
      </c:catAx>
      <c:valAx>
        <c:axId val="996992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99655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3362496581576"/>
          <c:y val="0.13836162121450341"/>
          <c:w val="0.88946637503418424"/>
          <c:h val="0.75398915080057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第6个月</c:v>
                </c:pt>
              </c:strCache>
            </c:strRef>
          </c:tx>
          <c:spPr>
            <a:solidFill>
              <a:srgbClr val="41105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4805977573412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53-460E-9B48-AA75AEE5A09C}"/>
                </c:ext>
              </c:extLst>
            </c:dLbl>
            <c:dLbl>
              <c:idx val="1"/>
              <c:layout>
                <c:manualLayout>
                  <c:x val="0"/>
                  <c:y val="0.16286575330754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53-460E-9B48-AA75AEE5A09C}"/>
                </c:ext>
              </c:extLst>
            </c:dLbl>
            <c:dLbl>
              <c:idx val="2"/>
              <c:layout>
                <c:manualLayout>
                  <c:x val="-1.8491032416408006E-16"/>
                  <c:y val="0.16166280546979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53-460E-9B48-AA75AEE5A0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女孩子宫长径缩短</c:v>
                </c:pt>
                <c:pt idx="1">
                  <c:v>女孩子宫长径未进展</c:v>
                </c:pt>
                <c:pt idx="2">
                  <c:v>男孩睾丸体积未增加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64.5</c:v>
                </c:pt>
                <c:pt idx="1">
                  <c:v>79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53-460E-9B48-AA75AEE5A0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第12个月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636456907836391E-3"/>
                  <c:y val="0.14818363893028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53-460E-9B48-AA75AEE5A09C}"/>
                </c:ext>
              </c:extLst>
            </c:dLbl>
            <c:dLbl>
              <c:idx val="1"/>
              <c:layout>
                <c:manualLayout>
                  <c:x val="-1.2636755565744561E-3"/>
                  <c:y val="0.15793042744973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53-460E-9B48-AA75AEE5A09C}"/>
                </c:ext>
              </c:extLst>
            </c:dLbl>
            <c:dLbl>
              <c:idx val="2"/>
              <c:layout>
                <c:manualLayout>
                  <c:x val="0"/>
                  <c:y val="0.15793042744973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53-460E-9B48-AA75AEE5A0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女孩子宫长径缩短</c:v>
                </c:pt>
                <c:pt idx="1">
                  <c:v>女孩子宫长径未进展</c:v>
                </c:pt>
                <c:pt idx="2">
                  <c:v>男孩睾丸体积未增加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64.5</c:v>
                </c:pt>
                <c:pt idx="1">
                  <c:v>71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053-460E-9B48-AA75AEE5A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289750512"/>
        <c:axId val="1289746672"/>
      </c:barChart>
      <c:catAx>
        <c:axId val="128975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pPr>
            <a:endParaRPr lang="en-US"/>
          </a:p>
        </c:txPr>
        <c:crossAx val="1289746672"/>
        <c:crosses val="autoZero"/>
        <c:auto val="1"/>
        <c:lblAlgn val="ctr"/>
        <c:lblOffset val="100"/>
        <c:noMultiLvlLbl val="0"/>
      </c:catAx>
      <c:valAx>
        <c:axId val="128974667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pPr>
            <a:endParaRPr lang="en-US"/>
          </a:p>
        </c:txPr>
        <c:crossAx val="12897505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980956046382155"/>
          <c:y val="1.3641484833983631E-2"/>
          <c:w val="0.65396394799054391"/>
          <c:h val="8.7750675757785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98332645005136"/>
          <c:y val="6.0414801344114706E-2"/>
          <c:w val="0.81660455705280277"/>
          <c:h val="0.80523790304497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1105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体重增加</c:v>
                </c:pt>
                <c:pt idx="1">
                  <c:v>肥胖</c:v>
                </c:pt>
                <c:pt idx="2">
                  <c:v>阴道出血</c:v>
                </c:pt>
                <c:pt idx="3">
                  <c:v>脂肪肝变性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9.0999999999999998E-2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D-4253-9AF3-76EF35329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68740079"/>
        <c:axId val="168736719"/>
      </c:barChart>
      <c:catAx>
        <c:axId val="168740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en-US"/>
          </a:p>
        </c:txPr>
        <c:crossAx val="168736719"/>
        <c:crosses val="autoZero"/>
        <c:auto val="1"/>
        <c:lblAlgn val="ctr"/>
        <c:lblOffset val="100"/>
        <c:noMultiLvlLbl val="0"/>
      </c:catAx>
      <c:valAx>
        <c:axId val="168736719"/>
        <c:scaling>
          <c:orientation val="minMax"/>
          <c:max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r>
                  <a:rPr lang="zh-CN"/>
                  <a:t>药物相关</a:t>
                </a:r>
                <a:r>
                  <a:rPr lang="en-US"/>
                  <a:t>TEAE</a:t>
                </a:r>
                <a:r>
                  <a:rPr lang="zh-CN"/>
                  <a:t>的比例</a:t>
                </a:r>
              </a:p>
            </c:rich>
          </c:tx>
          <c:layout>
            <c:manualLayout>
              <c:xMode val="edge"/>
              <c:yMode val="edge"/>
              <c:x val="1.0164846598858336E-2"/>
              <c:y val="0.146059588260491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en-US"/>
          </a:p>
        </c:txPr>
        <c:crossAx val="16874007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icrosoft YaHei" panose="020B0503020204020204" pitchFamily="34" charset="-122"/>
          <a:ea typeface="Microsoft YaHei" panose="020B0503020204020204" pitchFamily="34" charset="-122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6350">
              <a:noFill/>
            </a:ln>
          </c:spPr>
          <c:dPt>
            <c:idx val="0"/>
            <c:bubble3D val="0"/>
            <c:spPr>
              <a:solidFill>
                <a:schemeClr val="tx2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06-3845-892B-E03E627F3FE3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06-3845-892B-E03E627F3FE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06-3845-892B-E03E627F3FE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06-3845-892B-E03E627F3FE3}"/>
              </c:ext>
            </c:extLst>
          </c:dPt>
          <c:cat>
            <c:strRef>
              <c:f>Feuil1!$A$2:$A$5</c:f>
              <c:strCache>
                <c:ptCount val="3"/>
                <c:pt idx="0">
                  <c:v>Lorem</c:v>
                </c:pt>
                <c:pt idx="1">
                  <c:v>Lorem</c:v>
                </c:pt>
                <c:pt idx="2">
                  <c:v>Lorem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06-3845-892B-E03E627F3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63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3B-1947-BCD8-35156DB0F2C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63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3B-1947-BCD8-35156DB0F2C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63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3B-1947-BCD8-35156DB0F2C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3B-1947-BCD8-35156DB0F2CE}"/>
              </c:ext>
            </c:extLst>
          </c:dPt>
          <c:cat>
            <c:strRef>
              <c:f>Feuil1!$A$2:$A$5</c:f>
              <c:strCache>
                <c:ptCount val="3"/>
                <c:pt idx="0">
                  <c:v>Lorem</c:v>
                </c:pt>
                <c:pt idx="1">
                  <c:v>Lorem</c:v>
                </c:pt>
                <c:pt idx="2">
                  <c:v>Lorem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3B-1947-BCD8-35156DB0F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96551040"/>
        <c:axId val="996992608"/>
      </c:barChart>
      <c:catAx>
        <c:axId val="996551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6992608"/>
        <c:crosses val="autoZero"/>
        <c:auto val="1"/>
        <c:lblAlgn val="ctr"/>
        <c:lblOffset val="100"/>
        <c:noMultiLvlLbl val="0"/>
      </c:catAx>
      <c:valAx>
        <c:axId val="996992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99655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6350">
              <a:noFill/>
            </a:ln>
          </c:spPr>
          <c:dPt>
            <c:idx val="0"/>
            <c:bubble3D val="0"/>
            <c:spPr>
              <a:solidFill>
                <a:schemeClr val="tx2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06-3845-892B-E03E627F3FE3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06-3845-892B-E03E627F3FE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06-3845-892B-E03E627F3FE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06-3845-892B-E03E627F3FE3}"/>
              </c:ext>
            </c:extLst>
          </c:dPt>
          <c:cat>
            <c:strRef>
              <c:f>Feuil1!$A$2:$A$5</c:f>
              <c:strCache>
                <c:ptCount val="3"/>
                <c:pt idx="0">
                  <c:v>Lorem</c:v>
                </c:pt>
                <c:pt idx="1">
                  <c:v>Lorem</c:v>
                </c:pt>
                <c:pt idx="2">
                  <c:v>Lorem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06-3845-892B-E03E627F3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455002005960568E-2"/>
          <c:y val="0.15144066825089331"/>
          <c:w val="0.9434355935414438"/>
          <c:h val="0.7808303394299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女孩</c:v>
                </c:pt>
              </c:strCache>
            </c:strRef>
          </c:tx>
          <c:spPr>
            <a:solidFill>
              <a:srgbClr val="DBCBE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273511131489123E-3"/>
                  <c:y val="0.162865753307542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41105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27-4FEF-8647-B5F266599FBA}"/>
                </c:ext>
              </c:extLst>
            </c:dLbl>
            <c:dLbl>
              <c:idx val="1"/>
              <c:layout>
                <c:manualLayout>
                  <c:x val="-2.5273511131489123E-3"/>
                  <c:y val="0.177671730880955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41105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27-4FEF-8647-B5F266599FBA}"/>
                </c:ext>
              </c:extLst>
            </c:dLbl>
            <c:dLbl>
              <c:idx val="2"/>
              <c:layout>
                <c:manualLayout>
                  <c:x val="-3.7910266697233222E-3"/>
                  <c:y val="0.152995101591934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41105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27-4FEF-8647-B5F266599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第3个月</c:v>
                </c:pt>
                <c:pt idx="1">
                  <c:v>第6个月</c:v>
                </c:pt>
                <c:pt idx="2">
                  <c:v>第12个月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_ ">
                  <c:v>96.8</c:v>
                </c:pt>
                <c:pt idx="1">
                  <c:v>100</c:v>
                </c:pt>
                <c:pt idx="2">
                  <c:v>98.4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7-4FEF-8647-B5F266599F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男孩</c:v>
                </c:pt>
              </c:strCache>
            </c:strRef>
          </c:tx>
          <c:spPr>
            <a:solidFill>
              <a:srgbClr val="A47BC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6286575330754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27-4FEF-8647-B5F266599FBA}"/>
                </c:ext>
              </c:extLst>
            </c:dLbl>
            <c:dLbl>
              <c:idx val="1"/>
              <c:layout>
                <c:manualLayout>
                  <c:x val="1.2636755565744561E-3"/>
                  <c:y val="0.17767173088095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27-4FEF-8647-B5F266599FBA}"/>
                </c:ext>
              </c:extLst>
            </c:dLbl>
            <c:dLbl>
              <c:idx val="2"/>
              <c:layout>
                <c:manualLayout>
                  <c:x val="2.5273511131489123E-3"/>
                  <c:y val="0.16780107916534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27-4FEF-8647-B5F266599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第3个月</c:v>
                </c:pt>
                <c:pt idx="1">
                  <c:v>第6个月</c:v>
                </c:pt>
                <c:pt idx="2">
                  <c:v>第12个月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27-4FEF-8647-B5F266599F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总体</c:v>
                </c:pt>
              </c:strCache>
            </c:strRef>
          </c:tx>
          <c:spPr>
            <a:solidFill>
              <a:srgbClr val="41105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4949240592528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27-4FEF-8647-B5F266599FBA}"/>
                </c:ext>
              </c:extLst>
            </c:dLbl>
            <c:dLbl>
              <c:idx val="1"/>
              <c:layout>
                <c:manualLayout>
                  <c:x val="-9.2455162082040031E-17"/>
                  <c:y val="0.177176184800341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27-4FEF-8647-B5F266599FBA}"/>
                </c:ext>
              </c:extLst>
            </c:dLbl>
            <c:dLbl>
              <c:idx val="2"/>
              <c:layout>
                <c:manualLayout>
                  <c:x val="1.2607667745266609E-3"/>
                  <c:y val="0.1328821386002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27-4FEF-8647-B5F266599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第3个月</c:v>
                </c:pt>
                <c:pt idx="1">
                  <c:v>第6个月</c:v>
                </c:pt>
                <c:pt idx="2">
                  <c:v>第12个月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97</c:v>
                </c:pt>
                <c:pt idx="1">
                  <c:v>100</c:v>
                </c:pt>
                <c:pt idx="2">
                  <c:v>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727-4FEF-8647-B5F266599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-20"/>
        <c:axId val="1289750512"/>
        <c:axId val="1289746672"/>
      </c:barChart>
      <c:catAx>
        <c:axId val="128975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pPr>
            <a:endParaRPr lang="en-US"/>
          </a:p>
        </c:txPr>
        <c:crossAx val="1289746672"/>
        <c:crosses val="autoZero"/>
        <c:auto val="1"/>
        <c:lblAlgn val="ctr"/>
        <c:lblOffset val="100"/>
        <c:noMultiLvlLbl val="0"/>
      </c:catAx>
      <c:valAx>
        <c:axId val="1289746672"/>
        <c:scaling>
          <c:orientation val="minMax"/>
          <c:max val="100"/>
          <c:min val="0"/>
        </c:scaling>
        <c:delete val="0"/>
        <c:axPos val="l"/>
        <c:numFmt formatCode="0_ 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pPr>
            <a:endParaRPr lang="en-US"/>
          </a:p>
        </c:txPr>
        <c:crossAx val="12897505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61197818079647"/>
          <c:y val="2.508519872215953E-3"/>
          <c:w val="0.38571335033345477"/>
          <c:h val="9.2514393385189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956029718415249"/>
          <c:y val="0.10714662804877743"/>
          <c:w val="0.78043970281584751"/>
          <c:h val="0.7808303394299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基线</c:v>
                </c:pt>
              </c:strCache>
            </c:strRef>
          </c:tx>
          <c:spPr>
            <a:solidFill>
              <a:srgbClr val="DBCBE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BCB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34-4E8D-B903-79F0953FD1FB}"/>
              </c:ext>
            </c:extLst>
          </c:dPt>
          <c:dLbls>
            <c:dLbl>
              <c:idx val="0"/>
              <c:layout>
                <c:manualLayout>
                  <c:x val="-5.6102647502199264E-17"/>
                  <c:y val="0.155029161700298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411052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34-4E8D-B903-79F0953FD1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34-4E8D-B903-79F0953FD1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6个月</c:v>
                </c:pt>
              </c:strCache>
            </c:strRef>
          </c:tx>
          <c:spPr>
            <a:solidFill>
              <a:srgbClr val="A47BC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273511131489123E-3"/>
                  <c:y val="0.16286575330754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34-4E8D-B903-79F0953FD1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34-4E8D-B903-79F0953FD1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第12个月</c:v>
                </c:pt>
              </c:strCache>
            </c:strRef>
          </c:tx>
          <c:spPr>
            <a:solidFill>
              <a:srgbClr val="41105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6286575330754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34-4E8D-B903-79F0953FD1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34-4E8D-B903-79F0953FD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8"/>
        <c:overlap val="-75"/>
        <c:axId val="1289750512"/>
        <c:axId val="1289746672"/>
      </c:barChart>
      <c:catAx>
        <c:axId val="128975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pPr>
            <a:endParaRPr lang="en-US"/>
          </a:p>
        </c:txPr>
        <c:crossAx val="1289746672"/>
        <c:crosses val="autoZero"/>
        <c:auto val="1"/>
        <c:lblAlgn val="ctr"/>
        <c:lblOffset val="100"/>
        <c:noMultiLvlLbl val="0"/>
      </c:catAx>
      <c:valAx>
        <c:axId val="1289746672"/>
        <c:scaling>
          <c:orientation val="minMax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r>
                  <a:rPr kumimoji="0" lang="en-GB" altLang="zh-CN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BA/CA</a:t>
                </a:r>
                <a:r>
                  <a:rPr kumimoji="0" lang="zh-CN" alt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比值</a:t>
                </a:r>
              </a:p>
            </c:rich>
          </c:tx>
          <c:layout>
            <c:manualLayout>
              <c:xMode val="edge"/>
              <c:yMode val="edge"/>
              <c:x val="1.4178689927485099E-2"/>
              <c:y val="0.258558164198598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_);[Red]\(#,##0.00\)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pPr>
            <a:endParaRPr lang="en-US"/>
          </a:p>
        </c:txPr>
        <c:crossAx val="128975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87919953590988"/>
          <c:y val="0.11837079405604338"/>
          <c:w val="0.75823805630290098"/>
          <c:h val="0.6787931323088478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总体</c:v>
                </c:pt>
              </c:strCache>
            </c:strRef>
          </c:tx>
          <c:spPr>
            <a:solidFill>
              <a:srgbClr val="0469F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47B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2A-464A-9A4C-87675FCE1624}"/>
              </c:ext>
            </c:extLst>
          </c:dPt>
          <c:dPt>
            <c:idx val="1"/>
            <c:invertIfNegative val="0"/>
            <c:bubble3D val="0"/>
            <c:spPr>
              <a:solidFill>
                <a:srgbClr val="4110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C2A-464A-9A4C-87675FCE16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第6个月</c:v>
                </c:pt>
                <c:pt idx="1">
                  <c:v>第12个月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95.5</c:v>
                </c:pt>
                <c:pt idx="1">
                  <c:v>92.4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85-4CB6-9D62-10AB66FB5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8027840"/>
        <c:axId val="67152096"/>
      </c:barChart>
      <c:catAx>
        <c:axId val="5802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52096"/>
        <c:crosses val="autoZero"/>
        <c:auto val="1"/>
        <c:lblAlgn val="ctr"/>
        <c:lblOffset val="100"/>
        <c:noMultiLvlLbl val="0"/>
      </c:catAx>
      <c:valAx>
        <c:axId val="6715209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altLang="zh-CN" sz="9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BA/CA</a:t>
                </a:r>
                <a:r>
                  <a:rPr lang="zh-CN" altLang="en-US" sz="9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未增加的患儿比例</a:t>
                </a:r>
                <a:r>
                  <a:rPr lang="en-US" altLang="zh-CN" sz="9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(%)</a:t>
                </a:r>
                <a:endParaRPr lang="zh-CN" altLang="en-US" sz="9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c:rich>
          </c:tx>
          <c:layout>
            <c:manualLayout>
              <c:xMode val="edge"/>
              <c:yMode val="edge"/>
              <c:x val="3.3894224047671562E-2"/>
              <c:y val="5.515425370738572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FFFFFF">
                <a:lumMod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278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12973340763396"/>
          <c:y val="6.28526412068907E-2"/>
          <c:w val="0.7871869333774536"/>
          <c:h val="0.7808303394299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基线</c:v>
                </c:pt>
              </c:strCache>
            </c:strRef>
          </c:tx>
          <c:spPr>
            <a:solidFill>
              <a:srgbClr val="41105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607667745267533E-3"/>
                  <c:y val="0.1494924059252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B6-4F2F-AFDB-B255E005E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9.82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B6-4F2F-AFDB-B255E005E6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第6个月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910266697233222E-3"/>
                  <c:y val="0.15299510159193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B6-4F2F-AFDB-B255E005E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Sheet1!$C$2:$C$2</c:f>
              <c:numCache>
                <c:formatCode>General</c:formatCode>
                <c:ptCount val="1"/>
                <c:pt idx="0">
                  <c:v>5.88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B6-4F2F-AFDB-B255E005E6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第12个月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273511131489123E-3"/>
                  <c:y val="0.16780107916534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B6-4F2F-AFDB-B255E005E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Sheet1!$D$2:$D$2</c:f>
              <c:numCache>
                <c:formatCode>General</c:formatCode>
                <c:ptCount val="1"/>
                <c:pt idx="0">
                  <c:v>5.17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B6-4F2F-AFDB-B255E005E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3"/>
        <c:axId val="1289750512"/>
        <c:axId val="1289746672"/>
      </c:barChart>
      <c:catAx>
        <c:axId val="128975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pPr>
            <a:endParaRPr lang="en-US"/>
          </a:p>
        </c:txPr>
        <c:crossAx val="1289746672"/>
        <c:crosses val="autoZero"/>
        <c:auto val="1"/>
        <c:lblAlgn val="ctr"/>
        <c:lblOffset val="100"/>
        <c:noMultiLvlLbl val="0"/>
      </c:catAx>
      <c:valAx>
        <c:axId val="1289746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pPr>
            <a:endParaRPr lang="en-US"/>
          </a:p>
        </c:txPr>
        <c:crossAx val="128975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55002005960568E-2"/>
          <c:y val="0.15144066825089331"/>
          <c:w val="0.9434355935414438"/>
          <c:h val="0.7808303394299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第6个月</c:v>
                </c:pt>
              </c:strCache>
            </c:strRef>
          </c:tx>
          <c:spPr>
            <a:solidFill>
              <a:srgbClr val="41105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273511131489123E-3"/>
                  <c:y val="0.16286575330754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F6-4FFC-9FFF-5B0F422C0514}"/>
                </c:ext>
              </c:extLst>
            </c:dLbl>
            <c:dLbl>
              <c:idx val="1"/>
              <c:layout>
                <c:manualLayout>
                  <c:x val="-2.5273511131489123E-3"/>
                  <c:y val="0.17767173088095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F6-4FFC-9FFF-5B0F422C0514}"/>
                </c:ext>
              </c:extLst>
            </c:dLbl>
            <c:dLbl>
              <c:idx val="2"/>
              <c:layout>
                <c:manualLayout>
                  <c:x val="-3.7910266697233222E-3"/>
                  <c:y val="0.15299510159193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F6-4FFC-9FFF-5B0F422C0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女孩乳房发育</c:v>
                </c:pt>
                <c:pt idx="1">
                  <c:v>男孩生殖器发育</c:v>
                </c:pt>
                <c:pt idx="2">
                  <c:v>阴毛发育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98.4</c:v>
                </c:pt>
                <c:pt idx="1">
                  <c:v>100</c:v>
                </c:pt>
                <c:pt idx="2">
                  <c:v>92.4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F6-4FFC-9FFF-5B0F422C05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第12个月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6286575330754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F6-4FFC-9FFF-5B0F422C0514}"/>
                </c:ext>
              </c:extLst>
            </c:dLbl>
            <c:dLbl>
              <c:idx val="1"/>
              <c:layout>
                <c:manualLayout>
                  <c:x val="1.2636755565744561E-3"/>
                  <c:y val="0.17767173088095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F6-4FFC-9FFF-5B0F422C0514}"/>
                </c:ext>
              </c:extLst>
            </c:dLbl>
            <c:dLbl>
              <c:idx val="2"/>
              <c:layout>
                <c:manualLayout>
                  <c:x val="2.5273511131489123E-3"/>
                  <c:y val="0.16780107916534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F6-4FFC-9FFF-5B0F422C0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女孩乳房发育</c:v>
                </c:pt>
                <c:pt idx="1">
                  <c:v>男孩生殖器发育</c:v>
                </c:pt>
                <c:pt idx="2">
                  <c:v>阴毛发育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93.5</c:v>
                </c:pt>
                <c:pt idx="1">
                  <c:v>100</c:v>
                </c:pt>
                <c:pt idx="2">
                  <c:v>86.4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F6-4FFC-9FFF-5B0F422C0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289750512"/>
        <c:axId val="1289746672"/>
      </c:barChart>
      <c:catAx>
        <c:axId val="128975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pPr>
            <a:endParaRPr lang="en-US"/>
          </a:p>
        </c:txPr>
        <c:crossAx val="1289746672"/>
        <c:crosses val="autoZero"/>
        <c:auto val="1"/>
        <c:lblAlgn val="ctr"/>
        <c:lblOffset val="100"/>
        <c:noMultiLvlLbl val="0"/>
      </c:catAx>
      <c:valAx>
        <c:axId val="128974667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pPr>
            <a:endParaRPr lang="en-US"/>
          </a:p>
        </c:txPr>
        <c:crossAx val="12897505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360708027292618"/>
          <c:y val="3.8456652989720459E-2"/>
          <c:w val="0.61218022283255658"/>
          <c:h val="6.9058603290140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BD5D-0CAA-4FB3-A4DB-F5D5DFA246B4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37635-1CB1-4C82-9F88-743DD3392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6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37635-1CB1-4C82-9F88-743DD33920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63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37635-1CB1-4C82-9F88-743DD33920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6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309E8-395C-4D01-9373-4C3DA675399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93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- v1 scient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23">
            <a:extLst>
              <a:ext uri="{FF2B5EF4-FFF2-40B4-BE49-F238E27FC236}">
                <a16:creationId xmlns:a16="http://schemas.microsoft.com/office/drawing/2014/main" id="{A306F3E7-27BF-1D03-EA84-14F8691201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-600" y="0"/>
            <a:ext cx="12193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</a:t>
            </a:r>
            <a:br>
              <a:rPr lang="en-US" noProof="0"/>
            </a:br>
            <a:r>
              <a:rPr lang="en-US" noProof="0"/>
              <a:t>(Right click with the mouse / Send to back)</a:t>
            </a:r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BD4A1B06-AEAD-B45F-3D1C-85DB00B7730B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5595976" y="252597"/>
            <a:ext cx="6354000" cy="6354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E6797D7-3572-DD69-889F-CA73AEDB8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800" y="414846"/>
            <a:ext cx="4680000" cy="488286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None/>
              <a:defRPr sz="5500" spc="-30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chemeClr val="bg2"/>
                </a:solidFill>
              </a:defRPr>
            </a:lvl2pPr>
            <a:lvl3pPr marL="0" indent="0">
              <a:buNone/>
              <a:defRPr sz="2000" spc="-50" baseline="0">
                <a:solidFill>
                  <a:schemeClr val="bg1"/>
                </a:solidFill>
              </a:defRPr>
            </a:lvl3pPr>
            <a:lvl4pPr marL="0" indent="0">
              <a:buNone/>
              <a:defRPr sz="2000" spc="-50" baseline="0">
                <a:solidFill>
                  <a:schemeClr val="bg1"/>
                </a:solidFill>
              </a:defRPr>
            </a:lvl4pPr>
            <a:lvl5pPr marL="0" indent="0">
              <a:buNone/>
              <a:defRPr sz="2000" spc="-50" baseline="0">
                <a:solidFill>
                  <a:schemeClr val="bg1"/>
                </a:solidFill>
              </a:defRPr>
            </a:lvl5pPr>
            <a:lvl6pPr marL="0" indent="0">
              <a:buNone/>
              <a:defRPr sz="2000" spc="-50" baseline="0">
                <a:solidFill>
                  <a:schemeClr val="bg1"/>
                </a:solidFill>
              </a:defRPr>
            </a:lvl6pPr>
            <a:lvl7pPr marL="0" indent="0">
              <a:buNone/>
              <a:defRPr sz="2000" spc="-50" baseline="0">
                <a:solidFill>
                  <a:schemeClr val="bg1"/>
                </a:solidFill>
              </a:defRPr>
            </a:lvl7pPr>
            <a:lvl8pPr marL="0" indent="0">
              <a:buNone/>
              <a:defRPr sz="2000" spc="-50" baseline="0">
                <a:solidFill>
                  <a:schemeClr val="bg1"/>
                </a:solidFill>
              </a:defRPr>
            </a:lvl8pPr>
            <a:lvl9pPr marL="0" indent="0">
              <a:buNone/>
              <a:defRPr sz="2000" spc="-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 of the presentation</a:t>
            </a:r>
          </a:p>
          <a:p>
            <a:pPr lvl="1"/>
            <a:r>
              <a:rPr lang="en-US"/>
              <a:t>Department name </a:t>
            </a:r>
            <a:br>
              <a:rPr lang="en-US"/>
            </a:br>
            <a:r>
              <a:rPr lang="en-US"/>
              <a:t>or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Job title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D7B8925-4DA8-8F72-CBCA-98F63704AF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00" y="5488538"/>
            <a:ext cx="4680000" cy="404264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2000" spc="-50" baseline="0">
                <a:solidFill>
                  <a:schemeClr val="bg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2pPr>
            <a:lvl3pPr marL="0" indent="0">
              <a:buNone/>
              <a:defRPr sz="2000" spc="-50" baseline="0">
                <a:solidFill>
                  <a:schemeClr val="bg1"/>
                </a:solidFill>
              </a:defRPr>
            </a:lvl3pPr>
            <a:lvl4pPr marL="0" indent="0">
              <a:buNone/>
              <a:defRPr sz="2000" spc="-50" baseline="0">
                <a:solidFill>
                  <a:schemeClr val="bg1"/>
                </a:solidFill>
              </a:defRPr>
            </a:lvl4pPr>
            <a:lvl5pPr marL="0" indent="0">
              <a:buNone/>
              <a:defRPr sz="2000" spc="-50" baseline="0">
                <a:solidFill>
                  <a:schemeClr val="bg1"/>
                </a:solidFill>
              </a:defRPr>
            </a:lvl5pPr>
            <a:lvl6pPr marL="0" indent="0">
              <a:buNone/>
              <a:defRPr sz="2000" spc="-50" baseline="0">
                <a:solidFill>
                  <a:schemeClr val="bg1"/>
                </a:solidFill>
              </a:defRPr>
            </a:lvl6pPr>
            <a:lvl7pPr marL="0" indent="0">
              <a:buNone/>
              <a:defRPr sz="2000" spc="-50" baseline="0">
                <a:solidFill>
                  <a:schemeClr val="bg1"/>
                </a:solidFill>
              </a:defRPr>
            </a:lvl7pPr>
            <a:lvl8pPr marL="0" indent="0">
              <a:buNone/>
              <a:defRPr sz="2000" spc="-50" baseline="0">
                <a:solidFill>
                  <a:schemeClr val="bg1"/>
                </a:solidFill>
              </a:defRPr>
            </a:lvl8pPr>
            <a:lvl9pPr marL="0" indent="0">
              <a:buNone/>
              <a:defRPr sz="2000" spc="-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DD/MM/YYYY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5CD02CF-8BC7-09FF-6F5E-529738B89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7721" y="5297712"/>
            <a:ext cx="3326429" cy="1215231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buNone/>
              <a:defRPr sz="900">
                <a:solidFill>
                  <a:schemeClr val="bg1"/>
                </a:solidFill>
              </a:defRPr>
            </a:lvl3pPr>
            <a:lvl4pPr marL="0" indent="0">
              <a:buNone/>
              <a:defRPr sz="900">
                <a:solidFill>
                  <a:schemeClr val="bg1"/>
                </a:solidFill>
              </a:defRPr>
            </a:lvl4pPr>
            <a:lvl5pPr marL="0" indent="0">
              <a:buNone/>
              <a:defRPr sz="900">
                <a:solidFill>
                  <a:schemeClr val="bg1"/>
                </a:solidFill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err="1"/>
              <a:t>Firstname</a:t>
            </a:r>
            <a:br>
              <a:rPr lang="en-US" noProof="0"/>
            </a:br>
            <a:r>
              <a:rPr lang="en-US" noProof="0"/>
              <a:t>Job title</a:t>
            </a:r>
            <a:br>
              <a:rPr lang="en-US" noProof="0"/>
            </a:br>
            <a:r>
              <a:rPr lang="en-US" noProof="0"/>
              <a:t>Country</a:t>
            </a:r>
          </a:p>
        </p:txBody>
      </p:sp>
      <p:sp>
        <p:nvSpPr>
          <p:cNvPr id="4" name="Espace réservé du texte 28">
            <a:extLst>
              <a:ext uri="{FF2B5EF4-FFF2-40B4-BE49-F238E27FC236}">
                <a16:creationId xmlns:a16="http://schemas.microsoft.com/office/drawing/2014/main" id="{850EFE32-6FBD-E235-9C22-6D15190B92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571" y="6206709"/>
            <a:ext cx="1461600" cy="396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tabLst/>
              <a:defRPr sz="100" baseline="0">
                <a:solidFill>
                  <a:schemeClr val="bg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2pPr>
            <a:lvl3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3pPr>
            <a:lvl4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4pPr>
            <a:lvl5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5pPr>
            <a:lvl6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6pPr>
            <a:lvl7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7pPr>
            <a:lvl8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8pPr>
            <a:lvl9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5558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  <p15:guide id="5" pos="3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xec summary or quot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C5B1B-5AAB-321E-1AE9-264AC243ED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03482"/>
            <a:ext cx="11307374" cy="3852185"/>
          </a:xfrm>
        </p:spPr>
        <p:txBody>
          <a:bodyPr anchor="b" anchorCtr="0"/>
          <a:lstStyle>
            <a:lvl1pPr>
              <a:lnSpc>
                <a:spcPct val="87000"/>
              </a:lnSpc>
              <a:defRPr sz="42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Text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0CF3AC88-572E-DFA0-9CD3-DC923B180E2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1" y="187922"/>
            <a:ext cx="5647112" cy="1167009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5C05055-9205-CFFB-9584-501C21AABB9C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  <a:solidFill>
            <a:schemeClr val="bg1"/>
          </a:solidFill>
        </p:grpSpPr>
        <p:grpSp>
          <p:nvGrpSpPr>
            <p:cNvPr id="20" name="Graphique 9">
              <a:extLst>
                <a:ext uri="{FF2B5EF4-FFF2-40B4-BE49-F238E27FC236}">
                  <a16:creationId xmlns:a16="http://schemas.microsoft.com/office/drawing/2014/main" id="{62456034-2443-1B91-E730-CB011C57B470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  <a:grpFill/>
          </p:grpSpPr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6FF1056F-ABE9-87E3-1C59-FB604E8E65D7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8" name="Graphique 9">
                <a:extLst>
                  <a:ext uri="{FF2B5EF4-FFF2-40B4-BE49-F238E27FC236}">
                    <a16:creationId xmlns:a16="http://schemas.microsoft.com/office/drawing/2014/main" id="{1B57AF58-BFF1-AE5C-C60B-0856CB9202C8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grpFill/>
            </p:grpSpPr>
            <p:sp>
              <p:nvSpPr>
                <p:cNvPr id="30" name="Forme libre : forme 29">
                  <a:extLst>
                    <a:ext uri="{FF2B5EF4-FFF2-40B4-BE49-F238E27FC236}">
                      <a16:creationId xmlns:a16="http://schemas.microsoft.com/office/drawing/2014/main" id="{884C8CD7-382A-512B-891E-C9280203D268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orme libre : forme 30">
                  <a:extLst>
                    <a:ext uri="{FF2B5EF4-FFF2-40B4-BE49-F238E27FC236}">
                      <a16:creationId xmlns:a16="http://schemas.microsoft.com/office/drawing/2014/main" id="{E030F141-4AED-1832-277B-11E40E60CE82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89C2EBAE-F1BE-7BC7-C197-F669467EB9FF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aphique 9">
              <a:extLst>
                <a:ext uri="{FF2B5EF4-FFF2-40B4-BE49-F238E27FC236}">
                  <a16:creationId xmlns:a16="http://schemas.microsoft.com/office/drawing/2014/main" id="{2CB0B609-3346-BEB0-29A8-D19D2118C930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grpFill/>
          </p:grpSpPr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C14E0008-0EE0-20D3-FF08-F3BC028A5A5C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9D1E2486-8694-06C8-99AE-DAB04C90E3C1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9B33DD9B-051A-A97D-D456-B3E99342AAFF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83792C00-503C-1E1F-FD41-095E9DF1C150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75200B93-73B2-43FC-4BF5-644A468AD654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Espace réservé du numéro de diapositive 33">
            <a:extLst>
              <a:ext uri="{FF2B5EF4-FFF2-40B4-BE49-F238E27FC236}">
                <a16:creationId xmlns:a16="http://schemas.microsoft.com/office/drawing/2014/main" id="{5E909B6F-757E-B40C-1ADB-D89AAD2ABC0D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38" name="Espace réservé du texte 15">
            <a:extLst>
              <a:ext uri="{FF2B5EF4-FFF2-40B4-BE49-F238E27FC236}">
                <a16:creationId xmlns:a16="http://schemas.microsoft.com/office/drawing/2014/main" id="{B310D55B-27AC-51EA-14CF-435B93261C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95098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texts with visual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leu, Bleu électrique, flou, bleu vert&#10;&#10;Le contenu généré par l’IA peut être incorrect.">
            <a:extLst>
              <a:ext uri="{FF2B5EF4-FFF2-40B4-BE49-F238E27FC236}">
                <a16:creationId xmlns:a16="http://schemas.microsoft.com/office/drawing/2014/main" id="{AAF7E6BF-46D0-601F-0381-E8E1D9052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9048" cy="6858000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69BD233-044C-DE86-40D7-EF47D8D47F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067106" y="1727201"/>
            <a:ext cx="4676007" cy="1646879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90000"/>
              </a:lnSpc>
              <a:spcAft>
                <a:spcPts val="2600"/>
              </a:spcAft>
              <a:defRPr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defRPr sz="1100" baseline="0">
                <a:solidFill>
                  <a:schemeClr val="bg2"/>
                </a:solidFill>
              </a:defRPr>
            </a:lvl2pPr>
            <a:lvl3pPr marL="0" indent="0">
              <a:buNone/>
              <a:defRPr sz="1100"/>
            </a:lvl3pPr>
            <a:lvl4pPr marL="0" indent="0">
              <a:buNone/>
              <a:defRPr sz="1100"/>
            </a:lvl4pPr>
            <a:lvl5pPr marL="0" indent="0">
              <a:buNone/>
              <a:defRPr sz="1100"/>
            </a:lvl5pPr>
            <a:lvl6pPr marL="0" indent="0">
              <a:buNone/>
              <a:defRPr sz="1100"/>
            </a:lvl6pPr>
            <a:lvl7pPr marL="0" indent="0">
              <a:buNone/>
              <a:defRPr sz="1100"/>
            </a:lvl7pPr>
            <a:lvl8pPr marL="0" indent="0">
              <a:buNone/>
              <a:defRPr sz="1100"/>
            </a:lvl8pPr>
            <a:lvl9pPr marL="0" indent="0">
              <a:buNone/>
              <a:defRPr sz="1100"/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A496F1-EFE6-EFA2-B06A-6032A77B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EB448AD-7428-6947-5604-4442F297396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1233078" y="1611000"/>
            <a:ext cx="3634312" cy="3636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B199F68-0F23-E24D-6D42-BDA47C21F54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353149" y="1727201"/>
            <a:ext cx="713957" cy="617126"/>
          </a:xfrm>
          <a:prstGeom prst="rect">
            <a:avLst/>
          </a:prstGeom>
          <a:ln w="31750">
            <a:noFill/>
          </a:ln>
        </p:spPr>
        <p:txBody>
          <a:bodyPr tIns="72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  <a:latin typeface="Rethink Sans Medium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C4586D12-05DE-4589-F883-8EF4CD8713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7067107" y="6202326"/>
            <a:ext cx="3623753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BAD4A81-B3B2-1253-1912-B7BFDCD01952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  <a:solidFill>
            <a:schemeClr val="bg1"/>
          </a:solidFill>
        </p:grpSpPr>
        <p:grpSp>
          <p:nvGrpSpPr>
            <p:cNvPr id="8" name="Graphique 9">
              <a:extLst>
                <a:ext uri="{FF2B5EF4-FFF2-40B4-BE49-F238E27FC236}">
                  <a16:creationId xmlns:a16="http://schemas.microsoft.com/office/drawing/2014/main" id="{3AE8CCC6-4C4F-A735-81F1-1D9FBC33F843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  <a:grpFill/>
          </p:grpSpPr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A00EA495-8534-2EAD-4857-AAD4513092BF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2" name="Graphique 9">
                <a:extLst>
                  <a:ext uri="{FF2B5EF4-FFF2-40B4-BE49-F238E27FC236}">
                    <a16:creationId xmlns:a16="http://schemas.microsoft.com/office/drawing/2014/main" id="{2CD7FAFE-F41F-3AD6-116E-3B4A5BB14ACE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grpFill/>
            </p:grpSpPr>
            <p:sp>
              <p:nvSpPr>
                <p:cNvPr id="34" name="Forme libre : forme 33">
                  <a:extLst>
                    <a:ext uri="{FF2B5EF4-FFF2-40B4-BE49-F238E27FC236}">
                      <a16:creationId xmlns:a16="http://schemas.microsoft.com/office/drawing/2014/main" id="{AFBA0015-BC20-DEE5-C95C-FD8B317EFE0B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orme libre : forme 34">
                  <a:extLst>
                    <a:ext uri="{FF2B5EF4-FFF2-40B4-BE49-F238E27FC236}">
                      <a16:creationId xmlns:a16="http://schemas.microsoft.com/office/drawing/2014/main" id="{51371B66-522A-A9FC-F341-7A8FF72817EF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5A06BE11-46A9-09F0-8F97-6BA10336F0FD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que 9">
              <a:extLst>
                <a:ext uri="{FF2B5EF4-FFF2-40B4-BE49-F238E27FC236}">
                  <a16:creationId xmlns:a16="http://schemas.microsoft.com/office/drawing/2014/main" id="{2D7E2587-4234-016F-C1FB-4C5221A7886C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grpFill/>
          </p:grpSpPr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BBB8AD03-60D4-ADE0-B7E9-59DC70C1F6F7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FBABB1F5-26E3-F563-A811-CC789D60B389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58CC1FDE-D75D-FF13-B28F-6DF56F980FBA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4134441C-B1CD-1029-A3CD-7155A2B38E96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BBC6B555-008F-AEB1-FC59-DDFA073C1DD9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8" name="Titre 37">
            <a:extLst>
              <a:ext uri="{FF2B5EF4-FFF2-40B4-BE49-F238E27FC236}">
                <a16:creationId xmlns:a16="http://schemas.microsoft.com/office/drawing/2014/main" id="{53F11471-B5D9-745F-77E4-B9BC94EDD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3150" y="243397"/>
            <a:ext cx="5389963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FA0D5DB2-69BB-E458-9C7F-C1B50A6D2B3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7067106" y="3850597"/>
            <a:ext cx="4676007" cy="1646879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90000"/>
              </a:lnSpc>
              <a:spcAft>
                <a:spcPts val="2600"/>
              </a:spcAft>
              <a:defRPr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defRPr sz="1100" baseline="0">
                <a:solidFill>
                  <a:schemeClr val="bg2"/>
                </a:solidFill>
              </a:defRPr>
            </a:lvl2pPr>
            <a:lvl3pPr marL="0" indent="0">
              <a:buNone/>
              <a:defRPr sz="1100"/>
            </a:lvl3pPr>
            <a:lvl4pPr marL="0" indent="0">
              <a:buNone/>
              <a:defRPr sz="1100"/>
            </a:lvl4pPr>
            <a:lvl5pPr marL="0" indent="0">
              <a:buNone/>
              <a:defRPr sz="1100"/>
            </a:lvl5pPr>
            <a:lvl6pPr marL="0" indent="0">
              <a:buNone/>
              <a:defRPr sz="1100"/>
            </a:lvl6pPr>
            <a:lvl7pPr marL="0" indent="0">
              <a:buNone/>
              <a:defRPr sz="1100"/>
            </a:lvl7pPr>
            <a:lvl8pPr marL="0" indent="0">
              <a:buNone/>
              <a:defRPr sz="1100"/>
            </a:lvl8pPr>
            <a:lvl9pPr marL="0" indent="0">
              <a:buNone/>
              <a:defRPr sz="1100"/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40" name="Espace réservé du texte 8">
            <a:extLst>
              <a:ext uri="{FF2B5EF4-FFF2-40B4-BE49-F238E27FC236}">
                <a16:creationId xmlns:a16="http://schemas.microsoft.com/office/drawing/2014/main" id="{4BE67310-8203-D982-EF8F-BB718CB64986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353149" y="3850597"/>
            <a:ext cx="713957" cy="617126"/>
          </a:xfrm>
          <a:prstGeom prst="rect">
            <a:avLst/>
          </a:prstGeom>
          <a:ln w="31750">
            <a:noFill/>
          </a:ln>
        </p:spPr>
        <p:txBody>
          <a:bodyPr tIns="72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  <a:latin typeface="Rethink Sans Medium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94942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texts with visual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A496F1-EFE6-EFA2-B06A-6032A77B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5502AE7-282E-3269-EB95-57F56179E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3150" y="243397"/>
            <a:ext cx="5389963" cy="10112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3796055B-7674-05C8-96E0-2586EEBA47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353150" y="6202326"/>
            <a:ext cx="3623753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2A05E7C3-07E2-F263-C992-91FA80DBA3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53150" y="1860551"/>
            <a:ext cx="2451600" cy="1811691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90000"/>
              </a:lnSpc>
              <a:spcAft>
                <a:spcPts val="2900"/>
              </a:spcAft>
              <a:defRPr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lnSpc>
                <a:spcPct val="110000"/>
              </a:lnSpc>
              <a:defRPr sz="900" baseline="0">
                <a:solidFill>
                  <a:schemeClr val="bg2"/>
                </a:solidFill>
              </a:defRPr>
            </a:lvl2pPr>
            <a:lvl3pPr marL="0" indent="0">
              <a:lnSpc>
                <a:spcPct val="110000"/>
              </a:lnSpc>
              <a:buNone/>
              <a:defRPr sz="900"/>
            </a:lvl3pPr>
            <a:lvl4pPr marL="0" indent="0">
              <a:lnSpc>
                <a:spcPct val="110000"/>
              </a:lnSpc>
              <a:buNone/>
              <a:defRPr sz="900"/>
            </a:lvl4pPr>
            <a:lvl5pPr marL="0" indent="0">
              <a:lnSpc>
                <a:spcPct val="110000"/>
              </a:lnSpc>
              <a:buNone/>
              <a:defRPr sz="900"/>
            </a:lvl5pPr>
            <a:lvl6pPr marL="0" indent="0">
              <a:lnSpc>
                <a:spcPct val="110000"/>
              </a:lnSpc>
              <a:buNone/>
              <a:defRPr sz="900"/>
            </a:lvl6pPr>
            <a:lvl7pPr marL="0" indent="0">
              <a:lnSpc>
                <a:spcPct val="110000"/>
              </a:lnSpc>
              <a:buNone/>
              <a:defRPr sz="900"/>
            </a:lvl7pPr>
            <a:lvl8pPr marL="0" indent="0">
              <a:lnSpc>
                <a:spcPct val="110000"/>
              </a:lnSpc>
              <a:buNone/>
              <a:defRPr sz="900"/>
            </a:lvl8pPr>
            <a:lvl9pPr marL="0" indent="0">
              <a:lnSpc>
                <a:spcPct val="110000"/>
              </a:lnSpc>
              <a:buNone/>
              <a:defRPr sz="900"/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C0E050F-DCC6-A888-3CC0-C580C0510BB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353149" y="1383015"/>
            <a:ext cx="713957" cy="617126"/>
          </a:xfrm>
          <a:prstGeom prst="rect">
            <a:avLst/>
          </a:prstGeom>
          <a:ln w="31750">
            <a:noFill/>
          </a:ln>
        </p:spPr>
        <p:txBody>
          <a:bodyPr tIns="72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  <a:latin typeface="Rethink Sans Medium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04A9A1F3-3F9D-8AAE-B7EE-0F17F902A22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353150" y="4369567"/>
            <a:ext cx="2451600" cy="1811691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90000"/>
              </a:lnSpc>
              <a:spcAft>
                <a:spcPts val="2900"/>
              </a:spcAft>
              <a:defRPr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lnSpc>
                <a:spcPct val="110000"/>
              </a:lnSpc>
              <a:defRPr sz="900" baseline="0">
                <a:solidFill>
                  <a:schemeClr val="bg2"/>
                </a:solidFill>
              </a:defRPr>
            </a:lvl2pPr>
            <a:lvl3pPr marL="0" indent="0">
              <a:lnSpc>
                <a:spcPct val="110000"/>
              </a:lnSpc>
              <a:buNone/>
              <a:defRPr sz="900"/>
            </a:lvl3pPr>
            <a:lvl4pPr marL="0" indent="0">
              <a:lnSpc>
                <a:spcPct val="110000"/>
              </a:lnSpc>
              <a:buNone/>
              <a:defRPr sz="900"/>
            </a:lvl4pPr>
            <a:lvl5pPr marL="0" indent="0">
              <a:lnSpc>
                <a:spcPct val="110000"/>
              </a:lnSpc>
              <a:buNone/>
              <a:defRPr sz="900"/>
            </a:lvl5pPr>
            <a:lvl6pPr marL="0" indent="0">
              <a:lnSpc>
                <a:spcPct val="110000"/>
              </a:lnSpc>
              <a:buNone/>
              <a:defRPr sz="900"/>
            </a:lvl6pPr>
            <a:lvl7pPr marL="0" indent="0">
              <a:lnSpc>
                <a:spcPct val="110000"/>
              </a:lnSpc>
              <a:buNone/>
              <a:defRPr sz="900"/>
            </a:lvl7pPr>
            <a:lvl8pPr marL="0" indent="0">
              <a:lnSpc>
                <a:spcPct val="110000"/>
              </a:lnSpc>
              <a:buNone/>
              <a:defRPr sz="900"/>
            </a:lvl8pPr>
            <a:lvl9pPr marL="0" indent="0">
              <a:lnSpc>
                <a:spcPct val="110000"/>
              </a:lnSpc>
              <a:buNone/>
              <a:defRPr sz="900"/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233907A-DA9B-3E16-6B63-6F639450F974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353149" y="3892031"/>
            <a:ext cx="713957" cy="617126"/>
          </a:xfrm>
          <a:prstGeom prst="rect">
            <a:avLst/>
          </a:prstGeom>
          <a:ln w="31750">
            <a:noFill/>
          </a:ln>
        </p:spPr>
        <p:txBody>
          <a:bodyPr tIns="72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  <a:latin typeface="Rethink Sans Medium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99C32EB8-47A7-4FB0-EFF0-79F94A90865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9295709" y="1860551"/>
            <a:ext cx="2451600" cy="1811691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90000"/>
              </a:lnSpc>
              <a:spcAft>
                <a:spcPts val="2900"/>
              </a:spcAft>
              <a:defRPr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lnSpc>
                <a:spcPct val="110000"/>
              </a:lnSpc>
              <a:defRPr sz="900" baseline="0">
                <a:solidFill>
                  <a:schemeClr val="bg2"/>
                </a:solidFill>
              </a:defRPr>
            </a:lvl2pPr>
            <a:lvl3pPr marL="0" indent="0">
              <a:lnSpc>
                <a:spcPct val="110000"/>
              </a:lnSpc>
              <a:buNone/>
              <a:defRPr sz="900"/>
            </a:lvl3pPr>
            <a:lvl4pPr marL="0" indent="0">
              <a:lnSpc>
                <a:spcPct val="110000"/>
              </a:lnSpc>
              <a:buNone/>
              <a:defRPr sz="900"/>
            </a:lvl4pPr>
            <a:lvl5pPr marL="0" indent="0">
              <a:lnSpc>
                <a:spcPct val="110000"/>
              </a:lnSpc>
              <a:buNone/>
              <a:defRPr sz="900"/>
            </a:lvl5pPr>
            <a:lvl6pPr marL="0" indent="0">
              <a:lnSpc>
                <a:spcPct val="110000"/>
              </a:lnSpc>
              <a:buNone/>
              <a:defRPr sz="900"/>
            </a:lvl6pPr>
            <a:lvl7pPr marL="0" indent="0">
              <a:lnSpc>
                <a:spcPct val="110000"/>
              </a:lnSpc>
              <a:buNone/>
              <a:defRPr sz="900"/>
            </a:lvl7pPr>
            <a:lvl8pPr marL="0" indent="0">
              <a:lnSpc>
                <a:spcPct val="110000"/>
              </a:lnSpc>
              <a:buNone/>
              <a:defRPr sz="900"/>
            </a:lvl8pPr>
            <a:lvl9pPr marL="0" indent="0">
              <a:lnSpc>
                <a:spcPct val="110000"/>
              </a:lnSpc>
              <a:buNone/>
              <a:defRPr sz="900"/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710713E8-C816-8D2B-21ED-39B8D8522DF8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9295708" y="1383015"/>
            <a:ext cx="713957" cy="617126"/>
          </a:xfrm>
          <a:prstGeom prst="rect">
            <a:avLst/>
          </a:prstGeom>
          <a:ln w="31750">
            <a:noFill/>
          </a:ln>
        </p:spPr>
        <p:txBody>
          <a:bodyPr tIns="72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  <a:latin typeface="Rethink Sans Medium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A948E5A5-216B-F695-CC4A-F37F843C770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9295709" y="4369567"/>
            <a:ext cx="2447404" cy="1811691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90000"/>
              </a:lnSpc>
              <a:spcAft>
                <a:spcPts val="2900"/>
              </a:spcAft>
              <a:defRPr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lnSpc>
                <a:spcPct val="110000"/>
              </a:lnSpc>
              <a:defRPr sz="900" baseline="0">
                <a:solidFill>
                  <a:schemeClr val="bg2"/>
                </a:solidFill>
              </a:defRPr>
            </a:lvl2pPr>
            <a:lvl3pPr marL="0" indent="0">
              <a:lnSpc>
                <a:spcPct val="110000"/>
              </a:lnSpc>
              <a:buNone/>
              <a:defRPr sz="900"/>
            </a:lvl3pPr>
            <a:lvl4pPr marL="0" indent="0">
              <a:lnSpc>
                <a:spcPct val="110000"/>
              </a:lnSpc>
              <a:buNone/>
              <a:defRPr sz="900"/>
            </a:lvl4pPr>
            <a:lvl5pPr marL="0" indent="0">
              <a:lnSpc>
                <a:spcPct val="110000"/>
              </a:lnSpc>
              <a:buNone/>
              <a:defRPr sz="900"/>
            </a:lvl5pPr>
            <a:lvl6pPr marL="0" indent="0">
              <a:lnSpc>
                <a:spcPct val="110000"/>
              </a:lnSpc>
              <a:buNone/>
              <a:defRPr sz="900"/>
            </a:lvl6pPr>
            <a:lvl7pPr marL="0" indent="0">
              <a:lnSpc>
                <a:spcPct val="110000"/>
              </a:lnSpc>
              <a:buNone/>
              <a:defRPr sz="900"/>
            </a:lvl7pPr>
            <a:lvl8pPr marL="0" indent="0">
              <a:lnSpc>
                <a:spcPct val="110000"/>
              </a:lnSpc>
              <a:buNone/>
              <a:defRPr sz="900"/>
            </a:lvl8pPr>
            <a:lvl9pPr marL="0" indent="0">
              <a:lnSpc>
                <a:spcPct val="110000"/>
              </a:lnSpc>
              <a:buNone/>
              <a:defRPr sz="900"/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FA1369B4-1F7A-7E76-A2F7-CB2FC142D91F}"/>
              </a:ext>
            </a:extLst>
          </p:cNvPr>
          <p:cNvSpPr>
            <a:spLocks noGrp="1" noChangeAspect="1"/>
          </p:cNvSpPr>
          <p:nvPr>
            <p:ph type="body" sz="quarter" idx="53" hasCustomPrompt="1"/>
          </p:nvPr>
        </p:nvSpPr>
        <p:spPr>
          <a:xfrm>
            <a:off x="9295708" y="3892031"/>
            <a:ext cx="713957" cy="617126"/>
          </a:xfrm>
          <a:prstGeom prst="rect">
            <a:avLst/>
          </a:prstGeom>
          <a:ln w="31750">
            <a:noFill/>
          </a:ln>
        </p:spPr>
        <p:txBody>
          <a:bodyPr tIns="72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  <a:latin typeface="Rethink Sans Medium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40F30F87-8708-5A9D-0773-3EC064827A9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-6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</a:t>
            </a:r>
            <a:br>
              <a:rPr lang="en-US" noProof="0"/>
            </a:br>
            <a:r>
              <a:rPr lang="en-US" noProof="0"/>
              <a:t>(Right click with the mouse / Send to back)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99F15BDA-62C9-E4D3-9E6E-0230853AB80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1233078" y="1611000"/>
            <a:ext cx="3634312" cy="3636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13" name="Espace réservé du texte 28">
            <a:extLst>
              <a:ext uri="{FF2B5EF4-FFF2-40B4-BE49-F238E27FC236}">
                <a16:creationId xmlns:a16="http://schemas.microsoft.com/office/drawing/2014/main" id="{C53893C7-79F1-B8D8-F1B4-1E0D5022F9C9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52571" y="6339600"/>
            <a:ext cx="964800" cy="26139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tabLst/>
              <a:defRPr sz="100">
                <a:solidFill>
                  <a:schemeClr val="bg2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2pPr>
            <a:lvl3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3pPr>
            <a:lvl4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4pPr>
            <a:lvl5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5pPr>
            <a:lvl6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6pPr>
            <a:lvl7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7pPr>
            <a:lvl8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8pPr>
            <a:lvl9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6" name="Espace réservé du texte 24">
            <a:extLst>
              <a:ext uri="{FF2B5EF4-FFF2-40B4-BE49-F238E27FC236}">
                <a16:creationId xmlns:a16="http://schemas.microsoft.com/office/drawing/2014/main" id="{9F09D617-8CA9-1685-6B7B-00A64B87122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333788" y="3944777"/>
            <a:ext cx="2091809" cy="1215231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buNone/>
              <a:defRPr sz="900">
                <a:solidFill>
                  <a:schemeClr val="bg1"/>
                </a:solidFill>
              </a:defRPr>
            </a:lvl3pPr>
            <a:lvl4pPr marL="0" indent="0">
              <a:buNone/>
              <a:defRPr sz="900">
                <a:solidFill>
                  <a:schemeClr val="bg1"/>
                </a:solidFill>
              </a:defRPr>
            </a:lvl4pPr>
            <a:lvl5pPr marL="0" indent="0">
              <a:buNone/>
              <a:defRPr sz="900">
                <a:solidFill>
                  <a:schemeClr val="bg1"/>
                </a:solidFill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err="1"/>
              <a:t>Firstname</a:t>
            </a:r>
            <a:endParaRPr lang="en-US" noProof="0"/>
          </a:p>
          <a:p>
            <a:pPr lvl="0"/>
            <a:r>
              <a:rPr lang="en-US" noProof="0"/>
              <a:t>Living with [disease's name]</a:t>
            </a:r>
          </a:p>
          <a:p>
            <a:pPr lvl="0"/>
            <a:r>
              <a:rPr lang="en-US" noProof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292709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blocs text with visual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A496F1-EFE6-EFA2-B06A-6032A77B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5502AE7-282E-3269-EB95-57F56179E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3150" y="243397"/>
            <a:ext cx="5389963" cy="10112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3796055B-7674-05C8-96E0-2586EEBA47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353150" y="6202326"/>
            <a:ext cx="3623753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40F30F87-8708-5A9D-0773-3EC064827A9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-6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</a:t>
            </a:r>
            <a:br>
              <a:rPr lang="en-US" noProof="0"/>
            </a:br>
            <a:r>
              <a:rPr lang="en-US" noProof="0"/>
              <a:t>(Right click with the mouse / Send to back)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99F15BDA-62C9-E4D3-9E6E-0230853AB80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1233078" y="1611000"/>
            <a:ext cx="3634312" cy="3636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13" name="Espace réservé du texte 28">
            <a:extLst>
              <a:ext uri="{FF2B5EF4-FFF2-40B4-BE49-F238E27FC236}">
                <a16:creationId xmlns:a16="http://schemas.microsoft.com/office/drawing/2014/main" id="{C53893C7-79F1-B8D8-F1B4-1E0D5022F9C9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52571" y="6339600"/>
            <a:ext cx="964800" cy="26139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tabLst/>
              <a:defRPr sz="100">
                <a:solidFill>
                  <a:schemeClr val="bg2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2pPr>
            <a:lvl3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3pPr>
            <a:lvl4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4pPr>
            <a:lvl5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5pPr>
            <a:lvl6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6pPr>
            <a:lvl7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7pPr>
            <a:lvl8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8pPr>
            <a:lvl9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6" name="Espace réservé du texte 24">
            <a:extLst>
              <a:ext uri="{FF2B5EF4-FFF2-40B4-BE49-F238E27FC236}">
                <a16:creationId xmlns:a16="http://schemas.microsoft.com/office/drawing/2014/main" id="{9F09D617-8CA9-1685-6B7B-00A64B87122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333788" y="3944777"/>
            <a:ext cx="2091809" cy="1215231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buNone/>
              <a:defRPr sz="900">
                <a:solidFill>
                  <a:schemeClr val="bg1"/>
                </a:solidFill>
              </a:defRPr>
            </a:lvl3pPr>
            <a:lvl4pPr marL="0" indent="0">
              <a:buNone/>
              <a:defRPr sz="900">
                <a:solidFill>
                  <a:schemeClr val="bg1"/>
                </a:solidFill>
              </a:defRPr>
            </a:lvl4pPr>
            <a:lvl5pPr marL="0" indent="0">
              <a:buNone/>
              <a:defRPr sz="900">
                <a:solidFill>
                  <a:schemeClr val="bg1"/>
                </a:solidFill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r>
              <a:rPr lang="en-US" err="1"/>
              <a:t>Firstname</a:t>
            </a:r>
            <a:endParaRPr lang="en-US"/>
          </a:p>
          <a:p>
            <a:r>
              <a:rPr lang="en-US"/>
              <a:t>Living with [disease's name]</a:t>
            </a:r>
          </a:p>
          <a:p>
            <a:r>
              <a:rPr lang="en-US"/>
              <a:t>Country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8BAC8E1-AD22-59EB-54ED-C5E57E5A9FB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53125" y="1343025"/>
            <a:ext cx="5389963" cy="2052000"/>
          </a:xfrm>
          <a:prstGeom prst="roundRect">
            <a:avLst>
              <a:gd name="adj" fmla="val 3051"/>
            </a:avLst>
          </a:prstGeom>
          <a:noFill/>
          <a:ln w="6350">
            <a:solidFill>
              <a:schemeClr val="tx2"/>
            </a:solidFill>
          </a:ln>
        </p:spPr>
        <p:txBody>
          <a:bodyPr lIns="2646000" tIns="115200"/>
          <a:lstStyle>
            <a:lvl1pPr marL="0" indent="0"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2pPr>
            <a:lvl3pPr marL="0" indent="0">
              <a:buNone/>
              <a:defRPr sz="1100">
                <a:solidFill>
                  <a:schemeClr val="bg1"/>
                </a:solidFill>
              </a:defRPr>
            </a:lvl3pPr>
            <a:lvl4pPr marL="0" indent="0">
              <a:buNone/>
              <a:defRPr sz="1100">
                <a:solidFill>
                  <a:schemeClr val="bg1"/>
                </a:solidFill>
              </a:defRPr>
            </a:lvl4pPr>
            <a:lvl5pPr marL="0" indent="0">
              <a:buNone/>
              <a:defRPr sz="1100">
                <a:solidFill>
                  <a:schemeClr val="bg1"/>
                </a:solidFill>
              </a:defRPr>
            </a:lvl5pPr>
            <a:lvl6pPr marL="0" indent="0">
              <a:buNone/>
              <a:defRPr sz="1100">
                <a:solidFill>
                  <a:schemeClr val="bg1"/>
                </a:solidFill>
              </a:defRPr>
            </a:lvl6pPr>
            <a:lvl7pPr marL="0" indent="0">
              <a:buNone/>
              <a:defRPr sz="1100">
                <a:solidFill>
                  <a:schemeClr val="bg1"/>
                </a:solidFill>
              </a:defRPr>
            </a:lvl7pPr>
            <a:lvl8pPr marL="0" indent="0">
              <a:buNone/>
              <a:defRPr sz="1100">
                <a:solidFill>
                  <a:schemeClr val="bg1"/>
                </a:solidFill>
              </a:defRPr>
            </a:lvl8pPr>
            <a:lvl9pPr marL="0" indent="0"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2A05E7C3-07E2-F263-C992-91FA80DBA3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486499" y="1457326"/>
            <a:ext cx="2340000" cy="1257300"/>
          </a:xfrm>
          <a:prstGeom prst="rect">
            <a:avLst/>
          </a:prstGeom>
          <a:ln>
            <a:noFill/>
            <a:miter lim="800000"/>
          </a:ln>
        </p:spPr>
        <p:txBody>
          <a:bodyPr lIns="0" tIns="0"/>
          <a:lstStyle>
            <a:lvl1pPr>
              <a:lnSpc>
                <a:spcPct val="85000"/>
              </a:lnSpc>
              <a:spcAft>
                <a:spcPts val="0"/>
              </a:spcAft>
              <a:defRPr sz="2500"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2500" baseline="0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3pPr>
            <a:lvl4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9CCC038E-4FB1-AFE9-B5CD-F01C43F1090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49075" y="3462975"/>
            <a:ext cx="5389963" cy="2052000"/>
          </a:xfrm>
          <a:prstGeom prst="roundRect">
            <a:avLst>
              <a:gd name="adj" fmla="val 3051"/>
            </a:avLst>
          </a:prstGeom>
          <a:noFill/>
          <a:ln w="6350">
            <a:solidFill>
              <a:schemeClr val="tx2"/>
            </a:solidFill>
          </a:ln>
        </p:spPr>
        <p:txBody>
          <a:bodyPr lIns="2646000" tIns="115200"/>
          <a:lstStyle>
            <a:lvl1pPr marL="0" indent="0"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2pPr>
            <a:lvl3pPr marL="0" indent="0">
              <a:buNone/>
              <a:defRPr sz="1100">
                <a:solidFill>
                  <a:schemeClr val="bg1"/>
                </a:solidFill>
              </a:defRPr>
            </a:lvl3pPr>
            <a:lvl4pPr marL="0" indent="0">
              <a:buNone/>
              <a:defRPr sz="1100">
                <a:solidFill>
                  <a:schemeClr val="bg1"/>
                </a:solidFill>
              </a:defRPr>
            </a:lvl4pPr>
            <a:lvl5pPr marL="0" indent="0">
              <a:buNone/>
              <a:defRPr sz="1100">
                <a:solidFill>
                  <a:schemeClr val="bg1"/>
                </a:solidFill>
              </a:defRPr>
            </a:lvl5pPr>
            <a:lvl6pPr marL="0" indent="0">
              <a:buNone/>
              <a:defRPr sz="1100">
                <a:solidFill>
                  <a:schemeClr val="bg1"/>
                </a:solidFill>
              </a:defRPr>
            </a:lvl6pPr>
            <a:lvl7pPr marL="0" indent="0">
              <a:buNone/>
              <a:defRPr sz="1100">
                <a:solidFill>
                  <a:schemeClr val="bg1"/>
                </a:solidFill>
              </a:defRPr>
            </a:lvl7pPr>
            <a:lvl8pPr marL="0" indent="0">
              <a:buNone/>
              <a:defRPr sz="1100">
                <a:solidFill>
                  <a:schemeClr val="bg1"/>
                </a:solidFill>
              </a:defRPr>
            </a:lvl8pPr>
            <a:lvl9pPr marL="0" indent="0"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BDE98841-E4A9-3D7A-A304-DFB32E976E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6482449" y="3577276"/>
            <a:ext cx="2340000" cy="1257300"/>
          </a:xfrm>
          <a:prstGeom prst="rect">
            <a:avLst/>
          </a:prstGeom>
          <a:ln>
            <a:noFill/>
            <a:miter lim="800000"/>
          </a:ln>
        </p:spPr>
        <p:txBody>
          <a:bodyPr lIns="0" tIns="0"/>
          <a:lstStyle>
            <a:lvl1pPr>
              <a:lnSpc>
                <a:spcPct val="85000"/>
              </a:lnSpc>
              <a:spcAft>
                <a:spcPts val="0"/>
              </a:spcAft>
              <a:defRPr sz="2500"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2500" baseline="0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3pPr>
            <a:lvl4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96492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 slide - v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1E055CF1-703A-C312-33AC-809E2F0A697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019024" y="243096"/>
            <a:ext cx="3922176" cy="3924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Insert the </a:t>
            </a:r>
            <a:br>
              <a:rPr lang="en-US" noProof="0"/>
            </a:br>
            <a:r>
              <a:rPr lang="en-US" noProof="0"/>
              <a:t>portrait image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0A35E0-4C35-2761-31FD-D068AB35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1660372" y="6389469"/>
            <a:ext cx="280828" cy="3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A51DAC-EB89-1A9A-7EE2-A44C7E4C83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201721"/>
            <a:ext cx="5536077" cy="3965375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1600"/>
              </a:spcAft>
              <a:buFont typeface="Arial" panose="020B0604020202020204" pitchFamily="34" charset="0"/>
              <a:buNone/>
              <a:defRPr sz="8500" spc="-100" baseline="0">
                <a:solidFill>
                  <a:schemeClr val="bg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500">
                <a:solidFill>
                  <a:schemeClr val="bg2"/>
                </a:solidFill>
              </a:defRPr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0" indent="0">
              <a:buNone/>
              <a:defRPr sz="2500"/>
            </a:lvl6pPr>
            <a:lvl7pPr marL="0" indent="0">
              <a:buNone/>
              <a:defRPr sz="2500"/>
            </a:lvl7pPr>
            <a:lvl8pPr marL="0" indent="0">
              <a:buNone/>
              <a:defRPr sz="2500"/>
            </a:lvl8pPr>
            <a:lvl9pPr marL="0" indent="0">
              <a:buNone/>
              <a:defRPr sz="2500"/>
            </a:lvl9pPr>
          </a:lstStyle>
          <a:p>
            <a:pPr lvl="0"/>
            <a:r>
              <a:rPr lang="en-US" noProof="0" err="1"/>
              <a:t>Firstname</a:t>
            </a:r>
            <a:r>
              <a:rPr lang="en-US" noProof="0"/>
              <a:t> </a:t>
            </a:r>
            <a:r>
              <a:rPr lang="en-US" noProof="0" err="1"/>
              <a:t>Lastname</a:t>
            </a:r>
            <a:endParaRPr lang="en-US" noProof="0"/>
          </a:p>
          <a:p>
            <a:pPr lvl="1"/>
            <a:r>
              <a:rPr lang="en-US" noProof="0"/>
              <a:t>Job title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167D7DB3-64FD-C666-1890-12D9141EA09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404588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 slide - v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6BA06A-4287-6FD8-7A9B-D7341784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372" y="6389469"/>
            <a:ext cx="280828" cy="3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id="{7E526591-A6F2-B407-9541-E4FA35D35FB7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252001" y="243096"/>
            <a:ext cx="3850210" cy="3852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the </a:t>
            </a:r>
            <a:br>
              <a:rPr lang="en-US" noProof="0"/>
            </a:br>
            <a:r>
              <a:rPr lang="en-US" noProof="0"/>
              <a:t>portrait image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D4D847-141E-EA0A-0F8D-50D722E6B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1" y="4280222"/>
            <a:ext cx="3850210" cy="1780336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ct val="95000"/>
              </a:lnSpc>
              <a:buNone/>
              <a:defRPr sz="1500"/>
            </a:lvl3pPr>
            <a:lvl4pPr marL="0" indent="0">
              <a:lnSpc>
                <a:spcPct val="95000"/>
              </a:lnSpc>
              <a:buNone/>
              <a:defRPr sz="1500"/>
            </a:lvl4pPr>
            <a:lvl5pPr marL="0" indent="0">
              <a:lnSpc>
                <a:spcPct val="95000"/>
              </a:lnSpc>
              <a:buNone/>
              <a:defRPr sz="1500"/>
            </a:lvl5pPr>
            <a:lvl6pPr marL="0" indent="0">
              <a:lnSpc>
                <a:spcPct val="95000"/>
              </a:lnSpc>
              <a:buNone/>
              <a:defRPr sz="1500"/>
            </a:lvl6pPr>
            <a:lvl7pPr marL="0" indent="0">
              <a:lnSpc>
                <a:spcPct val="95000"/>
              </a:lnSpc>
              <a:buNone/>
              <a:defRPr sz="1500"/>
            </a:lvl7pPr>
            <a:lvl8pPr marL="0" indent="0">
              <a:lnSpc>
                <a:spcPct val="95000"/>
              </a:lnSpc>
              <a:buNone/>
              <a:defRPr sz="1500"/>
            </a:lvl8pPr>
            <a:lvl9pPr marL="0" indent="0">
              <a:lnSpc>
                <a:spcPct val="95000"/>
              </a:lnSpc>
              <a:buNone/>
              <a:defRPr sz="1500"/>
            </a:lvl9pPr>
          </a:lstStyle>
          <a:p>
            <a:pPr lvl="0"/>
            <a:r>
              <a:rPr lang="en-US" noProof="0" err="1"/>
              <a:t>Firstname</a:t>
            </a:r>
            <a:r>
              <a:rPr lang="en-US" noProof="0"/>
              <a:t> </a:t>
            </a:r>
            <a:br>
              <a:rPr lang="en-US" noProof="0"/>
            </a:br>
            <a:r>
              <a:rPr lang="en-US" noProof="0" err="1"/>
              <a:t>Lastname</a:t>
            </a:r>
            <a:endParaRPr lang="en-US" noProof="0"/>
          </a:p>
          <a:p>
            <a:pPr lvl="1"/>
            <a:r>
              <a:rPr lang="en-US" noProof="0"/>
              <a:t>Job title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5E983AD9-9B2D-2183-EB3E-74125201C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15" name="Espace réservé pour une image  6">
            <a:extLst>
              <a:ext uri="{FF2B5EF4-FFF2-40B4-BE49-F238E27FC236}">
                <a16:creationId xmlns:a16="http://schemas.microsoft.com/office/drawing/2014/main" id="{C9A5C471-0DD2-4214-A1B6-0431F685314B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 bwMode="gray">
          <a:xfrm>
            <a:off x="4171496" y="243096"/>
            <a:ext cx="3850210" cy="3852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the </a:t>
            </a:r>
            <a:br>
              <a:rPr lang="en-US" noProof="0"/>
            </a:br>
            <a:r>
              <a:rPr lang="en-US" noProof="0"/>
              <a:t>portrait image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DA082BAF-49C8-3912-0D0C-561962EA23C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171496" y="4280222"/>
            <a:ext cx="3850210" cy="1780336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ct val="95000"/>
              </a:lnSpc>
              <a:buNone/>
              <a:defRPr sz="1500"/>
            </a:lvl3pPr>
            <a:lvl4pPr marL="0" indent="0">
              <a:lnSpc>
                <a:spcPct val="95000"/>
              </a:lnSpc>
              <a:buNone/>
              <a:defRPr sz="1500"/>
            </a:lvl4pPr>
            <a:lvl5pPr marL="0" indent="0">
              <a:lnSpc>
                <a:spcPct val="95000"/>
              </a:lnSpc>
              <a:buNone/>
              <a:defRPr sz="1500"/>
            </a:lvl5pPr>
            <a:lvl6pPr marL="0" indent="0">
              <a:lnSpc>
                <a:spcPct val="95000"/>
              </a:lnSpc>
              <a:buNone/>
              <a:defRPr sz="1500"/>
            </a:lvl6pPr>
            <a:lvl7pPr marL="0" indent="0">
              <a:lnSpc>
                <a:spcPct val="95000"/>
              </a:lnSpc>
              <a:buNone/>
              <a:defRPr sz="1500"/>
            </a:lvl7pPr>
            <a:lvl8pPr marL="0" indent="0">
              <a:lnSpc>
                <a:spcPct val="95000"/>
              </a:lnSpc>
              <a:buNone/>
              <a:defRPr sz="1500"/>
            </a:lvl8pPr>
            <a:lvl9pPr marL="0" indent="0">
              <a:lnSpc>
                <a:spcPct val="95000"/>
              </a:lnSpc>
              <a:buNone/>
              <a:defRPr sz="1500"/>
            </a:lvl9pPr>
          </a:lstStyle>
          <a:p>
            <a:pPr lvl="0"/>
            <a:r>
              <a:rPr lang="en-US" noProof="0" err="1"/>
              <a:t>Firstname</a:t>
            </a:r>
            <a:r>
              <a:rPr lang="en-US" noProof="0"/>
              <a:t> </a:t>
            </a:r>
            <a:br>
              <a:rPr lang="en-US" noProof="0"/>
            </a:br>
            <a:r>
              <a:rPr lang="en-US" noProof="0" err="1"/>
              <a:t>Lastname</a:t>
            </a:r>
            <a:endParaRPr lang="en-US" noProof="0"/>
          </a:p>
          <a:p>
            <a:pPr lvl="1"/>
            <a:r>
              <a:rPr lang="en-US" noProof="0"/>
              <a:t>Job title</a:t>
            </a:r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9CA7F192-9788-8117-6326-146EA2FB6CB4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 bwMode="gray">
          <a:xfrm>
            <a:off x="8090990" y="243096"/>
            <a:ext cx="3850210" cy="3852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the </a:t>
            </a:r>
            <a:br>
              <a:rPr lang="en-US" noProof="0"/>
            </a:br>
            <a:r>
              <a:rPr lang="en-US" noProof="0"/>
              <a:t>portrait image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082A86AF-2767-6343-8FEC-6FAF4CE49BE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90990" y="4280222"/>
            <a:ext cx="3850210" cy="1780336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ct val="95000"/>
              </a:lnSpc>
              <a:buNone/>
              <a:defRPr sz="1500"/>
            </a:lvl3pPr>
            <a:lvl4pPr marL="0" indent="0">
              <a:lnSpc>
                <a:spcPct val="95000"/>
              </a:lnSpc>
              <a:buNone/>
              <a:defRPr sz="1500"/>
            </a:lvl4pPr>
            <a:lvl5pPr marL="0" indent="0">
              <a:lnSpc>
                <a:spcPct val="95000"/>
              </a:lnSpc>
              <a:buNone/>
              <a:defRPr sz="1500"/>
            </a:lvl5pPr>
            <a:lvl6pPr marL="0" indent="0">
              <a:lnSpc>
                <a:spcPct val="95000"/>
              </a:lnSpc>
              <a:buNone/>
              <a:defRPr sz="1500"/>
            </a:lvl6pPr>
            <a:lvl7pPr marL="0" indent="0">
              <a:lnSpc>
                <a:spcPct val="95000"/>
              </a:lnSpc>
              <a:buNone/>
              <a:defRPr sz="1500"/>
            </a:lvl7pPr>
            <a:lvl8pPr marL="0" indent="0">
              <a:lnSpc>
                <a:spcPct val="95000"/>
              </a:lnSpc>
              <a:buNone/>
              <a:defRPr sz="1500"/>
            </a:lvl8pPr>
            <a:lvl9pPr marL="0" indent="0">
              <a:lnSpc>
                <a:spcPct val="95000"/>
              </a:lnSpc>
              <a:buNone/>
              <a:defRPr sz="1500"/>
            </a:lvl9pPr>
          </a:lstStyle>
          <a:p>
            <a:pPr lvl="0"/>
            <a:r>
              <a:rPr lang="en-US" noProof="0" err="1"/>
              <a:t>Firstname</a:t>
            </a:r>
            <a:r>
              <a:rPr lang="en-US" noProof="0"/>
              <a:t> </a:t>
            </a:r>
            <a:br>
              <a:rPr lang="en-US" noProof="0"/>
            </a:br>
            <a:r>
              <a:rPr lang="en-US" noProof="0" err="1"/>
              <a:t>Lastname</a:t>
            </a:r>
            <a:endParaRPr lang="en-US" noProof="0"/>
          </a:p>
          <a:p>
            <a:pPr lvl="1"/>
            <a:r>
              <a:rPr lang="en-US" noProof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239789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rapy area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650988E-C594-AAB9-9D20-F7C30F8586C7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252000" y="2228208"/>
            <a:ext cx="3850210" cy="3852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462363-9687-3D26-16B3-EE38184A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1660372" y="6389469"/>
            <a:ext cx="280828" cy="3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EAC3DED-77D5-4132-0C47-B88B89CED44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299707" y="5016214"/>
            <a:ext cx="2246810" cy="1063994"/>
          </a:xfrm>
        </p:spPr>
        <p:txBody>
          <a:bodyPr lIns="144000" bIns="180000" anchor="b" anchorCtr="0"/>
          <a:lstStyle>
            <a:lvl1pPr marL="0" indent="0">
              <a:lnSpc>
                <a:spcPct val="89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lnSpc>
                <a:spcPct val="89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BE94FE93-86F8-7A8D-A4AB-2554B95D4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43397"/>
            <a:ext cx="5538788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E47B7B17-8F79-4DA1-6F7A-2669A5899C5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0" y="243398"/>
            <a:ext cx="5647113" cy="1111534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E80D4DC7-6491-5A5A-5FB4-E10AB29B598E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 bwMode="gray">
          <a:xfrm>
            <a:off x="4171495" y="2228208"/>
            <a:ext cx="3850210" cy="3852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0073E019-5FB4-C751-2D99-7BA04A7D5B6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4219202" y="5016214"/>
            <a:ext cx="2246810" cy="1063994"/>
          </a:xfrm>
        </p:spPr>
        <p:txBody>
          <a:bodyPr lIns="144000" bIns="180000" anchor="b" anchorCtr="0"/>
          <a:lstStyle>
            <a:lvl1pPr marL="0" indent="0">
              <a:lnSpc>
                <a:spcPct val="89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lnSpc>
                <a:spcPct val="89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9" name="Espace réservé pour une image  5">
            <a:extLst>
              <a:ext uri="{FF2B5EF4-FFF2-40B4-BE49-F238E27FC236}">
                <a16:creationId xmlns:a16="http://schemas.microsoft.com/office/drawing/2014/main" id="{6D1BC6D1-FDCC-FF5C-A268-534115B1D1ED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 bwMode="gray">
          <a:xfrm>
            <a:off x="8090990" y="2228208"/>
            <a:ext cx="3850210" cy="3852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4B5BD568-420F-AF27-904E-AD6FFB5785F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138697" y="5016214"/>
            <a:ext cx="2246810" cy="1063994"/>
          </a:xfrm>
        </p:spPr>
        <p:txBody>
          <a:bodyPr lIns="144000" bIns="180000" anchor="b" anchorCtr="0"/>
          <a:lstStyle>
            <a:lvl1pPr marL="0" indent="0">
              <a:lnSpc>
                <a:spcPct val="89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lnSpc>
                <a:spcPct val="89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B2454090-C64F-06AA-D7DC-AADA653463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399250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on 3 column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7FDDB6-EA1B-BAF1-08C3-42FF698F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372" y="6389469"/>
            <a:ext cx="280828" cy="3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745F73AC-0B8E-C3AE-DF48-37251724F0B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4800" y="243398"/>
            <a:ext cx="5648313" cy="1111534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9A7CBA7-FD0C-8090-5C35-BF86E3AE63FE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 bwMode="gray">
          <a:xfrm>
            <a:off x="252000" y="2228208"/>
            <a:ext cx="3850210" cy="3852000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2664000" rIns="900000" bIns="0" anchor="t" anchorCtr="0">
            <a:noAutofit/>
          </a:bodyPr>
          <a:lstStyle>
            <a:lvl1pPr>
              <a:lnSpc>
                <a:spcPct val="85000"/>
              </a:lnSpc>
              <a:spcAft>
                <a:spcPts val="600"/>
              </a:spcAft>
              <a:defRPr sz="250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5pPr>
            <a:lvl6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6pPr>
            <a:lvl7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7pPr>
            <a:lvl8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8pPr>
            <a:lvl9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7D1DBB4-7E8E-E6E1-2552-E100F5675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243397"/>
            <a:ext cx="554028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44F26BC3-4096-DE99-1B14-CCDACE61B90C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 bwMode="gray">
          <a:xfrm>
            <a:off x="4171495" y="2228208"/>
            <a:ext cx="3850210" cy="3852000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2664000" rIns="900000" bIns="0" anchor="t" anchorCtr="0">
            <a:noAutofit/>
          </a:bodyPr>
          <a:lstStyle>
            <a:lvl1pPr marL="0" indent="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5pPr>
            <a:lvl6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6pPr>
            <a:lvl7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7pPr>
            <a:lvl8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8pPr>
            <a:lvl9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1A970E98-DF52-E108-259F-8472C21822E3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 bwMode="gray">
          <a:xfrm>
            <a:off x="8090990" y="2228208"/>
            <a:ext cx="3850210" cy="3852000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2664000" rIns="900000" bIns="0" anchor="t" anchorCtr="0">
            <a:noAutofit/>
          </a:bodyPr>
          <a:lstStyle>
            <a:lvl1pPr>
              <a:lnSpc>
                <a:spcPct val="85000"/>
              </a:lnSpc>
              <a:spcAft>
                <a:spcPts val="600"/>
              </a:spcAft>
              <a:defRPr sz="250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5pPr>
            <a:lvl6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6pPr>
            <a:lvl7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7pPr>
            <a:lvl8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8pPr>
            <a:lvl9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81345EF-5D23-568C-EBF5-2B3ED13357A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968994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on 3 columns with keys numb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9A7CBA7-FD0C-8090-5C35-BF86E3AE63FE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 bwMode="gray">
          <a:xfrm>
            <a:off x="252000" y="2228208"/>
            <a:ext cx="3850210" cy="3852000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44000" tIns="1476000" rIns="0" bIns="0" anchor="t" anchorCtr="0">
            <a:noAutofit/>
          </a:bodyPr>
          <a:lstStyle>
            <a:lvl1pPr marL="0" indent="0">
              <a:lnSpc>
                <a:spcPct val="70000"/>
              </a:lnSpc>
              <a:spcAft>
                <a:spcPts val="0"/>
              </a:spcAft>
              <a:defRPr sz="7500" baseline="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2pPr>
            <a:lvl3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3pPr>
            <a:lvl4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4pPr>
            <a:lvl5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5pPr>
            <a:lvl6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6pPr>
            <a:lvl7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7pPr>
            <a:lvl8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8pPr>
            <a:lvl9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0000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7FDDB6-EA1B-BAF1-08C3-42FF698F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372" y="6389469"/>
            <a:ext cx="280828" cy="3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F63A45A6-6783-BF46-FD56-67AF1A161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0" y="243397"/>
            <a:ext cx="5534319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1F1D79E-0213-7DB7-A32E-473D3715EDF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4800" y="243398"/>
            <a:ext cx="5648313" cy="1111534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EACFBA6-C61E-5F2B-27CF-DF446F2F895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5C9D58E9-FC4E-F96D-D5E6-82190F75CDA5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 bwMode="gray">
          <a:xfrm>
            <a:off x="4168229" y="2228208"/>
            <a:ext cx="3850210" cy="3852000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44000" tIns="1476000" rIns="0" bIns="0" anchor="t" anchorCtr="0">
            <a:noAutofit/>
          </a:bodyPr>
          <a:lstStyle>
            <a:lvl1pPr marL="0" indent="0">
              <a:lnSpc>
                <a:spcPct val="70000"/>
              </a:lnSpc>
              <a:spcAft>
                <a:spcPts val="0"/>
              </a:spcAft>
              <a:defRPr sz="7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2pPr>
            <a:lvl3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3pPr>
            <a:lvl4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4pPr>
            <a:lvl5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5pPr>
            <a:lvl6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6pPr>
            <a:lvl7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7pPr>
            <a:lvl8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8pPr>
            <a:lvl9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0000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D2FF889C-526B-C2F2-ED7C-086C9C7D074F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 bwMode="gray">
          <a:xfrm>
            <a:off x="8084457" y="2228208"/>
            <a:ext cx="3850210" cy="3852000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44000" tIns="1476000" rIns="0" bIns="0" anchor="t" anchorCtr="0">
            <a:noAutofit/>
          </a:bodyPr>
          <a:lstStyle>
            <a:lvl1pPr marL="0" indent="0">
              <a:lnSpc>
                <a:spcPct val="70000"/>
              </a:lnSpc>
              <a:spcAft>
                <a:spcPts val="0"/>
              </a:spcAft>
              <a:defRPr sz="7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2pPr>
            <a:lvl3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3pPr>
            <a:lvl4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4pPr>
            <a:lvl5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5pPr>
            <a:lvl6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6pPr>
            <a:lvl7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7pPr>
            <a:lvl8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8pPr>
            <a:lvl9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0000</a:t>
            </a:r>
          </a:p>
          <a:p>
            <a:pPr lvl="1"/>
            <a:r>
              <a:rPr lang="en-US" noProof="0"/>
              <a:t>Text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5DFF718-D4ED-90E7-9040-ADC9B78096F7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21" name="Graphique 9">
              <a:extLst>
                <a:ext uri="{FF2B5EF4-FFF2-40B4-BE49-F238E27FC236}">
                  <a16:creationId xmlns:a16="http://schemas.microsoft.com/office/drawing/2014/main" id="{3320708A-1167-D239-7F63-50A0428A061C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11941643-A384-AB3E-5A89-454A2AAA34D4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9" name="Graphique 9">
                <a:extLst>
                  <a:ext uri="{FF2B5EF4-FFF2-40B4-BE49-F238E27FC236}">
                    <a16:creationId xmlns:a16="http://schemas.microsoft.com/office/drawing/2014/main" id="{96C6DB51-652D-3742-FC0E-5A309B3CD836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31" name="Forme libre : forme 30">
                  <a:extLst>
                    <a:ext uri="{FF2B5EF4-FFF2-40B4-BE49-F238E27FC236}">
                      <a16:creationId xmlns:a16="http://schemas.microsoft.com/office/drawing/2014/main" id="{E3F1D0A8-2A8B-101B-12C5-2C7675EEE7C5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orme libre : forme 31">
                  <a:extLst>
                    <a:ext uri="{FF2B5EF4-FFF2-40B4-BE49-F238E27FC236}">
                      <a16:creationId xmlns:a16="http://schemas.microsoft.com/office/drawing/2014/main" id="{DCAABBFB-F5DB-CEEE-066B-69D762B246C8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58BDD993-E65F-A32E-FDDF-80292632A40F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que 9">
              <a:extLst>
                <a:ext uri="{FF2B5EF4-FFF2-40B4-BE49-F238E27FC236}">
                  <a16:creationId xmlns:a16="http://schemas.microsoft.com/office/drawing/2014/main" id="{28C632DD-AA4A-19CB-A776-94928BEC91E5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9653699E-3B1F-F2F4-56AC-B89440EBB0A9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807CE96F-87FD-DE4F-7F6B-3E05B263A3EA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B76DC54B-FC21-82B8-5919-B3F83C758808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5BED7DBA-A0CF-F1D1-0DAF-DF1C0C2B8499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0919A7B0-4194-F581-F1A6-00315CB76784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5542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 on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72AAAE7-64B5-AE5E-9D3F-C182567875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16C2FC45-A847-9F40-AA75-2574D6E15A6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306184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26000" tIns="1764000" rIns="180000" bIns="0" anchor="t" anchorCtr="0">
            <a:noAutofit/>
          </a:bodyPr>
          <a:lstStyle>
            <a:lvl1pPr marL="0" indent="0">
              <a:lnSpc>
                <a:spcPct val="84000"/>
              </a:lnSpc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3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3pPr>
            <a:lvl4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4pPr>
            <a:lvl5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5pPr>
            <a:lvl6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6pPr>
            <a:lvl7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7pPr>
            <a:lvl8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8pPr>
            <a:lvl9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9A73A7D-2443-820A-39AA-4013A924DA6D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183AF568-272A-575C-C1CF-D5A5DBC08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243397"/>
            <a:ext cx="561308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F7A51A3-91A1-FA18-809B-B1A9CBBAF687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  <a:solidFill>
            <a:schemeClr val="bg1"/>
          </a:solidFill>
        </p:grpSpPr>
        <p:grpSp>
          <p:nvGrpSpPr>
            <p:cNvPr id="30" name="Graphique 9">
              <a:extLst>
                <a:ext uri="{FF2B5EF4-FFF2-40B4-BE49-F238E27FC236}">
                  <a16:creationId xmlns:a16="http://schemas.microsoft.com/office/drawing/2014/main" id="{8CD0833B-919B-1EDE-E4A6-028C5E95895E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  <a:grpFill/>
          </p:grpSpPr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4DDB801A-D145-85E0-BBCD-FE8D9F9AE2A3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9" name="Graphique 9">
                <a:extLst>
                  <a:ext uri="{FF2B5EF4-FFF2-40B4-BE49-F238E27FC236}">
                    <a16:creationId xmlns:a16="http://schemas.microsoft.com/office/drawing/2014/main" id="{CAC02BC8-A6C9-5B3C-A2A3-E8F28987006A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grpFill/>
            </p:grpSpPr>
            <p:sp>
              <p:nvSpPr>
                <p:cNvPr id="41" name="Forme libre : forme 40">
                  <a:extLst>
                    <a:ext uri="{FF2B5EF4-FFF2-40B4-BE49-F238E27FC236}">
                      <a16:creationId xmlns:a16="http://schemas.microsoft.com/office/drawing/2014/main" id="{F85F0064-1FE9-F51A-CCC1-1FD06FEE09A3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orme libre : forme 41">
                  <a:extLst>
                    <a:ext uri="{FF2B5EF4-FFF2-40B4-BE49-F238E27FC236}">
                      <a16:creationId xmlns:a16="http://schemas.microsoft.com/office/drawing/2014/main" id="{765A3DBF-8758-58E1-CA54-756C000C4167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9C448556-5CDE-D9D4-360A-D946687715DE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aphique 9">
              <a:extLst>
                <a:ext uri="{FF2B5EF4-FFF2-40B4-BE49-F238E27FC236}">
                  <a16:creationId xmlns:a16="http://schemas.microsoft.com/office/drawing/2014/main" id="{5535BFC0-B658-1E76-C294-D826E9EBD642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grpFill/>
          </p:grpSpPr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F30F2EDE-5580-89CE-979D-0E1E869CA303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835A0F6C-A20F-78E3-5D20-D8DD99C4FAA7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7EB4978F-F893-184D-7602-227212C42324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D49C7EC7-48DE-6660-827C-E9A37E94371D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79160A31-DD0A-665D-BD2D-0A283945F924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6" name="Espace réservé du texte 33">
            <a:extLst>
              <a:ext uri="{FF2B5EF4-FFF2-40B4-BE49-F238E27FC236}">
                <a16:creationId xmlns:a16="http://schemas.microsoft.com/office/drawing/2014/main" id="{DCFF83BF-12BE-E0EA-0351-D2F062E71BD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194000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26000" tIns="1764000" rIns="180000" bIns="0" anchor="t" anchorCtr="0">
            <a:noAutofit/>
          </a:bodyPr>
          <a:lstStyle>
            <a:lvl1pPr marL="0" indent="0">
              <a:lnSpc>
                <a:spcPct val="84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3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3pPr>
            <a:lvl4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4pPr>
            <a:lvl5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5pPr>
            <a:lvl6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6pPr>
            <a:lvl7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7pPr>
            <a:lvl8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8pPr>
            <a:lvl9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48" name="Espace réservé du texte 33">
            <a:extLst>
              <a:ext uri="{FF2B5EF4-FFF2-40B4-BE49-F238E27FC236}">
                <a16:creationId xmlns:a16="http://schemas.microsoft.com/office/drawing/2014/main" id="{E8E35045-87E0-AD85-8561-25E78766729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6136000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26000" tIns="1764000" rIns="180000" bIns="0" anchor="t" anchorCtr="0">
            <a:noAutofit/>
          </a:bodyPr>
          <a:lstStyle>
            <a:lvl1pPr marL="0" indent="0">
              <a:lnSpc>
                <a:spcPct val="84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3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3pPr>
            <a:lvl4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4pPr>
            <a:lvl5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5pPr>
            <a:lvl6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6pPr>
            <a:lvl7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7pPr>
            <a:lvl8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8pPr>
            <a:lvl9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50" name="Espace réservé du texte 33">
            <a:extLst>
              <a:ext uri="{FF2B5EF4-FFF2-40B4-BE49-F238E27FC236}">
                <a16:creationId xmlns:a16="http://schemas.microsoft.com/office/drawing/2014/main" id="{C54D1006-8A0F-CE14-3BFE-967A4B4A03B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9023816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26000" tIns="1764000" rIns="180000" bIns="0" anchor="t" anchorCtr="0">
            <a:noAutofit/>
          </a:bodyPr>
          <a:lstStyle>
            <a:lvl1pPr marL="0" indent="0">
              <a:lnSpc>
                <a:spcPct val="84000"/>
              </a:lnSpc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3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3pPr>
            <a:lvl4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4pPr>
            <a:lvl5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5pPr>
            <a:lvl6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6pPr>
            <a:lvl7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7pPr>
            <a:lvl8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8pPr>
            <a:lvl9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54" name="Espace réservé du texte 15">
            <a:extLst>
              <a:ext uri="{FF2B5EF4-FFF2-40B4-BE49-F238E27FC236}">
                <a16:creationId xmlns:a16="http://schemas.microsoft.com/office/drawing/2014/main" id="{0CF5D358-423F-F3EF-8D1F-4AACB712C7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1" y="243397"/>
            <a:ext cx="5647112" cy="1111534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5" name="Espace réservé du texte 15">
            <a:extLst>
              <a:ext uri="{FF2B5EF4-FFF2-40B4-BE49-F238E27FC236}">
                <a16:creationId xmlns:a16="http://schemas.microsoft.com/office/drawing/2014/main" id="{43FF3A35-6C55-CE9F-9A0A-9A369DB230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03439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- v2 patie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pour une image  23">
            <a:extLst>
              <a:ext uri="{FF2B5EF4-FFF2-40B4-BE49-F238E27FC236}">
                <a16:creationId xmlns:a16="http://schemas.microsoft.com/office/drawing/2014/main" id="{9008C35E-88A9-F037-B6C0-3A899D8EB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-600" y="0"/>
            <a:ext cx="12193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</a:t>
            </a:r>
            <a:br>
              <a:rPr lang="en-US" noProof="0"/>
            </a:br>
            <a:r>
              <a:rPr lang="en-US" noProof="0"/>
              <a:t>(Right click with the mouse / Send to back)</a:t>
            </a:r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BD4A1B06-AEAD-B45F-3D1C-85DB00B7730B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5595976" y="252597"/>
            <a:ext cx="6354000" cy="6354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E6797D7-3572-DD69-889F-CA73AEDB8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800" y="414846"/>
            <a:ext cx="4680000" cy="488286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None/>
              <a:defRPr sz="5500" spc="-300" baseline="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2pPr>
            <a:lvl3pPr marL="0" indent="0">
              <a:buNone/>
              <a:defRPr sz="2000" spc="-50" baseline="0">
                <a:solidFill>
                  <a:schemeClr val="bg1"/>
                </a:solidFill>
              </a:defRPr>
            </a:lvl3pPr>
            <a:lvl4pPr marL="0" indent="0">
              <a:buNone/>
              <a:defRPr sz="2000" spc="-50" baseline="0">
                <a:solidFill>
                  <a:schemeClr val="bg1"/>
                </a:solidFill>
              </a:defRPr>
            </a:lvl4pPr>
            <a:lvl5pPr marL="0" indent="0">
              <a:buNone/>
              <a:defRPr sz="2000" spc="-50" baseline="0">
                <a:solidFill>
                  <a:schemeClr val="bg1"/>
                </a:solidFill>
              </a:defRPr>
            </a:lvl5pPr>
            <a:lvl6pPr marL="0" indent="0">
              <a:buNone/>
              <a:defRPr sz="2000" spc="-50" baseline="0">
                <a:solidFill>
                  <a:schemeClr val="bg1"/>
                </a:solidFill>
              </a:defRPr>
            </a:lvl6pPr>
            <a:lvl7pPr marL="0" indent="0">
              <a:buNone/>
              <a:defRPr sz="2000" spc="-50" baseline="0">
                <a:solidFill>
                  <a:schemeClr val="bg1"/>
                </a:solidFill>
              </a:defRPr>
            </a:lvl7pPr>
            <a:lvl8pPr marL="0" indent="0">
              <a:buNone/>
              <a:defRPr sz="2000" spc="-50" baseline="0">
                <a:solidFill>
                  <a:schemeClr val="bg1"/>
                </a:solidFill>
              </a:defRPr>
            </a:lvl8pPr>
            <a:lvl9pPr marL="0" indent="0">
              <a:buNone/>
              <a:defRPr sz="2000" spc="-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 of the presentation</a:t>
            </a:r>
          </a:p>
          <a:p>
            <a:pPr lvl="1"/>
            <a:r>
              <a:rPr lang="en-US"/>
              <a:t>Department name </a:t>
            </a:r>
            <a:br>
              <a:rPr lang="en-US"/>
            </a:br>
            <a:r>
              <a:rPr lang="en-US"/>
              <a:t>or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Job title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D7B8925-4DA8-8F72-CBCA-98F63704AF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00" y="5488538"/>
            <a:ext cx="4680000" cy="404264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rgbClr val="030D55"/>
                </a:solidFill>
              </a:defRPr>
            </a:lvl2pPr>
            <a:lvl3pPr marL="0" indent="0">
              <a:buNone/>
              <a:defRPr sz="2000" spc="-50" baseline="0">
                <a:solidFill>
                  <a:srgbClr val="030D55"/>
                </a:solidFill>
              </a:defRPr>
            </a:lvl3pPr>
            <a:lvl4pPr marL="0" indent="0">
              <a:buNone/>
              <a:defRPr sz="2000" spc="-50" baseline="0">
                <a:solidFill>
                  <a:srgbClr val="030D55"/>
                </a:solidFill>
              </a:defRPr>
            </a:lvl4pPr>
            <a:lvl5pPr marL="0" indent="0">
              <a:buNone/>
              <a:defRPr sz="2000" spc="-50" baseline="0">
                <a:solidFill>
                  <a:srgbClr val="030D55"/>
                </a:solidFill>
              </a:defRPr>
            </a:lvl5pPr>
            <a:lvl6pPr marL="0" indent="0">
              <a:buNone/>
              <a:defRPr sz="2000" spc="-50" baseline="0">
                <a:solidFill>
                  <a:srgbClr val="030D55"/>
                </a:solidFill>
              </a:defRPr>
            </a:lvl6pPr>
            <a:lvl7pPr marL="0" indent="0">
              <a:buNone/>
              <a:defRPr sz="2000" spc="-50" baseline="0">
                <a:solidFill>
                  <a:srgbClr val="030D55"/>
                </a:solidFill>
              </a:defRPr>
            </a:lvl7pPr>
            <a:lvl8pPr marL="0" indent="0">
              <a:buNone/>
              <a:defRPr sz="2000" spc="-50" baseline="0">
                <a:solidFill>
                  <a:srgbClr val="030D55"/>
                </a:solidFill>
              </a:defRPr>
            </a:lvl8pPr>
            <a:lvl9pPr marL="0" indent="0">
              <a:buNone/>
              <a:defRPr sz="2000" spc="-50" baseline="0">
                <a:solidFill>
                  <a:srgbClr val="030D55"/>
                </a:solidFill>
              </a:defRPr>
            </a:lvl9pPr>
          </a:lstStyle>
          <a:p>
            <a:pPr lvl="0"/>
            <a:r>
              <a:rPr lang="en-US" noProof="0"/>
              <a:t>DD/MM/YYYY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5CD02CF-8BC7-09FF-6F5E-529738B89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7721" y="5297712"/>
            <a:ext cx="3326429" cy="1215231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buNone/>
              <a:defRPr sz="900">
                <a:solidFill>
                  <a:schemeClr val="bg1"/>
                </a:solidFill>
              </a:defRPr>
            </a:lvl3pPr>
            <a:lvl4pPr marL="0" indent="0">
              <a:buNone/>
              <a:defRPr sz="900">
                <a:solidFill>
                  <a:schemeClr val="bg1"/>
                </a:solidFill>
              </a:defRPr>
            </a:lvl4pPr>
            <a:lvl5pPr marL="0" indent="0">
              <a:buNone/>
              <a:defRPr sz="900">
                <a:solidFill>
                  <a:schemeClr val="bg1"/>
                </a:solidFill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err="1"/>
              <a:t>Firstname</a:t>
            </a:r>
            <a:endParaRPr lang="en-US" noProof="0"/>
          </a:p>
          <a:p>
            <a:pPr lvl="0"/>
            <a:r>
              <a:rPr lang="en-US" noProof="0"/>
              <a:t>Living with [disease's name]</a:t>
            </a:r>
          </a:p>
          <a:p>
            <a:pPr lvl="0"/>
            <a:r>
              <a:rPr lang="en-US" noProof="0"/>
              <a:t>Country</a:t>
            </a:r>
          </a:p>
        </p:txBody>
      </p:sp>
      <p:sp>
        <p:nvSpPr>
          <p:cNvPr id="4" name="Espace réservé du texte 28">
            <a:extLst>
              <a:ext uri="{FF2B5EF4-FFF2-40B4-BE49-F238E27FC236}">
                <a16:creationId xmlns:a16="http://schemas.microsoft.com/office/drawing/2014/main" id="{E50B9A37-5D6D-5A69-455A-B913267479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571" y="6206709"/>
            <a:ext cx="1461600" cy="396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2pPr>
            <a:lvl3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3pPr>
            <a:lvl4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4pPr>
            <a:lvl5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5pPr>
            <a:lvl6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6pPr>
            <a:lvl7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7pPr>
            <a:lvl8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8pPr>
            <a:lvl9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87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 slide - v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462363-9687-3D26-16B3-EE38184A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16C2FC45-A847-9F40-AA75-2574D6E15A6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252000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26000" tIns="1692000" rIns="0" bIns="0" anchor="t" anchorCtr="0">
            <a:noAutofit/>
          </a:bodyPr>
          <a:lstStyle>
            <a:lvl1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1pPr>
            <a:lvl2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>
              <a:lnSpc>
                <a:spcPct val="84000"/>
              </a:lnSpc>
              <a:spcAft>
                <a:spcPts val="0"/>
              </a:spcAft>
              <a:buNone/>
              <a:tabLst/>
              <a:defRPr sz="25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95AEF6-73F8-D373-A0B7-D2D79992F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43397"/>
            <a:ext cx="1130737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Espace réservé du texte 33">
            <a:extLst>
              <a:ext uri="{FF2B5EF4-FFF2-40B4-BE49-F238E27FC236}">
                <a16:creationId xmlns:a16="http://schemas.microsoft.com/office/drawing/2014/main" id="{690BC412-AB70-72BE-43C1-D4A4D1AD90B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3194400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26000" tIns="1692000" rIns="0" bIns="0" anchor="t" anchorCtr="0">
            <a:noAutofit/>
          </a:bodyPr>
          <a:lstStyle>
            <a:lvl1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1pPr>
            <a:lvl2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>
              <a:lnSpc>
                <a:spcPct val="84000"/>
              </a:lnSpc>
              <a:spcAft>
                <a:spcPts val="0"/>
              </a:spcAft>
              <a:buNone/>
              <a:tabLst/>
              <a:defRPr sz="25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9" name="Espace réservé du texte 33">
            <a:extLst>
              <a:ext uri="{FF2B5EF4-FFF2-40B4-BE49-F238E27FC236}">
                <a16:creationId xmlns:a16="http://schemas.microsoft.com/office/drawing/2014/main" id="{77CAE25A-C879-C89E-0470-F1982DC2A0B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6136800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26000" tIns="1692000" rIns="0" bIns="0" anchor="t" anchorCtr="0">
            <a:noAutofit/>
          </a:bodyPr>
          <a:lstStyle>
            <a:lvl1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1pPr>
            <a:lvl2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>
              <a:lnSpc>
                <a:spcPct val="84000"/>
              </a:lnSpc>
              <a:spcAft>
                <a:spcPts val="0"/>
              </a:spcAft>
              <a:buNone/>
              <a:tabLst/>
              <a:defRPr sz="25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0" name="Espace réservé du texte 33">
            <a:extLst>
              <a:ext uri="{FF2B5EF4-FFF2-40B4-BE49-F238E27FC236}">
                <a16:creationId xmlns:a16="http://schemas.microsoft.com/office/drawing/2014/main" id="{43B3E3C4-E8C2-977C-702A-C772795921A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9079200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26000" tIns="1692000" rIns="0" bIns="0" anchor="t" anchorCtr="0">
            <a:noAutofit/>
          </a:bodyPr>
          <a:lstStyle>
            <a:lvl1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1pPr>
            <a:lvl2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>
              <a:lnSpc>
                <a:spcPct val="84000"/>
              </a:lnSpc>
              <a:spcAft>
                <a:spcPts val="0"/>
              </a:spcAft>
              <a:buNone/>
              <a:tabLst/>
              <a:defRPr sz="25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D14129D9-CE8C-7821-6AC2-FB6951E08FD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59688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keys numb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bleu, Bleu électrique, flou, bleu vert&#10;&#10;Description générée automatiquement">
            <a:extLst>
              <a:ext uri="{FF2B5EF4-FFF2-40B4-BE49-F238E27FC236}">
                <a16:creationId xmlns:a16="http://schemas.microsoft.com/office/drawing/2014/main" id="{E7A77799-0D86-2072-C6A8-0AEC94497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"/>
            <a:ext cx="12192000" cy="6857571"/>
          </a:xfrm>
          <a:prstGeom prst="rect">
            <a:avLst/>
          </a:prstGeom>
        </p:spPr>
      </p:pic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BABB7424-9791-E421-39F1-8B2E63A5ABF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442913" y="1747985"/>
            <a:ext cx="4617925" cy="1923341"/>
          </a:xfrm>
          <a:noFill/>
        </p:spPr>
        <p:txBody>
          <a:bodyPr wrap="square" lIns="0" anchor="t" anchorCtr="0"/>
          <a:lstStyle>
            <a:lvl1pPr>
              <a:lnSpc>
                <a:spcPct val="83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83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53BB89A4-CB2C-C561-11BF-A234B3A60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43397"/>
            <a:ext cx="757232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B5B7AB34-5E14-0A2E-1CA3-D201D5738BB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32" name="Espace réservé du numéro de diapositive 31">
            <a:extLst>
              <a:ext uri="{FF2B5EF4-FFF2-40B4-BE49-F238E27FC236}">
                <a16:creationId xmlns:a16="http://schemas.microsoft.com/office/drawing/2014/main" id="{C46104FD-1F69-7538-F68F-62CD5480C64A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8DAAA319-288C-6A21-28A6-384032FF1B87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  <a:solidFill>
            <a:schemeClr val="bg1"/>
          </a:solidFill>
        </p:grpSpPr>
        <p:grpSp>
          <p:nvGrpSpPr>
            <p:cNvPr id="34" name="Graphique 9">
              <a:extLst>
                <a:ext uri="{FF2B5EF4-FFF2-40B4-BE49-F238E27FC236}">
                  <a16:creationId xmlns:a16="http://schemas.microsoft.com/office/drawing/2014/main" id="{68419381-B58D-A3DE-6F1B-698C34EE9264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  <a:grpFill/>
          </p:grpSpPr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EC2F7E12-F346-3B4E-D6E4-A8AD8940EA61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2" name="Graphique 9">
                <a:extLst>
                  <a:ext uri="{FF2B5EF4-FFF2-40B4-BE49-F238E27FC236}">
                    <a16:creationId xmlns:a16="http://schemas.microsoft.com/office/drawing/2014/main" id="{85E6C2E0-FBF9-FC18-ADDE-5A7CEE96CE8F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grpFill/>
            </p:grpSpPr>
            <p:sp>
              <p:nvSpPr>
                <p:cNvPr id="44" name="Forme libre : forme 43">
                  <a:extLst>
                    <a:ext uri="{FF2B5EF4-FFF2-40B4-BE49-F238E27FC236}">
                      <a16:creationId xmlns:a16="http://schemas.microsoft.com/office/drawing/2014/main" id="{D01845B6-44F1-0F61-FB75-2BCD14429A3F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orme libre : forme 44">
                  <a:extLst>
                    <a:ext uri="{FF2B5EF4-FFF2-40B4-BE49-F238E27FC236}">
                      <a16:creationId xmlns:a16="http://schemas.microsoft.com/office/drawing/2014/main" id="{0ED8F45C-B104-00F3-0739-E9005AC38308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B2523E4C-8791-0DA1-CD0C-451F15EADD6E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que 9">
              <a:extLst>
                <a:ext uri="{FF2B5EF4-FFF2-40B4-BE49-F238E27FC236}">
                  <a16:creationId xmlns:a16="http://schemas.microsoft.com/office/drawing/2014/main" id="{9D881987-4BB6-CF71-E71D-729A34E064A5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grpFill/>
          </p:grpSpPr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EB2A6330-2E00-D0F6-E807-A5F9F076261D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61CC3A38-288E-80F1-9FFE-4F65EBB763F1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7E1E5EEC-162A-4F86-66FA-EC462419743C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7B02333B-F107-3D23-14EA-6CF055CC32D0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C0AA9D6D-0EC2-9B97-18D4-08A632B5D2D8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D01BCF2F-59C7-2A54-B369-1926CC4EC22E}"/>
              </a:ext>
            </a:extLst>
          </p:cNvPr>
          <p:cNvSpPr txBox="1">
            <a:spLocks/>
          </p:cNvSpPr>
          <p:nvPr/>
        </p:nvSpPr>
        <p:spPr bwMode="gray">
          <a:xfrm>
            <a:off x="3171704" y="4520697"/>
            <a:ext cx="1570777" cy="1571497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6350">
            <a:solidFill>
              <a:srgbClr val="FFFFFF"/>
            </a:solidFill>
          </a:ln>
        </p:spPr>
        <p:txBody>
          <a:bodyPr vert="horz" wrap="square" lIns="108000" tIns="64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9pPr>
          </a:lstStyle>
          <a:p>
            <a:pPr marL="32385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Rethink Sans"/>
                <a:ea typeface="+mn-ea"/>
                <a:cs typeface="+mn-cs"/>
              </a:rPr>
              <a:t>XX%</a:t>
            </a:r>
          </a:p>
          <a:p>
            <a:pPr marL="32385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Rethink Sans Medium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928C319-E5D2-FFE9-A5E5-34639330E79C}"/>
              </a:ext>
            </a:extLst>
          </p:cNvPr>
          <p:cNvSpPr txBox="1">
            <a:spLocks/>
          </p:cNvSpPr>
          <p:nvPr/>
        </p:nvSpPr>
        <p:spPr bwMode="gray">
          <a:xfrm>
            <a:off x="5218892" y="3709128"/>
            <a:ext cx="2395635" cy="2396722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6350">
            <a:solidFill>
              <a:srgbClr val="FFFFFF"/>
            </a:solidFill>
          </a:ln>
        </p:spPr>
        <p:txBody>
          <a:bodyPr vert="horz" wrap="square" lIns="612000" tIns="1134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Rethink Sans"/>
                <a:ea typeface="+mn-ea"/>
                <a:cs typeface="+mn-cs"/>
              </a:rPr>
              <a:t>XX%</a:t>
            </a:r>
          </a:p>
          <a:p>
            <a:pPr marL="14288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Rethink Sans Medium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79D23CF1-AF3B-98AF-A4E7-BC6A2311FDC7}"/>
              </a:ext>
            </a:extLst>
          </p:cNvPr>
          <p:cNvSpPr txBox="1">
            <a:spLocks/>
          </p:cNvSpPr>
          <p:nvPr/>
        </p:nvSpPr>
        <p:spPr bwMode="gray">
          <a:xfrm>
            <a:off x="8090938" y="2241795"/>
            <a:ext cx="3850262" cy="3852000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6350">
            <a:solidFill>
              <a:srgbClr val="FFFFFF"/>
            </a:solidFill>
          </a:ln>
        </p:spPr>
        <p:txBody>
          <a:bodyPr vert="horz" wrap="square" lIns="1080000" tIns="1656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Rethink Sans"/>
                <a:ea typeface="+mn-ea"/>
                <a:cs typeface="+mn-cs"/>
              </a:rPr>
              <a:t>XX%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Rethink Sans Medium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BDE26C29-CBA7-A4B3-779A-40DA1E934A2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71493" y="3900184"/>
            <a:ext cx="2488879" cy="2078344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think Sans"/>
                <a:ea typeface="+mn-ea"/>
                <a:cs typeface="+mn-cs"/>
              </a:rPr>
              <a:t>XX%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think Sans Medium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8F4A300B-8F7A-E71B-112C-A852DD0656D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274408" y="5171569"/>
            <a:ext cx="1424060" cy="806959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marL="32385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think Sans"/>
                <a:ea typeface="+mn-ea"/>
                <a:cs typeface="+mn-cs"/>
              </a:rPr>
              <a:t>XX%</a:t>
            </a:r>
          </a:p>
          <a:p>
            <a:pPr marL="32385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think Sans Medium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888A3F37-88AD-1887-9679-679B3A41CF1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823036" y="4845567"/>
            <a:ext cx="1647755" cy="1132961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think Sans"/>
                <a:ea typeface="+mn-ea"/>
                <a:cs typeface="+mn-cs"/>
              </a:rPr>
              <a:t>XX%</a:t>
            </a:r>
          </a:p>
          <a:p>
            <a:pPr marL="14288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think Sans Medium" pitchFamily="2" charset="0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5520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chart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5537D0-7D91-BB66-D41A-23BD6CE4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Espace réservé du texte 33">
            <a:extLst>
              <a:ext uri="{FF2B5EF4-FFF2-40B4-BE49-F238E27FC236}">
                <a16:creationId xmlns:a16="http://schemas.microsoft.com/office/drawing/2014/main" id="{23D1B9E5-BAFD-E5F3-B89B-B45C6745B960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 bwMode="gray">
          <a:xfrm>
            <a:off x="4620000" y="1953000"/>
            <a:ext cx="2952000" cy="295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26000" tIns="144000" rIns="126000" bIns="144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26" name="Espace réservé du texte 9">
            <a:extLst>
              <a:ext uri="{FF2B5EF4-FFF2-40B4-BE49-F238E27FC236}">
                <a16:creationId xmlns:a16="http://schemas.microsoft.com/office/drawing/2014/main" id="{0C2CF5ED-FE66-ED30-197E-40FC71428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2000" y="2368538"/>
            <a:ext cx="4098000" cy="1325563"/>
          </a:xfrm>
          <a:custGeom>
            <a:avLst/>
            <a:gdLst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25550 h 1325563"/>
              <a:gd name="connsiteX1" fmla="*/ 0 w 4098000"/>
              <a:gd name="connsiteY1" fmla="*/ 13 h 1325563"/>
              <a:gd name="connsiteX2" fmla="*/ 4098000 w 4098000"/>
              <a:gd name="connsiteY2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 h 1325563"/>
              <a:gd name="connsiteX1" fmla="*/ 4098000 w 4098000"/>
              <a:gd name="connsiteY1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8000" h="1325563" stroke="0" extrusionOk="0">
                <a:moveTo>
                  <a:pt x="4098000" y="1325563"/>
                </a:moveTo>
                <a:lnTo>
                  <a:pt x="0" y="1325550"/>
                </a:lnTo>
                <a:lnTo>
                  <a:pt x="0" y="13"/>
                </a:lnTo>
                <a:cubicBezTo>
                  <a:pt x="0" y="6"/>
                  <a:pt x="1834737" y="0"/>
                  <a:pt x="4098000" y="0"/>
                </a:cubicBezTo>
                <a:lnTo>
                  <a:pt x="4098000" y="1325563"/>
                </a:lnTo>
                <a:close/>
              </a:path>
              <a:path w="4098000" h="1325563" fill="none">
                <a:moveTo>
                  <a:pt x="0" y="13"/>
                </a:moveTo>
                <a:cubicBezTo>
                  <a:pt x="0" y="6"/>
                  <a:pt x="1834737" y="0"/>
                  <a:pt x="4098000" y="0"/>
                </a:cubicBezTo>
              </a:path>
            </a:pathLst>
          </a:custGeom>
          <a:noFill/>
          <a:ln w="6350">
            <a:solidFill>
              <a:srgbClr val="6EC4FF"/>
            </a:solidFill>
            <a:miter lim="800000"/>
            <a:tailEnd type="oval"/>
          </a:ln>
        </p:spPr>
        <p:txBody>
          <a:bodyPr wrap="square" lIns="0" tIns="216000" bIns="0" anchor="t" anchorCtr="0"/>
          <a:lstStyle>
            <a:lvl1pPr>
              <a:lnSpc>
                <a:spcPct val="95000"/>
              </a:lnSpc>
              <a:spcAft>
                <a:spcPts val="1200"/>
              </a:spcAft>
              <a:defRPr sz="1500">
                <a:latin typeface="Rethink Sans Medium" pitchFamily="2" charset="0"/>
              </a:defRPr>
            </a:lvl1pPr>
            <a:lvl2pPr>
              <a:lnSpc>
                <a:spcPct val="105000"/>
              </a:lnSpc>
              <a:spcAft>
                <a:spcPts val="0"/>
              </a:spcAft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ACBE9585-D67C-42FC-FC1D-D23B308603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7833000" y="2368538"/>
            <a:ext cx="4098000" cy="1325563"/>
          </a:xfrm>
          <a:custGeom>
            <a:avLst/>
            <a:gdLst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25550 h 1325563"/>
              <a:gd name="connsiteX1" fmla="*/ 0 w 4098000"/>
              <a:gd name="connsiteY1" fmla="*/ 13 h 1325563"/>
              <a:gd name="connsiteX2" fmla="*/ 4098000 w 4098000"/>
              <a:gd name="connsiteY2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 h 1325563"/>
              <a:gd name="connsiteX1" fmla="*/ 4098000 w 4098000"/>
              <a:gd name="connsiteY1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8000" h="1325563" stroke="0" extrusionOk="0">
                <a:moveTo>
                  <a:pt x="4098000" y="1325563"/>
                </a:moveTo>
                <a:lnTo>
                  <a:pt x="0" y="1325550"/>
                </a:lnTo>
                <a:lnTo>
                  <a:pt x="0" y="13"/>
                </a:lnTo>
                <a:cubicBezTo>
                  <a:pt x="0" y="6"/>
                  <a:pt x="1834737" y="0"/>
                  <a:pt x="4098000" y="0"/>
                </a:cubicBezTo>
                <a:lnTo>
                  <a:pt x="4098000" y="1325563"/>
                </a:lnTo>
                <a:close/>
              </a:path>
              <a:path w="4098000" h="1325563" fill="none">
                <a:moveTo>
                  <a:pt x="0" y="13"/>
                </a:moveTo>
                <a:cubicBezTo>
                  <a:pt x="0" y="6"/>
                  <a:pt x="1834737" y="0"/>
                  <a:pt x="4098000" y="0"/>
                </a:cubicBezTo>
              </a:path>
            </a:pathLst>
          </a:custGeom>
          <a:noFill/>
          <a:ln w="6350">
            <a:solidFill>
              <a:srgbClr val="6EC4FF"/>
            </a:solidFill>
            <a:miter lim="800000"/>
            <a:headEnd type="oval"/>
            <a:tailEnd type="none"/>
          </a:ln>
        </p:spPr>
        <p:txBody>
          <a:bodyPr wrap="square" lIns="0" tIns="216000" bIns="0" anchor="t" anchorCtr="0"/>
          <a:lstStyle>
            <a:lvl1pPr algn="r">
              <a:lnSpc>
                <a:spcPct val="95000"/>
              </a:lnSpc>
              <a:spcAft>
                <a:spcPts val="1200"/>
              </a:spcAft>
              <a:defRPr sz="1500">
                <a:latin typeface="Rethink Sans Medium" pitchFamily="2" charset="0"/>
              </a:defRPr>
            </a:lvl1pPr>
            <a:lvl2pPr algn="r">
              <a:lnSpc>
                <a:spcPct val="105000"/>
              </a:lnSpc>
              <a:spcAft>
                <a:spcPts val="0"/>
              </a:spcAft>
              <a:defRPr sz="1100">
                <a:latin typeface="+mn-lt"/>
              </a:defRPr>
            </a:lvl2pPr>
            <a:lvl3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 algn="r">
              <a:lnSpc>
                <a:spcPct val="105000"/>
              </a:lnSpc>
              <a:spcAft>
                <a:spcPts val="0"/>
              </a:spcAft>
              <a:buNone/>
              <a:tabLst/>
              <a:defRPr sz="1100">
                <a:latin typeface="+mn-lt"/>
              </a:defRPr>
            </a:lvl7pPr>
            <a:lvl8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46703F-8405-0D8F-33CA-FEC62BFF1D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43397"/>
            <a:ext cx="1130140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1E778D26-70B1-4CD7-A992-E73EE3B5046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252000" y="4483866"/>
            <a:ext cx="4098000" cy="1325563"/>
          </a:xfrm>
          <a:custGeom>
            <a:avLst/>
            <a:gdLst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25550 h 1325563"/>
              <a:gd name="connsiteX1" fmla="*/ 0 w 4098000"/>
              <a:gd name="connsiteY1" fmla="*/ 13 h 1325563"/>
              <a:gd name="connsiteX2" fmla="*/ 4098000 w 4098000"/>
              <a:gd name="connsiteY2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 h 1325563"/>
              <a:gd name="connsiteX1" fmla="*/ 4098000 w 4098000"/>
              <a:gd name="connsiteY1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8000" h="1325563" stroke="0" extrusionOk="0">
                <a:moveTo>
                  <a:pt x="4098000" y="1325563"/>
                </a:moveTo>
                <a:lnTo>
                  <a:pt x="0" y="1325550"/>
                </a:lnTo>
                <a:lnTo>
                  <a:pt x="0" y="13"/>
                </a:lnTo>
                <a:cubicBezTo>
                  <a:pt x="0" y="6"/>
                  <a:pt x="1834737" y="0"/>
                  <a:pt x="4098000" y="0"/>
                </a:cubicBezTo>
                <a:lnTo>
                  <a:pt x="4098000" y="1325563"/>
                </a:lnTo>
                <a:close/>
              </a:path>
              <a:path w="4098000" h="1325563" fill="none">
                <a:moveTo>
                  <a:pt x="0" y="13"/>
                </a:moveTo>
                <a:cubicBezTo>
                  <a:pt x="0" y="6"/>
                  <a:pt x="1834737" y="0"/>
                  <a:pt x="4098000" y="0"/>
                </a:cubicBezTo>
              </a:path>
            </a:pathLst>
          </a:custGeom>
          <a:noFill/>
          <a:ln w="6350">
            <a:solidFill>
              <a:srgbClr val="6EC4FF"/>
            </a:solidFill>
            <a:miter lim="800000"/>
            <a:tailEnd type="oval"/>
          </a:ln>
        </p:spPr>
        <p:txBody>
          <a:bodyPr wrap="square" lIns="0" tIns="216000" bIns="0" anchor="t" anchorCtr="0"/>
          <a:lstStyle>
            <a:lvl1pPr>
              <a:lnSpc>
                <a:spcPct val="95000"/>
              </a:lnSpc>
              <a:spcAft>
                <a:spcPts val="1200"/>
              </a:spcAft>
              <a:defRPr sz="1500">
                <a:latin typeface="Rethink Sans Medium" pitchFamily="2" charset="0"/>
              </a:defRPr>
            </a:lvl1pPr>
            <a:lvl2pPr>
              <a:lnSpc>
                <a:spcPct val="105000"/>
              </a:lnSpc>
              <a:spcAft>
                <a:spcPts val="0"/>
              </a:spcAft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DD2F00E6-06CF-9388-8B08-900203C2736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7833000" y="4483866"/>
            <a:ext cx="4098000" cy="1325563"/>
          </a:xfrm>
          <a:custGeom>
            <a:avLst/>
            <a:gdLst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25550 h 1325563"/>
              <a:gd name="connsiteX1" fmla="*/ 0 w 4098000"/>
              <a:gd name="connsiteY1" fmla="*/ 13 h 1325563"/>
              <a:gd name="connsiteX2" fmla="*/ 4098000 w 4098000"/>
              <a:gd name="connsiteY2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 h 1325563"/>
              <a:gd name="connsiteX1" fmla="*/ 4098000 w 4098000"/>
              <a:gd name="connsiteY1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8000" h="1325563" stroke="0" extrusionOk="0">
                <a:moveTo>
                  <a:pt x="4098000" y="1325563"/>
                </a:moveTo>
                <a:lnTo>
                  <a:pt x="0" y="1325550"/>
                </a:lnTo>
                <a:lnTo>
                  <a:pt x="0" y="13"/>
                </a:lnTo>
                <a:cubicBezTo>
                  <a:pt x="0" y="6"/>
                  <a:pt x="1834737" y="0"/>
                  <a:pt x="4098000" y="0"/>
                </a:cubicBezTo>
                <a:lnTo>
                  <a:pt x="4098000" y="1325563"/>
                </a:lnTo>
                <a:close/>
              </a:path>
              <a:path w="4098000" h="1325563" fill="none">
                <a:moveTo>
                  <a:pt x="0" y="13"/>
                </a:moveTo>
                <a:cubicBezTo>
                  <a:pt x="0" y="6"/>
                  <a:pt x="1834737" y="0"/>
                  <a:pt x="4098000" y="0"/>
                </a:cubicBezTo>
              </a:path>
            </a:pathLst>
          </a:custGeom>
          <a:noFill/>
          <a:ln w="6350">
            <a:solidFill>
              <a:srgbClr val="6EC4FF"/>
            </a:solidFill>
            <a:miter lim="800000"/>
            <a:headEnd type="oval"/>
            <a:tailEnd type="none"/>
          </a:ln>
        </p:spPr>
        <p:txBody>
          <a:bodyPr wrap="square" lIns="0" tIns="216000" bIns="0" anchor="t" anchorCtr="0"/>
          <a:lstStyle>
            <a:lvl1pPr algn="r">
              <a:lnSpc>
                <a:spcPct val="95000"/>
              </a:lnSpc>
              <a:spcAft>
                <a:spcPts val="1200"/>
              </a:spcAft>
              <a:defRPr sz="1500">
                <a:latin typeface="Rethink Sans Medium" pitchFamily="2" charset="0"/>
              </a:defRPr>
            </a:lvl1pPr>
            <a:lvl2pPr algn="r">
              <a:lnSpc>
                <a:spcPct val="105000"/>
              </a:lnSpc>
              <a:spcAft>
                <a:spcPts val="0"/>
              </a:spcAft>
              <a:defRPr sz="1100">
                <a:latin typeface="+mn-lt"/>
              </a:defRPr>
            </a:lvl2pPr>
            <a:lvl3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 algn="r">
              <a:lnSpc>
                <a:spcPct val="105000"/>
              </a:lnSpc>
              <a:spcAft>
                <a:spcPts val="0"/>
              </a:spcAft>
              <a:buNone/>
              <a:tabLst/>
              <a:defRPr sz="1100">
                <a:latin typeface="+mn-lt"/>
              </a:defRPr>
            </a:lvl7pPr>
            <a:lvl8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5B980C21-3EBC-1E4F-2536-236B60C225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389631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67CAFA-FFDD-ED77-3DB0-A43784B934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39EB647-AE1C-7BC9-A039-9C3969517463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12" name="Graphique 9">
              <a:extLst>
                <a:ext uri="{FF2B5EF4-FFF2-40B4-BE49-F238E27FC236}">
                  <a16:creationId xmlns:a16="http://schemas.microsoft.com/office/drawing/2014/main" id="{CDD5415B-6F6C-9BBA-2650-1E780AB702C9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306D4BAF-9696-F8D3-3EFA-93828F5DF0BA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20" name="Graphique 9">
                <a:extLst>
                  <a:ext uri="{FF2B5EF4-FFF2-40B4-BE49-F238E27FC236}">
                    <a16:creationId xmlns:a16="http://schemas.microsoft.com/office/drawing/2014/main" id="{BB9B0AF1-AAF3-C09E-F9F1-69E491F67183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22" name="Forme libre : forme 21">
                  <a:extLst>
                    <a:ext uri="{FF2B5EF4-FFF2-40B4-BE49-F238E27FC236}">
                      <a16:creationId xmlns:a16="http://schemas.microsoft.com/office/drawing/2014/main" id="{F665B201-5B75-2086-9CD0-E161ECCFACE5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3" name="Forme libre : forme 22">
                  <a:extLst>
                    <a:ext uri="{FF2B5EF4-FFF2-40B4-BE49-F238E27FC236}">
                      <a16:creationId xmlns:a16="http://schemas.microsoft.com/office/drawing/2014/main" id="{805C37D5-AD40-6612-1E62-55C71EA9160F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9BDEEE32-E390-C1DE-DDCA-54897C69D7A8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3" name="Graphique 9">
              <a:extLst>
                <a:ext uri="{FF2B5EF4-FFF2-40B4-BE49-F238E27FC236}">
                  <a16:creationId xmlns:a16="http://schemas.microsoft.com/office/drawing/2014/main" id="{1797E5B1-3C2F-542B-477C-A811572EEA16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390B011B-1A3D-3E0C-C715-AE28ACB3E7FB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CA9185A1-94F8-557C-AD60-94E77D204EEC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1487EAF1-B885-8739-05C9-5996CA0E3E27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BF83BA53-40DB-F7A8-89E7-2CC79C432F7E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CE8B1771-5C31-96B4-4D28-0D3CA92E6714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CB22321-A3E6-8260-2D01-F67051ED8A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F80315-7787-B591-BB08-AA78EABC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04ADFF24-C006-39B1-8D94-4EB89892EA6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45659" y="2090738"/>
            <a:ext cx="11298660" cy="4005262"/>
          </a:xfrm>
        </p:spPr>
        <p:txBody>
          <a:bodyPr tIns="1080000"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table</a:t>
            </a:r>
            <a:endParaRPr lang="en-US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4D283DD9-FD57-DBB1-ABE5-B0397DF19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38130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mmy graph slid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B077BDB2-D0BE-0D3F-D77F-777F3B901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space réservé du texte 15">
            <a:extLst>
              <a:ext uri="{FF2B5EF4-FFF2-40B4-BE49-F238E27FC236}">
                <a16:creationId xmlns:a16="http://schemas.microsoft.com/office/drawing/2014/main" id="{08B71EEE-F703-ABBC-EF6F-A1E2839000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47354" y="457862"/>
            <a:ext cx="258446" cy="190800"/>
          </a:xfrm>
          <a:solidFill>
            <a:srgbClr val="EDEBE4"/>
          </a:solidFill>
          <a:ln>
            <a:solidFill>
              <a:schemeClr val="bg2"/>
            </a:solidFill>
          </a:ln>
        </p:spPr>
        <p:txBody>
          <a:bodyPr wrap="none" lIns="43200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44" name="Espace réservé du texte 15">
            <a:extLst>
              <a:ext uri="{FF2B5EF4-FFF2-40B4-BE49-F238E27FC236}">
                <a16:creationId xmlns:a16="http://schemas.microsoft.com/office/drawing/2014/main" id="{997A53D7-61D2-4C77-C0C6-03E887464E6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47354" y="789375"/>
            <a:ext cx="258446" cy="190800"/>
          </a:xfrm>
          <a:solidFill>
            <a:srgbClr val="EDEBE4"/>
          </a:solidFill>
          <a:ln>
            <a:solidFill>
              <a:schemeClr val="tx2"/>
            </a:solidFill>
          </a:ln>
        </p:spPr>
        <p:txBody>
          <a:bodyPr wrap="none" lIns="43200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45" name="Espace réservé du texte 15">
            <a:extLst>
              <a:ext uri="{FF2B5EF4-FFF2-40B4-BE49-F238E27FC236}">
                <a16:creationId xmlns:a16="http://schemas.microsoft.com/office/drawing/2014/main" id="{D9601435-6232-6A08-8735-B4539067AE4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47354" y="1120887"/>
            <a:ext cx="258446" cy="190800"/>
          </a:xfrm>
          <a:solidFill>
            <a:srgbClr val="EDEBE4"/>
          </a:solidFill>
          <a:ln>
            <a:solidFill>
              <a:schemeClr val="accent4"/>
            </a:solidFill>
          </a:ln>
        </p:spPr>
        <p:txBody>
          <a:bodyPr wrap="none" lIns="43200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A8F669D-B8B7-7A67-846E-DC827DEAFA2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Titre 50">
            <a:extLst>
              <a:ext uri="{FF2B5EF4-FFF2-40B4-BE49-F238E27FC236}">
                <a16:creationId xmlns:a16="http://schemas.microsoft.com/office/drawing/2014/main" id="{76644159-47FE-903B-5E3A-DF2F691F4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0" y="243397"/>
            <a:ext cx="7367361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2" name="Espace réservé du texte 15">
            <a:extLst>
              <a:ext uri="{FF2B5EF4-FFF2-40B4-BE49-F238E27FC236}">
                <a16:creationId xmlns:a16="http://schemas.microsoft.com/office/drawing/2014/main" id="{8E4C9402-BA6D-816D-C15F-A79EB4085E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FEF7745D-C65F-8CA8-61CD-D4EB892C8194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55" name="Graphique 9">
              <a:extLst>
                <a:ext uri="{FF2B5EF4-FFF2-40B4-BE49-F238E27FC236}">
                  <a16:creationId xmlns:a16="http://schemas.microsoft.com/office/drawing/2014/main" id="{44145B2F-DB5B-A8F3-089E-55E540E113E0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3520FA2F-BCD3-8A9B-7C12-1FF36A8FDA4B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3" name="Graphique 9">
                <a:extLst>
                  <a:ext uri="{FF2B5EF4-FFF2-40B4-BE49-F238E27FC236}">
                    <a16:creationId xmlns:a16="http://schemas.microsoft.com/office/drawing/2014/main" id="{09E265E3-48F9-CEE5-A59D-81B107AB7BC3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65" name="Forme libre : forme 64">
                  <a:extLst>
                    <a:ext uri="{FF2B5EF4-FFF2-40B4-BE49-F238E27FC236}">
                      <a16:creationId xmlns:a16="http://schemas.microsoft.com/office/drawing/2014/main" id="{4FEE1BFB-9641-F537-7434-438BAE337D9B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orme libre : forme 65">
                  <a:extLst>
                    <a:ext uri="{FF2B5EF4-FFF2-40B4-BE49-F238E27FC236}">
                      <a16:creationId xmlns:a16="http://schemas.microsoft.com/office/drawing/2014/main" id="{7B50B325-9F86-8945-69B0-DD093B3C930B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4" name="Forme libre : forme 63">
                <a:extLst>
                  <a:ext uri="{FF2B5EF4-FFF2-40B4-BE49-F238E27FC236}">
                    <a16:creationId xmlns:a16="http://schemas.microsoft.com/office/drawing/2014/main" id="{5701F7AE-FA5E-8279-857D-61DDA2647B07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aphique 9">
              <a:extLst>
                <a:ext uri="{FF2B5EF4-FFF2-40B4-BE49-F238E27FC236}">
                  <a16:creationId xmlns:a16="http://schemas.microsoft.com/office/drawing/2014/main" id="{14C5A608-E1EA-4CF2-E448-A70FAFE47D46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9AB444D2-7CB4-121E-107D-32E8FD67968B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F3C4BFA2-E93E-93B3-37F4-832A42701178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34DBDCEB-CA6F-87B5-EFA3-639D38545CC9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A1DBE3B2-B734-CEB3-36A8-001714EF1B2C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4CF06345-C6C8-3EC8-094D-8C07D1F2136F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4D6B8163-50DB-1428-D05E-EFD2A1000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74150"/>
              </p:ext>
            </p:extLst>
          </p:nvPr>
        </p:nvGraphicFramePr>
        <p:xfrm>
          <a:off x="3498574" y="1691732"/>
          <a:ext cx="5194852" cy="413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Espace réservé du texte 15">
            <a:extLst>
              <a:ext uri="{FF2B5EF4-FFF2-40B4-BE49-F238E27FC236}">
                <a16:creationId xmlns:a16="http://schemas.microsoft.com/office/drawing/2014/main" id="{F40E9353-520C-022D-EBA3-B86D9AC53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962" y="174257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9C0ABF1E-F3A0-E46A-70E5-D75BF878500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10962" y="216929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1310F37F-9B79-B0DE-D28B-1E690BDFDC3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10962" y="2589241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B7773504-F02A-76F1-C8AA-1710FD68C9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10962" y="302273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1EE79BED-2466-6DB5-200B-35852178E87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0962" y="344945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0FCA1096-D4BA-ED88-4707-327E2A3F7FE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0962" y="387617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64BA2F19-217D-8770-6EA8-BD4EA139E13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10962" y="430289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FD7BC9B3-A993-35B2-9B58-BF8B7989ACE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0962" y="472961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2" name="Espace réservé du texte 15">
            <a:extLst>
              <a:ext uri="{FF2B5EF4-FFF2-40B4-BE49-F238E27FC236}">
                <a16:creationId xmlns:a16="http://schemas.microsoft.com/office/drawing/2014/main" id="{9315CC5A-3BF2-3458-47C9-2343369B85E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10962" y="515633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3" name="Espace réservé du texte 15">
            <a:extLst>
              <a:ext uri="{FF2B5EF4-FFF2-40B4-BE49-F238E27FC236}">
                <a16:creationId xmlns:a16="http://schemas.microsoft.com/office/drawing/2014/main" id="{8D0F953C-0810-AE48-303A-DAF15691993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0962" y="5589828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7" name="Espace réservé du texte 15">
            <a:extLst>
              <a:ext uri="{FF2B5EF4-FFF2-40B4-BE49-F238E27FC236}">
                <a16:creationId xmlns:a16="http://schemas.microsoft.com/office/drawing/2014/main" id="{34A89107-BD22-555B-57D5-36F2C1ECD4B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580318" y="5834609"/>
            <a:ext cx="1291720" cy="1908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8" name="Espace réservé du texte 15">
            <a:extLst>
              <a:ext uri="{FF2B5EF4-FFF2-40B4-BE49-F238E27FC236}">
                <a16:creationId xmlns:a16="http://schemas.microsoft.com/office/drawing/2014/main" id="{D71D0D67-E1DB-F14B-67B9-9D8E1A6284F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826612" y="5834609"/>
            <a:ext cx="1291720" cy="1908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9" name="Espace réservé du texte 15">
            <a:extLst>
              <a:ext uri="{FF2B5EF4-FFF2-40B4-BE49-F238E27FC236}">
                <a16:creationId xmlns:a16="http://schemas.microsoft.com/office/drawing/2014/main" id="{0A12A727-0122-C27E-006C-655F0DE4776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079679" y="5834609"/>
            <a:ext cx="1291720" cy="1908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33536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mmy graph slid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B077BDB2-D0BE-0D3F-D77F-777F3B901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A8F669D-B8B7-7A67-846E-DC827DEAFA2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Titre 50">
            <a:extLst>
              <a:ext uri="{FF2B5EF4-FFF2-40B4-BE49-F238E27FC236}">
                <a16:creationId xmlns:a16="http://schemas.microsoft.com/office/drawing/2014/main" id="{76644159-47FE-903B-5E3A-DF2F691F4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243397"/>
            <a:ext cx="737332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2" name="Espace réservé du texte 15">
            <a:extLst>
              <a:ext uri="{FF2B5EF4-FFF2-40B4-BE49-F238E27FC236}">
                <a16:creationId xmlns:a16="http://schemas.microsoft.com/office/drawing/2014/main" id="{8E4C9402-BA6D-816D-C15F-A79EB4085E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FEF7745D-C65F-8CA8-61CD-D4EB892C8194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55" name="Graphique 9">
              <a:extLst>
                <a:ext uri="{FF2B5EF4-FFF2-40B4-BE49-F238E27FC236}">
                  <a16:creationId xmlns:a16="http://schemas.microsoft.com/office/drawing/2014/main" id="{44145B2F-DB5B-A8F3-089E-55E540E113E0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3520FA2F-BCD3-8A9B-7C12-1FF36A8FDA4B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3" name="Graphique 9">
                <a:extLst>
                  <a:ext uri="{FF2B5EF4-FFF2-40B4-BE49-F238E27FC236}">
                    <a16:creationId xmlns:a16="http://schemas.microsoft.com/office/drawing/2014/main" id="{09E265E3-48F9-CEE5-A59D-81B107AB7BC3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65" name="Forme libre : forme 64">
                  <a:extLst>
                    <a:ext uri="{FF2B5EF4-FFF2-40B4-BE49-F238E27FC236}">
                      <a16:creationId xmlns:a16="http://schemas.microsoft.com/office/drawing/2014/main" id="{4FEE1BFB-9641-F537-7434-438BAE337D9B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orme libre : forme 65">
                  <a:extLst>
                    <a:ext uri="{FF2B5EF4-FFF2-40B4-BE49-F238E27FC236}">
                      <a16:creationId xmlns:a16="http://schemas.microsoft.com/office/drawing/2014/main" id="{7B50B325-9F86-8945-69B0-DD093B3C930B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4" name="Forme libre : forme 63">
                <a:extLst>
                  <a:ext uri="{FF2B5EF4-FFF2-40B4-BE49-F238E27FC236}">
                    <a16:creationId xmlns:a16="http://schemas.microsoft.com/office/drawing/2014/main" id="{5701F7AE-FA5E-8279-857D-61DDA2647B07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aphique 9">
              <a:extLst>
                <a:ext uri="{FF2B5EF4-FFF2-40B4-BE49-F238E27FC236}">
                  <a16:creationId xmlns:a16="http://schemas.microsoft.com/office/drawing/2014/main" id="{14C5A608-E1EA-4CF2-E448-A70FAFE47D46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9AB444D2-7CB4-121E-107D-32E8FD67968B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F3C4BFA2-E93E-93B3-37F4-832A42701178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34DBDCEB-CA6F-87B5-EFA3-639D38545CC9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A1DBE3B2-B734-CEB3-36A8-001714EF1B2C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4CF06345-C6C8-3EC8-094D-8C07D1F2136F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0415D2B0-368A-E352-25C5-FAC43C6833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0152" y="1831328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E7FD4F4D-139F-2B36-2423-990E69EB577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84081" y="3333600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D111D6F7-E7DA-001D-94FB-BDC7666C0C1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267901" y="4675928"/>
            <a:ext cx="2687612" cy="1908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A532EF0E-2445-D41F-F529-29007C03DA1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47354" y="457862"/>
            <a:ext cx="258446" cy="19080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lIns="43200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FCE0EE28-87E5-2081-C00C-63CCFE87C68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47354" y="789375"/>
            <a:ext cx="258446" cy="190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43200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036C8EA3-4695-BE27-8554-8E4246AECE7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47354" y="1120887"/>
            <a:ext cx="258446" cy="1908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lIns="43200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683DDE06-4E4A-2E93-504E-C78CB47B2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585167"/>
              </p:ext>
            </p:extLst>
          </p:nvPr>
        </p:nvGraphicFramePr>
        <p:xfrm>
          <a:off x="3498574" y="1691732"/>
          <a:ext cx="5194852" cy="413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6057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mmy graph slid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1109D1F9-5741-F7EA-981A-D5F43B1E08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5537D0-7D91-BB66-D41A-23BD6CE4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F7594D6-69E3-01F0-BB0B-93A75CC99865}"/>
              </a:ext>
            </a:extLst>
          </p:cNvPr>
          <p:cNvCxnSpPr>
            <a:cxnSpLocks/>
          </p:cNvCxnSpPr>
          <p:nvPr/>
        </p:nvCxnSpPr>
        <p:spPr>
          <a:xfrm>
            <a:off x="448881" y="2924794"/>
            <a:ext cx="1129543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4C3F511C-5547-043A-EA2A-B5D7541C824E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099704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9F3FC4C-58BB-FCFA-DC6E-7453CE653391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020785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C94F8454-075F-A8C9-AE6F-4F9FB1B233A3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941866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E196E0BF-427A-805B-1375-88ED1980DA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1" y="3351872"/>
            <a:ext cx="2651887" cy="696174"/>
          </a:xfrm>
        </p:spPr>
        <p:txBody>
          <a:bodyPr tIns="7200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436856DE-C10C-7B1D-F95B-DEA2C982B09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033823" y="338731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A6CD1399-FAB7-5680-6377-302374E5911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68063" y="338731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6A235C98-3A70-29F1-E24A-CAAE4ECCD5A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02302" y="338731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05A366D2-46FA-2114-66F9-F965AC269E8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42911" y="4414977"/>
            <a:ext cx="2651887" cy="696174"/>
          </a:xfrm>
        </p:spPr>
        <p:txBody>
          <a:bodyPr tIns="7200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588469DA-2D14-38EA-D850-CAAF89EEB31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033823" y="4450419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72D10492-1C40-8772-4E4F-6D5D37AA02A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68062" y="4450419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1DC6A34C-8B70-CE23-225F-3D797286AFB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02302" y="4450419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8B8708D1-F062-4127-F8CA-0EDA5F762BC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42912" y="5478082"/>
            <a:ext cx="2651887" cy="696174"/>
          </a:xfrm>
        </p:spPr>
        <p:txBody>
          <a:bodyPr tIns="7200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 sz="1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 sz="15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725FB074-2937-6F30-CD09-B8A8ABE4EB0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033823" y="551352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CFFE5CD6-1A7B-08D7-7C9D-D899FFBEF11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68063" y="551352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4" name="Espace réservé du texte 15">
            <a:extLst>
              <a:ext uri="{FF2B5EF4-FFF2-40B4-BE49-F238E27FC236}">
                <a16:creationId xmlns:a16="http://schemas.microsoft.com/office/drawing/2014/main" id="{EBF6DF71-06CA-63D4-AE80-F18E231510A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902302" y="551352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318383E-9834-52B5-3F90-39839E29C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1AE4FB54-D39A-E6D0-B858-7A85992A90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05ADD1A-6363-31AF-F46F-316A57296C2F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28" name="Graphique 9">
              <a:extLst>
                <a:ext uri="{FF2B5EF4-FFF2-40B4-BE49-F238E27FC236}">
                  <a16:creationId xmlns:a16="http://schemas.microsoft.com/office/drawing/2014/main" id="{A8BE0157-9AA3-8FE5-0DDF-32B3820BCCB2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44401457-8BDA-A095-67AA-5B39083982C7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36" name="Graphique 9">
                <a:extLst>
                  <a:ext uri="{FF2B5EF4-FFF2-40B4-BE49-F238E27FC236}">
                    <a16:creationId xmlns:a16="http://schemas.microsoft.com/office/drawing/2014/main" id="{B3EF1C2B-FD3B-4E44-DE14-12C9EBBCFEB4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38" name="Forme libre : forme 37">
                  <a:extLst>
                    <a:ext uri="{FF2B5EF4-FFF2-40B4-BE49-F238E27FC236}">
                      <a16:creationId xmlns:a16="http://schemas.microsoft.com/office/drawing/2014/main" id="{DA057E86-36AB-2FED-87F7-9D8A6D7B6FAD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" name="Forme libre : forme 38">
                  <a:extLst>
                    <a:ext uri="{FF2B5EF4-FFF2-40B4-BE49-F238E27FC236}">
                      <a16:creationId xmlns:a16="http://schemas.microsoft.com/office/drawing/2014/main" id="{4880C505-566A-910C-53F0-69F839727A5D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63C1E9E9-2180-FB2E-FD99-6F302BCF8279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9" name="Graphique 9">
              <a:extLst>
                <a:ext uri="{FF2B5EF4-FFF2-40B4-BE49-F238E27FC236}">
                  <a16:creationId xmlns:a16="http://schemas.microsoft.com/office/drawing/2014/main" id="{C13AA04E-9B06-7F15-9C3F-FCECFB27B516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18288461-32B9-1932-566B-D07BC8C97F74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127F38EA-9CB4-92CF-294D-707A824BCA04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ED10C9B4-7367-2A4B-573A-DC52B9416A95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F6AC9969-4C0C-9B97-3D19-AD6A981EE72D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AB1C3AA5-23DF-108B-0736-A680295CB316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8879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mmy graph slid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5537D0-7D91-BB66-D41A-23BD6CE4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F7594D6-69E3-01F0-BB0B-93A75CC99865}"/>
              </a:ext>
            </a:extLst>
          </p:cNvPr>
          <p:cNvCxnSpPr>
            <a:cxnSpLocks/>
          </p:cNvCxnSpPr>
          <p:nvPr/>
        </p:nvCxnSpPr>
        <p:spPr>
          <a:xfrm>
            <a:off x="250800" y="2924794"/>
            <a:ext cx="11689200" cy="0"/>
          </a:xfrm>
          <a:prstGeom prst="line">
            <a:avLst/>
          </a:prstGeom>
          <a:ln w="6350">
            <a:solidFill>
              <a:srgbClr val="030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4C3F511C-5547-043A-EA2A-B5D7541C824E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099704" y="285279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9F3FC4C-58BB-FCFA-DC6E-7453CE653391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020785" y="285279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C94F8454-075F-A8C9-AE6F-4F9FB1B233A3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941866" y="285279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318383E-9834-52B5-3F90-39839E29C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1AE4FB54-D39A-E6D0-B858-7A85992A90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05ADD1A-6363-31AF-F46F-316A57296C2F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28" name="Graphique 9">
              <a:extLst>
                <a:ext uri="{FF2B5EF4-FFF2-40B4-BE49-F238E27FC236}">
                  <a16:creationId xmlns:a16="http://schemas.microsoft.com/office/drawing/2014/main" id="{A8BE0157-9AA3-8FE5-0DDF-32B3820BCCB2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44401457-8BDA-A095-67AA-5B39083982C7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36" name="Graphique 9">
                <a:extLst>
                  <a:ext uri="{FF2B5EF4-FFF2-40B4-BE49-F238E27FC236}">
                    <a16:creationId xmlns:a16="http://schemas.microsoft.com/office/drawing/2014/main" id="{B3EF1C2B-FD3B-4E44-DE14-12C9EBBCFEB4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38" name="Forme libre : forme 37">
                  <a:extLst>
                    <a:ext uri="{FF2B5EF4-FFF2-40B4-BE49-F238E27FC236}">
                      <a16:creationId xmlns:a16="http://schemas.microsoft.com/office/drawing/2014/main" id="{DA057E86-36AB-2FED-87F7-9D8A6D7B6FAD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" name="Forme libre : forme 38">
                  <a:extLst>
                    <a:ext uri="{FF2B5EF4-FFF2-40B4-BE49-F238E27FC236}">
                      <a16:creationId xmlns:a16="http://schemas.microsoft.com/office/drawing/2014/main" id="{4880C505-566A-910C-53F0-69F839727A5D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63C1E9E9-2180-FB2E-FD99-6F302BCF8279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9" name="Graphique 9">
              <a:extLst>
                <a:ext uri="{FF2B5EF4-FFF2-40B4-BE49-F238E27FC236}">
                  <a16:creationId xmlns:a16="http://schemas.microsoft.com/office/drawing/2014/main" id="{C13AA04E-9B06-7F15-9C3F-FCECFB27B516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18288461-32B9-1932-566B-D07BC8C97F74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127F38EA-9CB4-92CF-294D-707A824BCA04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ED10C9B4-7367-2A4B-573A-DC52B9416A95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F6AC9969-4C0C-9B97-3D19-AD6A981EE72D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AB1C3AA5-23DF-108B-0736-A680295CB316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46" name="Espace réservé du texte 15">
            <a:extLst>
              <a:ext uri="{FF2B5EF4-FFF2-40B4-BE49-F238E27FC236}">
                <a16:creationId xmlns:a16="http://schemas.microsoft.com/office/drawing/2014/main" id="{3A227B91-852F-EE86-8F87-4E3AA6077A7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5697" y="3351872"/>
            <a:ext cx="2649102" cy="696174"/>
          </a:xfrm>
        </p:spPr>
        <p:txBody>
          <a:bodyPr tIns="7200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7" name="Espace réservé du texte 15">
            <a:extLst>
              <a:ext uri="{FF2B5EF4-FFF2-40B4-BE49-F238E27FC236}">
                <a16:creationId xmlns:a16="http://schemas.microsoft.com/office/drawing/2014/main" id="{5CE4C1FB-08DB-F685-AABF-7C5C63549E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033823" y="338731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48" name="Espace réservé du texte 15">
            <a:extLst>
              <a:ext uri="{FF2B5EF4-FFF2-40B4-BE49-F238E27FC236}">
                <a16:creationId xmlns:a16="http://schemas.microsoft.com/office/drawing/2014/main" id="{6CBE0465-B8B4-65AD-A24A-2DB61D4F9CD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968063" y="338731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49" name="Espace réservé du texte 15">
            <a:extLst>
              <a:ext uri="{FF2B5EF4-FFF2-40B4-BE49-F238E27FC236}">
                <a16:creationId xmlns:a16="http://schemas.microsoft.com/office/drawing/2014/main" id="{2CA525A2-5736-E798-5A89-80AABDF298E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902302" y="338731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0" name="Espace réservé du texte 15">
            <a:extLst>
              <a:ext uri="{FF2B5EF4-FFF2-40B4-BE49-F238E27FC236}">
                <a16:creationId xmlns:a16="http://schemas.microsoft.com/office/drawing/2014/main" id="{7B43DB31-C04E-826F-4E9C-283197282A4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5697" y="4414977"/>
            <a:ext cx="2649102" cy="696174"/>
          </a:xfrm>
        </p:spPr>
        <p:txBody>
          <a:bodyPr tIns="7200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51" name="Espace réservé du texte 15">
            <a:extLst>
              <a:ext uri="{FF2B5EF4-FFF2-40B4-BE49-F238E27FC236}">
                <a16:creationId xmlns:a16="http://schemas.microsoft.com/office/drawing/2014/main" id="{6B26F485-A3D4-594B-8BB1-4B51ED8DDA0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033823" y="4450419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2" name="Espace réservé du texte 15">
            <a:extLst>
              <a:ext uri="{FF2B5EF4-FFF2-40B4-BE49-F238E27FC236}">
                <a16:creationId xmlns:a16="http://schemas.microsoft.com/office/drawing/2014/main" id="{2032CB83-CB60-09D5-30D9-6E4D63565B7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68062" y="4450419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3" name="Espace réservé du texte 15">
            <a:extLst>
              <a:ext uri="{FF2B5EF4-FFF2-40B4-BE49-F238E27FC236}">
                <a16:creationId xmlns:a16="http://schemas.microsoft.com/office/drawing/2014/main" id="{B5087CD1-7C2E-01A1-3287-9FA8162CB9E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902302" y="4450419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4" name="Espace réservé du texte 15">
            <a:extLst>
              <a:ext uri="{FF2B5EF4-FFF2-40B4-BE49-F238E27FC236}">
                <a16:creationId xmlns:a16="http://schemas.microsoft.com/office/drawing/2014/main" id="{E0893FB9-1E99-E569-E87E-D8D693DBD5F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5698" y="5478082"/>
            <a:ext cx="2649102" cy="696174"/>
          </a:xfrm>
        </p:spPr>
        <p:txBody>
          <a:bodyPr tIns="7200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 sz="1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 sz="15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55" name="Espace réservé du texte 15">
            <a:extLst>
              <a:ext uri="{FF2B5EF4-FFF2-40B4-BE49-F238E27FC236}">
                <a16:creationId xmlns:a16="http://schemas.microsoft.com/office/drawing/2014/main" id="{470CD040-C789-D0EF-E731-DD7602DE6DB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033823" y="551352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6" name="Espace réservé du texte 15">
            <a:extLst>
              <a:ext uri="{FF2B5EF4-FFF2-40B4-BE49-F238E27FC236}">
                <a16:creationId xmlns:a16="http://schemas.microsoft.com/office/drawing/2014/main" id="{6C82B016-72EB-2A82-0113-CBF98009FF3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968063" y="551352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7" name="Espace réservé du texte 15">
            <a:extLst>
              <a:ext uri="{FF2B5EF4-FFF2-40B4-BE49-F238E27FC236}">
                <a16:creationId xmlns:a16="http://schemas.microsoft.com/office/drawing/2014/main" id="{C54400EA-1957-7BD6-715F-7C5B8D23E3D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902302" y="551352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7812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mmy graph slid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799023-4FEC-81F0-A914-B3D1DCE54E20}"/>
              </a:ext>
            </a:extLst>
          </p:cNvPr>
          <p:cNvSpPr/>
          <p:nvPr/>
        </p:nvSpPr>
        <p:spPr>
          <a:xfrm>
            <a:off x="-600" y="0"/>
            <a:ext cx="12192000" cy="6858000"/>
          </a:xfrm>
          <a:prstGeom prst="rect">
            <a:avLst/>
          </a:prstGeom>
          <a:solidFill>
            <a:srgbClr val="EDEB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0AF497-0CC7-A9DE-5738-E143493D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067D564-A395-AE97-E20B-ACBC075D162F}"/>
              </a:ext>
            </a:extLst>
          </p:cNvPr>
          <p:cNvCxnSpPr>
            <a:cxnSpLocks/>
          </p:cNvCxnSpPr>
          <p:nvPr/>
        </p:nvCxnSpPr>
        <p:spPr>
          <a:xfrm>
            <a:off x="250800" y="5014849"/>
            <a:ext cx="11689200" cy="0"/>
          </a:xfrm>
          <a:prstGeom prst="line">
            <a:avLst/>
          </a:prstGeom>
          <a:ln w="6350">
            <a:solidFill>
              <a:schemeClr val="bg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704AB04B-5525-99DC-1687-7B3717C31A7D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79680" y="4942849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04A0E93E-953F-06CC-D825-479B30EDA2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986307" y="472151"/>
            <a:ext cx="1769330" cy="956595"/>
          </a:xfrm>
          <a:noFill/>
        </p:spPr>
        <p:txBody>
          <a:bodyPr wrap="square" lIns="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2" name="Espace réservé du texte 33">
            <a:extLst>
              <a:ext uri="{FF2B5EF4-FFF2-40B4-BE49-F238E27FC236}">
                <a16:creationId xmlns:a16="http://schemas.microsoft.com/office/drawing/2014/main" id="{0DEDED2E-5091-AA1C-FDF6-C26A4F3B99B5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 bwMode="gray">
          <a:xfrm>
            <a:off x="252000" y="3522978"/>
            <a:ext cx="972000" cy="97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00">
                <a:solidFill>
                  <a:schemeClr val="bg2">
                    <a:alpha val="0"/>
                  </a:schemeClr>
                </a:solidFill>
                <a:latin typeface="+mn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CC87F9CC-AE80-2117-847E-2BEB0588B5B4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3102152" y="4942849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2B24884A-EE78-1274-76A0-E3FD574C1641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6024624" y="4942849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CEB946C5-AFA1-4EB4-70F4-8A07769DD583}"/>
              </a:ext>
            </a:extLst>
          </p:cNvPr>
          <p:cNvSpPr>
            <a:spLocks noGrp="1" noChangeAspect="1"/>
          </p:cNvSpPr>
          <p:nvPr>
            <p:ph type="body" sz="quarter" idx="52" hasCustomPrompt="1"/>
          </p:nvPr>
        </p:nvSpPr>
        <p:spPr>
          <a:xfrm>
            <a:off x="8947096" y="4942849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561BE8A-BC29-5AE0-60E2-7349CF5822CA}"/>
              </a:ext>
            </a:extLst>
          </p:cNvPr>
          <p:cNvSpPr>
            <a:spLocks noGrp="1" noChangeAspect="1"/>
          </p:cNvSpPr>
          <p:nvPr>
            <p:ph type="body" sz="quarter" idx="53" hasCustomPrompt="1"/>
          </p:nvPr>
        </p:nvSpPr>
        <p:spPr bwMode="gray">
          <a:xfrm>
            <a:off x="1213690" y="1329713"/>
            <a:ext cx="8591366" cy="3167425"/>
          </a:xfrm>
          <a:custGeom>
            <a:avLst/>
            <a:gdLst>
              <a:gd name="connsiteX0" fmla="*/ 8585948 w 8591366"/>
              <a:gd name="connsiteY0" fmla="*/ 0 h 3167425"/>
              <a:gd name="connsiteX1" fmla="*/ 8591366 w 8591366"/>
              <a:gd name="connsiteY1" fmla="*/ 56711 h 3167425"/>
              <a:gd name="connsiteX2" fmla="*/ 8575643 w 8591366"/>
              <a:gd name="connsiteY2" fmla="*/ 58217 h 3167425"/>
              <a:gd name="connsiteX3" fmla="*/ 8572918 w 8591366"/>
              <a:gd name="connsiteY3" fmla="*/ 29690 h 3167425"/>
              <a:gd name="connsiteX4" fmla="*/ 4718238 w 8591366"/>
              <a:gd name="connsiteY4" fmla="*/ 2645635 h 3167425"/>
              <a:gd name="connsiteX5" fmla="*/ 560698 w 8591366"/>
              <a:gd name="connsiteY5" fmla="*/ 3163863 h 3167425"/>
              <a:gd name="connsiteX6" fmla="*/ 3600 w 8591366"/>
              <a:gd name="connsiteY6" fmla="*/ 3167402 h 3167425"/>
              <a:gd name="connsiteX7" fmla="*/ 3600 w 8591366"/>
              <a:gd name="connsiteY7" fmla="*/ 3167425 h 3167425"/>
              <a:gd name="connsiteX8" fmla="*/ 0 w 8591366"/>
              <a:gd name="connsiteY8" fmla="*/ 3167425 h 3167425"/>
              <a:gd name="connsiteX9" fmla="*/ 0 w 8591366"/>
              <a:gd name="connsiteY9" fmla="*/ 3163825 h 3167425"/>
              <a:gd name="connsiteX10" fmla="*/ 0 w 8591366"/>
              <a:gd name="connsiteY10" fmla="*/ 3151628 h 3167425"/>
              <a:gd name="connsiteX11" fmla="*/ 8560252 w 8591366"/>
              <a:gd name="connsiteY11" fmla="*/ 20378 h 3167425"/>
              <a:gd name="connsiteX12" fmla="*/ 8532421 w 8591366"/>
              <a:gd name="connsiteY12" fmla="*/ 25091 h 3167425"/>
              <a:gd name="connsiteX13" fmla="*/ 8529780 w 8591366"/>
              <a:gd name="connsiteY13" fmla="*/ 9515 h 31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91366" h="3167425">
                <a:moveTo>
                  <a:pt x="8585948" y="0"/>
                </a:moveTo>
                <a:lnTo>
                  <a:pt x="8591366" y="56711"/>
                </a:lnTo>
                <a:lnTo>
                  <a:pt x="8575643" y="58217"/>
                </a:lnTo>
                <a:lnTo>
                  <a:pt x="8572918" y="29690"/>
                </a:lnTo>
                <a:cubicBezTo>
                  <a:pt x="7586455" y="1310853"/>
                  <a:pt x="6325426" y="2166732"/>
                  <a:pt x="4718238" y="2645635"/>
                </a:cubicBezTo>
                <a:cubicBezTo>
                  <a:pt x="3368048" y="3047957"/>
                  <a:pt x="1891625" y="3145711"/>
                  <a:pt x="560698" y="3163863"/>
                </a:cubicBezTo>
                <a:lnTo>
                  <a:pt x="3600" y="3167402"/>
                </a:lnTo>
                <a:lnTo>
                  <a:pt x="3600" y="3167425"/>
                </a:lnTo>
                <a:lnTo>
                  <a:pt x="0" y="3167425"/>
                </a:lnTo>
                <a:lnTo>
                  <a:pt x="0" y="3163825"/>
                </a:lnTo>
                <a:lnTo>
                  <a:pt x="0" y="3151628"/>
                </a:lnTo>
                <a:cubicBezTo>
                  <a:pt x="2975546" y="3151628"/>
                  <a:pt x="6335319" y="2909241"/>
                  <a:pt x="8560252" y="20378"/>
                </a:cubicBezTo>
                <a:lnTo>
                  <a:pt x="8532421" y="25091"/>
                </a:lnTo>
                <a:lnTo>
                  <a:pt x="8529780" y="9515"/>
                </a:lnTo>
                <a:close/>
              </a:path>
            </a:pathLst>
          </a:custGeom>
          <a:solidFill>
            <a:srgbClr val="6EC4FF"/>
          </a:solidFill>
        </p:spPr>
        <p:txBody>
          <a:bodyPr wrap="square" lIns="0" tIns="0" rIns="0" bIns="0" anchor="ctr" anchorCtr="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00">
                <a:solidFill>
                  <a:schemeClr val="bg2">
                    <a:alpha val="0"/>
                  </a:schemeClr>
                </a:solidFill>
                <a:latin typeface="+mn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07F4142-C3C5-EA2C-CB4A-74EE4755B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0" y="243397"/>
            <a:ext cx="8642215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AB71BEB4-05B3-4246-C967-3C634255306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D34FBAD-F4A2-9DAB-B827-E4940BCB8DE8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18" name="Graphique 9">
              <a:extLst>
                <a:ext uri="{FF2B5EF4-FFF2-40B4-BE49-F238E27FC236}">
                  <a16:creationId xmlns:a16="http://schemas.microsoft.com/office/drawing/2014/main" id="{0FC4FB44-DD10-4B50-75D0-C836C6555C42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09473391-79B5-FC53-234E-7C0A0FA7A451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26" name="Graphique 9">
                <a:extLst>
                  <a:ext uri="{FF2B5EF4-FFF2-40B4-BE49-F238E27FC236}">
                    <a16:creationId xmlns:a16="http://schemas.microsoft.com/office/drawing/2014/main" id="{37B83362-0A9D-12AC-EB5D-90955F79780C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28" name="Forme libre : forme 27">
                  <a:extLst>
                    <a:ext uri="{FF2B5EF4-FFF2-40B4-BE49-F238E27FC236}">
                      <a16:creationId xmlns:a16="http://schemas.microsoft.com/office/drawing/2014/main" id="{E6F8A4FD-9DB4-F990-C27D-9B4C00C387EF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9" name="Forme libre : forme 28">
                  <a:extLst>
                    <a:ext uri="{FF2B5EF4-FFF2-40B4-BE49-F238E27FC236}">
                      <a16:creationId xmlns:a16="http://schemas.microsoft.com/office/drawing/2014/main" id="{7794F161-3F05-2089-B4F0-F9F27F03D869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82A756BC-FEDF-9F64-239B-30B5AFC0F00D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9" name="Graphique 9">
              <a:extLst>
                <a:ext uri="{FF2B5EF4-FFF2-40B4-BE49-F238E27FC236}">
                  <a16:creationId xmlns:a16="http://schemas.microsoft.com/office/drawing/2014/main" id="{5699A013-D68D-EB05-8EEB-7EE3AE7F8CE4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0103D820-2B80-8891-934A-1BEB37EBE329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2820AB30-2E9A-E0D0-C80F-E71E9A60B9E8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668A10D5-60F2-F7A8-8B75-8533FEB865B9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5CAF9732-6DFE-BF5E-ADE0-FA60DF463B3B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BB3A9C1D-F2C2-BBB2-9E70-94F4C5AB59D4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7332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mmy graph slid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0AF497-0CC7-A9DE-5738-E143493D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067D564-A395-AE97-E20B-ACBC075D162F}"/>
              </a:ext>
            </a:extLst>
          </p:cNvPr>
          <p:cNvCxnSpPr>
            <a:cxnSpLocks/>
          </p:cNvCxnSpPr>
          <p:nvPr/>
        </p:nvCxnSpPr>
        <p:spPr>
          <a:xfrm>
            <a:off x="250800" y="5014849"/>
            <a:ext cx="11689200" cy="0"/>
          </a:xfrm>
          <a:prstGeom prst="line">
            <a:avLst/>
          </a:prstGeom>
          <a:ln w="6350">
            <a:solidFill>
              <a:srgbClr val="030D55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704AB04B-5525-99DC-1687-7B3717C31A7D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79680" y="4942849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04A0E93E-953F-06CC-D825-479B30EDA2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986307" y="472151"/>
            <a:ext cx="1996560" cy="956595"/>
          </a:xfrm>
          <a:noFill/>
        </p:spPr>
        <p:txBody>
          <a:bodyPr wrap="square" lIns="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2" name="Espace réservé du texte 33">
            <a:extLst>
              <a:ext uri="{FF2B5EF4-FFF2-40B4-BE49-F238E27FC236}">
                <a16:creationId xmlns:a16="http://schemas.microsoft.com/office/drawing/2014/main" id="{0DEDED2E-5091-AA1C-FDF6-C26A4F3B99B5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 bwMode="gray">
          <a:xfrm>
            <a:off x="252000" y="3522978"/>
            <a:ext cx="972000" cy="97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rgbClr val="EDEBE4"/>
          </a:solidFill>
        </p:spPr>
        <p:txBody>
          <a:bodyPr wrap="square" lIns="0" tIns="0" rIns="0" bIns="0" anchor="ctr" anchorCtr="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00">
                <a:solidFill>
                  <a:schemeClr val="bg2">
                    <a:alpha val="0"/>
                  </a:schemeClr>
                </a:solidFill>
                <a:latin typeface="+mn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CC87F9CC-AE80-2117-847E-2BEB0588B5B4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3102152" y="4942849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2B24884A-EE78-1274-76A0-E3FD574C1641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6024624" y="4942849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CEB946C5-AFA1-4EB4-70F4-8A07769DD583}"/>
              </a:ext>
            </a:extLst>
          </p:cNvPr>
          <p:cNvSpPr>
            <a:spLocks noGrp="1" noChangeAspect="1"/>
          </p:cNvSpPr>
          <p:nvPr>
            <p:ph type="body" sz="quarter" idx="52" hasCustomPrompt="1"/>
          </p:nvPr>
        </p:nvSpPr>
        <p:spPr>
          <a:xfrm>
            <a:off x="8947096" y="4942849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561BE8A-BC29-5AE0-60E2-7349CF5822CA}"/>
              </a:ext>
            </a:extLst>
          </p:cNvPr>
          <p:cNvSpPr>
            <a:spLocks noGrp="1" noChangeAspect="1"/>
          </p:cNvSpPr>
          <p:nvPr>
            <p:ph type="body" sz="quarter" idx="53" hasCustomPrompt="1"/>
          </p:nvPr>
        </p:nvSpPr>
        <p:spPr bwMode="gray">
          <a:xfrm>
            <a:off x="1213690" y="1329713"/>
            <a:ext cx="8591366" cy="3167425"/>
          </a:xfrm>
          <a:custGeom>
            <a:avLst/>
            <a:gdLst>
              <a:gd name="connsiteX0" fmla="*/ 8585948 w 8591366"/>
              <a:gd name="connsiteY0" fmla="*/ 0 h 3167425"/>
              <a:gd name="connsiteX1" fmla="*/ 8591366 w 8591366"/>
              <a:gd name="connsiteY1" fmla="*/ 56711 h 3167425"/>
              <a:gd name="connsiteX2" fmla="*/ 8575643 w 8591366"/>
              <a:gd name="connsiteY2" fmla="*/ 58217 h 3167425"/>
              <a:gd name="connsiteX3" fmla="*/ 8572918 w 8591366"/>
              <a:gd name="connsiteY3" fmla="*/ 29690 h 3167425"/>
              <a:gd name="connsiteX4" fmla="*/ 4718238 w 8591366"/>
              <a:gd name="connsiteY4" fmla="*/ 2645635 h 3167425"/>
              <a:gd name="connsiteX5" fmla="*/ 560698 w 8591366"/>
              <a:gd name="connsiteY5" fmla="*/ 3163863 h 3167425"/>
              <a:gd name="connsiteX6" fmla="*/ 3600 w 8591366"/>
              <a:gd name="connsiteY6" fmla="*/ 3167402 h 3167425"/>
              <a:gd name="connsiteX7" fmla="*/ 3600 w 8591366"/>
              <a:gd name="connsiteY7" fmla="*/ 3167425 h 3167425"/>
              <a:gd name="connsiteX8" fmla="*/ 0 w 8591366"/>
              <a:gd name="connsiteY8" fmla="*/ 3167425 h 3167425"/>
              <a:gd name="connsiteX9" fmla="*/ 0 w 8591366"/>
              <a:gd name="connsiteY9" fmla="*/ 3163825 h 3167425"/>
              <a:gd name="connsiteX10" fmla="*/ 0 w 8591366"/>
              <a:gd name="connsiteY10" fmla="*/ 3151628 h 3167425"/>
              <a:gd name="connsiteX11" fmla="*/ 8560252 w 8591366"/>
              <a:gd name="connsiteY11" fmla="*/ 20378 h 3167425"/>
              <a:gd name="connsiteX12" fmla="*/ 8532421 w 8591366"/>
              <a:gd name="connsiteY12" fmla="*/ 25091 h 3167425"/>
              <a:gd name="connsiteX13" fmla="*/ 8529780 w 8591366"/>
              <a:gd name="connsiteY13" fmla="*/ 9515 h 31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91366" h="3167425">
                <a:moveTo>
                  <a:pt x="8585948" y="0"/>
                </a:moveTo>
                <a:lnTo>
                  <a:pt x="8591366" y="56711"/>
                </a:lnTo>
                <a:lnTo>
                  <a:pt x="8575643" y="58217"/>
                </a:lnTo>
                <a:lnTo>
                  <a:pt x="8572918" y="29690"/>
                </a:lnTo>
                <a:cubicBezTo>
                  <a:pt x="7586455" y="1310853"/>
                  <a:pt x="6325426" y="2166732"/>
                  <a:pt x="4718238" y="2645635"/>
                </a:cubicBezTo>
                <a:cubicBezTo>
                  <a:pt x="3368048" y="3047957"/>
                  <a:pt x="1891625" y="3145711"/>
                  <a:pt x="560698" y="3163863"/>
                </a:cubicBezTo>
                <a:lnTo>
                  <a:pt x="3600" y="3167402"/>
                </a:lnTo>
                <a:lnTo>
                  <a:pt x="3600" y="3167425"/>
                </a:lnTo>
                <a:lnTo>
                  <a:pt x="0" y="3167425"/>
                </a:lnTo>
                <a:lnTo>
                  <a:pt x="0" y="3163825"/>
                </a:lnTo>
                <a:lnTo>
                  <a:pt x="0" y="3151628"/>
                </a:lnTo>
                <a:cubicBezTo>
                  <a:pt x="2975546" y="3151628"/>
                  <a:pt x="6335319" y="2909241"/>
                  <a:pt x="8560252" y="20378"/>
                </a:cubicBezTo>
                <a:lnTo>
                  <a:pt x="8532421" y="25091"/>
                </a:lnTo>
                <a:lnTo>
                  <a:pt x="8529780" y="9515"/>
                </a:lnTo>
                <a:close/>
              </a:path>
            </a:pathLst>
          </a:custGeom>
          <a:solidFill>
            <a:srgbClr val="6EC4FF"/>
          </a:solidFill>
        </p:spPr>
        <p:txBody>
          <a:bodyPr wrap="square" lIns="0" tIns="0" rIns="0" bIns="0" anchor="ctr" anchorCtr="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00">
                <a:solidFill>
                  <a:schemeClr val="bg2">
                    <a:alpha val="0"/>
                  </a:schemeClr>
                </a:solidFill>
                <a:latin typeface="+mn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07F4142-C3C5-EA2C-CB4A-74EE4755B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243397"/>
            <a:ext cx="8648183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AB71BEB4-05B3-4246-C967-3C634255306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11054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- v3 Gradient + science imag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BD4A1B06-AEAD-B45F-3D1C-85DB00B7730B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034376" y="1272228"/>
            <a:ext cx="3888000" cy="3888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D7B8925-4DA8-8F72-CBCA-98F63704AF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00" y="5488538"/>
            <a:ext cx="4680000" cy="404264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2pPr>
            <a:lvl3pPr marL="0" indent="0">
              <a:buNone/>
              <a:defRPr sz="2000" spc="-50" baseline="0">
                <a:solidFill>
                  <a:schemeClr val="bg1"/>
                </a:solidFill>
              </a:defRPr>
            </a:lvl3pPr>
            <a:lvl4pPr marL="0" indent="0">
              <a:buNone/>
              <a:defRPr sz="2000" spc="-50" baseline="0">
                <a:solidFill>
                  <a:schemeClr val="bg1"/>
                </a:solidFill>
              </a:defRPr>
            </a:lvl4pPr>
            <a:lvl5pPr marL="0" indent="0">
              <a:buNone/>
              <a:defRPr sz="2000" spc="-50" baseline="0">
                <a:solidFill>
                  <a:schemeClr val="bg1"/>
                </a:solidFill>
              </a:defRPr>
            </a:lvl5pPr>
            <a:lvl6pPr marL="0" indent="0">
              <a:buNone/>
              <a:defRPr sz="2000" spc="-50" baseline="0">
                <a:solidFill>
                  <a:schemeClr val="bg1"/>
                </a:solidFill>
              </a:defRPr>
            </a:lvl6pPr>
            <a:lvl7pPr marL="0" indent="0">
              <a:buNone/>
              <a:defRPr sz="2000" spc="-50" baseline="0">
                <a:solidFill>
                  <a:schemeClr val="bg1"/>
                </a:solidFill>
              </a:defRPr>
            </a:lvl7pPr>
            <a:lvl8pPr marL="0" indent="0">
              <a:buNone/>
              <a:defRPr sz="2000" spc="-50" baseline="0">
                <a:solidFill>
                  <a:schemeClr val="bg1"/>
                </a:solidFill>
              </a:defRPr>
            </a:lvl8pPr>
            <a:lvl9pPr marL="0" indent="0">
              <a:buNone/>
              <a:defRPr sz="2000" spc="-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DD/MM/YYYY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046097A-CA08-6A90-9497-B7B8D3D2F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000" y="6206400"/>
            <a:ext cx="1461600" cy="401224"/>
          </a:xfrm>
          <a:prstGeom prst="rect">
            <a:avLst/>
          </a:prstGeom>
        </p:spPr>
      </p:pic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D34BBC6D-A14D-B96E-7245-047CAFC880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800" y="414846"/>
            <a:ext cx="4680000" cy="488286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None/>
              <a:defRPr sz="5500" spc="-300" baseline="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2pPr>
            <a:lvl3pPr marL="0" indent="0">
              <a:buNone/>
              <a:defRPr sz="2000" spc="-50" baseline="0">
                <a:solidFill>
                  <a:schemeClr val="bg1"/>
                </a:solidFill>
              </a:defRPr>
            </a:lvl3pPr>
            <a:lvl4pPr marL="0" indent="0">
              <a:buNone/>
              <a:defRPr sz="2000" spc="-50" baseline="0">
                <a:solidFill>
                  <a:schemeClr val="bg1"/>
                </a:solidFill>
              </a:defRPr>
            </a:lvl4pPr>
            <a:lvl5pPr marL="0" indent="0">
              <a:buNone/>
              <a:defRPr sz="2000" spc="-50" baseline="0">
                <a:solidFill>
                  <a:schemeClr val="bg1"/>
                </a:solidFill>
              </a:defRPr>
            </a:lvl5pPr>
            <a:lvl6pPr marL="0" indent="0">
              <a:buNone/>
              <a:defRPr sz="2000" spc="-50" baseline="0">
                <a:solidFill>
                  <a:schemeClr val="bg1"/>
                </a:solidFill>
              </a:defRPr>
            </a:lvl6pPr>
            <a:lvl7pPr marL="0" indent="0">
              <a:buNone/>
              <a:defRPr sz="2000" spc="-50" baseline="0">
                <a:solidFill>
                  <a:schemeClr val="bg1"/>
                </a:solidFill>
              </a:defRPr>
            </a:lvl7pPr>
            <a:lvl8pPr marL="0" indent="0">
              <a:buNone/>
              <a:defRPr sz="2000" spc="-50" baseline="0">
                <a:solidFill>
                  <a:schemeClr val="bg1"/>
                </a:solidFill>
              </a:defRPr>
            </a:lvl8pPr>
            <a:lvl9pPr marL="0" indent="0">
              <a:buNone/>
              <a:defRPr sz="2000" spc="-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 of the presentation</a:t>
            </a:r>
          </a:p>
          <a:p>
            <a:pPr lvl="1"/>
            <a:r>
              <a:rPr lang="en-US"/>
              <a:t>Department name </a:t>
            </a:r>
            <a:br>
              <a:rPr lang="en-US"/>
            </a:br>
            <a:r>
              <a:rPr lang="en-US"/>
              <a:t>or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483282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0E15B8-41F0-8A45-0262-B2DB402742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5C91C98-8DB8-58AD-0666-24B9DC88F623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11" name="Graphique 9">
              <a:extLst>
                <a:ext uri="{FF2B5EF4-FFF2-40B4-BE49-F238E27FC236}">
                  <a16:creationId xmlns:a16="http://schemas.microsoft.com/office/drawing/2014/main" id="{29A1779F-DB82-E252-E06F-CD180A651F70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BD19004A-C6B4-8998-9508-B9A91602A919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4" name="Graphique 9">
                <a:extLst>
                  <a:ext uri="{FF2B5EF4-FFF2-40B4-BE49-F238E27FC236}">
                    <a16:creationId xmlns:a16="http://schemas.microsoft.com/office/drawing/2014/main" id="{9D7B7BCA-6241-C990-6CF0-1DB29CBAF46B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46" name="Forme libre : forme 45">
                  <a:extLst>
                    <a:ext uri="{FF2B5EF4-FFF2-40B4-BE49-F238E27FC236}">
                      <a16:creationId xmlns:a16="http://schemas.microsoft.com/office/drawing/2014/main" id="{4EAD1CE1-B0AF-E174-8896-DD440B73949B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orme libre : forme 46">
                  <a:extLst>
                    <a:ext uri="{FF2B5EF4-FFF2-40B4-BE49-F238E27FC236}">
                      <a16:creationId xmlns:a16="http://schemas.microsoft.com/office/drawing/2014/main" id="{BAFEB94F-24A1-7D2A-5222-4CDA31C66BBA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Forme libre : forme 44">
                <a:extLst>
                  <a:ext uri="{FF2B5EF4-FFF2-40B4-BE49-F238E27FC236}">
                    <a16:creationId xmlns:a16="http://schemas.microsoft.com/office/drawing/2014/main" id="{75F38487-976D-ACCD-EB87-3D986E49A51A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que 9">
              <a:extLst>
                <a:ext uri="{FF2B5EF4-FFF2-40B4-BE49-F238E27FC236}">
                  <a16:creationId xmlns:a16="http://schemas.microsoft.com/office/drawing/2014/main" id="{C36F0455-18D2-52CE-6C45-92D0EC121871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E340DCEF-2FC5-1091-85F4-99E44A99D947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AEF843F7-EBB7-38CB-DA99-C2329A8CC12A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9842BFB7-057F-4560-2C47-50402B23E407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2BAF98D0-E530-C19D-F324-43D204ECF344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C3E30947-EF7D-05FB-16D7-49A2B016B05E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DB3EEF7-64B6-9487-A4E3-B021AD3964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243397"/>
            <a:ext cx="116892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D40ED0-6634-E0C3-729F-7B117C64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5727BB2-9288-FFFB-F080-A7A0033412B4}"/>
              </a:ext>
            </a:extLst>
          </p:cNvPr>
          <p:cNvCxnSpPr>
            <a:cxnSpLocks/>
          </p:cNvCxnSpPr>
          <p:nvPr/>
        </p:nvCxnSpPr>
        <p:spPr>
          <a:xfrm>
            <a:off x="250800" y="2924794"/>
            <a:ext cx="11689200" cy="0"/>
          </a:xfrm>
          <a:prstGeom prst="line">
            <a:avLst/>
          </a:prstGeom>
          <a:ln w="6350">
            <a:solidFill>
              <a:schemeClr val="bg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CD6A325D-570E-7CC7-FCC7-75794A9C293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64760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1F9A88C9-75F5-EB93-9ED4-E3749CA36FB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117004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56292DC5-44A1-D491-13C5-077E62EEB11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069248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B3B6DC27-5771-E2E7-402A-3406610CC0C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021492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8250AA3D-1BD4-3EC0-39E1-C26FFA7C81C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973736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6949383D-84BF-3ADE-093B-EAEF19090068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925980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13ADD726-FDAA-D4B7-FADF-1B11D7BA37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2000" y="3293792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91A6BE69-1535-B959-2FB4-444C3A910C7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01196" y="3293792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4524DBC3-3CDE-C787-0A4C-860BE969B94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150392" y="3293792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16200302-85DB-EE3B-2230-DD8A07258ED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9588" y="3293792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580EB349-8B66-5960-1D4B-D7A154F242D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048784" y="3293792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C026E57C-801E-FA2F-28AF-607E71C1133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997979" y="3293792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E7DB4FF-A560-6EDD-DFC1-F1A761F306DE}"/>
              </a:ext>
            </a:extLst>
          </p:cNvPr>
          <p:cNvCxnSpPr>
            <a:cxnSpLocks/>
          </p:cNvCxnSpPr>
          <p:nvPr/>
        </p:nvCxnSpPr>
        <p:spPr>
          <a:xfrm>
            <a:off x="248893" y="5039190"/>
            <a:ext cx="11689200" cy="0"/>
          </a:xfrm>
          <a:prstGeom prst="line">
            <a:avLst/>
          </a:prstGeom>
          <a:ln w="6350">
            <a:solidFill>
              <a:schemeClr val="bg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A0D6908E-C873-5F58-C7C4-7352694DB683}"/>
              </a:ext>
            </a:extLst>
          </p:cNvPr>
          <p:cNvSpPr>
            <a:spLocks noGrp="1" noChangeAspect="1"/>
          </p:cNvSpPr>
          <p:nvPr>
            <p:ph type="body" sz="quarter" idx="54" hasCustomPrompt="1"/>
          </p:nvPr>
        </p:nvSpPr>
        <p:spPr>
          <a:xfrm>
            <a:off x="162853" y="4967190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5" name="Espace réservé du texte 9">
            <a:extLst>
              <a:ext uri="{FF2B5EF4-FFF2-40B4-BE49-F238E27FC236}">
                <a16:creationId xmlns:a16="http://schemas.microsoft.com/office/drawing/2014/main" id="{EB0C38D9-94E6-B67B-E9A9-A01D7434783F}"/>
              </a:ext>
            </a:extLst>
          </p:cNvPr>
          <p:cNvSpPr>
            <a:spLocks noGrp="1" noChangeAspect="1"/>
          </p:cNvSpPr>
          <p:nvPr>
            <p:ph type="body" sz="quarter" idx="55" hasCustomPrompt="1"/>
          </p:nvPr>
        </p:nvSpPr>
        <p:spPr>
          <a:xfrm>
            <a:off x="2115097" y="4967190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6" name="Espace réservé du texte 9">
            <a:extLst>
              <a:ext uri="{FF2B5EF4-FFF2-40B4-BE49-F238E27FC236}">
                <a16:creationId xmlns:a16="http://schemas.microsoft.com/office/drawing/2014/main" id="{57B55D0C-83F0-B998-D580-1CF4D0A00ADE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4067341" y="4967190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CB22EC8B-5716-B880-0B97-76860B5633B4}"/>
              </a:ext>
            </a:extLst>
          </p:cNvPr>
          <p:cNvSpPr>
            <a:spLocks noGrp="1" noChangeAspect="1"/>
          </p:cNvSpPr>
          <p:nvPr>
            <p:ph type="body" sz="quarter" idx="57" hasCustomPrompt="1"/>
          </p:nvPr>
        </p:nvSpPr>
        <p:spPr>
          <a:xfrm>
            <a:off x="6019585" y="4967190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2C8EEAD9-F0FC-588E-BD2C-9B43F9E2F6B7}"/>
              </a:ext>
            </a:extLst>
          </p:cNvPr>
          <p:cNvSpPr>
            <a:spLocks noGrp="1" noChangeAspect="1"/>
          </p:cNvSpPr>
          <p:nvPr>
            <p:ph type="body" sz="quarter" idx="58" hasCustomPrompt="1"/>
          </p:nvPr>
        </p:nvSpPr>
        <p:spPr>
          <a:xfrm>
            <a:off x="7971829" y="4967190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AC3E4978-2E87-7F9F-0F57-FA313C53ABC2}"/>
              </a:ext>
            </a:extLst>
          </p:cNvPr>
          <p:cNvSpPr>
            <a:spLocks noGrp="1" noChangeAspect="1"/>
          </p:cNvSpPr>
          <p:nvPr>
            <p:ph type="body" sz="quarter" idx="59" hasCustomPrompt="1"/>
          </p:nvPr>
        </p:nvSpPr>
        <p:spPr>
          <a:xfrm>
            <a:off x="9924073" y="4967190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6EF48257-CD7E-3D96-2CE3-DCA347BD260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52000" y="5408188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370943CA-7B96-5428-9A3D-7DD650A1F28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200814" y="5408188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2" name="Espace réservé du texte 15">
            <a:extLst>
              <a:ext uri="{FF2B5EF4-FFF2-40B4-BE49-F238E27FC236}">
                <a16:creationId xmlns:a16="http://schemas.microsoft.com/office/drawing/2014/main" id="{83F53B05-F60F-5E18-9A19-19A1321E15A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149628" y="5408188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3" name="Espace réservé du texte 15">
            <a:extLst>
              <a:ext uri="{FF2B5EF4-FFF2-40B4-BE49-F238E27FC236}">
                <a16:creationId xmlns:a16="http://schemas.microsoft.com/office/drawing/2014/main" id="{593BB37A-D30A-553A-9C5E-EE7BB321FC8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098442" y="5408188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4" name="Espace réservé du texte 15">
            <a:extLst>
              <a:ext uri="{FF2B5EF4-FFF2-40B4-BE49-F238E27FC236}">
                <a16:creationId xmlns:a16="http://schemas.microsoft.com/office/drawing/2014/main" id="{04483268-30DE-9140-E192-24271DF0495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47256" y="5408188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5" name="Espace réservé du texte 15">
            <a:extLst>
              <a:ext uri="{FF2B5EF4-FFF2-40B4-BE49-F238E27FC236}">
                <a16:creationId xmlns:a16="http://schemas.microsoft.com/office/drawing/2014/main" id="{A5B1F5A2-90A8-3CD3-889A-CDFA83B41B7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996072" y="5408188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6" name="Espace réservé du texte 15">
            <a:extLst>
              <a:ext uri="{FF2B5EF4-FFF2-40B4-BE49-F238E27FC236}">
                <a16:creationId xmlns:a16="http://schemas.microsoft.com/office/drawing/2014/main" id="{79B9AAB4-7A1D-F958-D777-CBBE5BEE92E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228355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3EEF7-64B6-9487-A4E3-B021AD3964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43397"/>
            <a:ext cx="1130737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D40ED0-6634-E0C3-729F-7B117C64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5727BB2-9288-FFFB-F080-A7A0033412B4}"/>
              </a:ext>
            </a:extLst>
          </p:cNvPr>
          <p:cNvCxnSpPr>
            <a:cxnSpLocks/>
          </p:cNvCxnSpPr>
          <p:nvPr/>
        </p:nvCxnSpPr>
        <p:spPr>
          <a:xfrm>
            <a:off x="250800" y="2924794"/>
            <a:ext cx="11689200" cy="0"/>
          </a:xfrm>
          <a:prstGeom prst="line">
            <a:avLst/>
          </a:prstGeom>
          <a:ln w="6350">
            <a:solidFill>
              <a:srgbClr val="030D55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CD6A325D-570E-7CC7-FCC7-75794A9C293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70913" y="285279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bIns="93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13ADD726-FDAA-D4B7-FADF-1B11D7BA37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2913" y="3128692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36" name="Espace réservé du texte 15">
            <a:extLst>
              <a:ext uri="{FF2B5EF4-FFF2-40B4-BE49-F238E27FC236}">
                <a16:creationId xmlns:a16="http://schemas.microsoft.com/office/drawing/2014/main" id="{79B9AAB4-7A1D-F958-D777-CBBE5BEE92E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37" name="Espace réservé du texte 15">
            <a:extLst>
              <a:ext uri="{FF2B5EF4-FFF2-40B4-BE49-F238E27FC236}">
                <a16:creationId xmlns:a16="http://schemas.microsoft.com/office/drawing/2014/main" id="{FF00436D-B373-47DD-5AAD-A6D808799DA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2913" y="4188331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38" name="Espace réservé du texte 15">
            <a:extLst>
              <a:ext uri="{FF2B5EF4-FFF2-40B4-BE49-F238E27FC236}">
                <a16:creationId xmlns:a16="http://schemas.microsoft.com/office/drawing/2014/main" id="{5664F03E-8DF5-F8C5-D68F-4FA22C443C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2913" y="5247970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83DDDC0D-41B8-86C9-00E5-6B5BAFE5BC56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3092368" y="285279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bIns="93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Espace réservé du texte 15">
            <a:extLst>
              <a:ext uri="{FF2B5EF4-FFF2-40B4-BE49-F238E27FC236}">
                <a16:creationId xmlns:a16="http://schemas.microsoft.com/office/drawing/2014/main" id="{666ACF28-0DFC-0284-264E-06C3D6EA073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174529" y="3128692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41" name="Espace réservé du texte 15">
            <a:extLst>
              <a:ext uri="{FF2B5EF4-FFF2-40B4-BE49-F238E27FC236}">
                <a16:creationId xmlns:a16="http://schemas.microsoft.com/office/drawing/2014/main" id="{047CF69B-F8D4-0493-F058-7D3B8D204E3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174529" y="4188331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42" name="Espace réservé du texte 15">
            <a:extLst>
              <a:ext uri="{FF2B5EF4-FFF2-40B4-BE49-F238E27FC236}">
                <a16:creationId xmlns:a16="http://schemas.microsoft.com/office/drawing/2014/main" id="{0067901A-6D09-4E0C-9B49-0AF0E959FE2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174529" y="5247970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FCFCF9CD-A364-2ADF-3257-B941E7CDE973}"/>
              </a:ext>
            </a:extLst>
          </p:cNvPr>
          <p:cNvSpPr>
            <a:spLocks noGrp="1" noChangeAspect="1"/>
          </p:cNvSpPr>
          <p:nvPr>
            <p:ph type="body" sz="quarter" idx="55" hasCustomPrompt="1"/>
          </p:nvPr>
        </p:nvSpPr>
        <p:spPr>
          <a:xfrm>
            <a:off x="6019976" y="285279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bIns="93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Espace réservé du texte 15">
            <a:extLst>
              <a:ext uri="{FF2B5EF4-FFF2-40B4-BE49-F238E27FC236}">
                <a16:creationId xmlns:a16="http://schemas.microsoft.com/office/drawing/2014/main" id="{654FCE46-700A-D8B2-677B-E5D0872DD33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097058" y="3128692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45" name="Espace réservé du texte 15">
            <a:extLst>
              <a:ext uri="{FF2B5EF4-FFF2-40B4-BE49-F238E27FC236}">
                <a16:creationId xmlns:a16="http://schemas.microsoft.com/office/drawing/2014/main" id="{7544A935-19DE-43B9-C5DD-D1FAC4196B5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097058" y="4188331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46" name="Espace réservé du texte 15">
            <a:extLst>
              <a:ext uri="{FF2B5EF4-FFF2-40B4-BE49-F238E27FC236}">
                <a16:creationId xmlns:a16="http://schemas.microsoft.com/office/drawing/2014/main" id="{5BEB73CA-2DA0-60E2-3225-4C8485D2A68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97058" y="5247970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7EEDBFBD-21C7-B808-080D-FDDF90EE888F}"/>
              </a:ext>
            </a:extLst>
          </p:cNvPr>
          <p:cNvSpPr>
            <a:spLocks noGrp="1" noChangeAspect="1"/>
          </p:cNvSpPr>
          <p:nvPr>
            <p:ph type="body" sz="quarter" idx="59" hasCustomPrompt="1"/>
          </p:nvPr>
        </p:nvSpPr>
        <p:spPr>
          <a:xfrm>
            <a:off x="8947585" y="285279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bIns="93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8" name="Espace réservé du texte 15">
            <a:extLst>
              <a:ext uri="{FF2B5EF4-FFF2-40B4-BE49-F238E27FC236}">
                <a16:creationId xmlns:a16="http://schemas.microsoft.com/office/drawing/2014/main" id="{E1DBC36D-7E63-C4D8-4957-F9383578C20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19586" y="3128692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49" name="Espace réservé du texte 15">
            <a:extLst>
              <a:ext uri="{FF2B5EF4-FFF2-40B4-BE49-F238E27FC236}">
                <a16:creationId xmlns:a16="http://schemas.microsoft.com/office/drawing/2014/main" id="{F7F12873-B809-C8C3-59B1-C46BD6B16AF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19586" y="4188331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50" name="Espace réservé du texte 15">
            <a:extLst>
              <a:ext uri="{FF2B5EF4-FFF2-40B4-BE49-F238E27FC236}">
                <a16:creationId xmlns:a16="http://schemas.microsoft.com/office/drawing/2014/main" id="{9A88C7B0-1B63-35E4-F165-D2B6A72002B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19586" y="5247970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90377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product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7D6CB-8E3A-E77D-98CF-14C4FB9FF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243397"/>
            <a:ext cx="5362802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4F22F7-7E7A-47C0-FA9B-032F1B90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7B6ED64C-B2F6-2AE3-495B-161F3F5FDE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10" name="Espace réservé du graphique 9">
            <a:extLst>
              <a:ext uri="{FF2B5EF4-FFF2-40B4-BE49-F238E27FC236}">
                <a16:creationId xmlns:a16="http://schemas.microsoft.com/office/drawing/2014/main" id="{DB98987C-D0ED-0F5E-1427-4D150B276EAD}"/>
              </a:ext>
            </a:extLst>
          </p:cNvPr>
          <p:cNvSpPr>
            <a:spLocks noGrp="1"/>
          </p:cNvSpPr>
          <p:nvPr>
            <p:ph type="chart" sz="quarter" idx="48" hasCustomPrompt="1"/>
          </p:nvPr>
        </p:nvSpPr>
        <p:spPr>
          <a:xfrm>
            <a:off x="442913" y="1844040"/>
            <a:ext cx="5362802" cy="4221570"/>
          </a:xfrm>
          <a:prstGeom prst="roundRect">
            <a:avLst>
              <a:gd name="adj" fmla="val 1324"/>
            </a:avLst>
          </a:prstGeom>
          <a:noFill/>
          <a:ln>
            <a:noFill/>
          </a:ln>
        </p:spPr>
        <p:txBody>
          <a:bodyPr tIns="900000"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chart</a:t>
            </a:r>
            <a:endParaRPr lang="en-US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DFCFCF6-FDF5-4010-5812-5FC6D2425D4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243397"/>
            <a:ext cx="3420000" cy="1120900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  <a:lvl6pPr marL="0" indent="0">
              <a:buNone/>
              <a:defRPr sz="1500"/>
            </a:lvl6pPr>
            <a:lvl7pPr marL="0" indent="0">
              <a:buNone/>
              <a:defRPr sz="1500"/>
            </a:lvl7pPr>
            <a:lvl8pPr marL="0" indent="0">
              <a:buNone/>
              <a:defRPr sz="1500"/>
            </a:lvl8pPr>
            <a:lvl9pPr marL="0" indent="0">
              <a:buNone/>
              <a:defRPr sz="1500"/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3" name="Espace réservé du tableau 7">
            <a:extLst>
              <a:ext uri="{FF2B5EF4-FFF2-40B4-BE49-F238E27FC236}">
                <a16:creationId xmlns:a16="http://schemas.microsoft.com/office/drawing/2014/main" id="{0AEB6B14-549F-A8EF-ACC5-428070341E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096000" y="3878580"/>
            <a:ext cx="2941320" cy="2187030"/>
          </a:xfrm>
        </p:spPr>
        <p:txBody>
          <a:bodyPr tIns="1080000"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98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product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7D6CB-8E3A-E77D-98CF-14C4FB9FF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243397"/>
            <a:ext cx="5362802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4F22F7-7E7A-47C0-FA9B-032F1B90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7B6ED64C-B2F6-2AE3-495B-161F3F5FDE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10" name="Espace réservé du graphique 9">
            <a:extLst>
              <a:ext uri="{FF2B5EF4-FFF2-40B4-BE49-F238E27FC236}">
                <a16:creationId xmlns:a16="http://schemas.microsoft.com/office/drawing/2014/main" id="{DB98987C-D0ED-0F5E-1427-4D150B276EAD}"/>
              </a:ext>
            </a:extLst>
          </p:cNvPr>
          <p:cNvSpPr>
            <a:spLocks noGrp="1"/>
          </p:cNvSpPr>
          <p:nvPr>
            <p:ph type="chart" sz="quarter" idx="48" hasCustomPrompt="1"/>
          </p:nvPr>
        </p:nvSpPr>
        <p:spPr>
          <a:xfrm>
            <a:off x="442913" y="1844040"/>
            <a:ext cx="5362802" cy="2034540"/>
          </a:xfrm>
          <a:prstGeom prst="roundRect">
            <a:avLst>
              <a:gd name="adj" fmla="val 1324"/>
            </a:avLst>
          </a:prstGeom>
          <a:noFill/>
          <a:ln>
            <a:noFill/>
          </a:ln>
        </p:spPr>
        <p:txBody>
          <a:bodyPr tIns="900000"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chart</a:t>
            </a:r>
            <a:endParaRPr lang="en-US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DFCFCF6-FDF5-4010-5812-5FC6D2425D4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5999" y="243397"/>
            <a:ext cx="3904343" cy="1120900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  <a:lvl6pPr marL="0" indent="0">
              <a:buNone/>
              <a:defRPr sz="1500"/>
            </a:lvl6pPr>
            <a:lvl7pPr marL="0" indent="0">
              <a:buNone/>
              <a:defRPr sz="1500"/>
            </a:lvl7pPr>
            <a:lvl8pPr marL="0" indent="0">
              <a:buNone/>
              <a:defRPr sz="1500"/>
            </a:lvl8pPr>
            <a:lvl9pPr marL="0" indent="0">
              <a:buNone/>
              <a:defRPr sz="1500"/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3" name="Espace réservé du tableau 7">
            <a:extLst>
              <a:ext uri="{FF2B5EF4-FFF2-40B4-BE49-F238E27FC236}">
                <a16:creationId xmlns:a16="http://schemas.microsoft.com/office/drawing/2014/main" id="{0AEB6B14-549F-A8EF-ACC5-428070341E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095999" y="1844040"/>
            <a:ext cx="3904343" cy="2034540"/>
          </a:xfrm>
        </p:spPr>
        <p:txBody>
          <a:bodyPr tIns="1080000"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table</a:t>
            </a:r>
            <a:endParaRPr lang="en-US"/>
          </a:p>
        </p:txBody>
      </p:sp>
      <p:sp>
        <p:nvSpPr>
          <p:cNvPr id="6" name="Espace réservé du graphique 9">
            <a:extLst>
              <a:ext uri="{FF2B5EF4-FFF2-40B4-BE49-F238E27FC236}">
                <a16:creationId xmlns:a16="http://schemas.microsoft.com/office/drawing/2014/main" id="{A775F369-AEA1-7732-5E5F-A605676CC3E6}"/>
              </a:ext>
            </a:extLst>
          </p:cNvPr>
          <p:cNvSpPr>
            <a:spLocks noGrp="1"/>
          </p:cNvSpPr>
          <p:nvPr>
            <p:ph type="chart" sz="quarter" idx="50" hasCustomPrompt="1"/>
          </p:nvPr>
        </p:nvSpPr>
        <p:spPr>
          <a:xfrm>
            <a:off x="442913" y="4015296"/>
            <a:ext cx="5362802" cy="2034540"/>
          </a:xfrm>
          <a:prstGeom prst="roundRect">
            <a:avLst>
              <a:gd name="adj" fmla="val 1324"/>
            </a:avLst>
          </a:prstGeom>
          <a:noFill/>
          <a:ln>
            <a:noFill/>
          </a:ln>
        </p:spPr>
        <p:txBody>
          <a:bodyPr tIns="900000"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chart</a:t>
            </a:r>
            <a:endParaRPr lang="en-US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4016B128-7B2E-663E-6523-148D155B382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5999" y="4031070"/>
            <a:ext cx="5553714" cy="2034540"/>
          </a:xfrm>
        </p:spPr>
        <p:txBody>
          <a:bodyPr anchor="b" anchorCtr="0"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783796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 - v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3">
            <a:extLst>
              <a:ext uri="{FF2B5EF4-FFF2-40B4-BE49-F238E27FC236}">
                <a16:creationId xmlns:a16="http://schemas.microsoft.com/office/drawing/2014/main" id="{D62A0AB6-1C65-F36A-9AEF-8F03F7CDA73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494747" y="1827000"/>
            <a:ext cx="3202505" cy="3204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6BDF15-7A5A-0892-817E-84464114BD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2457000"/>
            <a:ext cx="4336799" cy="1944000"/>
          </a:xfrm>
        </p:spPr>
        <p:txBody>
          <a:bodyPr anchor="ctr" anchorCtr="0"/>
          <a:lstStyle>
            <a:lvl1pPr algn="r">
              <a:lnSpc>
                <a:spcPct val="100000"/>
              </a:lnSpc>
              <a:defRPr sz="80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CA18DA9-F1B5-462D-C2B8-B100FA2BD2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503884" y="2457000"/>
            <a:ext cx="4466343" cy="19440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8000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You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9346C8BE-039B-A9FE-13B5-E94AD8C02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000" y="6206400"/>
            <a:ext cx="1461600" cy="401224"/>
          </a:xfrm>
          <a:prstGeom prst="rect">
            <a:avLst/>
          </a:prstGeom>
        </p:spPr>
      </p:pic>
      <p:pic>
        <p:nvPicPr>
          <p:cNvPr id="9" name="Image 8" descr="Une image contenant motif, capture d’écran, pixel&#10;&#10;Le contenu généré par l’IA peut être incorrect.">
            <a:extLst>
              <a:ext uri="{FF2B5EF4-FFF2-40B4-BE49-F238E27FC236}">
                <a16:creationId xmlns:a16="http://schemas.microsoft.com/office/drawing/2014/main" id="{0E70D25B-677C-C857-E820-306B64C72BD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23238" y="5995624"/>
            <a:ext cx="612000" cy="612000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D110873-ABB2-2C29-D025-5B811353D4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6584" y="5995624"/>
            <a:ext cx="3707041" cy="637400"/>
          </a:xfrm>
        </p:spPr>
        <p:txBody>
          <a:bodyPr anchor="b" anchorCtr="0"/>
          <a:lstStyle>
            <a:lvl1pPr marL="0" indent="0" algn="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 algn="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Learn more about us</a:t>
            </a:r>
          </a:p>
        </p:txBody>
      </p:sp>
    </p:spTree>
    <p:extLst>
      <p:ext uri="{BB962C8B-B14F-4D97-AF65-F5344CB8AC3E}">
        <p14:creationId xmlns:p14="http://schemas.microsoft.com/office/powerpoint/2010/main" val="134622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 - v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3">
            <a:extLst>
              <a:ext uri="{FF2B5EF4-FFF2-40B4-BE49-F238E27FC236}">
                <a16:creationId xmlns:a16="http://schemas.microsoft.com/office/drawing/2014/main" id="{D62A0AB6-1C65-F36A-9AEF-8F03F7CDA73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494747" y="1827000"/>
            <a:ext cx="3202505" cy="3204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6BDF15-7A5A-0892-817E-84464114BD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999" y="2457000"/>
            <a:ext cx="4338000" cy="1944000"/>
          </a:xfrm>
        </p:spPr>
        <p:txBody>
          <a:bodyPr anchor="ctr" anchorCtr="0"/>
          <a:lstStyle>
            <a:lvl1pPr algn="r">
              <a:lnSpc>
                <a:spcPct val="100000"/>
              </a:lnSpc>
              <a:defRPr sz="80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CA18DA9-F1B5-462D-C2B8-B100FA2BD2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503884" y="2457000"/>
            <a:ext cx="4466343" cy="19440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8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You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0A969178-BE7F-6FAC-1A03-2351C4C56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000" y="6206400"/>
            <a:ext cx="1461600" cy="401224"/>
          </a:xfrm>
          <a:prstGeom prst="rect">
            <a:avLst/>
          </a:prstGeom>
        </p:spPr>
      </p:pic>
      <p:pic>
        <p:nvPicPr>
          <p:cNvPr id="4" name="Image 3" descr="Une image contenant motif, capture d’écran, pixel&#10;&#10;Le contenu généré par l’IA peut être incorrect.">
            <a:extLst>
              <a:ext uri="{FF2B5EF4-FFF2-40B4-BE49-F238E27FC236}">
                <a16:creationId xmlns:a16="http://schemas.microsoft.com/office/drawing/2014/main" id="{75EABC08-5BB7-5A35-0FB4-9A7AC5CEAE9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23238" y="5995624"/>
            <a:ext cx="612000" cy="612000"/>
          </a:xfrm>
          <a:prstGeom prst="rect">
            <a:avLst/>
          </a:prstGeom>
        </p:spPr>
      </p:pic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6FB4CD6A-E44B-4092-A8EE-CEABC76CAE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16584" y="5995624"/>
            <a:ext cx="3707041" cy="637400"/>
          </a:xfrm>
        </p:spPr>
        <p:txBody>
          <a:bodyPr anchor="b" anchorCtr="0"/>
          <a:lstStyle>
            <a:lvl1pPr marL="0" indent="0" algn="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 algn="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Learn more about us</a:t>
            </a:r>
          </a:p>
        </p:txBody>
      </p:sp>
    </p:spTree>
    <p:extLst>
      <p:ext uri="{BB962C8B-B14F-4D97-AF65-F5344CB8AC3E}">
        <p14:creationId xmlns:p14="http://schemas.microsoft.com/office/powerpoint/2010/main" val="2695181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 - v3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BDF15-7A5A-0892-817E-84464114BD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999" y="2457000"/>
            <a:ext cx="11718228" cy="19440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8000" spc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Thank </a:t>
            </a:r>
            <a:r>
              <a:rPr lang="en-US" noProof="0"/>
              <a:t>You</a:t>
            </a:r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0A969178-BE7F-6FAC-1A03-2351C4C56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00" y="6206400"/>
            <a:ext cx="1461600" cy="401224"/>
          </a:xfrm>
          <a:prstGeom prst="rect">
            <a:avLst/>
          </a:prstGeom>
        </p:spPr>
      </p:pic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6FB4CD6A-E44B-4092-A8EE-CEABC76CAE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16584" y="5995624"/>
            <a:ext cx="3707041" cy="637400"/>
          </a:xfrm>
        </p:spPr>
        <p:txBody>
          <a:bodyPr anchor="b" anchorCtr="0"/>
          <a:lstStyle>
            <a:lvl1pPr marL="0" indent="0" algn="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 algn="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Learn more about us</a:t>
            </a:r>
          </a:p>
        </p:txBody>
      </p:sp>
    </p:spTree>
    <p:extLst>
      <p:ext uri="{BB962C8B-B14F-4D97-AF65-F5344CB8AC3E}">
        <p14:creationId xmlns:p14="http://schemas.microsoft.com/office/powerpoint/2010/main" val="3973059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- v1 scient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23">
            <a:extLst>
              <a:ext uri="{FF2B5EF4-FFF2-40B4-BE49-F238E27FC236}">
                <a16:creationId xmlns:a16="http://schemas.microsoft.com/office/drawing/2014/main" id="{A306F3E7-27BF-1D03-EA84-14F8691201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-600" y="0"/>
            <a:ext cx="12193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</a:t>
            </a:r>
            <a:br>
              <a:rPr lang="en-US" noProof="0"/>
            </a:br>
            <a:r>
              <a:rPr lang="en-US" noProof="0"/>
              <a:t>(Right click with the mouse / Send to back)</a:t>
            </a:r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BD4A1B06-AEAD-B45F-3D1C-85DB00B7730B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5595976" y="252597"/>
            <a:ext cx="6354000" cy="6354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E6797D7-3572-DD69-889F-CA73AEDB8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800" y="414846"/>
            <a:ext cx="4680000" cy="488286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None/>
              <a:defRPr sz="5500" spc="-30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chemeClr val="bg2"/>
                </a:solidFill>
              </a:defRPr>
            </a:lvl2pPr>
            <a:lvl3pPr marL="0" indent="0">
              <a:buNone/>
              <a:defRPr sz="2000" spc="-50" baseline="0">
                <a:solidFill>
                  <a:schemeClr val="bg1"/>
                </a:solidFill>
              </a:defRPr>
            </a:lvl3pPr>
            <a:lvl4pPr marL="0" indent="0">
              <a:buNone/>
              <a:defRPr sz="2000" spc="-50" baseline="0">
                <a:solidFill>
                  <a:schemeClr val="bg1"/>
                </a:solidFill>
              </a:defRPr>
            </a:lvl4pPr>
            <a:lvl5pPr marL="0" indent="0">
              <a:buNone/>
              <a:defRPr sz="2000" spc="-50" baseline="0">
                <a:solidFill>
                  <a:schemeClr val="bg1"/>
                </a:solidFill>
              </a:defRPr>
            </a:lvl5pPr>
            <a:lvl6pPr marL="0" indent="0">
              <a:buNone/>
              <a:defRPr sz="2000" spc="-50" baseline="0">
                <a:solidFill>
                  <a:schemeClr val="bg1"/>
                </a:solidFill>
              </a:defRPr>
            </a:lvl6pPr>
            <a:lvl7pPr marL="0" indent="0">
              <a:buNone/>
              <a:defRPr sz="2000" spc="-50" baseline="0">
                <a:solidFill>
                  <a:schemeClr val="bg1"/>
                </a:solidFill>
              </a:defRPr>
            </a:lvl7pPr>
            <a:lvl8pPr marL="0" indent="0">
              <a:buNone/>
              <a:defRPr sz="2000" spc="-50" baseline="0">
                <a:solidFill>
                  <a:schemeClr val="bg1"/>
                </a:solidFill>
              </a:defRPr>
            </a:lvl8pPr>
            <a:lvl9pPr marL="0" indent="0">
              <a:buNone/>
              <a:defRPr sz="2000" spc="-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 of the presentation</a:t>
            </a:r>
          </a:p>
          <a:p>
            <a:pPr lvl="1"/>
            <a:r>
              <a:rPr lang="en-US"/>
              <a:t>Department name </a:t>
            </a:r>
            <a:br>
              <a:rPr lang="en-US"/>
            </a:br>
            <a:r>
              <a:rPr lang="en-US"/>
              <a:t>or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Job title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D7B8925-4DA8-8F72-CBCA-98F63704AF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00" y="5488538"/>
            <a:ext cx="4680000" cy="404264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2000" spc="-50" baseline="0">
                <a:solidFill>
                  <a:schemeClr val="bg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2pPr>
            <a:lvl3pPr marL="0" indent="0">
              <a:buNone/>
              <a:defRPr sz="2000" spc="-50" baseline="0">
                <a:solidFill>
                  <a:schemeClr val="bg1"/>
                </a:solidFill>
              </a:defRPr>
            </a:lvl3pPr>
            <a:lvl4pPr marL="0" indent="0">
              <a:buNone/>
              <a:defRPr sz="2000" spc="-50" baseline="0">
                <a:solidFill>
                  <a:schemeClr val="bg1"/>
                </a:solidFill>
              </a:defRPr>
            </a:lvl4pPr>
            <a:lvl5pPr marL="0" indent="0">
              <a:buNone/>
              <a:defRPr sz="2000" spc="-50" baseline="0">
                <a:solidFill>
                  <a:schemeClr val="bg1"/>
                </a:solidFill>
              </a:defRPr>
            </a:lvl5pPr>
            <a:lvl6pPr marL="0" indent="0">
              <a:buNone/>
              <a:defRPr sz="2000" spc="-50" baseline="0">
                <a:solidFill>
                  <a:schemeClr val="bg1"/>
                </a:solidFill>
              </a:defRPr>
            </a:lvl6pPr>
            <a:lvl7pPr marL="0" indent="0">
              <a:buNone/>
              <a:defRPr sz="2000" spc="-50" baseline="0">
                <a:solidFill>
                  <a:schemeClr val="bg1"/>
                </a:solidFill>
              </a:defRPr>
            </a:lvl7pPr>
            <a:lvl8pPr marL="0" indent="0">
              <a:buNone/>
              <a:defRPr sz="2000" spc="-50" baseline="0">
                <a:solidFill>
                  <a:schemeClr val="bg1"/>
                </a:solidFill>
              </a:defRPr>
            </a:lvl8pPr>
            <a:lvl9pPr marL="0" indent="0">
              <a:buNone/>
              <a:defRPr sz="2000" spc="-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DD/MM/YYYY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5CD02CF-8BC7-09FF-6F5E-529738B89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7721" y="5297712"/>
            <a:ext cx="3326429" cy="1215231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buNone/>
              <a:defRPr sz="900">
                <a:solidFill>
                  <a:schemeClr val="bg1"/>
                </a:solidFill>
              </a:defRPr>
            </a:lvl3pPr>
            <a:lvl4pPr marL="0" indent="0">
              <a:buNone/>
              <a:defRPr sz="900">
                <a:solidFill>
                  <a:schemeClr val="bg1"/>
                </a:solidFill>
              </a:defRPr>
            </a:lvl4pPr>
            <a:lvl5pPr marL="0" indent="0">
              <a:buNone/>
              <a:defRPr sz="900">
                <a:solidFill>
                  <a:schemeClr val="bg1"/>
                </a:solidFill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err="1"/>
              <a:t>Firstname</a:t>
            </a:r>
            <a:br>
              <a:rPr lang="en-US" noProof="0"/>
            </a:br>
            <a:r>
              <a:rPr lang="en-US" noProof="0"/>
              <a:t>Job title</a:t>
            </a:r>
            <a:br>
              <a:rPr lang="en-US" noProof="0"/>
            </a:br>
            <a:r>
              <a:rPr lang="en-US" noProof="0"/>
              <a:t>Country</a:t>
            </a:r>
          </a:p>
        </p:txBody>
      </p:sp>
      <p:sp>
        <p:nvSpPr>
          <p:cNvPr id="4" name="Espace réservé du texte 28">
            <a:extLst>
              <a:ext uri="{FF2B5EF4-FFF2-40B4-BE49-F238E27FC236}">
                <a16:creationId xmlns:a16="http://schemas.microsoft.com/office/drawing/2014/main" id="{850EFE32-6FBD-E235-9C22-6D15190B92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571" y="6206709"/>
            <a:ext cx="1461600" cy="396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tabLst/>
              <a:defRPr sz="100" baseline="0">
                <a:solidFill>
                  <a:schemeClr val="bg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2pPr>
            <a:lvl3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3pPr>
            <a:lvl4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4pPr>
            <a:lvl5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5pPr>
            <a:lvl6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6pPr>
            <a:lvl7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7pPr>
            <a:lvl8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8pPr>
            <a:lvl9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485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  <p15:guide id="5" pos="34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- v2 patie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pour une image  23">
            <a:extLst>
              <a:ext uri="{FF2B5EF4-FFF2-40B4-BE49-F238E27FC236}">
                <a16:creationId xmlns:a16="http://schemas.microsoft.com/office/drawing/2014/main" id="{9008C35E-88A9-F037-B6C0-3A899D8EB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-600" y="0"/>
            <a:ext cx="12193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</a:t>
            </a:r>
            <a:br>
              <a:rPr lang="en-US" noProof="0"/>
            </a:br>
            <a:r>
              <a:rPr lang="en-US" noProof="0"/>
              <a:t>(Right click with the mouse / Send to back)</a:t>
            </a:r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BD4A1B06-AEAD-B45F-3D1C-85DB00B7730B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5595976" y="252597"/>
            <a:ext cx="6354000" cy="6354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E6797D7-3572-DD69-889F-CA73AEDB8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800" y="414846"/>
            <a:ext cx="4680000" cy="488286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None/>
              <a:defRPr sz="5500" spc="-300" baseline="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2pPr>
            <a:lvl3pPr marL="0" indent="0">
              <a:buNone/>
              <a:defRPr sz="2000" spc="-50" baseline="0">
                <a:solidFill>
                  <a:schemeClr val="bg1"/>
                </a:solidFill>
              </a:defRPr>
            </a:lvl3pPr>
            <a:lvl4pPr marL="0" indent="0">
              <a:buNone/>
              <a:defRPr sz="2000" spc="-50" baseline="0">
                <a:solidFill>
                  <a:schemeClr val="bg1"/>
                </a:solidFill>
              </a:defRPr>
            </a:lvl4pPr>
            <a:lvl5pPr marL="0" indent="0">
              <a:buNone/>
              <a:defRPr sz="2000" spc="-50" baseline="0">
                <a:solidFill>
                  <a:schemeClr val="bg1"/>
                </a:solidFill>
              </a:defRPr>
            </a:lvl5pPr>
            <a:lvl6pPr marL="0" indent="0">
              <a:buNone/>
              <a:defRPr sz="2000" spc="-50" baseline="0">
                <a:solidFill>
                  <a:schemeClr val="bg1"/>
                </a:solidFill>
              </a:defRPr>
            </a:lvl6pPr>
            <a:lvl7pPr marL="0" indent="0">
              <a:buNone/>
              <a:defRPr sz="2000" spc="-50" baseline="0">
                <a:solidFill>
                  <a:schemeClr val="bg1"/>
                </a:solidFill>
              </a:defRPr>
            </a:lvl7pPr>
            <a:lvl8pPr marL="0" indent="0">
              <a:buNone/>
              <a:defRPr sz="2000" spc="-50" baseline="0">
                <a:solidFill>
                  <a:schemeClr val="bg1"/>
                </a:solidFill>
              </a:defRPr>
            </a:lvl8pPr>
            <a:lvl9pPr marL="0" indent="0">
              <a:buNone/>
              <a:defRPr sz="2000" spc="-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 of the presentation</a:t>
            </a:r>
          </a:p>
          <a:p>
            <a:pPr lvl="1"/>
            <a:r>
              <a:rPr lang="en-US"/>
              <a:t>Department name </a:t>
            </a:r>
            <a:br>
              <a:rPr lang="en-US"/>
            </a:br>
            <a:r>
              <a:rPr lang="en-US"/>
              <a:t>or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Job title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D7B8925-4DA8-8F72-CBCA-98F63704AF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00" y="5488538"/>
            <a:ext cx="4680000" cy="404264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rgbClr val="030D55"/>
                </a:solidFill>
              </a:defRPr>
            </a:lvl2pPr>
            <a:lvl3pPr marL="0" indent="0">
              <a:buNone/>
              <a:defRPr sz="2000" spc="-50" baseline="0">
                <a:solidFill>
                  <a:srgbClr val="030D55"/>
                </a:solidFill>
              </a:defRPr>
            </a:lvl3pPr>
            <a:lvl4pPr marL="0" indent="0">
              <a:buNone/>
              <a:defRPr sz="2000" spc="-50" baseline="0">
                <a:solidFill>
                  <a:srgbClr val="030D55"/>
                </a:solidFill>
              </a:defRPr>
            </a:lvl4pPr>
            <a:lvl5pPr marL="0" indent="0">
              <a:buNone/>
              <a:defRPr sz="2000" spc="-50" baseline="0">
                <a:solidFill>
                  <a:srgbClr val="030D55"/>
                </a:solidFill>
              </a:defRPr>
            </a:lvl5pPr>
            <a:lvl6pPr marL="0" indent="0">
              <a:buNone/>
              <a:defRPr sz="2000" spc="-50" baseline="0">
                <a:solidFill>
                  <a:srgbClr val="030D55"/>
                </a:solidFill>
              </a:defRPr>
            </a:lvl6pPr>
            <a:lvl7pPr marL="0" indent="0">
              <a:buNone/>
              <a:defRPr sz="2000" spc="-50" baseline="0">
                <a:solidFill>
                  <a:srgbClr val="030D55"/>
                </a:solidFill>
              </a:defRPr>
            </a:lvl7pPr>
            <a:lvl8pPr marL="0" indent="0">
              <a:buNone/>
              <a:defRPr sz="2000" spc="-50" baseline="0">
                <a:solidFill>
                  <a:srgbClr val="030D55"/>
                </a:solidFill>
              </a:defRPr>
            </a:lvl8pPr>
            <a:lvl9pPr marL="0" indent="0">
              <a:buNone/>
              <a:defRPr sz="2000" spc="-50" baseline="0">
                <a:solidFill>
                  <a:srgbClr val="030D55"/>
                </a:solidFill>
              </a:defRPr>
            </a:lvl9pPr>
          </a:lstStyle>
          <a:p>
            <a:pPr lvl="0"/>
            <a:r>
              <a:rPr lang="en-US" noProof="0"/>
              <a:t>DD/MM/YYYY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5CD02CF-8BC7-09FF-6F5E-529738B89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7721" y="5297712"/>
            <a:ext cx="3326429" cy="1215231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buNone/>
              <a:defRPr sz="900">
                <a:solidFill>
                  <a:schemeClr val="bg1"/>
                </a:solidFill>
              </a:defRPr>
            </a:lvl3pPr>
            <a:lvl4pPr marL="0" indent="0">
              <a:buNone/>
              <a:defRPr sz="900">
                <a:solidFill>
                  <a:schemeClr val="bg1"/>
                </a:solidFill>
              </a:defRPr>
            </a:lvl4pPr>
            <a:lvl5pPr marL="0" indent="0">
              <a:buNone/>
              <a:defRPr sz="900">
                <a:solidFill>
                  <a:schemeClr val="bg1"/>
                </a:solidFill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err="1"/>
              <a:t>Firstname</a:t>
            </a:r>
            <a:endParaRPr lang="en-US" noProof="0"/>
          </a:p>
          <a:p>
            <a:pPr lvl="0"/>
            <a:r>
              <a:rPr lang="en-US" noProof="0"/>
              <a:t>Living with [disease's name]</a:t>
            </a:r>
          </a:p>
          <a:p>
            <a:pPr lvl="0"/>
            <a:r>
              <a:rPr lang="en-US" noProof="0"/>
              <a:t>Country</a:t>
            </a:r>
          </a:p>
        </p:txBody>
      </p:sp>
      <p:sp>
        <p:nvSpPr>
          <p:cNvPr id="4" name="Espace réservé du texte 28">
            <a:extLst>
              <a:ext uri="{FF2B5EF4-FFF2-40B4-BE49-F238E27FC236}">
                <a16:creationId xmlns:a16="http://schemas.microsoft.com/office/drawing/2014/main" id="{E50B9A37-5D6D-5A69-455A-B913267479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571" y="6206709"/>
            <a:ext cx="1461600" cy="396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2pPr>
            <a:lvl3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3pPr>
            <a:lvl4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4pPr>
            <a:lvl5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5pPr>
            <a:lvl6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6pPr>
            <a:lvl7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7pPr>
            <a:lvl8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8pPr>
            <a:lvl9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118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- v3 Gradient + science imag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BD4A1B06-AEAD-B45F-3D1C-85DB00B7730B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034376" y="1272228"/>
            <a:ext cx="3888000" cy="3888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D7B8925-4DA8-8F72-CBCA-98F63704AF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00" y="5488538"/>
            <a:ext cx="4680000" cy="404264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2pPr>
            <a:lvl3pPr marL="0" indent="0">
              <a:buNone/>
              <a:defRPr sz="2000" spc="-50" baseline="0">
                <a:solidFill>
                  <a:schemeClr val="bg1"/>
                </a:solidFill>
              </a:defRPr>
            </a:lvl3pPr>
            <a:lvl4pPr marL="0" indent="0">
              <a:buNone/>
              <a:defRPr sz="2000" spc="-50" baseline="0">
                <a:solidFill>
                  <a:schemeClr val="bg1"/>
                </a:solidFill>
              </a:defRPr>
            </a:lvl4pPr>
            <a:lvl5pPr marL="0" indent="0">
              <a:buNone/>
              <a:defRPr sz="2000" spc="-50" baseline="0">
                <a:solidFill>
                  <a:schemeClr val="bg1"/>
                </a:solidFill>
              </a:defRPr>
            </a:lvl5pPr>
            <a:lvl6pPr marL="0" indent="0">
              <a:buNone/>
              <a:defRPr sz="2000" spc="-50" baseline="0">
                <a:solidFill>
                  <a:schemeClr val="bg1"/>
                </a:solidFill>
              </a:defRPr>
            </a:lvl6pPr>
            <a:lvl7pPr marL="0" indent="0">
              <a:buNone/>
              <a:defRPr sz="2000" spc="-50" baseline="0">
                <a:solidFill>
                  <a:schemeClr val="bg1"/>
                </a:solidFill>
              </a:defRPr>
            </a:lvl7pPr>
            <a:lvl8pPr marL="0" indent="0">
              <a:buNone/>
              <a:defRPr sz="2000" spc="-50" baseline="0">
                <a:solidFill>
                  <a:schemeClr val="bg1"/>
                </a:solidFill>
              </a:defRPr>
            </a:lvl8pPr>
            <a:lvl9pPr marL="0" indent="0">
              <a:buNone/>
              <a:defRPr sz="2000" spc="-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DD/MM/YYYY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046097A-CA08-6A90-9497-B7B8D3D2F1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000" y="6206400"/>
            <a:ext cx="1461600" cy="401224"/>
          </a:xfrm>
          <a:prstGeom prst="rect">
            <a:avLst/>
          </a:prstGeom>
        </p:spPr>
      </p:pic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D34BBC6D-A14D-B96E-7245-047CAFC880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800" y="414846"/>
            <a:ext cx="4680000" cy="4882867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None/>
              <a:defRPr sz="5500" spc="-300" baseline="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2pPr>
            <a:lvl3pPr marL="0" indent="0">
              <a:buNone/>
              <a:defRPr sz="2000" spc="-50" baseline="0">
                <a:solidFill>
                  <a:schemeClr val="bg1"/>
                </a:solidFill>
              </a:defRPr>
            </a:lvl3pPr>
            <a:lvl4pPr marL="0" indent="0">
              <a:buNone/>
              <a:defRPr sz="2000" spc="-50" baseline="0">
                <a:solidFill>
                  <a:schemeClr val="bg1"/>
                </a:solidFill>
              </a:defRPr>
            </a:lvl4pPr>
            <a:lvl5pPr marL="0" indent="0">
              <a:buNone/>
              <a:defRPr sz="2000" spc="-50" baseline="0">
                <a:solidFill>
                  <a:schemeClr val="bg1"/>
                </a:solidFill>
              </a:defRPr>
            </a:lvl5pPr>
            <a:lvl6pPr marL="0" indent="0">
              <a:buNone/>
              <a:defRPr sz="2000" spc="-50" baseline="0">
                <a:solidFill>
                  <a:schemeClr val="bg1"/>
                </a:solidFill>
              </a:defRPr>
            </a:lvl6pPr>
            <a:lvl7pPr marL="0" indent="0">
              <a:buNone/>
              <a:defRPr sz="2000" spc="-50" baseline="0">
                <a:solidFill>
                  <a:schemeClr val="bg1"/>
                </a:solidFill>
              </a:defRPr>
            </a:lvl7pPr>
            <a:lvl8pPr marL="0" indent="0">
              <a:buNone/>
              <a:defRPr sz="2000" spc="-50" baseline="0">
                <a:solidFill>
                  <a:schemeClr val="bg1"/>
                </a:solidFill>
              </a:defRPr>
            </a:lvl8pPr>
            <a:lvl9pPr marL="0" indent="0">
              <a:buNone/>
              <a:defRPr sz="2000" spc="-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 of the presentation</a:t>
            </a:r>
          </a:p>
          <a:p>
            <a:pPr lvl="1"/>
            <a:r>
              <a:rPr lang="en-US"/>
              <a:t>Department name </a:t>
            </a:r>
            <a:br>
              <a:rPr lang="en-US"/>
            </a:br>
            <a:r>
              <a:rPr lang="en-US"/>
              <a:t>or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172664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- v4 Deep blue only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06C1891E-C4A9-315F-A6BE-F7ABFF6D45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00" y="5488538"/>
            <a:ext cx="3552825" cy="404264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2pPr>
            <a:lvl3pPr marL="0" indent="0">
              <a:buNone/>
              <a:defRPr sz="2000" spc="-50" baseline="0">
                <a:solidFill>
                  <a:schemeClr val="bg1"/>
                </a:solidFill>
              </a:defRPr>
            </a:lvl3pPr>
            <a:lvl4pPr marL="0" indent="0">
              <a:buNone/>
              <a:defRPr sz="2000" spc="-50" baseline="0">
                <a:solidFill>
                  <a:schemeClr val="bg1"/>
                </a:solidFill>
              </a:defRPr>
            </a:lvl4pPr>
            <a:lvl5pPr marL="0" indent="0">
              <a:buNone/>
              <a:defRPr sz="2000" spc="-50" baseline="0">
                <a:solidFill>
                  <a:schemeClr val="bg1"/>
                </a:solidFill>
              </a:defRPr>
            </a:lvl5pPr>
            <a:lvl6pPr marL="0" indent="0">
              <a:buNone/>
              <a:defRPr sz="2000" spc="-50" baseline="0">
                <a:solidFill>
                  <a:schemeClr val="bg1"/>
                </a:solidFill>
              </a:defRPr>
            </a:lvl6pPr>
            <a:lvl7pPr marL="0" indent="0">
              <a:buNone/>
              <a:defRPr sz="2000" spc="-50" baseline="0">
                <a:solidFill>
                  <a:schemeClr val="bg1"/>
                </a:solidFill>
              </a:defRPr>
            </a:lvl7pPr>
            <a:lvl8pPr marL="0" indent="0">
              <a:buNone/>
              <a:defRPr sz="2000" spc="-50" baseline="0">
                <a:solidFill>
                  <a:schemeClr val="bg1"/>
                </a:solidFill>
              </a:defRPr>
            </a:lvl8pPr>
            <a:lvl9pPr marL="0" indent="0">
              <a:buNone/>
              <a:defRPr sz="2000" spc="-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DD/MM/YYYY</a:t>
            </a: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B1E362BC-E0D2-616E-4FEB-81D23A682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00" y="6206400"/>
            <a:ext cx="1461600" cy="401224"/>
          </a:xfrm>
          <a:prstGeom prst="rect">
            <a:avLst/>
          </a:prstGeom>
        </p:spPr>
      </p:pic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04E99C5-862C-B4C0-944A-7E04EC6E69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800" y="414846"/>
            <a:ext cx="11089100" cy="4882867"/>
          </a:xfrm>
        </p:spPr>
        <p:txBody>
          <a:bodyPr anchor="ctr"/>
          <a:lstStyle>
            <a:lvl1pPr marL="0" indent="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None/>
              <a:defRPr sz="5500" spc="-300" baseline="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2pPr>
            <a:lvl3pPr marL="0" indent="0">
              <a:buNone/>
              <a:defRPr sz="2000" spc="-50" baseline="0">
                <a:solidFill>
                  <a:schemeClr val="bg1"/>
                </a:solidFill>
              </a:defRPr>
            </a:lvl3pPr>
            <a:lvl4pPr marL="0" indent="0">
              <a:buNone/>
              <a:defRPr sz="2000" spc="-50" baseline="0">
                <a:solidFill>
                  <a:schemeClr val="bg1"/>
                </a:solidFill>
              </a:defRPr>
            </a:lvl4pPr>
            <a:lvl5pPr marL="0" indent="0">
              <a:buNone/>
              <a:defRPr sz="2000" spc="-50" baseline="0">
                <a:solidFill>
                  <a:schemeClr val="bg1"/>
                </a:solidFill>
              </a:defRPr>
            </a:lvl5pPr>
            <a:lvl6pPr marL="0" indent="0">
              <a:buNone/>
              <a:defRPr sz="2000" spc="-50" baseline="0">
                <a:solidFill>
                  <a:schemeClr val="bg1"/>
                </a:solidFill>
              </a:defRPr>
            </a:lvl6pPr>
            <a:lvl7pPr marL="0" indent="0">
              <a:buNone/>
              <a:defRPr sz="2000" spc="-50" baseline="0">
                <a:solidFill>
                  <a:schemeClr val="bg1"/>
                </a:solidFill>
              </a:defRPr>
            </a:lvl7pPr>
            <a:lvl8pPr marL="0" indent="0">
              <a:buNone/>
              <a:defRPr sz="2000" spc="-50" baseline="0">
                <a:solidFill>
                  <a:schemeClr val="bg1"/>
                </a:solidFill>
              </a:defRPr>
            </a:lvl8pPr>
            <a:lvl9pPr marL="0" indent="0">
              <a:buNone/>
              <a:defRPr sz="2000" spc="-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 of the presentation</a:t>
            </a:r>
          </a:p>
          <a:p>
            <a:pPr lvl="1"/>
            <a:r>
              <a:rPr lang="en-US"/>
              <a:t>Department name </a:t>
            </a:r>
            <a:br>
              <a:rPr lang="en-US"/>
            </a:br>
            <a:r>
              <a:rPr lang="en-US"/>
              <a:t>or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016309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- v4 Deep blue only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06C1891E-C4A9-315F-A6BE-F7ABFF6D45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00" y="5488538"/>
            <a:ext cx="3552825" cy="404264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2pPr>
            <a:lvl3pPr marL="0" indent="0">
              <a:buNone/>
              <a:defRPr sz="2000" spc="-50" baseline="0">
                <a:solidFill>
                  <a:schemeClr val="bg1"/>
                </a:solidFill>
              </a:defRPr>
            </a:lvl3pPr>
            <a:lvl4pPr marL="0" indent="0">
              <a:buNone/>
              <a:defRPr sz="2000" spc="-50" baseline="0">
                <a:solidFill>
                  <a:schemeClr val="bg1"/>
                </a:solidFill>
              </a:defRPr>
            </a:lvl4pPr>
            <a:lvl5pPr marL="0" indent="0">
              <a:buNone/>
              <a:defRPr sz="2000" spc="-50" baseline="0">
                <a:solidFill>
                  <a:schemeClr val="bg1"/>
                </a:solidFill>
              </a:defRPr>
            </a:lvl5pPr>
            <a:lvl6pPr marL="0" indent="0">
              <a:buNone/>
              <a:defRPr sz="2000" spc="-50" baseline="0">
                <a:solidFill>
                  <a:schemeClr val="bg1"/>
                </a:solidFill>
              </a:defRPr>
            </a:lvl6pPr>
            <a:lvl7pPr marL="0" indent="0">
              <a:buNone/>
              <a:defRPr sz="2000" spc="-50" baseline="0">
                <a:solidFill>
                  <a:schemeClr val="bg1"/>
                </a:solidFill>
              </a:defRPr>
            </a:lvl7pPr>
            <a:lvl8pPr marL="0" indent="0">
              <a:buNone/>
              <a:defRPr sz="2000" spc="-50" baseline="0">
                <a:solidFill>
                  <a:schemeClr val="bg1"/>
                </a:solidFill>
              </a:defRPr>
            </a:lvl8pPr>
            <a:lvl9pPr marL="0" indent="0">
              <a:buNone/>
              <a:defRPr sz="2000" spc="-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DD/MM/YYYY</a:t>
            </a: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B1E362BC-E0D2-616E-4FEB-81D23A682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00" y="6206400"/>
            <a:ext cx="1461600" cy="401224"/>
          </a:xfrm>
          <a:prstGeom prst="rect">
            <a:avLst/>
          </a:prstGeom>
        </p:spPr>
      </p:pic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04E99C5-862C-B4C0-944A-7E04EC6E69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800" y="414846"/>
            <a:ext cx="11089100" cy="4882867"/>
          </a:xfrm>
        </p:spPr>
        <p:txBody>
          <a:bodyPr anchor="ctr"/>
          <a:lstStyle>
            <a:lvl1pPr marL="0" indent="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None/>
              <a:defRPr sz="5500" spc="-300" baseline="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2pPr>
            <a:lvl3pPr marL="0" indent="0">
              <a:buNone/>
              <a:defRPr sz="2000" spc="-50" baseline="0">
                <a:solidFill>
                  <a:schemeClr val="bg1"/>
                </a:solidFill>
              </a:defRPr>
            </a:lvl3pPr>
            <a:lvl4pPr marL="0" indent="0">
              <a:buNone/>
              <a:defRPr sz="2000" spc="-50" baseline="0">
                <a:solidFill>
                  <a:schemeClr val="bg1"/>
                </a:solidFill>
              </a:defRPr>
            </a:lvl4pPr>
            <a:lvl5pPr marL="0" indent="0">
              <a:buNone/>
              <a:defRPr sz="2000" spc="-50" baseline="0">
                <a:solidFill>
                  <a:schemeClr val="bg1"/>
                </a:solidFill>
              </a:defRPr>
            </a:lvl5pPr>
            <a:lvl6pPr marL="0" indent="0">
              <a:buNone/>
              <a:defRPr sz="2000" spc="-50" baseline="0">
                <a:solidFill>
                  <a:schemeClr val="bg1"/>
                </a:solidFill>
              </a:defRPr>
            </a:lvl6pPr>
            <a:lvl7pPr marL="0" indent="0">
              <a:buNone/>
              <a:defRPr sz="2000" spc="-50" baseline="0">
                <a:solidFill>
                  <a:schemeClr val="bg1"/>
                </a:solidFill>
              </a:defRPr>
            </a:lvl7pPr>
            <a:lvl8pPr marL="0" indent="0">
              <a:buNone/>
              <a:defRPr sz="2000" spc="-50" baseline="0">
                <a:solidFill>
                  <a:schemeClr val="bg1"/>
                </a:solidFill>
              </a:defRPr>
            </a:lvl8pPr>
            <a:lvl9pPr marL="0" indent="0">
              <a:buNone/>
              <a:defRPr sz="2000" spc="-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 of the presentation</a:t>
            </a:r>
          </a:p>
          <a:p>
            <a:pPr lvl="1"/>
            <a:r>
              <a:rPr lang="en-US"/>
              <a:t>Department name </a:t>
            </a:r>
            <a:br>
              <a:rPr lang="en-US"/>
            </a:br>
            <a:r>
              <a:rPr lang="en-US"/>
              <a:t>or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858610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  slide - v1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54E25-ECA8-6C31-8DBC-BFE0EC940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850" y="243397"/>
            <a:ext cx="11292263" cy="1080000"/>
          </a:xfrm>
        </p:spPr>
        <p:txBody>
          <a:bodyPr/>
          <a:lstStyle>
            <a:lvl1pPr>
              <a:defRPr spc="-3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Table of contents</a:t>
            </a:r>
            <a:endParaRPr lang="en-US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D443DA9B-EBC3-5179-D17A-98C1D27013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57456" y="1388112"/>
            <a:ext cx="4874069" cy="1477008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100000"/>
              </a:lnSpc>
              <a:spcAft>
                <a:spcPts val="0"/>
              </a:spcAft>
              <a:defRPr sz="3600" spc="-20" baseline="0">
                <a:solidFill>
                  <a:schemeClr val="bg1"/>
                </a:solidFill>
                <a:latin typeface="Rethink Sans Medium" pitchFamily="2" charset="0"/>
              </a:defRPr>
            </a:lvl1pPr>
            <a:lvl2pPr>
              <a:defRPr sz="2000" baseline="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C61AFA-7F72-034B-51B1-823D53DD97F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053939" y="1410970"/>
            <a:ext cx="713957" cy="1377949"/>
          </a:xfrm>
          <a:prstGeom prst="rect">
            <a:avLst/>
          </a:prstGeom>
          <a:ln w="31750">
            <a:noFill/>
          </a:ln>
        </p:spPr>
        <p:txBody>
          <a:bodyPr tIns="7200" anchor="t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chemeClr val="tx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rgbClr val="6EC4FF"/>
                </a:solidFill>
                <a:latin typeface="+mn-lt"/>
              </a:defRPr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904B2AE-2BE7-5BEA-442F-071BAFED6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57456" y="2978093"/>
            <a:ext cx="4874069" cy="1477008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100000"/>
              </a:lnSpc>
              <a:spcAft>
                <a:spcPts val="0"/>
              </a:spcAft>
              <a:defRPr sz="3600" spc="-20" baseline="0">
                <a:solidFill>
                  <a:schemeClr val="bg1"/>
                </a:solidFill>
                <a:latin typeface="Rethink Sans Medium" pitchFamily="2" charset="0"/>
              </a:defRPr>
            </a:lvl1pPr>
            <a:lvl2pPr>
              <a:defRPr sz="2000" baseline="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5134F149-056A-2000-F981-F708C65E98E6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053939" y="3000951"/>
            <a:ext cx="713957" cy="1377949"/>
          </a:xfrm>
          <a:prstGeom prst="rect">
            <a:avLst/>
          </a:prstGeom>
          <a:ln w="31750">
            <a:noFill/>
          </a:ln>
        </p:spPr>
        <p:txBody>
          <a:bodyPr tIns="7200" anchor="t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chemeClr val="tx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rgbClr val="6EC4FF"/>
                </a:solidFill>
                <a:latin typeface="+mn-lt"/>
              </a:defRPr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0F1F86A3-EA42-D2A0-ADAF-4A1EA329B6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57456" y="4568073"/>
            <a:ext cx="4874069" cy="1477008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100000"/>
              </a:lnSpc>
              <a:spcAft>
                <a:spcPts val="0"/>
              </a:spcAft>
              <a:defRPr sz="3600" spc="-20" baseline="0">
                <a:solidFill>
                  <a:schemeClr val="bg1"/>
                </a:solidFill>
                <a:latin typeface="Rethink Sans Medium" pitchFamily="2" charset="0"/>
              </a:defRPr>
            </a:lvl1pPr>
            <a:lvl2pPr>
              <a:defRPr sz="2000" baseline="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C9BC2A8D-535C-D9F6-77D8-39324F5CA087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5053939" y="4590931"/>
            <a:ext cx="713957" cy="1377949"/>
          </a:xfrm>
          <a:prstGeom prst="rect">
            <a:avLst/>
          </a:prstGeom>
          <a:ln w="31750">
            <a:noFill/>
          </a:ln>
        </p:spPr>
        <p:txBody>
          <a:bodyPr tIns="7200" anchor="t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rgbClr val="6EC4FF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rgbClr val="6EC4FF"/>
                </a:solidFill>
                <a:latin typeface="+mn-lt"/>
              </a:defRPr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03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219E9EC-5BC0-73A6-FA31-92A6EFDFAD8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  <a:solidFill>
            <a:schemeClr val="bg1"/>
          </a:solidFill>
        </p:grpSpPr>
        <p:grpSp>
          <p:nvGrpSpPr>
            <p:cNvPr id="18" name="Graphique 9">
              <a:extLst>
                <a:ext uri="{FF2B5EF4-FFF2-40B4-BE49-F238E27FC236}">
                  <a16:creationId xmlns:a16="http://schemas.microsoft.com/office/drawing/2014/main" id="{BFB456CA-5E51-A084-D2C0-5DA3D29E3504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  <a:grpFill/>
          </p:grpSpPr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6F488067-7C51-871D-3655-88119769FF2D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" name="Graphique 9">
                <a:extLst>
                  <a:ext uri="{FF2B5EF4-FFF2-40B4-BE49-F238E27FC236}">
                    <a16:creationId xmlns:a16="http://schemas.microsoft.com/office/drawing/2014/main" id="{11843746-6C78-D432-A6D5-C3F31AC3E136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grpFill/>
            </p:grpSpPr>
            <p:sp>
              <p:nvSpPr>
                <p:cNvPr id="28" name="Forme libre : forme 27">
                  <a:extLst>
                    <a:ext uri="{FF2B5EF4-FFF2-40B4-BE49-F238E27FC236}">
                      <a16:creationId xmlns:a16="http://schemas.microsoft.com/office/drawing/2014/main" id="{559BD8E7-A5D2-FF28-29AE-5CF8F7D20889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orme libre : forme 28">
                  <a:extLst>
                    <a:ext uri="{FF2B5EF4-FFF2-40B4-BE49-F238E27FC236}">
                      <a16:creationId xmlns:a16="http://schemas.microsoft.com/office/drawing/2014/main" id="{8A6FDCAA-3ACE-81B2-A16C-D5B906BDF27C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C6F9401C-C770-A3AD-BD19-F1482DDC4364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que 9">
              <a:extLst>
                <a:ext uri="{FF2B5EF4-FFF2-40B4-BE49-F238E27FC236}">
                  <a16:creationId xmlns:a16="http://schemas.microsoft.com/office/drawing/2014/main" id="{84E6411E-B7B2-96E5-AB90-80013F765925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grpFill/>
          </p:grpSpPr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329B1255-6A8E-B24E-49F3-93DE45EA3357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F5987C67-28E3-17D0-BD98-9D87F1099B9A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332688E6-82B4-57B2-5291-8DF5FA98F510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803E8759-D432-8540-1D68-9886F27C3B0E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27DFF29F-3136-1DFE-17E5-29D8AC6AFEA3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5267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 - v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54E25-ECA8-6C31-8DBC-BFE0EC940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243397"/>
            <a:ext cx="11300201" cy="1080000"/>
          </a:xfrm>
        </p:spPr>
        <p:txBody>
          <a:bodyPr/>
          <a:lstStyle>
            <a:lvl1pPr>
              <a:defRPr spc="-30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Table of contents</a:t>
            </a:r>
            <a:endParaRPr lang="en-US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D443DA9B-EBC3-5179-D17A-98C1D27013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57456" y="1388112"/>
            <a:ext cx="4874069" cy="1477008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100000"/>
              </a:lnSpc>
              <a:spcAft>
                <a:spcPts val="0"/>
              </a:spcAft>
              <a:defRPr sz="3600"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defRPr sz="2000" baseline="0">
                <a:solidFill>
                  <a:schemeClr val="bg2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C61AFA-7F72-034B-51B1-823D53DD97F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053939" y="1410970"/>
            <a:ext cx="713957" cy="1377949"/>
          </a:xfrm>
          <a:prstGeom prst="rect">
            <a:avLst/>
          </a:prstGeom>
          <a:ln w="31750">
            <a:noFill/>
          </a:ln>
        </p:spPr>
        <p:txBody>
          <a:bodyPr tIns="7200" anchor="t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chemeClr val="bg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rgbClr val="6EC4FF"/>
                </a:solidFill>
                <a:latin typeface="+mn-lt"/>
              </a:defRPr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904B2AE-2BE7-5BEA-442F-071BAFED6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57456" y="2978093"/>
            <a:ext cx="4874069" cy="1477008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100000"/>
              </a:lnSpc>
              <a:spcAft>
                <a:spcPts val="0"/>
              </a:spcAft>
              <a:defRPr sz="3600"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defRPr sz="2000" baseline="0">
                <a:solidFill>
                  <a:schemeClr val="bg2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5134F149-056A-2000-F981-F708C65E98E6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053939" y="3000951"/>
            <a:ext cx="713957" cy="1377949"/>
          </a:xfrm>
          <a:prstGeom prst="rect">
            <a:avLst/>
          </a:prstGeom>
          <a:ln w="31750">
            <a:noFill/>
          </a:ln>
        </p:spPr>
        <p:txBody>
          <a:bodyPr tIns="7200" anchor="t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chemeClr val="bg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rgbClr val="6EC4FF"/>
                </a:solidFill>
                <a:latin typeface="+mn-lt"/>
              </a:defRPr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0F1F86A3-EA42-D2A0-ADAF-4A1EA329B6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57456" y="4568073"/>
            <a:ext cx="4874069" cy="1477008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100000"/>
              </a:lnSpc>
              <a:spcAft>
                <a:spcPts val="0"/>
              </a:spcAft>
              <a:defRPr sz="3600"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defRPr sz="2000" baseline="0">
                <a:solidFill>
                  <a:schemeClr val="bg2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C9BC2A8D-535C-D9F6-77D8-39324F5CA087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5053939" y="4590931"/>
            <a:ext cx="713957" cy="1377949"/>
          </a:xfrm>
          <a:prstGeom prst="rect">
            <a:avLst/>
          </a:prstGeom>
          <a:ln w="31750">
            <a:noFill/>
          </a:ln>
        </p:spPr>
        <p:txBody>
          <a:bodyPr tIns="7200" anchor="t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chemeClr val="bg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rgbClr val="6EC4FF"/>
                </a:solidFill>
                <a:latin typeface="+mn-lt"/>
              </a:defRPr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03</a:t>
            </a:r>
          </a:p>
        </p:txBody>
      </p:sp>
      <p:pic>
        <p:nvPicPr>
          <p:cNvPr id="4" name="图片 3" descr="徽标&#10;&#10;AI 生成的内容可能不正确。">
            <a:extLst>
              <a:ext uri="{FF2B5EF4-FFF2-40B4-BE49-F238E27FC236}">
                <a16:creationId xmlns:a16="http://schemas.microsoft.com/office/drawing/2014/main" id="{BB882524-B5AC-9479-BA61-7CAC916E70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0691" y="243397"/>
            <a:ext cx="1071092" cy="4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69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slide - v1 Deep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5FFCC1-1076-A28B-E2A8-B63F9E3D82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30D87E-7453-49EA-FAA5-F9B6FC980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3757" y="1485001"/>
            <a:ext cx="1980000" cy="1260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80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00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94F6BA-43BE-7350-A9D0-3C21B911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space réservé pour une image  23">
            <a:extLst>
              <a:ext uri="{FF2B5EF4-FFF2-40B4-BE49-F238E27FC236}">
                <a16:creationId xmlns:a16="http://schemas.microsoft.com/office/drawing/2014/main" id="{11A785C8-3163-0017-9A7F-462547C0D19B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247624" y="1485000"/>
            <a:ext cx="3886182" cy="3888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F628AC2-0F46-6024-B1B3-B82291CE39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3758" y="2783100"/>
            <a:ext cx="7239355" cy="2589899"/>
          </a:xfrm>
        </p:spPr>
        <p:txBody>
          <a:bodyPr anchor="t" anchorCtr="0"/>
          <a:lstStyle>
            <a:lvl1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</a:defRPr>
            </a:lvl1pPr>
            <a:lvl2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</a:defRPr>
            </a:lvl2pPr>
            <a:lvl3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3pPr>
            <a:lvl4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4pPr>
            <a:lvl5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5pPr>
            <a:lvl6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6pPr>
            <a:lvl7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7pPr>
            <a:lvl8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8pPr>
            <a:lvl9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A6B6DE2-09D1-787E-7264-AD61F9B846C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  <a:solidFill>
            <a:schemeClr val="bg1"/>
          </a:solidFill>
        </p:grpSpPr>
        <p:grpSp>
          <p:nvGrpSpPr>
            <p:cNvPr id="13" name="Graphique 9">
              <a:extLst>
                <a:ext uri="{FF2B5EF4-FFF2-40B4-BE49-F238E27FC236}">
                  <a16:creationId xmlns:a16="http://schemas.microsoft.com/office/drawing/2014/main" id="{869DEDC1-AC02-6675-0B85-EB7CD9CFE0F2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  <a:grpFill/>
          </p:grpSpPr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2CCBE350-35F3-505E-B0AE-AD1937C014C2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" name="Graphique 9">
                <a:extLst>
                  <a:ext uri="{FF2B5EF4-FFF2-40B4-BE49-F238E27FC236}">
                    <a16:creationId xmlns:a16="http://schemas.microsoft.com/office/drawing/2014/main" id="{46578A93-7082-244C-0A6C-957506478534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grpFill/>
            </p:grpSpPr>
            <p:sp>
              <p:nvSpPr>
                <p:cNvPr id="23" name="Forme libre : forme 22">
                  <a:extLst>
                    <a:ext uri="{FF2B5EF4-FFF2-40B4-BE49-F238E27FC236}">
                      <a16:creationId xmlns:a16="http://schemas.microsoft.com/office/drawing/2014/main" id="{0FB5C002-3AD3-6C78-6BFD-43D90088FDE9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orme libre : forme 23">
                  <a:extLst>
                    <a:ext uri="{FF2B5EF4-FFF2-40B4-BE49-F238E27FC236}">
                      <a16:creationId xmlns:a16="http://schemas.microsoft.com/office/drawing/2014/main" id="{DE09F0F7-B02E-0E6C-ABEC-586DCB41D68D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1DDC8F6A-6941-40EF-FD38-DA6B7368CCF8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aphique 9">
              <a:extLst>
                <a:ext uri="{FF2B5EF4-FFF2-40B4-BE49-F238E27FC236}">
                  <a16:creationId xmlns:a16="http://schemas.microsoft.com/office/drawing/2014/main" id="{A06B62F1-15F0-575B-2DAD-CC3C6FA7DF26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grpFill/>
          </p:grpSpPr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FAC43F02-EAE5-4AF7-6DFB-F9993FE6B9B4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AE653563-CD5F-40C0-A0C4-6B2D42ED4997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B215972D-CB6F-1B9A-6ECC-DD25A3B17410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9152AF77-BD0D-E0C1-680A-210F6527E988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F715B429-7E8B-0C70-A23B-9B3F31752099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0D6F61A3-02BD-2B4A-8022-6563031D9E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041" y="4046762"/>
            <a:ext cx="2091809" cy="1215231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buNone/>
              <a:defRPr sz="900">
                <a:solidFill>
                  <a:schemeClr val="bg1"/>
                </a:solidFill>
              </a:defRPr>
            </a:lvl3pPr>
            <a:lvl4pPr marL="0" indent="0">
              <a:buNone/>
              <a:defRPr sz="900">
                <a:solidFill>
                  <a:schemeClr val="bg1"/>
                </a:solidFill>
              </a:defRPr>
            </a:lvl4pPr>
            <a:lvl5pPr marL="0" indent="0">
              <a:buNone/>
              <a:defRPr sz="900">
                <a:solidFill>
                  <a:schemeClr val="bg1"/>
                </a:solidFill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r>
              <a:rPr lang="en-US" err="1"/>
              <a:t>Firstname</a:t>
            </a:r>
            <a:endParaRPr lang="en-US"/>
          </a:p>
          <a:p>
            <a:r>
              <a:rPr lang="en-US"/>
              <a:t>Job title</a:t>
            </a:r>
          </a:p>
          <a:p>
            <a:r>
              <a:rPr lang="en-US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2743636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slide - v2 Gradient background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193F3B31-E978-F108-F835-6DF6FE008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3757" y="1485001"/>
            <a:ext cx="1980000" cy="1260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80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00</a:t>
            </a:r>
          </a:p>
        </p:txBody>
      </p:sp>
      <p:sp>
        <p:nvSpPr>
          <p:cNvPr id="14" name="Espace réservé du numéro de diapositive 4">
            <a:extLst>
              <a:ext uri="{FF2B5EF4-FFF2-40B4-BE49-F238E27FC236}">
                <a16:creationId xmlns:a16="http://schemas.microsoft.com/office/drawing/2014/main" id="{CE53E912-3ED0-32BE-AB13-AE1528BE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372" y="6389469"/>
            <a:ext cx="280828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Espace réservé pour une image  23">
            <a:extLst>
              <a:ext uri="{FF2B5EF4-FFF2-40B4-BE49-F238E27FC236}">
                <a16:creationId xmlns:a16="http://schemas.microsoft.com/office/drawing/2014/main" id="{6CD5EAD6-8A5A-9408-EE5E-517272FFD58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247624" y="1485000"/>
            <a:ext cx="3886182" cy="3888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E0DE69DF-873C-7E37-6F74-210144B223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3758" y="2783100"/>
            <a:ext cx="7239355" cy="2589899"/>
          </a:xfrm>
        </p:spPr>
        <p:txBody>
          <a:bodyPr anchor="t" anchorCtr="0"/>
          <a:lstStyle>
            <a:lvl1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</a:defRPr>
            </a:lvl1pPr>
            <a:lvl2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</a:defRPr>
            </a:lvl2pPr>
            <a:lvl3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3pPr>
            <a:lvl4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4pPr>
            <a:lvl5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5pPr>
            <a:lvl6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6pPr>
            <a:lvl7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7pPr>
            <a:lvl8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8pPr>
            <a:lvl9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7B8362ED-ABBA-B3CD-4BF5-03AA40D030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041" y="4046762"/>
            <a:ext cx="2091809" cy="1215231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buNone/>
              <a:defRPr sz="900">
                <a:solidFill>
                  <a:schemeClr val="bg1"/>
                </a:solidFill>
              </a:defRPr>
            </a:lvl3pPr>
            <a:lvl4pPr marL="0" indent="0">
              <a:buNone/>
              <a:defRPr sz="900">
                <a:solidFill>
                  <a:schemeClr val="bg1"/>
                </a:solidFill>
              </a:defRPr>
            </a:lvl4pPr>
            <a:lvl5pPr marL="0" indent="0">
              <a:buNone/>
              <a:defRPr sz="900">
                <a:solidFill>
                  <a:schemeClr val="bg1"/>
                </a:solidFill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r>
              <a:rPr lang="en-US" err="1"/>
              <a:t>Firstname</a:t>
            </a:r>
            <a:endParaRPr lang="en-US"/>
          </a:p>
          <a:p>
            <a:r>
              <a:rPr lang="en-US"/>
              <a:t>Job title</a:t>
            </a:r>
          </a:p>
          <a:p>
            <a:r>
              <a:rPr lang="en-US"/>
              <a:t>Country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57E9D2F-5346-2A71-21FC-51880A2E2A0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  <a:solidFill>
            <a:schemeClr val="bg1"/>
          </a:solidFill>
        </p:grpSpPr>
        <p:grpSp>
          <p:nvGrpSpPr>
            <p:cNvPr id="19" name="Graphique 9">
              <a:extLst>
                <a:ext uri="{FF2B5EF4-FFF2-40B4-BE49-F238E27FC236}">
                  <a16:creationId xmlns:a16="http://schemas.microsoft.com/office/drawing/2014/main" id="{B0A1A014-CB1D-4921-E5D3-2AF6CE103056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  <a:grpFill/>
          </p:grpSpPr>
          <p:sp>
            <p:nvSpPr>
              <p:cNvPr id="28" name="Forme libre : forme 19">
                <a:extLst>
                  <a:ext uri="{FF2B5EF4-FFF2-40B4-BE49-F238E27FC236}">
                    <a16:creationId xmlns:a16="http://schemas.microsoft.com/office/drawing/2014/main" id="{B5937858-FDF1-BC48-1821-EA80D635EC55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9" name="Graphique 9">
                <a:extLst>
                  <a:ext uri="{FF2B5EF4-FFF2-40B4-BE49-F238E27FC236}">
                    <a16:creationId xmlns:a16="http://schemas.microsoft.com/office/drawing/2014/main" id="{42C8796E-6F3F-2D1F-0183-9DC9097123B5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grpFill/>
            </p:grpSpPr>
            <p:sp>
              <p:nvSpPr>
                <p:cNvPr id="31" name="Forme libre : forme 22">
                  <a:extLst>
                    <a:ext uri="{FF2B5EF4-FFF2-40B4-BE49-F238E27FC236}">
                      <a16:creationId xmlns:a16="http://schemas.microsoft.com/office/drawing/2014/main" id="{AD506E83-542F-96A6-DCD2-DE76545C7388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orme libre : forme 23">
                  <a:extLst>
                    <a:ext uri="{FF2B5EF4-FFF2-40B4-BE49-F238E27FC236}">
                      <a16:creationId xmlns:a16="http://schemas.microsoft.com/office/drawing/2014/main" id="{A4097130-D6F6-4B8D-1E68-AA82D0F71BC6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Forme libre : forme 21">
                <a:extLst>
                  <a:ext uri="{FF2B5EF4-FFF2-40B4-BE49-F238E27FC236}">
                    <a16:creationId xmlns:a16="http://schemas.microsoft.com/office/drawing/2014/main" id="{C1FED860-A634-8A48-B758-E4AB22C8E1CF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que 9">
              <a:extLst>
                <a:ext uri="{FF2B5EF4-FFF2-40B4-BE49-F238E27FC236}">
                  <a16:creationId xmlns:a16="http://schemas.microsoft.com/office/drawing/2014/main" id="{9CCFEC15-03B5-BCCB-E3EF-8022D98B92A2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grpFill/>
          </p:grpSpPr>
          <p:sp>
            <p:nvSpPr>
              <p:cNvPr id="21" name="Forme libre : forme 14">
                <a:extLst>
                  <a:ext uri="{FF2B5EF4-FFF2-40B4-BE49-F238E27FC236}">
                    <a16:creationId xmlns:a16="http://schemas.microsoft.com/office/drawing/2014/main" id="{194231B1-EAEE-B2C8-C747-A3B2B603AD78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orme libre : forme 15">
                <a:extLst>
                  <a:ext uri="{FF2B5EF4-FFF2-40B4-BE49-F238E27FC236}">
                    <a16:creationId xmlns:a16="http://schemas.microsoft.com/office/drawing/2014/main" id="{B8DAC86D-79D0-56E1-10DE-1504AB40C1A9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orme libre : forme 16">
                <a:extLst>
                  <a:ext uri="{FF2B5EF4-FFF2-40B4-BE49-F238E27FC236}">
                    <a16:creationId xmlns:a16="http://schemas.microsoft.com/office/drawing/2014/main" id="{702E33FA-91C5-0AF1-C12D-E55BE618C12E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orme libre : forme 17">
                <a:extLst>
                  <a:ext uri="{FF2B5EF4-FFF2-40B4-BE49-F238E27FC236}">
                    <a16:creationId xmlns:a16="http://schemas.microsoft.com/office/drawing/2014/main" id="{10AB469D-1900-530B-62BC-F73822071A1D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orme libre : forme 18">
                <a:extLst>
                  <a:ext uri="{FF2B5EF4-FFF2-40B4-BE49-F238E27FC236}">
                    <a16:creationId xmlns:a16="http://schemas.microsoft.com/office/drawing/2014/main" id="{33DF2BEF-D03A-8C73-962B-D0EA66232653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021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5FC1FC-B60F-34F8-56DC-76F7D137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7DB849F-0619-F97B-01BF-9A67C41EEE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325" y="243397"/>
            <a:ext cx="1131055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 of the slide </a:t>
            </a:r>
            <a:br>
              <a:rPr lang="en-US"/>
            </a:br>
            <a:r>
              <a:rPr lang="en-US"/>
              <a:t>on one or two lines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1484642-4E30-2B3C-A36C-64DD44A278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574" y="1597535"/>
            <a:ext cx="11750225" cy="6313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 b="0" spc="-2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Write the subtitle here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81BC1F8-11CD-87D9-C871-686119DB6D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325" y="2268000"/>
            <a:ext cx="11307764" cy="39096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2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2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bg2"/>
                </a:solidFill>
              </a:defRPr>
            </a:lvl3pPr>
            <a:lvl4pPr>
              <a:spcAft>
                <a:spcPts val="1200"/>
              </a:spcAft>
              <a:defRPr sz="1400">
                <a:solidFill>
                  <a:schemeClr val="bg2"/>
                </a:solidFill>
              </a:defRPr>
            </a:lvl4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</p:txBody>
      </p:sp>
      <p:sp>
        <p:nvSpPr>
          <p:cNvPr id="2" name="Espace réservé du texte 15">
            <a:extLst>
              <a:ext uri="{FF2B5EF4-FFF2-40B4-BE49-F238E27FC236}">
                <a16:creationId xmlns:a16="http://schemas.microsoft.com/office/drawing/2014/main" id="{D9D67AC0-F4A3-78C4-2891-DCA52B1D07B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360235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8">
          <p15:clr>
            <a:srgbClr val="FBAE40"/>
          </p15:clr>
        </p15:guide>
        <p15:guide id="2" pos="279">
          <p15:clr>
            <a:srgbClr val="FBAE40"/>
          </p15:clr>
        </p15:guide>
        <p15:guide id="3" pos="740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c summary or quot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C5B1B-5AAB-321E-1AE9-264AC243ED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03482"/>
            <a:ext cx="11307374" cy="3852185"/>
          </a:xfrm>
        </p:spPr>
        <p:txBody>
          <a:bodyPr anchor="b" anchorCtr="0"/>
          <a:lstStyle>
            <a:lvl1pPr>
              <a:lnSpc>
                <a:spcPct val="87000"/>
              </a:lnSpc>
              <a:defRPr sz="42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Text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0CF3AC88-572E-DFA0-9CD3-DC923B180E2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1" y="187922"/>
            <a:ext cx="5647112" cy="1167009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5C05055-9205-CFFB-9584-501C21AABB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  <a:solidFill>
            <a:schemeClr val="bg1"/>
          </a:solidFill>
        </p:grpSpPr>
        <p:grpSp>
          <p:nvGrpSpPr>
            <p:cNvPr id="20" name="Graphique 9">
              <a:extLst>
                <a:ext uri="{FF2B5EF4-FFF2-40B4-BE49-F238E27FC236}">
                  <a16:creationId xmlns:a16="http://schemas.microsoft.com/office/drawing/2014/main" id="{62456034-2443-1B91-E730-CB011C57B470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  <a:grpFill/>
          </p:grpSpPr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6FF1056F-ABE9-87E3-1C59-FB604E8E65D7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8" name="Graphique 9">
                <a:extLst>
                  <a:ext uri="{FF2B5EF4-FFF2-40B4-BE49-F238E27FC236}">
                    <a16:creationId xmlns:a16="http://schemas.microsoft.com/office/drawing/2014/main" id="{1B57AF58-BFF1-AE5C-C60B-0856CB9202C8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grpFill/>
            </p:grpSpPr>
            <p:sp>
              <p:nvSpPr>
                <p:cNvPr id="30" name="Forme libre : forme 29">
                  <a:extLst>
                    <a:ext uri="{FF2B5EF4-FFF2-40B4-BE49-F238E27FC236}">
                      <a16:creationId xmlns:a16="http://schemas.microsoft.com/office/drawing/2014/main" id="{884C8CD7-382A-512B-891E-C9280203D268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orme libre : forme 30">
                  <a:extLst>
                    <a:ext uri="{FF2B5EF4-FFF2-40B4-BE49-F238E27FC236}">
                      <a16:creationId xmlns:a16="http://schemas.microsoft.com/office/drawing/2014/main" id="{E030F141-4AED-1832-277B-11E40E60CE82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89C2EBAE-F1BE-7BC7-C197-F669467EB9FF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aphique 9">
              <a:extLst>
                <a:ext uri="{FF2B5EF4-FFF2-40B4-BE49-F238E27FC236}">
                  <a16:creationId xmlns:a16="http://schemas.microsoft.com/office/drawing/2014/main" id="{2CB0B609-3346-BEB0-29A8-D19D2118C930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grpFill/>
          </p:grpSpPr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C14E0008-0EE0-20D3-FF08-F3BC028A5A5C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9D1E2486-8694-06C8-99AE-DAB04C90E3C1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9B33DD9B-051A-A97D-D456-B3E99342AAFF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83792C00-503C-1E1F-FD41-095E9DF1C150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75200B93-73B2-43FC-4BF5-644A468AD654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Espace réservé du numéro de diapositive 33">
            <a:extLst>
              <a:ext uri="{FF2B5EF4-FFF2-40B4-BE49-F238E27FC236}">
                <a16:creationId xmlns:a16="http://schemas.microsoft.com/office/drawing/2014/main" id="{5E909B6F-757E-B40C-1ADB-D89AAD2ABC0D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Espace réservé du texte 15">
            <a:extLst>
              <a:ext uri="{FF2B5EF4-FFF2-40B4-BE49-F238E27FC236}">
                <a16:creationId xmlns:a16="http://schemas.microsoft.com/office/drawing/2014/main" id="{B310D55B-27AC-51EA-14CF-435B93261C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760464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texts with visual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leu, Bleu électrique, flou, bleu vert&#10;&#10;Le contenu généré par l’IA peut être incorrect.">
            <a:extLst>
              <a:ext uri="{FF2B5EF4-FFF2-40B4-BE49-F238E27FC236}">
                <a16:creationId xmlns:a16="http://schemas.microsoft.com/office/drawing/2014/main" id="{AAF7E6BF-46D0-601F-0381-E8E1D9052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9048" cy="6858000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69BD233-044C-DE86-40D7-EF47D8D47F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067106" y="1727201"/>
            <a:ext cx="4676007" cy="1646879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90000"/>
              </a:lnSpc>
              <a:spcAft>
                <a:spcPts val="2600"/>
              </a:spcAft>
              <a:defRPr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defRPr sz="1100" baseline="0">
                <a:solidFill>
                  <a:schemeClr val="bg2"/>
                </a:solidFill>
              </a:defRPr>
            </a:lvl2pPr>
            <a:lvl3pPr marL="0" indent="0">
              <a:buNone/>
              <a:defRPr sz="1100"/>
            </a:lvl3pPr>
            <a:lvl4pPr marL="0" indent="0">
              <a:buNone/>
              <a:defRPr sz="1100"/>
            </a:lvl4pPr>
            <a:lvl5pPr marL="0" indent="0">
              <a:buNone/>
              <a:defRPr sz="1100"/>
            </a:lvl5pPr>
            <a:lvl6pPr marL="0" indent="0">
              <a:buNone/>
              <a:defRPr sz="1100"/>
            </a:lvl6pPr>
            <a:lvl7pPr marL="0" indent="0">
              <a:buNone/>
              <a:defRPr sz="1100"/>
            </a:lvl7pPr>
            <a:lvl8pPr marL="0" indent="0">
              <a:buNone/>
              <a:defRPr sz="1100"/>
            </a:lvl8pPr>
            <a:lvl9pPr marL="0" indent="0">
              <a:buNone/>
              <a:defRPr sz="1100"/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A496F1-EFE6-EFA2-B06A-6032A77B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EB448AD-7428-6947-5604-4442F297396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1233078" y="1611000"/>
            <a:ext cx="3634312" cy="3636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B199F68-0F23-E24D-6D42-BDA47C21F54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353149" y="1727201"/>
            <a:ext cx="713957" cy="617126"/>
          </a:xfrm>
          <a:prstGeom prst="rect">
            <a:avLst/>
          </a:prstGeom>
          <a:ln w="31750">
            <a:noFill/>
          </a:ln>
        </p:spPr>
        <p:txBody>
          <a:bodyPr tIns="72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  <a:latin typeface="Rethink Sans Medium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C4586D12-05DE-4589-F883-8EF4CD8713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7067107" y="6202326"/>
            <a:ext cx="3623753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BAD4A81-B3B2-1253-1912-B7BFDCD0195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  <a:solidFill>
            <a:schemeClr val="bg1"/>
          </a:solidFill>
        </p:grpSpPr>
        <p:grpSp>
          <p:nvGrpSpPr>
            <p:cNvPr id="8" name="Graphique 9">
              <a:extLst>
                <a:ext uri="{FF2B5EF4-FFF2-40B4-BE49-F238E27FC236}">
                  <a16:creationId xmlns:a16="http://schemas.microsoft.com/office/drawing/2014/main" id="{3AE8CCC6-4C4F-A735-81F1-1D9FBC33F843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  <a:grpFill/>
          </p:grpSpPr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A00EA495-8534-2EAD-4857-AAD4513092BF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2" name="Graphique 9">
                <a:extLst>
                  <a:ext uri="{FF2B5EF4-FFF2-40B4-BE49-F238E27FC236}">
                    <a16:creationId xmlns:a16="http://schemas.microsoft.com/office/drawing/2014/main" id="{2CD7FAFE-F41F-3AD6-116E-3B4A5BB14ACE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grpFill/>
            </p:grpSpPr>
            <p:sp>
              <p:nvSpPr>
                <p:cNvPr id="34" name="Forme libre : forme 33">
                  <a:extLst>
                    <a:ext uri="{FF2B5EF4-FFF2-40B4-BE49-F238E27FC236}">
                      <a16:creationId xmlns:a16="http://schemas.microsoft.com/office/drawing/2014/main" id="{AFBA0015-BC20-DEE5-C95C-FD8B317EFE0B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orme libre : forme 34">
                  <a:extLst>
                    <a:ext uri="{FF2B5EF4-FFF2-40B4-BE49-F238E27FC236}">
                      <a16:creationId xmlns:a16="http://schemas.microsoft.com/office/drawing/2014/main" id="{51371B66-522A-A9FC-F341-7A8FF72817EF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5A06BE11-46A9-09F0-8F97-6BA10336F0FD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que 9">
              <a:extLst>
                <a:ext uri="{FF2B5EF4-FFF2-40B4-BE49-F238E27FC236}">
                  <a16:creationId xmlns:a16="http://schemas.microsoft.com/office/drawing/2014/main" id="{2D7E2587-4234-016F-C1FB-4C5221A7886C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grpFill/>
          </p:grpSpPr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BBB8AD03-60D4-ADE0-B7E9-59DC70C1F6F7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FBABB1F5-26E3-F563-A811-CC789D60B389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58CC1FDE-D75D-FF13-B28F-6DF56F980FBA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4134441C-B1CD-1029-A3CD-7155A2B38E96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BBC6B555-008F-AEB1-FC59-DDFA073C1DD9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8" name="Titre 37">
            <a:extLst>
              <a:ext uri="{FF2B5EF4-FFF2-40B4-BE49-F238E27FC236}">
                <a16:creationId xmlns:a16="http://schemas.microsoft.com/office/drawing/2014/main" id="{53F11471-B5D9-745F-77E4-B9BC94EDD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3150" y="243397"/>
            <a:ext cx="5389963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FA0D5DB2-69BB-E458-9C7F-C1B50A6D2B3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7067106" y="3850597"/>
            <a:ext cx="4676007" cy="1646879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90000"/>
              </a:lnSpc>
              <a:spcAft>
                <a:spcPts val="2600"/>
              </a:spcAft>
              <a:defRPr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defRPr sz="1100" baseline="0">
                <a:solidFill>
                  <a:schemeClr val="bg2"/>
                </a:solidFill>
              </a:defRPr>
            </a:lvl2pPr>
            <a:lvl3pPr marL="0" indent="0">
              <a:buNone/>
              <a:defRPr sz="1100"/>
            </a:lvl3pPr>
            <a:lvl4pPr marL="0" indent="0">
              <a:buNone/>
              <a:defRPr sz="1100"/>
            </a:lvl4pPr>
            <a:lvl5pPr marL="0" indent="0">
              <a:buNone/>
              <a:defRPr sz="1100"/>
            </a:lvl5pPr>
            <a:lvl6pPr marL="0" indent="0">
              <a:buNone/>
              <a:defRPr sz="1100"/>
            </a:lvl6pPr>
            <a:lvl7pPr marL="0" indent="0">
              <a:buNone/>
              <a:defRPr sz="1100"/>
            </a:lvl7pPr>
            <a:lvl8pPr marL="0" indent="0">
              <a:buNone/>
              <a:defRPr sz="1100"/>
            </a:lvl8pPr>
            <a:lvl9pPr marL="0" indent="0">
              <a:buNone/>
              <a:defRPr sz="1100"/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40" name="Espace réservé du texte 8">
            <a:extLst>
              <a:ext uri="{FF2B5EF4-FFF2-40B4-BE49-F238E27FC236}">
                <a16:creationId xmlns:a16="http://schemas.microsoft.com/office/drawing/2014/main" id="{4BE67310-8203-D982-EF8F-BB718CB64986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353149" y="3850597"/>
            <a:ext cx="713957" cy="617126"/>
          </a:xfrm>
          <a:prstGeom prst="rect">
            <a:avLst/>
          </a:prstGeom>
          <a:ln w="31750">
            <a:noFill/>
          </a:ln>
        </p:spPr>
        <p:txBody>
          <a:bodyPr tIns="72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  <a:latin typeface="Rethink Sans Medium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308069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texts with visual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A496F1-EFE6-EFA2-B06A-6032A77B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5502AE7-282E-3269-EB95-57F56179E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3150" y="243397"/>
            <a:ext cx="5389963" cy="10112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3796055B-7674-05C8-96E0-2586EEBA47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353150" y="6202326"/>
            <a:ext cx="3623753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2A05E7C3-07E2-F263-C992-91FA80DBA3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53150" y="1860551"/>
            <a:ext cx="2451600" cy="1811691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90000"/>
              </a:lnSpc>
              <a:spcAft>
                <a:spcPts val="2900"/>
              </a:spcAft>
              <a:defRPr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lnSpc>
                <a:spcPct val="110000"/>
              </a:lnSpc>
              <a:defRPr sz="900" baseline="0">
                <a:solidFill>
                  <a:schemeClr val="bg2"/>
                </a:solidFill>
              </a:defRPr>
            </a:lvl2pPr>
            <a:lvl3pPr marL="0" indent="0">
              <a:lnSpc>
                <a:spcPct val="110000"/>
              </a:lnSpc>
              <a:buNone/>
              <a:defRPr sz="900"/>
            </a:lvl3pPr>
            <a:lvl4pPr marL="0" indent="0">
              <a:lnSpc>
                <a:spcPct val="110000"/>
              </a:lnSpc>
              <a:buNone/>
              <a:defRPr sz="900"/>
            </a:lvl4pPr>
            <a:lvl5pPr marL="0" indent="0">
              <a:lnSpc>
                <a:spcPct val="110000"/>
              </a:lnSpc>
              <a:buNone/>
              <a:defRPr sz="900"/>
            </a:lvl5pPr>
            <a:lvl6pPr marL="0" indent="0">
              <a:lnSpc>
                <a:spcPct val="110000"/>
              </a:lnSpc>
              <a:buNone/>
              <a:defRPr sz="900"/>
            </a:lvl6pPr>
            <a:lvl7pPr marL="0" indent="0">
              <a:lnSpc>
                <a:spcPct val="110000"/>
              </a:lnSpc>
              <a:buNone/>
              <a:defRPr sz="900"/>
            </a:lvl7pPr>
            <a:lvl8pPr marL="0" indent="0">
              <a:lnSpc>
                <a:spcPct val="110000"/>
              </a:lnSpc>
              <a:buNone/>
              <a:defRPr sz="900"/>
            </a:lvl8pPr>
            <a:lvl9pPr marL="0" indent="0">
              <a:lnSpc>
                <a:spcPct val="110000"/>
              </a:lnSpc>
              <a:buNone/>
              <a:defRPr sz="900"/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C0E050F-DCC6-A888-3CC0-C580C0510BB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353149" y="1383015"/>
            <a:ext cx="713957" cy="617126"/>
          </a:xfrm>
          <a:prstGeom prst="rect">
            <a:avLst/>
          </a:prstGeom>
          <a:ln w="31750">
            <a:noFill/>
          </a:ln>
        </p:spPr>
        <p:txBody>
          <a:bodyPr tIns="72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  <a:latin typeface="Rethink Sans Medium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04A9A1F3-3F9D-8AAE-B7EE-0F17F902A22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353150" y="4369567"/>
            <a:ext cx="2451600" cy="1811691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90000"/>
              </a:lnSpc>
              <a:spcAft>
                <a:spcPts val="2900"/>
              </a:spcAft>
              <a:defRPr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lnSpc>
                <a:spcPct val="110000"/>
              </a:lnSpc>
              <a:defRPr sz="900" baseline="0">
                <a:solidFill>
                  <a:schemeClr val="bg2"/>
                </a:solidFill>
              </a:defRPr>
            </a:lvl2pPr>
            <a:lvl3pPr marL="0" indent="0">
              <a:lnSpc>
                <a:spcPct val="110000"/>
              </a:lnSpc>
              <a:buNone/>
              <a:defRPr sz="900"/>
            </a:lvl3pPr>
            <a:lvl4pPr marL="0" indent="0">
              <a:lnSpc>
                <a:spcPct val="110000"/>
              </a:lnSpc>
              <a:buNone/>
              <a:defRPr sz="900"/>
            </a:lvl4pPr>
            <a:lvl5pPr marL="0" indent="0">
              <a:lnSpc>
                <a:spcPct val="110000"/>
              </a:lnSpc>
              <a:buNone/>
              <a:defRPr sz="900"/>
            </a:lvl5pPr>
            <a:lvl6pPr marL="0" indent="0">
              <a:lnSpc>
                <a:spcPct val="110000"/>
              </a:lnSpc>
              <a:buNone/>
              <a:defRPr sz="900"/>
            </a:lvl6pPr>
            <a:lvl7pPr marL="0" indent="0">
              <a:lnSpc>
                <a:spcPct val="110000"/>
              </a:lnSpc>
              <a:buNone/>
              <a:defRPr sz="900"/>
            </a:lvl7pPr>
            <a:lvl8pPr marL="0" indent="0">
              <a:lnSpc>
                <a:spcPct val="110000"/>
              </a:lnSpc>
              <a:buNone/>
              <a:defRPr sz="900"/>
            </a:lvl8pPr>
            <a:lvl9pPr marL="0" indent="0">
              <a:lnSpc>
                <a:spcPct val="110000"/>
              </a:lnSpc>
              <a:buNone/>
              <a:defRPr sz="900"/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233907A-DA9B-3E16-6B63-6F639450F974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353149" y="3892031"/>
            <a:ext cx="713957" cy="617126"/>
          </a:xfrm>
          <a:prstGeom prst="rect">
            <a:avLst/>
          </a:prstGeom>
          <a:ln w="31750">
            <a:noFill/>
          </a:ln>
        </p:spPr>
        <p:txBody>
          <a:bodyPr tIns="72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  <a:latin typeface="Rethink Sans Medium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99C32EB8-47A7-4FB0-EFF0-79F94A90865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9295709" y="1860551"/>
            <a:ext cx="2451600" cy="1811691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90000"/>
              </a:lnSpc>
              <a:spcAft>
                <a:spcPts val="2900"/>
              </a:spcAft>
              <a:defRPr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lnSpc>
                <a:spcPct val="110000"/>
              </a:lnSpc>
              <a:defRPr sz="900" baseline="0">
                <a:solidFill>
                  <a:schemeClr val="bg2"/>
                </a:solidFill>
              </a:defRPr>
            </a:lvl2pPr>
            <a:lvl3pPr marL="0" indent="0">
              <a:lnSpc>
                <a:spcPct val="110000"/>
              </a:lnSpc>
              <a:buNone/>
              <a:defRPr sz="900"/>
            </a:lvl3pPr>
            <a:lvl4pPr marL="0" indent="0">
              <a:lnSpc>
                <a:spcPct val="110000"/>
              </a:lnSpc>
              <a:buNone/>
              <a:defRPr sz="900"/>
            </a:lvl4pPr>
            <a:lvl5pPr marL="0" indent="0">
              <a:lnSpc>
                <a:spcPct val="110000"/>
              </a:lnSpc>
              <a:buNone/>
              <a:defRPr sz="900"/>
            </a:lvl5pPr>
            <a:lvl6pPr marL="0" indent="0">
              <a:lnSpc>
                <a:spcPct val="110000"/>
              </a:lnSpc>
              <a:buNone/>
              <a:defRPr sz="900"/>
            </a:lvl6pPr>
            <a:lvl7pPr marL="0" indent="0">
              <a:lnSpc>
                <a:spcPct val="110000"/>
              </a:lnSpc>
              <a:buNone/>
              <a:defRPr sz="900"/>
            </a:lvl7pPr>
            <a:lvl8pPr marL="0" indent="0">
              <a:lnSpc>
                <a:spcPct val="110000"/>
              </a:lnSpc>
              <a:buNone/>
              <a:defRPr sz="900"/>
            </a:lvl8pPr>
            <a:lvl9pPr marL="0" indent="0">
              <a:lnSpc>
                <a:spcPct val="110000"/>
              </a:lnSpc>
              <a:buNone/>
              <a:defRPr sz="900"/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710713E8-C816-8D2B-21ED-39B8D8522DF8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9295708" y="1383015"/>
            <a:ext cx="713957" cy="617126"/>
          </a:xfrm>
          <a:prstGeom prst="rect">
            <a:avLst/>
          </a:prstGeom>
          <a:ln w="31750">
            <a:noFill/>
          </a:ln>
        </p:spPr>
        <p:txBody>
          <a:bodyPr tIns="72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  <a:latin typeface="Rethink Sans Medium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A948E5A5-216B-F695-CC4A-F37F843C770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9295709" y="4369567"/>
            <a:ext cx="2447404" cy="1811691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90000"/>
              </a:lnSpc>
              <a:spcAft>
                <a:spcPts val="2900"/>
              </a:spcAft>
              <a:defRPr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lnSpc>
                <a:spcPct val="110000"/>
              </a:lnSpc>
              <a:defRPr sz="900" baseline="0">
                <a:solidFill>
                  <a:schemeClr val="bg2"/>
                </a:solidFill>
              </a:defRPr>
            </a:lvl2pPr>
            <a:lvl3pPr marL="0" indent="0">
              <a:lnSpc>
                <a:spcPct val="110000"/>
              </a:lnSpc>
              <a:buNone/>
              <a:defRPr sz="900"/>
            </a:lvl3pPr>
            <a:lvl4pPr marL="0" indent="0">
              <a:lnSpc>
                <a:spcPct val="110000"/>
              </a:lnSpc>
              <a:buNone/>
              <a:defRPr sz="900"/>
            </a:lvl4pPr>
            <a:lvl5pPr marL="0" indent="0">
              <a:lnSpc>
                <a:spcPct val="110000"/>
              </a:lnSpc>
              <a:buNone/>
              <a:defRPr sz="900"/>
            </a:lvl5pPr>
            <a:lvl6pPr marL="0" indent="0">
              <a:lnSpc>
                <a:spcPct val="110000"/>
              </a:lnSpc>
              <a:buNone/>
              <a:defRPr sz="900"/>
            </a:lvl6pPr>
            <a:lvl7pPr marL="0" indent="0">
              <a:lnSpc>
                <a:spcPct val="110000"/>
              </a:lnSpc>
              <a:buNone/>
              <a:defRPr sz="900"/>
            </a:lvl7pPr>
            <a:lvl8pPr marL="0" indent="0">
              <a:lnSpc>
                <a:spcPct val="110000"/>
              </a:lnSpc>
              <a:buNone/>
              <a:defRPr sz="900"/>
            </a:lvl8pPr>
            <a:lvl9pPr marL="0" indent="0">
              <a:lnSpc>
                <a:spcPct val="110000"/>
              </a:lnSpc>
              <a:buNone/>
              <a:defRPr sz="900"/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FA1369B4-1F7A-7E76-A2F7-CB2FC142D91F}"/>
              </a:ext>
            </a:extLst>
          </p:cNvPr>
          <p:cNvSpPr>
            <a:spLocks noGrp="1" noChangeAspect="1"/>
          </p:cNvSpPr>
          <p:nvPr>
            <p:ph type="body" sz="quarter" idx="53" hasCustomPrompt="1"/>
          </p:nvPr>
        </p:nvSpPr>
        <p:spPr>
          <a:xfrm>
            <a:off x="9295708" y="3892031"/>
            <a:ext cx="713957" cy="617126"/>
          </a:xfrm>
          <a:prstGeom prst="rect">
            <a:avLst/>
          </a:prstGeom>
          <a:ln w="31750">
            <a:noFill/>
          </a:ln>
        </p:spPr>
        <p:txBody>
          <a:bodyPr tIns="72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chemeClr val="tx2"/>
                </a:solidFill>
                <a:latin typeface="Rethink Sans Medium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3700">
                <a:solidFill>
                  <a:srgbClr val="6EC4FF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40F30F87-8708-5A9D-0773-3EC064827A9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-6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</a:t>
            </a:r>
            <a:br>
              <a:rPr lang="en-US" noProof="0"/>
            </a:br>
            <a:r>
              <a:rPr lang="en-US" noProof="0"/>
              <a:t>(Right click with the mouse / Send to back)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99F15BDA-62C9-E4D3-9E6E-0230853AB80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1233078" y="1611000"/>
            <a:ext cx="3634312" cy="3636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13" name="Espace réservé du texte 28">
            <a:extLst>
              <a:ext uri="{FF2B5EF4-FFF2-40B4-BE49-F238E27FC236}">
                <a16:creationId xmlns:a16="http://schemas.microsoft.com/office/drawing/2014/main" id="{C53893C7-79F1-B8D8-F1B4-1E0D5022F9C9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52571" y="6339600"/>
            <a:ext cx="964800" cy="26139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tabLst/>
              <a:defRPr sz="100">
                <a:solidFill>
                  <a:schemeClr val="bg2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2pPr>
            <a:lvl3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3pPr>
            <a:lvl4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4pPr>
            <a:lvl5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5pPr>
            <a:lvl6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6pPr>
            <a:lvl7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7pPr>
            <a:lvl8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8pPr>
            <a:lvl9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6" name="Espace réservé du texte 24">
            <a:extLst>
              <a:ext uri="{FF2B5EF4-FFF2-40B4-BE49-F238E27FC236}">
                <a16:creationId xmlns:a16="http://schemas.microsoft.com/office/drawing/2014/main" id="{9F09D617-8CA9-1685-6B7B-00A64B87122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333788" y="3944777"/>
            <a:ext cx="2091809" cy="1215231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buNone/>
              <a:defRPr sz="900">
                <a:solidFill>
                  <a:schemeClr val="bg1"/>
                </a:solidFill>
              </a:defRPr>
            </a:lvl3pPr>
            <a:lvl4pPr marL="0" indent="0">
              <a:buNone/>
              <a:defRPr sz="900">
                <a:solidFill>
                  <a:schemeClr val="bg1"/>
                </a:solidFill>
              </a:defRPr>
            </a:lvl4pPr>
            <a:lvl5pPr marL="0" indent="0">
              <a:buNone/>
              <a:defRPr sz="900">
                <a:solidFill>
                  <a:schemeClr val="bg1"/>
                </a:solidFill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err="1"/>
              <a:t>Firstname</a:t>
            </a:r>
            <a:endParaRPr lang="en-US" noProof="0"/>
          </a:p>
          <a:p>
            <a:pPr lvl="0"/>
            <a:r>
              <a:rPr lang="en-US" noProof="0"/>
              <a:t>Living with [disease's name]</a:t>
            </a:r>
          </a:p>
          <a:p>
            <a:pPr lvl="0"/>
            <a:r>
              <a:rPr lang="en-US" noProof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18404099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blocs text with visual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A496F1-EFE6-EFA2-B06A-6032A77B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5502AE7-282E-3269-EB95-57F56179E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3150" y="243397"/>
            <a:ext cx="5389963" cy="10112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3796055B-7674-05C8-96E0-2586EEBA47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353150" y="6202326"/>
            <a:ext cx="3623753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40F30F87-8708-5A9D-0773-3EC064827A9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-6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</a:t>
            </a:r>
            <a:br>
              <a:rPr lang="en-US" noProof="0"/>
            </a:br>
            <a:r>
              <a:rPr lang="en-US" noProof="0"/>
              <a:t>(Right click with the mouse / Send to back)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99F15BDA-62C9-E4D3-9E6E-0230853AB80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1233078" y="1611000"/>
            <a:ext cx="3634312" cy="3636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13" name="Espace réservé du texte 28">
            <a:extLst>
              <a:ext uri="{FF2B5EF4-FFF2-40B4-BE49-F238E27FC236}">
                <a16:creationId xmlns:a16="http://schemas.microsoft.com/office/drawing/2014/main" id="{C53893C7-79F1-B8D8-F1B4-1E0D5022F9C9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52571" y="6339600"/>
            <a:ext cx="964800" cy="26139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tabLst/>
              <a:defRPr sz="100">
                <a:solidFill>
                  <a:schemeClr val="bg2">
                    <a:alpha val="0"/>
                  </a:schemeClr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2pPr>
            <a:lvl3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3pPr>
            <a:lvl4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4pPr>
            <a:lvl5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5pPr>
            <a:lvl6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6pPr>
            <a:lvl7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7pPr>
            <a:lvl8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8pPr>
            <a:lvl9pPr marL="0" indent="0" algn="ctr">
              <a:buNone/>
              <a:tabLst/>
              <a:defRPr sz="100">
                <a:solidFill>
                  <a:srgbClr val="030D55">
                    <a:alpha val="0"/>
                  </a:srgbClr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6" name="Espace réservé du texte 24">
            <a:extLst>
              <a:ext uri="{FF2B5EF4-FFF2-40B4-BE49-F238E27FC236}">
                <a16:creationId xmlns:a16="http://schemas.microsoft.com/office/drawing/2014/main" id="{9F09D617-8CA9-1685-6B7B-00A64B87122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333788" y="3944777"/>
            <a:ext cx="2091809" cy="1215231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buNone/>
              <a:defRPr sz="900">
                <a:solidFill>
                  <a:schemeClr val="bg1"/>
                </a:solidFill>
              </a:defRPr>
            </a:lvl3pPr>
            <a:lvl4pPr marL="0" indent="0">
              <a:buNone/>
              <a:defRPr sz="900">
                <a:solidFill>
                  <a:schemeClr val="bg1"/>
                </a:solidFill>
              </a:defRPr>
            </a:lvl4pPr>
            <a:lvl5pPr marL="0" indent="0">
              <a:buNone/>
              <a:defRPr sz="900">
                <a:solidFill>
                  <a:schemeClr val="bg1"/>
                </a:solidFill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r>
              <a:rPr lang="en-US" err="1"/>
              <a:t>Firstname</a:t>
            </a:r>
            <a:endParaRPr lang="en-US"/>
          </a:p>
          <a:p>
            <a:r>
              <a:rPr lang="en-US"/>
              <a:t>Living with [disease's name]</a:t>
            </a:r>
          </a:p>
          <a:p>
            <a:r>
              <a:rPr lang="en-US"/>
              <a:t>Country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8BAC8E1-AD22-59EB-54ED-C5E57E5A9FB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53125" y="1343025"/>
            <a:ext cx="5389963" cy="2052000"/>
          </a:xfrm>
          <a:prstGeom prst="roundRect">
            <a:avLst>
              <a:gd name="adj" fmla="val 3051"/>
            </a:avLst>
          </a:prstGeom>
          <a:noFill/>
          <a:ln w="6350">
            <a:solidFill>
              <a:schemeClr val="tx2"/>
            </a:solidFill>
          </a:ln>
        </p:spPr>
        <p:txBody>
          <a:bodyPr lIns="2646000" tIns="115200"/>
          <a:lstStyle>
            <a:lvl1pPr marL="0" indent="0"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2pPr>
            <a:lvl3pPr marL="0" indent="0">
              <a:buNone/>
              <a:defRPr sz="1100">
                <a:solidFill>
                  <a:schemeClr val="bg1"/>
                </a:solidFill>
              </a:defRPr>
            </a:lvl3pPr>
            <a:lvl4pPr marL="0" indent="0">
              <a:buNone/>
              <a:defRPr sz="1100">
                <a:solidFill>
                  <a:schemeClr val="bg1"/>
                </a:solidFill>
              </a:defRPr>
            </a:lvl4pPr>
            <a:lvl5pPr marL="0" indent="0">
              <a:buNone/>
              <a:defRPr sz="1100">
                <a:solidFill>
                  <a:schemeClr val="bg1"/>
                </a:solidFill>
              </a:defRPr>
            </a:lvl5pPr>
            <a:lvl6pPr marL="0" indent="0">
              <a:buNone/>
              <a:defRPr sz="1100">
                <a:solidFill>
                  <a:schemeClr val="bg1"/>
                </a:solidFill>
              </a:defRPr>
            </a:lvl6pPr>
            <a:lvl7pPr marL="0" indent="0">
              <a:buNone/>
              <a:defRPr sz="1100">
                <a:solidFill>
                  <a:schemeClr val="bg1"/>
                </a:solidFill>
              </a:defRPr>
            </a:lvl7pPr>
            <a:lvl8pPr marL="0" indent="0">
              <a:buNone/>
              <a:defRPr sz="1100">
                <a:solidFill>
                  <a:schemeClr val="bg1"/>
                </a:solidFill>
              </a:defRPr>
            </a:lvl8pPr>
            <a:lvl9pPr marL="0" indent="0"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2A05E7C3-07E2-F263-C992-91FA80DBA3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486499" y="1457326"/>
            <a:ext cx="2340000" cy="1257300"/>
          </a:xfrm>
          <a:prstGeom prst="rect">
            <a:avLst/>
          </a:prstGeom>
          <a:ln>
            <a:noFill/>
            <a:miter lim="800000"/>
          </a:ln>
        </p:spPr>
        <p:txBody>
          <a:bodyPr lIns="0" tIns="0"/>
          <a:lstStyle>
            <a:lvl1pPr>
              <a:lnSpc>
                <a:spcPct val="85000"/>
              </a:lnSpc>
              <a:spcAft>
                <a:spcPts val="0"/>
              </a:spcAft>
              <a:defRPr sz="2500"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2500" baseline="0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3pPr>
            <a:lvl4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9CCC038E-4FB1-AFE9-B5CD-F01C43F1090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49075" y="3462975"/>
            <a:ext cx="5389963" cy="2052000"/>
          </a:xfrm>
          <a:prstGeom prst="roundRect">
            <a:avLst>
              <a:gd name="adj" fmla="val 3051"/>
            </a:avLst>
          </a:prstGeom>
          <a:noFill/>
          <a:ln w="6350">
            <a:solidFill>
              <a:schemeClr val="tx2"/>
            </a:solidFill>
          </a:ln>
        </p:spPr>
        <p:txBody>
          <a:bodyPr lIns="2646000" tIns="115200"/>
          <a:lstStyle>
            <a:lvl1pPr marL="0" indent="0"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2pPr>
            <a:lvl3pPr marL="0" indent="0">
              <a:buNone/>
              <a:defRPr sz="1100">
                <a:solidFill>
                  <a:schemeClr val="bg1"/>
                </a:solidFill>
              </a:defRPr>
            </a:lvl3pPr>
            <a:lvl4pPr marL="0" indent="0">
              <a:buNone/>
              <a:defRPr sz="1100">
                <a:solidFill>
                  <a:schemeClr val="bg1"/>
                </a:solidFill>
              </a:defRPr>
            </a:lvl4pPr>
            <a:lvl5pPr marL="0" indent="0">
              <a:buNone/>
              <a:defRPr sz="1100">
                <a:solidFill>
                  <a:schemeClr val="bg1"/>
                </a:solidFill>
              </a:defRPr>
            </a:lvl5pPr>
            <a:lvl6pPr marL="0" indent="0">
              <a:buNone/>
              <a:defRPr sz="1100">
                <a:solidFill>
                  <a:schemeClr val="bg1"/>
                </a:solidFill>
              </a:defRPr>
            </a:lvl6pPr>
            <a:lvl7pPr marL="0" indent="0">
              <a:buNone/>
              <a:defRPr sz="1100">
                <a:solidFill>
                  <a:schemeClr val="bg1"/>
                </a:solidFill>
              </a:defRPr>
            </a:lvl7pPr>
            <a:lvl8pPr marL="0" indent="0">
              <a:buNone/>
              <a:defRPr sz="1100">
                <a:solidFill>
                  <a:schemeClr val="bg1"/>
                </a:solidFill>
              </a:defRPr>
            </a:lvl8pPr>
            <a:lvl9pPr marL="0" indent="0"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BDE98841-E4A9-3D7A-A304-DFB32E976E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6482449" y="3577276"/>
            <a:ext cx="2340000" cy="1257300"/>
          </a:xfrm>
          <a:prstGeom prst="rect">
            <a:avLst/>
          </a:prstGeom>
          <a:ln>
            <a:noFill/>
            <a:miter lim="800000"/>
          </a:ln>
        </p:spPr>
        <p:txBody>
          <a:bodyPr lIns="0" tIns="0"/>
          <a:lstStyle>
            <a:lvl1pPr>
              <a:lnSpc>
                <a:spcPct val="85000"/>
              </a:lnSpc>
              <a:spcAft>
                <a:spcPts val="0"/>
              </a:spcAft>
              <a:defRPr sz="2500"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lnSpc>
                <a:spcPct val="85000"/>
              </a:lnSpc>
              <a:spcAft>
                <a:spcPts val="0"/>
              </a:spcAft>
              <a:defRPr sz="2500" baseline="0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3pPr>
            <a:lvl4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6199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of contents  slide - v1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54E25-ECA8-6C31-8DBC-BFE0EC940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850" y="243397"/>
            <a:ext cx="11292263" cy="1080000"/>
          </a:xfrm>
        </p:spPr>
        <p:txBody>
          <a:bodyPr/>
          <a:lstStyle>
            <a:lvl1pPr>
              <a:defRPr spc="-3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Table of contents</a:t>
            </a:r>
            <a:endParaRPr lang="en-US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D443DA9B-EBC3-5179-D17A-98C1D27013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57456" y="1388112"/>
            <a:ext cx="4874069" cy="1477008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100000"/>
              </a:lnSpc>
              <a:spcAft>
                <a:spcPts val="0"/>
              </a:spcAft>
              <a:defRPr sz="3600" spc="-20" baseline="0">
                <a:solidFill>
                  <a:schemeClr val="bg1"/>
                </a:solidFill>
                <a:latin typeface="Rethink Sans Medium" pitchFamily="2" charset="0"/>
              </a:defRPr>
            </a:lvl1pPr>
            <a:lvl2pPr>
              <a:defRPr sz="2000" baseline="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C61AFA-7F72-034B-51B1-823D53DD97F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053939" y="1410970"/>
            <a:ext cx="713957" cy="1377949"/>
          </a:xfrm>
          <a:prstGeom prst="rect">
            <a:avLst/>
          </a:prstGeom>
          <a:ln w="31750">
            <a:noFill/>
          </a:ln>
        </p:spPr>
        <p:txBody>
          <a:bodyPr tIns="7200" anchor="t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chemeClr val="tx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rgbClr val="6EC4FF"/>
                </a:solidFill>
                <a:latin typeface="+mn-lt"/>
              </a:defRPr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904B2AE-2BE7-5BEA-442F-071BAFED6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57456" y="2978093"/>
            <a:ext cx="4874069" cy="1477008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100000"/>
              </a:lnSpc>
              <a:spcAft>
                <a:spcPts val="0"/>
              </a:spcAft>
              <a:defRPr sz="3600" spc="-20" baseline="0">
                <a:solidFill>
                  <a:schemeClr val="bg1"/>
                </a:solidFill>
                <a:latin typeface="Rethink Sans Medium" pitchFamily="2" charset="0"/>
              </a:defRPr>
            </a:lvl1pPr>
            <a:lvl2pPr>
              <a:defRPr sz="2000" baseline="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5134F149-056A-2000-F981-F708C65E98E6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053939" y="3000951"/>
            <a:ext cx="713957" cy="1377949"/>
          </a:xfrm>
          <a:prstGeom prst="rect">
            <a:avLst/>
          </a:prstGeom>
          <a:ln w="31750">
            <a:noFill/>
          </a:ln>
        </p:spPr>
        <p:txBody>
          <a:bodyPr tIns="7200" anchor="t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chemeClr val="tx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rgbClr val="6EC4FF"/>
                </a:solidFill>
                <a:latin typeface="+mn-lt"/>
              </a:defRPr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0F1F86A3-EA42-D2A0-ADAF-4A1EA329B6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57456" y="4568073"/>
            <a:ext cx="4874069" cy="1477008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100000"/>
              </a:lnSpc>
              <a:spcAft>
                <a:spcPts val="0"/>
              </a:spcAft>
              <a:defRPr sz="3600" spc="-20" baseline="0">
                <a:solidFill>
                  <a:schemeClr val="bg1"/>
                </a:solidFill>
                <a:latin typeface="Rethink Sans Medium" pitchFamily="2" charset="0"/>
              </a:defRPr>
            </a:lvl1pPr>
            <a:lvl2pPr>
              <a:defRPr sz="2000" baseline="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C9BC2A8D-535C-D9F6-77D8-39324F5CA087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5053939" y="4590931"/>
            <a:ext cx="713957" cy="1377949"/>
          </a:xfrm>
          <a:prstGeom prst="rect">
            <a:avLst/>
          </a:prstGeom>
          <a:ln w="31750">
            <a:noFill/>
          </a:ln>
        </p:spPr>
        <p:txBody>
          <a:bodyPr tIns="7200" anchor="t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rgbClr val="6EC4FF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rgbClr val="6EC4FF"/>
                </a:solidFill>
                <a:latin typeface="+mn-lt"/>
              </a:defRPr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03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219E9EC-5BC0-73A6-FA31-92A6EFDFAD8A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  <a:solidFill>
            <a:schemeClr val="bg1"/>
          </a:solidFill>
        </p:grpSpPr>
        <p:grpSp>
          <p:nvGrpSpPr>
            <p:cNvPr id="18" name="Graphique 9">
              <a:extLst>
                <a:ext uri="{FF2B5EF4-FFF2-40B4-BE49-F238E27FC236}">
                  <a16:creationId xmlns:a16="http://schemas.microsoft.com/office/drawing/2014/main" id="{BFB456CA-5E51-A084-D2C0-5DA3D29E3504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  <a:grpFill/>
          </p:grpSpPr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6F488067-7C51-871D-3655-88119769FF2D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" name="Graphique 9">
                <a:extLst>
                  <a:ext uri="{FF2B5EF4-FFF2-40B4-BE49-F238E27FC236}">
                    <a16:creationId xmlns:a16="http://schemas.microsoft.com/office/drawing/2014/main" id="{11843746-6C78-D432-A6D5-C3F31AC3E136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grpFill/>
            </p:grpSpPr>
            <p:sp>
              <p:nvSpPr>
                <p:cNvPr id="28" name="Forme libre : forme 27">
                  <a:extLst>
                    <a:ext uri="{FF2B5EF4-FFF2-40B4-BE49-F238E27FC236}">
                      <a16:creationId xmlns:a16="http://schemas.microsoft.com/office/drawing/2014/main" id="{559BD8E7-A5D2-FF28-29AE-5CF8F7D20889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orme libre : forme 28">
                  <a:extLst>
                    <a:ext uri="{FF2B5EF4-FFF2-40B4-BE49-F238E27FC236}">
                      <a16:creationId xmlns:a16="http://schemas.microsoft.com/office/drawing/2014/main" id="{8A6FDCAA-3ACE-81B2-A16C-D5B906BDF27C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C6F9401C-C770-A3AD-BD19-F1482DDC4364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que 9">
              <a:extLst>
                <a:ext uri="{FF2B5EF4-FFF2-40B4-BE49-F238E27FC236}">
                  <a16:creationId xmlns:a16="http://schemas.microsoft.com/office/drawing/2014/main" id="{84E6411E-B7B2-96E5-AB90-80013F765925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grpFill/>
          </p:grpSpPr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329B1255-6A8E-B24E-49F3-93DE45EA3357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F5987C67-28E3-17D0-BD98-9D87F1099B9A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332688E6-82B4-57B2-5291-8DF5FA98F510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803E8759-D432-8540-1D68-9886F27C3B0E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27DFF29F-3136-1DFE-17E5-29D8AC6AFEA3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3694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- v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1E055CF1-703A-C312-33AC-809E2F0A697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019024" y="243096"/>
            <a:ext cx="3922176" cy="3924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Insert the </a:t>
            </a:r>
            <a:br>
              <a:rPr lang="en-US" noProof="0"/>
            </a:br>
            <a:r>
              <a:rPr lang="en-US" noProof="0"/>
              <a:t>portrait image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0A35E0-4C35-2761-31FD-D068AB35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1660372" y="6389469"/>
            <a:ext cx="280828" cy="3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A51DAC-EB89-1A9A-7EE2-A44C7E4C83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201721"/>
            <a:ext cx="5536077" cy="3965375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1600"/>
              </a:spcAft>
              <a:buFont typeface="Arial" panose="020B0604020202020204" pitchFamily="34" charset="0"/>
              <a:buNone/>
              <a:defRPr sz="8500" spc="-100" baseline="0">
                <a:solidFill>
                  <a:schemeClr val="bg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500">
                <a:solidFill>
                  <a:schemeClr val="bg2"/>
                </a:solidFill>
              </a:defRPr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0" indent="0">
              <a:buNone/>
              <a:defRPr sz="2500"/>
            </a:lvl6pPr>
            <a:lvl7pPr marL="0" indent="0">
              <a:buNone/>
              <a:defRPr sz="2500"/>
            </a:lvl7pPr>
            <a:lvl8pPr marL="0" indent="0">
              <a:buNone/>
              <a:defRPr sz="2500"/>
            </a:lvl8pPr>
            <a:lvl9pPr marL="0" indent="0">
              <a:buNone/>
              <a:defRPr sz="2500"/>
            </a:lvl9pPr>
          </a:lstStyle>
          <a:p>
            <a:pPr lvl="0"/>
            <a:r>
              <a:rPr lang="en-US" noProof="0" err="1"/>
              <a:t>Firstname</a:t>
            </a:r>
            <a:r>
              <a:rPr lang="en-US" noProof="0"/>
              <a:t> </a:t>
            </a:r>
            <a:r>
              <a:rPr lang="en-US" noProof="0" err="1"/>
              <a:t>Lastname</a:t>
            </a:r>
            <a:endParaRPr lang="en-US" noProof="0"/>
          </a:p>
          <a:p>
            <a:pPr lvl="1"/>
            <a:r>
              <a:rPr lang="en-US" noProof="0"/>
              <a:t>Job title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167D7DB3-64FD-C666-1890-12D9141EA09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352538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- v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6BA06A-4287-6FD8-7A9B-D7341784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372" y="6389469"/>
            <a:ext cx="280828" cy="3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id="{7E526591-A6F2-B407-9541-E4FA35D35FB7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252001" y="243096"/>
            <a:ext cx="3850210" cy="3852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the </a:t>
            </a:r>
            <a:br>
              <a:rPr lang="en-US" noProof="0"/>
            </a:br>
            <a:r>
              <a:rPr lang="en-US" noProof="0"/>
              <a:t>portrait image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D4D847-141E-EA0A-0F8D-50D722E6B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1" y="4280222"/>
            <a:ext cx="3850210" cy="1780336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ct val="95000"/>
              </a:lnSpc>
              <a:buNone/>
              <a:defRPr sz="1500"/>
            </a:lvl3pPr>
            <a:lvl4pPr marL="0" indent="0">
              <a:lnSpc>
                <a:spcPct val="95000"/>
              </a:lnSpc>
              <a:buNone/>
              <a:defRPr sz="1500"/>
            </a:lvl4pPr>
            <a:lvl5pPr marL="0" indent="0">
              <a:lnSpc>
                <a:spcPct val="95000"/>
              </a:lnSpc>
              <a:buNone/>
              <a:defRPr sz="1500"/>
            </a:lvl5pPr>
            <a:lvl6pPr marL="0" indent="0">
              <a:lnSpc>
                <a:spcPct val="95000"/>
              </a:lnSpc>
              <a:buNone/>
              <a:defRPr sz="1500"/>
            </a:lvl6pPr>
            <a:lvl7pPr marL="0" indent="0">
              <a:lnSpc>
                <a:spcPct val="95000"/>
              </a:lnSpc>
              <a:buNone/>
              <a:defRPr sz="1500"/>
            </a:lvl7pPr>
            <a:lvl8pPr marL="0" indent="0">
              <a:lnSpc>
                <a:spcPct val="95000"/>
              </a:lnSpc>
              <a:buNone/>
              <a:defRPr sz="1500"/>
            </a:lvl8pPr>
            <a:lvl9pPr marL="0" indent="0">
              <a:lnSpc>
                <a:spcPct val="95000"/>
              </a:lnSpc>
              <a:buNone/>
              <a:defRPr sz="1500"/>
            </a:lvl9pPr>
          </a:lstStyle>
          <a:p>
            <a:pPr lvl="0"/>
            <a:r>
              <a:rPr lang="en-US" noProof="0" err="1"/>
              <a:t>Firstname</a:t>
            </a:r>
            <a:r>
              <a:rPr lang="en-US" noProof="0"/>
              <a:t> </a:t>
            </a:r>
            <a:br>
              <a:rPr lang="en-US" noProof="0"/>
            </a:br>
            <a:r>
              <a:rPr lang="en-US" noProof="0" err="1"/>
              <a:t>Lastname</a:t>
            </a:r>
            <a:endParaRPr lang="en-US" noProof="0"/>
          </a:p>
          <a:p>
            <a:pPr lvl="1"/>
            <a:r>
              <a:rPr lang="en-US" noProof="0"/>
              <a:t>Job title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5E983AD9-9B2D-2183-EB3E-74125201C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15" name="Espace réservé pour une image  6">
            <a:extLst>
              <a:ext uri="{FF2B5EF4-FFF2-40B4-BE49-F238E27FC236}">
                <a16:creationId xmlns:a16="http://schemas.microsoft.com/office/drawing/2014/main" id="{C9A5C471-0DD2-4214-A1B6-0431F685314B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 bwMode="gray">
          <a:xfrm>
            <a:off x="4171496" y="243096"/>
            <a:ext cx="3850210" cy="3852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the </a:t>
            </a:r>
            <a:br>
              <a:rPr lang="en-US" noProof="0"/>
            </a:br>
            <a:r>
              <a:rPr lang="en-US" noProof="0"/>
              <a:t>portrait image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DA082BAF-49C8-3912-0D0C-561962EA23C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171496" y="4280222"/>
            <a:ext cx="3850210" cy="1780336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ct val="95000"/>
              </a:lnSpc>
              <a:buNone/>
              <a:defRPr sz="1500"/>
            </a:lvl3pPr>
            <a:lvl4pPr marL="0" indent="0">
              <a:lnSpc>
                <a:spcPct val="95000"/>
              </a:lnSpc>
              <a:buNone/>
              <a:defRPr sz="1500"/>
            </a:lvl4pPr>
            <a:lvl5pPr marL="0" indent="0">
              <a:lnSpc>
                <a:spcPct val="95000"/>
              </a:lnSpc>
              <a:buNone/>
              <a:defRPr sz="1500"/>
            </a:lvl5pPr>
            <a:lvl6pPr marL="0" indent="0">
              <a:lnSpc>
                <a:spcPct val="95000"/>
              </a:lnSpc>
              <a:buNone/>
              <a:defRPr sz="1500"/>
            </a:lvl6pPr>
            <a:lvl7pPr marL="0" indent="0">
              <a:lnSpc>
                <a:spcPct val="95000"/>
              </a:lnSpc>
              <a:buNone/>
              <a:defRPr sz="1500"/>
            </a:lvl7pPr>
            <a:lvl8pPr marL="0" indent="0">
              <a:lnSpc>
                <a:spcPct val="95000"/>
              </a:lnSpc>
              <a:buNone/>
              <a:defRPr sz="1500"/>
            </a:lvl8pPr>
            <a:lvl9pPr marL="0" indent="0">
              <a:lnSpc>
                <a:spcPct val="95000"/>
              </a:lnSpc>
              <a:buNone/>
              <a:defRPr sz="1500"/>
            </a:lvl9pPr>
          </a:lstStyle>
          <a:p>
            <a:pPr lvl="0"/>
            <a:r>
              <a:rPr lang="en-US" noProof="0" err="1"/>
              <a:t>Firstname</a:t>
            </a:r>
            <a:r>
              <a:rPr lang="en-US" noProof="0"/>
              <a:t> </a:t>
            </a:r>
            <a:br>
              <a:rPr lang="en-US" noProof="0"/>
            </a:br>
            <a:r>
              <a:rPr lang="en-US" noProof="0" err="1"/>
              <a:t>Lastname</a:t>
            </a:r>
            <a:endParaRPr lang="en-US" noProof="0"/>
          </a:p>
          <a:p>
            <a:pPr lvl="1"/>
            <a:r>
              <a:rPr lang="en-US" noProof="0"/>
              <a:t>Job title</a:t>
            </a:r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9CA7F192-9788-8117-6326-146EA2FB6CB4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 bwMode="gray">
          <a:xfrm>
            <a:off x="8090990" y="243096"/>
            <a:ext cx="3850210" cy="3852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the </a:t>
            </a:r>
            <a:br>
              <a:rPr lang="en-US" noProof="0"/>
            </a:br>
            <a:r>
              <a:rPr lang="en-US" noProof="0"/>
              <a:t>portrait image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082A86AF-2767-6343-8FEC-6FAF4CE49BE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90990" y="4280222"/>
            <a:ext cx="3850210" cy="1780336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ct val="95000"/>
              </a:lnSpc>
              <a:buNone/>
              <a:defRPr sz="1500"/>
            </a:lvl3pPr>
            <a:lvl4pPr marL="0" indent="0">
              <a:lnSpc>
                <a:spcPct val="95000"/>
              </a:lnSpc>
              <a:buNone/>
              <a:defRPr sz="1500"/>
            </a:lvl4pPr>
            <a:lvl5pPr marL="0" indent="0">
              <a:lnSpc>
                <a:spcPct val="95000"/>
              </a:lnSpc>
              <a:buNone/>
              <a:defRPr sz="1500"/>
            </a:lvl5pPr>
            <a:lvl6pPr marL="0" indent="0">
              <a:lnSpc>
                <a:spcPct val="95000"/>
              </a:lnSpc>
              <a:buNone/>
              <a:defRPr sz="1500"/>
            </a:lvl6pPr>
            <a:lvl7pPr marL="0" indent="0">
              <a:lnSpc>
                <a:spcPct val="95000"/>
              </a:lnSpc>
              <a:buNone/>
              <a:defRPr sz="1500"/>
            </a:lvl7pPr>
            <a:lvl8pPr marL="0" indent="0">
              <a:lnSpc>
                <a:spcPct val="95000"/>
              </a:lnSpc>
              <a:buNone/>
              <a:defRPr sz="1500"/>
            </a:lvl8pPr>
            <a:lvl9pPr marL="0" indent="0">
              <a:lnSpc>
                <a:spcPct val="95000"/>
              </a:lnSpc>
              <a:buNone/>
              <a:defRPr sz="1500"/>
            </a:lvl9pPr>
          </a:lstStyle>
          <a:p>
            <a:pPr lvl="0"/>
            <a:r>
              <a:rPr lang="en-US" noProof="0" err="1"/>
              <a:t>Firstname</a:t>
            </a:r>
            <a:r>
              <a:rPr lang="en-US" noProof="0"/>
              <a:t> </a:t>
            </a:r>
            <a:br>
              <a:rPr lang="en-US" noProof="0"/>
            </a:br>
            <a:r>
              <a:rPr lang="en-US" noProof="0" err="1"/>
              <a:t>Lastname</a:t>
            </a:r>
            <a:endParaRPr lang="en-US" noProof="0"/>
          </a:p>
          <a:p>
            <a:pPr lvl="1"/>
            <a:r>
              <a:rPr lang="en-US" noProof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18082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rapy area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650988E-C594-AAB9-9D20-F7C30F8586C7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252000" y="2228208"/>
            <a:ext cx="3850210" cy="3852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462363-9687-3D26-16B3-EE38184A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1660372" y="6389469"/>
            <a:ext cx="280828" cy="3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EAC3DED-77D5-4132-0C47-B88B89CED44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299707" y="5016214"/>
            <a:ext cx="2246810" cy="1063994"/>
          </a:xfrm>
        </p:spPr>
        <p:txBody>
          <a:bodyPr lIns="144000" bIns="180000" anchor="b" anchorCtr="0"/>
          <a:lstStyle>
            <a:lvl1pPr marL="0" indent="0">
              <a:lnSpc>
                <a:spcPct val="89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lnSpc>
                <a:spcPct val="89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BE94FE93-86F8-7A8D-A4AB-2554B95D4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43397"/>
            <a:ext cx="5538788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E47B7B17-8F79-4DA1-6F7A-2669A5899C5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0" y="243398"/>
            <a:ext cx="5647113" cy="1111534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E80D4DC7-6491-5A5A-5FB4-E10AB29B598E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 bwMode="gray">
          <a:xfrm>
            <a:off x="4171495" y="2228208"/>
            <a:ext cx="3850210" cy="3852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0073E019-5FB4-C751-2D99-7BA04A7D5B6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4219202" y="5016214"/>
            <a:ext cx="2246810" cy="1063994"/>
          </a:xfrm>
        </p:spPr>
        <p:txBody>
          <a:bodyPr lIns="144000" bIns="180000" anchor="b" anchorCtr="0"/>
          <a:lstStyle>
            <a:lvl1pPr marL="0" indent="0">
              <a:lnSpc>
                <a:spcPct val="89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lnSpc>
                <a:spcPct val="89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9" name="Espace réservé pour une image  5">
            <a:extLst>
              <a:ext uri="{FF2B5EF4-FFF2-40B4-BE49-F238E27FC236}">
                <a16:creationId xmlns:a16="http://schemas.microsoft.com/office/drawing/2014/main" id="{6D1BC6D1-FDCC-FF5C-A268-534115B1D1ED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 bwMode="gray">
          <a:xfrm>
            <a:off x="8090990" y="2228208"/>
            <a:ext cx="3850210" cy="3852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4B5BD568-420F-AF27-904E-AD6FFB5785F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138697" y="5016214"/>
            <a:ext cx="2246810" cy="1063994"/>
          </a:xfrm>
        </p:spPr>
        <p:txBody>
          <a:bodyPr lIns="144000" bIns="180000" anchor="b" anchorCtr="0"/>
          <a:lstStyle>
            <a:lvl1pPr marL="0" indent="0">
              <a:lnSpc>
                <a:spcPct val="89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lnSpc>
                <a:spcPct val="89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>
              <a:lnSpc>
                <a:spcPct val="89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B2454090-C64F-06AA-D7DC-AADA653463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765189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 3 column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7FDDB6-EA1B-BAF1-08C3-42FF698F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372" y="6389469"/>
            <a:ext cx="280828" cy="3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745F73AC-0B8E-C3AE-DF48-37251724F0B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4800" y="243398"/>
            <a:ext cx="5648313" cy="1111534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9A7CBA7-FD0C-8090-5C35-BF86E3AE63FE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 bwMode="gray">
          <a:xfrm>
            <a:off x="252000" y="2228208"/>
            <a:ext cx="3850210" cy="3852000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2664000" rIns="900000" bIns="0" anchor="t" anchorCtr="0">
            <a:noAutofit/>
          </a:bodyPr>
          <a:lstStyle>
            <a:lvl1pPr>
              <a:lnSpc>
                <a:spcPct val="85000"/>
              </a:lnSpc>
              <a:spcAft>
                <a:spcPts val="600"/>
              </a:spcAft>
              <a:defRPr sz="250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5pPr>
            <a:lvl6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6pPr>
            <a:lvl7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7pPr>
            <a:lvl8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8pPr>
            <a:lvl9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7D1DBB4-7E8E-E6E1-2552-E100F5675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243397"/>
            <a:ext cx="554028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44F26BC3-4096-DE99-1B14-CCDACE61B90C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 bwMode="gray">
          <a:xfrm>
            <a:off x="4171495" y="2228208"/>
            <a:ext cx="3850210" cy="3852000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2664000" rIns="900000" bIns="0" anchor="t" anchorCtr="0">
            <a:noAutofit/>
          </a:bodyPr>
          <a:lstStyle>
            <a:lvl1pPr marL="0" indent="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5pPr>
            <a:lvl6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6pPr>
            <a:lvl7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7pPr>
            <a:lvl8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8pPr>
            <a:lvl9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1A970E98-DF52-E108-259F-8472C21822E3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 bwMode="gray">
          <a:xfrm>
            <a:off x="8090990" y="2228208"/>
            <a:ext cx="3850210" cy="3852000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2664000" rIns="900000" bIns="0" anchor="t" anchorCtr="0">
            <a:noAutofit/>
          </a:bodyPr>
          <a:lstStyle>
            <a:lvl1pPr>
              <a:lnSpc>
                <a:spcPct val="85000"/>
              </a:lnSpc>
              <a:spcAft>
                <a:spcPts val="600"/>
              </a:spcAft>
              <a:defRPr sz="250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2pPr>
            <a:lvl3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5pPr>
            <a:lvl6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6pPr>
            <a:lvl7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7pPr>
            <a:lvl8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8pPr>
            <a:lvl9pPr marL="0" indent="0">
              <a:lnSpc>
                <a:spcPct val="107000"/>
              </a:lnSpc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81345EF-5D23-568C-EBF5-2B3ED13357A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562592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 3 columns with keys numb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9A7CBA7-FD0C-8090-5C35-BF86E3AE63FE}"/>
              </a:ext>
            </a:extLst>
          </p:cNvPr>
          <p:cNvSpPr>
            <a:spLocks noGrp="1" noChangeAspect="1"/>
          </p:cNvSpPr>
          <p:nvPr>
            <p:ph type="body" sz="quarter" idx="48" hasCustomPrompt="1"/>
          </p:nvPr>
        </p:nvSpPr>
        <p:spPr bwMode="gray">
          <a:xfrm>
            <a:off x="252000" y="2228208"/>
            <a:ext cx="3850210" cy="3852000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44000" tIns="1476000" rIns="0" bIns="0" anchor="t" anchorCtr="0">
            <a:noAutofit/>
          </a:bodyPr>
          <a:lstStyle>
            <a:lvl1pPr marL="0" indent="0">
              <a:lnSpc>
                <a:spcPct val="70000"/>
              </a:lnSpc>
              <a:spcAft>
                <a:spcPts val="0"/>
              </a:spcAft>
              <a:defRPr sz="7500" baseline="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2pPr>
            <a:lvl3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3pPr>
            <a:lvl4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4pPr>
            <a:lvl5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5pPr>
            <a:lvl6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6pPr>
            <a:lvl7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7pPr>
            <a:lvl8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8pPr>
            <a:lvl9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0000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7FDDB6-EA1B-BAF1-08C3-42FF698F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372" y="6389469"/>
            <a:ext cx="280828" cy="3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F63A45A6-6783-BF46-FD56-67AF1A161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0" y="243397"/>
            <a:ext cx="5534319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1F1D79E-0213-7DB7-A32E-473D3715EDF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4800" y="243398"/>
            <a:ext cx="5648313" cy="1111534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EACFBA6-C61E-5F2B-27CF-DF446F2F895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5C9D58E9-FC4E-F96D-D5E6-82190F75CDA5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 bwMode="gray">
          <a:xfrm>
            <a:off x="4168229" y="2228208"/>
            <a:ext cx="3850210" cy="3852000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44000" tIns="1476000" rIns="0" bIns="0" anchor="t" anchorCtr="0">
            <a:noAutofit/>
          </a:bodyPr>
          <a:lstStyle>
            <a:lvl1pPr marL="0" indent="0">
              <a:lnSpc>
                <a:spcPct val="70000"/>
              </a:lnSpc>
              <a:spcAft>
                <a:spcPts val="0"/>
              </a:spcAft>
              <a:defRPr sz="7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2pPr>
            <a:lvl3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3pPr>
            <a:lvl4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4pPr>
            <a:lvl5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5pPr>
            <a:lvl6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6pPr>
            <a:lvl7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7pPr>
            <a:lvl8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8pPr>
            <a:lvl9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0000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D2FF889C-526B-C2F2-ED7C-086C9C7D074F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 bwMode="gray">
          <a:xfrm>
            <a:off x="8084457" y="2228208"/>
            <a:ext cx="3850210" cy="3852000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44000" tIns="1476000" rIns="0" bIns="0" anchor="t" anchorCtr="0">
            <a:noAutofit/>
          </a:bodyPr>
          <a:lstStyle>
            <a:lvl1pPr marL="0" indent="0">
              <a:lnSpc>
                <a:spcPct val="70000"/>
              </a:lnSpc>
              <a:spcAft>
                <a:spcPts val="0"/>
              </a:spcAft>
              <a:defRPr sz="7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2pPr>
            <a:lvl3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3pPr>
            <a:lvl4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4pPr>
            <a:lvl5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5pPr>
            <a:lvl6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6pPr>
            <a:lvl7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7pPr>
            <a:lvl8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8pPr>
            <a:lvl9pPr marL="0" indent="0">
              <a:lnSpc>
                <a:spcPct val="90000"/>
              </a:lnSpc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0000</a:t>
            </a:r>
          </a:p>
          <a:p>
            <a:pPr lvl="1"/>
            <a:r>
              <a:rPr lang="en-US" noProof="0"/>
              <a:t>Text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5DFF718-D4ED-90E7-9040-ADC9B78096F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21" name="Graphique 9">
              <a:extLst>
                <a:ext uri="{FF2B5EF4-FFF2-40B4-BE49-F238E27FC236}">
                  <a16:creationId xmlns:a16="http://schemas.microsoft.com/office/drawing/2014/main" id="{3320708A-1167-D239-7F63-50A0428A061C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11941643-A384-AB3E-5A89-454A2AAA34D4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9" name="Graphique 9">
                <a:extLst>
                  <a:ext uri="{FF2B5EF4-FFF2-40B4-BE49-F238E27FC236}">
                    <a16:creationId xmlns:a16="http://schemas.microsoft.com/office/drawing/2014/main" id="{96C6DB51-652D-3742-FC0E-5A309B3CD836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31" name="Forme libre : forme 30">
                  <a:extLst>
                    <a:ext uri="{FF2B5EF4-FFF2-40B4-BE49-F238E27FC236}">
                      <a16:creationId xmlns:a16="http://schemas.microsoft.com/office/drawing/2014/main" id="{E3F1D0A8-2A8B-101B-12C5-2C7675EEE7C5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orme libre : forme 31">
                  <a:extLst>
                    <a:ext uri="{FF2B5EF4-FFF2-40B4-BE49-F238E27FC236}">
                      <a16:creationId xmlns:a16="http://schemas.microsoft.com/office/drawing/2014/main" id="{DCAABBFB-F5DB-CEEE-066B-69D762B246C8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58BDD993-E65F-A32E-FDDF-80292632A40F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que 9">
              <a:extLst>
                <a:ext uri="{FF2B5EF4-FFF2-40B4-BE49-F238E27FC236}">
                  <a16:creationId xmlns:a16="http://schemas.microsoft.com/office/drawing/2014/main" id="{28C632DD-AA4A-19CB-A776-94928BEC91E5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9653699E-3B1F-F2F4-56AC-B89440EBB0A9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807CE96F-87FD-DE4F-7F6B-3E05B263A3EA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B76DC54B-FC21-82B8-5919-B3F83C758808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5BED7DBA-A0CF-F1D1-0DAF-DF1C0C2B8499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0919A7B0-4194-F581-F1A6-00315CB76784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8061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on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72AAAE7-64B5-AE5E-9D3F-C182567875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16C2FC45-A847-9F40-AA75-2574D6E15A6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306184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26000" tIns="1764000" rIns="180000" bIns="0" anchor="t" anchorCtr="0">
            <a:noAutofit/>
          </a:bodyPr>
          <a:lstStyle>
            <a:lvl1pPr marL="0" indent="0">
              <a:lnSpc>
                <a:spcPct val="84000"/>
              </a:lnSpc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3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3pPr>
            <a:lvl4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4pPr>
            <a:lvl5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5pPr>
            <a:lvl6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6pPr>
            <a:lvl7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7pPr>
            <a:lvl8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8pPr>
            <a:lvl9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9A73A7D-2443-820A-39AA-4013A924DA6D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183AF568-272A-575C-C1CF-D5A5DBC08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243397"/>
            <a:ext cx="561308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F7A51A3-91A1-FA18-809B-B1A9CBBAF6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  <a:solidFill>
            <a:schemeClr val="bg1"/>
          </a:solidFill>
        </p:grpSpPr>
        <p:grpSp>
          <p:nvGrpSpPr>
            <p:cNvPr id="30" name="Graphique 9">
              <a:extLst>
                <a:ext uri="{FF2B5EF4-FFF2-40B4-BE49-F238E27FC236}">
                  <a16:creationId xmlns:a16="http://schemas.microsoft.com/office/drawing/2014/main" id="{8CD0833B-919B-1EDE-E4A6-028C5E95895E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  <a:grpFill/>
          </p:grpSpPr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4DDB801A-D145-85E0-BBCD-FE8D9F9AE2A3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9" name="Graphique 9">
                <a:extLst>
                  <a:ext uri="{FF2B5EF4-FFF2-40B4-BE49-F238E27FC236}">
                    <a16:creationId xmlns:a16="http://schemas.microsoft.com/office/drawing/2014/main" id="{CAC02BC8-A6C9-5B3C-A2A3-E8F28987006A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grpFill/>
            </p:grpSpPr>
            <p:sp>
              <p:nvSpPr>
                <p:cNvPr id="41" name="Forme libre : forme 40">
                  <a:extLst>
                    <a:ext uri="{FF2B5EF4-FFF2-40B4-BE49-F238E27FC236}">
                      <a16:creationId xmlns:a16="http://schemas.microsoft.com/office/drawing/2014/main" id="{F85F0064-1FE9-F51A-CCC1-1FD06FEE09A3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orme libre : forme 41">
                  <a:extLst>
                    <a:ext uri="{FF2B5EF4-FFF2-40B4-BE49-F238E27FC236}">
                      <a16:creationId xmlns:a16="http://schemas.microsoft.com/office/drawing/2014/main" id="{765A3DBF-8758-58E1-CA54-756C000C4167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9C448556-5CDE-D9D4-360A-D946687715DE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aphique 9">
              <a:extLst>
                <a:ext uri="{FF2B5EF4-FFF2-40B4-BE49-F238E27FC236}">
                  <a16:creationId xmlns:a16="http://schemas.microsoft.com/office/drawing/2014/main" id="{5535BFC0-B658-1E76-C294-D826E9EBD642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grpFill/>
          </p:grpSpPr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F30F2EDE-5580-89CE-979D-0E1E869CA303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835A0F6C-A20F-78E3-5D20-D8DD99C4FAA7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7EB4978F-F893-184D-7602-227212C42324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D49C7EC7-48DE-6660-827C-E9A37E94371D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79160A31-DD0A-665D-BD2D-0A283945F924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6" name="Espace réservé du texte 33">
            <a:extLst>
              <a:ext uri="{FF2B5EF4-FFF2-40B4-BE49-F238E27FC236}">
                <a16:creationId xmlns:a16="http://schemas.microsoft.com/office/drawing/2014/main" id="{DCFF83BF-12BE-E0EA-0351-D2F062E71BD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194000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26000" tIns="1764000" rIns="180000" bIns="0" anchor="t" anchorCtr="0">
            <a:noAutofit/>
          </a:bodyPr>
          <a:lstStyle>
            <a:lvl1pPr marL="0" indent="0">
              <a:lnSpc>
                <a:spcPct val="84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3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3pPr>
            <a:lvl4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4pPr>
            <a:lvl5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5pPr>
            <a:lvl6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6pPr>
            <a:lvl7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7pPr>
            <a:lvl8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8pPr>
            <a:lvl9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48" name="Espace réservé du texte 33">
            <a:extLst>
              <a:ext uri="{FF2B5EF4-FFF2-40B4-BE49-F238E27FC236}">
                <a16:creationId xmlns:a16="http://schemas.microsoft.com/office/drawing/2014/main" id="{E8E35045-87E0-AD85-8561-25E78766729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6136000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26000" tIns="1764000" rIns="180000" bIns="0" anchor="t" anchorCtr="0">
            <a:noAutofit/>
          </a:bodyPr>
          <a:lstStyle>
            <a:lvl1pPr marL="0" indent="0">
              <a:lnSpc>
                <a:spcPct val="84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3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3pPr>
            <a:lvl4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4pPr>
            <a:lvl5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5pPr>
            <a:lvl6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6pPr>
            <a:lvl7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7pPr>
            <a:lvl8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8pPr>
            <a:lvl9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50" name="Espace réservé du texte 33">
            <a:extLst>
              <a:ext uri="{FF2B5EF4-FFF2-40B4-BE49-F238E27FC236}">
                <a16:creationId xmlns:a16="http://schemas.microsoft.com/office/drawing/2014/main" id="{C54D1006-8A0F-CE14-3BFE-967A4B4A03B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9023816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26000" tIns="1764000" rIns="180000" bIns="0" anchor="t" anchorCtr="0">
            <a:noAutofit/>
          </a:bodyPr>
          <a:lstStyle>
            <a:lvl1pPr marL="0" indent="0">
              <a:lnSpc>
                <a:spcPct val="84000"/>
              </a:lnSpc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3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3pPr>
            <a:lvl4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4pPr>
            <a:lvl5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5pPr>
            <a:lvl6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6pPr>
            <a:lvl7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7pPr>
            <a:lvl8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8pPr>
            <a:lvl9pPr marL="0" indent="0">
              <a:lnSpc>
                <a:spcPct val="103000"/>
              </a:lnSpc>
              <a:spcAft>
                <a:spcPts val="0"/>
              </a:spcAft>
              <a:buNone/>
              <a:defRPr sz="900">
                <a:solidFill>
                  <a:srgbClr val="030D55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Text level 1</a:t>
            </a:r>
          </a:p>
        </p:txBody>
      </p:sp>
      <p:sp>
        <p:nvSpPr>
          <p:cNvPr id="54" name="Espace réservé du texte 15">
            <a:extLst>
              <a:ext uri="{FF2B5EF4-FFF2-40B4-BE49-F238E27FC236}">
                <a16:creationId xmlns:a16="http://schemas.microsoft.com/office/drawing/2014/main" id="{0CF5D358-423F-F3EF-8D1F-4AACB712C7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1" y="243397"/>
            <a:ext cx="5647112" cy="1111534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5" name="Espace réservé du texte 15">
            <a:extLst>
              <a:ext uri="{FF2B5EF4-FFF2-40B4-BE49-F238E27FC236}">
                <a16:creationId xmlns:a16="http://schemas.microsoft.com/office/drawing/2014/main" id="{43FF3A35-6C55-CE9F-9A0A-9A369DB230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21414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slide - v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462363-9687-3D26-16B3-EE38184A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16C2FC45-A847-9F40-AA75-2574D6E15A6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252000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26000" tIns="1692000" rIns="0" bIns="0" anchor="t" anchorCtr="0">
            <a:noAutofit/>
          </a:bodyPr>
          <a:lstStyle>
            <a:lvl1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1pPr>
            <a:lvl2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>
              <a:lnSpc>
                <a:spcPct val="84000"/>
              </a:lnSpc>
              <a:spcAft>
                <a:spcPts val="0"/>
              </a:spcAft>
              <a:buNone/>
              <a:tabLst/>
              <a:defRPr sz="25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95AEF6-73F8-D373-A0B7-D2D79992F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43397"/>
            <a:ext cx="1130737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Espace réservé du texte 33">
            <a:extLst>
              <a:ext uri="{FF2B5EF4-FFF2-40B4-BE49-F238E27FC236}">
                <a16:creationId xmlns:a16="http://schemas.microsoft.com/office/drawing/2014/main" id="{690BC412-AB70-72BE-43C1-D4A4D1AD90B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3194400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126000" tIns="1692000" rIns="0" bIns="0" anchor="t" anchorCtr="0">
            <a:noAutofit/>
          </a:bodyPr>
          <a:lstStyle>
            <a:lvl1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1pPr>
            <a:lvl2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>
              <a:lnSpc>
                <a:spcPct val="84000"/>
              </a:lnSpc>
              <a:spcAft>
                <a:spcPts val="0"/>
              </a:spcAft>
              <a:buNone/>
              <a:tabLst/>
              <a:defRPr sz="25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9" name="Espace réservé du texte 33">
            <a:extLst>
              <a:ext uri="{FF2B5EF4-FFF2-40B4-BE49-F238E27FC236}">
                <a16:creationId xmlns:a16="http://schemas.microsoft.com/office/drawing/2014/main" id="{77CAE25A-C879-C89E-0470-F1982DC2A0B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6136800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26000" tIns="1692000" rIns="0" bIns="0" anchor="t" anchorCtr="0">
            <a:noAutofit/>
          </a:bodyPr>
          <a:lstStyle>
            <a:lvl1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1pPr>
            <a:lvl2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>
              <a:lnSpc>
                <a:spcPct val="84000"/>
              </a:lnSpc>
              <a:spcAft>
                <a:spcPts val="0"/>
              </a:spcAft>
              <a:buNone/>
              <a:tabLst/>
              <a:defRPr sz="25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0" name="Espace réservé du texte 33">
            <a:extLst>
              <a:ext uri="{FF2B5EF4-FFF2-40B4-BE49-F238E27FC236}">
                <a16:creationId xmlns:a16="http://schemas.microsoft.com/office/drawing/2014/main" id="{43B3E3C4-E8C2-977C-702A-C772795921A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9079200" y="3194908"/>
            <a:ext cx="2862000" cy="286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26000" tIns="1692000" rIns="0" bIns="0" anchor="t" anchorCtr="0">
            <a:noAutofit/>
          </a:bodyPr>
          <a:lstStyle>
            <a:lvl1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1pPr>
            <a:lvl2pPr>
              <a:lnSpc>
                <a:spcPct val="84000"/>
              </a:lnSpc>
              <a:spcAft>
                <a:spcPts val="0"/>
              </a:spcAft>
              <a:defRPr sz="25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>
              <a:lnSpc>
                <a:spcPct val="84000"/>
              </a:lnSpc>
              <a:spcAft>
                <a:spcPts val="0"/>
              </a:spcAft>
              <a:buNone/>
              <a:tabLst/>
              <a:defRPr sz="25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>
              <a:lnSpc>
                <a:spcPct val="84000"/>
              </a:lnSpc>
              <a:spcAft>
                <a:spcPts val="0"/>
              </a:spcAft>
              <a:buNone/>
              <a:defRPr sz="25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D14129D9-CE8C-7821-6AC2-FB6951E08FD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108455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s numb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bleu, Bleu électrique, flou, bleu vert&#10;&#10;Description générée automatiquement">
            <a:extLst>
              <a:ext uri="{FF2B5EF4-FFF2-40B4-BE49-F238E27FC236}">
                <a16:creationId xmlns:a16="http://schemas.microsoft.com/office/drawing/2014/main" id="{E7A77799-0D86-2072-C6A8-0AEC94497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"/>
            <a:ext cx="12192000" cy="6857571"/>
          </a:xfrm>
          <a:prstGeom prst="rect">
            <a:avLst/>
          </a:prstGeom>
        </p:spPr>
      </p:pic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BABB7424-9791-E421-39F1-8B2E63A5ABF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442913" y="1747985"/>
            <a:ext cx="4617925" cy="1923341"/>
          </a:xfrm>
          <a:noFill/>
        </p:spPr>
        <p:txBody>
          <a:bodyPr wrap="square" lIns="0" anchor="t" anchorCtr="0"/>
          <a:lstStyle>
            <a:lvl1pPr>
              <a:lnSpc>
                <a:spcPct val="83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83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53BB89A4-CB2C-C561-11BF-A234B3A60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43397"/>
            <a:ext cx="757232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B5B7AB34-5E14-0A2E-1CA3-D201D5738BB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32" name="Espace réservé du numéro de diapositive 31">
            <a:extLst>
              <a:ext uri="{FF2B5EF4-FFF2-40B4-BE49-F238E27FC236}">
                <a16:creationId xmlns:a16="http://schemas.microsoft.com/office/drawing/2014/main" id="{C46104FD-1F69-7538-F68F-62CD5480C64A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8DAAA319-288C-6A21-28A6-384032FF1B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  <a:solidFill>
            <a:schemeClr val="bg1"/>
          </a:solidFill>
        </p:grpSpPr>
        <p:grpSp>
          <p:nvGrpSpPr>
            <p:cNvPr id="34" name="Graphique 9">
              <a:extLst>
                <a:ext uri="{FF2B5EF4-FFF2-40B4-BE49-F238E27FC236}">
                  <a16:creationId xmlns:a16="http://schemas.microsoft.com/office/drawing/2014/main" id="{68419381-B58D-A3DE-6F1B-698C34EE9264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  <a:grpFill/>
          </p:grpSpPr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EC2F7E12-F346-3B4E-D6E4-A8AD8940EA61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2" name="Graphique 9">
                <a:extLst>
                  <a:ext uri="{FF2B5EF4-FFF2-40B4-BE49-F238E27FC236}">
                    <a16:creationId xmlns:a16="http://schemas.microsoft.com/office/drawing/2014/main" id="{85E6C2E0-FBF9-FC18-ADDE-5A7CEE96CE8F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grpFill/>
            </p:grpSpPr>
            <p:sp>
              <p:nvSpPr>
                <p:cNvPr id="44" name="Forme libre : forme 43">
                  <a:extLst>
                    <a:ext uri="{FF2B5EF4-FFF2-40B4-BE49-F238E27FC236}">
                      <a16:creationId xmlns:a16="http://schemas.microsoft.com/office/drawing/2014/main" id="{D01845B6-44F1-0F61-FB75-2BCD14429A3F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orme libre : forme 44">
                  <a:extLst>
                    <a:ext uri="{FF2B5EF4-FFF2-40B4-BE49-F238E27FC236}">
                      <a16:creationId xmlns:a16="http://schemas.microsoft.com/office/drawing/2014/main" id="{0ED8F45C-B104-00F3-0739-E9005AC38308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B2523E4C-8791-0DA1-CD0C-451F15EADD6E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que 9">
              <a:extLst>
                <a:ext uri="{FF2B5EF4-FFF2-40B4-BE49-F238E27FC236}">
                  <a16:creationId xmlns:a16="http://schemas.microsoft.com/office/drawing/2014/main" id="{9D881987-4BB6-CF71-E71D-729A34E064A5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grpFill/>
          </p:grpSpPr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EB2A6330-2E00-D0F6-E807-A5F9F076261D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61CC3A38-288E-80F1-9FFE-4F65EBB763F1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7E1E5EEC-162A-4F86-66FA-EC462419743C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7B02333B-F107-3D23-14EA-6CF055CC32D0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C0AA9D6D-0EC2-9B97-18D4-08A632B5D2D8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D01BCF2F-59C7-2A54-B369-1926CC4EC22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171704" y="4520697"/>
            <a:ext cx="1570777" cy="1571497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6350">
            <a:solidFill>
              <a:srgbClr val="FFFFFF"/>
            </a:solidFill>
          </a:ln>
        </p:spPr>
        <p:txBody>
          <a:bodyPr vert="horz" wrap="square" lIns="108000" tIns="64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9pPr>
          </a:lstStyle>
          <a:p>
            <a:pPr marL="32385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Rethink Sans"/>
                <a:ea typeface="+mn-ea"/>
                <a:cs typeface="+mn-cs"/>
              </a:rPr>
              <a:t>XX%</a:t>
            </a:r>
          </a:p>
          <a:p>
            <a:pPr marL="32385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Rethink Sans Medium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928C319-E5D2-FFE9-A5E5-34639330E79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218892" y="3709128"/>
            <a:ext cx="2395635" cy="2396722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6350">
            <a:solidFill>
              <a:srgbClr val="FFFFFF"/>
            </a:solidFill>
          </a:ln>
        </p:spPr>
        <p:txBody>
          <a:bodyPr vert="horz" wrap="square" lIns="612000" tIns="1134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Rethink Sans"/>
                <a:ea typeface="+mn-ea"/>
                <a:cs typeface="+mn-cs"/>
              </a:rPr>
              <a:t>XX%</a:t>
            </a:r>
          </a:p>
          <a:p>
            <a:pPr marL="14288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Rethink Sans Medium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79D23CF1-AF3B-98AF-A4E7-BC6A2311FDC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090938" y="2241795"/>
            <a:ext cx="3850262" cy="3852000"/>
          </a:xfrm>
          <a:custGeom>
            <a:avLst/>
            <a:gdLst>
              <a:gd name="connsiteX0" fmla="*/ 1751341 w 3814227"/>
              <a:gd name="connsiteY0" fmla="*/ 0 h 3816000"/>
              <a:gd name="connsiteX1" fmla="*/ 3814227 w 3814227"/>
              <a:gd name="connsiteY1" fmla="*/ 0 h 3816000"/>
              <a:gd name="connsiteX2" fmla="*/ 3814227 w 3814227"/>
              <a:gd name="connsiteY2" fmla="*/ 2064656 h 3816000"/>
              <a:gd name="connsiteX3" fmla="*/ 2062886 w 3814227"/>
              <a:gd name="connsiteY3" fmla="*/ 3816000 h 3816000"/>
              <a:gd name="connsiteX4" fmla="*/ 0 w 3814227"/>
              <a:gd name="connsiteY4" fmla="*/ 3816000 h 3816000"/>
              <a:gd name="connsiteX5" fmla="*/ 0 w 3814227"/>
              <a:gd name="connsiteY5" fmla="*/ 1751344 h 3816000"/>
              <a:gd name="connsiteX6" fmla="*/ 1751341 w 3814227"/>
              <a:gd name="connsiteY6" fmla="*/ 0 h 38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4227" h="3816000">
                <a:moveTo>
                  <a:pt x="1751341" y="0"/>
                </a:moveTo>
                <a:lnTo>
                  <a:pt x="3814227" y="0"/>
                </a:lnTo>
                <a:lnTo>
                  <a:pt x="3814227" y="2064656"/>
                </a:lnTo>
                <a:cubicBezTo>
                  <a:pt x="3814227" y="3031897"/>
                  <a:pt x="3030125" y="3816000"/>
                  <a:pt x="2062886" y="3816000"/>
                </a:cubicBezTo>
                <a:lnTo>
                  <a:pt x="0" y="3816000"/>
                </a:lnTo>
                <a:lnTo>
                  <a:pt x="0" y="1751344"/>
                </a:lnTo>
                <a:cubicBezTo>
                  <a:pt x="0" y="784104"/>
                  <a:pt x="784102" y="0"/>
                  <a:pt x="1751341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6350">
            <a:solidFill>
              <a:srgbClr val="FFFFFF"/>
            </a:solidFill>
          </a:ln>
        </p:spPr>
        <p:txBody>
          <a:bodyPr vert="horz" wrap="square" lIns="1080000" tIns="1656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Rethink Sans" pitchFamily="2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Rethink Sans Medium" pitchFamily="2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Rethink Sans"/>
                <a:ea typeface="+mn-ea"/>
                <a:cs typeface="+mn-cs"/>
              </a:rPr>
              <a:t>XX%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Rethink Sans Medium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BDE26C29-CBA7-A4B3-779A-40DA1E934A2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71493" y="3900184"/>
            <a:ext cx="2488879" cy="2078344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think Sans"/>
                <a:ea typeface="+mn-ea"/>
                <a:cs typeface="+mn-cs"/>
              </a:rPr>
              <a:t>XX%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think Sans Medium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8F4A300B-8F7A-E71B-112C-A852DD0656D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274408" y="5171569"/>
            <a:ext cx="1424060" cy="806959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marL="32385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think Sans"/>
                <a:ea typeface="+mn-ea"/>
                <a:cs typeface="+mn-cs"/>
              </a:rPr>
              <a:t>XX%</a:t>
            </a:r>
          </a:p>
          <a:p>
            <a:pPr marL="32385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think Sans Medium" pitchFamily="2" charset="0"/>
                <a:ea typeface="+mn-ea"/>
                <a:cs typeface="+mn-cs"/>
              </a:rPr>
              <a:t>Text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888A3F37-88AD-1887-9679-679B3A41CF1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823036" y="4845567"/>
            <a:ext cx="1647755" cy="1132961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think Sans"/>
                <a:ea typeface="+mn-ea"/>
                <a:cs typeface="+mn-cs"/>
              </a:rPr>
              <a:t>XX%</a:t>
            </a:r>
          </a:p>
          <a:p>
            <a:pPr marL="14288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think Sans Medium" pitchFamily="2" charset="0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56230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chart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5537D0-7D91-BB66-D41A-23BD6CE4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Espace réservé du texte 33">
            <a:extLst>
              <a:ext uri="{FF2B5EF4-FFF2-40B4-BE49-F238E27FC236}">
                <a16:creationId xmlns:a16="http://schemas.microsoft.com/office/drawing/2014/main" id="{23D1B9E5-BAFD-E5F3-B89B-B45C6745B960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 bwMode="gray">
          <a:xfrm>
            <a:off x="4620000" y="1953000"/>
            <a:ext cx="2952000" cy="295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26000" tIns="144000" rIns="126000" bIns="144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rgbClr val="030D55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26" name="Espace réservé du texte 9">
            <a:extLst>
              <a:ext uri="{FF2B5EF4-FFF2-40B4-BE49-F238E27FC236}">
                <a16:creationId xmlns:a16="http://schemas.microsoft.com/office/drawing/2014/main" id="{0C2CF5ED-FE66-ED30-197E-40FC71428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2000" y="2368538"/>
            <a:ext cx="4098000" cy="1325563"/>
          </a:xfrm>
          <a:custGeom>
            <a:avLst/>
            <a:gdLst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25550 h 1325563"/>
              <a:gd name="connsiteX1" fmla="*/ 0 w 4098000"/>
              <a:gd name="connsiteY1" fmla="*/ 13 h 1325563"/>
              <a:gd name="connsiteX2" fmla="*/ 4098000 w 4098000"/>
              <a:gd name="connsiteY2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 h 1325563"/>
              <a:gd name="connsiteX1" fmla="*/ 4098000 w 4098000"/>
              <a:gd name="connsiteY1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8000" h="1325563" stroke="0" extrusionOk="0">
                <a:moveTo>
                  <a:pt x="4098000" y="1325563"/>
                </a:moveTo>
                <a:lnTo>
                  <a:pt x="0" y="1325550"/>
                </a:lnTo>
                <a:lnTo>
                  <a:pt x="0" y="13"/>
                </a:lnTo>
                <a:cubicBezTo>
                  <a:pt x="0" y="6"/>
                  <a:pt x="1834737" y="0"/>
                  <a:pt x="4098000" y="0"/>
                </a:cubicBezTo>
                <a:lnTo>
                  <a:pt x="4098000" y="1325563"/>
                </a:lnTo>
                <a:close/>
              </a:path>
              <a:path w="4098000" h="1325563" fill="none">
                <a:moveTo>
                  <a:pt x="0" y="13"/>
                </a:moveTo>
                <a:cubicBezTo>
                  <a:pt x="0" y="6"/>
                  <a:pt x="1834737" y="0"/>
                  <a:pt x="4098000" y="0"/>
                </a:cubicBezTo>
              </a:path>
            </a:pathLst>
          </a:custGeom>
          <a:noFill/>
          <a:ln w="6350">
            <a:solidFill>
              <a:srgbClr val="6EC4FF"/>
            </a:solidFill>
            <a:miter lim="800000"/>
            <a:tailEnd type="oval"/>
          </a:ln>
        </p:spPr>
        <p:txBody>
          <a:bodyPr wrap="square" lIns="0" tIns="216000" bIns="0" anchor="t" anchorCtr="0"/>
          <a:lstStyle>
            <a:lvl1pPr>
              <a:lnSpc>
                <a:spcPct val="95000"/>
              </a:lnSpc>
              <a:spcAft>
                <a:spcPts val="1200"/>
              </a:spcAft>
              <a:defRPr sz="1500">
                <a:latin typeface="Rethink Sans Medium" pitchFamily="2" charset="0"/>
              </a:defRPr>
            </a:lvl1pPr>
            <a:lvl2pPr>
              <a:lnSpc>
                <a:spcPct val="105000"/>
              </a:lnSpc>
              <a:spcAft>
                <a:spcPts val="0"/>
              </a:spcAft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ACBE9585-D67C-42FC-FC1D-D23B308603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7833000" y="2368538"/>
            <a:ext cx="4098000" cy="1325563"/>
          </a:xfrm>
          <a:custGeom>
            <a:avLst/>
            <a:gdLst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25550 h 1325563"/>
              <a:gd name="connsiteX1" fmla="*/ 0 w 4098000"/>
              <a:gd name="connsiteY1" fmla="*/ 13 h 1325563"/>
              <a:gd name="connsiteX2" fmla="*/ 4098000 w 4098000"/>
              <a:gd name="connsiteY2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 h 1325563"/>
              <a:gd name="connsiteX1" fmla="*/ 4098000 w 4098000"/>
              <a:gd name="connsiteY1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8000" h="1325563" stroke="0" extrusionOk="0">
                <a:moveTo>
                  <a:pt x="4098000" y="1325563"/>
                </a:moveTo>
                <a:lnTo>
                  <a:pt x="0" y="1325550"/>
                </a:lnTo>
                <a:lnTo>
                  <a:pt x="0" y="13"/>
                </a:lnTo>
                <a:cubicBezTo>
                  <a:pt x="0" y="6"/>
                  <a:pt x="1834737" y="0"/>
                  <a:pt x="4098000" y="0"/>
                </a:cubicBezTo>
                <a:lnTo>
                  <a:pt x="4098000" y="1325563"/>
                </a:lnTo>
                <a:close/>
              </a:path>
              <a:path w="4098000" h="1325563" fill="none">
                <a:moveTo>
                  <a:pt x="0" y="13"/>
                </a:moveTo>
                <a:cubicBezTo>
                  <a:pt x="0" y="6"/>
                  <a:pt x="1834737" y="0"/>
                  <a:pt x="4098000" y="0"/>
                </a:cubicBezTo>
              </a:path>
            </a:pathLst>
          </a:custGeom>
          <a:noFill/>
          <a:ln w="6350">
            <a:solidFill>
              <a:srgbClr val="6EC4FF"/>
            </a:solidFill>
            <a:miter lim="800000"/>
            <a:headEnd type="oval"/>
            <a:tailEnd type="none"/>
          </a:ln>
        </p:spPr>
        <p:txBody>
          <a:bodyPr wrap="square" lIns="0" tIns="216000" bIns="0" anchor="t" anchorCtr="0"/>
          <a:lstStyle>
            <a:lvl1pPr algn="r">
              <a:lnSpc>
                <a:spcPct val="95000"/>
              </a:lnSpc>
              <a:spcAft>
                <a:spcPts val="1200"/>
              </a:spcAft>
              <a:defRPr sz="1500">
                <a:latin typeface="Rethink Sans Medium" pitchFamily="2" charset="0"/>
              </a:defRPr>
            </a:lvl1pPr>
            <a:lvl2pPr algn="r">
              <a:lnSpc>
                <a:spcPct val="105000"/>
              </a:lnSpc>
              <a:spcAft>
                <a:spcPts val="0"/>
              </a:spcAft>
              <a:defRPr sz="1100">
                <a:latin typeface="+mn-lt"/>
              </a:defRPr>
            </a:lvl2pPr>
            <a:lvl3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 algn="r">
              <a:lnSpc>
                <a:spcPct val="105000"/>
              </a:lnSpc>
              <a:spcAft>
                <a:spcPts val="0"/>
              </a:spcAft>
              <a:buNone/>
              <a:tabLst/>
              <a:defRPr sz="1100">
                <a:latin typeface="+mn-lt"/>
              </a:defRPr>
            </a:lvl7pPr>
            <a:lvl8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46703F-8405-0D8F-33CA-FEC62BFF1D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43397"/>
            <a:ext cx="1130140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1E778D26-70B1-4CD7-A992-E73EE3B5046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252000" y="4483866"/>
            <a:ext cx="4098000" cy="1325563"/>
          </a:xfrm>
          <a:custGeom>
            <a:avLst/>
            <a:gdLst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25550 h 1325563"/>
              <a:gd name="connsiteX1" fmla="*/ 0 w 4098000"/>
              <a:gd name="connsiteY1" fmla="*/ 13 h 1325563"/>
              <a:gd name="connsiteX2" fmla="*/ 4098000 w 4098000"/>
              <a:gd name="connsiteY2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 h 1325563"/>
              <a:gd name="connsiteX1" fmla="*/ 4098000 w 4098000"/>
              <a:gd name="connsiteY1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8000" h="1325563" stroke="0" extrusionOk="0">
                <a:moveTo>
                  <a:pt x="4098000" y="1325563"/>
                </a:moveTo>
                <a:lnTo>
                  <a:pt x="0" y="1325550"/>
                </a:lnTo>
                <a:lnTo>
                  <a:pt x="0" y="13"/>
                </a:lnTo>
                <a:cubicBezTo>
                  <a:pt x="0" y="6"/>
                  <a:pt x="1834737" y="0"/>
                  <a:pt x="4098000" y="0"/>
                </a:cubicBezTo>
                <a:lnTo>
                  <a:pt x="4098000" y="1325563"/>
                </a:lnTo>
                <a:close/>
              </a:path>
              <a:path w="4098000" h="1325563" fill="none">
                <a:moveTo>
                  <a:pt x="0" y="13"/>
                </a:moveTo>
                <a:cubicBezTo>
                  <a:pt x="0" y="6"/>
                  <a:pt x="1834737" y="0"/>
                  <a:pt x="4098000" y="0"/>
                </a:cubicBezTo>
              </a:path>
            </a:pathLst>
          </a:custGeom>
          <a:noFill/>
          <a:ln w="6350">
            <a:solidFill>
              <a:srgbClr val="6EC4FF"/>
            </a:solidFill>
            <a:miter lim="800000"/>
            <a:tailEnd type="oval"/>
          </a:ln>
        </p:spPr>
        <p:txBody>
          <a:bodyPr wrap="square" lIns="0" tIns="216000" bIns="0" anchor="t" anchorCtr="0"/>
          <a:lstStyle>
            <a:lvl1pPr>
              <a:lnSpc>
                <a:spcPct val="95000"/>
              </a:lnSpc>
              <a:spcAft>
                <a:spcPts val="1200"/>
              </a:spcAft>
              <a:defRPr sz="1500">
                <a:latin typeface="Rethink Sans Medium" pitchFamily="2" charset="0"/>
              </a:defRPr>
            </a:lvl1pPr>
            <a:lvl2pPr>
              <a:lnSpc>
                <a:spcPct val="105000"/>
              </a:lnSpc>
              <a:spcAft>
                <a:spcPts val="0"/>
              </a:spcAft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DD2F00E6-06CF-9388-8B08-900203C2736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7833000" y="4483866"/>
            <a:ext cx="4098000" cy="1325563"/>
          </a:xfrm>
          <a:custGeom>
            <a:avLst/>
            <a:gdLst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25550 h 1325563"/>
              <a:gd name="connsiteX1" fmla="*/ 0 w 4098000"/>
              <a:gd name="connsiteY1" fmla="*/ 13 h 1325563"/>
              <a:gd name="connsiteX2" fmla="*/ 4098000 w 4098000"/>
              <a:gd name="connsiteY2" fmla="*/ 0 h 1325563"/>
              <a:gd name="connsiteX0" fmla="*/ 4098000 w 4098000"/>
              <a:gd name="connsiteY0" fmla="*/ 1325563 h 1325563"/>
              <a:gd name="connsiteX1" fmla="*/ 0 w 4098000"/>
              <a:gd name="connsiteY1" fmla="*/ 1325550 h 1325563"/>
              <a:gd name="connsiteX2" fmla="*/ 0 w 4098000"/>
              <a:gd name="connsiteY2" fmla="*/ 13 h 1325563"/>
              <a:gd name="connsiteX3" fmla="*/ 4098000 w 4098000"/>
              <a:gd name="connsiteY3" fmla="*/ 0 h 1325563"/>
              <a:gd name="connsiteX4" fmla="*/ 4098000 w 4098000"/>
              <a:gd name="connsiteY4" fmla="*/ 1325563 h 1325563"/>
              <a:gd name="connsiteX0" fmla="*/ 0 w 4098000"/>
              <a:gd name="connsiteY0" fmla="*/ 13 h 1325563"/>
              <a:gd name="connsiteX1" fmla="*/ 4098000 w 4098000"/>
              <a:gd name="connsiteY1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8000" h="1325563" stroke="0" extrusionOk="0">
                <a:moveTo>
                  <a:pt x="4098000" y="1325563"/>
                </a:moveTo>
                <a:lnTo>
                  <a:pt x="0" y="1325550"/>
                </a:lnTo>
                <a:lnTo>
                  <a:pt x="0" y="13"/>
                </a:lnTo>
                <a:cubicBezTo>
                  <a:pt x="0" y="6"/>
                  <a:pt x="1834737" y="0"/>
                  <a:pt x="4098000" y="0"/>
                </a:cubicBezTo>
                <a:lnTo>
                  <a:pt x="4098000" y="1325563"/>
                </a:lnTo>
                <a:close/>
              </a:path>
              <a:path w="4098000" h="1325563" fill="none">
                <a:moveTo>
                  <a:pt x="0" y="13"/>
                </a:moveTo>
                <a:cubicBezTo>
                  <a:pt x="0" y="6"/>
                  <a:pt x="1834737" y="0"/>
                  <a:pt x="4098000" y="0"/>
                </a:cubicBezTo>
              </a:path>
            </a:pathLst>
          </a:custGeom>
          <a:noFill/>
          <a:ln w="6350">
            <a:solidFill>
              <a:srgbClr val="6EC4FF"/>
            </a:solidFill>
            <a:miter lim="800000"/>
            <a:headEnd type="oval"/>
            <a:tailEnd type="none"/>
          </a:ln>
        </p:spPr>
        <p:txBody>
          <a:bodyPr wrap="square" lIns="0" tIns="216000" bIns="0" anchor="t" anchorCtr="0"/>
          <a:lstStyle>
            <a:lvl1pPr algn="r">
              <a:lnSpc>
                <a:spcPct val="95000"/>
              </a:lnSpc>
              <a:spcAft>
                <a:spcPts val="1200"/>
              </a:spcAft>
              <a:defRPr sz="1500">
                <a:latin typeface="Rethink Sans Medium" pitchFamily="2" charset="0"/>
              </a:defRPr>
            </a:lvl1pPr>
            <a:lvl2pPr algn="r">
              <a:lnSpc>
                <a:spcPct val="105000"/>
              </a:lnSpc>
              <a:spcAft>
                <a:spcPts val="0"/>
              </a:spcAft>
              <a:defRPr sz="1100">
                <a:latin typeface="+mn-lt"/>
              </a:defRPr>
            </a:lvl2pPr>
            <a:lvl3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 algn="r">
              <a:lnSpc>
                <a:spcPct val="105000"/>
              </a:lnSpc>
              <a:spcAft>
                <a:spcPts val="0"/>
              </a:spcAft>
              <a:buNone/>
              <a:tabLst/>
              <a:defRPr sz="1100">
                <a:latin typeface="+mn-lt"/>
              </a:defRPr>
            </a:lvl7pPr>
            <a:lvl8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 algn="r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5B980C21-3EBC-1E4F-2536-236B60C225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2734373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67CAFA-FFDD-ED77-3DB0-A43784B934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39EB647-AE1C-7BC9-A039-9C39695174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12" name="Graphique 9">
              <a:extLst>
                <a:ext uri="{FF2B5EF4-FFF2-40B4-BE49-F238E27FC236}">
                  <a16:creationId xmlns:a16="http://schemas.microsoft.com/office/drawing/2014/main" id="{CDD5415B-6F6C-9BBA-2650-1E780AB702C9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306D4BAF-9696-F8D3-3EFA-93828F5DF0BA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20" name="Graphique 9">
                <a:extLst>
                  <a:ext uri="{FF2B5EF4-FFF2-40B4-BE49-F238E27FC236}">
                    <a16:creationId xmlns:a16="http://schemas.microsoft.com/office/drawing/2014/main" id="{BB9B0AF1-AAF3-C09E-F9F1-69E491F67183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22" name="Forme libre : forme 21">
                  <a:extLst>
                    <a:ext uri="{FF2B5EF4-FFF2-40B4-BE49-F238E27FC236}">
                      <a16:creationId xmlns:a16="http://schemas.microsoft.com/office/drawing/2014/main" id="{F665B201-5B75-2086-9CD0-E161ECCFACE5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3" name="Forme libre : forme 22">
                  <a:extLst>
                    <a:ext uri="{FF2B5EF4-FFF2-40B4-BE49-F238E27FC236}">
                      <a16:creationId xmlns:a16="http://schemas.microsoft.com/office/drawing/2014/main" id="{805C37D5-AD40-6612-1E62-55C71EA9160F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9BDEEE32-E390-C1DE-DDCA-54897C69D7A8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3" name="Graphique 9">
              <a:extLst>
                <a:ext uri="{FF2B5EF4-FFF2-40B4-BE49-F238E27FC236}">
                  <a16:creationId xmlns:a16="http://schemas.microsoft.com/office/drawing/2014/main" id="{1797E5B1-3C2F-542B-477C-A811572EEA16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390B011B-1A3D-3E0C-C715-AE28ACB3E7FB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CA9185A1-94F8-557C-AD60-94E77D204EEC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1487EAF1-B885-8739-05C9-5996CA0E3E27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BF83BA53-40DB-F7A8-89E7-2CC79C432F7E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CE8B1771-5C31-96B4-4D28-0D3CA92E6714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CB22321-A3E6-8260-2D01-F67051ED8A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F80315-7787-B591-BB08-AA78EABC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04ADFF24-C006-39B1-8D94-4EB89892EA6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45659" y="2090738"/>
            <a:ext cx="11298660" cy="4005262"/>
          </a:xfrm>
        </p:spPr>
        <p:txBody>
          <a:bodyPr tIns="1080000"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table</a:t>
            </a:r>
            <a:endParaRPr lang="en-US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4D283DD9-FD57-DBB1-ABE5-B0397DF19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48396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slide - v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54E25-ECA8-6C31-8DBC-BFE0EC940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243397"/>
            <a:ext cx="11300201" cy="1080000"/>
          </a:xfrm>
        </p:spPr>
        <p:txBody>
          <a:bodyPr/>
          <a:lstStyle>
            <a:lvl1pPr>
              <a:defRPr spc="-30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Table of contents</a:t>
            </a:r>
            <a:endParaRPr lang="en-US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D443DA9B-EBC3-5179-D17A-98C1D27013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57456" y="1388112"/>
            <a:ext cx="4874069" cy="1477008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100000"/>
              </a:lnSpc>
              <a:spcAft>
                <a:spcPts val="0"/>
              </a:spcAft>
              <a:defRPr sz="3600"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defRPr sz="2000" baseline="0">
                <a:solidFill>
                  <a:schemeClr val="bg2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BC61AFA-7F72-034B-51B1-823D53DD97F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053939" y="1410970"/>
            <a:ext cx="713957" cy="1377949"/>
          </a:xfrm>
          <a:prstGeom prst="rect">
            <a:avLst/>
          </a:prstGeom>
          <a:ln w="31750">
            <a:noFill/>
          </a:ln>
        </p:spPr>
        <p:txBody>
          <a:bodyPr tIns="7200" anchor="t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chemeClr val="bg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rgbClr val="6EC4FF"/>
                </a:solidFill>
                <a:latin typeface="+mn-lt"/>
              </a:defRPr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904B2AE-2BE7-5BEA-442F-071BAFED6B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057456" y="2978093"/>
            <a:ext cx="4874069" cy="1477008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100000"/>
              </a:lnSpc>
              <a:spcAft>
                <a:spcPts val="0"/>
              </a:spcAft>
              <a:defRPr sz="3600"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defRPr sz="2000" baseline="0">
                <a:solidFill>
                  <a:schemeClr val="bg2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5134F149-056A-2000-F981-F708C65E98E6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053939" y="3000951"/>
            <a:ext cx="713957" cy="1377949"/>
          </a:xfrm>
          <a:prstGeom prst="rect">
            <a:avLst/>
          </a:prstGeom>
          <a:ln w="31750">
            <a:noFill/>
          </a:ln>
        </p:spPr>
        <p:txBody>
          <a:bodyPr tIns="7200" anchor="t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chemeClr val="bg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rgbClr val="6EC4FF"/>
                </a:solidFill>
                <a:latin typeface="+mn-lt"/>
              </a:defRPr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0F1F86A3-EA42-D2A0-ADAF-4A1EA329B6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57456" y="4568073"/>
            <a:ext cx="4874069" cy="1477008"/>
          </a:xfrm>
          <a:prstGeom prst="rect">
            <a:avLst/>
          </a:prstGeom>
          <a:ln>
            <a:noFill/>
            <a:miter lim="800000"/>
          </a:ln>
        </p:spPr>
        <p:txBody>
          <a:bodyPr lIns="0" tIns="108000"/>
          <a:lstStyle>
            <a:lvl1pPr>
              <a:lnSpc>
                <a:spcPct val="100000"/>
              </a:lnSpc>
              <a:spcAft>
                <a:spcPts val="0"/>
              </a:spcAft>
              <a:defRPr sz="3600" spc="-20" baseline="0">
                <a:solidFill>
                  <a:schemeClr val="bg2"/>
                </a:solidFill>
                <a:latin typeface="Rethink Sans Medium" pitchFamily="2" charset="0"/>
              </a:defRPr>
            </a:lvl1pPr>
            <a:lvl2pPr>
              <a:defRPr sz="2000" baseline="0">
                <a:solidFill>
                  <a:schemeClr val="bg2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C9BC2A8D-535C-D9F6-77D8-39324F5CA087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5053939" y="4590931"/>
            <a:ext cx="713957" cy="1377949"/>
          </a:xfrm>
          <a:prstGeom prst="rect">
            <a:avLst/>
          </a:prstGeom>
          <a:ln w="31750">
            <a:noFill/>
          </a:ln>
        </p:spPr>
        <p:txBody>
          <a:bodyPr tIns="7200" anchor="t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chemeClr val="bg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250">
                <a:solidFill>
                  <a:srgbClr val="6EC4FF"/>
                </a:solidFill>
                <a:latin typeface="+mn-lt"/>
              </a:defRPr>
            </a:lvl2pPr>
            <a:lvl3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3pPr>
            <a:lvl4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4pPr>
            <a:lvl5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4250">
                <a:solidFill>
                  <a:srgbClr val="6EC4FF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968723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mmy graph slid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B077BDB2-D0BE-0D3F-D77F-777F3B901A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space réservé du texte 15">
            <a:extLst>
              <a:ext uri="{FF2B5EF4-FFF2-40B4-BE49-F238E27FC236}">
                <a16:creationId xmlns:a16="http://schemas.microsoft.com/office/drawing/2014/main" id="{08B71EEE-F703-ABBC-EF6F-A1E2839000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47354" y="457862"/>
            <a:ext cx="258446" cy="190800"/>
          </a:xfrm>
          <a:solidFill>
            <a:srgbClr val="EDEBE4"/>
          </a:solidFill>
          <a:ln>
            <a:solidFill>
              <a:schemeClr val="bg2"/>
            </a:solidFill>
          </a:ln>
        </p:spPr>
        <p:txBody>
          <a:bodyPr wrap="none" lIns="43200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44" name="Espace réservé du texte 15">
            <a:extLst>
              <a:ext uri="{FF2B5EF4-FFF2-40B4-BE49-F238E27FC236}">
                <a16:creationId xmlns:a16="http://schemas.microsoft.com/office/drawing/2014/main" id="{997A53D7-61D2-4C77-C0C6-03E887464E6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47354" y="789375"/>
            <a:ext cx="258446" cy="190800"/>
          </a:xfrm>
          <a:solidFill>
            <a:srgbClr val="EDEBE4"/>
          </a:solidFill>
          <a:ln>
            <a:solidFill>
              <a:schemeClr val="tx2"/>
            </a:solidFill>
          </a:ln>
        </p:spPr>
        <p:txBody>
          <a:bodyPr wrap="none" lIns="43200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45" name="Espace réservé du texte 15">
            <a:extLst>
              <a:ext uri="{FF2B5EF4-FFF2-40B4-BE49-F238E27FC236}">
                <a16:creationId xmlns:a16="http://schemas.microsoft.com/office/drawing/2014/main" id="{D9601435-6232-6A08-8735-B4539067AE4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47354" y="1120887"/>
            <a:ext cx="258446" cy="190800"/>
          </a:xfrm>
          <a:solidFill>
            <a:srgbClr val="EDEBE4"/>
          </a:solidFill>
          <a:ln>
            <a:solidFill>
              <a:schemeClr val="accent4"/>
            </a:solidFill>
          </a:ln>
        </p:spPr>
        <p:txBody>
          <a:bodyPr wrap="none" lIns="43200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A8F669D-B8B7-7A67-846E-DC827DEAFA2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1" name="Titre 50">
            <a:extLst>
              <a:ext uri="{FF2B5EF4-FFF2-40B4-BE49-F238E27FC236}">
                <a16:creationId xmlns:a16="http://schemas.microsoft.com/office/drawing/2014/main" id="{76644159-47FE-903B-5E3A-DF2F691F4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0" y="243397"/>
            <a:ext cx="7367361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2" name="Espace réservé du texte 15">
            <a:extLst>
              <a:ext uri="{FF2B5EF4-FFF2-40B4-BE49-F238E27FC236}">
                <a16:creationId xmlns:a16="http://schemas.microsoft.com/office/drawing/2014/main" id="{8E4C9402-BA6D-816D-C15F-A79EB4085E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FEF7745D-C65F-8CA8-61CD-D4EB892C819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55" name="Graphique 9">
              <a:extLst>
                <a:ext uri="{FF2B5EF4-FFF2-40B4-BE49-F238E27FC236}">
                  <a16:creationId xmlns:a16="http://schemas.microsoft.com/office/drawing/2014/main" id="{44145B2F-DB5B-A8F3-089E-55E540E113E0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3520FA2F-BCD3-8A9B-7C12-1FF36A8FDA4B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3" name="Graphique 9">
                <a:extLst>
                  <a:ext uri="{FF2B5EF4-FFF2-40B4-BE49-F238E27FC236}">
                    <a16:creationId xmlns:a16="http://schemas.microsoft.com/office/drawing/2014/main" id="{09E265E3-48F9-CEE5-A59D-81B107AB7BC3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65" name="Forme libre : forme 64">
                  <a:extLst>
                    <a:ext uri="{FF2B5EF4-FFF2-40B4-BE49-F238E27FC236}">
                      <a16:creationId xmlns:a16="http://schemas.microsoft.com/office/drawing/2014/main" id="{4FEE1BFB-9641-F537-7434-438BAE337D9B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orme libre : forme 65">
                  <a:extLst>
                    <a:ext uri="{FF2B5EF4-FFF2-40B4-BE49-F238E27FC236}">
                      <a16:creationId xmlns:a16="http://schemas.microsoft.com/office/drawing/2014/main" id="{7B50B325-9F86-8945-69B0-DD093B3C930B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4" name="Forme libre : forme 63">
                <a:extLst>
                  <a:ext uri="{FF2B5EF4-FFF2-40B4-BE49-F238E27FC236}">
                    <a16:creationId xmlns:a16="http://schemas.microsoft.com/office/drawing/2014/main" id="{5701F7AE-FA5E-8279-857D-61DDA2647B07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aphique 9">
              <a:extLst>
                <a:ext uri="{FF2B5EF4-FFF2-40B4-BE49-F238E27FC236}">
                  <a16:creationId xmlns:a16="http://schemas.microsoft.com/office/drawing/2014/main" id="{14C5A608-E1EA-4CF2-E448-A70FAFE47D46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9AB444D2-7CB4-121E-107D-32E8FD67968B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F3C4BFA2-E93E-93B3-37F4-832A42701178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34DBDCEB-CA6F-87B5-EFA3-639D38545CC9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A1DBE3B2-B734-CEB3-36A8-001714EF1B2C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4CF06345-C6C8-3EC8-094D-8C07D1F2136F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4D6B8163-50DB-1428-D05E-EFD2A1000CF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6474150"/>
              </p:ext>
            </p:extLst>
          </p:nvPr>
        </p:nvGraphicFramePr>
        <p:xfrm>
          <a:off x="3498574" y="1691732"/>
          <a:ext cx="5194852" cy="413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Espace réservé du texte 15">
            <a:extLst>
              <a:ext uri="{FF2B5EF4-FFF2-40B4-BE49-F238E27FC236}">
                <a16:creationId xmlns:a16="http://schemas.microsoft.com/office/drawing/2014/main" id="{F40E9353-520C-022D-EBA3-B86D9AC53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962" y="174257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9C0ABF1E-F3A0-E46A-70E5-D75BF878500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10962" y="216929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1310F37F-9B79-B0DE-D28B-1E690BDFDC3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10962" y="2589241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B7773504-F02A-76F1-C8AA-1710FD68C9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10962" y="302273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1EE79BED-2466-6DB5-200B-35852178E87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0962" y="344945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0FCA1096-D4BA-ED88-4707-327E2A3F7FE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0962" y="387617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64BA2F19-217D-8770-6EA8-BD4EA139E13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10962" y="430289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FD7BC9B3-A993-35B2-9B58-BF8B7989ACE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0962" y="472961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2" name="Espace réservé du texte 15">
            <a:extLst>
              <a:ext uri="{FF2B5EF4-FFF2-40B4-BE49-F238E27FC236}">
                <a16:creationId xmlns:a16="http://schemas.microsoft.com/office/drawing/2014/main" id="{9315CC5A-3BF2-3458-47C9-2343369B85E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10962" y="5156334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3" name="Espace réservé du texte 15">
            <a:extLst>
              <a:ext uri="{FF2B5EF4-FFF2-40B4-BE49-F238E27FC236}">
                <a16:creationId xmlns:a16="http://schemas.microsoft.com/office/drawing/2014/main" id="{8D0F953C-0810-AE48-303A-DAF15691993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0962" y="5589828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7" name="Espace réservé du texte 15">
            <a:extLst>
              <a:ext uri="{FF2B5EF4-FFF2-40B4-BE49-F238E27FC236}">
                <a16:creationId xmlns:a16="http://schemas.microsoft.com/office/drawing/2014/main" id="{34A89107-BD22-555B-57D5-36F2C1ECD4B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580318" y="5834609"/>
            <a:ext cx="1291720" cy="1908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8" name="Espace réservé du texte 15">
            <a:extLst>
              <a:ext uri="{FF2B5EF4-FFF2-40B4-BE49-F238E27FC236}">
                <a16:creationId xmlns:a16="http://schemas.microsoft.com/office/drawing/2014/main" id="{D71D0D67-E1DB-F14B-67B9-9D8E1A6284F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826612" y="5834609"/>
            <a:ext cx="1291720" cy="1908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9" name="Espace réservé du texte 15">
            <a:extLst>
              <a:ext uri="{FF2B5EF4-FFF2-40B4-BE49-F238E27FC236}">
                <a16:creationId xmlns:a16="http://schemas.microsoft.com/office/drawing/2014/main" id="{0A12A727-0122-C27E-006C-655F0DE4776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079679" y="5834609"/>
            <a:ext cx="1291720" cy="1908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24713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mmy graph slid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B077BDB2-D0BE-0D3F-D77F-777F3B901A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A8F669D-B8B7-7A67-846E-DC827DEAFA2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1" name="Titre 50">
            <a:extLst>
              <a:ext uri="{FF2B5EF4-FFF2-40B4-BE49-F238E27FC236}">
                <a16:creationId xmlns:a16="http://schemas.microsoft.com/office/drawing/2014/main" id="{76644159-47FE-903B-5E3A-DF2F691F4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243397"/>
            <a:ext cx="737332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2" name="Espace réservé du texte 15">
            <a:extLst>
              <a:ext uri="{FF2B5EF4-FFF2-40B4-BE49-F238E27FC236}">
                <a16:creationId xmlns:a16="http://schemas.microsoft.com/office/drawing/2014/main" id="{8E4C9402-BA6D-816D-C15F-A79EB4085E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FEF7745D-C65F-8CA8-61CD-D4EB892C819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55" name="Graphique 9">
              <a:extLst>
                <a:ext uri="{FF2B5EF4-FFF2-40B4-BE49-F238E27FC236}">
                  <a16:creationId xmlns:a16="http://schemas.microsoft.com/office/drawing/2014/main" id="{44145B2F-DB5B-A8F3-089E-55E540E113E0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3520FA2F-BCD3-8A9B-7C12-1FF36A8FDA4B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3" name="Graphique 9">
                <a:extLst>
                  <a:ext uri="{FF2B5EF4-FFF2-40B4-BE49-F238E27FC236}">
                    <a16:creationId xmlns:a16="http://schemas.microsoft.com/office/drawing/2014/main" id="{09E265E3-48F9-CEE5-A59D-81B107AB7BC3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65" name="Forme libre : forme 64">
                  <a:extLst>
                    <a:ext uri="{FF2B5EF4-FFF2-40B4-BE49-F238E27FC236}">
                      <a16:creationId xmlns:a16="http://schemas.microsoft.com/office/drawing/2014/main" id="{4FEE1BFB-9641-F537-7434-438BAE337D9B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orme libre : forme 65">
                  <a:extLst>
                    <a:ext uri="{FF2B5EF4-FFF2-40B4-BE49-F238E27FC236}">
                      <a16:creationId xmlns:a16="http://schemas.microsoft.com/office/drawing/2014/main" id="{7B50B325-9F86-8945-69B0-DD093B3C930B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4" name="Forme libre : forme 63">
                <a:extLst>
                  <a:ext uri="{FF2B5EF4-FFF2-40B4-BE49-F238E27FC236}">
                    <a16:creationId xmlns:a16="http://schemas.microsoft.com/office/drawing/2014/main" id="{5701F7AE-FA5E-8279-857D-61DDA2647B07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aphique 9">
              <a:extLst>
                <a:ext uri="{FF2B5EF4-FFF2-40B4-BE49-F238E27FC236}">
                  <a16:creationId xmlns:a16="http://schemas.microsoft.com/office/drawing/2014/main" id="{14C5A608-E1EA-4CF2-E448-A70FAFE47D46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9AB444D2-7CB4-121E-107D-32E8FD67968B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F3C4BFA2-E93E-93B3-37F4-832A42701178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34DBDCEB-CA6F-87B5-EFA3-639D38545CC9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A1DBE3B2-B734-CEB3-36A8-001714EF1B2C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4CF06345-C6C8-3EC8-094D-8C07D1F2136F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0415D2B0-368A-E352-25C5-FAC43C6833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0152" y="1831328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E7FD4F4D-139F-2B36-2423-990E69EB577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84081" y="3333600"/>
            <a:ext cx="2687612" cy="1908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D111D6F7-E7DA-001D-94FB-BDC7666C0C1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267901" y="4675928"/>
            <a:ext cx="2687612" cy="1908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Rethink Sans Medium" pitchFamily="2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A532EF0E-2445-D41F-F529-29007C03DA1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47354" y="457862"/>
            <a:ext cx="258446" cy="19080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lIns="43200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FCE0EE28-87E5-2081-C00C-63CCFE87C68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47354" y="789375"/>
            <a:ext cx="258446" cy="190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43200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036C8EA3-4695-BE27-8554-8E4246AECE7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47354" y="1120887"/>
            <a:ext cx="258446" cy="1908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none" lIns="43200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683DDE06-4E4A-2E93-504E-C78CB47B2BA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43585167"/>
              </p:ext>
            </p:extLst>
          </p:nvPr>
        </p:nvGraphicFramePr>
        <p:xfrm>
          <a:off x="3498574" y="1691732"/>
          <a:ext cx="5194852" cy="413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85932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mmy graph slid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1109D1F9-5741-F7EA-981A-D5F43B1E08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5537D0-7D91-BB66-D41A-23BD6CE4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F7594D6-69E3-01F0-BB0B-93A75CC99865}"/>
              </a:ext>
            </a:extLst>
          </p:cNvPr>
          <p:cNvCxnSpPr>
            <a:cxnSpLocks/>
          </p:cNvCxnSpPr>
          <p:nvPr userDrawn="1"/>
        </p:nvCxnSpPr>
        <p:spPr>
          <a:xfrm>
            <a:off x="448881" y="2924794"/>
            <a:ext cx="1129543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4C3F511C-5547-043A-EA2A-B5D7541C824E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099704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9F3FC4C-58BB-FCFA-DC6E-7453CE653391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020785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C94F8454-075F-A8C9-AE6F-4F9FB1B233A3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941866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E196E0BF-427A-805B-1375-88ED1980DA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1" y="3351872"/>
            <a:ext cx="2651887" cy="696174"/>
          </a:xfrm>
        </p:spPr>
        <p:txBody>
          <a:bodyPr tIns="7200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436856DE-C10C-7B1D-F95B-DEA2C982B09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033823" y="338731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A6CD1399-FAB7-5680-6377-302374E5911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68063" y="338731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6A235C98-3A70-29F1-E24A-CAAE4ECCD5A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02302" y="338731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05A366D2-46FA-2114-66F9-F965AC269E8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42911" y="4414977"/>
            <a:ext cx="2651887" cy="696174"/>
          </a:xfrm>
        </p:spPr>
        <p:txBody>
          <a:bodyPr tIns="7200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588469DA-2D14-38EA-D850-CAAF89EEB31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033823" y="4450419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72D10492-1C40-8772-4E4F-6D5D37AA02A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68062" y="4450419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1DC6A34C-8B70-CE23-225F-3D797286AFB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02302" y="4450419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8B8708D1-F062-4127-F8CA-0EDA5F762BC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42912" y="5478082"/>
            <a:ext cx="2651887" cy="696174"/>
          </a:xfrm>
        </p:spPr>
        <p:txBody>
          <a:bodyPr tIns="7200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 sz="1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 sz="15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725FB074-2937-6F30-CD09-B8A8ABE4EB0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033823" y="551352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CFFE5CD6-1A7B-08D7-7C9D-D899FFBEF11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68063" y="551352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4" name="Espace réservé du texte 15">
            <a:extLst>
              <a:ext uri="{FF2B5EF4-FFF2-40B4-BE49-F238E27FC236}">
                <a16:creationId xmlns:a16="http://schemas.microsoft.com/office/drawing/2014/main" id="{EBF6DF71-06CA-63D4-AE80-F18E231510A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902302" y="551352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318383E-9834-52B5-3F90-39839E29C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1AE4FB54-D39A-E6D0-B858-7A85992A90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05ADD1A-6363-31AF-F46F-316A57296C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28" name="Graphique 9">
              <a:extLst>
                <a:ext uri="{FF2B5EF4-FFF2-40B4-BE49-F238E27FC236}">
                  <a16:creationId xmlns:a16="http://schemas.microsoft.com/office/drawing/2014/main" id="{A8BE0157-9AA3-8FE5-0DDF-32B3820BCCB2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44401457-8BDA-A095-67AA-5B39083982C7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36" name="Graphique 9">
                <a:extLst>
                  <a:ext uri="{FF2B5EF4-FFF2-40B4-BE49-F238E27FC236}">
                    <a16:creationId xmlns:a16="http://schemas.microsoft.com/office/drawing/2014/main" id="{B3EF1C2B-FD3B-4E44-DE14-12C9EBBCFEB4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38" name="Forme libre : forme 37">
                  <a:extLst>
                    <a:ext uri="{FF2B5EF4-FFF2-40B4-BE49-F238E27FC236}">
                      <a16:creationId xmlns:a16="http://schemas.microsoft.com/office/drawing/2014/main" id="{DA057E86-36AB-2FED-87F7-9D8A6D7B6FAD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" name="Forme libre : forme 38">
                  <a:extLst>
                    <a:ext uri="{FF2B5EF4-FFF2-40B4-BE49-F238E27FC236}">
                      <a16:creationId xmlns:a16="http://schemas.microsoft.com/office/drawing/2014/main" id="{4880C505-566A-910C-53F0-69F839727A5D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63C1E9E9-2180-FB2E-FD99-6F302BCF8279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9" name="Graphique 9">
              <a:extLst>
                <a:ext uri="{FF2B5EF4-FFF2-40B4-BE49-F238E27FC236}">
                  <a16:creationId xmlns:a16="http://schemas.microsoft.com/office/drawing/2014/main" id="{C13AA04E-9B06-7F15-9C3F-FCECFB27B516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18288461-32B9-1932-566B-D07BC8C97F74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127F38EA-9CB4-92CF-294D-707A824BCA04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ED10C9B4-7367-2A4B-573A-DC52B9416A95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F6AC9969-4C0C-9B97-3D19-AD6A981EE72D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AB1C3AA5-23DF-108B-0736-A680295CB316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9418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0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mmy graph slid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5537D0-7D91-BB66-D41A-23BD6CE4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F7594D6-69E3-01F0-BB0B-93A75CC99865}"/>
              </a:ext>
            </a:extLst>
          </p:cNvPr>
          <p:cNvCxnSpPr>
            <a:cxnSpLocks/>
          </p:cNvCxnSpPr>
          <p:nvPr userDrawn="1"/>
        </p:nvCxnSpPr>
        <p:spPr>
          <a:xfrm>
            <a:off x="250800" y="2924794"/>
            <a:ext cx="11689200" cy="0"/>
          </a:xfrm>
          <a:prstGeom prst="line">
            <a:avLst/>
          </a:prstGeom>
          <a:ln w="6350">
            <a:solidFill>
              <a:srgbClr val="030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4C3F511C-5547-043A-EA2A-B5D7541C824E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099704" y="285279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9F3FC4C-58BB-FCFA-DC6E-7453CE653391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020785" y="285279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C94F8454-075F-A8C9-AE6F-4F9FB1B233A3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941866" y="285279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318383E-9834-52B5-3F90-39839E29C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1AE4FB54-D39A-E6D0-B858-7A85992A90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05ADD1A-6363-31AF-F46F-316A57296C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28" name="Graphique 9">
              <a:extLst>
                <a:ext uri="{FF2B5EF4-FFF2-40B4-BE49-F238E27FC236}">
                  <a16:creationId xmlns:a16="http://schemas.microsoft.com/office/drawing/2014/main" id="{A8BE0157-9AA3-8FE5-0DDF-32B3820BCCB2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44401457-8BDA-A095-67AA-5B39083982C7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36" name="Graphique 9">
                <a:extLst>
                  <a:ext uri="{FF2B5EF4-FFF2-40B4-BE49-F238E27FC236}">
                    <a16:creationId xmlns:a16="http://schemas.microsoft.com/office/drawing/2014/main" id="{B3EF1C2B-FD3B-4E44-DE14-12C9EBBCFEB4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38" name="Forme libre : forme 37">
                  <a:extLst>
                    <a:ext uri="{FF2B5EF4-FFF2-40B4-BE49-F238E27FC236}">
                      <a16:creationId xmlns:a16="http://schemas.microsoft.com/office/drawing/2014/main" id="{DA057E86-36AB-2FED-87F7-9D8A6D7B6FAD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" name="Forme libre : forme 38">
                  <a:extLst>
                    <a:ext uri="{FF2B5EF4-FFF2-40B4-BE49-F238E27FC236}">
                      <a16:creationId xmlns:a16="http://schemas.microsoft.com/office/drawing/2014/main" id="{4880C505-566A-910C-53F0-69F839727A5D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63C1E9E9-2180-FB2E-FD99-6F302BCF8279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9" name="Graphique 9">
              <a:extLst>
                <a:ext uri="{FF2B5EF4-FFF2-40B4-BE49-F238E27FC236}">
                  <a16:creationId xmlns:a16="http://schemas.microsoft.com/office/drawing/2014/main" id="{C13AA04E-9B06-7F15-9C3F-FCECFB27B516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18288461-32B9-1932-566B-D07BC8C97F74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127F38EA-9CB4-92CF-294D-707A824BCA04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ED10C9B4-7367-2A4B-573A-DC52B9416A95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F6AC9969-4C0C-9B97-3D19-AD6A981EE72D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AB1C3AA5-23DF-108B-0736-A680295CB316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46" name="Espace réservé du texte 15">
            <a:extLst>
              <a:ext uri="{FF2B5EF4-FFF2-40B4-BE49-F238E27FC236}">
                <a16:creationId xmlns:a16="http://schemas.microsoft.com/office/drawing/2014/main" id="{3A227B91-852F-EE86-8F87-4E3AA6077A7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5697" y="3351872"/>
            <a:ext cx="2649102" cy="696174"/>
          </a:xfrm>
        </p:spPr>
        <p:txBody>
          <a:bodyPr tIns="7200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7" name="Espace réservé du texte 15">
            <a:extLst>
              <a:ext uri="{FF2B5EF4-FFF2-40B4-BE49-F238E27FC236}">
                <a16:creationId xmlns:a16="http://schemas.microsoft.com/office/drawing/2014/main" id="{5CE4C1FB-08DB-F685-AABF-7C5C63549E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033823" y="338731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48" name="Espace réservé du texte 15">
            <a:extLst>
              <a:ext uri="{FF2B5EF4-FFF2-40B4-BE49-F238E27FC236}">
                <a16:creationId xmlns:a16="http://schemas.microsoft.com/office/drawing/2014/main" id="{6CBE0465-B8B4-65AD-A24A-2DB61D4F9CD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968063" y="338731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49" name="Espace réservé du texte 15">
            <a:extLst>
              <a:ext uri="{FF2B5EF4-FFF2-40B4-BE49-F238E27FC236}">
                <a16:creationId xmlns:a16="http://schemas.microsoft.com/office/drawing/2014/main" id="{2CA525A2-5736-E798-5A89-80AABDF298E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902302" y="338731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0" name="Espace réservé du texte 15">
            <a:extLst>
              <a:ext uri="{FF2B5EF4-FFF2-40B4-BE49-F238E27FC236}">
                <a16:creationId xmlns:a16="http://schemas.microsoft.com/office/drawing/2014/main" id="{7B43DB31-C04E-826F-4E9C-283197282A4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5697" y="4414977"/>
            <a:ext cx="2649102" cy="696174"/>
          </a:xfrm>
        </p:spPr>
        <p:txBody>
          <a:bodyPr tIns="7200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51" name="Espace réservé du texte 15">
            <a:extLst>
              <a:ext uri="{FF2B5EF4-FFF2-40B4-BE49-F238E27FC236}">
                <a16:creationId xmlns:a16="http://schemas.microsoft.com/office/drawing/2014/main" id="{6B26F485-A3D4-594B-8BB1-4B51ED8DDA0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033823" y="4450419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2" name="Espace réservé du texte 15">
            <a:extLst>
              <a:ext uri="{FF2B5EF4-FFF2-40B4-BE49-F238E27FC236}">
                <a16:creationId xmlns:a16="http://schemas.microsoft.com/office/drawing/2014/main" id="{2032CB83-CB60-09D5-30D9-6E4D63565B7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68062" y="4450419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3" name="Espace réservé du texte 15">
            <a:extLst>
              <a:ext uri="{FF2B5EF4-FFF2-40B4-BE49-F238E27FC236}">
                <a16:creationId xmlns:a16="http://schemas.microsoft.com/office/drawing/2014/main" id="{B5087CD1-7C2E-01A1-3287-9FA8162CB9E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902302" y="4450419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4" name="Espace réservé du texte 15">
            <a:extLst>
              <a:ext uri="{FF2B5EF4-FFF2-40B4-BE49-F238E27FC236}">
                <a16:creationId xmlns:a16="http://schemas.microsoft.com/office/drawing/2014/main" id="{E0893FB9-1E99-E569-E87E-D8D693DBD5F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5698" y="5478082"/>
            <a:ext cx="2649102" cy="696174"/>
          </a:xfrm>
        </p:spPr>
        <p:txBody>
          <a:bodyPr tIns="7200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 sz="15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 sz="15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5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55" name="Espace réservé du texte 15">
            <a:extLst>
              <a:ext uri="{FF2B5EF4-FFF2-40B4-BE49-F238E27FC236}">
                <a16:creationId xmlns:a16="http://schemas.microsoft.com/office/drawing/2014/main" id="{470CD040-C789-D0EF-E731-DD7602DE6DB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033823" y="551352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6" name="Espace réservé du texte 15">
            <a:extLst>
              <a:ext uri="{FF2B5EF4-FFF2-40B4-BE49-F238E27FC236}">
                <a16:creationId xmlns:a16="http://schemas.microsoft.com/office/drawing/2014/main" id="{6C82B016-72EB-2A82-0113-CBF98009FF3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968063" y="551352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57" name="Espace réservé du texte 15">
            <a:extLst>
              <a:ext uri="{FF2B5EF4-FFF2-40B4-BE49-F238E27FC236}">
                <a16:creationId xmlns:a16="http://schemas.microsoft.com/office/drawing/2014/main" id="{C54400EA-1957-7BD6-715F-7C5B8D23E3D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902302" y="5513524"/>
            <a:ext cx="2844000" cy="669894"/>
          </a:xfrm>
        </p:spPr>
        <p:txBody>
          <a:bodyPr lIns="144000" tIns="72000" rIns="144000" anchor="t" anchorCtr="0"/>
          <a:lstStyle>
            <a:lvl1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>
              <a:lnSpc>
                <a:spcPct val="105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329398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mmy graph slid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799023-4FEC-81F0-A914-B3D1DCE54E20}"/>
              </a:ext>
            </a:extLst>
          </p:cNvPr>
          <p:cNvSpPr/>
          <p:nvPr userDrawn="1"/>
        </p:nvSpPr>
        <p:spPr>
          <a:xfrm>
            <a:off x="-600" y="0"/>
            <a:ext cx="12192000" cy="6858000"/>
          </a:xfrm>
          <a:prstGeom prst="rect">
            <a:avLst/>
          </a:prstGeom>
          <a:solidFill>
            <a:srgbClr val="EDEB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0AF497-0CC7-A9DE-5738-E143493D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067D564-A395-AE97-E20B-ACBC075D162F}"/>
              </a:ext>
            </a:extLst>
          </p:cNvPr>
          <p:cNvCxnSpPr>
            <a:cxnSpLocks/>
          </p:cNvCxnSpPr>
          <p:nvPr userDrawn="1"/>
        </p:nvCxnSpPr>
        <p:spPr>
          <a:xfrm>
            <a:off x="250800" y="5014849"/>
            <a:ext cx="11689200" cy="0"/>
          </a:xfrm>
          <a:prstGeom prst="line">
            <a:avLst/>
          </a:prstGeom>
          <a:ln w="6350">
            <a:solidFill>
              <a:schemeClr val="bg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704AB04B-5525-99DC-1687-7B3717C31A7D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79680" y="4942849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04A0E93E-953F-06CC-D825-479B30EDA2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986307" y="472151"/>
            <a:ext cx="1769330" cy="956595"/>
          </a:xfrm>
          <a:noFill/>
        </p:spPr>
        <p:txBody>
          <a:bodyPr wrap="square" lIns="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2" name="Espace réservé du texte 33">
            <a:extLst>
              <a:ext uri="{FF2B5EF4-FFF2-40B4-BE49-F238E27FC236}">
                <a16:creationId xmlns:a16="http://schemas.microsoft.com/office/drawing/2014/main" id="{0DEDED2E-5091-AA1C-FDF6-C26A4F3B99B5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 bwMode="gray">
          <a:xfrm>
            <a:off x="252000" y="3522978"/>
            <a:ext cx="972000" cy="97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00">
                <a:solidFill>
                  <a:schemeClr val="bg2">
                    <a:alpha val="0"/>
                  </a:schemeClr>
                </a:solidFill>
                <a:latin typeface="+mn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CC87F9CC-AE80-2117-847E-2BEB0588B5B4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3102152" y="4942849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2B24884A-EE78-1274-76A0-E3FD574C1641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6024624" y="4942849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CEB946C5-AFA1-4EB4-70F4-8A07769DD583}"/>
              </a:ext>
            </a:extLst>
          </p:cNvPr>
          <p:cNvSpPr>
            <a:spLocks noGrp="1" noChangeAspect="1"/>
          </p:cNvSpPr>
          <p:nvPr>
            <p:ph type="body" sz="quarter" idx="52" hasCustomPrompt="1"/>
          </p:nvPr>
        </p:nvSpPr>
        <p:spPr>
          <a:xfrm>
            <a:off x="8947096" y="4942849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561BE8A-BC29-5AE0-60E2-7349CF5822CA}"/>
              </a:ext>
            </a:extLst>
          </p:cNvPr>
          <p:cNvSpPr>
            <a:spLocks noGrp="1" noChangeAspect="1"/>
          </p:cNvSpPr>
          <p:nvPr>
            <p:ph type="body" sz="quarter" idx="53" hasCustomPrompt="1"/>
          </p:nvPr>
        </p:nvSpPr>
        <p:spPr bwMode="gray">
          <a:xfrm>
            <a:off x="1213690" y="1329713"/>
            <a:ext cx="8591366" cy="3167425"/>
          </a:xfrm>
          <a:custGeom>
            <a:avLst/>
            <a:gdLst>
              <a:gd name="connsiteX0" fmla="*/ 8585948 w 8591366"/>
              <a:gd name="connsiteY0" fmla="*/ 0 h 3167425"/>
              <a:gd name="connsiteX1" fmla="*/ 8591366 w 8591366"/>
              <a:gd name="connsiteY1" fmla="*/ 56711 h 3167425"/>
              <a:gd name="connsiteX2" fmla="*/ 8575643 w 8591366"/>
              <a:gd name="connsiteY2" fmla="*/ 58217 h 3167425"/>
              <a:gd name="connsiteX3" fmla="*/ 8572918 w 8591366"/>
              <a:gd name="connsiteY3" fmla="*/ 29690 h 3167425"/>
              <a:gd name="connsiteX4" fmla="*/ 4718238 w 8591366"/>
              <a:gd name="connsiteY4" fmla="*/ 2645635 h 3167425"/>
              <a:gd name="connsiteX5" fmla="*/ 560698 w 8591366"/>
              <a:gd name="connsiteY5" fmla="*/ 3163863 h 3167425"/>
              <a:gd name="connsiteX6" fmla="*/ 3600 w 8591366"/>
              <a:gd name="connsiteY6" fmla="*/ 3167402 h 3167425"/>
              <a:gd name="connsiteX7" fmla="*/ 3600 w 8591366"/>
              <a:gd name="connsiteY7" fmla="*/ 3167425 h 3167425"/>
              <a:gd name="connsiteX8" fmla="*/ 0 w 8591366"/>
              <a:gd name="connsiteY8" fmla="*/ 3167425 h 3167425"/>
              <a:gd name="connsiteX9" fmla="*/ 0 w 8591366"/>
              <a:gd name="connsiteY9" fmla="*/ 3163825 h 3167425"/>
              <a:gd name="connsiteX10" fmla="*/ 0 w 8591366"/>
              <a:gd name="connsiteY10" fmla="*/ 3151628 h 3167425"/>
              <a:gd name="connsiteX11" fmla="*/ 8560252 w 8591366"/>
              <a:gd name="connsiteY11" fmla="*/ 20378 h 3167425"/>
              <a:gd name="connsiteX12" fmla="*/ 8532421 w 8591366"/>
              <a:gd name="connsiteY12" fmla="*/ 25091 h 3167425"/>
              <a:gd name="connsiteX13" fmla="*/ 8529780 w 8591366"/>
              <a:gd name="connsiteY13" fmla="*/ 9515 h 31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91366" h="3167425">
                <a:moveTo>
                  <a:pt x="8585948" y="0"/>
                </a:moveTo>
                <a:lnTo>
                  <a:pt x="8591366" y="56711"/>
                </a:lnTo>
                <a:lnTo>
                  <a:pt x="8575643" y="58217"/>
                </a:lnTo>
                <a:lnTo>
                  <a:pt x="8572918" y="29690"/>
                </a:lnTo>
                <a:cubicBezTo>
                  <a:pt x="7586455" y="1310853"/>
                  <a:pt x="6325426" y="2166732"/>
                  <a:pt x="4718238" y="2645635"/>
                </a:cubicBezTo>
                <a:cubicBezTo>
                  <a:pt x="3368048" y="3047957"/>
                  <a:pt x="1891625" y="3145711"/>
                  <a:pt x="560698" y="3163863"/>
                </a:cubicBezTo>
                <a:lnTo>
                  <a:pt x="3600" y="3167402"/>
                </a:lnTo>
                <a:lnTo>
                  <a:pt x="3600" y="3167425"/>
                </a:lnTo>
                <a:lnTo>
                  <a:pt x="0" y="3167425"/>
                </a:lnTo>
                <a:lnTo>
                  <a:pt x="0" y="3163825"/>
                </a:lnTo>
                <a:lnTo>
                  <a:pt x="0" y="3151628"/>
                </a:lnTo>
                <a:cubicBezTo>
                  <a:pt x="2975546" y="3151628"/>
                  <a:pt x="6335319" y="2909241"/>
                  <a:pt x="8560252" y="20378"/>
                </a:cubicBezTo>
                <a:lnTo>
                  <a:pt x="8532421" y="25091"/>
                </a:lnTo>
                <a:lnTo>
                  <a:pt x="8529780" y="9515"/>
                </a:lnTo>
                <a:close/>
              </a:path>
            </a:pathLst>
          </a:custGeom>
          <a:solidFill>
            <a:srgbClr val="6EC4FF"/>
          </a:solidFill>
        </p:spPr>
        <p:txBody>
          <a:bodyPr wrap="square" lIns="0" tIns="0" rIns="0" bIns="0" anchor="ctr" anchorCtr="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00">
                <a:solidFill>
                  <a:schemeClr val="bg2">
                    <a:alpha val="0"/>
                  </a:schemeClr>
                </a:solidFill>
                <a:latin typeface="+mn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07F4142-C3C5-EA2C-CB4A-74EE4755B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0" y="243397"/>
            <a:ext cx="8642215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AB71BEB4-05B3-4246-C967-3C634255306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D34FBAD-F4A2-9DAB-B827-E4940BCB8DE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18" name="Graphique 9">
              <a:extLst>
                <a:ext uri="{FF2B5EF4-FFF2-40B4-BE49-F238E27FC236}">
                  <a16:creationId xmlns:a16="http://schemas.microsoft.com/office/drawing/2014/main" id="{0FC4FB44-DD10-4B50-75D0-C836C6555C42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09473391-79B5-FC53-234E-7C0A0FA7A451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26" name="Graphique 9">
                <a:extLst>
                  <a:ext uri="{FF2B5EF4-FFF2-40B4-BE49-F238E27FC236}">
                    <a16:creationId xmlns:a16="http://schemas.microsoft.com/office/drawing/2014/main" id="{37B83362-0A9D-12AC-EB5D-90955F79780C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28" name="Forme libre : forme 27">
                  <a:extLst>
                    <a:ext uri="{FF2B5EF4-FFF2-40B4-BE49-F238E27FC236}">
                      <a16:creationId xmlns:a16="http://schemas.microsoft.com/office/drawing/2014/main" id="{E6F8A4FD-9DB4-F990-C27D-9B4C00C387EF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9" name="Forme libre : forme 28">
                  <a:extLst>
                    <a:ext uri="{FF2B5EF4-FFF2-40B4-BE49-F238E27FC236}">
                      <a16:creationId xmlns:a16="http://schemas.microsoft.com/office/drawing/2014/main" id="{7794F161-3F05-2089-B4F0-F9F27F03D869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82A756BC-FEDF-9F64-239B-30B5AFC0F00D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9" name="Graphique 9">
              <a:extLst>
                <a:ext uri="{FF2B5EF4-FFF2-40B4-BE49-F238E27FC236}">
                  <a16:creationId xmlns:a16="http://schemas.microsoft.com/office/drawing/2014/main" id="{5699A013-D68D-EB05-8EEB-7EE3AE7F8CE4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0103D820-2B80-8891-934A-1BEB37EBE329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2820AB30-2E9A-E0D0-C80F-E71E9A60B9E8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668A10D5-60F2-F7A8-8B75-8533FEB865B9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5CAF9732-6DFE-BF5E-ADE0-FA60DF463B3B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BB3A9C1D-F2C2-BBB2-9E70-94F4C5AB59D4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14446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mmy graph slid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0AF497-0CC7-A9DE-5738-E143493D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067D564-A395-AE97-E20B-ACBC075D162F}"/>
              </a:ext>
            </a:extLst>
          </p:cNvPr>
          <p:cNvCxnSpPr>
            <a:cxnSpLocks/>
          </p:cNvCxnSpPr>
          <p:nvPr userDrawn="1"/>
        </p:nvCxnSpPr>
        <p:spPr>
          <a:xfrm>
            <a:off x="250800" y="5014849"/>
            <a:ext cx="11689200" cy="0"/>
          </a:xfrm>
          <a:prstGeom prst="line">
            <a:avLst/>
          </a:prstGeom>
          <a:ln w="6350">
            <a:solidFill>
              <a:srgbClr val="030D55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704AB04B-5525-99DC-1687-7B3717C31A7D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79680" y="4942849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04A0E93E-953F-06CC-D825-479B30EDA2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986307" y="472151"/>
            <a:ext cx="1996560" cy="956595"/>
          </a:xfrm>
          <a:noFill/>
        </p:spPr>
        <p:txBody>
          <a:bodyPr wrap="square" lIns="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1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2" name="Espace réservé du texte 33">
            <a:extLst>
              <a:ext uri="{FF2B5EF4-FFF2-40B4-BE49-F238E27FC236}">
                <a16:creationId xmlns:a16="http://schemas.microsoft.com/office/drawing/2014/main" id="{0DEDED2E-5091-AA1C-FDF6-C26A4F3B99B5}"/>
              </a:ext>
            </a:extLst>
          </p:cNvPr>
          <p:cNvSpPr>
            <a:spLocks noGrp="1" noChangeAspect="1"/>
          </p:cNvSpPr>
          <p:nvPr>
            <p:ph type="body" sz="quarter" idx="49" hasCustomPrompt="1"/>
          </p:nvPr>
        </p:nvSpPr>
        <p:spPr bwMode="gray">
          <a:xfrm>
            <a:off x="252000" y="3522978"/>
            <a:ext cx="972000" cy="972000"/>
          </a:xfrm>
          <a:custGeom>
            <a:avLst/>
            <a:gdLst>
              <a:gd name="connsiteX0" fmla="*/ 1332000 w 2862000"/>
              <a:gd name="connsiteY0" fmla="*/ 0 h 2862000"/>
              <a:gd name="connsiteX1" fmla="*/ 2862000 w 2862000"/>
              <a:gd name="connsiteY1" fmla="*/ 0 h 2862000"/>
              <a:gd name="connsiteX2" fmla="*/ 2862000 w 2862000"/>
              <a:gd name="connsiteY2" fmla="*/ 1530000 h 2862000"/>
              <a:gd name="connsiteX3" fmla="*/ 1530000 w 2862000"/>
              <a:gd name="connsiteY3" fmla="*/ 2862000 h 2862000"/>
              <a:gd name="connsiteX4" fmla="*/ 0 w 2862000"/>
              <a:gd name="connsiteY4" fmla="*/ 2862000 h 2862000"/>
              <a:gd name="connsiteX5" fmla="*/ 0 w 2862000"/>
              <a:gd name="connsiteY5" fmla="*/ 1332000 h 2862000"/>
              <a:gd name="connsiteX6" fmla="*/ 1332000 w 2862000"/>
              <a:gd name="connsiteY6" fmla="*/ 0 h 28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000" h="2862000">
                <a:moveTo>
                  <a:pt x="1332000" y="0"/>
                </a:moveTo>
                <a:lnTo>
                  <a:pt x="2862000" y="0"/>
                </a:lnTo>
                <a:lnTo>
                  <a:pt x="2862000" y="1530000"/>
                </a:lnTo>
                <a:cubicBezTo>
                  <a:pt x="2862000" y="2265643"/>
                  <a:pt x="2265643" y="2862000"/>
                  <a:pt x="1530000" y="2862000"/>
                </a:cubicBezTo>
                <a:lnTo>
                  <a:pt x="0" y="2862000"/>
                </a:lnTo>
                <a:lnTo>
                  <a:pt x="0" y="1332000"/>
                </a:lnTo>
                <a:cubicBezTo>
                  <a:pt x="0" y="596357"/>
                  <a:pt x="596357" y="0"/>
                  <a:pt x="1332000" y="0"/>
                </a:cubicBezTo>
                <a:close/>
              </a:path>
            </a:pathLst>
          </a:custGeom>
          <a:solidFill>
            <a:srgbClr val="EDEBE4"/>
          </a:solidFill>
        </p:spPr>
        <p:txBody>
          <a:bodyPr wrap="square" lIns="0" tIns="0" rIns="0" bIns="0" anchor="ctr" anchorCtr="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00">
                <a:solidFill>
                  <a:schemeClr val="bg2">
                    <a:alpha val="0"/>
                  </a:schemeClr>
                </a:solidFill>
                <a:latin typeface="+mn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CC87F9CC-AE80-2117-847E-2BEB0588B5B4}"/>
              </a:ext>
            </a:extLst>
          </p:cNvPr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3102152" y="4942849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2B24884A-EE78-1274-76A0-E3FD574C1641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6024624" y="4942849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CEB946C5-AFA1-4EB4-70F4-8A07769DD583}"/>
              </a:ext>
            </a:extLst>
          </p:cNvPr>
          <p:cNvSpPr>
            <a:spLocks noGrp="1" noChangeAspect="1"/>
          </p:cNvSpPr>
          <p:nvPr>
            <p:ph type="body" sz="quarter" idx="52" hasCustomPrompt="1"/>
          </p:nvPr>
        </p:nvSpPr>
        <p:spPr>
          <a:xfrm>
            <a:off x="8947096" y="4942849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tIns="504000" bIns="0" anchor="t" anchorCtr="0"/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561BE8A-BC29-5AE0-60E2-7349CF5822CA}"/>
              </a:ext>
            </a:extLst>
          </p:cNvPr>
          <p:cNvSpPr>
            <a:spLocks noGrp="1" noChangeAspect="1"/>
          </p:cNvSpPr>
          <p:nvPr>
            <p:ph type="body" sz="quarter" idx="53" hasCustomPrompt="1"/>
          </p:nvPr>
        </p:nvSpPr>
        <p:spPr bwMode="gray">
          <a:xfrm>
            <a:off x="1213690" y="1329713"/>
            <a:ext cx="8591366" cy="3167425"/>
          </a:xfrm>
          <a:custGeom>
            <a:avLst/>
            <a:gdLst>
              <a:gd name="connsiteX0" fmla="*/ 8585948 w 8591366"/>
              <a:gd name="connsiteY0" fmla="*/ 0 h 3167425"/>
              <a:gd name="connsiteX1" fmla="*/ 8591366 w 8591366"/>
              <a:gd name="connsiteY1" fmla="*/ 56711 h 3167425"/>
              <a:gd name="connsiteX2" fmla="*/ 8575643 w 8591366"/>
              <a:gd name="connsiteY2" fmla="*/ 58217 h 3167425"/>
              <a:gd name="connsiteX3" fmla="*/ 8572918 w 8591366"/>
              <a:gd name="connsiteY3" fmla="*/ 29690 h 3167425"/>
              <a:gd name="connsiteX4" fmla="*/ 4718238 w 8591366"/>
              <a:gd name="connsiteY4" fmla="*/ 2645635 h 3167425"/>
              <a:gd name="connsiteX5" fmla="*/ 560698 w 8591366"/>
              <a:gd name="connsiteY5" fmla="*/ 3163863 h 3167425"/>
              <a:gd name="connsiteX6" fmla="*/ 3600 w 8591366"/>
              <a:gd name="connsiteY6" fmla="*/ 3167402 h 3167425"/>
              <a:gd name="connsiteX7" fmla="*/ 3600 w 8591366"/>
              <a:gd name="connsiteY7" fmla="*/ 3167425 h 3167425"/>
              <a:gd name="connsiteX8" fmla="*/ 0 w 8591366"/>
              <a:gd name="connsiteY8" fmla="*/ 3167425 h 3167425"/>
              <a:gd name="connsiteX9" fmla="*/ 0 w 8591366"/>
              <a:gd name="connsiteY9" fmla="*/ 3163825 h 3167425"/>
              <a:gd name="connsiteX10" fmla="*/ 0 w 8591366"/>
              <a:gd name="connsiteY10" fmla="*/ 3151628 h 3167425"/>
              <a:gd name="connsiteX11" fmla="*/ 8560252 w 8591366"/>
              <a:gd name="connsiteY11" fmla="*/ 20378 h 3167425"/>
              <a:gd name="connsiteX12" fmla="*/ 8532421 w 8591366"/>
              <a:gd name="connsiteY12" fmla="*/ 25091 h 3167425"/>
              <a:gd name="connsiteX13" fmla="*/ 8529780 w 8591366"/>
              <a:gd name="connsiteY13" fmla="*/ 9515 h 31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91366" h="3167425">
                <a:moveTo>
                  <a:pt x="8585948" y="0"/>
                </a:moveTo>
                <a:lnTo>
                  <a:pt x="8591366" y="56711"/>
                </a:lnTo>
                <a:lnTo>
                  <a:pt x="8575643" y="58217"/>
                </a:lnTo>
                <a:lnTo>
                  <a:pt x="8572918" y="29690"/>
                </a:lnTo>
                <a:cubicBezTo>
                  <a:pt x="7586455" y="1310853"/>
                  <a:pt x="6325426" y="2166732"/>
                  <a:pt x="4718238" y="2645635"/>
                </a:cubicBezTo>
                <a:cubicBezTo>
                  <a:pt x="3368048" y="3047957"/>
                  <a:pt x="1891625" y="3145711"/>
                  <a:pt x="560698" y="3163863"/>
                </a:cubicBezTo>
                <a:lnTo>
                  <a:pt x="3600" y="3167402"/>
                </a:lnTo>
                <a:lnTo>
                  <a:pt x="3600" y="3167425"/>
                </a:lnTo>
                <a:lnTo>
                  <a:pt x="0" y="3167425"/>
                </a:lnTo>
                <a:lnTo>
                  <a:pt x="0" y="3163825"/>
                </a:lnTo>
                <a:lnTo>
                  <a:pt x="0" y="3151628"/>
                </a:lnTo>
                <a:cubicBezTo>
                  <a:pt x="2975546" y="3151628"/>
                  <a:pt x="6335319" y="2909241"/>
                  <a:pt x="8560252" y="20378"/>
                </a:cubicBezTo>
                <a:lnTo>
                  <a:pt x="8532421" y="25091"/>
                </a:lnTo>
                <a:lnTo>
                  <a:pt x="8529780" y="9515"/>
                </a:lnTo>
                <a:close/>
              </a:path>
            </a:pathLst>
          </a:custGeom>
          <a:solidFill>
            <a:srgbClr val="6EC4FF"/>
          </a:solidFill>
        </p:spPr>
        <p:txBody>
          <a:bodyPr wrap="square" lIns="0" tIns="0" rIns="0" bIns="0" anchor="ctr" anchorCtr="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00">
                <a:solidFill>
                  <a:schemeClr val="bg2">
                    <a:alpha val="0"/>
                  </a:schemeClr>
                </a:solidFill>
                <a:latin typeface="+mn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00">
                <a:solidFill>
                  <a:srgbClr val="030D55">
                    <a:alpha val="0"/>
                  </a:srgbClr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07F4142-C3C5-EA2C-CB4A-74EE4755B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243397"/>
            <a:ext cx="8648183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AB71BEB4-05B3-4246-C967-3C634255306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30233581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0E15B8-41F0-8A45-0262-B2DB402742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5C91C98-8DB8-58AD-0666-24B9DC88F62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11" name="Graphique 9">
              <a:extLst>
                <a:ext uri="{FF2B5EF4-FFF2-40B4-BE49-F238E27FC236}">
                  <a16:creationId xmlns:a16="http://schemas.microsoft.com/office/drawing/2014/main" id="{29A1779F-DB82-E252-E06F-CD180A651F70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BD19004A-C6B4-8998-9508-B9A91602A919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4" name="Graphique 9">
                <a:extLst>
                  <a:ext uri="{FF2B5EF4-FFF2-40B4-BE49-F238E27FC236}">
                    <a16:creationId xmlns:a16="http://schemas.microsoft.com/office/drawing/2014/main" id="{9D7B7BCA-6241-C990-6CF0-1DB29CBAF46B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46" name="Forme libre : forme 45">
                  <a:extLst>
                    <a:ext uri="{FF2B5EF4-FFF2-40B4-BE49-F238E27FC236}">
                      <a16:creationId xmlns:a16="http://schemas.microsoft.com/office/drawing/2014/main" id="{4EAD1CE1-B0AF-E174-8896-DD440B73949B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orme libre : forme 46">
                  <a:extLst>
                    <a:ext uri="{FF2B5EF4-FFF2-40B4-BE49-F238E27FC236}">
                      <a16:creationId xmlns:a16="http://schemas.microsoft.com/office/drawing/2014/main" id="{BAFEB94F-24A1-7D2A-5222-4CDA31C66BBA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Forme libre : forme 44">
                <a:extLst>
                  <a:ext uri="{FF2B5EF4-FFF2-40B4-BE49-F238E27FC236}">
                    <a16:creationId xmlns:a16="http://schemas.microsoft.com/office/drawing/2014/main" id="{75F38487-976D-ACCD-EB87-3D986E49A51A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que 9">
              <a:extLst>
                <a:ext uri="{FF2B5EF4-FFF2-40B4-BE49-F238E27FC236}">
                  <a16:creationId xmlns:a16="http://schemas.microsoft.com/office/drawing/2014/main" id="{C36F0455-18D2-52CE-6C45-92D0EC121871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E340DCEF-2FC5-1091-85F4-99E44A99D947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AEF843F7-EBB7-38CB-DA99-C2329A8CC12A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9842BFB7-057F-4560-2C47-50402B23E407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2BAF98D0-E530-C19D-F324-43D204ECF344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C3E30947-EF7D-05FB-16D7-49A2B016B05E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DB3EEF7-64B6-9487-A4E3-B021AD3964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243397"/>
            <a:ext cx="116892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D40ED0-6634-E0C3-729F-7B117C64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5727BB2-9288-FFFB-F080-A7A0033412B4}"/>
              </a:ext>
            </a:extLst>
          </p:cNvPr>
          <p:cNvCxnSpPr>
            <a:cxnSpLocks/>
          </p:cNvCxnSpPr>
          <p:nvPr userDrawn="1"/>
        </p:nvCxnSpPr>
        <p:spPr>
          <a:xfrm>
            <a:off x="250800" y="2924794"/>
            <a:ext cx="11689200" cy="0"/>
          </a:xfrm>
          <a:prstGeom prst="line">
            <a:avLst/>
          </a:prstGeom>
          <a:ln w="6350">
            <a:solidFill>
              <a:schemeClr val="bg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CD6A325D-570E-7CC7-FCC7-75794A9C293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64760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1F9A88C9-75F5-EB93-9ED4-E3749CA36FB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117004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56292DC5-44A1-D491-13C5-077E62EEB11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069248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B3B6DC27-5771-E2E7-402A-3406610CC0C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021492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8250AA3D-1BD4-3EC0-39E1-C26FFA7C81C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973736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6949383D-84BF-3ADE-093B-EAEF19090068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925980" y="2852794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13ADD726-FDAA-D4B7-FADF-1B11D7BA37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2000" y="3293792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91A6BE69-1535-B959-2FB4-444C3A910C7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01196" y="3293792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4524DBC3-3CDE-C787-0A4C-860BE969B94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150392" y="3293792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16200302-85DB-EE3B-2230-DD8A07258ED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9588" y="3293792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580EB349-8B66-5960-1D4B-D7A154F242D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048784" y="3293792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C026E57C-801E-FA2F-28AF-607E71C1133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997979" y="3293792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E7DB4FF-A560-6EDD-DFC1-F1A761F306DE}"/>
              </a:ext>
            </a:extLst>
          </p:cNvPr>
          <p:cNvCxnSpPr>
            <a:cxnSpLocks/>
          </p:cNvCxnSpPr>
          <p:nvPr userDrawn="1"/>
        </p:nvCxnSpPr>
        <p:spPr>
          <a:xfrm>
            <a:off x="248893" y="5039190"/>
            <a:ext cx="11689200" cy="0"/>
          </a:xfrm>
          <a:prstGeom prst="line">
            <a:avLst/>
          </a:prstGeom>
          <a:ln w="6350">
            <a:solidFill>
              <a:schemeClr val="bg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A0D6908E-C873-5F58-C7C4-7352694DB683}"/>
              </a:ext>
            </a:extLst>
          </p:cNvPr>
          <p:cNvSpPr>
            <a:spLocks noGrp="1" noChangeAspect="1"/>
          </p:cNvSpPr>
          <p:nvPr>
            <p:ph type="body" sz="quarter" idx="54" hasCustomPrompt="1"/>
          </p:nvPr>
        </p:nvSpPr>
        <p:spPr>
          <a:xfrm>
            <a:off x="162853" y="4967190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5" name="Espace réservé du texte 9">
            <a:extLst>
              <a:ext uri="{FF2B5EF4-FFF2-40B4-BE49-F238E27FC236}">
                <a16:creationId xmlns:a16="http://schemas.microsoft.com/office/drawing/2014/main" id="{EB0C38D9-94E6-B67B-E9A9-A01D7434783F}"/>
              </a:ext>
            </a:extLst>
          </p:cNvPr>
          <p:cNvSpPr>
            <a:spLocks noGrp="1" noChangeAspect="1"/>
          </p:cNvSpPr>
          <p:nvPr>
            <p:ph type="body" sz="quarter" idx="55" hasCustomPrompt="1"/>
          </p:nvPr>
        </p:nvSpPr>
        <p:spPr>
          <a:xfrm>
            <a:off x="2115097" y="4967190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6" name="Espace réservé du texte 9">
            <a:extLst>
              <a:ext uri="{FF2B5EF4-FFF2-40B4-BE49-F238E27FC236}">
                <a16:creationId xmlns:a16="http://schemas.microsoft.com/office/drawing/2014/main" id="{57B55D0C-83F0-B998-D580-1CF4D0A00ADE}"/>
              </a:ext>
            </a:extLst>
          </p:cNvPr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4067341" y="4967190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CB22EC8B-5716-B880-0B97-76860B5633B4}"/>
              </a:ext>
            </a:extLst>
          </p:cNvPr>
          <p:cNvSpPr>
            <a:spLocks noGrp="1" noChangeAspect="1"/>
          </p:cNvSpPr>
          <p:nvPr>
            <p:ph type="body" sz="quarter" idx="57" hasCustomPrompt="1"/>
          </p:nvPr>
        </p:nvSpPr>
        <p:spPr>
          <a:xfrm>
            <a:off x="6019585" y="4967190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2C8EEAD9-F0FC-588E-BD2C-9B43F9E2F6B7}"/>
              </a:ext>
            </a:extLst>
          </p:cNvPr>
          <p:cNvSpPr>
            <a:spLocks noGrp="1" noChangeAspect="1"/>
          </p:cNvSpPr>
          <p:nvPr>
            <p:ph type="body" sz="quarter" idx="58" hasCustomPrompt="1"/>
          </p:nvPr>
        </p:nvSpPr>
        <p:spPr>
          <a:xfrm>
            <a:off x="7971829" y="4967190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AC3E4978-2E87-7F9F-0F57-FA313C53ABC2}"/>
              </a:ext>
            </a:extLst>
          </p:cNvPr>
          <p:cNvSpPr>
            <a:spLocks noGrp="1" noChangeAspect="1"/>
          </p:cNvSpPr>
          <p:nvPr>
            <p:ph type="body" sz="quarter" idx="59" hasCustomPrompt="1"/>
          </p:nvPr>
        </p:nvSpPr>
        <p:spPr>
          <a:xfrm>
            <a:off x="9924073" y="4967190"/>
            <a:ext cx="144000" cy="144000"/>
          </a:xfrm>
          <a:prstGeom prst="ellipse">
            <a:avLst/>
          </a:prstGeom>
          <a:solidFill>
            <a:srgbClr val="EDEBE4"/>
          </a:solidFill>
          <a:ln w="6350">
            <a:solidFill>
              <a:schemeClr val="bg1"/>
            </a:solidFill>
          </a:ln>
        </p:spPr>
        <p:txBody>
          <a:bodyPr wrap="none" lIns="54000" bIns="57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1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6EF48257-CD7E-3D96-2CE3-DCA347BD260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52000" y="5408188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370943CA-7B96-5428-9A3D-7DD650A1F28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200814" y="5408188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2" name="Espace réservé du texte 15">
            <a:extLst>
              <a:ext uri="{FF2B5EF4-FFF2-40B4-BE49-F238E27FC236}">
                <a16:creationId xmlns:a16="http://schemas.microsoft.com/office/drawing/2014/main" id="{83F53B05-F60F-5E18-9A19-19A1321E15A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149628" y="5408188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3" name="Espace réservé du texte 15">
            <a:extLst>
              <a:ext uri="{FF2B5EF4-FFF2-40B4-BE49-F238E27FC236}">
                <a16:creationId xmlns:a16="http://schemas.microsoft.com/office/drawing/2014/main" id="{593BB37A-D30A-553A-9C5E-EE7BB321FC8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098442" y="5408188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4" name="Espace réservé du texte 15">
            <a:extLst>
              <a:ext uri="{FF2B5EF4-FFF2-40B4-BE49-F238E27FC236}">
                <a16:creationId xmlns:a16="http://schemas.microsoft.com/office/drawing/2014/main" id="{04483268-30DE-9140-E192-24271DF0495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47256" y="5408188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5" name="Espace réservé du texte 15">
            <a:extLst>
              <a:ext uri="{FF2B5EF4-FFF2-40B4-BE49-F238E27FC236}">
                <a16:creationId xmlns:a16="http://schemas.microsoft.com/office/drawing/2014/main" id="{A5B1F5A2-90A8-3CD3-889A-CDFA83B41B7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996072" y="5408188"/>
            <a:ext cx="1880243" cy="794135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36" name="Espace réservé du texte 15">
            <a:extLst>
              <a:ext uri="{FF2B5EF4-FFF2-40B4-BE49-F238E27FC236}">
                <a16:creationId xmlns:a16="http://schemas.microsoft.com/office/drawing/2014/main" id="{79B9AAB4-7A1D-F958-D777-CBBE5BEE92E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40353362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3EEF7-64B6-9487-A4E3-B021AD3964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43397"/>
            <a:ext cx="1130737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D40ED0-6634-E0C3-729F-7B117C64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5727BB2-9288-FFFB-F080-A7A0033412B4}"/>
              </a:ext>
            </a:extLst>
          </p:cNvPr>
          <p:cNvCxnSpPr>
            <a:cxnSpLocks/>
          </p:cNvCxnSpPr>
          <p:nvPr userDrawn="1"/>
        </p:nvCxnSpPr>
        <p:spPr>
          <a:xfrm>
            <a:off x="250800" y="2924794"/>
            <a:ext cx="11689200" cy="0"/>
          </a:xfrm>
          <a:prstGeom prst="line">
            <a:avLst/>
          </a:prstGeom>
          <a:ln w="6350">
            <a:solidFill>
              <a:srgbClr val="030D55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CD6A325D-570E-7CC7-FCC7-75794A9C293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70913" y="285279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bIns="93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13ADD726-FDAA-D4B7-FADF-1B11D7BA37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2913" y="3128692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36" name="Espace réservé du texte 15">
            <a:extLst>
              <a:ext uri="{FF2B5EF4-FFF2-40B4-BE49-F238E27FC236}">
                <a16:creationId xmlns:a16="http://schemas.microsoft.com/office/drawing/2014/main" id="{79B9AAB4-7A1D-F958-D777-CBBE5BEE92E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37" name="Espace réservé du texte 15">
            <a:extLst>
              <a:ext uri="{FF2B5EF4-FFF2-40B4-BE49-F238E27FC236}">
                <a16:creationId xmlns:a16="http://schemas.microsoft.com/office/drawing/2014/main" id="{FF00436D-B373-47DD-5AAD-A6D808799DA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2913" y="4188331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38" name="Espace réservé du texte 15">
            <a:extLst>
              <a:ext uri="{FF2B5EF4-FFF2-40B4-BE49-F238E27FC236}">
                <a16:creationId xmlns:a16="http://schemas.microsoft.com/office/drawing/2014/main" id="{5664F03E-8DF5-F8C5-D68F-4FA22C443C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2913" y="5247970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83DDDC0D-41B8-86C9-00E5-6B5BAFE5BC56}"/>
              </a:ext>
            </a:extLst>
          </p:cNvPr>
          <p:cNvSpPr>
            <a:spLocks noGrp="1" noChangeAspect="1"/>
          </p:cNvSpPr>
          <p:nvPr>
            <p:ph type="body" sz="quarter" idx="51" hasCustomPrompt="1"/>
          </p:nvPr>
        </p:nvSpPr>
        <p:spPr>
          <a:xfrm>
            <a:off x="3092368" y="285279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bIns="93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Espace réservé du texte 15">
            <a:extLst>
              <a:ext uri="{FF2B5EF4-FFF2-40B4-BE49-F238E27FC236}">
                <a16:creationId xmlns:a16="http://schemas.microsoft.com/office/drawing/2014/main" id="{666ACF28-0DFC-0284-264E-06C3D6EA073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174529" y="3128692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41" name="Espace réservé du texte 15">
            <a:extLst>
              <a:ext uri="{FF2B5EF4-FFF2-40B4-BE49-F238E27FC236}">
                <a16:creationId xmlns:a16="http://schemas.microsoft.com/office/drawing/2014/main" id="{047CF69B-F8D4-0493-F058-7D3B8D204E3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174529" y="4188331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42" name="Espace réservé du texte 15">
            <a:extLst>
              <a:ext uri="{FF2B5EF4-FFF2-40B4-BE49-F238E27FC236}">
                <a16:creationId xmlns:a16="http://schemas.microsoft.com/office/drawing/2014/main" id="{0067901A-6D09-4E0C-9B49-0AF0E959FE2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174529" y="5247970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FCFCF9CD-A364-2ADF-3257-B941E7CDE973}"/>
              </a:ext>
            </a:extLst>
          </p:cNvPr>
          <p:cNvSpPr>
            <a:spLocks noGrp="1" noChangeAspect="1"/>
          </p:cNvSpPr>
          <p:nvPr>
            <p:ph type="body" sz="quarter" idx="55" hasCustomPrompt="1"/>
          </p:nvPr>
        </p:nvSpPr>
        <p:spPr>
          <a:xfrm>
            <a:off x="6019976" y="285279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bIns="93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Espace réservé du texte 15">
            <a:extLst>
              <a:ext uri="{FF2B5EF4-FFF2-40B4-BE49-F238E27FC236}">
                <a16:creationId xmlns:a16="http://schemas.microsoft.com/office/drawing/2014/main" id="{654FCE46-700A-D8B2-677B-E5D0872DD33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097058" y="3128692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45" name="Espace réservé du texte 15">
            <a:extLst>
              <a:ext uri="{FF2B5EF4-FFF2-40B4-BE49-F238E27FC236}">
                <a16:creationId xmlns:a16="http://schemas.microsoft.com/office/drawing/2014/main" id="{7544A935-19DE-43B9-C5DD-D1FAC4196B5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097058" y="4188331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46" name="Espace réservé du texte 15">
            <a:extLst>
              <a:ext uri="{FF2B5EF4-FFF2-40B4-BE49-F238E27FC236}">
                <a16:creationId xmlns:a16="http://schemas.microsoft.com/office/drawing/2014/main" id="{5BEB73CA-2DA0-60E2-3225-4C8485D2A68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97058" y="5247970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7EEDBFBD-21C7-B808-080D-FDDF90EE888F}"/>
              </a:ext>
            </a:extLst>
          </p:cNvPr>
          <p:cNvSpPr>
            <a:spLocks noGrp="1" noChangeAspect="1"/>
          </p:cNvSpPr>
          <p:nvPr>
            <p:ph type="body" sz="quarter" idx="59" hasCustomPrompt="1"/>
          </p:nvPr>
        </p:nvSpPr>
        <p:spPr>
          <a:xfrm>
            <a:off x="8947585" y="285279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030D55"/>
            </a:solidFill>
          </a:ln>
        </p:spPr>
        <p:txBody>
          <a:bodyPr wrap="none" lIns="54000" bIns="936000" anchor="b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>
                <a:latin typeface="Rethink Sans Medium" pitchFamily="2" charset="0"/>
              </a:defRPr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500"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8" name="Espace réservé du texte 15">
            <a:extLst>
              <a:ext uri="{FF2B5EF4-FFF2-40B4-BE49-F238E27FC236}">
                <a16:creationId xmlns:a16="http://schemas.microsoft.com/office/drawing/2014/main" id="{E1DBC36D-7E63-C4D8-4957-F9383578C20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19586" y="3128692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49" name="Espace réservé du texte 15">
            <a:extLst>
              <a:ext uri="{FF2B5EF4-FFF2-40B4-BE49-F238E27FC236}">
                <a16:creationId xmlns:a16="http://schemas.microsoft.com/office/drawing/2014/main" id="{F7F12873-B809-C8C3-59B1-C46BD6B16AF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19586" y="4188331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  <p:sp>
        <p:nvSpPr>
          <p:cNvPr id="50" name="Espace réservé du texte 15">
            <a:extLst>
              <a:ext uri="{FF2B5EF4-FFF2-40B4-BE49-F238E27FC236}">
                <a16:creationId xmlns:a16="http://schemas.microsoft.com/office/drawing/2014/main" id="{9A88C7B0-1B63-35E4-F165-D2B6A72002B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19586" y="5247970"/>
            <a:ext cx="1880243" cy="954356"/>
          </a:xfrm>
        </p:spPr>
        <p:txBody>
          <a:bodyPr lIns="0" tIns="0" rIns="0" anchor="t" anchorCtr="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  <a:latin typeface="Rethink Sans Medium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900">
                <a:latin typeface="+mn-lt"/>
              </a:defRPr>
            </a:lvl9pPr>
          </a:lstStyle>
          <a:p>
            <a:pPr lvl="0"/>
            <a:r>
              <a:rPr lang="en-US" noProof="0"/>
              <a:t>Title</a:t>
            </a:r>
          </a:p>
          <a:p>
            <a:pPr lvl="1"/>
            <a:r>
              <a:rPr lang="en-US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30155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roduct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7D6CB-8E3A-E77D-98CF-14C4FB9FF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243397"/>
            <a:ext cx="5362802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4F22F7-7E7A-47C0-FA9B-032F1B90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7B6ED64C-B2F6-2AE3-495B-161F3F5FDE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10" name="Espace réservé du graphique 9">
            <a:extLst>
              <a:ext uri="{FF2B5EF4-FFF2-40B4-BE49-F238E27FC236}">
                <a16:creationId xmlns:a16="http://schemas.microsoft.com/office/drawing/2014/main" id="{DB98987C-D0ED-0F5E-1427-4D150B276EAD}"/>
              </a:ext>
            </a:extLst>
          </p:cNvPr>
          <p:cNvSpPr>
            <a:spLocks noGrp="1"/>
          </p:cNvSpPr>
          <p:nvPr>
            <p:ph type="chart" sz="quarter" idx="48" hasCustomPrompt="1"/>
          </p:nvPr>
        </p:nvSpPr>
        <p:spPr>
          <a:xfrm>
            <a:off x="442913" y="1844040"/>
            <a:ext cx="5362802" cy="4221570"/>
          </a:xfrm>
          <a:prstGeom prst="roundRect">
            <a:avLst>
              <a:gd name="adj" fmla="val 1324"/>
            </a:avLst>
          </a:prstGeom>
          <a:noFill/>
          <a:ln>
            <a:noFill/>
          </a:ln>
        </p:spPr>
        <p:txBody>
          <a:bodyPr tIns="900000"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chart</a:t>
            </a:r>
            <a:endParaRPr lang="en-US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DFCFCF6-FDF5-4010-5812-5FC6D2425D4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243397"/>
            <a:ext cx="3420000" cy="1120900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  <a:lvl6pPr marL="0" indent="0">
              <a:buNone/>
              <a:defRPr sz="1500"/>
            </a:lvl6pPr>
            <a:lvl7pPr marL="0" indent="0">
              <a:buNone/>
              <a:defRPr sz="1500"/>
            </a:lvl7pPr>
            <a:lvl8pPr marL="0" indent="0">
              <a:buNone/>
              <a:defRPr sz="1500"/>
            </a:lvl8pPr>
            <a:lvl9pPr marL="0" indent="0">
              <a:buNone/>
              <a:defRPr sz="1500"/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3" name="Espace réservé du tableau 7">
            <a:extLst>
              <a:ext uri="{FF2B5EF4-FFF2-40B4-BE49-F238E27FC236}">
                <a16:creationId xmlns:a16="http://schemas.microsoft.com/office/drawing/2014/main" id="{0AEB6B14-549F-A8EF-ACC5-428070341E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096000" y="3878580"/>
            <a:ext cx="2941320" cy="2187030"/>
          </a:xfrm>
        </p:spPr>
        <p:txBody>
          <a:bodyPr tIns="1080000"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899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roduct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7D6CB-8E3A-E77D-98CF-14C4FB9FF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243397"/>
            <a:ext cx="5362802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4F22F7-7E7A-47C0-FA9B-032F1B90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7B6ED64C-B2F6-2AE3-495B-161F3F5FDE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  <p:sp>
        <p:nvSpPr>
          <p:cNvPr id="10" name="Espace réservé du graphique 9">
            <a:extLst>
              <a:ext uri="{FF2B5EF4-FFF2-40B4-BE49-F238E27FC236}">
                <a16:creationId xmlns:a16="http://schemas.microsoft.com/office/drawing/2014/main" id="{DB98987C-D0ED-0F5E-1427-4D150B276EAD}"/>
              </a:ext>
            </a:extLst>
          </p:cNvPr>
          <p:cNvSpPr>
            <a:spLocks noGrp="1"/>
          </p:cNvSpPr>
          <p:nvPr>
            <p:ph type="chart" sz="quarter" idx="48" hasCustomPrompt="1"/>
          </p:nvPr>
        </p:nvSpPr>
        <p:spPr>
          <a:xfrm>
            <a:off x="442913" y="1844040"/>
            <a:ext cx="5362802" cy="2034540"/>
          </a:xfrm>
          <a:prstGeom prst="roundRect">
            <a:avLst>
              <a:gd name="adj" fmla="val 1324"/>
            </a:avLst>
          </a:prstGeom>
          <a:noFill/>
          <a:ln>
            <a:noFill/>
          </a:ln>
        </p:spPr>
        <p:txBody>
          <a:bodyPr tIns="900000"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chart</a:t>
            </a:r>
            <a:endParaRPr lang="en-US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DFCFCF6-FDF5-4010-5812-5FC6D2425D4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5999" y="243397"/>
            <a:ext cx="3904343" cy="1120900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  <a:lvl6pPr marL="0" indent="0">
              <a:buNone/>
              <a:defRPr sz="1500"/>
            </a:lvl6pPr>
            <a:lvl7pPr marL="0" indent="0">
              <a:buNone/>
              <a:defRPr sz="1500"/>
            </a:lvl7pPr>
            <a:lvl8pPr marL="0" indent="0">
              <a:buNone/>
              <a:defRPr sz="1500"/>
            </a:lvl8pPr>
            <a:lvl9pPr marL="0" indent="0">
              <a:buNone/>
              <a:defRPr sz="1500"/>
            </a:lvl9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3" name="Espace réservé du tableau 7">
            <a:extLst>
              <a:ext uri="{FF2B5EF4-FFF2-40B4-BE49-F238E27FC236}">
                <a16:creationId xmlns:a16="http://schemas.microsoft.com/office/drawing/2014/main" id="{0AEB6B14-549F-A8EF-ACC5-428070341E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095999" y="1844040"/>
            <a:ext cx="3904343" cy="2034540"/>
          </a:xfrm>
        </p:spPr>
        <p:txBody>
          <a:bodyPr tIns="1080000"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table</a:t>
            </a:r>
            <a:endParaRPr lang="en-US"/>
          </a:p>
        </p:txBody>
      </p:sp>
      <p:sp>
        <p:nvSpPr>
          <p:cNvPr id="6" name="Espace réservé du graphique 9">
            <a:extLst>
              <a:ext uri="{FF2B5EF4-FFF2-40B4-BE49-F238E27FC236}">
                <a16:creationId xmlns:a16="http://schemas.microsoft.com/office/drawing/2014/main" id="{A775F369-AEA1-7732-5E5F-A605676CC3E6}"/>
              </a:ext>
            </a:extLst>
          </p:cNvPr>
          <p:cNvSpPr>
            <a:spLocks noGrp="1"/>
          </p:cNvSpPr>
          <p:nvPr>
            <p:ph type="chart" sz="quarter" idx="50" hasCustomPrompt="1"/>
          </p:nvPr>
        </p:nvSpPr>
        <p:spPr>
          <a:xfrm>
            <a:off x="442913" y="4015296"/>
            <a:ext cx="5362802" cy="2034540"/>
          </a:xfrm>
          <a:prstGeom prst="roundRect">
            <a:avLst>
              <a:gd name="adj" fmla="val 1324"/>
            </a:avLst>
          </a:prstGeom>
          <a:noFill/>
          <a:ln>
            <a:noFill/>
          </a:ln>
        </p:spPr>
        <p:txBody>
          <a:bodyPr tIns="900000"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chart</a:t>
            </a:r>
            <a:endParaRPr lang="en-US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4016B128-7B2E-663E-6523-148D155B382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5999" y="4031070"/>
            <a:ext cx="5553714" cy="2034540"/>
          </a:xfrm>
        </p:spPr>
        <p:txBody>
          <a:bodyPr anchor="b" anchorCtr="0"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 sz="1500">
                <a:solidFill>
                  <a:schemeClr val="bg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232410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slide - v1 Deep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5FFCC1-1076-A28B-E2A8-B63F9E3D82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30D87E-7453-49EA-FAA5-F9B6FC980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3757" y="1485001"/>
            <a:ext cx="1980000" cy="1260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80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00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94F6BA-43BE-7350-A9D0-3C21B911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pour une image  23">
            <a:extLst>
              <a:ext uri="{FF2B5EF4-FFF2-40B4-BE49-F238E27FC236}">
                <a16:creationId xmlns:a16="http://schemas.microsoft.com/office/drawing/2014/main" id="{11A785C8-3163-0017-9A7F-462547C0D19B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247624" y="1485000"/>
            <a:ext cx="3886182" cy="3888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F628AC2-0F46-6024-B1B3-B82291CE39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3758" y="2783100"/>
            <a:ext cx="7239355" cy="2589899"/>
          </a:xfrm>
        </p:spPr>
        <p:txBody>
          <a:bodyPr anchor="t" anchorCtr="0"/>
          <a:lstStyle>
            <a:lvl1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</a:defRPr>
            </a:lvl1pPr>
            <a:lvl2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</a:defRPr>
            </a:lvl2pPr>
            <a:lvl3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3pPr>
            <a:lvl4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4pPr>
            <a:lvl5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5pPr>
            <a:lvl6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6pPr>
            <a:lvl7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7pPr>
            <a:lvl8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8pPr>
            <a:lvl9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A6B6DE2-09D1-787E-7264-AD61F9B846C5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  <a:solidFill>
            <a:schemeClr val="bg1"/>
          </a:solidFill>
        </p:grpSpPr>
        <p:grpSp>
          <p:nvGrpSpPr>
            <p:cNvPr id="13" name="Graphique 9">
              <a:extLst>
                <a:ext uri="{FF2B5EF4-FFF2-40B4-BE49-F238E27FC236}">
                  <a16:creationId xmlns:a16="http://schemas.microsoft.com/office/drawing/2014/main" id="{869DEDC1-AC02-6675-0B85-EB7CD9CFE0F2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  <a:grpFill/>
          </p:grpSpPr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2CCBE350-35F3-505E-B0AE-AD1937C014C2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" name="Graphique 9">
                <a:extLst>
                  <a:ext uri="{FF2B5EF4-FFF2-40B4-BE49-F238E27FC236}">
                    <a16:creationId xmlns:a16="http://schemas.microsoft.com/office/drawing/2014/main" id="{46578A93-7082-244C-0A6C-957506478534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grpFill/>
            </p:grpSpPr>
            <p:sp>
              <p:nvSpPr>
                <p:cNvPr id="23" name="Forme libre : forme 22">
                  <a:extLst>
                    <a:ext uri="{FF2B5EF4-FFF2-40B4-BE49-F238E27FC236}">
                      <a16:creationId xmlns:a16="http://schemas.microsoft.com/office/drawing/2014/main" id="{0FB5C002-3AD3-6C78-6BFD-43D90088FDE9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orme libre : forme 23">
                  <a:extLst>
                    <a:ext uri="{FF2B5EF4-FFF2-40B4-BE49-F238E27FC236}">
                      <a16:creationId xmlns:a16="http://schemas.microsoft.com/office/drawing/2014/main" id="{DE09F0F7-B02E-0E6C-ABEC-586DCB41D68D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1DDC8F6A-6941-40EF-FD38-DA6B7368CCF8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aphique 9">
              <a:extLst>
                <a:ext uri="{FF2B5EF4-FFF2-40B4-BE49-F238E27FC236}">
                  <a16:creationId xmlns:a16="http://schemas.microsoft.com/office/drawing/2014/main" id="{A06B62F1-15F0-575B-2DAD-CC3C6FA7DF26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grpFill/>
          </p:grpSpPr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FAC43F02-EAE5-4AF7-6DFB-F9993FE6B9B4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AE653563-CD5F-40C0-A0C4-6B2D42ED4997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B215972D-CB6F-1B9A-6ECC-DD25A3B17410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9152AF77-BD0D-E0C1-680A-210F6527E988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F715B429-7E8B-0C70-A23B-9B3F31752099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0D6F61A3-02BD-2B4A-8022-6563031D9E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041" y="4046762"/>
            <a:ext cx="2091809" cy="1215231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buNone/>
              <a:defRPr sz="900">
                <a:solidFill>
                  <a:schemeClr val="bg1"/>
                </a:solidFill>
              </a:defRPr>
            </a:lvl3pPr>
            <a:lvl4pPr marL="0" indent="0">
              <a:buNone/>
              <a:defRPr sz="900">
                <a:solidFill>
                  <a:schemeClr val="bg1"/>
                </a:solidFill>
              </a:defRPr>
            </a:lvl4pPr>
            <a:lvl5pPr marL="0" indent="0">
              <a:buNone/>
              <a:defRPr sz="900">
                <a:solidFill>
                  <a:schemeClr val="bg1"/>
                </a:solidFill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r>
              <a:rPr lang="en-US" err="1"/>
              <a:t>Firstname</a:t>
            </a:r>
            <a:endParaRPr lang="en-US"/>
          </a:p>
          <a:p>
            <a:r>
              <a:rPr lang="en-US"/>
              <a:t>Job title</a:t>
            </a:r>
          </a:p>
          <a:p>
            <a:r>
              <a:rPr lang="en-US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10579518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- v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3">
            <a:extLst>
              <a:ext uri="{FF2B5EF4-FFF2-40B4-BE49-F238E27FC236}">
                <a16:creationId xmlns:a16="http://schemas.microsoft.com/office/drawing/2014/main" id="{D62A0AB6-1C65-F36A-9AEF-8F03F7CDA73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494747" y="1827000"/>
            <a:ext cx="3202505" cy="3204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6BDF15-7A5A-0892-817E-84464114BD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2457000"/>
            <a:ext cx="4336799" cy="1944000"/>
          </a:xfrm>
        </p:spPr>
        <p:txBody>
          <a:bodyPr anchor="ctr" anchorCtr="0"/>
          <a:lstStyle>
            <a:lvl1pPr algn="r">
              <a:lnSpc>
                <a:spcPct val="100000"/>
              </a:lnSpc>
              <a:defRPr sz="80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CA18DA9-F1B5-462D-C2B8-B100FA2BD2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503884" y="2457000"/>
            <a:ext cx="4466343" cy="19440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8000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You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9346C8BE-039B-A9FE-13B5-E94AD8C029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000" y="6206400"/>
            <a:ext cx="1461600" cy="401224"/>
          </a:xfrm>
          <a:prstGeom prst="rect">
            <a:avLst/>
          </a:prstGeom>
        </p:spPr>
      </p:pic>
      <p:pic>
        <p:nvPicPr>
          <p:cNvPr id="9" name="Image 8" descr="Une image contenant motif, capture d’écran, pixel&#10;&#10;Le contenu généré par l’IA peut être incorrect.">
            <a:extLst>
              <a:ext uri="{FF2B5EF4-FFF2-40B4-BE49-F238E27FC236}">
                <a16:creationId xmlns:a16="http://schemas.microsoft.com/office/drawing/2014/main" id="{0E70D25B-677C-C857-E820-306B64C72B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23238" y="5995624"/>
            <a:ext cx="612000" cy="612000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D110873-ABB2-2C29-D025-5B811353D4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6584" y="5995624"/>
            <a:ext cx="3707041" cy="637400"/>
          </a:xfrm>
        </p:spPr>
        <p:txBody>
          <a:bodyPr anchor="b" anchorCtr="0"/>
          <a:lstStyle>
            <a:lvl1pPr marL="0" indent="0" algn="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 algn="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Learn more about us</a:t>
            </a:r>
          </a:p>
        </p:txBody>
      </p:sp>
    </p:spTree>
    <p:extLst>
      <p:ext uri="{BB962C8B-B14F-4D97-AF65-F5344CB8AC3E}">
        <p14:creationId xmlns:p14="http://schemas.microsoft.com/office/powerpoint/2010/main" val="34062785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- v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3">
            <a:extLst>
              <a:ext uri="{FF2B5EF4-FFF2-40B4-BE49-F238E27FC236}">
                <a16:creationId xmlns:a16="http://schemas.microsoft.com/office/drawing/2014/main" id="{D62A0AB6-1C65-F36A-9AEF-8F03F7CDA73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494747" y="1827000"/>
            <a:ext cx="3202505" cy="3204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6BDF15-7A5A-0892-817E-84464114BD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999" y="2457000"/>
            <a:ext cx="4338000" cy="1944000"/>
          </a:xfrm>
        </p:spPr>
        <p:txBody>
          <a:bodyPr anchor="ctr" anchorCtr="0"/>
          <a:lstStyle>
            <a:lvl1pPr algn="r">
              <a:lnSpc>
                <a:spcPct val="100000"/>
              </a:lnSpc>
              <a:defRPr sz="80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CA18DA9-F1B5-462D-C2B8-B100FA2BD2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503884" y="2457000"/>
            <a:ext cx="4466343" cy="19440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8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You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0A969178-BE7F-6FAC-1A03-2351C4C56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000" y="6206400"/>
            <a:ext cx="1461600" cy="401224"/>
          </a:xfrm>
          <a:prstGeom prst="rect">
            <a:avLst/>
          </a:prstGeom>
        </p:spPr>
      </p:pic>
      <p:pic>
        <p:nvPicPr>
          <p:cNvPr id="4" name="Image 3" descr="Une image contenant motif, capture d’écran, pixel&#10;&#10;Le contenu généré par l’IA peut être incorrect.">
            <a:extLst>
              <a:ext uri="{FF2B5EF4-FFF2-40B4-BE49-F238E27FC236}">
                <a16:creationId xmlns:a16="http://schemas.microsoft.com/office/drawing/2014/main" id="{75EABC08-5BB7-5A35-0FB4-9A7AC5CEAE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23238" y="5995624"/>
            <a:ext cx="612000" cy="612000"/>
          </a:xfrm>
          <a:prstGeom prst="rect">
            <a:avLst/>
          </a:prstGeom>
        </p:spPr>
      </p:pic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6FB4CD6A-E44B-4092-A8EE-CEABC76CAE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16584" y="5995624"/>
            <a:ext cx="3707041" cy="637400"/>
          </a:xfrm>
        </p:spPr>
        <p:txBody>
          <a:bodyPr anchor="b" anchorCtr="0"/>
          <a:lstStyle>
            <a:lvl1pPr marL="0" indent="0" algn="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 algn="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Learn more about us</a:t>
            </a:r>
          </a:p>
        </p:txBody>
      </p:sp>
    </p:spTree>
    <p:extLst>
      <p:ext uri="{BB962C8B-B14F-4D97-AF65-F5344CB8AC3E}">
        <p14:creationId xmlns:p14="http://schemas.microsoft.com/office/powerpoint/2010/main" val="28567043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- v3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BDF15-7A5A-0892-817E-84464114BD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999" y="2457000"/>
            <a:ext cx="11718228" cy="19440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8000" b="1" spc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/>
              <a:t>谢 谢</a:t>
            </a:r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0A969178-BE7F-6FAC-1A03-2351C4C56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00" y="6206400"/>
            <a:ext cx="1461600" cy="401224"/>
          </a:xfrm>
          <a:prstGeom prst="rect">
            <a:avLst/>
          </a:prstGeom>
        </p:spPr>
      </p:pic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6FB4CD6A-E44B-4092-A8EE-CEABC76CAE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16584" y="5995624"/>
            <a:ext cx="3707041" cy="637400"/>
          </a:xfrm>
        </p:spPr>
        <p:txBody>
          <a:bodyPr anchor="b" anchorCtr="0"/>
          <a:lstStyle>
            <a:lvl1pPr marL="0" indent="0" algn="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1pPr>
            <a:lvl2pPr marL="0" indent="0" algn="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2pPr>
            <a:lvl3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3pPr>
            <a:lvl4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4pPr>
            <a:lvl5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5pPr>
            <a:lvl6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6pPr>
            <a:lvl7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7pPr>
            <a:lvl8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8pPr>
            <a:lvl9pPr marL="0" indent="0" algn="r">
              <a:buNone/>
              <a:defRPr sz="800">
                <a:solidFill>
                  <a:schemeClr val="bg1"/>
                </a:solidFill>
                <a:latin typeface="Rethink Sans Medium" pitchFamily="2" charset="0"/>
              </a:defRPr>
            </a:lvl9pPr>
          </a:lstStyle>
          <a:p>
            <a:pPr lvl="0"/>
            <a:r>
              <a:rPr lang="en-US" noProof="0"/>
              <a:t>Learn more about us</a:t>
            </a:r>
          </a:p>
        </p:txBody>
      </p:sp>
    </p:spTree>
    <p:extLst>
      <p:ext uri="{BB962C8B-B14F-4D97-AF65-F5344CB8AC3E}">
        <p14:creationId xmlns:p14="http://schemas.microsoft.com/office/powerpoint/2010/main" val="218834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slide - v2 Gradient background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193F3B31-E978-F108-F835-6DF6FE008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3757" y="1485001"/>
            <a:ext cx="1980000" cy="1260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80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00</a:t>
            </a:r>
          </a:p>
        </p:txBody>
      </p:sp>
      <p:sp>
        <p:nvSpPr>
          <p:cNvPr id="14" name="Espace réservé du numéro de diapositive 4">
            <a:extLst>
              <a:ext uri="{FF2B5EF4-FFF2-40B4-BE49-F238E27FC236}">
                <a16:creationId xmlns:a16="http://schemas.microsoft.com/office/drawing/2014/main" id="{CE53E912-3ED0-32BE-AB13-AE1528BE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372" y="6389469"/>
            <a:ext cx="280828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Espace réservé pour une image  23">
            <a:extLst>
              <a:ext uri="{FF2B5EF4-FFF2-40B4-BE49-F238E27FC236}">
                <a16:creationId xmlns:a16="http://schemas.microsoft.com/office/drawing/2014/main" id="{6CD5EAD6-8A5A-9408-EE5E-517272FFD58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247624" y="1485000"/>
            <a:ext cx="3886182" cy="3888000"/>
          </a:xfrm>
          <a:custGeom>
            <a:avLst/>
            <a:gdLst>
              <a:gd name="connsiteX0" fmla="*/ 892194 w 1943100"/>
              <a:gd name="connsiteY0" fmla="*/ 0 h 1944000"/>
              <a:gd name="connsiteX1" fmla="*/ 1943100 w 1943100"/>
              <a:gd name="connsiteY1" fmla="*/ 0 h 1944000"/>
              <a:gd name="connsiteX2" fmla="*/ 1943100 w 1943100"/>
              <a:gd name="connsiteY2" fmla="*/ 1051806 h 1944000"/>
              <a:gd name="connsiteX3" fmla="*/ 1050906 w 1943100"/>
              <a:gd name="connsiteY3" fmla="*/ 1944000 h 1944000"/>
              <a:gd name="connsiteX4" fmla="*/ 0 w 1943100"/>
              <a:gd name="connsiteY4" fmla="*/ 1944000 h 1944000"/>
              <a:gd name="connsiteX5" fmla="*/ 0 w 1943100"/>
              <a:gd name="connsiteY5" fmla="*/ 892194 h 1944000"/>
              <a:gd name="connsiteX6" fmla="*/ 892194 w 1943100"/>
              <a:gd name="connsiteY6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3100" h="1944000">
                <a:moveTo>
                  <a:pt x="892194" y="0"/>
                </a:moveTo>
                <a:lnTo>
                  <a:pt x="1943100" y="0"/>
                </a:lnTo>
                <a:lnTo>
                  <a:pt x="1943100" y="1051806"/>
                </a:lnTo>
                <a:cubicBezTo>
                  <a:pt x="1943100" y="1544551"/>
                  <a:pt x="1543651" y="1944000"/>
                  <a:pt x="1050906" y="1944000"/>
                </a:cubicBezTo>
                <a:lnTo>
                  <a:pt x="0" y="1944000"/>
                </a:lnTo>
                <a:lnTo>
                  <a:pt x="0" y="892194"/>
                </a:lnTo>
                <a:cubicBezTo>
                  <a:pt x="0" y="399449"/>
                  <a:pt x="399449" y="0"/>
                  <a:pt x="8921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26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E0DE69DF-873C-7E37-6F74-210144B223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3758" y="2783100"/>
            <a:ext cx="7239355" cy="2589899"/>
          </a:xfrm>
        </p:spPr>
        <p:txBody>
          <a:bodyPr anchor="t" anchorCtr="0"/>
          <a:lstStyle>
            <a:lvl1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</a:defRPr>
            </a:lvl1pPr>
            <a:lvl2pPr marL="0" indent="0">
              <a:lnSpc>
                <a:spcPct val="84000"/>
              </a:lnSpc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</a:defRPr>
            </a:lvl2pPr>
            <a:lvl3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3pPr>
            <a:lvl4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4pPr>
            <a:lvl5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5pPr>
            <a:lvl6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6pPr>
            <a:lvl7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7pPr>
            <a:lvl8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8pPr>
            <a:lvl9pPr marL="0" indent="0">
              <a:lnSpc>
                <a:spcPct val="84000"/>
              </a:lnSpc>
              <a:spcAft>
                <a:spcPts val="0"/>
              </a:spcAft>
              <a:buNone/>
              <a:defRPr sz="6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7B8362ED-ABBA-B3CD-4BF5-03AA40D030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041" y="4046762"/>
            <a:ext cx="2091809" cy="1215231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0" indent="0">
              <a:buNone/>
              <a:defRPr sz="900">
                <a:solidFill>
                  <a:schemeClr val="bg1"/>
                </a:solidFill>
              </a:defRPr>
            </a:lvl3pPr>
            <a:lvl4pPr marL="0" indent="0">
              <a:buNone/>
              <a:defRPr sz="900">
                <a:solidFill>
                  <a:schemeClr val="bg1"/>
                </a:solidFill>
              </a:defRPr>
            </a:lvl4pPr>
            <a:lvl5pPr marL="0" indent="0">
              <a:buNone/>
              <a:defRPr sz="900">
                <a:solidFill>
                  <a:schemeClr val="bg1"/>
                </a:solidFill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r>
              <a:rPr lang="en-US" err="1"/>
              <a:t>Firstname</a:t>
            </a:r>
            <a:endParaRPr lang="en-US"/>
          </a:p>
          <a:p>
            <a:r>
              <a:rPr lang="en-US"/>
              <a:t>Job title</a:t>
            </a:r>
          </a:p>
          <a:p>
            <a:r>
              <a:rPr lang="en-US"/>
              <a:t>Country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57E9D2F-5346-2A71-21FC-51880A2E2A00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  <a:solidFill>
            <a:schemeClr val="bg1"/>
          </a:solidFill>
        </p:grpSpPr>
        <p:grpSp>
          <p:nvGrpSpPr>
            <p:cNvPr id="19" name="Graphique 9">
              <a:extLst>
                <a:ext uri="{FF2B5EF4-FFF2-40B4-BE49-F238E27FC236}">
                  <a16:creationId xmlns:a16="http://schemas.microsoft.com/office/drawing/2014/main" id="{B0A1A014-CB1D-4921-E5D3-2AF6CE103056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  <a:grpFill/>
          </p:grpSpPr>
          <p:sp>
            <p:nvSpPr>
              <p:cNvPr id="28" name="Forme libre : forme 19">
                <a:extLst>
                  <a:ext uri="{FF2B5EF4-FFF2-40B4-BE49-F238E27FC236}">
                    <a16:creationId xmlns:a16="http://schemas.microsoft.com/office/drawing/2014/main" id="{B5937858-FDF1-BC48-1821-EA80D635EC55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9" name="Graphique 9">
                <a:extLst>
                  <a:ext uri="{FF2B5EF4-FFF2-40B4-BE49-F238E27FC236}">
                    <a16:creationId xmlns:a16="http://schemas.microsoft.com/office/drawing/2014/main" id="{42C8796E-6F3F-2D1F-0183-9DC9097123B5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grpFill/>
            </p:grpSpPr>
            <p:sp>
              <p:nvSpPr>
                <p:cNvPr id="31" name="Forme libre : forme 22">
                  <a:extLst>
                    <a:ext uri="{FF2B5EF4-FFF2-40B4-BE49-F238E27FC236}">
                      <a16:creationId xmlns:a16="http://schemas.microsoft.com/office/drawing/2014/main" id="{AD506E83-542F-96A6-DCD2-DE76545C7388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orme libre : forme 23">
                  <a:extLst>
                    <a:ext uri="{FF2B5EF4-FFF2-40B4-BE49-F238E27FC236}">
                      <a16:creationId xmlns:a16="http://schemas.microsoft.com/office/drawing/2014/main" id="{A4097130-D6F6-4B8D-1E68-AA82D0F71BC6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grpFill/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Forme libre : forme 21">
                <a:extLst>
                  <a:ext uri="{FF2B5EF4-FFF2-40B4-BE49-F238E27FC236}">
                    <a16:creationId xmlns:a16="http://schemas.microsoft.com/office/drawing/2014/main" id="{C1FED860-A634-8A48-B758-E4AB22C8E1CF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que 9">
              <a:extLst>
                <a:ext uri="{FF2B5EF4-FFF2-40B4-BE49-F238E27FC236}">
                  <a16:creationId xmlns:a16="http://schemas.microsoft.com/office/drawing/2014/main" id="{9CCFEC15-03B5-BCCB-E3EF-8022D98B92A2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grpFill/>
          </p:grpSpPr>
          <p:sp>
            <p:nvSpPr>
              <p:cNvPr id="21" name="Forme libre : forme 14">
                <a:extLst>
                  <a:ext uri="{FF2B5EF4-FFF2-40B4-BE49-F238E27FC236}">
                    <a16:creationId xmlns:a16="http://schemas.microsoft.com/office/drawing/2014/main" id="{194231B1-EAEE-B2C8-C747-A3B2B603AD78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orme libre : forme 15">
                <a:extLst>
                  <a:ext uri="{FF2B5EF4-FFF2-40B4-BE49-F238E27FC236}">
                    <a16:creationId xmlns:a16="http://schemas.microsoft.com/office/drawing/2014/main" id="{B8DAC86D-79D0-56E1-10DE-1504AB40C1A9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orme libre : forme 16">
                <a:extLst>
                  <a:ext uri="{FF2B5EF4-FFF2-40B4-BE49-F238E27FC236}">
                    <a16:creationId xmlns:a16="http://schemas.microsoft.com/office/drawing/2014/main" id="{702E33FA-91C5-0AF1-C12D-E55BE618C12E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orme libre : forme 17">
                <a:extLst>
                  <a:ext uri="{FF2B5EF4-FFF2-40B4-BE49-F238E27FC236}">
                    <a16:creationId xmlns:a16="http://schemas.microsoft.com/office/drawing/2014/main" id="{10AB469D-1900-530B-62BC-F73822071A1D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orme libre : forme 18">
                <a:extLst>
                  <a:ext uri="{FF2B5EF4-FFF2-40B4-BE49-F238E27FC236}">
                    <a16:creationId xmlns:a16="http://schemas.microsoft.com/office/drawing/2014/main" id="{33DF2BEF-D03A-8C73-962B-D0EA66232653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grpFill/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2604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5FC1FC-B60F-34F8-56DC-76F7D137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7DB849F-0619-F97B-01BF-9A67C41EEE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325" y="243397"/>
            <a:ext cx="1131055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Title of the slide </a:t>
            </a:r>
            <a:br>
              <a:rPr lang="en-US"/>
            </a:br>
            <a:r>
              <a:rPr lang="en-US"/>
              <a:t>on one or two lines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1484642-4E30-2B3C-A36C-64DD44A278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574" y="1597535"/>
            <a:ext cx="11750225" cy="6313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 b="0" spc="-20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None/>
              <a:defRPr sz="2500" b="0" spc="-20" baseline="0">
                <a:solidFill>
                  <a:srgbClr val="6EC4FF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Write the subtitle here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81BC1F8-11CD-87D9-C871-686119DB6D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325" y="2268000"/>
            <a:ext cx="11307764" cy="39096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2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2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bg2"/>
                </a:solidFill>
              </a:defRPr>
            </a:lvl3pPr>
            <a:lvl4pPr>
              <a:spcAft>
                <a:spcPts val="1200"/>
              </a:spcAft>
              <a:defRPr sz="1400">
                <a:solidFill>
                  <a:schemeClr val="bg2"/>
                </a:solidFill>
              </a:defRPr>
            </a:lvl4pPr>
          </a:lstStyle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</p:txBody>
      </p:sp>
      <p:sp>
        <p:nvSpPr>
          <p:cNvPr id="2" name="Espace réservé du texte 15">
            <a:extLst>
              <a:ext uri="{FF2B5EF4-FFF2-40B4-BE49-F238E27FC236}">
                <a16:creationId xmlns:a16="http://schemas.microsoft.com/office/drawing/2014/main" id="{D9D67AC0-F4A3-78C4-2891-DCA52B1D07B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227901" y="6202326"/>
            <a:ext cx="5040000" cy="431876"/>
          </a:xfrm>
          <a:noFill/>
        </p:spPr>
        <p:txBody>
          <a:bodyPr wrap="square" l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70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700">
                <a:latin typeface="+mn-lt"/>
              </a:defRPr>
            </a:lvl9pPr>
          </a:lstStyle>
          <a:p>
            <a:pPr lvl="0"/>
            <a:r>
              <a:rPr lang="en-US" noProof="0"/>
              <a:t>Insert footnote here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359097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8">
          <p15:clr>
            <a:srgbClr val="FBAE40"/>
          </p15:clr>
        </p15:guide>
        <p15:guide id="2" pos="279">
          <p15:clr>
            <a:srgbClr val="FBAE40"/>
          </p15:clr>
        </p15:guide>
        <p15:guide id="3" pos="74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oleObject" Target="../embeddings/oleObject1.bin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oleObject" Target="../embeddings/oleObject2.bin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heme" Target="../theme/theme2.xml"/><Relationship Id="rId40" Type="http://schemas.openxmlformats.org/officeDocument/2006/relationships/image" Target="../media/image12.emf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AD5E4BE6-32CA-01BC-E6EF-E2F29695D1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7463103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416" imgH="416" progId="TCLayout.ActiveDocument.1">
                  <p:embed/>
                </p:oleObj>
              </mc:Choice>
              <mc:Fallback>
                <p:oleObj name="think-cell Slide" r:id="rId39" imgW="416" imgH="416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D5E4BE6-32CA-01BC-E6EF-E2F29695D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F942F2-F4A0-1B1E-16DB-AB68CCEB73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8881" y="243397"/>
            <a:ext cx="11295438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Title of the slide </a:t>
            </a:r>
            <a:br>
              <a:rPr lang="en-US" noProof="0"/>
            </a:br>
            <a:r>
              <a:rPr lang="en-US" noProof="0"/>
              <a:t>on one or two lines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A9A788-B53E-5EF0-8BDA-CAC971C3017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8881" y="2268000"/>
            <a:ext cx="11295438" cy="3908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Rethink Sans"/>
                <a:ea typeface="+mn-ea"/>
                <a:cs typeface="+mn-cs"/>
              </a:rPr>
              <a:t>Text level 1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Rethink Sans"/>
                <a:ea typeface="+mn-ea"/>
                <a:cs typeface="+mn-cs"/>
              </a:rPr>
              <a:t>Text level 2</a:t>
            </a:r>
          </a:p>
          <a:p>
            <a:pPr marL="234000" marR="0" lvl="2" indent="-23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Rethink Sans"/>
                <a:ea typeface="+mn-ea"/>
                <a:cs typeface="+mn-cs"/>
              </a:rPr>
              <a:t>Text level 3</a:t>
            </a:r>
          </a:p>
          <a:p>
            <a:pPr marL="450000" marR="0" lvl="3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Rethink Sans" pitchFamily="2" charset="0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Rethink Sans"/>
                <a:ea typeface="+mn-ea"/>
                <a:cs typeface="+mn-cs"/>
              </a:rPr>
              <a:t>Text level 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15C24-6ABF-B7C6-8A7E-33E2368AA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660372" y="6389469"/>
            <a:ext cx="280828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084B43A6-7431-4D2F-BA36-968D6AD1C3B2}" type="slidenum">
              <a:rPr lang="en-US" smtClean="0"/>
              <a:t>‹#›</a:t>
            </a:fld>
            <a:endParaRPr lang="en-US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E993FF2-4567-CE53-3066-9B87C244A860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36" name="Graphique 9">
              <a:extLst>
                <a:ext uri="{FF2B5EF4-FFF2-40B4-BE49-F238E27FC236}">
                  <a16:creationId xmlns:a16="http://schemas.microsoft.com/office/drawing/2014/main" id="{F995F7F1-AD6A-F939-52A0-3253454C2C3D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1C0903FC-48C9-DA1D-E0D3-4E9C31BC5A5F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4" name="Graphique 9">
                <a:extLst>
                  <a:ext uri="{FF2B5EF4-FFF2-40B4-BE49-F238E27FC236}">
                    <a16:creationId xmlns:a16="http://schemas.microsoft.com/office/drawing/2014/main" id="{658C063B-FC5B-D142-43FC-227F27BB934B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46" name="Forme libre : forme 45">
                  <a:extLst>
                    <a:ext uri="{FF2B5EF4-FFF2-40B4-BE49-F238E27FC236}">
                      <a16:creationId xmlns:a16="http://schemas.microsoft.com/office/drawing/2014/main" id="{62EC9B49-9037-F1D5-50AA-4B0A02EC7EF2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orme libre : forme 46">
                  <a:extLst>
                    <a:ext uri="{FF2B5EF4-FFF2-40B4-BE49-F238E27FC236}">
                      <a16:creationId xmlns:a16="http://schemas.microsoft.com/office/drawing/2014/main" id="{E6349AC2-130A-0E32-3789-E5553416C031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Forme libre : forme 44">
                <a:extLst>
                  <a:ext uri="{FF2B5EF4-FFF2-40B4-BE49-F238E27FC236}">
                    <a16:creationId xmlns:a16="http://schemas.microsoft.com/office/drawing/2014/main" id="{1A19B2D3-3D0C-2086-4579-7E6DF8805E49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que 9">
              <a:extLst>
                <a:ext uri="{FF2B5EF4-FFF2-40B4-BE49-F238E27FC236}">
                  <a16:creationId xmlns:a16="http://schemas.microsoft.com/office/drawing/2014/main" id="{CD5BB2B0-20A9-98BD-3ECB-802AF9945417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E0450BF0-9B4D-8ADF-FE4D-18308E65EB47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E54E7D5E-0E28-9B9C-7474-6CE72008BB19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2297F7EC-C784-EAED-5379-CED113EC2B57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8473013C-EB09-2411-43D0-836164B5D23D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93F0CA2B-4459-5A08-80AE-766E15E2C761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29B897C4-C4F3-3D48-F9D4-00D0C8C2A73E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5" name="Graphique 9">
              <a:extLst>
                <a:ext uri="{FF2B5EF4-FFF2-40B4-BE49-F238E27FC236}">
                  <a16:creationId xmlns:a16="http://schemas.microsoft.com/office/drawing/2014/main" id="{460745B9-0B16-E5F5-12D6-F988FD1E4F14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B8204735-3C24-75AF-0342-848F84B16F5D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4" name="Graphique 9">
                <a:extLst>
                  <a:ext uri="{FF2B5EF4-FFF2-40B4-BE49-F238E27FC236}">
                    <a16:creationId xmlns:a16="http://schemas.microsoft.com/office/drawing/2014/main" id="{B6D6AAC3-ABB9-4C04-80B7-9A84737BC266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16" name="Forme libre : forme 15">
                  <a:extLst>
                    <a:ext uri="{FF2B5EF4-FFF2-40B4-BE49-F238E27FC236}">
                      <a16:creationId xmlns:a16="http://schemas.microsoft.com/office/drawing/2014/main" id="{C192C8D9-E14B-4965-CA9C-27010FB7FD1F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orme libre : forme 16">
                  <a:extLst>
                    <a:ext uri="{FF2B5EF4-FFF2-40B4-BE49-F238E27FC236}">
                      <a16:creationId xmlns:a16="http://schemas.microsoft.com/office/drawing/2014/main" id="{82CE4AA8-D0D0-6F8E-C727-10BF1CE84AD8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ACB003E1-0790-67DA-C106-837BC2294572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aphique 9">
              <a:extLst>
                <a:ext uri="{FF2B5EF4-FFF2-40B4-BE49-F238E27FC236}">
                  <a16:creationId xmlns:a16="http://schemas.microsoft.com/office/drawing/2014/main" id="{B114CE83-31CA-0089-961F-A7A21B4C9D42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FA377CFC-2DF6-1BC3-BA78-EBC41155F218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D4FCEC35-7A44-68B2-F11A-7DFF8DB7AB95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EE223751-484D-E30F-FAAA-0FE440BA0F45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9CDA0B63-2D50-D0E2-0F55-1D718200AB22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B1BD0D5F-AE3F-5AAE-3871-3826FDD511C2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081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800" kern="1200" spc="-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5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3pPr>
      <a:lvl4pPr marL="450000" indent="-196850" algn="l" defTabSz="914400" rtl="0" eaLnBrk="1" latinLnBrk="0" hangingPunct="1">
        <a:lnSpc>
          <a:spcPct val="100000"/>
        </a:lnSpc>
        <a:spcBef>
          <a:spcPts val="0"/>
        </a:spcBef>
        <a:buFont typeface="Rethink Sans" pitchFamily="2" charset="0"/>
        <a:buChar char="-"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450000" indent="-196850" algn="l" defTabSz="914400" rtl="0" eaLnBrk="1" latinLnBrk="0" hangingPunct="1">
        <a:lnSpc>
          <a:spcPct val="100000"/>
        </a:lnSpc>
        <a:spcBef>
          <a:spcPts val="0"/>
        </a:spcBef>
        <a:buFont typeface="Rethink Sans" pitchFamily="2" charset="0"/>
        <a:buChar char="-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450000" indent="-196850" algn="l" defTabSz="914400" rtl="0" eaLnBrk="1" latinLnBrk="0" hangingPunct="1">
        <a:lnSpc>
          <a:spcPct val="100000"/>
        </a:lnSpc>
        <a:spcBef>
          <a:spcPts val="0"/>
        </a:spcBef>
        <a:buFont typeface="Rethink Sans" pitchFamily="2" charset="0"/>
        <a:buChar char="-"/>
        <a:defRPr sz="1200" kern="1200">
          <a:solidFill>
            <a:schemeClr val="bg2"/>
          </a:solidFill>
          <a:latin typeface="+mn-lt"/>
          <a:ea typeface="+mn-ea"/>
          <a:cs typeface="+mn-cs"/>
        </a:defRPr>
      </a:lvl6pPr>
      <a:lvl7pPr marL="450000" indent="-196850" algn="l" defTabSz="914400" rtl="0" eaLnBrk="1" latinLnBrk="0" hangingPunct="1">
        <a:lnSpc>
          <a:spcPct val="100000"/>
        </a:lnSpc>
        <a:spcBef>
          <a:spcPts val="0"/>
        </a:spcBef>
        <a:buFont typeface="Rethink Sans" pitchFamily="2" charset="0"/>
        <a:buChar char="-"/>
        <a:defRPr sz="1200" kern="1200">
          <a:solidFill>
            <a:schemeClr val="bg2"/>
          </a:solidFill>
          <a:latin typeface="+mn-lt"/>
          <a:ea typeface="+mn-ea"/>
          <a:cs typeface="+mn-cs"/>
        </a:defRPr>
      </a:lvl7pPr>
      <a:lvl8pPr marL="450000" indent="-196850" algn="l" defTabSz="914400" rtl="0" eaLnBrk="1" latinLnBrk="0" hangingPunct="1">
        <a:lnSpc>
          <a:spcPct val="100000"/>
        </a:lnSpc>
        <a:spcBef>
          <a:spcPts val="0"/>
        </a:spcBef>
        <a:buFont typeface="Rethink Sans" pitchFamily="2" charset="0"/>
        <a:buChar char="-"/>
        <a:defRPr sz="1200" kern="1200">
          <a:solidFill>
            <a:schemeClr val="bg2"/>
          </a:solidFill>
          <a:latin typeface="+mn-lt"/>
          <a:ea typeface="+mn-ea"/>
          <a:cs typeface="+mn-cs"/>
        </a:defRPr>
      </a:lvl8pPr>
      <a:lvl9pPr marL="450000" indent="-196850" algn="l" defTabSz="914400" rtl="0" eaLnBrk="1" latinLnBrk="0" hangingPunct="1">
        <a:lnSpc>
          <a:spcPct val="100000"/>
        </a:lnSpc>
        <a:spcBef>
          <a:spcPts val="0"/>
        </a:spcBef>
        <a:buFont typeface="Rethink Sans" pitchFamily="2" charset="0"/>
        <a:buChar char="-"/>
        <a:defRPr sz="12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2160">
          <p15:clr>
            <a:srgbClr val="F26B43"/>
          </p15:clr>
        </p15:guide>
        <p15:guide id="7" pos="3840">
          <p15:clr>
            <a:srgbClr val="F26B43"/>
          </p15:clr>
        </p15:guide>
        <p15:guide id="8" pos="2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1C795EA8-DDAF-C2F1-C57C-A9C1C608D0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10968005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347" imgH="348" progId="TCLayout.ActiveDocument.1">
                  <p:embed/>
                </p:oleObj>
              </mc:Choice>
              <mc:Fallback>
                <p:oleObj name="think-cell Slide" r:id="rId39" imgW="347" imgH="348" progId="TCLayout.ActiveDocument.1">
                  <p:embed/>
                  <p:pic>
                    <p:nvPicPr>
                      <p:cNvPr id="2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795EA8-DDAF-C2F1-C57C-A9C1C608D0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F942F2-F4A0-1B1E-16DB-AB68CCEB73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8881" y="243397"/>
            <a:ext cx="11295438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Title of the slide </a:t>
            </a:r>
            <a:br>
              <a:rPr lang="en-US" noProof="0"/>
            </a:br>
            <a:r>
              <a:rPr lang="en-US" noProof="0"/>
              <a:t>on one or two lines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A9A788-B53E-5EF0-8BDA-CAC971C3017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8881" y="2268000"/>
            <a:ext cx="11295438" cy="3908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Rethink Sans"/>
                <a:ea typeface="+mn-ea"/>
                <a:cs typeface="+mn-cs"/>
              </a:rPr>
              <a:t>Text level 1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Rethink Sans"/>
                <a:ea typeface="+mn-ea"/>
                <a:cs typeface="+mn-cs"/>
              </a:rPr>
              <a:t>Text level 2</a:t>
            </a:r>
          </a:p>
          <a:p>
            <a:pPr marL="234000" marR="0" lvl="2" indent="-23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Rethink Sans"/>
                <a:ea typeface="+mn-ea"/>
                <a:cs typeface="+mn-cs"/>
              </a:rPr>
              <a:t>Text level 3</a:t>
            </a:r>
          </a:p>
          <a:p>
            <a:pPr marL="450000" marR="0" lvl="3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Rethink Sans" pitchFamily="2" charset="0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Rethink Sans"/>
                <a:ea typeface="+mn-ea"/>
                <a:cs typeface="+mn-cs"/>
              </a:rPr>
              <a:t>Text level 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15C24-6ABF-B7C6-8A7E-33E2368AA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660372" y="6389469"/>
            <a:ext cx="280828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523E91DC-5C0F-443B-9617-CF521B799B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E993FF2-4567-CE53-3066-9B87C244A860}"/>
              </a:ext>
            </a:extLst>
          </p:cNvPr>
          <p:cNvGrpSpPr>
            <a:grpSpLocks noChangeAspect="1"/>
          </p:cNvGrpSpPr>
          <p:nvPr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36" name="Graphique 9">
              <a:extLst>
                <a:ext uri="{FF2B5EF4-FFF2-40B4-BE49-F238E27FC236}">
                  <a16:creationId xmlns:a16="http://schemas.microsoft.com/office/drawing/2014/main" id="{F995F7F1-AD6A-F939-52A0-3253454C2C3D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1C0903FC-48C9-DA1D-E0D3-4E9C31BC5A5F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4" name="Graphique 9">
                <a:extLst>
                  <a:ext uri="{FF2B5EF4-FFF2-40B4-BE49-F238E27FC236}">
                    <a16:creationId xmlns:a16="http://schemas.microsoft.com/office/drawing/2014/main" id="{658C063B-FC5B-D142-43FC-227F27BB934B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46" name="Forme libre : forme 45">
                  <a:extLst>
                    <a:ext uri="{FF2B5EF4-FFF2-40B4-BE49-F238E27FC236}">
                      <a16:creationId xmlns:a16="http://schemas.microsoft.com/office/drawing/2014/main" id="{62EC9B49-9037-F1D5-50AA-4B0A02EC7EF2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orme libre : forme 46">
                  <a:extLst>
                    <a:ext uri="{FF2B5EF4-FFF2-40B4-BE49-F238E27FC236}">
                      <a16:creationId xmlns:a16="http://schemas.microsoft.com/office/drawing/2014/main" id="{E6349AC2-130A-0E32-3789-E5553416C031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Forme libre : forme 44">
                <a:extLst>
                  <a:ext uri="{FF2B5EF4-FFF2-40B4-BE49-F238E27FC236}">
                    <a16:creationId xmlns:a16="http://schemas.microsoft.com/office/drawing/2014/main" id="{1A19B2D3-3D0C-2086-4579-7E6DF8805E49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que 9">
              <a:extLst>
                <a:ext uri="{FF2B5EF4-FFF2-40B4-BE49-F238E27FC236}">
                  <a16:creationId xmlns:a16="http://schemas.microsoft.com/office/drawing/2014/main" id="{CD5BB2B0-20A9-98BD-3ECB-802AF9945417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E0450BF0-9B4D-8ADF-FE4D-18308E65EB47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E54E7D5E-0E28-9B9C-7474-6CE72008BB19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2297F7EC-C784-EAED-5379-CED113EC2B57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8473013C-EB09-2411-43D0-836164B5D23D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93F0CA2B-4459-5A08-80AE-766E15E2C761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29B897C4-C4F3-3D48-F9D4-00D0C8C2A73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0802" y="6340207"/>
            <a:ext cx="964426" cy="266400"/>
            <a:chOff x="5367337" y="3228975"/>
            <a:chExt cx="1456729" cy="402387"/>
          </a:xfrm>
        </p:grpSpPr>
        <p:grpSp>
          <p:nvGrpSpPr>
            <p:cNvPr id="5" name="Graphique 9">
              <a:extLst>
                <a:ext uri="{FF2B5EF4-FFF2-40B4-BE49-F238E27FC236}">
                  <a16:creationId xmlns:a16="http://schemas.microsoft.com/office/drawing/2014/main" id="{460745B9-0B16-E5F5-12D6-F988FD1E4F14}"/>
                </a:ext>
              </a:extLst>
            </p:cNvPr>
            <p:cNvGrpSpPr/>
            <p:nvPr/>
          </p:nvGrpSpPr>
          <p:grpSpPr>
            <a:xfrm>
              <a:off x="5367337" y="3228975"/>
              <a:ext cx="242865" cy="402387"/>
              <a:chOff x="5367337" y="3228975"/>
              <a:chExt cx="242865" cy="402387"/>
            </a:xfrm>
          </p:grpSpPr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B8204735-3C24-75AF-0342-848F84B16F5D}"/>
                  </a:ext>
                </a:extLst>
              </p:cNvPr>
              <p:cNvSpPr/>
              <p:nvPr/>
            </p:nvSpPr>
            <p:spPr>
              <a:xfrm>
                <a:off x="5395718" y="3228975"/>
                <a:ext cx="190431" cy="402387"/>
              </a:xfrm>
              <a:custGeom>
                <a:avLst/>
                <a:gdLst>
                  <a:gd name="connsiteX0" fmla="*/ 119864 w 190431"/>
                  <a:gd name="connsiteY0" fmla="*/ 211455 h 402387"/>
                  <a:gd name="connsiteX1" fmla="*/ 118124 w 190431"/>
                  <a:gd name="connsiteY1" fmla="*/ 209442 h 402387"/>
                  <a:gd name="connsiteX2" fmla="*/ 24916 w 190431"/>
                  <a:gd name="connsiteY2" fmla="*/ 121448 h 402387"/>
                  <a:gd name="connsiteX3" fmla="*/ 165097 w 190431"/>
                  <a:gd name="connsiteY3" fmla="*/ 6289 h 402387"/>
                  <a:gd name="connsiteX4" fmla="*/ 167033 w 190431"/>
                  <a:gd name="connsiteY4" fmla="*/ 2208 h 402387"/>
                  <a:gd name="connsiteX5" fmla="*/ 163068 w 190431"/>
                  <a:gd name="connsiteY5" fmla="*/ 152 h 402387"/>
                  <a:gd name="connsiteX6" fmla="*/ 8 w 190431"/>
                  <a:gd name="connsiteY6" fmla="*/ 113310 h 402387"/>
                  <a:gd name="connsiteX7" fmla="*/ 71228 w 190431"/>
                  <a:gd name="connsiteY7" fmla="*/ 195006 h 402387"/>
                  <a:gd name="connsiteX8" fmla="*/ 72314 w 190431"/>
                  <a:gd name="connsiteY8" fmla="*/ 195857 h 402387"/>
                  <a:gd name="connsiteX9" fmla="*/ 76546 w 190431"/>
                  <a:gd name="connsiteY9" fmla="*/ 197853 h 402387"/>
                  <a:gd name="connsiteX10" fmla="*/ 92575 w 190431"/>
                  <a:gd name="connsiteY10" fmla="*/ 205730 h 402387"/>
                  <a:gd name="connsiteX11" fmla="*/ 165414 w 190431"/>
                  <a:gd name="connsiteY11" fmla="*/ 285778 h 402387"/>
                  <a:gd name="connsiteX12" fmla="*/ 22913 w 190431"/>
                  <a:gd name="connsiteY12" fmla="*/ 396071 h 402387"/>
                  <a:gd name="connsiteX13" fmla="*/ 20868 w 190431"/>
                  <a:gd name="connsiteY13" fmla="*/ 400099 h 402387"/>
                  <a:gd name="connsiteX14" fmla="*/ 23906 w 190431"/>
                  <a:gd name="connsiteY14" fmla="*/ 402387 h 402387"/>
                  <a:gd name="connsiteX15" fmla="*/ 24776 w 190431"/>
                  <a:gd name="connsiteY15" fmla="*/ 402262 h 402387"/>
                  <a:gd name="connsiteX16" fmla="*/ 190395 w 190431"/>
                  <a:gd name="connsiteY16" fmla="*/ 294417 h 402387"/>
                  <a:gd name="connsiteX17" fmla="*/ 119864 w 190431"/>
                  <a:gd name="connsiteY17" fmla="*/ 211455 h 40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431" h="402387">
                    <a:moveTo>
                      <a:pt x="119864" y="211455"/>
                    </a:moveTo>
                    <a:cubicBezTo>
                      <a:pt x="119594" y="210588"/>
                      <a:pt x="119009" y="209829"/>
                      <a:pt x="118124" y="209442"/>
                    </a:cubicBezTo>
                    <a:cubicBezTo>
                      <a:pt x="55366" y="182011"/>
                      <a:pt x="24007" y="152404"/>
                      <a:pt x="24916" y="121448"/>
                    </a:cubicBezTo>
                    <a:cubicBezTo>
                      <a:pt x="26789" y="57728"/>
                      <a:pt x="163713" y="6796"/>
                      <a:pt x="165097" y="6289"/>
                    </a:cubicBezTo>
                    <a:cubicBezTo>
                      <a:pt x="166725" y="5692"/>
                      <a:pt x="167586" y="3878"/>
                      <a:pt x="167033" y="2208"/>
                    </a:cubicBezTo>
                    <a:cubicBezTo>
                      <a:pt x="166482" y="541"/>
                      <a:pt x="164726" y="-384"/>
                      <a:pt x="163068" y="152"/>
                    </a:cubicBezTo>
                    <a:cubicBezTo>
                      <a:pt x="55629" y="34459"/>
                      <a:pt x="767" y="72530"/>
                      <a:pt x="8" y="113310"/>
                    </a:cubicBezTo>
                    <a:cubicBezTo>
                      <a:pt x="-642" y="148278"/>
                      <a:pt x="38302" y="177005"/>
                      <a:pt x="71228" y="195006"/>
                    </a:cubicBezTo>
                    <a:cubicBezTo>
                      <a:pt x="71523" y="195353"/>
                      <a:pt x="71876" y="195657"/>
                      <a:pt x="72314" y="195857"/>
                    </a:cubicBezTo>
                    <a:cubicBezTo>
                      <a:pt x="73771" y="196520"/>
                      <a:pt x="75124" y="197189"/>
                      <a:pt x="76546" y="197853"/>
                    </a:cubicBezTo>
                    <a:cubicBezTo>
                      <a:pt x="82252" y="200839"/>
                      <a:pt x="87661" y="203462"/>
                      <a:pt x="92575" y="205730"/>
                    </a:cubicBezTo>
                    <a:cubicBezTo>
                      <a:pt x="142271" y="231581"/>
                      <a:pt x="166792" y="258457"/>
                      <a:pt x="165414" y="285778"/>
                    </a:cubicBezTo>
                    <a:cubicBezTo>
                      <a:pt x="162248" y="348632"/>
                      <a:pt x="24305" y="395604"/>
                      <a:pt x="22913" y="396071"/>
                    </a:cubicBezTo>
                    <a:cubicBezTo>
                      <a:pt x="21270" y="396624"/>
                      <a:pt x="20360" y="398411"/>
                      <a:pt x="20868" y="400099"/>
                    </a:cubicBezTo>
                    <a:cubicBezTo>
                      <a:pt x="21285" y="401489"/>
                      <a:pt x="22543" y="402387"/>
                      <a:pt x="23906" y="402387"/>
                    </a:cubicBezTo>
                    <a:cubicBezTo>
                      <a:pt x="24195" y="402387"/>
                      <a:pt x="24487" y="402347"/>
                      <a:pt x="24776" y="402262"/>
                    </a:cubicBezTo>
                    <a:cubicBezTo>
                      <a:pt x="133057" y="370957"/>
                      <a:pt x="188779" y="334672"/>
                      <a:pt x="190395" y="294417"/>
                    </a:cubicBezTo>
                    <a:cubicBezTo>
                      <a:pt x="191790" y="259692"/>
                      <a:pt x="152939" y="230190"/>
                      <a:pt x="119864" y="211455"/>
                    </a:cubicBez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4" name="Graphique 9">
                <a:extLst>
                  <a:ext uri="{FF2B5EF4-FFF2-40B4-BE49-F238E27FC236}">
                    <a16:creationId xmlns:a16="http://schemas.microsoft.com/office/drawing/2014/main" id="{B6D6AAC3-ABB9-4C04-80B7-9A84737BC266}"/>
                  </a:ext>
                </a:extLst>
              </p:cNvPr>
              <p:cNvGrpSpPr/>
              <p:nvPr/>
            </p:nvGrpSpPr>
            <p:grpSpPr>
              <a:xfrm>
                <a:off x="5367337" y="3249806"/>
                <a:ext cx="242865" cy="349090"/>
                <a:chOff x="5367337" y="3249806"/>
                <a:chExt cx="242865" cy="349090"/>
              </a:xfrm>
              <a:solidFill>
                <a:srgbClr val="2797D3"/>
              </a:solidFill>
            </p:grpSpPr>
            <p:sp>
              <p:nvSpPr>
                <p:cNvPr id="16" name="Forme libre : forme 15">
                  <a:extLst>
                    <a:ext uri="{FF2B5EF4-FFF2-40B4-BE49-F238E27FC236}">
                      <a16:creationId xmlns:a16="http://schemas.microsoft.com/office/drawing/2014/main" id="{C192C8D9-E14B-4965-CA9C-27010FB7FD1F}"/>
                    </a:ext>
                  </a:extLst>
                </p:cNvPr>
                <p:cNvSpPr/>
                <p:nvPr/>
              </p:nvSpPr>
              <p:spPr>
                <a:xfrm>
                  <a:off x="5367337" y="3249806"/>
                  <a:ext cx="169698" cy="212717"/>
                </a:xfrm>
                <a:custGeom>
                  <a:avLst/>
                  <a:gdLst>
                    <a:gd name="connsiteX0" fmla="*/ 169662 w 169698"/>
                    <a:gd name="connsiteY0" fmla="*/ 104753 h 212717"/>
                    <a:gd name="connsiteX1" fmla="*/ 53998 w 169698"/>
                    <a:gd name="connsiteY1" fmla="*/ 205 h 212717"/>
                    <a:gd name="connsiteX2" fmla="*/ 49940 w 169698"/>
                    <a:gd name="connsiteY2" fmla="*/ 2007 h 212717"/>
                    <a:gd name="connsiteX3" fmla="*/ 51583 w 169698"/>
                    <a:gd name="connsiteY3" fmla="*/ 6194 h 212717"/>
                    <a:gd name="connsiteX4" fmla="*/ 144682 w 169698"/>
                    <a:gd name="connsiteY4" fmla="*/ 96115 h 212717"/>
                    <a:gd name="connsiteX5" fmla="*/ 2186 w 169698"/>
                    <a:gd name="connsiteY5" fmla="*/ 206402 h 212717"/>
                    <a:gd name="connsiteX6" fmla="*/ 141 w 169698"/>
                    <a:gd name="connsiteY6" fmla="*/ 210429 h 212717"/>
                    <a:gd name="connsiteX7" fmla="*/ 3179 w 169698"/>
                    <a:gd name="connsiteY7" fmla="*/ 212717 h 212717"/>
                    <a:gd name="connsiteX8" fmla="*/ 4049 w 169698"/>
                    <a:gd name="connsiteY8" fmla="*/ 212592 h 212717"/>
                    <a:gd name="connsiteX9" fmla="*/ 169662 w 169698"/>
                    <a:gd name="connsiteY9" fmla="*/ 104753 h 212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698" h="212717">
                      <a:moveTo>
                        <a:pt x="169662" y="104753"/>
                      </a:moveTo>
                      <a:cubicBezTo>
                        <a:pt x="172028" y="45912"/>
                        <a:pt x="58819" y="2043"/>
                        <a:pt x="53998" y="205"/>
                      </a:cubicBezTo>
                      <a:cubicBezTo>
                        <a:pt x="52396" y="-404"/>
                        <a:pt x="50594" y="388"/>
                        <a:pt x="49940" y="2007"/>
                      </a:cubicBezTo>
                      <a:cubicBezTo>
                        <a:pt x="49289" y="3626"/>
                        <a:pt x="50015" y="5479"/>
                        <a:pt x="51583" y="6194"/>
                      </a:cubicBezTo>
                      <a:cubicBezTo>
                        <a:pt x="114913" y="35045"/>
                        <a:pt x="146234" y="65300"/>
                        <a:pt x="144682" y="96115"/>
                      </a:cubicBezTo>
                      <a:cubicBezTo>
                        <a:pt x="141514" y="158965"/>
                        <a:pt x="3578" y="205934"/>
                        <a:pt x="2186" y="206402"/>
                      </a:cubicBezTo>
                      <a:cubicBezTo>
                        <a:pt x="542" y="206953"/>
                        <a:pt x="-367" y="208741"/>
                        <a:pt x="141" y="210429"/>
                      </a:cubicBezTo>
                      <a:cubicBezTo>
                        <a:pt x="558" y="211819"/>
                        <a:pt x="1816" y="212717"/>
                        <a:pt x="3179" y="212717"/>
                      </a:cubicBezTo>
                      <a:cubicBezTo>
                        <a:pt x="3467" y="212717"/>
                        <a:pt x="3760" y="212676"/>
                        <a:pt x="4049" y="212592"/>
                      </a:cubicBezTo>
                      <a:cubicBezTo>
                        <a:pt x="112324" y="181291"/>
                        <a:pt x="168046" y="145007"/>
                        <a:pt x="169662" y="104753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orme libre : forme 16">
                  <a:extLst>
                    <a:ext uri="{FF2B5EF4-FFF2-40B4-BE49-F238E27FC236}">
                      <a16:creationId xmlns:a16="http://schemas.microsoft.com/office/drawing/2014/main" id="{82CE4AA8-D0D0-6F8E-C727-10BF1CE84AD8}"/>
                    </a:ext>
                  </a:extLst>
                </p:cNvPr>
                <p:cNvSpPr/>
                <p:nvPr/>
              </p:nvSpPr>
              <p:spPr>
                <a:xfrm>
                  <a:off x="5443011" y="3383250"/>
                  <a:ext cx="167190" cy="215646"/>
                </a:xfrm>
                <a:custGeom>
                  <a:avLst/>
                  <a:gdLst>
                    <a:gd name="connsiteX0" fmla="*/ 167023 w 167190"/>
                    <a:gd name="connsiteY0" fmla="*/ 2207 h 215646"/>
                    <a:gd name="connsiteX1" fmla="*/ 163058 w 167190"/>
                    <a:gd name="connsiteY1" fmla="*/ 150 h 215646"/>
                    <a:gd name="connsiteX2" fmla="*/ 8 w 167190"/>
                    <a:gd name="connsiteY2" fmla="*/ 113299 h 215646"/>
                    <a:gd name="connsiteX3" fmla="*/ 115806 w 167190"/>
                    <a:gd name="connsiteY3" fmla="*/ 215462 h 215646"/>
                    <a:gd name="connsiteX4" fmla="*/ 116872 w 167190"/>
                    <a:gd name="connsiteY4" fmla="*/ 215646 h 215646"/>
                    <a:gd name="connsiteX5" fmla="*/ 119834 w 167190"/>
                    <a:gd name="connsiteY5" fmla="*/ 213588 h 215646"/>
                    <a:gd name="connsiteX6" fmla="*/ 118127 w 167190"/>
                    <a:gd name="connsiteY6" fmla="*/ 209431 h 215646"/>
                    <a:gd name="connsiteX7" fmla="*/ 24912 w 167190"/>
                    <a:gd name="connsiteY7" fmla="*/ 121440 h 215646"/>
                    <a:gd name="connsiteX8" fmla="*/ 165087 w 167190"/>
                    <a:gd name="connsiteY8" fmla="*/ 6286 h 215646"/>
                    <a:gd name="connsiteX9" fmla="*/ 167023 w 167190"/>
                    <a:gd name="connsiteY9" fmla="*/ 2207 h 215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7190" h="215646">
                      <a:moveTo>
                        <a:pt x="167023" y="2207"/>
                      </a:moveTo>
                      <a:cubicBezTo>
                        <a:pt x="166472" y="537"/>
                        <a:pt x="164713" y="-379"/>
                        <a:pt x="163058" y="150"/>
                      </a:cubicBezTo>
                      <a:cubicBezTo>
                        <a:pt x="55625" y="34453"/>
                        <a:pt x="768" y="72521"/>
                        <a:pt x="8" y="113299"/>
                      </a:cubicBezTo>
                      <a:cubicBezTo>
                        <a:pt x="-1094" y="172428"/>
                        <a:pt x="111033" y="213730"/>
                        <a:pt x="115806" y="215462"/>
                      </a:cubicBezTo>
                      <a:cubicBezTo>
                        <a:pt x="116159" y="215587"/>
                        <a:pt x="116519" y="215646"/>
                        <a:pt x="116872" y="215646"/>
                      </a:cubicBezTo>
                      <a:cubicBezTo>
                        <a:pt x="118145" y="215646"/>
                        <a:pt x="119342" y="214866"/>
                        <a:pt x="119834" y="213588"/>
                      </a:cubicBezTo>
                      <a:cubicBezTo>
                        <a:pt x="120460" y="211961"/>
                        <a:pt x="119705" y="210121"/>
                        <a:pt x="118127" y="209431"/>
                      </a:cubicBezTo>
                      <a:cubicBezTo>
                        <a:pt x="55364" y="182002"/>
                        <a:pt x="24003" y="152393"/>
                        <a:pt x="24912" y="121440"/>
                      </a:cubicBezTo>
                      <a:cubicBezTo>
                        <a:pt x="26785" y="57723"/>
                        <a:pt x="163703" y="6795"/>
                        <a:pt x="165087" y="6286"/>
                      </a:cubicBezTo>
                      <a:cubicBezTo>
                        <a:pt x="166715" y="5690"/>
                        <a:pt x="167576" y="3875"/>
                        <a:pt x="167023" y="2207"/>
                      </a:cubicBezTo>
                      <a:close/>
                    </a:path>
                  </a:pathLst>
                </a:custGeom>
                <a:solidFill>
                  <a:srgbClr val="2797D3"/>
                </a:solidFill>
                <a:ln w="126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ACB003E1-0790-67DA-C106-837BC2294572}"/>
                  </a:ext>
                </a:extLst>
              </p:cNvPr>
              <p:cNvSpPr/>
              <p:nvPr/>
            </p:nvSpPr>
            <p:spPr>
              <a:xfrm>
                <a:off x="5549797" y="3322077"/>
                <a:ext cx="43873" cy="42515"/>
              </a:xfrm>
              <a:custGeom>
                <a:avLst/>
                <a:gdLst>
                  <a:gd name="connsiteX0" fmla="*/ 41613 w 43873"/>
                  <a:gd name="connsiteY0" fmla="*/ 7206 h 42515"/>
                  <a:gd name="connsiteX1" fmla="*/ 26747 w 43873"/>
                  <a:gd name="connsiteY1" fmla="*/ 41152 h 42515"/>
                  <a:gd name="connsiteX2" fmla="*/ 308 w 43873"/>
                  <a:gd name="connsiteY2" fmla="*/ 25975 h 42515"/>
                  <a:gd name="connsiteX3" fmla="*/ 28381 w 43873"/>
                  <a:gd name="connsiteY3" fmla="*/ 36 h 42515"/>
                  <a:gd name="connsiteX4" fmla="*/ 41613 w 43873"/>
                  <a:gd name="connsiteY4" fmla="*/ 7206 h 4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73" h="42515">
                    <a:moveTo>
                      <a:pt x="41613" y="7206"/>
                    </a:moveTo>
                    <a:cubicBezTo>
                      <a:pt x="47297" y="20828"/>
                      <a:pt x="42230" y="35111"/>
                      <a:pt x="26747" y="41152"/>
                    </a:cubicBezTo>
                    <a:cubicBezTo>
                      <a:pt x="14072" y="46529"/>
                      <a:pt x="3003" y="34861"/>
                      <a:pt x="308" y="25975"/>
                    </a:cubicBezTo>
                    <a:cubicBezTo>
                      <a:pt x="-2336" y="12313"/>
                      <a:pt x="12488" y="2864"/>
                      <a:pt x="28381" y="36"/>
                    </a:cubicBezTo>
                    <a:cubicBezTo>
                      <a:pt x="34185" y="-326"/>
                      <a:pt x="39071" y="2018"/>
                      <a:pt x="41613" y="7206"/>
                    </a:cubicBezTo>
                    <a:close/>
                  </a:path>
                </a:pathLst>
              </a:custGeom>
              <a:solidFill>
                <a:srgbClr val="2797D3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aphique 9">
              <a:extLst>
                <a:ext uri="{FF2B5EF4-FFF2-40B4-BE49-F238E27FC236}">
                  <a16:creationId xmlns:a16="http://schemas.microsoft.com/office/drawing/2014/main" id="{B114CE83-31CA-0089-961F-A7A21B4C9D42}"/>
                </a:ext>
              </a:extLst>
            </p:cNvPr>
            <p:cNvGrpSpPr/>
            <p:nvPr/>
          </p:nvGrpSpPr>
          <p:grpSpPr>
            <a:xfrm>
              <a:off x="5666528" y="3323334"/>
              <a:ext cx="1157538" cy="195055"/>
              <a:chOff x="5666528" y="3323334"/>
              <a:chExt cx="1157538" cy="195055"/>
            </a:xfrm>
            <a:solidFill>
              <a:srgbClr val="224A81"/>
            </a:solidFill>
          </p:grpSpPr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FA377CFC-2DF6-1BC3-BA78-EBC41155F218}"/>
                  </a:ext>
                </a:extLst>
              </p:cNvPr>
              <p:cNvSpPr/>
              <p:nvPr/>
            </p:nvSpPr>
            <p:spPr>
              <a:xfrm>
                <a:off x="5780941" y="3323640"/>
                <a:ext cx="259103" cy="194748"/>
              </a:xfrm>
              <a:custGeom>
                <a:avLst/>
                <a:gdLst>
                  <a:gd name="connsiteX0" fmla="*/ 207958 w 259103"/>
                  <a:gd name="connsiteY0" fmla="*/ 0 h 194748"/>
                  <a:gd name="connsiteX1" fmla="*/ 0 w 259103"/>
                  <a:gd name="connsiteY1" fmla="*/ 0 h 194748"/>
                  <a:gd name="connsiteX2" fmla="*/ 0 w 259103"/>
                  <a:gd name="connsiteY2" fmla="*/ 194749 h 194748"/>
                  <a:gd name="connsiteX3" fmla="*/ 76582 w 259103"/>
                  <a:gd name="connsiteY3" fmla="*/ 194749 h 194748"/>
                  <a:gd name="connsiteX4" fmla="*/ 76582 w 259103"/>
                  <a:gd name="connsiteY4" fmla="*/ 125970 h 194748"/>
                  <a:gd name="connsiteX5" fmla="*/ 207958 w 259103"/>
                  <a:gd name="connsiteY5" fmla="*/ 125962 h 194748"/>
                  <a:gd name="connsiteX6" fmla="*/ 259104 w 259103"/>
                  <a:gd name="connsiteY6" fmla="*/ 86546 h 194748"/>
                  <a:gd name="connsiteX7" fmla="*/ 259104 w 259103"/>
                  <a:gd name="connsiteY7" fmla="*/ 39412 h 194748"/>
                  <a:gd name="connsiteX8" fmla="*/ 207958 w 259103"/>
                  <a:gd name="connsiteY8" fmla="*/ 0 h 194748"/>
                  <a:gd name="connsiteX9" fmla="*/ 182578 w 259103"/>
                  <a:gd name="connsiteY9" fmla="*/ 77974 h 194748"/>
                  <a:gd name="connsiteX10" fmla="*/ 162186 w 259103"/>
                  <a:gd name="connsiteY10" fmla="*/ 100926 h 194748"/>
                  <a:gd name="connsiteX11" fmla="*/ 76582 w 259103"/>
                  <a:gd name="connsiteY11" fmla="*/ 100926 h 194748"/>
                  <a:gd name="connsiteX12" fmla="*/ 76582 w 259103"/>
                  <a:gd name="connsiteY12" fmla="*/ 47564 h 194748"/>
                  <a:gd name="connsiteX13" fmla="*/ 102657 w 259103"/>
                  <a:gd name="connsiteY13" fmla="*/ 24964 h 194748"/>
                  <a:gd name="connsiteX14" fmla="*/ 162186 w 259103"/>
                  <a:gd name="connsiteY14" fmla="*/ 24964 h 194748"/>
                  <a:gd name="connsiteX15" fmla="*/ 182578 w 259103"/>
                  <a:gd name="connsiteY15" fmla="*/ 47404 h 194748"/>
                  <a:gd name="connsiteX16" fmla="*/ 182578 w 259103"/>
                  <a:gd name="connsiteY16" fmla="*/ 77974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03" h="194748">
                    <a:moveTo>
                      <a:pt x="207958" y="0"/>
                    </a:moveTo>
                    <a:lnTo>
                      <a:pt x="0" y="0"/>
                    </a:lnTo>
                    <a:lnTo>
                      <a:pt x="0" y="194749"/>
                    </a:lnTo>
                    <a:lnTo>
                      <a:pt x="76582" y="194749"/>
                    </a:lnTo>
                    <a:lnTo>
                      <a:pt x="76582" y="125970"/>
                    </a:lnTo>
                    <a:lnTo>
                      <a:pt x="207958" y="125962"/>
                    </a:lnTo>
                    <a:cubicBezTo>
                      <a:pt x="239985" y="125962"/>
                      <a:pt x="259104" y="118656"/>
                      <a:pt x="259104" y="86546"/>
                    </a:cubicBezTo>
                    <a:lnTo>
                      <a:pt x="259104" y="39412"/>
                    </a:lnTo>
                    <a:cubicBezTo>
                      <a:pt x="259104" y="7028"/>
                      <a:pt x="239985" y="0"/>
                      <a:pt x="207958" y="0"/>
                    </a:cubicBezTo>
                    <a:close/>
                    <a:moveTo>
                      <a:pt x="182578" y="77974"/>
                    </a:moveTo>
                    <a:cubicBezTo>
                      <a:pt x="182578" y="94078"/>
                      <a:pt x="178246" y="100926"/>
                      <a:pt x="162186" y="100926"/>
                    </a:cubicBezTo>
                    <a:lnTo>
                      <a:pt x="76582" y="100926"/>
                    </a:lnTo>
                    <a:cubicBezTo>
                      <a:pt x="76582" y="100926"/>
                      <a:pt x="76536" y="47556"/>
                      <a:pt x="76582" y="47564"/>
                    </a:cubicBezTo>
                    <a:cubicBezTo>
                      <a:pt x="76673" y="32750"/>
                      <a:pt x="83553" y="24964"/>
                      <a:pt x="102657" y="24964"/>
                    </a:cubicBezTo>
                    <a:lnTo>
                      <a:pt x="162186" y="24964"/>
                    </a:lnTo>
                    <a:cubicBezTo>
                      <a:pt x="178034" y="24964"/>
                      <a:pt x="182744" y="31747"/>
                      <a:pt x="182578" y="47404"/>
                    </a:cubicBezTo>
                    <a:lnTo>
                      <a:pt x="182578" y="77974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D4FCEC35-7A44-68B2-F11A-7DFF8DB7AB95}"/>
                  </a:ext>
                </a:extLst>
              </p:cNvPr>
              <p:cNvSpPr/>
              <p:nvPr/>
            </p:nvSpPr>
            <p:spPr>
              <a:xfrm>
                <a:off x="5666528" y="3323640"/>
                <a:ext cx="76595" cy="194748"/>
              </a:xfrm>
              <a:custGeom>
                <a:avLst/>
                <a:gdLst>
                  <a:gd name="connsiteX0" fmla="*/ 76596 w 76595"/>
                  <a:gd name="connsiteY0" fmla="*/ 194749 h 194748"/>
                  <a:gd name="connsiteX1" fmla="*/ 0 w 76595"/>
                  <a:gd name="connsiteY1" fmla="*/ 194749 h 194748"/>
                  <a:gd name="connsiteX2" fmla="*/ 0 w 76595"/>
                  <a:gd name="connsiteY2" fmla="*/ 0 h 194748"/>
                  <a:gd name="connsiteX3" fmla="*/ 76596 w 76595"/>
                  <a:gd name="connsiteY3" fmla="*/ 0 h 194748"/>
                  <a:gd name="connsiteX4" fmla="*/ 76596 w 76595"/>
                  <a:gd name="connsiteY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95" h="194748">
                    <a:moveTo>
                      <a:pt x="76596" y="194749"/>
                    </a:moveTo>
                    <a:lnTo>
                      <a:pt x="0" y="194749"/>
                    </a:lnTo>
                    <a:lnTo>
                      <a:pt x="0" y="0"/>
                    </a:lnTo>
                    <a:lnTo>
                      <a:pt x="76596" y="0"/>
                    </a:lnTo>
                    <a:lnTo>
                      <a:pt x="76596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EE223751-484D-E30F-FAAA-0FE440BA0F45}"/>
                  </a:ext>
                </a:extLst>
              </p:cNvPr>
              <p:cNvSpPr/>
              <p:nvPr/>
            </p:nvSpPr>
            <p:spPr>
              <a:xfrm>
                <a:off x="6063804" y="3323640"/>
                <a:ext cx="241885" cy="194748"/>
              </a:xfrm>
              <a:custGeom>
                <a:avLst/>
                <a:gdLst>
                  <a:gd name="connsiteX0" fmla="*/ 241886 w 241885"/>
                  <a:gd name="connsiteY0" fmla="*/ 154165 h 194748"/>
                  <a:gd name="connsiteX1" fmla="*/ 191894 w 241885"/>
                  <a:gd name="connsiteY1" fmla="*/ 194749 h 194748"/>
                  <a:gd name="connsiteX2" fmla="*/ 17229 w 241885"/>
                  <a:gd name="connsiteY2" fmla="*/ 194749 h 194748"/>
                  <a:gd name="connsiteX3" fmla="*/ 17229 w 241885"/>
                  <a:gd name="connsiteY3" fmla="*/ 169625 h 194748"/>
                  <a:gd name="connsiteX4" fmla="*/ 147038 w 241885"/>
                  <a:gd name="connsiteY4" fmla="*/ 169625 h 194748"/>
                  <a:gd name="connsiteX5" fmla="*/ 165358 w 241885"/>
                  <a:gd name="connsiteY5" fmla="*/ 151797 h 194748"/>
                  <a:gd name="connsiteX6" fmla="*/ 165358 w 241885"/>
                  <a:gd name="connsiteY6" fmla="*/ 129458 h 194748"/>
                  <a:gd name="connsiteX7" fmla="*/ 146029 w 241885"/>
                  <a:gd name="connsiteY7" fmla="*/ 108626 h 194748"/>
                  <a:gd name="connsiteX8" fmla="*/ 44429 w 241885"/>
                  <a:gd name="connsiteY8" fmla="*/ 108626 h 194748"/>
                  <a:gd name="connsiteX9" fmla="*/ 43 w 241885"/>
                  <a:gd name="connsiteY9" fmla="*/ 70793 h 194748"/>
                  <a:gd name="connsiteX10" fmla="*/ 0 w 241885"/>
                  <a:gd name="connsiteY10" fmla="*/ 35312 h 194748"/>
                  <a:gd name="connsiteX11" fmla="*/ 44461 w 241885"/>
                  <a:gd name="connsiteY11" fmla="*/ 0 h 194748"/>
                  <a:gd name="connsiteX12" fmla="*/ 213446 w 241885"/>
                  <a:gd name="connsiteY12" fmla="*/ 0 h 194748"/>
                  <a:gd name="connsiteX13" fmla="*/ 181232 w 241885"/>
                  <a:gd name="connsiteY13" fmla="*/ 24956 h 194748"/>
                  <a:gd name="connsiteX14" fmla="*/ 96311 w 241885"/>
                  <a:gd name="connsiteY14" fmla="*/ 24956 h 194748"/>
                  <a:gd name="connsiteX15" fmla="*/ 76499 w 241885"/>
                  <a:gd name="connsiteY15" fmla="*/ 45092 h 194748"/>
                  <a:gd name="connsiteX16" fmla="*/ 76499 w 241885"/>
                  <a:gd name="connsiteY16" fmla="*/ 63490 h 194748"/>
                  <a:gd name="connsiteX17" fmla="*/ 95353 w 241885"/>
                  <a:gd name="connsiteY17" fmla="*/ 83642 h 194748"/>
                  <a:gd name="connsiteX18" fmla="*/ 193927 w 241885"/>
                  <a:gd name="connsiteY18" fmla="*/ 83589 h 194748"/>
                  <a:gd name="connsiteX19" fmla="*/ 241886 w 241885"/>
                  <a:gd name="connsiteY19" fmla="*/ 126469 h 194748"/>
                  <a:gd name="connsiteX20" fmla="*/ 241886 w 241885"/>
                  <a:gd name="connsiteY20" fmla="*/ 154165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1885" h="194748">
                    <a:moveTo>
                      <a:pt x="241886" y="154165"/>
                    </a:moveTo>
                    <a:cubicBezTo>
                      <a:pt x="241886" y="175931"/>
                      <a:pt x="235731" y="194749"/>
                      <a:pt x="191894" y="194749"/>
                    </a:cubicBezTo>
                    <a:lnTo>
                      <a:pt x="17229" y="194749"/>
                    </a:lnTo>
                    <a:lnTo>
                      <a:pt x="17229" y="169625"/>
                    </a:lnTo>
                    <a:lnTo>
                      <a:pt x="147038" y="169625"/>
                    </a:lnTo>
                    <a:cubicBezTo>
                      <a:pt x="158155" y="169625"/>
                      <a:pt x="165358" y="162833"/>
                      <a:pt x="165358" y="151797"/>
                    </a:cubicBezTo>
                    <a:lnTo>
                      <a:pt x="165358" y="129458"/>
                    </a:lnTo>
                    <a:cubicBezTo>
                      <a:pt x="165358" y="114833"/>
                      <a:pt x="159168" y="108626"/>
                      <a:pt x="146029" y="108626"/>
                    </a:cubicBezTo>
                    <a:lnTo>
                      <a:pt x="44429" y="108626"/>
                    </a:lnTo>
                    <a:cubicBezTo>
                      <a:pt x="10241" y="108626"/>
                      <a:pt x="43" y="91532"/>
                      <a:pt x="43" y="70793"/>
                    </a:cubicBezTo>
                    <a:lnTo>
                      <a:pt x="0" y="35312"/>
                    </a:lnTo>
                    <a:cubicBezTo>
                      <a:pt x="119" y="13936"/>
                      <a:pt x="16288" y="0"/>
                      <a:pt x="44461" y="0"/>
                    </a:cubicBezTo>
                    <a:lnTo>
                      <a:pt x="213446" y="0"/>
                    </a:lnTo>
                    <a:cubicBezTo>
                      <a:pt x="213446" y="0"/>
                      <a:pt x="211572" y="24956"/>
                      <a:pt x="181232" y="24956"/>
                    </a:cubicBezTo>
                    <a:lnTo>
                      <a:pt x="96311" y="24956"/>
                    </a:lnTo>
                    <a:cubicBezTo>
                      <a:pt x="80214" y="24956"/>
                      <a:pt x="76499" y="34365"/>
                      <a:pt x="76499" y="45092"/>
                    </a:cubicBezTo>
                    <a:lnTo>
                      <a:pt x="76499" y="63490"/>
                    </a:lnTo>
                    <a:cubicBezTo>
                      <a:pt x="76499" y="75171"/>
                      <a:pt x="81079" y="83642"/>
                      <a:pt x="95353" y="83642"/>
                    </a:cubicBezTo>
                    <a:lnTo>
                      <a:pt x="193927" y="83589"/>
                    </a:lnTo>
                    <a:cubicBezTo>
                      <a:pt x="232061" y="83589"/>
                      <a:pt x="241886" y="98634"/>
                      <a:pt x="241886" y="126469"/>
                    </a:cubicBezTo>
                    <a:lnTo>
                      <a:pt x="241886" y="154165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9CDA0B63-2D50-D0E2-0F55-1D718200AB22}"/>
                  </a:ext>
                </a:extLst>
              </p:cNvPr>
              <p:cNvSpPr/>
              <p:nvPr/>
            </p:nvSpPr>
            <p:spPr>
              <a:xfrm>
                <a:off x="6329258" y="3323334"/>
                <a:ext cx="208961" cy="194749"/>
              </a:xfrm>
              <a:custGeom>
                <a:avLst/>
                <a:gdLst>
                  <a:gd name="connsiteX0" fmla="*/ 0 w 208961"/>
                  <a:gd name="connsiteY0" fmla="*/ 194749 h 194749"/>
                  <a:gd name="connsiteX1" fmla="*/ 0 w 208961"/>
                  <a:gd name="connsiteY1" fmla="*/ 0 h 194749"/>
                  <a:gd name="connsiteX2" fmla="*/ 208961 w 208961"/>
                  <a:gd name="connsiteY2" fmla="*/ 0 h 194749"/>
                  <a:gd name="connsiteX3" fmla="*/ 208961 w 208961"/>
                  <a:gd name="connsiteY3" fmla="*/ 25263 h 194749"/>
                  <a:gd name="connsiteX4" fmla="*/ 96773 w 208961"/>
                  <a:gd name="connsiteY4" fmla="*/ 25263 h 194749"/>
                  <a:gd name="connsiteX5" fmla="*/ 76768 w 208961"/>
                  <a:gd name="connsiteY5" fmla="*/ 45696 h 194749"/>
                  <a:gd name="connsiteX6" fmla="*/ 76768 w 208961"/>
                  <a:gd name="connsiteY6" fmla="*/ 83964 h 194749"/>
                  <a:gd name="connsiteX7" fmla="*/ 186463 w 208961"/>
                  <a:gd name="connsiteY7" fmla="*/ 83964 h 194749"/>
                  <a:gd name="connsiteX8" fmla="*/ 154215 w 208961"/>
                  <a:gd name="connsiteY8" fmla="*/ 108945 h 194749"/>
                  <a:gd name="connsiteX9" fmla="*/ 76768 w 208961"/>
                  <a:gd name="connsiteY9" fmla="*/ 108945 h 194749"/>
                  <a:gd name="connsiteX10" fmla="*/ 76768 w 208961"/>
                  <a:gd name="connsiteY10" fmla="*/ 149098 h 194749"/>
                  <a:gd name="connsiteX11" fmla="*/ 95967 w 208961"/>
                  <a:gd name="connsiteY11" fmla="*/ 169584 h 194749"/>
                  <a:gd name="connsiteX12" fmla="*/ 208961 w 208961"/>
                  <a:gd name="connsiteY12" fmla="*/ 169584 h 194749"/>
                  <a:gd name="connsiteX13" fmla="*/ 208961 w 208961"/>
                  <a:gd name="connsiteY13" fmla="*/ 194749 h 194749"/>
                  <a:gd name="connsiteX14" fmla="*/ 0 w 208961"/>
                  <a:gd name="connsiteY14" fmla="*/ 194749 h 19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8961" h="194749">
                    <a:moveTo>
                      <a:pt x="0" y="194749"/>
                    </a:moveTo>
                    <a:lnTo>
                      <a:pt x="0" y="0"/>
                    </a:lnTo>
                    <a:lnTo>
                      <a:pt x="208961" y="0"/>
                    </a:lnTo>
                    <a:lnTo>
                      <a:pt x="208961" y="25263"/>
                    </a:lnTo>
                    <a:lnTo>
                      <a:pt x="96773" y="25263"/>
                    </a:lnTo>
                    <a:cubicBezTo>
                      <a:pt x="83962" y="25263"/>
                      <a:pt x="76768" y="30015"/>
                      <a:pt x="76768" y="45696"/>
                    </a:cubicBezTo>
                    <a:lnTo>
                      <a:pt x="76768" y="83964"/>
                    </a:lnTo>
                    <a:lnTo>
                      <a:pt x="186463" y="83964"/>
                    </a:lnTo>
                    <a:cubicBezTo>
                      <a:pt x="186463" y="83964"/>
                      <a:pt x="184561" y="108945"/>
                      <a:pt x="154215" y="108945"/>
                    </a:cubicBezTo>
                    <a:lnTo>
                      <a:pt x="76768" y="108945"/>
                    </a:lnTo>
                    <a:lnTo>
                      <a:pt x="76768" y="149098"/>
                    </a:lnTo>
                    <a:cubicBezTo>
                      <a:pt x="76768" y="164589"/>
                      <a:pt x="84290" y="169584"/>
                      <a:pt x="95967" y="169584"/>
                    </a:cubicBezTo>
                    <a:lnTo>
                      <a:pt x="208961" y="169584"/>
                    </a:lnTo>
                    <a:lnTo>
                      <a:pt x="208961" y="194749"/>
                    </a:lnTo>
                    <a:lnTo>
                      <a:pt x="0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B1BD0D5F-AE3F-5AAE-3871-3826FDD511C2}"/>
                  </a:ext>
                </a:extLst>
              </p:cNvPr>
              <p:cNvSpPr/>
              <p:nvPr/>
            </p:nvSpPr>
            <p:spPr>
              <a:xfrm>
                <a:off x="6562936" y="3323640"/>
                <a:ext cx="261129" cy="194748"/>
              </a:xfrm>
              <a:custGeom>
                <a:avLst/>
                <a:gdLst>
                  <a:gd name="connsiteX0" fmla="*/ 196627 w 261129"/>
                  <a:gd name="connsiteY0" fmla="*/ 194749 h 194748"/>
                  <a:gd name="connsiteX1" fmla="*/ 151070 w 261129"/>
                  <a:gd name="connsiteY1" fmla="*/ 171138 h 194748"/>
                  <a:gd name="connsiteX2" fmla="*/ 36246 w 261129"/>
                  <a:gd name="connsiteY2" fmla="*/ 37128 h 194748"/>
                  <a:gd name="connsiteX3" fmla="*/ 35222 w 261129"/>
                  <a:gd name="connsiteY3" fmla="*/ 37128 h 194748"/>
                  <a:gd name="connsiteX4" fmla="*/ 35222 w 261129"/>
                  <a:gd name="connsiteY4" fmla="*/ 194749 h 194748"/>
                  <a:gd name="connsiteX5" fmla="*/ 0 w 261129"/>
                  <a:gd name="connsiteY5" fmla="*/ 194749 h 194748"/>
                  <a:gd name="connsiteX6" fmla="*/ 0 w 261129"/>
                  <a:gd name="connsiteY6" fmla="*/ 0 h 194748"/>
                  <a:gd name="connsiteX7" fmla="*/ 70399 w 261129"/>
                  <a:gd name="connsiteY7" fmla="*/ 0 h 194748"/>
                  <a:gd name="connsiteX8" fmla="*/ 105234 w 261129"/>
                  <a:gd name="connsiteY8" fmla="*/ 14613 h 194748"/>
                  <a:gd name="connsiteX9" fmla="*/ 224507 w 261129"/>
                  <a:gd name="connsiteY9" fmla="*/ 154592 h 194748"/>
                  <a:gd name="connsiteX10" fmla="*/ 225571 w 261129"/>
                  <a:gd name="connsiteY10" fmla="*/ 154592 h 194748"/>
                  <a:gd name="connsiteX11" fmla="*/ 225571 w 261129"/>
                  <a:gd name="connsiteY11" fmla="*/ 0 h 194748"/>
                  <a:gd name="connsiteX12" fmla="*/ 261130 w 261129"/>
                  <a:gd name="connsiteY12" fmla="*/ 0 h 194748"/>
                  <a:gd name="connsiteX13" fmla="*/ 261130 w 261129"/>
                  <a:gd name="connsiteY13" fmla="*/ 194749 h 194748"/>
                  <a:gd name="connsiteX14" fmla="*/ 196627 w 261129"/>
                  <a:gd name="connsiteY14" fmla="*/ 194749 h 1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129" h="194748">
                    <a:moveTo>
                      <a:pt x="196627" y="194749"/>
                    </a:moveTo>
                    <a:cubicBezTo>
                      <a:pt x="178354" y="194749"/>
                      <a:pt x="164858" y="186975"/>
                      <a:pt x="151070" y="171138"/>
                    </a:cubicBezTo>
                    <a:cubicBezTo>
                      <a:pt x="141072" y="159658"/>
                      <a:pt x="36246" y="37128"/>
                      <a:pt x="36246" y="37128"/>
                    </a:cubicBezTo>
                    <a:lnTo>
                      <a:pt x="35222" y="37128"/>
                    </a:lnTo>
                    <a:lnTo>
                      <a:pt x="35222" y="194749"/>
                    </a:lnTo>
                    <a:lnTo>
                      <a:pt x="0" y="194749"/>
                    </a:lnTo>
                    <a:lnTo>
                      <a:pt x="0" y="0"/>
                    </a:lnTo>
                    <a:lnTo>
                      <a:pt x="70399" y="0"/>
                    </a:lnTo>
                    <a:cubicBezTo>
                      <a:pt x="81283" y="0"/>
                      <a:pt x="94526" y="1901"/>
                      <a:pt x="105234" y="14613"/>
                    </a:cubicBezTo>
                    <a:cubicBezTo>
                      <a:pt x="114738" y="25903"/>
                      <a:pt x="224507" y="154592"/>
                      <a:pt x="224507" y="154592"/>
                    </a:cubicBezTo>
                    <a:lnTo>
                      <a:pt x="225571" y="154592"/>
                    </a:lnTo>
                    <a:lnTo>
                      <a:pt x="225571" y="0"/>
                    </a:lnTo>
                    <a:lnTo>
                      <a:pt x="261130" y="0"/>
                    </a:lnTo>
                    <a:lnTo>
                      <a:pt x="261130" y="194749"/>
                    </a:lnTo>
                    <a:lnTo>
                      <a:pt x="196627" y="194749"/>
                    </a:lnTo>
                    <a:close/>
                  </a:path>
                </a:pathLst>
              </a:custGeom>
              <a:solidFill>
                <a:srgbClr val="224A81"/>
              </a:solidFill>
              <a:ln w="12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B8DAE8CA-C6B5-6D1C-763C-EB2B610FF3FF}"/>
              </a:ext>
            </a:extLst>
          </p:cNvPr>
          <p:cNvSpPr/>
          <p:nvPr userDrawn="1"/>
        </p:nvSpPr>
        <p:spPr>
          <a:xfrm>
            <a:off x="-605901" y="138619"/>
            <a:ext cx="605901" cy="381055"/>
          </a:xfrm>
          <a:prstGeom prst="roundRect">
            <a:avLst/>
          </a:prstGeom>
          <a:solidFill>
            <a:srgbClr val="4110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5FF5EC8-E154-169A-6BFE-7C8BEF4F8FEE}"/>
              </a:ext>
            </a:extLst>
          </p:cNvPr>
          <p:cNvSpPr/>
          <p:nvPr userDrawn="1"/>
        </p:nvSpPr>
        <p:spPr>
          <a:xfrm>
            <a:off x="-605902" y="603039"/>
            <a:ext cx="605901" cy="381055"/>
          </a:xfrm>
          <a:prstGeom prst="roundRect">
            <a:avLst/>
          </a:prstGeom>
          <a:solidFill>
            <a:srgbClr val="8FC4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19B5B6C7-955C-770E-CDB1-123060A5119B}"/>
              </a:ext>
            </a:extLst>
          </p:cNvPr>
          <p:cNvSpPr/>
          <p:nvPr userDrawn="1"/>
        </p:nvSpPr>
        <p:spPr>
          <a:xfrm>
            <a:off x="-605903" y="1081296"/>
            <a:ext cx="605901" cy="381055"/>
          </a:xfrm>
          <a:prstGeom prst="roundRect">
            <a:avLst/>
          </a:prstGeom>
          <a:solidFill>
            <a:srgbClr val="273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24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800" kern="1200" spc="-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5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3pPr>
      <a:lvl4pPr marL="450000" indent="-196850" algn="l" defTabSz="914400" rtl="0" eaLnBrk="1" latinLnBrk="0" hangingPunct="1">
        <a:lnSpc>
          <a:spcPct val="100000"/>
        </a:lnSpc>
        <a:spcBef>
          <a:spcPts val="0"/>
        </a:spcBef>
        <a:buFont typeface="Rethink Sans" pitchFamily="2" charset="0"/>
        <a:buChar char="-"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450000" indent="-196850" algn="l" defTabSz="914400" rtl="0" eaLnBrk="1" latinLnBrk="0" hangingPunct="1">
        <a:lnSpc>
          <a:spcPct val="100000"/>
        </a:lnSpc>
        <a:spcBef>
          <a:spcPts val="0"/>
        </a:spcBef>
        <a:buFont typeface="Rethink Sans" pitchFamily="2" charset="0"/>
        <a:buChar char="-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450000" indent="-196850" algn="l" defTabSz="914400" rtl="0" eaLnBrk="1" latinLnBrk="0" hangingPunct="1">
        <a:lnSpc>
          <a:spcPct val="100000"/>
        </a:lnSpc>
        <a:spcBef>
          <a:spcPts val="0"/>
        </a:spcBef>
        <a:buFont typeface="Rethink Sans" pitchFamily="2" charset="0"/>
        <a:buChar char="-"/>
        <a:defRPr sz="1200" kern="1200">
          <a:solidFill>
            <a:schemeClr val="bg2"/>
          </a:solidFill>
          <a:latin typeface="+mn-lt"/>
          <a:ea typeface="+mn-ea"/>
          <a:cs typeface="+mn-cs"/>
        </a:defRPr>
      </a:lvl6pPr>
      <a:lvl7pPr marL="450000" indent="-196850" algn="l" defTabSz="914400" rtl="0" eaLnBrk="1" latinLnBrk="0" hangingPunct="1">
        <a:lnSpc>
          <a:spcPct val="100000"/>
        </a:lnSpc>
        <a:spcBef>
          <a:spcPts val="0"/>
        </a:spcBef>
        <a:buFont typeface="Rethink Sans" pitchFamily="2" charset="0"/>
        <a:buChar char="-"/>
        <a:defRPr sz="1200" kern="1200">
          <a:solidFill>
            <a:schemeClr val="bg2"/>
          </a:solidFill>
          <a:latin typeface="+mn-lt"/>
          <a:ea typeface="+mn-ea"/>
          <a:cs typeface="+mn-cs"/>
        </a:defRPr>
      </a:lvl7pPr>
      <a:lvl8pPr marL="450000" indent="-196850" algn="l" defTabSz="914400" rtl="0" eaLnBrk="1" latinLnBrk="0" hangingPunct="1">
        <a:lnSpc>
          <a:spcPct val="100000"/>
        </a:lnSpc>
        <a:spcBef>
          <a:spcPts val="0"/>
        </a:spcBef>
        <a:buFont typeface="Rethink Sans" pitchFamily="2" charset="0"/>
        <a:buChar char="-"/>
        <a:defRPr sz="1200" kern="1200">
          <a:solidFill>
            <a:schemeClr val="bg2"/>
          </a:solidFill>
          <a:latin typeface="+mn-lt"/>
          <a:ea typeface="+mn-ea"/>
          <a:cs typeface="+mn-cs"/>
        </a:defRPr>
      </a:lvl8pPr>
      <a:lvl9pPr marL="450000" indent="-196850" algn="l" defTabSz="914400" rtl="0" eaLnBrk="1" latinLnBrk="0" hangingPunct="1">
        <a:lnSpc>
          <a:spcPct val="100000"/>
        </a:lnSpc>
        <a:spcBef>
          <a:spcPts val="0"/>
        </a:spcBef>
        <a:buFont typeface="Rethink Sans" pitchFamily="2" charset="0"/>
        <a:buChar char="-"/>
        <a:defRPr sz="12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2160">
          <p15:clr>
            <a:srgbClr val="F26B43"/>
          </p15:clr>
        </p15:guide>
        <p15:guide id="7" pos="3840">
          <p15:clr>
            <a:srgbClr val="F26B43"/>
          </p15:clr>
        </p15:guide>
        <p15:guide id="8" pos="2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hyperlink" Target="https://www.gov.cn/zhengce/2016-10/25/content_5124174.htm?eqid=ac00b02f000027f90000000464586447" TargetMode="Externa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tags" Target="../tags/tag6.xml"/><Relationship Id="rId21" Type="http://schemas.openxmlformats.org/officeDocument/2006/relationships/image" Target="../media/image29.png"/><Relationship Id="rId7" Type="http://schemas.openxmlformats.org/officeDocument/2006/relationships/tags" Target="../tags/tag10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tags" Target="../tags/tag5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9.jpeg"/><Relationship Id="rId5" Type="http://schemas.openxmlformats.org/officeDocument/2006/relationships/tags" Target="../tags/tag8.xml"/><Relationship Id="rId15" Type="http://schemas.openxmlformats.org/officeDocument/2006/relationships/image" Target="../media/image23.png"/><Relationship Id="rId10" Type="http://schemas.openxmlformats.org/officeDocument/2006/relationships/image" Target="../media/image1.emf"/><Relationship Id="rId19" Type="http://schemas.openxmlformats.org/officeDocument/2006/relationships/image" Target="../media/image27.png"/><Relationship Id="rId4" Type="http://schemas.openxmlformats.org/officeDocument/2006/relationships/tags" Target="../tags/tag7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2.svg"/><Relationship Id="rId22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5.bin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.emf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5" Type="http://schemas.openxmlformats.org/officeDocument/2006/relationships/image" Target="../media/image1.emf"/><Relationship Id="rId10" Type="http://schemas.openxmlformats.org/officeDocument/2006/relationships/chart" Target="../charts/chart10.xml"/><Relationship Id="rId4" Type="http://schemas.openxmlformats.org/officeDocument/2006/relationships/oleObject" Target="../embeddings/oleObject6.bin"/><Relationship Id="rId9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5" Type="http://schemas.openxmlformats.org/officeDocument/2006/relationships/chart" Target="../charts/chart11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4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40.jpe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39.png"/><Relationship Id="rId4" Type="http://schemas.openxmlformats.org/officeDocument/2006/relationships/tags" Target="../tags/tag18.xml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27136C-E956-01F9-6FB1-A3D881404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4800" b="1" kern="1400" spc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注射用双羟萘酸曲普瑞林 </a:t>
            </a:r>
            <a:r>
              <a:rPr lang="en-US" altLang="zh-CN" sz="4800" b="1" kern="1400" spc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22.5mg </a:t>
            </a:r>
          </a:p>
          <a:p>
            <a:pPr lvl="1">
              <a:defRPr/>
            </a:pPr>
            <a:endParaRPr lang="en-US" sz="1800" kern="1400" spc="0" dirty="0">
              <a:solidFill>
                <a:srgbClr val="FFFFFF"/>
              </a:solidFill>
              <a:latin typeface="Rethink Sans"/>
            </a:endParaRPr>
          </a:p>
          <a:p>
            <a:pPr lvl="1">
              <a:defRPr/>
            </a:pPr>
            <a:endParaRPr lang="en-US" sz="1800" kern="1400" spc="0" dirty="0">
              <a:solidFill>
                <a:srgbClr val="FFFFFF"/>
              </a:solidFill>
              <a:latin typeface="Rethink Sans"/>
            </a:endParaRPr>
          </a:p>
          <a:p>
            <a:pPr lvl="1">
              <a:defRPr/>
            </a:pPr>
            <a:endParaRPr lang="en-US" sz="1800" spc="-50" dirty="0">
              <a:solidFill>
                <a:srgbClr val="FFFFFF"/>
              </a:solidFill>
              <a:latin typeface="Rethink San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788D17C-3704-598D-2A18-C24C7EBC4314}"/>
              </a:ext>
            </a:extLst>
          </p:cNvPr>
          <p:cNvSpPr txBox="1"/>
          <p:nvPr/>
        </p:nvSpPr>
        <p:spPr>
          <a:xfrm>
            <a:off x="310777" y="54989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申报企业：益普生（天津）医药商贸有限公司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7FCCDCD-074D-A17B-D723-7A15C2EA07E6}"/>
              </a:ext>
            </a:extLst>
          </p:cNvPr>
          <p:cNvSpPr txBox="1"/>
          <p:nvPr/>
        </p:nvSpPr>
        <p:spPr>
          <a:xfrm>
            <a:off x="95623" y="2856279"/>
            <a:ext cx="60960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800" b="1" i="0" u="none" strike="noStrike" kern="1400" cap="none" spc="-2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 达菲林 </a:t>
            </a:r>
            <a:r>
              <a:rPr kumimoji="0" lang="en-US" altLang="zh-CN" sz="4800" b="1" i="0" u="none" strike="noStrike" kern="1400" cap="none" spc="-25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®</a:t>
            </a:r>
            <a:r>
              <a:rPr kumimoji="0" lang="zh-CN" altLang="en-US" sz="4800" b="1" i="0" u="none" strike="noStrike" kern="1400" cap="none" spc="-2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en-US" altLang="zh-CN" sz="4800" b="1" i="0" u="none" strike="noStrike" kern="1400" cap="none" spc="-2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6F42BD-3DDC-0E6B-BDD5-9E1AB4623C23}"/>
              </a:ext>
            </a:extLst>
          </p:cNvPr>
          <p:cNvSpPr txBox="1"/>
          <p:nvPr/>
        </p:nvSpPr>
        <p:spPr>
          <a:xfrm>
            <a:off x="467153" y="3814654"/>
            <a:ext cx="6185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适应症：中枢性性早熟</a:t>
            </a:r>
          </a:p>
        </p:txBody>
      </p:sp>
    </p:spTree>
    <p:extLst>
      <p:ext uri="{BB962C8B-B14F-4D97-AF65-F5344CB8AC3E}">
        <p14:creationId xmlns:p14="http://schemas.microsoft.com/office/powerpoint/2010/main" val="2902683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BEFB5-EA7F-6698-840B-2F1E499C2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983D7272-D597-3DCE-2395-2B5D9CA3C13E}"/>
              </a:ext>
            </a:extLst>
          </p:cNvPr>
          <p:cNvSpPr/>
          <p:nvPr/>
        </p:nvSpPr>
        <p:spPr>
          <a:xfrm>
            <a:off x="518216" y="1690111"/>
            <a:ext cx="11195666" cy="949861"/>
          </a:xfrm>
          <a:prstGeom prst="roundRect">
            <a:avLst>
              <a:gd name="adj" fmla="val 7267"/>
            </a:avLst>
          </a:prstGeom>
          <a:noFill/>
          <a:ln w="9525">
            <a:solidFill>
              <a:srgbClr val="0037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ïṥľiḓe">
            <a:extLst>
              <a:ext uri="{FF2B5EF4-FFF2-40B4-BE49-F238E27FC236}">
                <a16:creationId xmlns:a16="http://schemas.microsoft.com/office/drawing/2014/main" id="{A2724C88-FDF5-119D-FE02-6B04F01C4192}"/>
              </a:ext>
            </a:extLst>
          </p:cNvPr>
          <p:cNvSpPr/>
          <p:nvPr/>
        </p:nvSpPr>
        <p:spPr bwMode="auto">
          <a:xfrm rot="5400000" flipH="1" flipV="1">
            <a:off x="5843253" y="-1149249"/>
            <a:ext cx="364565" cy="2663064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0" y="521"/>
              </a:cxn>
              <a:cxn ang="0">
                <a:pos x="124" y="614"/>
              </a:cxn>
              <a:cxn ang="0">
                <a:pos x="124" y="0"/>
              </a:cxn>
              <a:cxn ang="0">
                <a:pos x="0" y="94"/>
              </a:cxn>
            </a:cxnLst>
            <a:rect l="0" t="0" r="r" b="b"/>
            <a:pathLst>
              <a:path w="124" h="614">
                <a:moveTo>
                  <a:pt x="0" y="94"/>
                </a:moveTo>
                <a:cubicBezTo>
                  <a:pt x="0" y="521"/>
                  <a:pt x="0" y="521"/>
                  <a:pt x="0" y="521"/>
                </a:cubicBezTo>
                <a:cubicBezTo>
                  <a:pt x="0" y="576"/>
                  <a:pt x="109" y="559"/>
                  <a:pt x="124" y="614"/>
                </a:cubicBezTo>
                <a:cubicBezTo>
                  <a:pt x="124" y="0"/>
                  <a:pt x="124" y="0"/>
                  <a:pt x="124" y="0"/>
                </a:cubicBezTo>
                <a:cubicBezTo>
                  <a:pt x="109" y="55"/>
                  <a:pt x="0" y="38"/>
                  <a:pt x="0" y="94"/>
                </a:cubicBezTo>
                <a:close/>
              </a:path>
            </a:pathLst>
          </a:custGeom>
          <a:gradFill>
            <a:gsLst>
              <a:gs pos="0">
                <a:srgbClr val="283483"/>
              </a:gs>
              <a:gs pos="100000">
                <a:srgbClr val="016F55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eaVert" wrap="none" lIns="91440" tIns="45720" rIns="91440" bIns="45720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公平性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B25F7AA-BA16-CEF6-61C2-2BE3BC4E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216" y="477538"/>
            <a:ext cx="11299825" cy="10810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0" lang="zh-CN" altLang="en-US" sz="2600" b="1" i="0" u="none" strike="noStrike" kern="1200" cap="none" spc="-30" normalizeH="0" baseline="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曲普瑞林（达菲林</a:t>
            </a:r>
            <a:r>
              <a:rPr kumimoji="0" lang="en-US" altLang="zh-CN" sz="2600" b="1" i="0" u="none" strike="noStrike" kern="1200" cap="none" spc="-30" normalizeH="0" baseline="3000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®</a:t>
            </a:r>
            <a:r>
              <a:rPr kumimoji="0" lang="zh-CN" altLang="en-US" sz="2600" b="1" i="0" u="none" strike="noStrike" kern="1200" cap="none" spc="-30" normalizeH="0" baseline="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kumimoji="0" lang="en-US" altLang="zh-CN" sz="2600" b="1" i="0" u="none" strike="noStrike" kern="1200" cap="none" spc="-30" normalizeH="0" baseline="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kumimoji="0" lang="zh-CN" altLang="en-US" sz="2600" b="1" i="0" u="none" strike="noStrike" kern="1200" cap="none" spc="-30" normalizeH="0" baseline="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月剂型符合“保基本”原则，填补目录空白，</a:t>
            </a:r>
            <a:br>
              <a:rPr kumimoji="0" lang="en-US" altLang="zh-CN" sz="2600" b="1" i="0" u="none" strike="noStrike" kern="1200" cap="none" spc="-30" normalizeH="0" baseline="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kumimoji="0" lang="zh-CN" altLang="en-US" sz="2600" b="1" i="0" u="none" strike="noStrike" kern="1200" cap="none" spc="-30" normalizeH="0" baseline="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弥补目录短板，提升公平性与可及性</a:t>
            </a:r>
            <a:r>
              <a:rPr kumimoji="0" lang="zh-CN" altLang="en-US" sz="2600" b="1" i="0" u="none" strike="noStrike" kern="1200" cap="none" spc="-30" normalizeH="0" baseline="0" noProof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，利于性早熟适应症患儿医</a:t>
            </a:r>
            <a:r>
              <a:rPr kumimoji="0" lang="zh-CN" altLang="en-US" sz="2600" b="1" i="0" u="none" strike="noStrike" kern="1200" cap="none" spc="-30" normalizeH="0" baseline="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保管理</a:t>
            </a:r>
            <a:br>
              <a:rPr kumimoji="0" lang="zh-CN" altLang="en-US" sz="2600" b="1" i="0" u="none" strike="noStrike" kern="1200" cap="none" spc="-30" normalizeH="0" baseline="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b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endParaRPr lang="fr-FR" sz="2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6FBEACA-A3F8-F370-C905-B71B2FE74282}"/>
              </a:ext>
            </a:extLst>
          </p:cNvPr>
          <p:cNvSpPr/>
          <p:nvPr/>
        </p:nvSpPr>
        <p:spPr>
          <a:xfrm rot="5400000">
            <a:off x="1923170" y="198983"/>
            <a:ext cx="394447" cy="2982259"/>
          </a:xfrm>
          <a:prstGeom prst="roundRect">
            <a:avLst/>
          </a:prstGeom>
          <a:solidFill>
            <a:srgbClr val="8EC3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6AD5B0-8281-85BE-0AC3-8DB2F54A6DA7}"/>
              </a:ext>
            </a:extLst>
          </p:cNvPr>
          <p:cNvSpPr txBox="1"/>
          <p:nvPr/>
        </p:nvSpPr>
        <p:spPr>
          <a:xfrm>
            <a:off x="1093308" y="1526745"/>
            <a:ext cx="24981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提升患者公共健康水平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585E2D0-BB24-5551-811F-616BEEFF296F}"/>
              </a:ext>
            </a:extLst>
          </p:cNvPr>
          <p:cNvSpPr txBox="1"/>
          <p:nvPr/>
        </p:nvSpPr>
        <p:spPr>
          <a:xfrm>
            <a:off x="599767" y="1868177"/>
            <a:ext cx="110940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0" indent="-88900">
              <a:buFont typeface="Arial" panose="020B0604020202020204" pitchFamily="34" charset="0"/>
              <a:buChar char="•"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我国儿童性早熟患者约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*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并呈逐年升高趋势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曲普瑞林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月剂型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年仅需注射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次，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减少给药频率并提高治疗依从性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助力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并符合国务院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《“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健康中国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2030”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规划纲要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将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保障儿童健康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作为国家战略的发展方向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3B819240-D410-5569-8728-7A0B4B123108}"/>
              </a:ext>
            </a:extLst>
          </p:cNvPr>
          <p:cNvSpPr/>
          <p:nvPr/>
        </p:nvSpPr>
        <p:spPr>
          <a:xfrm>
            <a:off x="498167" y="2902687"/>
            <a:ext cx="11195666" cy="883864"/>
          </a:xfrm>
          <a:prstGeom prst="roundRect">
            <a:avLst>
              <a:gd name="adj" fmla="val 7267"/>
            </a:avLst>
          </a:prstGeom>
          <a:noFill/>
          <a:ln w="9525">
            <a:solidFill>
              <a:srgbClr val="0037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5857F164-E726-A201-B3FE-775ADEFF1D3C}"/>
              </a:ext>
            </a:extLst>
          </p:cNvPr>
          <p:cNvSpPr/>
          <p:nvPr/>
        </p:nvSpPr>
        <p:spPr>
          <a:xfrm rot="5400000">
            <a:off x="1903121" y="1432490"/>
            <a:ext cx="394447" cy="2982259"/>
          </a:xfrm>
          <a:prstGeom prst="roundRect">
            <a:avLst/>
          </a:prstGeom>
          <a:solidFill>
            <a:srgbClr val="8EC3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51E3062-44D2-5B7A-2A01-80443B2C56C8}"/>
              </a:ext>
            </a:extLst>
          </p:cNvPr>
          <p:cNvSpPr txBox="1"/>
          <p:nvPr/>
        </p:nvSpPr>
        <p:spPr>
          <a:xfrm>
            <a:off x="1093309" y="2755329"/>
            <a:ext cx="24981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符合“保基本”原则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116376B-9CA2-2968-7AD5-6C3B1EDAA6E7}"/>
              </a:ext>
            </a:extLst>
          </p:cNvPr>
          <p:cNvSpPr txBox="1"/>
          <p:nvPr/>
        </p:nvSpPr>
        <p:spPr>
          <a:xfrm>
            <a:off x="629264" y="3186334"/>
            <a:ext cx="10933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中枢性性早熟病程长、依从性差，成年身高受限，严重影响身心健康，增加终身管理负担。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患者的用药需求亟待满足</a:t>
            </a:r>
          </a:p>
          <a:p>
            <a:pPr marL="179388" indent="-179388"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省级带量采购中标产品，治疗费用水平合理，且长效剂型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总治疗成本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不良反应处理费用更少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，显著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节约医疗资源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，基金影响有限可控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50CC913-7176-EF9F-CDBE-AB7541FF1A73}"/>
              </a:ext>
            </a:extLst>
          </p:cNvPr>
          <p:cNvSpPr/>
          <p:nvPr/>
        </p:nvSpPr>
        <p:spPr>
          <a:xfrm>
            <a:off x="518216" y="4115261"/>
            <a:ext cx="11195666" cy="883864"/>
          </a:xfrm>
          <a:prstGeom prst="roundRect">
            <a:avLst>
              <a:gd name="adj" fmla="val 7267"/>
            </a:avLst>
          </a:prstGeom>
          <a:noFill/>
          <a:ln w="9525">
            <a:solidFill>
              <a:srgbClr val="0037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B1BA6CDE-45BB-F925-935C-9B31DF99BC23}"/>
              </a:ext>
            </a:extLst>
          </p:cNvPr>
          <p:cNvSpPr/>
          <p:nvPr/>
        </p:nvSpPr>
        <p:spPr>
          <a:xfrm rot="5400000">
            <a:off x="1923170" y="2624132"/>
            <a:ext cx="394447" cy="2982259"/>
          </a:xfrm>
          <a:prstGeom prst="roundRect">
            <a:avLst/>
          </a:prstGeom>
          <a:solidFill>
            <a:srgbClr val="8EC3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591C51F-9F18-453C-0FF6-B96B95EF7929}"/>
              </a:ext>
            </a:extLst>
          </p:cNvPr>
          <p:cNvSpPr txBox="1"/>
          <p:nvPr/>
        </p:nvSpPr>
        <p:spPr>
          <a:xfrm>
            <a:off x="766730" y="3945984"/>
            <a:ext cx="24981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弥补目录短板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2113AC7-A8E2-3943-C538-10A4D94AA8D3}"/>
              </a:ext>
            </a:extLst>
          </p:cNvPr>
          <p:cNvSpPr txBox="1"/>
          <p:nvPr/>
        </p:nvSpPr>
        <p:spPr>
          <a:xfrm>
            <a:off x="599767" y="4315804"/>
            <a:ext cx="108515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唯一获批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上市治疗中枢性性早熟适应症的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GnRH-a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月超长效剂型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年仅需注射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针，弥补目录内空白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更好满足临床实际需求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179388" indent="-179388"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疗效显著且长期稳定，不良反应发生率降低；减少给药次数，减少延迟注射的发生率，提升患者依从性及满意度，有效控制病情；简化治疗，显著节约医疗资源，更受医生青睐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1D975C98-62F1-43D2-69B8-88734C8BBD00}"/>
              </a:ext>
            </a:extLst>
          </p:cNvPr>
          <p:cNvSpPr/>
          <p:nvPr/>
        </p:nvSpPr>
        <p:spPr>
          <a:xfrm>
            <a:off x="498167" y="5327835"/>
            <a:ext cx="11195666" cy="1082523"/>
          </a:xfrm>
          <a:prstGeom prst="roundRect">
            <a:avLst>
              <a:gd name="adj" fmla="val 7267"/>
            </a:avLst>
          </a:prstGeom>
          <a:noFill/>
          <a:ln w="9525">
            <a:solidFill>
              <a:srgbClr val="0037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E479B3E-D958-A7AC-6C1D-4753785192E1}"/>
              </a:ext>
            </a:extLst>
          </p:cNvPr>
          <p:cNvSpPr/>
          <p:nvPr/>
        </p:nvSpPr>
        <p:spPr>
          <a:xfrm rot="5400000">
            <a:off x="1903121" y="3836707"/>
            <a:ext cx="394447" cy="2982259"/>
          </a:xfrm>
          <a:prstGeom prst="roundRect">
            <a:avLst/>
          </a:prstGeom>
          <a:solidFill>
            <a:srgbClr val="8EC3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84FB289-A1DA-8A67-3473-0D0881C1E38F}"/>
              </a:ext>
            </a:extLst>
          </p:cNvPr>
          <p:cNvSpPr txBox="1"/>
          <p:nvPr/>
        </p:nvSpPr>
        <p:spPr>
          <a:xfrm>
            <a:off x="1138270" y="5153695"/>
            <a:ext cx="24981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降低长期管理难度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52E5067-FDF1-353A-FC33-F032BC1DF790}"/>
              </a:ext>
            </a:extLst>
          </p:cNvPr>
          <p:cNvSpPr txBox="1"/>
          <p:nvPr/>
        </p:nvSpPr>
        <p:spPr>
          <a:xfrm>
            <a:off x="609215" y="5482129"/>
            <a:ext cx="110846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获批适应症明确，用法用量清晰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，国内指南共识可提供明确的诊断和治疗依据，不易误诊和药物滥用，经办审核难度小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既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满足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国家政策对以患者为中心的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长期管理策略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，也减轻患儿就医焦虑，缓解打针恐惧，降低患儿童病耻感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个月超长效剂型为患者治疗带来新选择：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相比于更频繁的给药方案，患儿寒暑假就诊、各注射一针即可实现全年有效疾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   病控制，增加便利性、舒适性和依从性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286E724-BD5D-B3F1-F72D-58D2C04A643F}"/>
              </a:ext>
            </a:extLst>
          </p:cNvPr>
          <p:cNvSpPr txBox="1"/>
          <p:nvPr/>
        </p:nvSpPr>
        <p:spPr>
          <a:xfrm>
            <a:off x="1320799" y="6431048"/>
            <a:ext cx="8169835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《“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健康中国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2030”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规划纲要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hlinkClick r:id="rId2"/>
              </a:rPr>
              <a:t>https://www.gov.cn/zhengce/2016-10/25/content_5124174.htm?eqid=ac00b02f000027f90000000464586447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* </a:t>
            </a:r>
            <a:r>
              <a:rPr lang="zh-CN" altLang="en-US" sz="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基于流行病学与人口数据计算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形 6" descr="人群 纯色填充">
            <a:extLst>
              <a:ext uri="{FF2B5EF4-FFF2-40B4-BE49-F238E27FC236}">
                <a16:creationId xmlns:a16="http://schemas.microsoft.com/office/drawing/2014/main" id="{85D97E4F-8CCF-65A3-904D-1E924DAD0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612" y="1505702"/>
            <a:ext cx="376238" cy="376238"/>
          </a:xfrm>
          <a:prstGeom prst="rect">
            <a:avLst/>
          </a:prstGeom>
        </p:spPr>
      </p:pic>
      <p:pic>
        <p:nvPicPr>
          <p:cNvPr id="12" name="图形 11" descr="剪贴板徽章 轮廓">
            <a:extLst>
              <a:ext uri="{FF2B5EF4-FFF2-40B4-BE49-F238E27FC236}">
                <a16:creationId xmlns:a16="http://schemas.microsoft.com/office/drawing/2014/main" id="{179CA1A6-7A79-455A-D6D3-956ABEB83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195" y="2691492"/>
            <a:ext cx="447071" cy="447071"/>
          </a:xfrm>
          <a:prstGeom prst="rect">
            <a:avLst/>
          </a:prstGeom>
        </p:spPr>
      </p:pic>
      <p:pic>
        <p:nvPicPr>
          <p:cNvPr id="14" name="图形 13" descr="建筑砖墙 纯色填充">
            <a:extLst>
              <a:ext uri="{FF2B5EF4-FFF2-40B4-BE49-F238E27FC236}">
                <a16:creationId xmlns:a16="http://schemas.microsoft.com/office/drawing/2014/main" id="{7AB2B340-AEC5-F416-7A81-0371BB909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9612" y="3891206"/>
            <a:ext cx="428658" cy="428658"/>
          </a:xfrm>
          <a:prstGeom prst="rect">
            <a:avLst/>
          </a:prstGeom>
        </p:spPr>
      </p:pic>
      <p:pic>
        <p:nvPicPr>
          <p:cNvPr id="28" name="图形 27" descr="剪贴板 纯色填充">
            <a:extLst>
              <a:ext uri="{FF2B5EF4-FFF2-40B4-BE49-F238E27FC236}">
                <a16:creationId xmlns:a16="http://schemas.microsoft.com/office/drawing/2014/main" id="{5A057200-C8C9-141F-28F7-CBC00585AA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7071" y="5139716"/>
            <a:ext cx="376237" cy="3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0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7FACC-C00D-DA8B-580D-741935F26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2C5D5-8550-DF09-0177-D99A868D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34" y="371305"/>
            <a:ext cx="10718148" cy="11955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曲普瑞林（达菲林</a:t>
            </a:r>
            <a:r>
              <a:rPr lang="en-US" altLang="zh-CN" sz="2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月剂型：</a:t>
            </a:r>
            <a:b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治疗中枢性性早熟唯一的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月超长剂型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GnRH-a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，满足临床与医保双重需求</a:t>
            </a:r>
            <a:endParaRPr lang="fr-FR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B2CBCC8E-A8DC-AA35-AEF0-D50259E3B2E7}"/>
              </a:ext>
            </a:extLst>
          </p:cNvPr>
          <p:cNvSpPr/>
          <p:nvPr/>
        </p:nvSpPr>
        <p:spPr>
          <a:xfrm>
            <a:off x="796229" y="2073496"/>
            <a:ext cx="2376000" cy="3583233"/>
          </a:xfrm>
          <a:prstGeom prst="roundRect">
            <a:avLst>
              <a:gd name="adj" fmla="val 4085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744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BDB8069-1127-F940-D450-C3DBBCA923DF}"/>
              </a:ext>
            </a:extLst>
          </p:cNvPr>
          <p:cNvSpPr/>
          <p:nvPr/>
        </p:nvSpPr>
        <p:spPr>
          <a:xfrm>
            <a:off x="3449866" y="2073496"/>
            <a:ext cx="2376000" cy="3583233"/>
          </a:xfrm>
          <a:prstGeom prst="roundRect">
            <a:avLst>
              <a:gd name="adj" fmla="val 3348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744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4540CCF5-DD20-5784-5FD9-32F0299460A2}"/>
              </a:ext>
            </a:extLst>
          </p:cNvPr>
          <p:cNvSpPr/>
          <p:nvPr/>
        </p:nvSpPr>
        <p:spPr>
          <a:xfrm>
            <a:off x="6043122" y="2073496"/>
            <a:ext cx="2881642" cy="3583233"/>
          </a:xfrm>
          <a:prstGeom prst="roundRect">
            <a:avLst>
              <a:gd name="adj" fmla="val 4085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744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BAE41651-ABC8-C379-69D9-609AC8AA0BBC}"/>
              </a:ext>
            </a:extLst>
          </p:cNvPr>
          <p:cNvSpPr/>
          <p:nvPr/>
        </p:nvSpPr>
        <p:spPr>
          <a:xfrm>
            <a:off x="9153953" y="2073495"/>
            <a:ext cx="2376000" cy="3581063"/>
          </a:xfrm>
          <a:prstGeom prst="roundRect">
            <a:avLst>
              <a:gd name="adj" fmla="val 3348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744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ECC0E1F-29E7-767A-4F0C-96F87DA1275E}"/>
              </a:ext>
            </a:extLst>
          </p:cNvPr>
          <p:cNvGrpSpPr/>
          <p:nvPr/>
        </p:nvGrpSpPr>
        <p:grpSpPr>
          <a:xfrm>
            <a:off x="1584412" y="1741518"/>
            <a:ext cx="648000" cy="648000"/>
            <a:chOff x="1584412" y="1741518"/>
            <a:chExt cx="648000" cy="64800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8610024-917F-D144-D1E0-A204FC643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4412" y="1741518"/>
              <a:ext cx="648000" cy="648000"/>
            </a:xfrm>
            <a:prstGeom prst="ellipse">
              <a:avLst/>
            </a:prstGeom>
            <a:solidFill>
              <a:srgbClr val="41105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42">
              <a:extLst>
                <a:ext uri="{FF2B5EF4-FFF2-40B4-BE49-F238E27FC236}">
                  <a16:creationId xmlns:a16="http://schemas.microsoft.com/office/drawing/2014/main" id="{3E2B0413-5BA3-5E91-B55B-044DEA5691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58692" y="1860658"/>
              <a:ext cx="232751" cy="216000"/>
            </a:xfrm>
            <a:custGeom>
              <a:avLst/>
              <a:gdLst>
                <a:gd name="T0" fmla="*/ 7558 w 9310"/>
                <a:gd name="T1" fmla="*/ 5857 h 8640"/>
                <a:gd name="T2" fmla="*/ 5575 w 9310"/>
                <a:gd name="T3" fmla="*/ 5180 h 8640"/>
                <a:gd name="T4" fmla="*/ 5489 w 9310"/>
                <a:gd name="T5" fmla="*/ 4499 h 8640"/>
                <a:gd name="T6" fmla="*/ 6308 w 9310"/>
                <a:gd name="T7" fmla="*/ 4145 h 8640"/>
                <a:gd name="T8" fmla="*/ 6972 w 9310"/>
                <a:gd name="T9" fmla="*/ 3938 h 8640"/>
                <a:gd name="T10" fmla="*/ 7242 w 9310"/>
                <a:gd name="T11" fmla="*/ 3284 h 8640"/>
                <a:gd name="T12" fmla="*/ 6879 w 9310"/>
                <a:gd name="T13" fmla="*/ 2640 h 8640"/>
                <a:gd name="T14" fmla="*/ 6171 w 9310"/>
                <a:gd name="T15" fmla="*/ 2536 h 8640"/>
                <a:gd name="T16" fmla="*/ 5641 w 9310"/>
                <a:gd name="T17" fmla="*/ 3041 h 8640"/>
                <a:gd name="T18" fmla="*/ 5639 w 9310"/>
                <a:gd name="T19" fmla="*/ 3606 h 8640"/>
                <a:gd name="T20" fmla="*/ 4570 w 9310"/>
                <a:gd name="T21" fmla="*/ 3762 h 8640"/>
                <a:gd name="T22" fmla="*/ 4855 w 9310"/>
                <a:gd name="T23" fmla="*/ 1933 h 8640"/>
                <a:gd name="T24" fmla="*/ 5056 w 9310"/>
                <a:gd name="T25" fmla="*/ 1185 h 8640"/>
                <a:gd name="T26" fmla="*/ 4893 w 9310"/>
                <a:gd name="T27" fmla="*/ 627 h 8640"/>
                <a:gd name="T28" fmla="*/ 4507 w 9310"/>
                <a:gd name="T29" fmla="*/ 213 h 8640"/>
                <a:gd name="T30" fmla="*/ 3968 w 9310"/>
                <a:gd name="T31" fmla="*/ 9 h 8640"/>
                <a:gd name="T32" fmla="*/ 3408 w 9310"/>
                <a:gd name="T33" fmla="*/ 65 h 8640"/>
                <a:gd name="T34" fmla="*/ 2925 w 9310"/>
                <a:gd name="T35" fmla="*/ 365 h 8640"/>
                <a:gd name="T36" fmla="*/ 2624 w 9310"/>
                <a:gd name="T37" fmla="*/ 848 h 8640"/>
                <a:gd name="T38" fmla="*/ 2580 w 9310"/>
                <a:gd name="T39" fmla="*/ 1479 h 8640"/>
                <a:gd name="T40" fmla="*/ 3157 w 9310"/>
                <a:gd name="T41" fmla="*/ 2315 h 8640"/>
                <a:gd name="T42" fmla="*/ 3532 w 9310"/>
                <a:gd name="T43" fmla="*/ 4036 h 8640"/>
                <a:gd name="T44" fmla="*/ 2640 w 9310"/>
                <a:gd name="T45" fmla="*/ 3754 h 8640"/>
                <a:gd name="T46" fmla="*/ 2308 w 9310"/>
                <a:gd name="T47" fmla="*/ 3371 h 8640"/>
                <a:gd name="T48" fmla="*/ 1814 w 9310"/>
                <a:gd name="T49" fmla="*/ 3394 h 8640"/>
                <a:gd name="T50" fmla="*/ 1522 w 9310"/>
                <a:gd name="T51" fmla="*/ 3809 h 8640"/>
                <a:gd name="T52" fmla="*/ 1664 w 9310"/>
                <a:gd name="T53" fmla="*/ 4281 h 8640"/>
                <a:gd name="T54" fmla="*/ 2117 w 9310"/>
                <a:gd name="T55" fmla="*/ 4467 h 8640"/>
                <a:gd name="T56" fmla="*/ 3124 w 9310"/>
                <a:gd name="T57" fmla="*/ 4700 h 8640"/>
                <a:gd name="T58" fmla="*/ 1932 w 9310"/>
                <a:gd name="T59" fmla="*/ 6237 h 8640"/>
                <a:gd name="T60" fmla="*/ 1131 w 9310"/>
                <a:gd name="T61" fmla="*/ 6049 h 8640"/>
                <a:gd name="T62" fmla="*/ 581 w 9310"/>
                <a:gd name="T63" fmla="*/ 6240 h 8640"/>
                <a:gd name="T64" fmla="*/ 183 w 9310"/>
                <a:gd name="T65" fmla="*/ 6649 h 8640"/>
                <a:gd name="T66" fmla="*/ 3 w 9310"/>
                <a:gd name="T67" fmla="*/ 7205 h 8640"/>
                <a:gd name="T68" fmla="*/ 88 w 9310"/>
                <a:gd name="T69" fmla="*/ 7763 h 8640"/>
                <a:gd name="T70" fmla="*/ 413 w 9310"/>
                <a:gd name="T71" fmla="*/ 8234 h 8640"/>
                <a:gd name="T72" fmla="*/ 915 w 9310"/>
                <a:gd name="T73" fmla="*/ 8514 h 8640"/>
                <a:gd name="T74" fmla="*/ 1483 w 9310"/>
                <a:gd name="T75" fmla="*/ 8542 h 8640"/>
                <a:gd name="T76" fmla="*/ 2014 w 9310"/>
                <a:gd name="T77" fmla="*/ 8311 h 8640"/>
                <a:gd name="T78" fmla="*/ 2382 w 9310"/>
                <a:gd name="T79" fmla="*/ 7874 h 8640"/>
                <a:gd name="T80" fmla="*/ 2519 w 9310"/>
                <a:gd name="T81" fmla="*/ 7301 h 8640"/>
                <a:gd name="T82" fmla="*/ 3845 w 9310"/>
                <a:gd name="T83" fmla="*/ 6136 h 8640"/>
                <a:gd name="T84" fmla="*/ 4031 w 9310"/>
                <a:gd name="T85" fmla="*/ 7256 h 8640"/>
                <a:gd name="T86" fmla="*/ 3717 w 9310"/>
                <a:gd name="T87" fmla="*/ 7724 h 8640"/>
                <a:gd name="T88" fmla="*/ 3851 w 9310"/>
                <a:gd name="T89" fmla="*/ 8336 h 8640"/>
                <a:gd name="T90" fmla="*/ 4458 w 9310"/>
                <a:gd name="T91" fmla="*/ 8640 h 8640"/>
                <a:gd name="T92" fmla="*/ 5043 w 9310"/>
                <a:gd name="T93" fmla="*/ 8364 h 8640"/>
                <a:gd name="T94" fmla="*/ 5204 w 9310"/>
                <a:gd name="T95" fmla="*/ 7747 h 8640"/>
                <a:gd name="T96" fmla="*/ 4875 w 9310"/>
                <a:gd name="T97" fmla="*/ 7250 h 8640"/>
                <a:gd name="T98" fmla="*/ 4929 w 9310"/>
                <a:gd name="T99" fmla="*/ 6090 h 8640"/>
                <a:gd name="T100" fmla="*/ 6830 w 9310"/>
                <a:gd name="T101" fmla="*/ 6987 h 8640"/>
                <a:gd name="T102" fmla="*/ 6966 w 9310"/>
                <a:gd name="T103" fmla="*/ 7551 h 8640"/>
                <a:gd name="T104" fmla="*/ 7328 w 9310"/>
                <a:gd name="T105" fmla="*/ 7980 h 8640"/>
                <a:gd name="T106" fmla="*/ 7851 w 9310"/>
                <a:gd name="T107" fmla="*/ 8207 h 8640"/>
                <a:gd name="T108" fmla="*/ 8409 w 9310"/>
                <a:gd name="T109" fmla="*/ 8180 h 8640"/>
                <a:gd name="T110" fmla="*/ 8904 w 9310"/>
                <a:gd name="T111" fmla="*/ 7905 h 8640"/>
                <a:gd name="T112" fmla="*/ 9224 w 9310"/>
                <a:gd name="T113" fmla="*/ 7441 h 8640"/>
                <a:gd name="T114" fmla="*/ 9307 w 9310"/>
                <a:gd name="T115" fmla="*/ 6891 h 8640"/>
                <a:gd name="T116" fmla="*/ 9131 w 9310"/>
                <a:gd name="T117" fmla="*/ 6343 h 8640"/>
                <a:gd name="T118" fmla="*/ 8738 w 9310"/>
                <a:gd name="T119" fmla="*/ 5942 h 8640"/>
                <a:gd name="T120" fmla="*/ 8197 w 9310"/>
                <a:gd name="T121" fmla="*/ 5753 h 8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10" h="8640">
                  <a:moveTo>
                    <a:pt x="8070" y="5746"/>
                  </a:moveTo>
                  <a:lnTo>
                    <a:pt x="8070" y="5746"/>
                  </a:lnTo>
                  <a:lnTo>
                    <a:pt x="8038" y="5746"/>
                  </a:lnTo>
                  <a:lnTo>
                    <a:pt x="8005" y="5749"/>
                  </a:lnTo>
                  <a:lnTo>
                    <a:pt x="7974" y="5750"/>
                  </a:lnTo>
                  <a:lnTo>
                    <a:pt x="7942" y="5753"/>
                  </a:lnTo>
                  <a:lnTo>
                    <a:pt x="7911" y="5757"/>
                  </a:lnTo>
                  <a:lnTo>
                    <a:pt x="7880" y="5761"/>
                  </a:lnTo>
                  <a:lnTo>
                    <a:pt x="7850" y="5766"/>
                  </a:lnTo>
                  <a:lnTo>
                    <a:pt x="7819" y="5772"/>
                  </a:lnTo>
                  <a:lnTo>
                    <a:pt x="7789" y="5779"/>
                  </a:lnTo>
                  <a:lnTo>
                    <a:pt x="7758" y="5786"/>
                  </a:lnTo>
                  <a:lnTo>
                    <a:pt x="7729" y="5794"/>
                  </a:lnTo>
                  <a:lnTo>
                    <a:pt x="7700" y="5803"/>
                  </a:lnTo>
                  <a:lnTo>
                    <a:pt x="7670" y="5812"/>
                  </a:lnTo>
                  <a:lnTo>
                    <a:pt x="7641" y="5822"/>
                  </a:lnTo>
                  <a:lnTo>
                    <a:pt x="7613" y="5833"/>
                  </a:lnTo>
                  <a:lnTo>
                    <a:pt x="7585" y="5845"/>
                  </a:lnTo>
                  <a:lnTo>
                    <a:pt x="7558" y="5857"/>
                  </a:lnTo>
                  <a:lnTo>
                    <a:pt x="7529" y="5871"/>
                  </a:lnTo>
                  <a:lnTo>
                    <a:pt x="7502" y="5884"/>
                  </a:lnTo>
                  <a:lnTo>
                    <a:pt x="7476" y="5898"/>
                  </a:lnTo>
                  <a:lnTo>
                    <a:pt x="7450" y="5912"/>
                  </a:lnTo>
                  <a:lnTo>
                    <a:pt x="7425" y="5928"/>
                  </a:lnTo>
                  <a:lnTo>
                    <a:pt x="7399" y="5944"/>
                  </a:lnTo>
                  <a:lnTo>
                    <a:pt x="7374" y="5961"/>
                  </a:lnTo>
                  <a:lnTo>
                    <a:pt x="7349" y="5978"/>
                  </a:lnTo>
                  <a:lnTo>
                    <a:pt x="7325" y="5996"/>
                  </a:lnTo>
                  <a:lnTo>
                    <a:pt x="7302" y="6014"/>
                  </a:lnTo>
                  <a:lnTo>
                    <a:pt x="7278" y="6033"/>
                  </a:lnTo>
                  <a:lnTo>
                    <a:pt x="7255" y="6052"/>
                  </a:lnTo>
                  <a:lnTo>
                    <a:pt x="7233" y="6072"/>
                  </a:lnTo>
                  <a:lnTo>
                    <a:pt x="7211" y="6093"/>
                  </a:lnTo>
                  <a:lnTo>
                    <a:pt x="7190" y="6113"/>
                  </a:lnTo>
                  <a:lnTo>
                    <a:pt x="5564" y="5242"/>
                  </a:lnTo>
                  <a:lnTo>
                    <a:pt x="5564" y="5242"/>
                  </a:lnTo>
                  <a:lnTo>
                    <a:pt x="5570" y="5212"/>
                  </a:lnTo>
                  <a:lnTo>
                    <a:pt x="5575" y="5180"/>
                  </a:lnTo>
                  <a:lnTo>
                    <a:pt x="5580" y="5149"/>
                  </a:lnTo>
                  <a:lnTo>
                    <a:pt x="5583" y="5117"/>
                  </a:lnTo>
                  <a:lnTo>
                    <a:pt x="5586" y="5086"/>
                  </a:lnTo>
                  <a:lnTo>
                    <a:pt x="5589" y="5054"/>
                  </a:lnTo>
                  <a:lnTo>
                    <a:pt x="5590" y="5021"/>
                  </a:lnTo>
                  <a:lnTo>
                    <a:pt x="5590" y="4989"/>
                  </a:lnTo>
                  <a:lnTo>
                    <a:pt x="5590" y="4989"/>
                  </a:lnTo>
                  <a:lnTo>
                    <a:pt x="5589" y="4946"/>
                  </a:lnTo>
                  <a:lnTo>
                    <a:pt x="5586" y="4903"/>
                  </a:lnTo>
                  <a:lnTo>
                    <a:pt x="5583" y="4860"/>
                  </a:lnTo>
                  <a:lnTo>
                    <a:pt x="5579" y="4818"/>
                  </a:lnTo>
                  <a:lnTo>
                    <a:pt x="5572" y="4777"/>
                  </a:lnTo>
                  <a:lnTo>
                    <a:pt x="5564" y="4735"/>
                  </a:lnTo>
                  <a:lnTo>
                    <a:pt x="5555" y="4694"/>
                  </a:lnTo>
                  <a:lnTo>
                    <a:pt x="5544" y="4655"/>
                  </a:lnTo>
                  <a:lnTo>
                    <a:pt x="5532" y="4614"/>
                  </a:lnTo>
                  <a:lnTo>
                    <a:pt x="5519" y="4576"/>
                  </a:lnTo>
                  <a:lnTo>
                    <a:pt x="5505" y="4538"/>
                  </a:lnTo>
                  <a:lnTo>
                    <a:pt x="5489" y="4499"/>
                  </a:lnTo>
                  <a:lnTo>
                    <a:pt x="5473" y="4462"/>
                  </a:lnTo>
                  <a:lnTo>
                    <a:pt x="5455" y="4426"/>
                  </a:lnTo>
                  <a:lnTo>
                    <a:pt x="5435" y="4390"/>
                  </a:lnTo>
                  <a:lnTo>
                    <a:pt x="5415" y="4354"/>
                  </a:lnTo>
                  <a:lnTo>
                    <a:pt x="5898" y="3968"/>
                  </a:lnTo>
                  <a:lnTo>
                    <a:pt x="5898" y="3968"/>
                  </a:lnTo>
                  <a:lnTo>
                    <a:pt x="5925" y="3990"/>
                  </a:lnTo>
                  <a:lnTo>
                    <a:pt x="5952" y="4010"/>
                  </a:lnTo>
                  <a:lnTo>
                    <a:pt x="5981" y="4028"/>
                  </a:lnTo>
                  <a:lnTo>
                    <a:pt x="6010" y="4046"/>
                  </a:lnTo>
                  <a:lnTo>
                    <a:pt x="6041" y="4062"/>
                  </a:lnTo>
                  <a:lnTo>
                    <a:pt x="6072" y="4078"/>
                  </a:lnTo>
                  <a:lnTo>
                    <a:pt x="6104" y="4091"/>
                  </a:lnTo>
                  <a:lnTo>
                    <a:pt x="6137" y="4103"/>
                  </a:lnTo>
                  <a:lnTo>
                    <a:pt x="6169" y="4115"/>
                  </a:lnTo>
                  <a:lnTo>
                    <a:pt x="6203" y="4125"/>
                  </a:lnTo>
                  <a:lnTo>
                    <a:pt x="6237" y="4133"/>
                  </a:lnTo>
                  <a:lnTo>
                    <a:pt x="6272" y="4140"/>
                  </a:lnTo>
                  <a:lnTo>
                    <a:pt x="6308" y="4145"/>
                  </a:lnTo>
                  <a:lnTo>
                    <a:pt x="6343" y="4149"/>
                  </a:lnTo>
                  <a:lnTo>
                    <a:pt x="6380" y="4152"/>
                  </a:lnTo>
                  <a:lnTo>
                    <a:pt x="6416" y="4152"/>
                  </a:lnTo>
                  <a:lnTo>
                    <a:pt x="6416" y="4152"/>
                  </a:lnTo>
                  <a:lnTo>
                    <a:pt x="6459" y="4151"/>
                  </a:lnTo>
                  <a:lnTo>
                    <a:pt x="6501" y="4149"/>
                  </a:lnTo>
                  <a:lnTo>
                    <a:pt x="6543" y="4143"/>
                  </a:lnTo>
                  <a:lnTo>
                    <a:pt x="6583" y="4135"/>
                  </a:lnTo>
                  <a:lnTo>
                    <a:pt x="6623" y="4126"/>
                  </a:lnTo>
                  <a:lnTo>
                    <a:pt x="6662" y="4115"/>
                  </a:lnTo>
                  <a:lnTo>
                    <a:pt x="6701" y="4102"/>
                  </a:lnTo>
                  <a:lnTo>
                    <a:pt x="6738" y="4088"/>
                  </a:lnTo>
                  <a:lnTo>
                    <a:pt x="6775" y="4071"/>
                  </a:lnTo>
                  <a:lnTo>
                    <a:pt x="6811" y="4053"/>
                  </a:lnTo>
                  <a:lnTo>
                    <a:pt x="6845" y="4032"/>
                  </a:lnTo>
                  <a:lnTo>
                    <a:pt x="6879" y="4011"/>
                  </a:lnTo>
                  <a:lnTo>
                    <a:pt x="6911" y="3988"/>
                  </a:lnTo>
                  <a:lnTo>
                    <a:pt x="6942" y="3964"/>
                  </a:lnTo>
                  <a:lnTo>
                    <a:pt x="6972" y="3938"/>
                  </a:lnTo>
                  <a:lnTo>
                    <a:pt x="7001" y="3911"/>
                  </a:lnTo>
                  <a:lnTo>
                    <a:pt x="7029" y="3881"/>
                  </a:lnTo>
                  <a:lnTo>
                    <a:pt x="7055" y="3852"/>
                  </a:lnTo>
                  <a:lnTo>
                    <a:pt x="7079" y="3820"/>
                  </a:lnTo>
                  <a:lnTo>
                    <a:pt x="7102" y="3788"/>
                  </a:lnTo>
                  <a:lnTo>
                    <a:pt x="7123" y="3754"/>
                  </a:lnTo>
                  <a:lnTo>
                    <a:pt x="7144" y="3720"/>
                  </a:lnTo>
                  <a:lnTo>
                    <a:pt x="7162" y="3684"/>
                  </a:lnTo>
                  <a:lnTo>
                    <a:pt x="7179" y="3648"/>
                  </a:lnTo>
                  <a:lnTo>
                    <a:pt x="7193" y="3610"/>
                  </a:lnTo>
                  <a:lnTo>
                    <a:pt x="7206" y="3571"/>
                  </a:lnTo>
                  <a:lnTo>
                    <a:pt x="7217" y="3532"/>
                  </a:lnTo>
                  <a:lnTo>
                    <a:pt x="7226" y="3492"/>
                  </a:lnTo>
                  <a:lnTo>
                    <a:pt x="7234" y="3452"/>
                  </a:lnTo>
                  <a:lnTo>
                    <a:pt x="7238" y="3410"/>
                  </a:lnTo>
                  <a:lnTo>
                    <a:pt x="7242" y="3368"/>
                  </a:lnTo>
                  <a:lnTo>
                    <a:pt x="7243" y="3325"/>
                  </a:lnTo>
                  <a:lnTo>
                    <a:pt x="7243" y="3325"/>
                  </a:lnTo>
                  <a:lnTo>
                    <a:pt x="7242" y="3284"/>
                  </a:lnTo>
                  <a:lnTo>
                    <a:pt x="7238" y="3241"/>
                  </a:lnTo>
                  <a:lnTo>
                    <a:pt x="7234" y="3200"/>
                  </a:lnTo>
                  <a:lnTo>
                    <a:pt x="7226" y="3160"/>
                  </a:lnTo>
                  <a:lnTo>
                    <a:pt x="7217" y="3119"/>
                  </a:lnTo>
                  <a:lnTo>
                    <a:pt x="7206" y="3080"/>
                  </a:lnTo>
                  <a:lnTo>
                    <a:pt x="7193" y="3041"/>
                  </a:lnTo>
                  <a:lnTo>
                    <a:pt x="7179" y="3004"/>
                  </a:lnTo>
                  <a:lnTo>
                    <a:pt x="7162" y="2967"/>
                  </a:lnTo>
                  <a:lnTo>
                    <a:pt x="7144" y="2932"/>
                  </a:lnTo>
                  <a:lnTo>
                    <a:pt x="7123" y="2897"/>
                  </a:lnTo>
                  <a:lnTo>
                    <a:pt x="7102" y="2863"/>
                  </a:lnTo>
                  <a:lnTo>
                    <a:pt x="7079" y="2832"/>
                  </a:lnTo>
                  <a:lnTo>
                    <a:pt x="7055" y="2800"/>
                  </a:lnTo>
                  <a:lnTo>
                    <a:pt x="7029" y="2769"/>
                  </a:lnTo>
                  <a:lnTo>
                    <a:pt x="7001" y="2741"/>
                  </a:lnTo>
                  <a:lnTo>
                    <a:pt x="6972" y="2714"/>
                  </a:lnTo>
                  <a:lnTo>
                    <a:pt x="6942" y="2688"/>
                  </a:lnTo>
                  <a:lnTo>
                    <a:pt x="6911" y="2663"/>
                  </a:lnTo>
                  <a:lnTo>
                    <a:pt x="6879" y="2640"/>
                  </a:lnTo>
                  <a:lnTo>
                    <a:pt x="6845" y="2618"/>
                  </a:lnTo>
                  <a:lnTo>
                    <a:pt x="6811" y="2599"/>
                  </a:lnTo>
                  <a:lnTo>
                    <a:pt x="6775" y="2580"/>
                  </a:lnTo>
                  <a:lnTo>
                    <a:pt x="6738" y="2564"/>
                  </a:lnTo>
                  <a:lnTo>
                    <a:pt x="6701" y="2550"/>
                  </a:lnTo>
                  <a:lnTo>
                    <a:pt x="6662" y="2536"/>
                  </a:lnTo>
                  <a:lnTo>
                    <a:pt x="6623" y="2525"/>
                  </a:lnTo>
                  <a:lnTo>
                    <a:pt x="6583" y="2516"/>
                  </a:lnTo>
                  <a:lnTo>
                    <a:pt x="6543" y="2509"/>
                  </a:lnTo>
                  <a:lnTo>
                    <a:pt x="6501" y="2503"/>
                  </a:lnTo>
                  <a:lnTo>
                    <a:pt x="6459" y="2500"/>
                  </a:lnTo>
                  <a:lnTo>
                    <a:pt x="6416" y="2499"/>
                  </a:lnTo>
                  <a:lnTo>
                    <a:pt x="6416" y="2499"/>
                  </a:lnTo>
                  <a:lnTo>
                    <a:pt x="6374" y="2500"/>
                  </a:lnTo>
                  <a:lnTo>
                    <a:pt x="6332" y="2503"/>
                  </a:lnTo>
                  <a:lnTo>
                    <a:pt x="6290" y="2509"/>
                  </a:lnTo>
                  <a:lnTo>
                    <a:pt x="6250" y="2516"/>
                  </a:lnTo>
                  <a:lnTo>
                    <a:pt x="6210" y="2525"/>
                  </a:lnTo>
                  <a:lnTo>
                    <a:pt x="6171" y="2536"/>
                  </a:lnTo>
                  <a:lnTo>
                    <a:pt x="6132" y="2550"/>
                  </a:lnTo>
                  <a:lnTo>
                    <a:pt x="6095" y="2564"/>
                  </a:lnTo>
                  <a:lnTo>
                    <a:pt x="6058" y="2580"/>
                  </a:lnTo>
                  <a:lnTo>
                    <a:pt x="6023" y="2599"/>
                  </a:lnTo>
                  <a:lnTo>
                    <a:pt x="5988" y="2618"/>
                  </a:lnTo>
                  <a:lnTo>
                    <a:pt x="5954" y="2640"/>
                  </a:lnTo>
                  <a:lnTo>
                    <a:pt x="5922" y="2663"/>
                  </a:lnTo>
                  <a:lnTo>
                    <a:pt x="5891" y="2688"/>
                  </a:lnTo>
                  <a:lnTo>
                    <a:pt x="5860" y="2714"/>
                  </a:lnTo>
                  <a:lnTo>
                    <a:pt x="5832" y="2741"/>
                  </a:lnTo>
                  <a:lnTo>
                    <a:pt x="5804" y="2769"/>
                  </a:lnTo>
                  <a:lnTo>
                    <a:pt x="5778" y="2800"/>
                  </a:lnTo>
                  <a:lnTo>
                    <a:pt x="5754" y="2832"/>
                  </a:lnTo>
                  <a:lnTo>
                    <a:pt x="5731" y="2863"/>
                  </a:lnTo>
                  <a:lnTo>
                    <a:pt x="5709" y="2897"/>
                  </a:lnTo>
                  <a:lnTo>
                    <a:pt x="5690" y="2932"/>
                  </a:lnTo>
                  <a:lnTo>
                    <a:pt x="5671" y="2967"/>
                  </a:lnTo>
                  <a:lnTo>
                    <a:pt x="5655" y="3004"/>
                  </a:lnTo>
                  <a:lnTo>
                    <a:pt x="5641" y="3041"/>
                  </a:lnTo>
                  <a:lnTo>
                    <a:pt x="5627" y="3080"/>
                  </a:lnTo>
                  <a:lnTo>
                    <a:pt x="5616" y="3119"/>
                  </a:lnTo>
                  <a:lnTo>
                    <a:pt x="5607" y="3160"/>
                  </a:lnTo>
                  <a:lnTo>
                    <a:pt x="5600" y="3200"/>
                  </a:lnTo>
                  <a:lnTo>
                    <a:pt x="5594" y="3241"/>
                  </a:lnTo>
                  <a:lnTo>
                    <a:pt x="5591" y="3284"/>
                  </a:lnTo>
                  <a:lnTo>
                    <a:pt x="5590" y="3325"/>
                  </a:lnTo>
                  <a:lnTo>
                    <a:pt x="5590" y="3325"/>
                  </a:lnTo>
                  <a:lnTo>
                    <a:pt x="5590" y="3350"/>
                  </a:lnTo>
                  <a:lnTo>
                    <a:pt x="5591" y="3375"/>
                  </a:lnTo>
                  <a:lnTo>
                    <a:pt x="5593" y="3399"/>
                  </a:lnTo>
                  <a:lnTo>
                    <a:pt x="5595" y="3422"/>
                  </a:lnTo>
                  <a:lnTo>
                    <a:pt x="5599" y="3447"/>
                  </a:lnTo>
                  <a:lnTo>
                    <a:pt x="5602" y="3470"/>
                  </a:lnTo>
                  <a:lnTo>
                    <a:pt x="5608" y="3493"/>
                  </a:lnTo>
                  <a:lnTo>
                    <a:pt x="5612" y="3517"/>
                  </a:lnTo>
                  <a:lnTo>
                    <a:pt x="5618" y="3540"/>
                  </a:lnTo>
                  <a:lnTo>
                    <a:pt x="5625" y="3562"/>
                  </a:lnTo>
                  <a:lnTo>
                    <a:pt x="5639" y="3606"/>
                  </a:lnTo>
                  <a:lnTo>
                    <a:pt x="5656" y="3650"/>
                  </a:lnTo>
                  <a:lnTo>
                    <a:pt x="5677" y="3692"/>
                  </a:lnTo>
                  <a:lnTo>
                    <a:pt x="5194" y="4078"/>
                  </a:lnTo>
                  <a:lnTo>
                    <a:pt x="5194" y="4078"/>
                  </a:lnTo>
                  <a:lnTo>
                    <a:pt x="5159" y="4047"/>
                  </a:lnTo>
                  <a:lnTo>
                    <a:pt x="5124" y="4017"/>
                  </a:lnTo>
                  <a:lnTo>
                    <a:pt x="5087" y="3988"/>
                  </a:lnTo>
                  <a:lnTo>
                    <a:pt x="5049" y="3960"/>
                  </a:lnTo>
                  <a:lnTo>
                    <a:pt x="5010" y="3935"/>
                  </a:lnTo>
                  <a:lnTo>
                    <a:pt x="4970" y="3911"/>
                  </a:lnTo>
                  <a:lnTo>
                    <a:pt x="4929" y="3888"/>
                  </a:lnTo>
                  <a:lnTo>
                    <a:pt x="4887" y="3867"/>
                  </a:lnTo>
                  <a:lnTo>
                    <a:pt x="4844" y="3846"/>
                  </a:lnTo>
                  <a:lnTo>
                    <a:pt x="4800" y="3828"/>
                  </a:lnTo>
                  <a:lnTo>
                    <a:pt x="4755" y="3811"/>
                  </a:lnTo>
                  <a:lnTo>
                    <a:pt x="4710" y="3797"/>
                  </a:lnTo>
                  <a:lnTo>
                    <a:pt x="4664" y="3783"/>
                  </a:lnTo>
                  <a:lnTo>
                    <a:pt x="4618" y="3772"/>
                  </a:lnTo>
                  <a:lnTo>
                    <a:pt x="4570" y="3762"/>
                  </a:lnTo>
                  <a:lnTo>
                    <a:pt x="4522" y="3754"/>
                  </a:lnTo>
                  <a:lnTo>
                    <a:pt x="4328" y="2385"/>
                  </a:lnTo>
                  <a:lnTo>
                    <a:pt x="4328" y="2385"/>
                  </a:lnTo>
                  <a:lnTo>
                    <a:pt x="4367" y="2366"/>
                  </a:lnTo>
                  <a:lnTo>
                    <a:pt x="4407" y="2345"/>
                  </a:lnTo>
                  <a:lnTo>
                    <a:pt x="4445" y="2324"/>
                  </a:lnTo>
                  <a:lnTo>
                    <a:pt x="4482" y="2300"/>
                  </a:lnTo>
                  <a:lnTo>
                    <a:pt x="4520" y="2276"/>
                  </a:lnTo>
                  <a:lnTo>
                    <a:pt x="4556" y="2251"/>
                  </a:lnTo>
                  <a:lnTo>
                    <a:pt x="4590" y="2224"/>
                  </a:lnTo>
                  <a:lnTo>
                    <a:pt x="4623" y="2196"/>
                  </a:lnTo>
                  <a:lnTo>
                    <a:pt x="4656" y="2166"/>
                  </a:lnTo>
                  <a:lnTo>
                    <a:pt x="4688" y="2136"/>
                  </a:lnTo>
                  <a:lnTo>
                    <a:pt x="4719" y="2104"/>
                  </a:lnTo>
                  <a:lnTo>
                    <a:pt x="4749" y="2073"/>
                  </a:lnTo>
                  <a:lnTo>
                    <a:pt x="4777" y="2039"/>
                  </a:lnTo>
                  <a:lnTo>
                    <a:pt x="4804" y="2004"/>
                  </a:lnTo>
                  <a:lnTo>
                    <a:pt x="4830" y="1969"/>
                  </a:lnTo>
                  <a:lnTo>
                    <a:pt x="4855" y="1933"/>
                  </a:lnTo>
                  <a:lnTo>
                    <a:pt x="4878" y="1896"/>
                  </a:lnTo>
                  <a:lnTo>
                    <a:pt x="4901" y="1857"/>
                  </a:lnTo>
                  <a:lnTo>
                    <a:pt x="4921" y="1818"/>
                  </a:lnTo>
                  <a:lnTo>
                    <a:pt x="4941" y="1778"/>
                  </a:lnTo>
                  <a:lnTo>
                    <a:pt x="4959" y="1738"/>
                  </a:lnTo>
                  <a:lnTo>
                    <a:pt x="4975" y="1697"/>
                  </a:lnTo>
                  <a:lnTo>
                    <a:pt x="4991" y="1654"/>
                  </a:lnTo>
                  <a:lnTo>
                    <a:pt x="5005" y="1613"/>
                  </a:lnTo>
                  <a:lnTo>
                    <a:pt x="5017" y="1569"/>
                  </a:lnTo>
                  <a:lnTo>
                    <a:pt x="5028" y="1525"/>
                  </a:lnTo>
                  <a:lnTo>
                    <a:pt x="5037" y="1481"/>
                  </a:lnTo>
                  <a:lnTo>
                    <a:pt x="5045" y="1435"/>
                  </a:lnTo>
                  <a:lnTo>
                    <a:pt x="5051" y="1389"/>
                  </a:lnTo>
                  <a:lnTo>
                    <a:pt x="5055" y="1343"/>
                  </a:lnTo>
                  <a:lnTo>
                    <a:pt x="5058" y="1297"/>
                  </a:lnTo>
                  <a:lnTo>
                    <a:pt x="5059" y="1249"/>
                  </a:lnTo>
                  <a:lnTo>
                    <a:pt x="5059" y="1249"/>
                  </a:lnTo>
                  <a:lnTo>
                    <a:pt x="5058" y="1217"/>
                  </a:lnTo>
                  <a:lnTo>
                    <a:pt x="5056" y="1185"/>
                  </a:lnTo>
                  <a:lnTo>
                    <a:pt x="5055" y="1154"/>
                  </a:lnTo>
                  <a:lnTo>
                    <a:pt x="5052" y="1122"/>
                  </a:lnTo>
                  <a:lnTo>
                    <a:pt x="5049" y="1090"/>
                  </a:lnTo>
                  <a:lnTo>
                    <a:pt x="5044" y="1059"/>
                  </a:lnTo>
                  <a:lnTo>
                    <a:pt x="5038" y="1028"/>
                  </a:lnTo>
                  <a:lnTo>
                    <a:pt x="5033" y="998"/>
                  </a:lnTo>
                  <a:lnTo>
                    <a:pt x="5026" y="968"/>
                  </a:lnTo>
                  <a:lnTo>
                    <a:pt x="5019" y="937"/>
                  </a:lnTo>
                  <a:lnTo>
                    <a:pt x="5011" y="907"/>
                  </a:lnTo>
                  <a:lnTo>
                    <a:pt x="5002" y="877"/>
                  </a:lnTo>
                  <a:lnTo>
                    <a:pt x="4993" y="848"/>
                  </a:lnTo>
                  <a:lnTo>
                    <a:pt x="4983" y="820"/>
                  </a:lnTo>
                  <a:lnTo>
                    <a:pt x="4972" y="790"/>
                  </a:lnTo>
                  <a:lnTo>
                    <a:pt x="4961" y="762"/>
                  </a:lnTo>
                  <a:lnTo>
                    <a:pt x="4948" y="735"/>
                  </a:lnTo>
                  <a:lnTo>
                    <a:pt x="4936" y="707"/>
                  </a:lnTo>
                  <a:lnTo>
                    <a:pt x="4922" y="680"/>
                  </a:lnTo>
                  <a:lnTo>
                    <a:pt x="4908" y="654"/>
                  </a:lnTo>
                  <a:lnTo>
                    <a:pt x="4893" y="627"/>
                  </a:lnTo>
                  <a:lnTo>
                    <a:pt x="4877" y="601"/>
                  </a:lnTo>
                  <a:lnTo>
                    <a:pt x="4861" y="576"/>
                  </a:lnTo>
                  <a:lnTo>
                    <a:pt x="4846" y="550"/>
                  </a:lnTo>
                  <a:lnTo>
                    <a:pt x="4828" y="525"/>
                  </a:lnTo>
                  <a:lnTo>
                    <a:pt x="4811" y="502"/>
                  </a:lnTo>
                  <a:lnTo>
                    <a:pt x="4791" y="478"/>
                  </a:lnTo>
                  <a:lnTo>
                    <a:pt x="4773" y="454"/>
                  </a:lnTo>
                  <a:lnTo>
                    <a:pt x="4754" y="432"/>
                  </a:lnTo>
                  <a:lnTo>
                    <a:pt x="4734" y="409"/>
                  </a:lnTo>
                  <a:lnTo>
                    <a:pt x="4714" y="387"/>
                  </a:lnTo>
                  <a:lnTo>
                    <a:pt x="4692" y="365"/>
                  </a:lnTo>
                  <a:lnTo>
                    <a:pt x="4671" y="345"/>
                  </a:lnTo>
                  <a:lnTo>
                    <a:pt x="4649" y="324"/>
                  </a:lnTo>
                  <a:lnTo>
                    <a:pt x="4627" y="304"/>
                  </a:lnTo>
                  <a:lnTo>
                    <a:pt x="4603" y="285"/>
                  </a:lnTo>
                  <a:lnTo>
                    <a:pt x="4581" y="266"/>
                  </a:lnTo>
                  <a:lnTo>
                    <a:pt x="4557" y="248"/>
                  </a:lnTo>
                  <a:lnTo>
                    <a:pt x="4532" y="230"/>
                  </a:lnTo>
                  <a:lnTo>
                    <a:pt x="4507" y="213"/>
                  </a:lnTo>
                  <a:lnTo>
                    <a:pt x="4482" y="196"/>
                  </a:lnTo>
                  <a:lnTo>
                    <a:pt x="4457" y="180"/>
                  </a:lnTo>
                  <a:lnTo>
                    <a:pt x="4431" y="165"/>
                  </a:lnTo>
                  <a:lnTo>
                    <a:pt x="4405" y="150"/>
                  </a:lnTo>
                  <a:lnTo>
                    <a:pt x="4378" y="136"/>
                  </a:lnTo>
                  <a:lnTo>
                    <a:pt x="4351" y="123"/>
                  </a:lnTo>
                  <a:lnTo>
                    <a:pt x="4323" y="109"/>
                  </a:lnTo>
                  <a:lnTo>
                    <a:pt x="4295" y="98"/>
                  </a:lnTo>
                  <a:lnTo>
                    <a:pt x="4267" y="86"/>
                  </a:lnTo>
                  <a:lnTo>
                    <a:pt x="4239" y="76"/>
                  </a:lnTo>
                  <a:lnTo>
                    <a:pt x="4210" y="65"/>
                  </a:lnTo>
                  <a:lnTo>
                    <a:pt x="4180" y="55"/>
                  </a:lnTo>
                  <a:lnTo>
                    <a:pt x="4151" y="47"/>
                  </a:lnTo>
                  <a:lnTo>
                    <a:pt x="4120" y="38"/>
                  </a:lnTo>
                  <a:lnTo>
                    <a:pt x="4091" y="32"/>
                  </a:lnTo>
                  <a:lnTo>
                    <a:pt x="4061" y="25"/>
                  </a:lnTo>
                  <a:lnTo>
                    <a:pt x="4030" y="19"/>
                  </a:lnTo>
                  <a:lnTo>
                    <a:pt x="3999" y="14"/>
                  </a:lnTo>
                  <a:lnTo>
                    <a:pt x="3968" y="9"/>
                  </a:lnTo>
                  <a:lnTo>
                    <a:pt x="3937" y="6"/>
                  </a:lnTo>
                  <a:lnTo>
                    <a:pt x="3905" y="3"/>
                  </a:lnTo>
                  <a:lnTo>
                    <a:pt x="3874" y="1"/>
                  </a:lnTo>
                  <a:lnTo>
                    <a:pt x="3841" y="0"/>
                  </a:lnTo>
                  <a:lnTo>
                    <a:pt x="3808" y="0"/>
                  </a:lnTo>
                  <a:lnTo>
                    <a:pt x="3808" y="0"/>
                  </a:lnTo>
                  <a:lnTo>
                    <a:pt x="3777" y="0"/>
                  </a:lnTo>
                  <a:lnTo>
                    <a:pt x="3744" y="1"/>
                  </a:lnTo>
                  <a:lnTo>
                    <a:pt x="3712" y="3"/>
                  </a:lnTo>
                  <a:lnTo>
                    <a:pt x="3681" y="6"/>
                  </a:lnTo>
                  <a:lnTo>
                    <a:pt x="3649" y="9"/>
                  </a:lnTo>
                  <a:lnTo>
                    <a:pt x="3619" y="14"/>
                  </a:lnTo>
                  <a:lnTo>
                    <a:pt x="3587" y="19"/>
                  </a:lnTo>
                  <a:lnTo>
                    <a:pt x="3557" y="25"/>
                  </a:lnTo>
                  <a:lnTo>
                    <a:pt x="3526" y="32"/>
                  </a:lnTo>
                  <a:lnTo>
                    <a:pt x="3497" y="38"/>
                  </a:lnTo>
                  <a:lnTo>
                    <a:pt x="3466" y="47"/>
                  </a:lnTo>
                  <a:lnTo>
                    <a:pt x="3437" y="55"/>
                  </a:lnTo>
                  <a:lnTo>
                    <a:pt x="3408" y="65"/>
                  </a:lnTo>
                  <a:lnTo>
                    <a:pt x="3378" y="76"/>
                  </a:lnTo>
                  <a:lnTo>
                    <a:pt x="3350" y="86"/>
                  </a:lnTo>
                  <a:lnTo>
                    <a:pt x="3322" y="98"/>
                  </a:lnTo>
                  <a:lnTo>
                    <a:pt x="3294" y="109"/>
                  </a:lnTo>
                  <a:lnTo>
                    <a:pt x="3267" y="123"/>
                  </a:lnTo>
                  <a:lnTo>
                    <a:pt x="3240" y="136"/>
                  </a:lnTo>
                  <a:lnTo>
                    <a:pt x="3213" y="150"/>
                  </a:lnTo>
                  <a:lnTo>
                    <a:pt x="3187" y="165"/>
                  </a:lnTo>
                  <a:lnTo>
                    <a:pt x="3161" y="180"/>
                  </a:lnTo>
                  <a:lnTo>
                    <a:pt x="3135" y="196"/>
                  </a:lnTo>
                  <a:lnTo>
                    <a:pt x="3110" y="213"/>
                  </a:lnTo>
                  <a:lnTo>
                    <a:pt x="3085" y="230"/>
                  </a:lnTo>
                  <a:lnTo>
                    <a:pt x="3060" y="248"/>
                  </a:lnTo>
                  <a:lnTo>
                    <a:pt x="3037" y="266"/>
                  </a:lnTo>
                  <a:lnTo>
                    <a:pt x="3013" y="285"/>
                  </a:lnTo>
                  <a:lnTo>
                    <a:pt x="2991" y="304"/>
                  </a:lnTo>
                  <a:lnTo>
                    <a:pt x="2968" y="324"/>
                  </a:lnTo>
                  <a:lnTo>
                    <a:pt x="2947" y="345"/>
                  </a:lnTo>
                  <a:lnTo>
                    <a:pt x="2925" y="365"/>
                  </a:lnTo>
                  <a:lnTo>
                    <a:pt x="2904" y="387"/>
                  </a:lnTo>
                  <a:lnTo>
                    <a:pt x="2883" y="409"/>
                  </a:lnTo>
                  <a:lnTo>
                    <a:pt x="2863" y="432"/>
                  </a:lnTo>
                  <a:lnTo>
                    <a:pt x="2844" y="454"/>
                  </a:lnTo>
                  <a:lnTo>
                    <a:pt x="2826" y="478"/>
                  </a:lnTo>
                  <a:lnTo>
                    <a:pt x="2807" y="502"/>
                  </a:lnTo>
                  <a:lnTo>
                    <a:pt x="2790" y="525"/>
                  </a:lnTo>
                  <a:lnTo>
                    <a:pt x="2772" y="550"/>
                  </a:lnTo>
                  <a:lnTo>
                    <a:pt x="2756" y="576"/>
                  </a:lnTo>
                  <a:lnTo>
                    <a:pt x="2740" y="601"/>
                  </a:lnTo>
                  <a:lnTo>
                    <a:pt x="2724" y="627"/>
                  </a:lnTo>
                  <a:lnTo>
                    <a:pt x="2710" y="654"/>
                  </a:lnTo>
                  <a:lnTo>
                    <a:pt x="2695" y="680"/>
                  </a:lnTo>
                  <a:lnTo>
                    <a:pt x="2682" y="707"/>
                  </a:lnTo>
                  <a:lnTo>
                    <a:pt x="2669" y="735"/>
                  </a:lnTo>
                  <a:lnTo>
                    <a:pt x="2657" y="762"/>
                  </a:lnTo>
                  <a:lnTo>
                    <a:pt x="2646" y="790"/>
                  </a:lnTo>
                  <a:lnTo>
                    <a:pt x="2634" y="820"/>
                  </a:lnTo>
                  <a:lnTo>
                    <a:pt x="2624" y="848"/>
                  </a:lnTo>
                  <a:lnTo>
                    <a:pt x="2615" y="877"/>
                  </a:lnTo>
                  <a:lnTo>
                    <a:pt x="2606" y="907"/>
                  </a:lnTo>
                  <a:lnTo>
                    <a:pt x="2598" y="937"/>
                  </a:lnTo>
                  <a:lnTo>
                    <a:pt x="2591" y="968"/>
                  </a:lnTo>
                  <a:lnTo>
                    <a:pt x="2585" y="998"/>
                  </a:lnTo>
                  <a:lnTo>
                    <a:pt x="2578" y="1028"/>
                  </a:lnTo>
                  <a:lnTo>
                    <a:pt x="2573" y="1059"/>
                  </a:lnTo>
                  <a:lnTo>
                    <a:pt x="2569" y="1090"/>
                  </a:lnTo>
                  <a:lnTo>
                    <a:pt x="2565" y="1122"/>
                  </a:lnTo>
                  <a:lnTo>
                    <a:pt x="2562" y="1154"/>
                  </a:lnTo>
                  <a:lnTo>
                    <a:pt x="2561" y="1185"/>
                  </a:lnTo>
                  <a:lnTo>
                    <a:pt x="2560" y="1217"/>
                  </a:lnTo>
                  <a:lnTo>
                    <a:pt x="2559" y="1249"/>
                  </a:lnTo>
                  <a:lnTo>
                    <a:pt x="2559" y="1249"/>
                  </a:lnTo>
                  <a:lnTo>
                    <a:pt x="2559" y="1279"/>
                  </a:lnTo>
                  <a:lnTo>
                    <a:pt x="2560" y="1308"/>
                  </a:lnTo>
                  <a:lnTo>
                    <a:pt x="2564" y="1366"/>
                  </a:lnTo>
                  <a:lnTo>
                    <a:pt x="2571" y="1423"/>
                  </a:lnTo>
                  <a:lnTo>
                    <a:pt x="2580" y="1479"/>
                  </a:lnTo>
                  <a:lnTo>
                    <a:pt x="2591" y="1535"/>
                  </a:lnTo>
                  <a:lnTo>
                    <a:pt x="2606" y="1589"/>
                  </a:lnTo>
                  <a:lnTo>
                    <a:pt x="2622" y="1642"/>
                  </a:lnTo>
                  <a:lnTo>
                    <a:pt x="2641" y="1695"/>
                  </a:lnTo>
                  <a:lnTo>
                    <a:pt x="2661" y="1746"/>
                  </a:lnTo>
                  <a:lnTo>
                    <a:pt x="2685" y="1796"/>
                  </a:lnTo>
                  <a:lnTo>
                    <a:pt x="2710" y="1845"/>
                  </a:lnTo>
                  <a:lnTo>
                    <a:pt x="2738" y="1893"/>
                  </a:lnTo>
                  <a:lnTo>
                    <a:pt x="2767" y="1940"/>
                  </a:lnTo>
                  <a:lnTo>
                    <a:pt x="2798" y="1984"/>
                  </a:lnTo>
                  <a:lnTo>
                    <a:pt x="2832" y="2028"/>
                  </a:lnTo>
                  <a:lnTo>
                    <a:pt x="2867" y="2069"/>
                  </a:lnTo>
                  <a:lnTo>
                    <a:pt x="2903" y="2110"/>
                  </a:lnTo>
                  <a:lnTo>
                    <a:pt x="2941" y="2148"/>
                  </a:lnTo>
                  <a:lnTo>
                    <a:pt x="2982" y="2185"/>
                  </a:lnTo>
                  <a:lnTo>
                    <a:pt x="3023" y="2220"/>
                  </a:lnTo>
                  <a:lnTo>
                    <a:pt x="3066" y="2254"/>
                  </a:lnTo>
                  <a:lnTo>
                    <a:pt x="3111" y="2286"/>
                  </a:lnTo>
                  <a:lnTo>
                    <a:pt x="3157" y="2315"/>
                  </a:lnTo>
                  <a:lnTo>
                    <a:pt x="3205" y="2342"/>
                  </a:lnTo>
                  <a:lnTo>
                    <a:pt x="3253" y="2368"/>
                  </a:lnTo>
                  <a:lnTo>
                    <a:pt x="3304" y="2392"/>
                  </a:lnTo>
                  <a:lnTo>
                    <a:pt x="3355" y="2412"/>
                  </a:lnTo>
                  <a:lnTo>
                    <a:pt x="3407" y="2431"/>
                  </a:lnTo>
                  <a:lnTo>
                    <a:pt x="3461" y="2448"/>
                  </a:lnTo>
                  <a:lnTo>
                    <a:pt x="3515" y="2463"/>
                  </a:lnTo>
                  <a:lnTo>
                    <a:pt x="3570" y="2475"/>
                  </a:lnTo>
                  <a:lnTo>
                    <a:pt x="3627" y="2484"/>
                  </a:lnTo>
                  <a:lnTo>
                    <a:pt x="3821" y="3853"/>
                  </a:lnTo>
                  <a:lnTo>
                    <a:pt x="3821" y="3853"/>
                  </a:lnTo>
                  <a:lnTo>
                    <a:pt x="3782" y="3871"/>
                  </a:lnTo>
                  <a:lnTo>
                    <a:pt x="3744" y="3891"/>
                  </a:lnTo>
                  <a:lnTo>
                    <a:pt x="3707" y="3913"/>
                  </a:lnTo>
                  <a:lnTo>
                    <a:pt x="3669" y="3935"/>
                  </a:lnTo>
                  <a:lnTo>
                    <a:pt x="3633" y="3959"/>
                  </a:lnTo>
                  <a:lnTo>
                    <a:pt x="3598" y="3984"/>
                  </a:lnTo>
                  <a:lnTo>
                    <a:pt x="3565" y="4010"/>
                  </a:lnTo>
                  <a:lnTo>
                    <a:pt x="3532" y="4036"/>
                  </a:lnTo>
                  <a:lnTo>
                    <a:pt x="3499" y="4064"/>
                  </a:lnTo>
                  <a:lnTo>
                    <a:pt x="3469" y="4093"/>
                  </a:lnTo>
                  <a:lnTo>
                    <a:pt x="3438" y="4124"/>
                  </a:lnTo>
                  <a:lnTo>
                    <a:pt x="3409" y="4155"/>
                  </a:lnTo>
                  <a:lnTo>
                    <a:pt x="3381" y="4187"/>
                  </a:lnTo>
                  <a:lnTo>
                    <a:pt x="3355" y="4221"/>
                  </a:lnTo>
                  <a:lnTo>
                    <a:pt x="3329" y="4255"/>
                  </a:lnTo>
                  <a:lnTo>
                    <a:pt x="3304" y="4290"/>
                  </a:lnTo>
                  <a:lnTo>
                    <a:pt x="2650" y="3973"/>
                  </a:lnTo>
                  <a:lnTo>
                    <a:pt x="2650" y="3973"/>
                  </a:lnTo>
                  <a:lnTo>
                    <a:pt x="2655" y="3934"/>
                  </a:lnTo>
                  <a:lnTo>
                    <a:pt x="2657" y="3916"/>
                  </a:lnTo>
                  <a:lnTo>
                    <a:pt x="2657" y="3896"/>
                  </a:lnTo>
                  <a:lnTo>
                    <a:pt x="2657" y="3896"/>
                  </a:lnTo>
                  <a:lnTo>
                    <a:pt x="2657" y="3867"/>
                  </a:lnTo>
                  <a:lnTo>
                    <a:pt x="2655" y="3838"/>
                  </a:lnTo>
                  <a:lnTo>
                    <a:pt x="2651" y="3809"/>
                  </a:lnTo>
                  <a:lnTo>
                    <a:pt x="2646" y="3781"/>
                  </a:lnTo>
                  <a:lnTo>
                    <a:pt x="2640" y="3754"/>
                  </a:lnTo>
                  <a:lnTo>
                    <a:pt x="2632" y="3727"/>
                  </a:lnTo>
                  <a:lnTo>
                    <a:pt x="2623" y="3700"/>
                  </a:lnTo>
                  <a:lnTo>
                    <a:pt x="2613" y="3674"/>
                  </a:lnTo>
                  <a:lnTo>
                    <a:pt x="2602" y="3649"/>
                  </a:lnTo>
                  <a:lnTo>
                    <a:pt x="2588" y="3624"/>
                  </a:lnTo>
                  <a:lnTo>
                    <a:pt x="2574" y="3601"/>
                  </a:lnTo>
                  <a:lnTo>
                    <a:pt x="2560" y="3577"/>
                  </a:lnTo>
                  <a:lnTo>
                    <a:pt x="2544" y="3555"/>
                  </a:lnTo>
                  <a:lnTo>
                    <a:pt x="2527" y="3533"/>
                  </a:lnTo>
                  <a:lnTo>
                    <a:pt x="2509" y="3513"/>
                  </a:lnTo>
                  <a:lnTo>
                    <a:pt x="2490" y="3493"/>
                  </a:lnTo>
                  <a:lnTo>
                    <a:pt x="2471" y="3474"/>
                  </a:lnTo>
                  <a:lnTo>
                    <a:pt x="2449" y="3456"/>
                  </a:lnTo>
                  <a:lnTo>
                    <a:pt x="2428" y="3439"/>
                  </a:lnTo>
                  <a:lnTo>
                    <a:pt x="2405" y="3424"/>
                  </a:lnTo>
                  <a:lnTo>
                    <a:pt x="2383" y="3409"/>
                  </a:lnTo>
                  <a:lnTo>
                    <a:pt x="2359" y="3394"/>
                  </a:lnTo>
                  <a:lnTo>
                    <a:pt x="2334" y="3382"/>
                  </a:lnTo>
                  <a:lnTo>
                    <a:pt x="2308" y="3371"/>
                  </a:lnTo>
                  <a:lnTo>
                    <a:pt x="2282" y="3360"/>
                  </a:lnTo>
                  <a:lnTo>
                    <a:pt x="2256" y="3351"/>
                  </a:lnTo>
                  <a:lnTo>
                    <a:pt x="2229" y="3343"/>
                  </a:lnTo>
                  <a:lnTo>
                    <a:pt x="2201" y="3338"/>
                  </a:lnTo>
                  <a:lnTo>
                    <a:pt x="2173" y="3332"/>
                  </a:lnTo>
                  <a:lnTo>
                    <a:pt x="2145" y="3329"/>
                  </a:lnTo>
                  <a:lnTo>
                    <a:pt x="2115" y="3327"/>
                  </a:lnTo>
                  <a:lnTo>
                    <a:pt x="2086" y="3325"/>
                  </a:lnTo>
                  <a:lnTo>
                    <a:pt x="2086" y="3325"/>
                  </a:lnTo>
                  <a:lnTo>
                    <a:pt x="2057" y="3327"/>
                  </a:lnTo>
                  <a:lnTo>
                    <a:pt x="2029" y="3329"/>
                  </a:lnTo>
                  <a:lnTo>
                    <a:pt x="1999" y="3332"/>
                  </a:lnTo>
                  <a:lnTo>
                    <a:pt x="1971" y="3338"/>
                  </a:lnTo>
                  <a:lnTo>
                    <a:pt x="1944" y="3343"/>
                  </a:lnTo>
                  <a:lnTo>
                    <a:pt x="1917" y="3351"/>
                  </a:lnTo>
                  <a:lnTo>
                    <a:pt x="1890" y="3360"/>
                  </a:lnTo>
                  <a:lnTo>
                    <a:pt x="1864" y="3371"/>
                  </a:lnTo>
                  <a:lnTo>
                    <a:pt x="1839" y="3382"/>
                  </a:lnTo>
                  <a:lnTo>
                    <a:pt x="1814" y="3394"/>
                  </a:lnTo>
                  <a:lnTo>
                    <a:pt x="1791" y="3409"/>
                  </a:lnTo>
                  <a:lnTo>
                    <a:pt x="1767" y="3424"/>
                  </a:lnTo>
                  <a:lnTo>
                    <a:pt x="1744" y="3439"/>
                  </a:lnTo>
                  <a:lnTo>
                    <a:pt x="1723" y="3456"/>
                  </a:lnTo>
                  <a:lnTo>
                    <a:pt x="1703" y="3474"/>
                  </a:lnTo>
                  <a:lnTo>
                    <a:pt x="1682" y="3493"/>
                  </a:lnTo>
                  <a:lnTo>
                    <a:pt x="1664" y="3513"/>
                  </a:lnTo>
                  <a:lnTo>
                    <a:pt x="1646" y="3533"/>
                  </a:lnTo>
                  <a:lnTo>
                    <a:pt x="1629" y="3555"/>
                  </a:lnTo>
                  <a:lnTo>
                    <a:pt x="1614" y="3577"/>
                  </a:lnTo>
                  <a:lnTo>
                    <a:pt x="1598" y="3601"/>
                  </a:lnTo>
                  <a:lnTo>
                    <a:pt x="1584" y="3624"/>
                  </a:lnTo>
                  <a:lnTo>
                    <a:pt x="1572" y="3649"/>
                  </a:lnTo>
                  <a:lnTo>
                    <a:pt x="1561" y="3674"/>
                  </a:lnTo>
                  <a:lnTo>
                    <a:pt x="1551" y="3700"/>
                  </a:lnTo>
                  <a:lnTo>
                    <a:pt x="1542" y="3727"/>
                  </a:lnTo>
                  <a:lnTo>
                    <a:pt x="1534" y="3754"/>
                  </a:lnTo>
                  <a:lnTo>
                    <a:pt x="1527" y="3781"/>
                  </a:lnTo>
                  <a:lnTo>
                    <a:pt x="1522" y="3809"/>
                  </a:lnTo>
                  <a:lnTo>
                    <a:pt x="1519" y="3838"/>
                  </a:lnTo>
                  <a:lnTo>
                    <a:pt x="1517" y="3867"/>
                  </a:lnTo>
                  <a:lnTo>
                    <a:pt x="1516" y="3896"/>
                  </a:lnTo>
                  <a:lnTo>
                    <a:pt x="1516" y="3896"/>
                  </a:lnTo>
                  <a:lnTo>
                    <a:pt x="1517" y="3925"/>
                  </a:lnTo>
                  <a:lnTo>
                    <a:pt x="1519" y="3955"/>
                  </a:lnTo>
                  <a:lnTo>
                    <a:pt x="1522" y="3983"/>
                  </a:lnTo>
                  <a:lnTo>
                    <a:pt x="1527" y="4011"/>
                  </a:lnTo>
                  <a:lnTo>
                    <a:pt x="1534" y="4039"/>
                  </a:lnTo>
                  <a:lnTo>
                    <a:pt x="1542" y="4066"/>
                  </a:lnTo>
                  <a:lnTo>
                    <a:pt x="1551" y="4092"/>
                  </a:lnTo>
                  <a:lnTo>
                    <a:pt x="1561" y="4118"/>
                  </a:lnTo>
                  <a:lnTo>
                    <a:pt x="1572" y="4144"/>
                  </a:lnTo>
                  <a:lnTo>
                    <a:pt x="1584" y="4169"/>
                  </a:lnTo>
                  <a:lnTo>
                    <a:pt x="1598" y="4193"/>
                  </a:lnTo>
                  <a:lnTo>
                    <a:pt x="1614" y="4215"/>
                  </a:lnTo>
                  <a:lnTo>
                    <a:pt x="1629" y="4238"/>
                  </a:lnTo>
                  <a:lnTo>
                    <a:pt x="1646" y="4259"/>
                  </a:lnTo>
                  <a:lnTo>
                    <a:pt x="1664" y="4281"/>
                  </a:lnTo>
                  <a:lnTo>
                    <a:pt x="1682" y="4300"/>
                  </a:lnTo>
                  <a:lnTo>
                    <a:pt x="1703" y="4319"/>
                  </a:lnTo>
                  <a:lnTo>
                    <a:pt x="1723" y="4337"/>
                  </a:lnTo>
                  <a:lnTo>
                    <a:pt x="1744" y="4354"/>
                  </a:lnTo>
                  <a:lnTo>
                    <a:pt x="1767" y="4370"/>
                  </a:lnTo>
                  <a:lnTo>
                    <a:pt x="1791" y="4384"/>
                  </a:lnTo>
                  <a:lnTo>
                    <a:pt x="1814" y="4398"/>
                  </a:lnTo>
                  <a:lnTo>
                    <a:pt x="1839" y="4411"/>
                  </a:lnTo>
                  <a:lnTo>
                    <a:pt x="1864" y="4423"/>
                  </a:lnTo>
                  <a:lnTo>
                    <a:pt x="1890" y="4433"/>
                  </a:lnTo>
                  <a:lnTo>
                    <a:pt x="1917" y="4442"/>
                  </a:lnTo>
                  <a:lnTo>
                    <a:pt x="1944" y="4450"/>
                  </a:lnTo>
                  <a:lnTo>
                    <a:pt x="1971" y="4455"/>
                  </a:lnTo>
                  <a:lnTo>
                    <a:pt x="1999" y="4461"/>
                  </a:lnTo>
                  <a:lnTo>
                    <a:pt x="2029" y="4464"/>
                  </a:lnTo>
                  <a:lnTo>
                    <a:pt x="2057" y="4467"/>
                  </a:lnTo>
                  <a:lnTo>
                    <a:pt x="2086" y="4468"/>
                  </a:lnTo>
                  <a:lnTo>
                    <a:pt x="2086" y="4468"/>
                  </a:lnTo>
                  <a:lnTo>
                    <a:pt x="2117" y="4467"/>
                  </a:lnTo>
                  <a:lnTo>
                    <a:pt x="2146" y="4464"/>
                  </a:lnTo>
                  <a:lnTo>
                    <a:pt x="2175" y="4460"/>
                  </a:lnTo>
                  <a:lnTo>
                    <a:pt x="2205" y="4455"/>
                  </a:lnTo>
                  <a:lnTo>
                    <a:pt x="2232" y="4449"/>
                  </a:lnTo>
                  <a:lnTo>
                    <a:pt x="2260" y="4441"/>
                  </a:lnTo>
                  <a:lnTo>
                    <a:pt x="2287" y="4431"/>
                  </a:lnTo>
                  <a:lnTo>
                    <a:pt x="2313" y="4420"/>
                  </a:lnTo>
                  <a:lnTo>
                    <a:pt x="2339" y="4408"/>
                  </a:lnTo>
                  <a:lnTo>
                    <a:pt x="2364" y="4394"/>
                  </a:lnTo>
                  <a:lnTo>
                    <a:pt x="2388" y="4381"/>
                  </a:lnTo>
                  <a:lnTo>
                    <a:pt x="2411" y="4365"/>
                  </a:lnTo>
                  <a:lnTo>
                    <a:pt x="2435" y="4348"/>
                  </a:lnTo>
                  <a:lnTo>
                    <a:pt x="2456" y="4330"/>
                  </a:lnTo>
                  <a:lnTo>
                    <a:pt x="2476" y="4312"/>
                  </a:lnTo>
                  <a:lnTo>
                    <a:pt x="2497" y="4292"/>
                  </a:lnTo>
                  <a:lnTo>
                    <a:pt x="3150" y="4609"/>
                  </a:lnTo>
                  <a:lnTo>
                    <a:pt x="3150" y="4609"/>
                  </a:lnTo>
                  <a:lnTo>
                    <a:pt x="3136" y="4654"/>
                  </a:lnTo>
                  <a:lnTo>
                    <a:pt x="3124" y="4700"/>
                  </a:lnTo>
                  <a:lnTo>
                    <a:pt x="3113" y="4746"/>
                  </a:lnTo>
                  <a:lnTo>
                    <a:pt x="3106" y="4794"/>
                  </a:lnTo>
                  <a:lnTo>
                    <a:pt x="3099" y="4842"/>
                  </a:lnTo>
                  <a:lnTo>
                    <a:pt x="3094" y="4891"/>
                  </a:lnTo>
                  <a:lnTo>
                    <a:pt x="3091" y="4939"/>
                  </a:lnTo>
                  <a:lnTo>
                    <a:pt x="3090" y="4989"/>
                  </a:lnTo>
                  <a:lnTo>
                    <a:pt x="3090" y="4989"/>
                  </a:lnTo>
                  <a:lnTo>
                    <a:pt x="3092" y="5046"/>
                  </a:lnTo>
                  <a:lnTo>
                    <a:pt x="3095" y="5103"/>
                  </a:lnTo>
                  <a:lnTo>
                    <a:pt x="3102" y="5158"/>
                  </a:lnTo>
                  <a:lnTo>
                    <a:pt x="3111" y="5213"/>
                  </a:lnTo>
                  <a:lnTo>
                    <a:pt x="3123" y="5267"/>
                  </a:lnTo>
                  <a:lnTo>
                    <a:pt x="3136" y="5320"/>
                  </a:lnTo>
                  <a:lnTo>
                    <a:pt x="3152" y="5373"/>
                  </a:lnTo>
                  <a:lnTo>
                    <a:pt x="3170" y="5424"/>
                  </a:lnTo>
                  <a:lnTo>
                    <a:pt x="2013" y="6293"/>
                  </a:lnTo>
                  <a:lnTo>
                    <a:pt x="2013" y="6293"/>
                  </a:lnTo>
                  <a:lnTo>
                    <a:pt x="1972" y="6264"/>
                  </a:lnTo>
                  <a:lnTo>
                    <a:pt x="1932" y="6237"/>
                  </a:lnTo>
                  <a:lnTo>
                    <a:pt x="1889" y="6212"/>
                  </a:lnTo>
                  <a:lnTo>
                    <a:pt x="1846" y="6187"/>
                  </a:lnTo>
                  <a:lnTo>
                    <a:pt x="1802" y="6165"/>
                  </a:lnTo>
                  <a:lnTo>
                    <a:pt x="1757" y="6145"/>
                  </a:lnTo>
                  <a:lnTo>
                    <a:pt x="1711" y="6125"/>
                  </a:lnTo>
                  <a:lnTo>
                    <a:pt x="1663" y="6108"/>
                  </a:lnTo>
                  <a:lnTo>
                    <a:pt x="1616" y="6094"/>
                  </a:lnTo>
                  <a:lnTo>
                    <a:pt x="1566" y="6080"/>
                  </a:lnTo>
                  <a:lnTo>
                    <a:pt x="1518" y="6069"/>
                  </a:lnTo>
                  <a:lnTo>
                    <a:pt x="1467" y="6059"/>
                  </a:lnTo>
                  <a:lnTo>
                    <a:pt x="1416" y="6052"/>
                  </a:lnTo>
                  <a:lnTo>
                    <a:pt x="1364" y="6046"/>
                  </a:lnTo>
                  <a:lnTo>
                    <a:pt x="1313" y="6043"/>
                  </a:lnTo>
                  <a:lnTo>
                    <a:pt x="1260" y="6042"/>
                  </a:lnTo>
                  <a:lnTo>
                    <a:pt x="1260" y="6042"/>
                  </a:lnTo>
                  <a:lnTo>
                    <a:pt x="1227" y="6042"/>
                  </a:lnTo>
                  <a:lnTo>
                    <a:pt x="1195" y="6043"/>
                  </a:lnTo>
                  <a:lnTo>
                    <a:pt x="1163" y="6045"/>
                  </a:lnTo>
                  <a:lnTo>
                    <a:pt x="1131" y="6049"/>
                  </a:lnTo>
                  <a:lnTo>
                    <a:pt x="1099" y="6052"/>
                  </a:lnTo>
                  <a:lnTo>
                    <a:pt x="1068" y="6057"/>
                  </a:lnTo>
                  <a:lnTo>
                    <a:pt x="1036" y="6061"/>
                  </a:lnTo>
                  <a:lnTo>
                    <a:pt x="1006" y="6068"/>
                  </a:lnTo>
                  <a:lnTo>
                    <a:pt x="975" y="6073"/>
                  </a:lnTo>
                  <a:lnTo>
                    <a:pt x="945" y="6081"/>
                  </a:lnTo>
                  <a:lnTo>
                    <a:pt x="915" y="6089"/>
                  </a:lnTo>
                  <a:lnTo>
                    <a:pt x="885" y="6098"/>
                  </a:lnTo>
                  <a:lnTo>
                    <a:pt x="856" y="6108"/>
                  </a:lnTo>
                  <a:lnTo>
                    <a:pt x="827" y="6119"/>
                  </a:lnTo>
                  <a:lnTo>
                    <a:pt x="798" y="6129"/>
                  </a:lnTo>
                  <a:lnTo>
                    <a:pt x="769" y="6141"/>
                  </a:lnTo>
                  <a:lnTo>
                    <a:pt x="742" y="6154"/>
                  </a:lnTo>
                  <a:lnTo>
                    <a:pt x="714" y="6166"/>
                  </a:lnTo>
                  <a:lnTo>
                    <a:pt x="687" y="6179"/>
                  </a:lnTo>
                  <a:lnTo>
                    <a:pt x="660" y="6194"/>
                  </a:lnTo>
                  <a:lnTo>
                    <a:pt x="633" y="6209"/>
                  </a:lnTo>
                  <a:lnTo>
                    <a:pt x="607" y="6225"/>
                  </a:lnTo>
                  <a:lnTo>
                    <a:pt x="581" y="6240"/>
                  </a:lnTo>
                  <a:lnTo>
                    <a:pt x="556" y="6257"/>
                  </a:lnTo>
                  <a:lnTo>
                    <a:pt x="531" y="6274"/>
                  </a:lnTo>
                  <a:lnTo>
                    <a:pt x="506" y="6292"/>
                  </a:lnTo>
                  <a:lnTo>
                    <a:pt x="483" y="6310"/>
                  </a:lnTo>
                  <a:lnTo>
                    <a:pt x="459" y="6329"/>
                  </a:lnTo>
                  <a:lnTo>
                    <a:pt x="435" y="6349"/>
                  </a:lnTo>
                  <a:lnTo>
                    <a:pt x="413" y="6369"/>
                  </a:lnTo>
                  <a:lnTo>
                    <a:pt x="391" y="6389"/>
                  </a:lnTo>
                  <a:lnTo>
                    <a:pt x="369" y="6411"/>
                  </a:lnTo>
                  <a:lnTo>
                    <a:pt x="348" y="6432"/>
                  </a:lnTo>
                  <a:lnTo>
                    <a:pt x="327" y="6455"/>
                  </a:lnTo>
                  <a:lnTo>
                    <a:pt x="308" y="6477"/>
                  </a:lnTo>
                  <a:lnTo>
                    <a:pt x="288" y="6500"/>
                  </a:lnTo>
                  <a:lnTo>
                    <a:pt x="268" y="6523"/>
                  </a:lnTo>
                  <a:lnTo>
                    <a:pt x="250" y="6548"/>
                  </a:lnTo>
                  <a:lnTo>
                    <a:pt x="232" y="6572"/>
                  </a:lnTo>
                  <a:lnTo>
                    <a:pt x="215" y="6597"/>
                  </a:lnTo>
                  <a:lnTo>
                    <a:pt x="198" y="6623"/>
                  </a:lnTo>
                  <a:lnTo>
                    <a:pt x="183" y="6649"/>
                  </a:lnTo>
                  <a:lnTo>
                    <a:pt x="167" y="6675"/>
                  </a:lnTo>
                  <a:lnTo>
                    <a:pt x="152" y="6700"/>
                  </a:lnTo>
                  <a:lnTo>
                    <a:pt x="138" y="6728"/>
                  </a:lnTo>
                  <a:lnTo>
                    <a:pt x="124" y="6756"/>
                  </a:lnTo>
                  <a:lnTo>
                    <a:pt x="112" y="6783"/>
                  </a:lnTo>
                  <a:lnTo>
                    <a:pt x="99" y="6811"/>
                  </a:lnTo>
                  <a:lnTo>
                    <a:pt x="88" y="6839"/>
                  </a:lnTo>
                  <a:lnTo>
                    <a:pt x="77" y="6868"/>
                  </a:lnTo>
                  <a:lnTo>
                    <a:pt x="67" y="6898"/>
                  </a:lnTo>
                  <a:lnTo>
                    <a:pt x="56" y="6927"/>
                  </a:lnTo>
                  <a:lnTo>
                    <a:pt x="48" y="6956"/>
                  </a:lnTo>
                  <a:lnTo>
                    <a:pt x="39" y="6987"/>
                  </a:lnTo>
                  <a:lnTo>
                    <a:pt x="33" y="7017"/>
                  </a:lnTo>
                  <a:lnTo>
                    <a:pt x="26" y="7048"/>
                  </a:lnTo>
                  <a:lnTo>
                    <a:pt x="20" y="7078"/>
                  </a:lnTo>
                  <a:lnTo>
                    <a:pt x="15" y="7110"/>
                  </a:lnTo>
                  <a:lnTo>
                    <a:pt x="10" y="7141"/>
                  </a:lnTo>
                  <a:lnTo>
                    <a:pt x="7" y="7173"/>
                  </a:lnTo>
                  <a:lnTo>
                    <a:pt x="3" y="7205"/>
                  </a:lnTo>
                  <a:lnTo>
                    <a:pt x="2" y="7236"/>
                  </a:lnTo>
                  <a:lnTo>
                    <a:pt x="1" y="7269"/>
                  </a:lnTo>
                  <a:lnTo>
                    <a:pt x="0" y="7301"/>
                  </a:lnTo>
                  <a:lnTo>
                    <a:pt x="0" y="7301"/>
                  </a:lnTo>
                  <a:lnTo>
                    <a:pt x="1" y="7334"/>
                  </a:lnTo>
                  <a:lnTo>
                    <a:pt x="2" y="7366"/>
                  </a:lnTo>
                  <a:lnTo>
                    <a:pt x="3" y="7398"/>
                  </a:lnTo>
                  <a:lnTo>
                    <a:pt x="7" y="7430"/>
                  </a:lnTo>
                  <a:lnTo>
                    <a:pt x="10" y="7462"/>
                  </a:lnTo>
                  <a:lnTo>
                    <a:pt x="15" y="7493"/>
                  </a:lnTo>
                  <a:lnTo>
                    <a:pt x="20" y="7525"/>
                  </a:lnTo>
                  <a:lnTo>
                    <a:pt x="26" y="7555"/>
                  </a:lnTo>
                  <a:lnTo>
                    <a:pt x="33" y="7586"/>
                  </a:lnTo>
                  <a:lnTo>
                    <a:pt x="39" y="7616"/>
                  </a:lnTo>
                  <a:lnTo>
                    <a:pt x="48" y="7647"/>
                  </a:lnTo>
                  <a:lnTo>
                    <a:pt x="56" y="7676"/>
                  </a:lnTo>
                  <a:lnTo>
                    <a:pt x="67" y="7705"/>
                  </a:lnTo>
                  <a:lnTo>
                    <a:pt x="77" y="7735"/>
                  </a:lnTo>
                  <a:lnTo>
                    <a:pt x="88" y="7763"/>
                  </a:lnTo>
                  <a:lnTo>
                    <a:pt x="99" y="7792"/>
                  </a:lnTo>
                  <a:lnTo>
                    <a:pt x="112" y="7820"/>
                  </a:lnTo>
                  <a:lnTo>
                    <a:pt x="124" y="7847"/>
                  </a:lnTo>
                  <a:lnTo>
                    <a:pt x="138" y="7874"/>
                  </a:lnTo>
                  <a:lnTo>
                    <a:pt x="152" y="7901"/>
                  </a:lnTo>
                  <a:lnTo>
                    <a:pt x="167" y="7928"/>
                  </a:lnTo>
                  <a:lnTo>
                    <a:pt x="183" y="7954"/>
                  </a:lnTo>
                  <a:lnTo>
                    <a:pt x="198" y="7980"/>
                  </a:lnTo>
                  <a:lnTo>
                    <a:pt x="215" y="8005"/>
                  </a:lnTo>
                  <a:lnTo>
                    <a:pt x="232" y="8031"/>
                  </a:lnTo>
                  <a:lnTo>
                    <a:pt x="250" y="8055"/>
                  </a:lnTo>
                  <a:lnTo>
                    <a:pt x="268" y="8080"/>
                  </a:lnTo>
                  <a:lnTo>
                    <a:pt x="288" y="8102"/>
                  </a:lnTo>
                  <a:lnTo>
                    <a:pt x="308" y="8126"/>
                  </a:lnTo>
                  <a:lnTo>
                    <a:pt x="327" y="8148"/>
                  </a:lnTo>
                  <a:lnTo>
                    <a:pt x="348" y="8171"/>
                  </a:lnTo>
                  <a:lnTo>
                    <a:pt x="369" y="8192"/>
                  </a:lnTo>
                  <a:lnTo>
                    <a:pt x="391" y="8213"/>
                  </a:lnTo>
                  <a:lnTo>
                    <a:pt x="413" y="8234"/>
                  </a:lnTo>
                  <a:lnTo>
                    <a:pt x="435" y="8254"/>
                  </a:lnTo>
                  <a:lnTo>
                    <a:pt x="459" y="8274"/>
                  </a:lnTo>
                  <a:lnTo>
                    <a:pt x="483" y="8293"/>
                  </a:lnTo>
                  <a:lnTo>
                    <a:pt x="506" y="8311"/>
                  </a:lnTo>
                  <a:lnTo>
                    <a:pt x="531" y="8329"/>
                  </a:lnTo>
                  <a:lnTo>
                    <a:pt x="556" y="8346"/>
                  </a:lnTo>
                  <a:lnTo>
                    <a:pt x="581" y="8363"/>
                  </a:lnTo>
                  <a:lnTo>
                    <a:pt x="607" y="8378"/>
                  </a:lnTo>
                  <a:lnTo>
                    <a:pt x="633" y="8394"/>
                  </a:lnTo>
                  <a:lnTo>
                    <a:pt x="660" y="8409"/>
                  </a:lnTo>
                  <a:lnTo>
                    <a:pt x="687" y="8423"/>
                  </a:lnTo>
                  <a:lnTo>
                    <a:pt x="714" y="8437"/>
                  </a:lnTo>
                  <a:lnTo>
                    <a:pt x="742" y="8449"/>
                  </a:lnTo>
                  <a:lnTo>
                    <a:pt x="769" y="8462"/>
                  </a:lnTo>
                  <a:lnTo>
                    <a:pt x="798" y="8473"/>
                  </a:lnTo>
                  <a:lnTo>
                    <a:pt x="827" y="8484"/>
                  </a:lnTo>
                  <a:lnTo>
                    <a:pt x="856" y="8495"/>
                  </a:lnTo>
                  <a:lnTo>
                    <a:pt x="885" y="8505"/>
                  </a:lnTo>
                  <a:lnTo>
                    <a:pt x="915" y="8514"/>
                  </a:lnTo>
                  <a:lnTo>
                    <a:pt x="945" y="8522"/>
                  </a:lnTo>
                  <a:lnTo>
                    <a:pt x="975" y="8528"/>
                  </a:lnTo>
                  <a:lnTo>
                    <a:pt x="1006" y="8535"/>
                  </a:lnTo>
                  <a:lnTo>
                    <a:pt x="1036" y="8542"/>
                  </a:lnTo>
                  <a:lnTo>
                    <a:pt x="1068" y="8546"/>
                  </a:lnTo>
                  <a:lnTo>
                    <a:pt x="1099" y="8551"/>
                  </a:lnTo>
                  <a:lnTo>
                    <a:pt x="1131" y="8554"/>
                  </a:lnTo>
                  <a:lnTo>
                    <a:pt x="1163" y="8558"/>
                  </a:lnTo>
                  <a:lnTo>
                    <a:pt x="1195" y="8559"/>
                  </a:lnTo>
                  <a:lnTo>
                    <a:pt x="1227" y="8561"/>
                  </a:lnTo>
                  <a:lnTo>
                    <a:pt x="1260" y="8561"/>
                  </a:lnTo>
                  <a:lnTo>
                    <a:pt x="1260" y="8561"/>
                  </a:lnTo>
                  <a:lnTo>
                    <a:pt x="1292" y="8561"/>
                  </a:lnTo>
                  <a:lnTo>
                    <a:pt x="1325" y="8559"/>
                  </a:lnTo>
                  <a:lnTo>
                    <a:pt x="1357" y="8558"/>
                  </a:lnTo>
                  <a:lnTo>
                    <a:pt x="1388" y="8554"/>
                  </a:lnTo>
                  <a:lnTo>
                    <a:pt x="1420" y="8551"/>
                  </a:lnTo>
                  <a:lnTo>
                    <a:pt x="1451" y="8546"/>
                  </a:lnTo>
                  <a:lnTo>
                    <a:pt x="1483" y="8542"/>
                  </a:lnTo>
                  <a:lnTo>
                    <a:pt x="1513" y="8535"/>
                  </a:lnTo>
                  <a:lnTo>
                    <a:pt x="1544" y="8528"/>
                  </a:lnTo>
                  <a:lnTo>
                    <a:pt x="1574" y="8522"/>
                  </a:lnTo>
                  <a:lnTo>
                    <a:pt x="1605" y="8514"/>
                  </a:lnTo>
                  <a:lnTo>
                    <a:pt x="1634" y="8505"/>
                  </a:lnTo>
                  <a:lnTo>
                    <a:pt x="1663" y="8495"/>
                  </a:lnTo>
                  <a:lnTo>
                    <a:pt x="1693" y="8484"/>
                  </a:lnTo>
                  <a:lnTo>
                    <a:pt x="1722" y="8473"/>
                  </a:lnTo>
                  <a:lnTo>
                    <a:pt x="1750" y="8462"/>
                  </a:lnTo>
                  <a:lnTo>
                    <a:pt x="1778" y="8449"/>
                  </a:lnTo>
                  <a:lnTo>
                    <a:pt x="1807" y="8437"/>
                  </a:lnTo>
                  <a:lnTo>
                    <a:pt x="1834" y="8423"/>
                  </a:lnTo>
                  <a:lnTo>
                    <a:pt x="1861" y="8409"/>
                  </a:lnTo>
                  <a:lnTo>
                    <a:pt x="1887" y="8394"/>
                  </a:lnTo>
                  <a:lnTo>
                    <a:pt x="1913" y="8378"/>
                  </a:lnTo>
                  <a:lnTo>
                    <a:pt x="1938" y="8363"/>
                  </a:lnTo>
                  <a:lnTo>
                    <a:pt x="1964" y="8346"/>
                  </a:lnTo>
                  <a:lnTo>
                    <a:pt x="1989" y="8329"/>
                  </a:lnTo>
                  <a:lnTo>
                    <a:pt x="2014" y="8311"/>
                  </a:lnTo>
                  <a:lnTo>
                    <a:pt x="2038" y="8293"/>
                  </a:lnTo>
                  <a:lnTo>
                    <a:pt x="2061" y="8274"/>
                  </a:lnTo>
                  <a:lnTo>
                    <a:pt x="2084" y="8254"/>
                  </a:lnTo>
                  <a:lnTo>
                    <a:pt x="2106" y="8234"/>
                  </a:lnTo>
                  <a:lnTo>
                    <a:pt x="2129" y="8213"/>
                  </a:lnTo>
                  <a:lnTo>
                    <a:pt x="2150" y="8192"/>
                  </a:lnTo>
                  <a:lnTo>
                    <a:pt x="2172" y="8171"/>
                  </a:lnTo>
                  <a:lnTo>
                    <a:pt x="2192" y="8148"/>
                  </a:lnTo>
                  <a:lnTo>
                    <a:pt x="2212" y="8126"/>
                  </a:lnTo>
                  <a:lnTo>
                    <a:pt x="2232" y="8102"/>
                  </a:lnTo>
                  <a:lnTo>
                    <a:pt x="2251" y="8080"/>
                  </a:lnTo>
                  <a:lnTo>
                    <a:pt x="2269" y="8055"/>
                  </a:lnTo>
                  <a:lnTo>
                    <a:pt x="2287" y="8031"/>
                  </a:lnTo>
                  <a:lnTo>
                    <a:pt x="2304" y="8005"/>
                  </a:lnTo>
                  <a:lnTo>
                    <a:pt x="2321" y="7980"/>
                  </a:lnTo>
                  <a:lnTo>
                    <a:pt x="2338" y="7954"/>
                  </a:lnTo>
                  <a:lnTo>
                    <a:pt x="2352" y="7928"/>
                  </a:lnTo>
                  <a:lnTo>
                    <a:pt x="2367" y="7901"/>
                  </a:lnTo>
                  <a:lnTo>
                    <a:pt x="2382" y="7874"/>
                  </a:lnTo>
                  <a:lnTo>
                    <a:pt x="2395" y="7847"/>
                  </a:lnTo>
                  <a:lnTo>
                    <a:pt x="2409" y="7820"/>
                  </a:lnTo>
                  <a:lnTo>
                    <a:pt x="2420" y="7792"/>
                  </a:lnTo>
                  <a:lnTo>
                    <a:pt x="2432" y="7763"/>
                  </a:lnTo>
                  <a:lnTo>
                    <a:pt x="2443" y="7735"/>
                  </a:lnTo>
                  <a:lnTo>
                    <a:pt x="2454" y="7705"/>
                  </a:lnTo>
                  <a:lnTo>
                    <a:pt x="2463" y="7676"/>
                  </a:lnTo>
                  <a:lnTo>
                    <a:pt x="2472" y="7647"/>
                  </a:lnTo>
                  <a:lnTo>
                    <a:pt x="2480" y="7616"/>
                  </a:lnTo>
                  <a:lnTo>
                    <a:pt x="2488" y="7586"/>
                  </a:lnTo>
                  <a:lnTo>
                    <a:pt x="2494" y="7555"/>
                  </a:lnTo>
                  <a:lnTo>
                    <a:pt x="2500" y="7525"/>
                  </a:lnTo>
                  <a:lnTo>
                    <a:pt x="2505" y="7493"/>
                  </a:lnTo>
                  <a:lnTo>
                    <a:pt x="2509" y="7462"/>
                  </a:lnTo>
                  <a:lnTo>
                    <a:pt x="2514" y="7430"/>
                  </a:lnTo>
                  <a:lnTo>
                    <a:pt x="2516" y="7398"/>
                  </a:lnTo>
                  <a:lnTo>
                    <a:pt x="2518" y="7366"/>
                  </a:lnTo>
                  <a:lnTo>
                    <a:pt x="2519" y="7334"/>
                  </a:lnTo>
                  <a:lnTo>
                    <a:pt x="2519" y="7301"/>
                  </a:lnTo>
                  <a:lnTo>
                    <a:pt x="2519" y="7301"/>
                  </a:lnTo>
                  <a:lnTo>
                    <a:pt x="2519" y="7272"/>
                  </a:lnTo>
                  <a:lnTo>
                    <a:pt x="2518" y="7243"/>
                  </a:lnTo>
                  <a:lnTo>
                    <a:pt x="2514" y="7186"/>
                  </a:lnTo>
                  <a:lnTo>
                    <a:pt x="2508" y="7129"/>
                  </a:lnTo>
                  <a:lnTo>
                    <a:pt x="2498" y="7074"/>
                  </a:lnTo>
                  <a:lnTo>
                    <a:pt x="2487" y="7018"/>
                  </a:lnTo>
                  <a:lnTo>
                    <a:pt x="2473" y="6964"/>
                  </a:lnTo>
                  <a:lnTo>
                    <a:pt x="2456" y="6911"/>
                  </a:lnTo>
                  <a:lnTo>
                    <a:pt x="2438" y="6859"/>
                  </a:lnTo>
                  <a:lnTo>
                    <a:pt x="3595" y="5991"/>
                  </a:lnTo>
                  <a:lnTo>
                    <a:pt x="3595" y="5991"/>
                  </a:lnTo>
                  <a:lnTo>
                    <a:pt x="3629" y="6015"/>
                  </a:lnTo>
                  <a:lnTo>
                    <a:pt x="3663" y="6037"/>
                  </a:lnTo>
                  <a:lnTo>
                    <a:pt x="3698" y="6060"/>
                  </a:lnTo>
                  <a:lnTo>
                    <a:pt x="3734" y="6080"/>
                  </a:lnTo>
                  <a:lnTo>
                    <a:pt x="3771" y="6101"/>
                  </a:lnTo>
                  <a:lnTo>
                    <a:pt x="3808" y="6119"/>
                  </a:lnTo>
                  <a:lnTo>
                    <a:pt x="3845" y="6136"/>
                  </a:lnTo>
                  <a:lnTo>
                    <a:pt x="3884" y="6152"/>
                  </a:lnTo>
                  <a:lnTo>
                    <a:pt x="3923" y="6167"/>
                  </a:lnTo>
                  <a:lnTo>
                    <a:pt x="3963" y="6181"/>
                  </a:lnTo>
                  <a:lnTo>
                    <a:pt x="4003" y="6192"/>
                  </a:lnTo>
                  <a:lnTo>
                    <a:pt x="4045" y="6203"/>
                  </a:lnTo>
                  <a:lnTo>
                    <a:pt x="4086" y="6212"/>
                  </a:lnTo>
                  <a:lnTo>
                    <a:pt x="4128" y="6220"/>
                  </a:lnTo>
                  <a:lnTo>
                    <a:pt x="4170" y="6227"/>
                  </a:lnTo>
                  <a:lnTo>
                    <a:pt x="4213" y="6232"/>
                  </a:lnTo>
                  <a:lnTo>
                    <a:pt x="4251" y="7154"/>
                  </a:lnTo>
                  <a:lnTo>
                    <a:pt x="4251" y="7154"/>
                  </a:lnTo>
                  <a:lnTo>
                    <a:pt x="4222" y="7163"/>
                  </a:lnTo>
                  <a:lnTo>
                    <a:pt x="4193" y="7173"/>
                  </a:lnTo>
                  <a:lnTo>
                    <a:pt x="4164" y="7184"/>
                  </a:lnTo>
                  <a:lnTo>
                    <a:pt x="4136" y="7197"/>
                  </a:lnTo>
                  <a:lnTo>
                    <a:pt x="4109" y="7210"/>
                  </a:lnTo>
                  <a:lnTo>
                    <a:pt x="4082" y="7225"/>
                  </a:lnTo>
                  <a:lnTo>
                    <a:pt x="4056" y="7241"/>
                  </a:lnTo>
                  <a:lnTo>
                    <a:pt x="4031" y="7256"/>
                  </a:lnTo>
                  <a:lnTo>
                    <a:pt x="4007" y="7274"/>
                  </a:lnTo>
                  <a:lnTo>
                    <a:pt x="3983" y="7292"/>
                  </a:lnTo>
                  <a:lnTo>
                    <a:pt x="3959" y="7312"/>
                  </a:lnTo>
                  <a:lnTo>
                    <a:pt x="3938" y="7332"/>
                  </a:lnTo>
                  <a:lnTo>
                    <a:pt x="3915" y="7353"/>
                  </a:lnTo>
                  <a:lnTo>
                    <a:pt x="3895" y="7376"/>
                  </a:lnTo>
                  <a:lnTo>
                    <a:pt x="3876" y="7398"/>
                  </a:lnTo>
                  <a:lnTo>
                    <a:pt x="3857" y="7422"/>
                  </a:lnTo>
                  <a:lnTo>
                    <a:pt x="3839" y="7446"/>
                  </a:lnTo>
                  <a:lnTo>
                    <a:pt x="3822" y="7471"/>
                  </a:lnTo>
                  <a:lnTo>
                    <a:pt x="3806" y="7497"/>
                  </a:lnTo>
                  <a:lnTo>
                    <a:pt x="3791" y="7523"/>
                  </a:lnTo>
                  <a:lnTo>
                    <a:pt x="3777" y="7550"/>
                  </a:lnTo>
                  <a:lnTo>
                    <a:pt x="3764" y="7578"/>
                  </a:lnTo>
                  <a:lnTo>
                    <a:pt x="3753" y="7606"/>
                  </a:lnTo>
                  <a:lnTo>
                    <a:pt x="3742" y="7634"/>
                  </a:lnTo>
                  <a:lnTo>
                    <a:pt x="3733" y="7663"/>
                  </a:lnTo>
                  <a:lnTo>
                    <a:pt x="3724" y="7694"/>
                  </a:lnTo>
                  <a:lnTo>
                    <a:pt x="3717" y="7724"/>
                  </a:lnTo>
                  <a:lnTo>
                    <a:pt x="3711" y="7755"/>
                  </a:lnTo>
                  <a:lnTo>
                    <a:pt x="3707" y="7786"/>
                  </a:lnTo>
                  <a:lnTo>
                    <a:pt x="3703" y="7818"/>
                  </a:lnTo>
                  <a:lnTo>
                    <a:pt x="3701" y="7850"/>
                  </a:lnTo>
                  <a:lnTo>
                    <a:pt x="3700" y="7882"/>
                  </a:lnTo>
                  <a:lnTo>
                    <a:pt x="3700" y="7882"/>
                  </a:lnTo>
                  <a:lnTo>
                    <a:pt x="3701" y="7921"/>
                  </a:lnTo>
                  <a:lnTo>
                    <a:pt x="3704" y="7959"/>
                  </a:lnTo>
                  <a:lnTo>
                    <a:pt x="3709" y="7997"/>
                  </a:lnTo>
                  <a:lnTo>
                    <a:pt x="3716" y="8034"/>
                  </a:lnTo>
                  <a:lnTo>
                    <a:pt x="3725" y="8072"/>
                  </a:lnTo>
                  <a:lnTo>
                    <a:pt x="3735" y="8108"/>
                  </a:lnTo>
                  <a:lnTo>
                    <a:pt x="3746" y="8143"/>
                  </a:lnTo>
                  <a:lnTo>
                    <a:pt x="3760" y="8177"/>
                  </a:lnTo>
                  <a:lnTo>
                    <a:pt x="3775" y="8210"/>
                  </a:lnTo>
                  <a:lnTo>
                    <a:pt x="3792" y="8243"/>
                  </a:lnTo>
                  <a:lnTo>
                    <a:pt x="3810" y="8275"/>
                  </a:lnTo>
                  <a:lnTo>
                    <a:pt x="3830" y="8305"/>
                  </a:lnTo>
                  <a:lnTo>
                    <a:pt x="3851" y="8336"/>
                  </a:lnTo>
                  <a:lnTo>
                    <a:pt x="3874" y="8364"/>
                  </a:lnTo>
                  <a:lnTo>
                    <a:pt x="3897" y="8392"/>
                  </a:lnTo>
                  <a:lnTo>
                    <a:pt x="3922" y="8418"/>
                  </a:lnTo>
                  <a:lnTo>
                    <a:pt x="3949" y="8443"/>
                  </a:lnTo>
                  <a:lnTo>
                    <a:pt x="3976" y="8466"/>
                  </a:lnTo>
                  <a:lnTo>
                    <a:pt x="4004" y="8489"/>
                  </a:lnTo>
                  <a:lnTo>
                    <a:pt x="4035" y="8510"/>
                  </a:lnTo>
                  <a:lnTo>
                    <a:pt x="4065" y="8529"/>
                  </a:lnTo>
                  <a:lnTo>
                    <a:pt x="4097" y="8549"/>
                  </a:lnTo>
                  <a:lnTo>
                    <a:pt x="4130" y="8566"/>
                  </a:lnTo>
                  <a:lnTo>
                    <a:pt x="4163" y="8580"/>
                  </a:lnTo>
                  <a:lnTo>
                    <a:pt x="4197" y="8594"/>
                  </a:lnTo>
                  <a:lnTo>
                    <a:pt x="4233" y="8606"/>
                  </a:lnTo>
                  <a:lnTo>
                    <a:pt x="4269" y="8616"/>
                  </a:lnTo>
                  <a:lnTo>
                    <a:pt x="4305" y="8624"/>
                  </a:lnTo>
                  <a:lnTo>
                    <a:pt x="4343" y="8631"/>
                  </a:lnTo>
                  <a:lnTo>
                    <a:pt x="4381" y="8635"/>
                  </a:lnTo>
                  <a:lnTo>
                    <a:pt x="4419" y="8639"/>
                  </a:lnTo>
                  <a:lnTo>
                    <a:pt x="4458" y="8640"/>
                  </a:lnTo>
                  <a:lnTo>
                    <a:pt x="4458" y="8640"/>
                  </a:lnTo>
                  <a:lnTo>
                    <a:pt x="4497" y="8639"/>
                  </a:lnTo>
                  <a:lnTo>
                    <a:pt x="4535" y="8635"/>
                  </a:lnTo>
                  <a:lnTo>
                    <a:pt x="4574" y="8631"/>
                  </a:lnTo>
                  <a:lnTo>
                    <a:pt x="4611" y="8624"/>
                  </a:lnTo>
                  <a:lnTo>
                    <a:pt x="4647" y="8616"/>
                  </a:lnTo>
                  <a:lnTo>
                    <a:pt x="4683" y="8606"/>
                  </a:lnTo>
                  <a:lnTo>
                    <a:pt x="4719" y="8594"/>
                  </a:lnTo>
                  <a:lnTo>
                    <a:pt x="4753" y="8580"/>
                  </a:lnTo>
                  <a:lnTo>
                    <a:pt x="4787" y="8566"/>
                  </a:lnTo>
                  <a:lnTo>
                    <a:pt x="4820" y="8549"/>
                  </a:lnTo>
                  <a:lnTo>
                    <a:pt x="4851" y="8529"/>
                  </a:lnTo>
                  <a:lnTo>
                    <a:pt x="4882" y="8510"/>
                  </a:lnTo>
                  <a:lnTo>
                    <a:pt x="4912" y="8489"/>
                  </a:lnTo>
                  <a:lnTo>
                    <a:pt x="4940" y="8466"/>
                  </a:lnTo>
                  <a:lnTo>
                    <a:pt x="4967" y="8443"/>
                  </a:lnTo>
                  <a:lnTo>
                    <a:pt x="4994" y="8418"/>
                  </a:lnTo>
                  <a:lnTo>
                    <a:pt x="5019" y="8392"/>
                  </a:lnTo>
                  <a:lnTo>
                    <a:pt x="5043" y="8364"/>
                  </a:lnTo>
                  <a:lnTo>
                    <a:pt x="5065" y="8336"/>
                  </a:lnTo>
                  <a:lnTo>
                    <a:pt x="5087" y="8305"/>
                  </a:lnTo>
                  <a:lnTo>
                    <a:pt x="5106" y="8275"/>
                  </a:lnTo>
                  <a:lnTo>
                    <a:pt x="5124" y="8243"/>
                  </a:lnTo>
                  <a:lnTo>
                    <a:pt x="5141" y="8210"/>
                  </a:lnTo>
                  <a:lnTo>
                    <a:pt x="5157" y="8177"/>
                  </a:lnTo>
                  <a:lnTo>
                    <a:pt x="5170" y="8143"/>
                  </a:lnTo>
                  <a:lnTo>
                    <a:pt x="5182" y="8108"/>
                  </a:lnTo>
                  <a:lnTo>
                    <a:pt x="5192" y="8072"/>
                  </a:lnTo>
                  <a:lnTo>
                    <a:pt x="5201" y="8034"/>
                  </a:lnTo>
                  <a:lnTo>
                    <a:pt x="5208" y="7997"/>
                  </a:lnTo>
                  <a:lnTo>
                    <a:pt x="5212" y="7959"/>
                  </a:lnTo>
                  <a:lnTo>
                    <a:pt x="5215" y="7921"/>
                  </a:lnTo>
                  <a:lnTo>
                    <a:pt x="5215" y="7882"/>
                  </a:lnTo>
                  <a:lnTo>
                    <a:pt x="5215" y="7882"/>
                  </a:lnTo>
                  <a:lnTo>
                    <a:pt x="5215" y="7847"/>
                  </a:lnTo>
                  <a:lnTo>
                    <a:pt x="5213" y="7813"/>
                  </a:lnTo>
                  <a:lnTo>
                    <a:pt x="5209" y="7781"/>
                  </a:lnTo>
                  <a:lnTo>
                    <a:pt x="5204" y="7747"/>
                  </a:lnTo>
                  <a:lnTo>
                    <a:pt x="5197" y="7714"/>
                  </a:lnTo>
                  <a:lnTo>
                    <a:pt x="5190" y="7683"/>
                  </a:lnTo>
                  <a:lnTo>
                    <a:pt x="5180" y="7651"/>
                  </a:lnTo>
                  <a:lnTo>
                    <a:pt x="5169" y="7621"/>
                  </a:lnTo>
                  <a:lnTo>
                    <a:pt x="5158" y="7590"/>
                  </a:lnTo>
                  <a:lnTo>
                    <a:pt x="5144" y="7560"/>
                  </a:lnTo>
                  <a:lnTo>
                    <a:pt x="5130" y="7532"/>
                  </a:lnTo>
                  <a:lnTo>
                    <a:pt x="5114" y="7503"/>
                  </a:lnTo>
                  <a:lnTo>
                    <a:pt x="5098" y="7475"/>
                  </a:lnTo>
                  <a:lnTo>
                    <a:pt x="5080" y="7449"/>
                  </a:lnTo>
                  <a:lnTo>
                    <a:pt x="5061" y="7423"/>
                  </a:lnTo>
                  <a:lnTo>
                    <a:pt x="5041" y="7398"/>
                  </a:lnTo>
                  <a:lnTo>
                    <a:pt x="5020" y="7374"/>
                  </a:lnTo>
                  <a:lnTo>
                    <a:pt x="4998" y="7351"/>
                  </a:lnTo>
                  <a:lnTo>
                    <a:pt x="4975" y="7329"/>
                  </a:lnTo>
                  <a:lnTo>
                    <a:pt x="4952" y="7307"/>
                  </a:lnTo>
                  <a:lnTo>
                    <a:pt x="4927" y="7287"/>
                  </a:lnTo>
                  <a:lnTo>
                    <a:pt x="4901" y="7268"/>
                  </a:lnTo>
                  <a:lnTo>
                    <a:pt x="4875" y="7250"/>
                  </a:lnTo>
                  <a:lnTo>
                    <a:pt x="4848" y="7232"/>
                  </a:lnTo>
                  <a:lnTo>
                    <a:pt x="4820" y="7216"/>
                  </a:lnTo>
                  <a:lnTo>
                    <a:pt x="4790" y="7201"/>
                  </a:lnTo>
                  <a:lnTo>
                    <a:pt x="4761" y="7188"/>
                  </a:lnTo>
                  <a:lnTo>
                    <a:pt x="4732" y="7175"/>
                  </a:lnTo>
                  <a:lnTo>
                    <a:pt x="4700" y="7164"/>
                  </a:lnTo>
                  <a:lnTo>
                    <a:pt x="4670" y="7155"/>
                  </a:lnTo>
                  <a:lnTo>
                    <a:pt x="4637" y="7146"/>
                  </a:lnTo>
                  <a:lnTo>
                    <a:pt x="4605" y="7139"/>
                  </a:lnTo>
                  <a:lnTo>
                    <a:pt x="4567" y="6217"/>
                  </a:lnTo>
                  <a:lnTo>
                    <a:pt x="4567" y="6217"/>
                  </a:lnTo>
                  <a:lnTo>
                    <a:pt x="4616" y="6208"/>
                  </a:lnTo>
                  <a:lnTo>
                    <a:pt x="4663" y="6195"/>
                  </a:lnTo>
                  <a:lnTo>
                    <a:pt x="4709" y="6183"/>
                  </a:lnTo>
                  <a:lnTo>
                    <a:pt x="4754" y="6167"/>
                  </a:lnTo>
                  <a:lnTo>
                    <a:pt x="4799" y="6150"/>
                  </a:lnTo>
                  <a:lnTo>
                    <a:pt x="4843" y="6132"/>
                  </a:lnTo>
                  <a:lnTo>
                    <a:pt x="4886" y="6113"/>
                  </a:lnTo>
                  <a:lnTo>
                    <a:pt x="4929" y="6090"/>
                  </a:lnTo>
                  <a:lnTo>
                    <a:pt x="4970" y="6068"/>
                  </a:lnTo>
                  <a:lnTo>
                    <a:pt x="5010" y="6043"/>
                  </a:lnTo>
                  <a:lnTo>
                    <a:pt x="5050" y="6017"/>
                  </a:lnTo>
                  <a:lnTo>
                    <a:pt x="5088" y="5990"/>
                  </a:lnTo>
                  <a:lnTo>
                    <a:pt x="5124" y="5961"/>
                  </a:lnTo>
                  <a:lnTo>
                    <a:pt x="5160" y="5931"/>
                  </a:lnTo>
                  <a:lnTo>
                    <a:pt x="5195" y="5900"/>
                  </a:lnTo>
                  <a:lnTo>
                    <a:pt x="5229" y="5867"/>
                  </a:lnTo>
                  <a:lnTo>
                    <a:pt x="6855" y="6738"/>
                  </a:lnTo>
                  <a:lnTo>
                    <a:pt x="6855" y="6738"/>
                  </a:lnTo>
                  <a:lnTo>
                    <a:pt x="6849" y="6768"/>
                  </a:lnTo>
                  <a:lnTo>
                    <a:pt x="6844" y="6799"/>
                  </a:lnTo>
                  <a:lnTo>
                    <a:pt x="6839" y="6829"/>
                  </a:lnTo>
                  <a:lnTo>
                    <a:pt x="6836" y="6861"/>
                  </a:lnTo>
                  <a:lnTo>
                    <a:pt x="6834" y="6891"/>
                  </a:lnTo>
                  <a:lnTo>
                    <a:pt x="6831" y="6923"/>
                  </a:lnTo>
                  <a:lnTo>
                    <a:pt x="6830" y="6954"/>
                  </a:lnTo>
                  <a:lnTo>
                    <a:pt x="6830" y="6987"/>
                  </a:lnTo>
                  <a:lnTo>
                    <a:pt x="6830" y="6987"/>
                  </a:lnTo>
                  <a:lnTo>
                    <a:pt x="6830" y="7018"/>
                  </a:lnTo>
                  <a:lnTo>
                    <a:pt x="6831" y="7050"/>
                  </a:lnTo>
                  <a:lnTo>
                    <a:pt x="6834" y="7082"/>
                  </a:lnTo>
                  <a:lnTo>
                    <a:pt x="6836" y="7113"/>
                  </a:lnTo>
                  <a:lnTo>
                    <a:pt x="6839" y="7145"/>
                  </a:lnTo>
                  <a:lnTo>
                    <a:pt x="6844" y="7175"/>
                  </a:lnTo>
                  <a:lnTo>
                    <a:pt x="6849" y="7206"/>
                  </a:lnTo>
                  <a:lnTo>
                    <a:pt x="6855" y="7236"/>
                  </a:lnTo>
                  <a:lnTo>
                    <a:pt x="6862" y="7267"/>
                  </a:lnTo>
                  <a:lnTo>
                    <a:pt x="6869" y="7296"/>
                  </a:lnTo>
                  <a:lnTo>
                    <a:pt x="6876" y="7326"/>
                  </a:lnTo>
                  <a:lnTo>
                    <a:pt x="6886" y="7356"/>
                  </a:lnTo>
                  <a:lnTo>
                    <a:pt x="6895" y="7384"/>
                  </a:lnTo>
                  <a:lnTo>
                    <a:pt x="6905" y="7413"/>
                  </a:lnTo>
                  <a:lnTo>
                    <a:pt x="6916" y="7441"/>
                  </a:lnTo>
                  <a:lnTo>
                    <a:pt x="6927" y="7470"/>
                  </a:lnTo>
                  <a:lnTo>
                    <a:pt x="6940" y="7497"/>
                  </a:lnTo>
                  <a:lnTo>
                    <a:pt x="6952" y="7524"/>
                  </a:lnTo>
                  <a:lnTo>
                    <a:pt x="6966" y="7551"/>
                  </a:lnTo>
                  <a:lnTo>
                    <a:pt x="6979" y="7578"/>
                  </a:lnTo>
                  <a:lnTo>
                    <a:pt x="6994" y="7604"/>
                  </a:lnTo>
                  <a:lnTo>
                    <a:pt x="7010" y="7630"/>
                  </a:lnTo>
                  <a:lnTo>
                    <a:pt x="7025" y="7654"/>
                  </a:lnTo>
                  <a:lnTo>
                    <a:pt x="7041" y="7679"/>
                  </a:lnTo>
                  <a:lnTo>
                    <a:pt x="7059" y="7704"/>
                  </a:lnTo>
                  <a:lnTo>
                    <a:pt x="7076" y="7729"/>
                  </a:lnTo>
                  <a:lnTo>
                    <a:pt x="7094" y="7753"/>
                  </a:lnTo>
                  <a:lnTo>
                    <a:pt x="7113" y="7775"/>
                  </a:lnTo>
                  <a:lnTo>
                    <a:pt x="7132" y="7798"/>
                  </a:lnTo>
                  <a:lnTo>
                    <a:pt x="7152" y="7820"/>
                  </a:lnTo>
                  <a:lnTo>
                    <a:pt x="7172" y="7842"/>
                  </a:lnTo>
                  <a:lnTo>
                    <a:pt x="7193" y="7863"/>
                  </a:lnTo>
                  <a:lnTo>
                    <a:pt x="7215" y="7884"/>
                  </a:lnTo>
                  <a:lnTo>
                    <a:pt x="7236" y="7905"/>
                  </a:lnTo>
                  <a:lnTo>
                    <a:pt x="7259" y="7924"/>
                  </a:lnTo>
                  <a:lnTo>
                    <a:pt x="7281" y="7943"/>
                  </a:lnTo>
                  <a:lnTo>
                    <a:pt x="7304" y="7962"/>
                  </a:lnTo>
                  <a:lnTo>
                    <a:pt x="7328" y="7980"/>
                  </a:lnTo>
                  <a:lnTo>
                    <a:pt x="7352" y="7997"/>
                  </a:lnTo>
                  <a:lnTo>
                    <a:pt x="7376" y="8014"/>
                  </a:lnTo>
                  <a:lnTo>
                    <a:pt x="7402" y="8031"/>
                  </a:lnTo>
                  <a:lnTo>
                    <a:pt x="7427" y="8047"/>
                  </a:lnTo>
                  <a:lnTo>
                    <a:pt x="7453" y="8063"/>
                  </a:lnTo>
                  <a:lnTo>
                    <a:pt x="7479" y="8077"/>
                  </a:lnTo>
                  <a:lnTo>
                    <a:pt x="7506" y="8091"/>
                  </a:lnTo>
                  <a:lnTo>
                    <a:pt x="7533" y="8104"/>
                  </a:lnTo>
                  <a:lnTo>
                    <a:pt x="7560" y="8117"/>
                  </a:lnTo>
                  <a:lnTo>
                    <a:pt x="7587" y="8129"/>
                  </a:lnTo>
                  <a:lnTo>
                    <a:pt x="7615" y="8140"/>
                  </a:lnTo>
                  <a:lnTo>
                    <a:pt x="7643" y="8152"/>
                  </a:lnTo>
                  <a:lnTo>
                    <a:pt x="7673" y="8161"/>
                  </a:lnTo>
                  <a:lnTo>
                    <a:pt x="7701" y="8171"/>
                  </a:lnTo>
                  <a:lnTo>
                    <a:pt x="7730" y="8180"/>
                  </a:lnTo>
                  <a:lnTo>
                    <a:pt x="7759" y="8188"/>
                  </a:lnTo>
                  <a:lnTo>
                    <a:pt x="7790" y="8195"/>
                  </a:lnTo>
                  <a:lnTo>
                    <a:pt x="7820" y="8201"/>
                  </a:lnTo>
                  <a:lnTo>
                    <a:pt x="7851" y="8207"/>
                  </a:lnTo>
                  <a:lnTo>
                    <a:pt x="7881" y="8213"/>
                  </a:lnTo>
                  <a:lnTo>
                    <a:pt x="7912" y="8216"/>
                  </a:lnTo>
                  <a:lnTo>
                    <a:pt x="7943" y="8221"/>
                  </a:lnTo>
                  <a:lnTo>
                    <a:pt x="7975" y="8223"/>
                  </a:lnTo>
                  <a:lnTo>
                    <a:pt x="8006" y="8225"/>
                  </a:lnTo>
                  <a:lnTo>
                    <a:pt x="8038" y="8226"/>
                  </a:lnTo>
                  <a:lnTo>
                    <a:pt x="8070" y="8226"/>
                  </a:lnTo>
                  <a:lnTo>
                    <a:pt x="8070" y="8226"/>
                  </a:lnTo>
                  <a:lnTo>
                    <a:pt x="8102" y="8226"/>
                  </a:lnTo>
                  <a:lnTo>
                    <a:pt x="8134" y="8225"/>
                  </a:lnTo>
                  <a:lnTo>
                    <a:pt x="8165" y="8223"/>
                  </a:lnTo>
                  <a:lnTo>
                    <a:pt x="8197" y="8221"/>
                  </a:lnTo>
                  <a:lnTo>
                    <a:pt x="8227" y="8216"/>
                  </a:lnTo>
                  <a:lnTo>
                    <a:pt x="8259" y="8213"/>
                  </a:lnTo>
                  <a:lnTo>
                    <a:pt x="8289" y="8207"/>
                  </a:lnTo>
                  <a:lnTo>
                    <a:pt x="8320" y="8201"/>
                  </a:lnTo>
                  <a:lnTo>
                    <a:pt x="8350" y="8195"/>
                  </a:lnTo>
                  <a:lnTo>
                    <a:pt x="8380" y="8188"/>
                  </a:lnTo>
                  <a:lnTo>
                    <a:pt x="8409" y="8180"/>
                  </a:lnTo>
                  <a:lnTo>
                    <a:pt x="8438" y="8171"/>
                  </a:lnTo>
                  <a:lnTo>
                    <a:pt x="8468" y="8161"/>
                  </a:lnTo>
                  <a:lnTo>
                    <a:pt x="8496" y="8152"/>
                  </a:lnTo>
                  <a:lnTo>
                    <a:pt x="8524" y="8140"/>
                  </a:lnTo>
                  <a:lnTo>
                    <a:pt x="8552" y="8129"/>
                  </a:lnTo>
                  <a:lnTo>
                    <a:pt x="8580" y="8117"/>
                  </a:lnTo>
                  <a:lnTo>
                    <a:pt x="8607" y="8104"/>
                  </a:lnTo>
                  <a:lnTo>
                    <a:pt x="8635" y="8091"/>
                  </a:lnTo>
                  <a:lnTo>
                    <a:pt x="8660" y="8077"/>
                  </a:lnTo>
                  <a:lnTo>
                    <a:pt x="8688" y="8063"/>
                  </a:lnTo>
                  <a:lnTo>
                    <a:pt x="8712" y="8047"/>
                  </a:lnTo>
                  <a:lnTo>
                    <a:pt x="8738" y="8031"/>
                  </a:lnTo>
                  <a:lnTo>
                    <a:pt x="8763" y="8014"/>
                  </a:lnTo>
                  <a:lnTo>
                    <a:pt x="8788" y="7997"/>
                  </a:lnTo>
                  <a:lnTo>
                    <a:pt x="8812" y="7980"/>
                  </a:lnTo>
                  <a:lnTo>
                    <a:pt x="8835" y="7962"/>
                  </a:lnTo>
                  <a:lnTo>
                    <a:pt x="8859" y="7943"/>
                  </a:lnTo>
                  <a:lnTo>
                    <a:pt x="8881" y="7924"/>
                  </a:lnTo>
                  <a:lnTo>
                    <a:pt x="8904" y="7905"/>
                  </a:lnTo>
                  <a:lnTo>
                    <a:pt x="8925" y="7884"/>
                  </a:lnTo>
                  <a:lnTo>
                    <a:pt x="8947" y="7863"/>
                  </a:lnTo>
                  <a:lnTo>
                    <a:pt x="8967" y="7842"/>
                  </a:lnTo>
                  <a:lnTo>
                    <a:pt x="8987" y="7820"/>
                  </a:lnTo>
                  <a:lnTo>
                    <a:pt x="9008" y="7798"/>
                  </a:lnTo>
                  <a:lnTo>
                    <a:pt x="9027" y="7775"/>
                  </a:lnTo>
                  <a:lnTo>
                    <a:pt x="9045" y="7753"/>
                  </a:lnTo>
                  <a:lnTo>
                    <a:pt x="9063" y="7729"/>
                  </a:lnTo>
                  <a:lnTo>
                    <a:pt x="9081" y="7704"/>
                  </a:lnTo>
                  <a:lnTo>
                    <a:pt x="9098" y="7679"/>
                  </a:lnTo>
                  <a:lnTo>
                    <a:pt x="9115" y="7654"/>
                  </a:lnTo>
                  <a:lnTo>
                    <a:pt x="9131" y="7630"/>
                  </a:lnTo>
                  <a:lnTo>
                    <a:pt x="9145" y="7604"/>
                  </a:lnTo>
                  <a:lnTo>
                    <a:pt x="9160" y="7578"/>
                  </a:lnTo>
                  <a:lnTo>
                    <a:pt x="9175" y="7551"/>
                  </a:lnTo>
                  <a:lnTo>
                    <a:pt x="9187" y="7524"/>
                  </a:lnTo>
                  <a:lnTo>
                    <a:pt x="9201" y="7497"/>
                  </a:lnTo>
                  <a:lnTo>
                    <a:pt x="9212" y="7470"/>
                  </a:lnTo>
                  <a:lnTo>
                    <a:pt x="9224" y="7441"/>
                  </a:lnTo>
                  <a:lnTo>
                    <a:pt x="9234" y="7413"/>
                  </a:lnTo>
                  <a:lnTo>
                    <a:pt x="9245" y="7384"/>
                  </a:lnTo>
                  <a:lnTo>
                    <a:pt x="9254" y="7356"/>
                  </a:lnTo>
                  <a:lnTo>
                    <a:pt x="9263" y="7326"/>
                  </a:lnTo>
                  <a:lnTo>
                    <a:pt x="9271" y="7296"/>
                  </a:lnTo>
                  <a:lnTo>
                    <a:pt x="9278" y="7267"/>
                  </a:lnTo>
                  <a:lnTo>
                    <a:pt x="9284" y="7236"/>
                  </a:lnTo>
                  <a:lnTo>
                    <a:pt x="9291" y="7206"/>
                  </a:lnTo>
                  <a:lnTo>
                    <a:pt x="9295" y="7175"/>
                  </a:lnTo>
                  <a:lnTo>
                    <a:pt x="9300" y="7145"/>
                  </a:lnTo>
                  <a:lnTo>
                    <a:pt x="9303" y="7113"/>
                  </a:lnTo>
                  <a:lnTo>
                    <a:pt x="9307" y="7082"/>
                  </a:lnTo>
                  <a:lnTo>
                    <a:pt x="9308" y="7050"/>
                  </a:lnTo>
                  <a:lnTo>
                    <a:pt x="9309" y="7018"/>
                  </a:lnTo>
                  <a:lnTo>
                    <a:pt x="9310" y="6987"/>
                  </a:lnTo>
                  <a:lnTo>
                    <a:pt x="9310" y="6987"/>
                  </a:lnTo>
                  <a:lnTo>
                    <a:pt x="9309" y="6954"/>
                  </a:lnTo>
                  <a:lnTo>
                    <a:pt x="9308" y="6923"/>
                  </a:lnTo>
                  <a:lnTo>
                    <a:pt x="9307" y="6891"/>
                  </a:lnTo>
                  <a:lnTo>
                    <a:pt x="9303" y="6859"/>
                  </a:lnTo>
                  <a:lnTo>
                    <a:pt x="9300" y="6829"/>
                  </a:lnTo>
                  <a:lnTo>
                    <a:pt x="9295" y="6797"/>
                  </a:lnTo>
                  <a:lnTo>
                    <a:pt x="9291" y="6767"/>
                  </a:lnTo>
                  <a:lnTo>
                    <a:pt x="9284" y="6737"/>
                  </a:lnTo>
                  <a:lnTo>
                    <a:pt x="9278" y="6706"/>
                  </a:lnTo>
                  <a:lnTo>
                    <a:pt x="9271" y="6677"/>
                  </a:lnTo>
                  <a:lnTo>
                    <a:pt x="9263" y="6647"/>
                  </a:lnTo>
                  <a:lnTo>
                    <a:pt x="9254" y="6618"/>
                  </a:lnTo>
                  <a:lnTo>
                    <a:pt x="9245" y="6589"/>
                  </a:lnTo>
                  <a:lnTo>
                    <a:pt x="9234" y="6561"/>
                  </a:lnTo>
                  <a:lnTo>
                    <a:pt x="9224" y="6531"/>
                  </a:lnTo>
                  <a:lnTo>
                    <a:pt x="9212" y="6504"/>
                  </a:lnTo>
                  <a:lnTo>
                    <a:pt x="9201" y="6476"/>
                  </a:lnTo>
                  <a:lnTo>
                    <a:pt x="9187" y="6449"/>
                  </a:lnTo>
                  <a:lnTo>
                    <a:pt x="9175" y="6422"/>
                  </a:lnTo>
                  <a:lnTo>
                    <a:pt x="9160" y="6396"/>
                  </a:lnTo>
                  <a:lnTo>
                    <a:pt x="9145" y="6369"/>
                  </a:lnTo>
                  <a:lnTo>
                    <a:pt x="9131" y="6343"/>
                  </a:lnTo>
                  <a:lnTo>
                    <a:pt x="9115" y="6318"/>
                  </a:lnTo>
                  <a:lnTo>
                    <a:pt x="9098" y="6293"/>
                  </a:lnTo>
                  <a:lnTo>
                    <a:pt x="9081" y="6269"/>
                  </a:lnTo>
                  <a:lnTo>
                    <a:pt x="9063" y="6245"/>
                  </a:lnTo>
                  <a:lnTo>
                    <a:pt x="9045" y="6221"/>
                  </a:lnTo>
                  <a:lnTo>
                    <a:pt x="9027" y="6198"/>
                  </a:lnTo>
                  <a:lnTo>
                    <a:pt x="9008" y="6175"/>
                  </a:lnTo>
                  <a:lnTo>
                    <a:pt x="8987" y="6152"/>
                  </a:lnTo>
                  <a:lnTo>
                    <a:pt x="8967" y="6131"/>
                  </a:lnTo>
                  <a:lnTo>
                    <a:pt x="8947" y="6110"/>
                  </a:lnTo>
                  <a:lnTo>
                    <a:pt x="8925" y="6089"/>
                  </a:lnTo>
                  <a:lnTo>
                    <a:pt x="8904" y="6069"/>
                  </a:lnTo>
                  <a:lnTo>
                    <a:pt x="8881" y="6049"/>
                  </a:lnTo>
                  <a:lnTo>
                    <a:pt x="8859" y="6030"/>
                  </a:lnTo>
                  <a:lnTo>
                    <a:pt x="8835" y="6011"/>
                  </a:lnTo>
                  <a:lnTo>
                    <a:pt x="8812" y="5993"/>
                  </a:lnTo>
                  <a:lnTo>
                    <a:pt x="8788" y="5975"/>
                  </a:lnTo>
                  <a:lnTo>
                    <a:pt x="8763" y="5958"/>
                  </a:lnTo>
                  <a:lnTo>
                    <a:pt x="8738" y="5942"/>
                  </a:lnTo>
                  <a:lnTo>
                    <a:pt x="8712" y="5926"/>
                  </a:lnTo>
                  <a:lnTo>
                    <a:pt x="8688" y="5911"/>
                  </a:lnTo>
                  <a:lnTo>
                    <a:pt x="8660" y="5896"/>
                  </a:lnTo>
                  <a:lnTo>
                    <a:pt x="8635" y="5882"/>
                  </a:lnTo>
                  <a:lnTo>
                    <a:pt x="8607" y="5868"/>
                  </a:lnTo>
                  <a:lnTo>
                    <a:pt x="8580" y="5856"/>
                  </a:lnTo>
                  <a:lnTo>
                    <a:pt x="8552" y="5843"/>
                  </a:lnTo>
                  <a:lnTo>
                    <a:pt x="8524" y="5832"/>
                  </a:lnTo>
                  <a:lnTo>
                    <a:pt x="8496" y="5822"/>
                  </a:lnTo>
                  <a:lnTo>
                    <a:pt x="8468" y="5812"/>
                  </a:lnTo>
                  <a:lnTo>
                    <a:pt x="8438" y="5802"/>
                  </a:lnTo>
                  <a:lnTo>
                    <a:pt x="8409" y="5794"/>
                  </a:lnTo>
                  <a:lnTo>
                    <a:pt x="8380" y="5786"/>
                  </a:lnTo>
                  <a:lnTo>
                    <a:pt x="8350" y="5778"/>
                  </a:lnTo>
                  <a:lnTo>
                    <a:pt x="8320" y="5771"/>
                  </a:lnTo>
                  <a:lnTo>
                    <a:pt x="8289" y="5766"/>
                  </a:lnTo>
                  <a:lnTo>
                    <a:pt x="8259" y="5761"/>
                  </a:lnTo>
                  <a:lnTo>
                    <a:pt x="8227" y="5757"/>
                  </a:lnTo>
                  <a:lnTo>
                    <a:pt x="8197" y="5753"/>
                  </a:lnTo>
                  <a:lnTo>
                    <a:pt x="8165" y="5750"/>
                  </a:lnTo>
                  <a:lnTo>
                    <a:pt x="8134" y="5748"/>
                  </a:lnTo>
                  <a:lnTo>
                    <a:pt x="8102" y="5746"/>
                  </a:lnTo>
                  <a:lnTo>
                    <a:pt x="8070" y="5746"/>
                  </a:lnTo>
                  <a:lnTo>
                    <a:pt x="8070" y="574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微软雅黑"/>
              </a:endParaRPr>
            </a:p>
          </p:txBody>
        </p:sp>
        <p:sp>
          <p:nvSpPr>
            <p:cNvPr id="10" name="Freeform 142">
              <a:extLst>
                <a:ext uri="{FF2B5EF4-FFF2-40B4-BE49-F238E27FC236}">
                  <a16:creationId xmlns:a16="http://schemas.microsoft.com/office/drawing/2014/main" id="{497B9149-6766-F013-29FC-2C43D80EB054}"/>
                </a:ext>
              </a:extLst>
            </p:cNvPr>
            <p:cNvSpPr>
              <a:spLocks noChangeAspect="1"/>
            </p:cNvSpPr>
            <p:nvPr/>
          </p:nvSpPr>
          <p:spPr bwMode="auto">
            <a:xfrm rot="6947197">
              <a:off x="1906748" y="1860658"/>
              <a:ext cx="232751" cy="216000"/>
            </a:xfrm>
            <a:custGeom>
              <a:avLst/>
              <a:gdLst>
                <a:gd name="T0" fmla="*/ 7558 w 9310"/>
                <a:gd name="T1" fmla="*/ 5857 h 8640"/>
                <a:gd name="T2" fmla="*/ 5575 w 9310"/>
                <a:gd name="T3" fmla="*/ 5180 h 8640"/>
                <a:gd name="T4" fmla="*/ 5489 w 9310"/>
                <a:gd name="T5" fmla="*/ 4499 h 8640"/>
                <a:gd name="T6" fmla="*/ 6308 w 9310"/>
                <a:gd name="T7" fmla="*/ 4145 h 8640"/>
                <a:gd name="T8" fmla="*/ 6972 w 9310"/>
                <a:gd name="T9" fmla="*/ 3938 h 8640"/>
                <a:gd name="T10" fmla="*/ 7242 w 9310"/>
                <a:gd name="T11" fmla="*/ 3284 h 8640"/>
                <a:gd name="T12" fmla="*/ 6879 w 9310"/>
                <a:gd name="T13" fmla="*/ 2640 h 8640"/>
                <a:gd name="T14" fmla="*/ 6171 w 9310"/>
                <a:gd name="T15" fmla="*/ 2536 h 8640"/>
                <a:gd name="T16" fmla="*/ 5641 w 9310"/>
                <a:gd name="T17" fmla="*/ 3041 h 8640"/>
                <a:gd name="T18" fmla="*/ 5639 w 9310"/>
                <a:gd name="T19" fmla="*/ 3606 h 8640"/>
                <a:gd name="T20" fmla="*/ 4570 w 9310"/>
                <a:gd name="T21" fmla="*/ 3762 h 8640"/>
                <a:gd name="T22" fmla="*/ 4855 w 9310"/>
                <a:gd name="T23" fmla="*/ 1933 h 8640"/>
                <a:gd name="T24" fmla="*/ 5056 w 9310"/>
                <a:gd name="T25" fmla="*/ 1185 h 8640"/>
                <a:gd name="T26" fmla="*/ 4893 w 9310"/>
                <a:gd name="T27" fmla="*/ 627 h 8640"/>
                <a:gd name="T28" fmla="*/ 4507 w 9310"/>
                <a:gd name="T29" fmla="*/ 213 h 8640"/>
                <a:gd name="T30" fmla="*/ 3968 w 9310"/>
                <a:gd name="T31" fmla="*/ 9 h 8640"/>
                <a:gd name="T32" fmla="*/ 3408 w 9310"/>
                <a:gd name="T33" fmla="*/ 65 h 8640"/>
                <a:gd name="T34" fmla="*/ 2925 w 9310"/>
                <a:gd name="T35" fmla="*/ 365 h 8640"/>
                <a:gd name="T36" fmla="*/ 2624 w 9310"/>
                <a:gd name="T37" fmla="*/ 848 h 8640"/>
                <a:gd name="T38" fmla="*/ 2580 w 9310"/>
                <a:gd name="T39" fmla="*/ 1479 h 8640"/>
                <a:gd name="T40" fmla="*/ 3157 w 9310"/>
                <a:gd name="T41" fmla="*/ 2315 h 8640"/>
                <a:gd name="T42" fmla="*/ 3532 w 9310"/>
                <a:gd name="T43" fmla="*/ 4036 h 8640"/>
                <a:gd name="T44" fmla="*/ 2640 w 9310"/>
                <a:gd name="T45" fmla="*/ 3754 h 8640"/>
                <a:gd name="T46" fmla="*/ 2308 w 9310"/>
                <a:gd name="T47" fmla="*/ 3371 h 8640"/>
                <a:gd name="T48" fmla="*/ 1814 w 9310"/>
                <a:gd name="T49" fmla="*/ 3394 h 8640"/>
                <a:gd name="T50" fmla="*/ 1522 w 9310"/>
                <a:gd name="T51" fmla="*/ 3809 h 8640"/>
                <a:gd name="T52" fmla="*/ 1664 w 9310"/>
                <a:gd name="T53" fmla="*/ 4281 h 8640"/>
                <a:gd name="T54" fmla="*/ 2117 w 9310"/>
                <a:gd name="T55" fmla="*/ 4467 h 8640"/>
                <a:gd name="T56" fmla="*/ 3124 w 9310"/>
                <a:gd name="T57" fmla="*/ 4700 h 8640"/>
                <a:gd name="T58" fmla="*/ 1932 w 9310"/>
                <a:gd name="T59" fmla="*/ 6237 h 8640"/>
                <a:gd name="T60" fmla="*/ 1131 w 9310"/>
                <a:gd name="T61" fmla="*/ 6049 h 8640"/>
                <a:gd name="T62" fmla="*/ 581 w 9310"/>
                <a:gd name="T63" fmla="*/ 6240 h 8640"/>
                <a:gd name="T64" fmla="*/ 183 w 9310"/>
                <a:gd name="T65" fmla="*/ 6649 h 8640"/>
                <a:gd name="T66" fmla="*/ 3 w 9310"/>
                <a:gd name="T67" fmla="*/ 7205 h 8640"/>
                <a:gd name="T68" fmla="*/ 88 w 9310"/>
                <a:gd name="T69" fmla="*/ 7763 h 8640"/>
                <a:gd name="T70" fmla="*/ 413 w 9310"/>
                <a:gd name="T71" fmla="*/ 8234 h 8640"/>
                <a:gd name="T72" fmla="*/ 915 w 9310"/>
                <a:gd name="T73" fmla="*/ 8514 h 8640"/>
                <a:gd name="T74" fmla="*/ 1483 w 9310"/>
                <a:gd name="T75" fmla="*/ 8542 h 8640"/>
                <a:gd name="T76" fmla="*/ 2014 w 9310"/>
                <a:gd name="T77" fmla="*/ 8311 h 8640"/>
                <a:gd name="T78" fmla="*/ 2382 w 9310"/>
                <a:gd name="T79" fmla="*/ 7874 h 8640"/>
                <a:gd name="T80" fmla="*/ 2519 w 9310"/>
                <a:gd name="T81" fmla="*/ 7301 h 8640"/>
                <a:gd name="T82" fmla="*/ 3845 w 9310"/>
                <a:gd name="T83" fmla="*/ 6136 h 8640"/>
                <a:gd name="T84" fmla="*/ 4031 w 9310"/>
                <a:gd name="T85" fmla="*/ 7256 h 8640"/>
                <a:gd name="T86" fmla="*/ 3717 w 9310"/>
                <a:gd name="T87" fmla="*/ 7724 h 8640"/>
                <a:gd name="T88" fmla="*/ 3851 w 9310"/>
                <a:gd name="T89" fmla="*/ 8336 h 8640"/>
                <a:gd name="T90" fmla="*/ 4458 w 9310"/>
                <a:gd name="T91" fmla="*/ 8640 h 8640"/>
                <a:gd name="T92" fmla="*/ 5043 w 9310"/>
                <a:gd name="T93" fmla="*/ 8364 h 8640"/>
                <a:gd name="T94" fmla="*/ 5204 w 9310"/>
                <a:gd name="T95" fmla="*/ 7747 h 8640"/>
                <a:gd name="T96" fmla="*/ 4875 w 9310"/>
                <a:gd name="T97" fmla="*/ 7250 h 8640"/>
                <a:gd name="T98" fmla="*/ 4929 w 9310"/>
                <a:gd name="T99" fmla="*/ 6090 h 8640"/>
                <a:gd name="T100" fmla="*/ 6830 w 9310"/>
                <a:gd name="T101" fmla="*/ 6987 h 8640"/>
                <a:gd name="T102" fmla="*/ 6966 w 9310"/>
                <a:gd name="T103" fmla="*/ 7551 h 8640"/>
                <a:gd name="T104" fmla="*/ 7328 w 9310"/>
                <a:gd name="T105" fmla="*/ 7980 h 8640"/>
                <a:gd name="T106" fmla="*/ 7851 w 9310"/>
                <a:gd name="T107" fmla="*/ 8207 h 8640"/>
                <a:gd name="T108" fmla="*/ 8409 w 9310"/>
                <a:gd name="T109" fmla="*/ 8180 h 8640"/>
                <a:gd name="T110" fmla="*/ 8904 w 9310"/>
                <a:gd name="T111" fmla="*/ 7905 h 8640"/>
                <a:gd name="T112" fmla="*/ 9224 w 9310"/>
                <a:gd name="T113" fmla="*/ 7441 h 8640"/>
                <a:gd name="T114" fmla="*/ 9307 w 9310"/>
                <a:gd name="T115" fmla="*/ 6891 h 8640"/>
                <a:gd name="T116" fmla="*/ 9131 w 9310"/>
                <a:gd name="T117" fmla="*/ 6343 h 8640"/>
                <a:gd name="T118" fmla="*/ 8738 w 9310"/>
                <a:gd name="T119" fmla="*/ 5942 h 8640"/>
                <a:gd name="T120" fmla="*/ 8197 w 9310"/>
                <a:gd name="T121" fmla="*/ 5753 h 8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10" h="8640">
                  <a:moveTo>
                    <a:pt x="8070" y="5746"/>
                  </a:moveTo>
                  <a:lnTo>
                    <a:pt x="8070" y="5746"/>
                  </a:lnTo>
                  <a:lnTo>
                    <a:pt x="8038" y="5746"/>
                  </a:lnTo>
                  <a:lnTo>
                    <a:pt x="8005" y="5749"/>
                  </a:lnTo>
                  <a:lnTo>
                    <a:pt x="7974" y="5750"/>
                  </a:lnTo>
                  <a:lnTo>
                    <a:pt x="7942" y="5753"/>
                  </a:lnTo>
                  <a:lnTo>
                    <a:pt x="7911" y="5757"/>
                  </a:lnTo>
                  <a:lnTo>
                    <a:pt x="7880" y="5761"/>
                  </a:lnTo>
                  <a:lnTo>
                    <a:pt x="7850" y="5766"/>
                  </a:lnTo>
                  <a:lnTo>
                    <a:pt x="7819" y="5772"/>
                  </a:lnTo>
                  <a:lnTo>
                    <a:pt x="7789" y="5779"/>
                  </a:lnTo>
                  <a:lnTo>
                    <a:pt x="7758" y="5786"/>
                  </a:lnTo>
                  <a:lnTo>
                    <a:pt x="7729" y="5794"/>
                  </a:lnTo>
                  <a:lnTo>
                    <a:pt x="7700" y="5803"/>
                  </a:lnTo>
                  <a:lnTo>
                    <a:pt x="7670" y="5812"/>
                  </a:lnTo>
                  <a:lnTo>
                    <a:pt x="7641" y="5822"/>
                  </a:lnTo>
                  <a:lnTo>
                    <a:pt x="7613" y="5833"/>
                  </a:lnTo>
                  <a:lnTo>
                    <a:pt x="7585" y="5845"/>
                  </a:lnTo>
                  <a:lnTo>
                    <a:pt x="7558" y="5857"/>
                  </a:lnTo>
                  <a:lnTo>
                    <a:pt x="7529" y="5871"/>
                  </a:lnTo>
                  <a:lnTo>
                    <a:pt x="7502" y="5884"/>
                  </a:lnTo>
                  <a:lnTo>
                    <a:pt x="7476" y="5898"/>
                  </a:lnTo>
                  <a:lnTo>
                    <a:pt x="7450" y="5912"/>
                  </a:lnTo>
                  <a:lnTo>
                    <a:pt x="7425" y="5928"/>
                  </a:lnTo>
                  <a:lnTo>
                    <a:pt x="7399" y="5944"/>
                  </a:lnTo>
                  <a:lnTo>
                    <a:pt x="7374" y="5961"/>
                  </a:lnTo>
                  <a:lnTo>
                    <a:pt x="7349" y="5978"/>
                  </a:lnTo>
                  <a:lnTo>
                    <a:pt x="7325" y="5996"/>
                  </a:lnTo>
                  <a:lnTo>
                    <a:pt x="7302" y="6014"/>
                  </a:lnTo>
                  <a:lnTo>
                    <a:pt x="7278" y="6033"/>
                  </a:lnTo>
                  <a:lnTo>
                    <a:pt x="7255" y="6052"/>
                  </a:lnTo>
                  <a:lnTo>
                    <a:pt x="7233" y="6072"/>
                  </a:lnTo>
                  <a:lnTo>
                    <a:pt x="7211" y="6093"/>
                  </a:lnTo>
                  <a:lnTo>
                    <a:pt x="7190" y="6113"/>
                  </a:lnTo>
                  <a:lnTo>
                    <a:pt x="5564" y="5242"/>
                  </a:lnTo>
                  <a:lnTo>
                    <a:pt x="5564" y="5242"/>
                  </a:lnTo>
                  <a:lnTo>
                    <a:pt x="5570" y="5212"/>
                  </a:lnTo>
                  <a:lnTo>
                    <a:pt x="5575" y="5180"/>
                  </a:lnTo>
                  <a:lnTo>
                    <a:pt x="5580" y="5149"/>
                  </a:lnTo>
                  <a:lnTo>
                    <a:pt x="5583" y="5117"/>
                  </a:lnTo>
                  <a:lnTo>
                    <a:pt x="5586" y="5086"/>
                  </a:lnTo>
                  <a:lnTo>
                    <a:pt x="5589" y="5054"/>
                  </a:lnTo>
                  <a:lnTo>
                    <a:pt x="5590" y="5021"/>
                  </a:lnTo>
                  <a:lnTo>
                    <a:pt x="5590" y="4989"/>
                  </a:lnTo>
                  <a:lnTo>
                    <a:pt x="5590" y="4989"/>
                  </a:lnTo>
                  <a:lnTo>
                    <a:pt x="5589" y="4946"/>
                  </a:lnTo>
                  <a:lnTo>
                    <a:pt x="5586" y="4903"/>
                  </a:lnTo>
                  <a:lnTo>
                    <a:pt x="5583" y="4860"/>
                  </a:lnTo>
                  <a:lnTo>
                    <a:pt x="5579" y="4818"/>
                  </a:lnTo>
                  <a:lnTo>
                    <a:pt x="5572" y="4777"/>
                  </a:lnTo>
                  <a:lnTo>
                    <a:pt x="5564" y="4735"/>
                  </a:lnTo>
                  <a:lnTo>
                    <a:pt x="5555" y="4694"/>
                  </a:lnTo>
                  <a:lnTo>
                    <a:pt x="5544" y="4655"/>
                  </a:lnTo>
                  <a:lnTo>
                    <a:pt x="5532" y="4614"/>
                  </a:lnTo>
                  <a:lnTo>
                    <a:pt x="5519" y="4576"/>
                  </a:lnTo>
                  <a:lnTo>
                    <a:pt x="5505" y="4538"/>
                  </a:lnTo>
                  <a:lnTo>
                    <a:pt x="5489" y="4499"/>
                  </a:lnTo>
                  <a:lnTo>
                    <a:pt x="5473" y="4462"/>
                  </a:lnTo>
                  <a:lnTo>
                    <a:pt x="5455" y="4426"/>
                  </a:lnTo>
                  <a:lnTo>
                    <a:pt x="5435" y="4390"/>
                  </a:lnTo>
                  <a:lnTo>
                    <a:pt x="5415" y="4354"/>
                  </a:lnTo>
                  <a:lnTo>
                    <a:pt x="5898" y="3968"/>
                  </a:lnTo>
                  <a:lnTo>
                    <a:pt x="5898" y="3968"/>
                  </a:lnTo>
                  <a:lnTo>
                    <a:pt x="5925" y="3990"/>
                  </a:lnTo>
                  <a:lnTo>
                    <a:pt x="5952" y="4010"/>
                  </a:lnTo>
                  <a:lnTo>
                    <a:pt x="5981" y="4028"/>
                  </a:lnTo>
                  <a:lnTo>
                    <a:pt x="6010" y="4046"/>
                  </a:lnTo>
                  <a:lnTo>
                    <a:pt x="6041" y="4062"/>
                  </a:lnTo>
                  <a:lnTo>
                    <a:pt x="6072" y="4078"/>
                  </a:lnTo>
                  <a:lnTo>
                    <a:pt x="6104" y="4091"/>
                  </a:lnTo>
                  <a:lnTo>
                    <a:pt x="6137" y="4103"/>
                  </a:lnTo>
                  <a:lnTo>
                    <a:pt x="6169" y="4115"/>
                  </a:lnTo>
                  <a:lnTo>
                    <a:pt x="6203" y="4125"/>
                  </a:lnTo>
                  <a:lnTo>
                    <a:pt x="6237" y="4133"/>
                  </a:lnTo>
                  <a:lnTo>
                    <a:pt x="6272" y="4140"/>
                  </a:lnTo>
                  <a:lnTo>
                    <a:pt x="6308" y="4145"/>
                  </a:lnTo>
                  <a:lnTo>
                    <a:pt x="6343" y="4149"/>
                  </a:lnTo>
                  <a:lnTo>
                    <a:pt x="6380" y="4152"/>
                  </a:lnTo>
                  <a:lnTo>
                    <a:pt x="6416" y="4152"/>
                  </a:lnTo>
                  <a:lnTo>
                    <a:pt x="6416" y="4152"/>
                  </a:lnTo>
                  <a:lnTo>
                    <a:pt x="6459" y="4151"/>
                  </a:lnTo>
                  <a:lnTo>
                    <a:pt x="6501" y="4149"/>
                  </a:lnTo>
                  <a:lnTo>
                    <a:pt x="6543" y="4143"/>
                  </a:lnTo>
                  <a:lnTo>
                    <a:pt x="6583" y="4135"/>
                  </a:lnTo>
                  <a:lnTo>
                    <a:pt x="6623" y="4126"/>
                  </a:lnTo>
                  <a:lnTo>
                    <a:pt x="6662" y="4115"/>
                  </a:lnTo>
                  <a:lnTo>
                    <a:pt x="6701" y="4102"/>
                  </a:lnTo>
                  <a:lnTo>
                    <a:pt x="6738" y="4088"/>
                  </a:lnTo>
                  <a:lnTo>
                    <a:pt x="6775" y="4071"/>
                  </a:lnTo>
                  <a:lnTo>
                    <a:pt x="6811" y="4053"/>
                  </a:lnTo>
                  <a:lnTo>
                    <a:pt x="6845" y="4032"/>
                  </a:lnTo>
                  <a:lnTo>
                    <a:pt x="6879" y="4011"/>
                  </a:lnTo>
                  <a:lnTo>
                    <a:pt x="6911" y="3988"/>
                  </a:lnTo>
                  <a:lnTo>
                    <a:pt x="6942" y="3964"/>
                  </a:lnTo>
                  <a:lnTo>
                    <a:pt x="6972" y="3938"/>
                  </a:lnTo>
                  <a:lnTo>
                    <a:pt x="7001" y="3911"/>
                  </a:lnTo>
                  <a:lnTo>
                    <a:pt x="7029" y="3881"/>
                  </a:lnTo>
                  <a:lnTo>
                    <a:pt x="7055" y="3852"/>
                  </a:lnTo>
                  <a:lnTo>
                    <a:pt x="7079" y="3820"/>
                  </a:lnTo>
                  <a:lnTo>
                    <a:pt x="7102" y="3788"/>
                  </a:lnTo>
                  <a:lnTo>
                    <a:pt x="7123" y="3754"/>
                  </a:lnTo>
                  <a:lnTo>
                    <a:pt x="7144" y="3720"/>
                  </a:lnTo>
                  <a:lnTo>
                    <a:pt x="7162" y="3684"/>
                  </a:lnTo>
                  <a:lnTo>
                    <a:pt x="7179" y="3648"/>
                  </a:lnTo>
                  <a:lnTo>
                    <a:pt x="7193" y="3610"/>
                  </a:lnTo>
                  <a:lnTo>
                    <a:pt x="7206" y="3571"/>
                  </a:lnTo>
                  <a:lnTo>
                    <a:pt x="7217" y="3532"/>
                  </a:lnTo>
                  <a:lnTo>
                    <a:pt x="7226" y="3492"/>
                  </a:lnTo>
                  <a:lnTo>
                    <a:pt x="7234" y="3452"/>
                  </a:lnTo>
                  <a:lnTo>
                    <a:pt x="7238" y="3410"/>
                  </a:lnTo>
                  <a:lnTo>
                    <a:pt x="7242" y="3368"/>
                  </a:lnTo>
                  <a:lnTo>
                    <a:pt x="7243" y="3325"/>
                  </a:lnTo>
                  <a:lnTo>
                    <a:pt x="7243" y="3325"/>
                  </a:lnTo>
                  <a:lnTo>
                    <a:pt x="7242" y="3284"/>
                  </a:lnTo>
                  <a:lnTo>
                    <a:pt x="7238" y="3241"/>
                  </a:lnTo>
                  <a:lnTo>
                    <a:pt x="7234" y="3200"/>
                  </a:lnTo>
                  <a:lnTo>
                    <a:pt x="7226" y="3160"/>
                  </a:lnTo>
                  <a:lnTo>
                    <a:pt x="7217" y="3119"/>
                  </a:lnTo>
                  <a:lnTo>
                    <a:pt x="7206" y="3080"/>
                  </a:lnTo>
                  <a:lnTo>
                    <a:pt x="7193" y="3041"/>
                  </a:lnTo>
                  <a:lnTo>
                    <a:pt x="7179" y="3004"/>
                  </a:lnTo>
                  <a:lnTo>
                    <a:pt x="7162" y="2967"/>
                  </a:lnTo>
                  <a:lnTo>
                    <a:pt x="7144" y="2932"/>
                  </a:lnTo>
                  <a:lnTo>
                    <a:pt x="7123" y="2897"/>
                  </a:lnTo>
                  <a:lnTo>
                    <a:pt x="7102" y="2863"/>
                  </a:lnTo>
                  <a:lnTo>
                    <a:pt x="7079" y="2832"/>
                  </a:lnTo>
                  <a:lnTo>
                    <a:pt x="7055" y="2800"/>
                  </a:lnTo>
                  <a:lnTo>
                    <a:pt x="7029" y="2769"/>
                  </a:lnTo>
                  <a:lnTo>
                    <a:pt x="7001" y="2741"/>
                  </a:lnTo>
                  <a:lnTo>
                    <a:pt x="6972" y="2714"/>
                  </a:lnTo>
                  <a:lnTo>
                    <a:pt x="6942" y="2688"/>
                  </a:lnTo>
                  <a:lnTo>
                    <a:pt x="6911" y="2663"/>
                  </a:lnTo>
                  <a:lnTo>
                    <a:pt x="6879" y="2640"/>
                  </a:lnTo>
                  <a:lnTo>
                    <a:pt x="6845" y="2618"/>
                  </a:lnTo>
                  <a:lnTo>
                    <a:pt x="6811" y="2599"/>
                  </a:lnTo>
                  <a:lnTo>
                    <a:pt x="6775" y="2580"/>
                  </a:lnTo>
                  <a:lnTo>
                    <a:pt x="6738" y="2564"/>
                  </a:lnTo>
                  <a:lnTo>
                    <a:pt x="6701" y="2550"/>
                  </a:lnTo>
                  <a:lnTo>
                    <a:pt x="6662" y="2536"/>
                  </a:lnTo>
                  <a:lnTo>
                    <a:pt x="6623" y="2525"/>
                  </a:lnTo>
                  <a:lnTo>
                    <a:pt x="6583" y="2516"/>
                  </a:lnTo>
                  <a:lnTo>
                    <a:pt x="6543" y="2509"/>
                  </a:lnTo>
                  <a:lnTo>
                    <a:pt x="6501" y="2503"/>
                  </a:lnTo>
                  <a:lnTo>
                    <a:pt x="6459" y="2500"/>
                  </a:lnTo>
                  <a:lnTo>
                    <a:pt x="6416" y="2499"/>
                  </a:lnTo>
                  <a:lnTo>
                    <a:pt x="6416" y="2499"/>
                  </a:lnTo>
                  <a:lnTo>
                    <a:pt x="6374" y="2500"/>
                  </a:lnTo>
                  <a:lnTo>
                    <a:pt x="6332" y="2503"/>
                  </a:lnTo>
                  <a:lnTo>
                    <a:pt x="6290" y="2509"/>
                  </a:lnTo>
                  <a:lnTo>
                    <a:pt x="6250" y="2516"/>
                  </a:lnTo>
                  <a:lnTo>
                    <a:pt x="6210" y="2525"/>
                  </a:lnTo>
                  <a:lnTo>
                    <a:pt x="6171" y="2536"/>
                  </a:lnTo>
                  <a:lnTo>
                    <a:pt x="6132" y="2550"/>
                  </a:lnTo>
                  <a:lnTo>
                    <a:pt x="6095" y="2564"/>
                  </a:lnTo>
                  <a:lnTo>
                    <a:pt x="6058" y="2580"/>
                  </a:lnTo>
                  <a:lnTo>
                    <a:pt x="6023" y="2599"/>
                  </a:lnTo>
                  <a:lnTo>
                    <a:pt x="5988" y="2618"/>
                  </a:lnTo>
                  <a:lnTo>
                    <a:pt x="5954" y="2640"/>
                  </a:lnTo>
                  <a:lnTo>
                    <a:pt x="5922" y="2663"/>
                  </a:lnTo>
                  <a:lnTo>
                    <a:pt x="5891" y="2688"/>
                  </a:lnTo>
                  <a:lnTo>
                    <a:pt x="5860" y="2714"/>
                  </a:lnTo>
                  <a:lnTo>
                    <a:pt x="5832" y="2741"/>
                  </a:lnTo>
                  <a:lnTo>
                    <a:pt x="5804" y="2769"/>
                  </a:lnTo>
                  <a:lnTo>
                    <a:pt x="5778" y="2800"/>
                  </a:lnTo>
                  <a:lnTo>
                    <a:pt x="5754" y="2832"/>
                  </a:lnTo>
                  <a:lnTo>
                    <a:pt x="5731" y="2863"/>
                  </a:lnTo>
                  <a:lnTo>
                    <a:pt x="5709" y="2897"/>
                  </a:lnTo>
                  <a:lnTo>
                    <a:pt x="5690" y="2932"/>
                  </a:lnTo>
                  <a:lnTo>
                    <a:pt x="5671" y="2967"/>
                  </a:lnTo>
                  <a:lnTo>
                    <a:pt x="5655" y="3004"/>
                  </a:lnTo>
                  <a:lnTo>
                    <a:pt x="5641" y="3041"/>
                  </a:lnTo>
                  <a:lnTo>
                    <a:pt x="5627" y="3080"/>
                  </a:lnTo>
                  <a:lnTo>
                    <a:pt x="5616" y="3119"/>
                  </a:lnTo>
                  <a:lnTo>
                    <a:pt x="5607" y="3160"/>
                  </a:lnTo>
                  <a:lnTo>
                    <a:pt x="5600" y="3200"/>
                  </a:lnTo>
                  <a:lnTo>
                    <a:pt x="5594" y="3241"/>
                  </a:lnTo>
                  <a:lnTo>
                    <a:pt x="5591" y="3284"/>
                  </a:lnTo>
                  <a:lnTo>
                    <a:pt x="5590" y="3325"/>
                  </a:lnTo>
                  <a:lnTo>
                    <a:pt x="5590" y="3325"/>
                  </a:lnTo>
                  <a:lnTo>
                    <a:pt x="5590" y="3350"/>
                  </a:lnTo>
                  <a:lnTo>
                    <a:pt x="5591" y="3375"/>
                  </a:lnTo>
                  <a:lnTo>
                    <a:pt x="5593" y="3399"/>
                  </a:lnTo>
                  <a:lnTo>
                    <a:pt x="5595" y="3422"/>
                  </a:lnTo>
                  <a:lnTo>
                    <a:pt x="5599" y="3447"/>
                  </a:lnTo>
                  <a:lnTo>
                    <a:pt x="5602" y="3470"/>
                  </a:lnTo>
                  <a:lnTo>
                    <a:pt x="5608" y="3493"/>
                  </a:lnTo>
                  <a:lnTo>
                    <a:pt x="5612" y="3517"/>
                  </a:lnTo>
                  <a:lnTo>
                    <a:pt x="5618" y="3540"/>
                  </a:lnTo>
                  <a:lnTo>
                    <a:pt x="5625" y="3562"/>
                  </a:lnTo>
                  <a:lnTo>
                    <a:pt x="5639" y="3606"/>
                  </a:lnTo>
                  <a:lnTo>
                    <a:pt x="5656" y="3650"/>
                  </a:lnTo>
                  <a:lnTo>
                    <a:pt x="5677" y="3692"/>
                  </a:lnTo>
                  <a:lnTo>
                    <a:pt x="5194" y="4078"/>
                  </a:lnTo>
                  <a:lnTo>
                    <a:pt x="5194" y="4078"/>
                  </a:lnTo>
                  <a:lnTo>
                    <a:pt x="5159" y="4047"/>
                  </a:lnTo>
                  <a:lnTo>
                    <a:pt x="5124" y="4017"/>
                  </a:lnTo>
                  <a:lnTo>
                    <a:pt x="5087" y="3988"/>
                  </a:lnTo>
                  <a:lnTo>
                    <a:pt x="5049" y="3960"/>
                  </a:lnTo>
                  <a:lnTo>
                    <a:pt x="5010" y="3935"/>
                  </a:lnTo>
                  <a:lnTo>
                    <a:pt x="4970" y="3911"/>
                  </a:lnTo>
                  <a:lnTo>
                    <a:pt x="4929" y="3888"/>
                  </a:lnTo>
                  <a:lnTo>
                    <a:pt x="4887" y="3867"/>
                  </a:lnTo>
                  <a:lnTo>
                    <a:pt x="4844" y="3846"/>
                  </a:lnTo>
                  <a:lnTo>
                    <a:pt x="4800" y="3828"/>
                  </a:lnTo>
                  <a:lnTo>
                    <a:pt x="4755" y="3811"/>
                  </a:lnTo>
                  <a:lnTo>
                    <a:pt x="4710" y="3797"/>
                  </a:lnTo>
                  <a:lnTo>
                    <a:pt x="4664" y="3783"/>
                  </a:lnTo>
                  <a:lnTo>
                    <a:pt x="4618" y="3772"/>
                  </a:lnTo>
                  <a:lnTo>
                    <a:pt x="4570" y="3762"/>
                  </a:lnTo>
                  <a:lnTo>
                    <a:pt x="4522" y="3754"/>
                  </a:lnTo>
                  <a:lnTo>
                    <a:pt x="4328" y="2385"/>
                  </a:lnTo>
                  <a:lnTo>
                    <a:pt x="4328" y="2385"/>
                  </a:lnTo>
                  <a:lnTo>
                    <a:pt x="4367" y="2366"/>
                  </a:lnTo>
                  <a:lnTo>
                    <a:pt x="4407" y="2345"/>
                  </a:lnTo>
                  <a:lnTo>
                    <a:pt x="4445" y="2324"/>
                  </a:lnTo>
                  <a:lnTo>
                    <a:pt x="4482" y="2300"/>
                  </a:lnTo>
                  <a:lnTo>
                    <a:pt x="4520" y="2276"/>
                  </a:lnTo>
                  <a:lnTo>
                    <a:pt x="4556" y="2251"/>
                  </a:lnTo>
                  <a:lnTo>
                    <a:pt x="4590" y="2224"/>
                  </a:lnTo>
                  <a:lnTo>
                    <a:pt x="4623" y="2196"/>
                  </a:lnTo>
                  <a:lnTo>
                    <a:pt x="4656" y="2166"/>
                  </a:lnTo>
                  <a:lnTo>
                    <a:pt x="4688" y="2136"/>
                  </a:lnTo>
                  <a:lnTo>
                    <a:pt x="4719" y="2104"/>
                  </a:lnTo>
                  <a:lnTo>
                    <a:pt x="4749" y="2073"/>
                  </a:lnTo>
                  <a:lnTo>
                    <a:pt x="4777" y="2039"/>
                  </a:lnTo>
                  <a:lnTo>
                    <a:pt x="4804" y="2004"/>
                  </a:lnTo>
                  <a:lnTo>
                    <a:pt x="4830" y="1969"/>
                  </a:lnTo>
                  <a:lnTo>
                    <a:pt x="4855" y="1933"/>
                  </a:lnTo>
                  <a:lnTo>
                    <a:pt x="4878" y="1896"/>
                  </a:lnTo>
                  <a:lnTo>
                    <a:pt x="4901" y="1857"/>
                  </a:lnTo>
                  <a:lnTo>
                    <a:pt x="4921" y="1818"/>
                  </a:lnTo>
                  <a:lnTo>
                    <a:pt x="4941" y="1778"/>
                  </a:lnTo>
                  <a:lnTo>
                    <a:pt x="4959" y="1738"/>
                  </a:lnTo>
                  <a:lnTo>
                    <a:pt x="4975" y="1697"/>
                  </a:lnTo>
                  <a:lnTo>
                    <a:pt x="4991" y="1654"/>
                  </a:lnTo>
                  <a:lnTo>
                    <a:pt x="5005" y="1613"/>
                  </a:lnTo>
                  <a:lnTo>
                    <a:pt x="5017" y="1569"/>
                  </a:lnTo>
                  <a:lnTo>
                    <a:pt x="5028" y="1525"/>
                  </a:lnTo>
                  <a:lnTo>
                    <a:pt x="5037" y="1481"/>
                  </a:lnTo>
                  <a:lnTo>
                    <a:pt x="5045" y="1435"/>
                  </a:lnTo>
                  <a:lnTo>
                    <a:pt x="5051" y="1389"/>
                  </a:lnTo>
                  <a:lnTo>
                    <a:pt x="5055" y="1343"/>
                  </a:lnTo>
                  <a:lnTo>
                    <a:pt x="5058" y="1297"/>
                  </a:lnTo>
                  <a:lnTo>
                    <a:pt x="5059" y="1249"/>
                  </a:lnTo>
                  <a:lnTo>
                    <a:pt x="5059" y="1249"/>
                  </a:lnTo>
                  <a:lnTo>
                    <a:pt x="5058" y="1217"/>
                  </a:lnTo>
                  <a:lnTo>
                    <a:pt x="5056" y="1185"/>
                  </a:lnTo>
                  <a:lnTo>
                    <a:pt x="5055" y="1154"/>
                  </a:lnTo>
                  <a:lnTo>
                    <a:pt x="5052" y="1122"/>
                  </a:lnTo>
                  <a:lnTo>
                    <a:pt x="5049" y="1090"/>
                  </a:lnTo>
                  <a:lnTo>
                    <a:pt x="5044" y="1059"/>
                  </a:lnTo>
                  <a:lnTo>
                    <a:pt x="5038" y="1028"/>
                  </a:lnTo>
                  <a:lnTo>
                    <a:pt x="5033" y="998"/>
                  </a:lnTo>
                  <a:lnTo>
                    <a:pt x="5026" y="968"/>
                  </a:lnTo>
                  <a:lnTo>
                    <a:pt x="5019" y="937"/>
                  </a:lnTo>
                  <a:lnTo>
                    <a:pt x="5011" y="907"/>
                  </a:lnTo>
                  <a:lnTo>
                    <a:pt x="5002" y="877"/>
                  </a:lnTo>
                  <a:lnTo>
                    <a:pt x="4993" y="848"/>
                  </a:lnTo>
                  <a:lnTo>
                    <a:pt x="4983" y="820"/>
                  </a:lnTo>
                  <a:lnTo>
                    <a:pt x="4972" y="790"/>
                  </a:lnTo>
                  <a:lnTo>
                    <a:pt x="4961" y="762"/>
                  </a:lnTo>
                  <a:lnTo>
                    <a:pt x="4948" y="735"/>
                  </a:lnTo>
                  <a:lnTo>
                    <a:pt x="4936" y="707"/>
                  </a:lnTo>
                  <a:lnTo>
                    <a:pt x="4922" y="680"/>
                  </a:lnTo>
                  <a:lnTo>
                    <a:pt x="4908" y="654"/>
                  </a:lnTo>
                  <a:lnTo>
                    <a:pt x="4893" y="627"/>
                  </a:lnTo>
                  <a:lnTo>
                    <a:pt x="4877" y="601"/>
                  </a:lnTo>
                  <a:lnTo>
                    <a:pt x="4861" y="576"/>
                  </a:lnTo>
                  <a:lnTo>
                    <a:pt x="4846" y="550"/>
                  </a:lnTo>
                  <a:lnTo>
                    <a:pt x="4828" y="525"/>
                  </a:lnTo>
                  <a:lnTo>
                    <a:pt x="4811" y="502"/>
                  </a:lnTo>
                  <a:lnTo>
                    <a:pt x="4791" y="478"/>
                  </a:lnTo>
                  <a:lnTo>
                    <a:pt x="4773" y="454"/>
                  </a:lnTo>
                  <a:lnTo>
                    <a:pt x="4754" y="432"/>
                  </a:lnTo>
                  <a:lnTo>
                    <a:pt x="4734" y="409"/>
                  </a:lnTo>
                  <a:lnTo>
                    <a:pt x="4714" y="387"/>
                  </a:lnTo>
                  <a:lnTo>
                    <a:pt x="4692" y="365"/>
                  </a:lnTo>
                  <a:lnTo>
                    <a:pt x="4671" y="345"/>
                  </a:lnTo>
                  <a:lnTo>
                    <a:pt x="4649" y="324"/>
                  </a:lnTo>
                  <a:lnTo>
                    <a:pt x="4627" y="304"/>
                  </a:lnTo>
                  <a:lnTo>
                    <a:pt x="4603" y="285"/>
                  </a:lnTo>
                  <a:lnTo>
                    <a:pt x="4581" y="266"/>
                  </a:lnTo>
                  <a:lnTo>
                    <a:pt x="4557" y="248"/>
                  </a:lnTo>
                  <a:lnTo>
                    <a:pt x="4532" y="230"/>
                  </a:lnTo>
                  <a:lnTo>
                    <a:pt x="4507" y="213"/>
                  </a:lnTo>
                  <a:lnTo>
                    <a:pt x="4482" y="196"/>
                  </a:lnTo>
                  <a:lnTo>
                    <a:pt x="4457" y="180"/>
                  </a:lnTo>
                  <a:lnTo>
                    <a:pt x="4431" y="165"/>
                  </a:lnTo>
                  <a:lnTo>
                    <a:pt x="4405" y="150"/>
                  </a:lnTo>
                  <a:lnTo>
                    <a:pt x="4378" y="136"/>
                  </a:lnTo>
                  <a:lnTo>
                    <a:pt x="4351" y="123"/>
                  </a:lnTo>
                  <a:lnTo>
                    <a:pt x="4323" y="109"/>
                  </a:lnTo>
                  <a:lnTo>
                    <a:pt x="4295" y="98"/>
                  </a:lnTo>
                  <a:lnTo>
                    <a:pt x="4267" y="86"/>
                  </a:lnTo>
                  <a:lnTo>
                    <a:pt x="4239" y="76"/>
                  </a:lnTo>
                  <a:lnTo>
                    <a:pt x="4210" y="65"/>
                  </a:lnTo>
                  <a:lnTo>
                    <a:pt x="4180" y="55"/>
                  </a:lnTo>
                  <a:lnTo>
                    <a:pt x="4151" y="47"/>
                  </a:lnTo>
                  <a:lnTo>
                    <a:pt x="4120" y="38"/>
                  </a:lnTo>
                  <a:lnTo>
                    <a:pt x="4091" y="32"/>
                  </a:lnTo>
                  <a:lnTo>
                    <a:pt x="4061" y="25"/>
                  </a:lnTo>
                  <a:lnTo>
                    <a:pt x="4030" y="19"/>
                  </a:lnTo>
                  <a:lnTo>
                    <a:pt x="3999" y="14"/>
                  </a:lnTo>
                  <a:lnTo>
                    <a:pt x="3968" y="9"/>
                  </a:lnTo>
                  <a:lnTo>
                    <a:pt x="3937" y="6"/>
                  </a:lnTo>
                  <a:lnTo>
                    <a:pt x="3905" y="3"/>
                  </a:lnTo>
                  <a:lnTo>
                    <a:pt x="3874" y="1"/>
                  </a:lnTo>
                  <a:lnTo>
                    <a:pt x="3841" y="0"/>
                  </a:lnTo>
                  <a:lnTo>
                    <a:pt x="3808" y="0"/>
                  </a:lnTo>
                  <a:lnTo>
                    <a:pt x="3808" y="0"/>
                  </a:lnTo>
                  <a:lnTo>
                    <a:pt x="3777" y="0"/>
                  </a:lnTo>
                  <a:lnTo>
                    <a:pt x="3744" y="1"/>
                  </a:lnTo>
                  <a:lnTo>
                    <a:pt x="3712" y="3"/>
                  </a:lnTo>
                  <a:lnTo>
                    <a:pt x="3681" y="6"/>
                  </a:lnTo>
                  <a:lnTo>
                    <a:pt x="3649" y="9"/>
                  </a:lnTo>
                  <a:lnTo>
                    <a:pt x="3619" y="14"/>
                  </a:lnTo>
                  <a:lnTo>
                    <a:pt x="3587" y="19"/>
                  </a:lnTo>
                  <a:lnTo>
                    <a:pt x="3557" y="25"/>
                  </a:lnTo>
                  <a:lnTo>
                    <a:pt x="3526" y="32"/>
                  </a:lnTo>
                  <a:lnTo>
                    <a:pt x="3497" y="38"/>
                  </a:lnTo>
                  <a:lnTo>
                    <a:pt x="3466" y="47"/>
                  </a:lnTo>
                  <a:lnTo>
                    <a:pt x="3437" y="55"/>
                  </a:lnTo>
                  <a:lnTo>
                    <a:pt x="3408" y="65"/>
                  </a:lnTo>
                  <a:lnTo>
                    <a:pt x="3378" y="76"/>
                  </a:lnTo>
                  <a:lnTo>
                    <a:pt x="3350" y="86"/>
                  </a:lnTo>
                  <a:lnTo>
                    <a:pt x="3322" y="98"/>
                  </a:lnTo>
                  <a:lnTo>
                    <a:pt x="3294" y="109"/>
                  </a:lnTo>
                  <a:lnTo>
                    <a:pt x="3267" y="123"/>
                  </a:lnTo>
                  <a:lnTo>
                    <a:pt x="3240" y="136"/>
                  </a:lnTo>
                  <a:lnTo>
                    <a:pt x="3213" y="150"/>
                  </a:lnTo>
                  <a:lnTo>
                    <a:pt x="3187" y="165"/>
                  </a:lnTo>
                  <a:lnTo>
                    <a:pt x="3161" y="180"/>
                  </a:lnTo>
                  <a:lnTo>
                    <a:pt x="3135" y="196"/>
                  </a:lnTo>
                  <a:lnTo>
                    <a:pt x="3110" y="213"/>
                  </a:lnTo>
                  <a:lnTo>
                    <a:pt x="3085" y="230"/>
                  </a:lnTo>
                  <a:lnTo>
                    <a:pt x="3060" y="248"/>
                  </a:lnTo>
                  <a:lnTo>
                    <a:pt x="3037" y="266"/>
                  </a:lnTo>
                  <a:lnTo>
                    <a:pt x="3013" y="285"/>
                  </a:lnTo>
                  <a:lnTo>
                    <a:pt x="2991" y="304"/>
                  </a:lnTo>
                  <a:lnTo>
                    <a:pt x="2968" y="324"/>
                  </a:lnTo>
                  <a:lnTo>
                    <a:pt x="2947" y="345"/>
                  </a:lnTo>
                  <a:lnTo>
                    <a:pt x="2925" y="365"/>
                  </a:lnTo>
                  <a:lnTo>
                    <a:pt x="2904" y="387"/>
                  </a:lnTo>
                  <a:lnTo>
                    <a:pt x="2883" y="409"/>
                  </a:lnTo>
                  <a:lnTo>
                    <a:pt x="2863" y="432"/>
                  </a:lnTo>
                  <a:lnTo>
                    <a:pt x="2844" y="454"/>
                  </a:lnTo>
                  <a:lnTo>
                    <a:pt x="2826" y="478"/>
                  </a:lnTo>
                  <a:lnTo>
                    <a:pt x="2807" y="502"/>
                  </a:lnTo>
                  <a:lnTo>
                    <a:pt x="2790" y="525"/>
                  </a:lnTo>
                  <a:lnTo>
                    <a:pt x="2772" y="550"/>
                  </a:lnTo>
                  <a:lnTo>
                    <a:pt x="2756" y="576"/>
                  </a:lnTo>
                  <a:lnTo>
                    <a:pt x="2740" y="601"/>
                  </a:lnTo>
                  <a:lnTo>
                    <a:pt x="2724" y="627"/>
                  </a:lnTo>
                  <a:lnTo>
                    <a:pt x="2710" y="654"/>
                  </a:lnTo>
                  <a:lnTo>
                    <a:pt x="2695" y="680"/>
                  </a:lnTo>
                  <a:lnTo>
                    <a:pt x="2682" y="707"/>
                  </a:lnTo>
                  <a:lnTo>
                    <a:pt x="2669" y="735"/>
                  </a:lnTo>
                  <a:lnTo>
                    <a:pt x="2657" y="762"/>
                  </a:lnTo>
                  <a:lnTo>
                    <a:pt x="2646" y="790"/>
                  </a:lnTo>
                  <a:lnTo>
                    <a:pt x="2634" y="820"/>
                  </a:lnTo>
                  <a:lnTo>
                    <a:pt x="2624" y="848"/>
                  </a:lnTo>
                  <a:lnTo>
                    <a:pt x="2615" y="877"/>
                  </a:lnTo>
                  <a:lnTo>
                    <a:pt x="2606" y="907"/>
                  </a:lnTo>
                  <a:lnTo>
                    <a:pt x="2598" y="937"/>
                  </a:lnTo>
                  <a:lnTo>
                    <a:pt x="2591" y="968"/>
                  </a:lnTo>
                  <a:lnTo>
                    <a:pt x="2585" y="998"/>
                  </a:lnTo>
                  <a:lnTo>
                    <a:pt x="2578" y="1028"/>
                  </a:lnTo>
                  <a:lnTo>
                    <a:pt x="2573" y="1059"/>
                  </a:lnTo>
                  <a:lnTo>
                    <a:pt x="2569" y="1090"/>
                  </a:lnTo>
                  <a:lnTo>
                    <a:pt x="2565" y="1122"/>
                  </a:lnTo>
                  <a:lnTo>
                    <a:pt x="2562" y="1154"/>
                  </a:lnTo>
                  <a:lnTo>
                    <a:pt x="2561" y="1185"/>
                  </a:lnTo>
                  <a:lnTo>
                    <a:pt x="2560" y="1217"/>
                  </a:lnTo>
                  <a:lnTo>
                    <a:pt x="2559" y="1249"/>
                  </a:lnTo>
                  <a:lnTo>
                    <a:pt x="2559" y="1249"/>
                  </a:lnTo>
                  <a:lnTo>
                    <a:pt x="2559" y="1279"/>
                  </a:lnTo>
                  <a:lnTo>
                    <a:pt x="2560" y="1308"/>
                  </a:lnTo>
                  <a:lnTo>
                    <a:pt x="2564" y="1366"/>
                  </a:lnTo>
                  <a:lnTo>
                    <a:pt x="2571" y="1423"/>
                  </a:lnTo>
                  <a:lnTo>
                    <a:pt x="2580" y="1479"/>
                  </a:lnTo>
                  <a:lnTo>
                    <a:pt x="2591" y="1535"/>
                  </a:lnTo>
                  <a:lnTo>
                    <a:pt x="2606" y="1589"/>
                  </a:lnTo>
                  <a:lnTo>
                    <a:pt x="2622" y="1642"/>
                  </a:lnTo>
                  <a:lnTo>
                    <a:pt x="2641" y="1695"/>
                  </a:lnTo>
                  <a:lnTo>
                    <a:pt x="2661" y="1746"/>
                  </a:lnTo>
                  <a:lnTo>
                    <a:pt x="2685" y="1796"/>
                  </a:lnTo>
                  <a:lnTo>
                    <a:pt x="2710" y="1845"/>
                  </a:lnTo>
                  <a:lnTo>
                    <a:pt x="2738" y="1893"/>
                  </a:lnTo>
                  <a:lnTo>
                    <a:pt x="2767" y="1940"/>
                  </a:lnTo>
                  <a:lnTo>
                    <a:pt x="2798" y="1984"/>
                  </a:lnTo>
                  <a:lnTo>
                    <a:pt x="2832" y="2028"/>
                  </a:lnTo>
                  <a:lnTo>
                    <a:pt x="2867" y="2069"/>
                  </a:lnTo>
                  <a:lnTo>
                    <a:pt x="2903" y="2110"/>
                  </a:lnTo>
                  <a:lnTo>
                    <a:pt x="2941" y="2148"/>
                  </a:lnTo>
                  <a:lnTo>
                    <a:pt x="2982" y="2185"/>
                  </a:lnTo>
                  <a:lnTo>
                    <a:pt x="3023" y="2220"/>
                  </a:lnTo>
                  <a:lnTo>
                    <a:pt x="3066" y="2254"/>
                  </a:lnTo>
                  <a:lnTo>
                    <a:pt x="3111" y="2286"/>
                  </a:lnTo>
                  <a:lnTo>
                    <a:pt x="3157" y="2315"/>
                  </a:lnTo>
                  <a:lnTo>
                    <a:pt x="3205" y="2342"/>
                  </a:lnTo>
                  <a:lnTo>
                    <a:pt x="3253" y="2368"/>
                  </a:lnTo>
                  <a:lnTo>
                    <a:pt x="3304" y="2392"/>
                  </a:lnTo>
                  <a:lnTo>
                    <a:pt x="3355" y="2412"/>
                  </a:lnTo>
                  <a:lnTo>
                    <a:pt x="3407" y="2431"/>
                  </a:lnTo>
                  <a:lnTo>
                    <a:pt x="3461" y="2448"/>
                  </a:lnTo>
                  <a:lnTo>
                    <a:pt x="3515" y="2463"/>
                  </a:lnTo>
                  <a:lnTo>
                    <a:pt x="3570" y="2475"/>
                  </a:lnTo>
                  <a:lnTo>
                    <a:pt x="3627" y="2484"/>
                  </a:lnTo>
                  <a:lnTo>
                    <a:pt x="3821" y="3853"/>
                  </a:lnTo>
                  <a:lnTo>
                    <a:pt x="3821" y="3853"/>
                  </a:lnTo>
                  <a:lnTo>
                    <a:pt x="3782" y="3871"/>
                  </a:lnTo>
                  <a:lnTo>
                    <a:pt x="3744" y="3891"/>
                  </a:lnTo>
                  <a:lnTo>
                    <a:pt x="3707" y="3913"/>
                  </a:lnTo>
                  <a:lnTo>
                    <a:pt x="3669" y="3935"/>
                  </a:lnTo>
                  <a:lnTo>
                    <a:pt x="3633" y="3959"/>
                  </a:lnTo>
                  <a:lnTo>
                    <a:pt x="3598" y="3984"/>
                  </a:lnTo>
                  <a:lnTo>
                    <a:pt x="3565" y="4010"/>
                  </a:lnTo>
                  <a:lnTo>
                    <a:pt x="3532" y="4036"/>
                  </a:lnTo>
                  <a:lnTo>
                    <a:pt x="3499" y="4064"/>
                  </a:lnTo>
                  <a:lnTo>
                    <a:pt x="3469" y="4093"/>
                  </a:lnTo>
                  <a:lnTo>
                    <a:pt x="3438" y="4124"/>
                  </a:lnTo>
                  <a:lnTo>
                    <a:pt x="3409" y="4155"/>
                  </a:lnTo>
                  <a:lnTo>
                    <a:pt x="3381" y="4187"/>
                  </a:lnTo>
                  <a:lnTo>
                    <a:pt x="3355" y="4221"/>
                  </a:lnTo>
                  <a:lnTo>
                    <a:pt x="3329" y="4255"/>
                  </a:lnTo>
                  <a:lnTo>
                    <a:pt x="3304" y="4290"/>
                  </a:lnTo>
                  <a:lnTo>
                    <a:pt x="2650" y="3973"/>
                  </a:lnTo>
                  <a:lnTo>
                    <a:pt x="2650" y="3973"/>
                  </a:lnTo>
                  <a:lnTo>
                    <a:pt x="2655" y="3934"/>
                  </a:lnTo>
                  <a:lnTo>
                    <a:pt x="2657" y="3916"/>
                  </a:lnTo>
                  <a:lnTo>
                    <a:pt x="2657" y="3896"/>
                  </a:lnTo>
                  <a:lnTo>
                    <a:pt x="2657" y="3896"/>
                  </a:lnTo>
                  <a:lnTo>
                    <a:pt x="2657" y="3867"/>
                  </a:lnTo>
                  <a:lnTo>
                    <a:pt x="2655" y="3838"/>
                  </a:lnTo>
                  <a:lnTo>
                    <a:pt x="2651" y="3809"/>
                  </a:lnTo>
                  <a:lnTo>
                    <a:pt x="2646" y="3781"/>
                  </a:lnTo>
                  <a:lnTo>
                    <a:pt x="2640" y="3754"/>
                  </a:lnTo>
                  <a:lnTo>
                    <a:pt x="2632" y="3727"/>
                  </a:lnTo>
                  <a:lnTo>
                    <a:pt x="2623" y="3700"/>
                  </a:lnTo>
                  <a:lnTo>
                    <a:pt x="2613" y="3674"/>
                  </a:lnTo>
                  <a:lnTo>
                    <a:pt x="2602" y="3649"/>
                  </a:lnTo>
                  <a:lnTo>
                    <a:pt x="2588" y="3624"/>
                  </a:lnTo>
                  <a:lnTo>
                    <a:pt x="2574" y="3601"/>
                  </a:lnTo>
                  <a:lnTo>
                    <a:pt x="2560" y="3577"/>
                  </a:lnTo>
                  <a:lnTo>
                    <a:pt x="2544" y="3555"/>
                  </a:lnTo>
                  <a:lnTo>
                    <a:pt x="2527" y="3533"/>
                  </a:lnTo>
                  <a:lnTo>
                    <a:pt x="2509" y="3513"/>
                  </a:lnTo>
                  <a:lnTo>
                    <a:pt x="2490" y="3493"/>
                  </a:lnTo>
                  <a:lnTo>
                    <a:pt x="2471" y="3474"/>
                  </a:lnTo>
                  <a:lnTo>
                    <a:pt x="2449" y="3456"/>
                  </a:lnTo>
                  <a:lnTo>
                    <a:pt x="2428" y="3439"/>
                  </a:lnTo>
                  <a:lnTo>
                    <a:pt x="2405" y="3424"/>
                  </a:lnTo>
                  <a:lnTo>
                    <a:pt x="2383" y="3409"/>
                  </a:lnTo>
                  <a:lnTo>
                    <a:pt x="2359" y="3394"/>
                  </a:lnTo>
                  <a:lnTo>
                    <a:pt x="2334" y="3382"/>
                  </a:lnTo>
                  <a:lnTo>
                    <a:pt x="2308" y="3371"/>
                  </a:lnTo>
                  <a:lnTo>
                    <a:pt x="2282" y="3360"/>
                  </a:lnTo>
                  <a:lnTo>
                    <a:pt x="2256" y="3351"/>
                  </a:lnTo>
                  <a:lnTo>
                    <a:pt x="2229" y="3343"/>
                  </a:lnTo>
                  <a:lnTo>
                    <a:pt x="2201" y="3338"/>
                  </a:lnTo>
                  <a:lnTo>
                    <a:pt x="2173" y="3332"/>
                  </a:lnTo>
                  <a:lnTo>
                    <a:pt x="2145" y="3329"/>
                  </a:lnTo>
                  <a:lnTo>
                    <a:pt x="2115" y="3327"/>
                  </a:lnTo>
                  <a:lnTo>
                    <a:pt x="2086" y="3325"/>
                  </a:lnTo>
                  <a:lnTo>
                    <a:pt x="2086" y="3325"/>
                  </a:lnTo>
                  <a:lnTo>
                    <a:pt x="2057" y="3327"/>
                  </a:lnTo>
                  <a:lnTo>
                    <a:pt x="2029" y="3329"/>
                  </a:lnTo>
                  <a:lnTo>
                    <a:pt x="1999" y="3332"/>
                  </a:lnTo>
                  <a:lnTo>
                    <a:pt x="1971" y="3338"/>
                  </a:lnTo>
                  <a:lnTo>
                    <a:pt x="1944" y="3343"/>
                  </a:lnTo>
                  <a:lnTo>
                    <a:pt x="1917" y="3351"/>
                  </a:lnTo>
                  <a:lnTo>
                    <a:pt x="1890" y="3360"/>
                  </a:lnTo>
                  <a:lnTo>
                    <a:pt x="1864" y="3371"/>
                  </a:lnTo>
                  <a:lnTo>
                    <a:pt x="1839" y="3382"/>
                  </a:lnTo>
                  <a:lnTo>
                    <a:pt x="1814" y="3394"/>
                  </a:lnTo>
                  <a:lnTo>
                    <a:pt x="1791" y="3409"/>
                  </a:lnTo>
                  <a:lnTo>
                    <a:pt x="1767" y="3424"/>
                  </a:lnTo>
                  <a:lnTo>
                    <a:pt x="1744" y="3439"/>
                  </a:lnTo>
                  <a:lnTo>
                    <a:pt x="1723" y="3456"/>
                  </a:lnTo>
                  <a:lnTo>
                    <a:pt x="1703" y="3474"/>
                  </a:lnTo>
                  <a:lnTo>
                    <a:pt x="1682" y="3493"/>
                  </a:lnTo>
                  <a:lnTo>
                    <a:pt x="1664" y="3513"/>
                  </a:lnTo>
                  <a:lnTo>
                    <a:pt x="1646" y="3533"/>
                  </a:lnTo>
                  <a:lnTo>
                    <a:pt x="1629" y="3555"/>
                  </a:lnTo>
                  <a:lnTo>
                    <a:pt x="1614" y="3577"/>
                  </a:lnTo>
                  <a:lnTo>
                    <a:pt x="1598" y="3601"/>
                  </a:lnTo>
                  <a:lnTo>
                    <a:pt x="1584" y="3624"/>
                  </a:lnTo>
                  <a:lnTo>
                    <a:pt x="1572" y="3649"/>
                  </a:lnTo>
                  <a:lnTo>
                    <a:pt x="1561" y="3674"/>
                  </a:lnTo>
                  <a:lnTo>
                    <a:pt x="1551" y="3700"/>
                  </a:lnTo>
                  <a:lnTo>
                    <a:pt x="1542" y="3727"/>
                  </a:lnTo>
                  <a:lnTo>
                    <a:pt x="1534" y="3754"/>
                  </a:lnTo>
                  <a:lnTo>
                    <a:pt x="1527" y="3781"/>
                  </a:lnTo>
                  <a:lnTo>
                    <a:pt x="1522" y="3809"/>
                  </a:lnTo>
                  <a:lnTo>
                    <a:pt x="1519" y="3838"/>
                  </a:lnTo>
                  <a:lnTo>
                    <a:pt x="1517" y="3867"/>
                  </a:lnTo>
                  <a:lnTo>
                    <a:pt x="1516" y="3896"/>
                  </a:lnTo>
                  <a:lnTo>
                    <a:pt x="1516" y="3896"/>
                  </a:lnTo>
                  <a:lnTo>
                    <a:pt x="1517" y="3925"/>
                  </a:lnTo>
                  <a:lnTo>
                    <a:pt x="1519" y="3955"/>
                  </a:lnTo>
                  <a:lnTo>
                    <a:pt x="1522" y="3983"/>
                  </a:lnTo>
                  <a:lnTo>
                    <a:pt x="1527" y="4011"/>
                  </a:lnTo>
                  <a:lnTo>
                    <a:pt x="1534" y="4039"/>
                  </a:lnTo>
                  <a:lnTo>
                    <a:pt x="1542" y="4066"/>
                  </a:lnTo>
                  <a:lnTo>
                    <a:pt x="1551" y="4092"/>
                  </a:lnTo>
                  <a:lnTo>
                    <a:pt x="1561" y="4118"/>
                  </a:lnTo>
                  <a:lnTo>
                    <a:pt x="1572" y="4144"/>
                  </a:lnTo>
                  <a:lnTo>
                    <a:pt x="1584" y="4169"/>
                  </a:lnTo>
                  <a:lnTo>
                    <a:pt x="1598" y="4193"/>
                  </a:lnTo>
                  <a:lnTo>
                    <a:pt x="1614" y="4215"/>
                  </a:lnTo>
                  <a:lnTo>
                    <a:pt x="1629" y="4238"/>
                  </a:lnTo>
                  <a:lnTo>
                    <a:pt x="1646" y="4259"/>
                  </a:lnTo>
                  <a:lnTo>
                    <a:pt x="1664" y="4281"/>
                  </a:lnTo>
                  <a:lnTo>
                    <a:pt x="1682" y="4300"/>
                  </a:lnTo>
                  <a:lnTo>
                    <a:pt x="1703" y="4319"/>
                  </a:lnTo>
                  <a:lnTo>
                    <a:pt x="1723" y="4337"/>
                  </a:lnTo>
                  <a:lnTo>
                    <a:pt x="1744" y="4354"/>
                  </a:lnTo>
                  <a:lnTo>
                    <a:pt x="1767" y="4370"/>
                  </a:lnTo>
                  <a:lnTo>
                    <a:pt x="1791" y="4384"/>
                  </a:lnTo>
                  <a:lnTo>
                    <a:pt x="1814" y="4398"/>
                  </a:lnTo>
                  <a:lnTo>
                    <a:pt x="1839" y="4411"/>
                  </a:lnTo>
                  <a:lnTo>
                    <a:pt x="1864" y="4423"/>
                  </a:lnTo>
                  <a:lnTo>
                    <a:pt x="1890" y="4433"/>
                  </a:lnTo>
                  <a:lnTo>
                    <a:pt x="1917" y="4442"/>
                  </a:lnTo>
                  <a:lnTo>
                    <a:pt x="1944" y="4450"/>
                  </a:lnTo>
                  <a:lnTo>
                    <a:pt x="1971" y="4455"/>
                  </a:lnTo>
                  <a:lnTo>
                    <a:pt x="1999" y="4461"/>
                  </a:lnTo>
                  <a:lnTo>
                    <a:pt x="2029" y="4464"/>
                  </a:lnTo>
                  <a:lnTo>
                    <a:pt x="2057" y="4467"/>
                  </a:lnTo>
                  <a:lnTo>
                    <a:pt x="2086" y="4468"/>
                  </a:lnTo>
                  <a:lnTo>
                    <a:pt x="2086" y="4468"/>
                  </a:lnTo>
                  <a:lnTo>
                    <a:pt x="2117" y="4467"/>
                  </a:lnTo>
                  <a:lnTo>
                    <a:pt x="2146" y="4464"/>
                  </a:lnTo>
                  <a:lnTo>
                    <a:pt x="2175" y="4460"/>
                  </a:lnTo>
                  <a:lnTo>
                    <a:pt x="2205" y="4455"/>
                  </a:lnTo>
                  <a:lnTo>
                    <a:pt x="2232" y="4449"/>
                  </a:lnTo>
                  <a:lnTo>
                    <a:pt x="2260" y="4441"/>
                  </a:lnTo>
                  <a:lnTo>
                    <a:pt x="2287" y="4431"/>
                  </a:lnTo>
                  <a:lnTo>
                    <a:pt x="2313" y="4420"/>
                  </a:lnTo>
                  <a:lnTo>
                    <a:pt x="2339" y="4408"/>
                  </a:lnTo>
                  <a:lnTo>
                    <a:pt x="2364" y="4394"/>
                  </a:lnTo>
                  <a:lnTo>
                    <a:pt x="2388" y="4381"/>
                  </a:lnTo>
                  <a:lnTo>
                    <a:pt x="2411" y="4365"/>
                  </a:lnTo>
                  <a:lnTo>
                    <a:pt x="2435" y="4348"/>
                  </a:lnTo>
                  <a:lnTo>
                    <a:pt x="2456" y="4330"/>
                  </a:lnTo>
                  <a:lnTo>
                    <a:pt x="2476" y="4312"/>
                  </a:lnTo>
                  <a:lnTo>
                    <a:pt x="2497" y="4292"/>
                  </a:lnTo>
                  <a:lnTo>
                    <a:pt x="3150" y="4609"/>
                  </a:lnTo>
                  <a:lnTo>
                    <a:pt x="3150" y="4609"/>
                  </a:lnTo>
                  <a:lnTo>
                    <a:pt x="3136" y="4654"/>
                  </a:lnTo>
                  <a:lnTo>
                    <a:pt x="3124" y="4700"/>
                  </a:lnTo>
                  <a:lnTo>
                    <a:pt x="3113" y="4746"/>
                  </a:lnTo>
                  <a:lnTo>
                    <a:pt x="3106" y="4794"/>
                  </a:lnTo>
                  <a:lnTo>
                    <a:pt x="3099" y="4842"/>
                  </a:lnTo>
                  <a:lnTo>
                    <a:pt x="3094" y="4891"/>
                  </a:lnTo>
                  <a:lnTo>
                    <a:pt x="3091" y="4939"/>
                  </a:lnTo>
                  <a:lnTo>
                    <a:pt x="3090" y="4989"/>
                  </a:lnTo>
                  <a:lnTo>
                    <a:pt x="3090" y="4989"/>
                  </a:lnTo>
                  <a:lnTo>
                    <a:pt x="3092" y="5046"/>
                  </a:lnTo>
                  <a:lnTo>
                    <a:pt x="3095" y="5103"/>
                  </a:lnTo>
                  <a:lnTo>
                    <a:pt x="3102" y="5158"/>
                  </a:lnTo>
                  <a:lnTo>
                    <a:pt x="3111" y="5213"/>
                  </a:lnTo>
                  <a:lnTo>
                    <a:pt x="3123" y="5267"/>
                  </a:lnTo>
                  <a:lnTo>
                    <a:pt x="3136" y="5320"/>
                  </a:lnTo>
                  <a:lnTo>
                    <a:pt x="3152" y="5373"/>
                  </a:lnTo>
                  <a:lnTo>
                    <a:pt x="3170" y="5424"/>
                  </a:lnTo>
                  <a:lnTo>
                    <a:pt x="2013" y="6293"/>
                  </a:lnTo>
                  <a:lnTo>
                    <a:pt x="2013" y="6293"/>
                  </a:lnTo>
                  <a:lnTo>
                    <a:pt x="1972" y="6264"/>
                  </a:lnTo>
                  <a:lnTo>
                    <a:pt x="1932" y="6237"/>
                  </a:lnTo>
                  <a:lnTo>
                    <a:pt x="1889" y="6212"/>
                  </a:lnTo>
                  <a:lnTo>
                    <a:pt x="1846" y="6187"/>
                  </a:lnTo>
                  <a:lnTo>
                    <a:pt x="1802" y="6165"/>
                  </a:lnTo>
                  <a:lnTo>
                    <a:pt x="1757" y="6145"/>
                  </a:lnTo>
                  <a:lnTo>
                    <a:pt x="1711" y="6125"/>
                  </a:lnTo>
                  <a:lnTo>
                    <a:pt x="1663" y="6108"/>
                  </a:lnTo>
                  <a:lnTo>
                    <a:pt x="1616" y="6094"/>
                  </a:lnTo>
                  <a:lnTo>
                    <a:pt x="1566" y="6080"/>
                  </a:lnTo>
                  <a:lnTo>
                    <a:pt x="1518" y="6069"/>
                  </a:lnTo>
                  <a:lnTo>
                    <a:pt x="1467" y="6059"/>
                  </a:lnTo>
                  <a:lnTo>
                    <a:pt x="1416" y="6052"/>
                  </a:lnTo>
                  <a:lnTo>
                    <a:pt x="1364" y="6046"/>
                  </a:lnTo>
                  <a:lnTo>
                    <a:pt x="1313" y="6043"/>
                  </a:lnTo>
                  <a:lnTo>
                    <a:pt x="1260" y="6042"/>
                  </a:lnTo>
                  <a:lnTo>
                    <a:pt x="1260" y="6042"/>
                  </a:lnTo>
                  <a:lnTo>
                    <a:pt x="1227" y="6042"/>
                  </a:lnTo>
                  <a:lnTo>
                    <a:pt x="1195" y="6043"/>
                  </a:lnTo>
                  <a:lnTo>
                    <a:pt x="1163" y="6045"/>
                  </a:lnTo>
                  <a:lnTo>
                    <a:pt x="1131" y="6049"/>
                  </a:lnTo>
                  <a:lnTo>
                    <a:pt x="1099" y="6052"/>
                  </a:lnTo>
                  <a:lnTo>
                    <a:pt x="1068" y="6057"/>
                  </a:lnTo>
                  <a:lnTo>
                    <a:pt x="1036" y="6061"/>
                  </a:lnTo>
                  <a:lnTo>
                    <a:pt x="1006" y="6068"/>
                  </a:lnTo>
                  <a:lnTo>
                    <a:pt x="975" y="6073"/>
                  </a:lnTo>
                  <a:lnTo>
                    <a:pt x="945" y="6081"/>
                  </a:lnTo>
                  <a:lnTo>
                    <a:pt x="915" y="6089"/>
                  </a:lnTo>
                  <a:lnTo>
                    <a:pt x="885" y="6098"/>
                  </a:lnTo>
                  <a:lnTo>
                    <a:pt x="856" y="6108"/>
                  </a:lnTo>
                  <a:lnTo>
                    <a:pt x="827" y="6119"/>
                  </a:lnTo>
                  <a:lnTo>
                    <a:pt x="798" y="6129"/>
                  </a:lnTo>
                  <a:lnTo>
                    <a:pt x="769" y="6141"/>
                  </a:lnTo>
                  <a:lnTo>
                    <a:pt x="742" y="6154"/>
                  </a:lnTo>
                  <a:lnTo>
                    <a:pt x="714" y="6166"/>
                  </a:lnTo>
                  <a:lnTo>
                    <a:pt x="687" y="6179"/>
                  </a:lnTo>
                  <a:lnTo>
                    <a:pt x="660" y="6194"/>
                  </a:lnTo>
                  <a:lnTo>
                    <a:pt x="633" y="6209"/>
                  </a:lnTo>
                  <a:lnTo>
                    <a:pt x="607" y="6225"/>
                  </a:lnTo>
                  <a:lnTo>
                    <a:pt x="581" y="6240"/>
                  </a:lnTo>
                  <a:lnTo>
                    <a:pt x="556" y="6257"/>
                  </a:lnTo>
                  <a:lnTo>
                    <a:pt x="531" y="6274"/>
                  </a:lnTo>
                  <a:lnTo>
                    <a:pt x="506" y="6292"/>
                  </a:lnTo>
                  <a:lnTo>
                    <a:pt x="483" y="6310"/>
                  </a:lnTo>
                  <a:lnTo>
                    <a:pt x="459" y="6329"/>
                  </a:lnTo>
                  <a:lnTo>
                    <a:pt x="435" y="6349"/>
                  </a:lnTo>
                  <a:lnTo>
                    <a:pt x="413" y="6369"/>
                  </a:lnTo>
                  <a:lnTo>
                    <a:pt x="391" y="6389"/>
                  </a:lnTo>
                  <a:lnTo>
                    <a:pt x="369" y="6411"/>
                  </a:lnTo>
                  <a:lnTo>
                    <a:pt x="348" y="6432"/>
                  </a:lnTo>
                  <a:lnTo>
                    <a:pt x="327" y="6455"/>
                  </a:lnTo>
                  <a:lnTo>
                    <a:pt x="308" y="6477"/>
                  </a:lnTo>
                  <a:lnTo>
                    <a:pt x="288" y="6500"/>
                  </a:lnTo>
                  <a:lnTo>
                    <a:pt x="268" y="6523"/>
                  </a:lnTo>
                  <a:lnTo>
                    <a:pt x="250" y="6548"/>
                  </a:lnTo>
                  <a:lnTo>
                    <a:pt x="232" y="6572"/>
                  </a:lnTo>
                  <a:lnTo>
                    <a:pt x="215" y="6597"/>
                  </a:lnTo>
                  <a:lnTo>
                    <a:pt x="198" y="6623"/>
                  </a:lnTo>
                  <a:lnTo>
                    <a:pt x="183" y="6649"/>
                  </a:lnTo>
                  <a:lnTo>
                    <a:pt x="167" y="6675"/>
                  </a:lnTo>
                  <a:lnTo>
                    <a:pt x="152" y="6700"/>
                  </a:lnTo>
                  <a:lnTo>
                    <a:pt x="138" y="6728"/>
                  </a:lnTo>
                  <a:lnTo>
                    <a:pt x="124" y="6756"/>
                  </a:lnTo>
                  <a:lnTo>
                    <a:pt x="112" y="6783"/>
                  </a:lnTo>
                  <a:lnTo>
                    <a:pt x="99" y="6811"/>
                  </a:lnTo>
                  <a:lnTo>
                    <a:pt x="88" y="6839"/>
                  </a:lnTo>
                  <a:lnTo>
                    <a:pt x="77" y="6868"/>
                  </a:lnTo>
                  <a:lnTo>
                    <a:pt x="67" y="6898"/>
                  </a:lnTo>
                  <a:lnTo>
                    <a:pt x="56" y="6927"/>
                  </a:lnTo>
                  <a:lnTo>
                    <a:pt x="48" y="6956"/>
                  </a:lnTo>
                  <a:lnTo>
                    <a:pt x="39" y="6987"/>
                  </a:lnTo>
                  <a:lnTo>
                    <a:pt x="33" y="7017"/>
                  </a:lnTo>
                  <a:lnTo>
                    <a:pt x="26" y="7048"/>
                  </a:lnTo>
                  <a:lnTo>
                    <a:pt x="20" y="7078"/>
                  </a:lnTo>
                  <a:lnTo>
                    <a:pt x="15" y="7110"/>
                  </a:lnTo>
                  <a:lnTo>
                    <a:pt x="10" y="7141"/>
                  </a:lnTo>
                  <a:lnTo>
                    <a:pt x="7" y="7173"/>
                  </a:lnTo>
                  <a:lnTo>
                    <a:pt x="3" y="7205"/>
                  </a:lnTo>
                  <a:lnTo>
                    <a:pt x="2" y="7236"/>
                  </a:lnTo>
                  <a:lnTo>
                    <a:pt x="1" y="7269"/>
                  </a:lnTo>
                  <a:lnTo>
                    <a:pt x="0" y="7301"/>
                  </a:lnTo>
                  <a:lnTo>
                    <a:pt x="0" y="7301"/>
                  </a:lnTo>
                  <a:lnTo>
                    <a:pt x="1" y="7334"/>
                  </a:lnTo>
                  <a:lnTo>
                    <a:pt x="2" y="7366"/>
                  </a:lnTo>
                  <a:lnTo>
                    <a:pt x="3" y="7398"/>
                  </a:lnTo>
                  <a:lnTo>
                    <a:pt x="7" y="7430"/>
                  </a:lnTo>
                  <a:lnTo>
                    <a:pt x="10" y="7462"/>
                  </a:lnTo>
                  <a:lnTo>
                    <a:pt x="15" y="7493"/>
                  </a:lnTo>
                  <a:lnTo>
                    <a:pt x="20" y="7525"/>
                  </a:lnTo>
                  <a:lnTo>
                    <a:pt x="26" y="7555"/>
                  </a:lnTo>
                  <a:lnTo>
                    <a:pt x="33" y="7586"/>
                  </a:lnTo>
                  <a:lnTo>
                    <a:pt x="39" y="7616"/>
                  </a:lnTo>
                  <a:lnTo>
                    <a:pt x="48" y="7647"/>
                  </a:lnTo>
                  <a:lnTo>
                    <a:pt x="56" y="7676"/>
                  </a:lnTo>
                  <a:lnTo>
                    <a:pt x="67" y="7705"/>
                  </a:lnTo>
                  <a:lnTo>
                    <a:pt x="77" y="7735"/>
                  </a:lnTo>
                  <a:lnTo>
                    <a:pt x="88" y="7763"/>
                  </a:lnTo>
                  <a:lnTo>
                    <a:pt x="99" y="7792"/>
                  </a:lnTo>
                  <a:lnTo>
                    <a:pt x="112" y="7820"/>
                  </a:lnTo>
                  <a:lnTo>
                    <a:pt x="124" y="7847"/>
                  </a:lnTo>
                  <a:lnTo>
                    <a:pt x="138" y="7874"/>
                  </a:lnTo>
                  <a:lnTo>
                    <a:pt x="152" y="7901"/>
                  </a:lnTo>
                  <a:lnTo>
                    <a:pt x="167" y="7928"/>
                  </a:lnTo>
                  <a:lnTo>
                    <a:pt x="183" y="7954"/>
                  </a:lnTo>
                  <a:lnTo>
                    <a:pt x="198" y="7980"/>
                  </a:lnTo>
                  <a:lnTo>
                    <a:pt x="215" y="8005"/>
                  </a:lnTo>
                  <a:lnTo>
                    <a:pt x="232" y="8031"/>
                  </a:lnTo>
                  <a:lnTo>
                    <a:pt x="250" y="8055"/>
                  </a:lnTo>
                  <a:lnTo>
                    <a:pt x="268" y="8080"/>
                  </a:lnTo>
                  <a:lnTo>
                    <a:pt x="288" y="8102"/>
                  </a:lnTo>
                  <a:lnTo>
                    <a:pt x="308" y="8126"/>
                  </a:lnTo>
                  <a:lnTo>
                    <a:pt x="327" y="8148"/>
                  </a:lnTo>
                  <a:lnTo>
                    <a:pt x="348" y="8171"/>
                  </a:lnTo>
                  <a:lnTo>
                    <a:pt x="369" y="8192"/>
                  </a:lnTo>
                  <a:lnTo>
                    <a:pt x="391" y="8213"/>
                  </a:lnTo>
                  <a:lnTo>
                    <a:pt x="413" y="8234"/>
                  </a:lnTo>
                  <a:lnTo>
                    <a:pt x="435" y="8254"/>
                  </a:lnTo>
                  <a:lnTo>
                    <a:pt x="459" y="8274"/>
                  </a:lnTo>
                  <a:lnTo>
                    <a:pt x="483" y="8293"/>
                  </a:lnTo>
                  <a:lnTo>
                    <a:pt x="506" y="8311"/>
                  </a:lnTo>
                  <a:lnTo>
                    <a:pt x="531" y="8329"/>
                  </a:lnTo>
                  <a:lnTo>
                    <a:pt x="556" y="8346"/>
                  </a:lnTo>
                  <a:lnTo>
                    <a:pt x="581" y="8363"/>
                  </a:lnTo>
                  <a:lnTo>
                    <a:pt x="607" y="8378"/>
                  </a:lnTo>
                  <a:lnTo>
                    <a:pt x="633" y="8394"/>
                  </a:lnTo>
                  <a:lnTo>
                    <a:pt x="660" y="8409"/>
                  </a:lnTo>
                  <a:lnTo>
                    <a:pt x="687" y="8423"/>
                  </a:lnTo>
                  <a:lnTo>
                    <a:pt x="714" y="8437"/>
                  </a:lnTo>
                  <a:lnTo>
                    <a:pt x="742" y="8449"/>
                  </a:lnTo>
                  <a:lnTo>
                    <a:pt x="769" y="8462"/>
                  </a:lnTo>
                  <a:lnTo>
                    <a:pt x="798" y="8473"/>
                  </a:lnTo>
                  <a:lnTo>
                    <a:pt x="827" y="8484"/>
                  </a:lnTo>
                  <a:lnTo>
                    <a:pt x="856" y="8495"/>
                  </a:lnTo>
                  <a:lnTo>
                    <a:pt x="885" y="8505"/>
                  </a:lnTo>
                  <a:lnTo>
                    <a:pt x="915" y="8514"/>
                  </a:lnTo>
                  <a:lnTo>
                    <a:pt x="945" y="8522"/>
                  </a:lnTo>
                  <a:lnTo>
                    <a:pt x="975" y="8528"/>
                  </a:lnTo>
                  <a:lnTo>
                    <a:pt x="1006" y="8535"/>
                  </a:lnTo>
                  <a:lnTo>
                    <a:pt x="1036" y="8542"/>
                  </a:lnTo>
                  <a:lnTo>
                    <a:pt x="1068" y="8546"/>
                  </a:lnTo>
                  <a:lnTo>
                    <a:pt x="1099" y="8551"/>
                  </a:lnTo>
                  <a:lnTo>
                    <a:pt x="1131" y="8554"/>
                  </a:lnTo>
                  <a:lnTo>
                    <a:pt x="1163" y="8558"/>
                  </a:lnTo>
                  <a:lnTo>
                    <a:pt x="1195" y="8559"/>
                  </a:lnTo>
                  <a:lnTo>
                    <a:pt x="1227" y="8561"/>
                  </a:lnTo>
                  <a:lnTo>
                    <a:pt x="1260" y="8561"/>
                  </a:lnTo>
                  <a:lnTo>
                    <a:pt x="1260" y="8561"/>
                  </a:lnTo>
                  <a:lnTo>
                    <a:pt x="1292" y="8561"/>
                  </a:lnTo>
                  <a:lnTo>
                    <a:pt x="1325" y="8559"/>
                  </a:lnTo>
                  <a:lnTo>
                    <a:pt x="1357" y="8558"/>
                  </a:lnTo>
                  <a:lnTo>
                    <a:pt x="1388" y="8554"/>
                  </a:lnTo>
                  <a:lnTo>
                    <a:pt x="1420" y="8551"/>
                  </a:lnTo>
                  <a:lnTo>
                    <a:pt x="1451" y="8546"/>
                  </a:lnTo>
                  <a:lnTo>
                    <a:pt x="1483" y="8542"/>
                  </a:lnTo>
                  <a:lnTo>
                    <a:pt x="1513" y="8535"/>
                  </a:lnTo>
                  <a:lnTo>
                    <a:pt x="1544" y="8528"/>
                  </a:lnTo>
                  <a:lnTo>
                    <a:pt x="1574" y="8522"/>
                  </a:lnTo>
                  <a:lnTo>
                    <a:pt x="1605" y="8514"/>
                  </a:lnTo>
                  <a:lnTo>
                    <a:pt x="1634" y="8505"/>
                  </a:lnTo>
                  <a:lnTo>
                    <a:pt x="1663" y="8495"/>
                  </a:lnTo>
                  <a:lnTo>
                    <a:pt x="1693" y="8484"/>
                  </a:lnTo>
                  <a:lnTo>
                    <a:pt x="1722" y="8473"/>
                  </a:lnTo>
                  <a:lnTo>
                    <a:pt x="1750" y="8462"/>
                  </a:lnTo>
                  <a:lnTo>
                    <a:pt x="1778" y="8449"/>
                  </a:lnTo>
                  <a:lnTo>
                    <a:pt x="1807" y="8437"/>
                  </a:lnTo>
                  <a:lnTo>
                    <a:pt x="1834" y="8423"/>
                  </a:lnTo>
                  <a:lnTo>
                    <a:pt x="1861" y="8409"/>
                  </a:lnTo>
                  <a:lnTo>
                    <a:pt x="1887" y="8394"/>
                  </a:lnTo>
                  <a:lnTo>
                    <a:pt x="1913" y="8378"/>
                  </a:lnTo>
                  <a:lnTo>
                    <a:pt x="1938" y="8363"/>
                  </a:lnTo>
                  <a:lnTo>
                    <a:pt x="1964" y="8346"/>
                  </a:lnTo>
                  <a:lnTo>
                    <a:pt x="1989" y="8329"/>
                  </a:lnTo>
                  <a:lnTo>
                    <a:pt x="2014" y="8311"/>
                  </a:lnTo>
                  <a:lnTo>
                    <a:pt x="2038" y="8293"/>
                  </a:lnTo>
                  <a:lnTo>
                    <a:pt x="2061" y="8274"/>
                  </a:lnTo>
                  <a:lnTo>
                    <a:pt x="2084" y="8254"/>
                  </a:lnTo>
                  <a:lnTo>
                    <a:pt x="2106" y="8234"/>
                  </a:lnTo>
                  <a:lnTo>
                    <a:pt x="2129" y="8213"/>
                  </a:lnTo>
                  <a:lnTo>
                    <a:pt x="2150" y="8192"/>
                  </a:lnTo>
                  <a:lnTo>
                    <a:pt x="2172" y="8171"/>
                  </a:lnTo>
                  <a:lnTo>
                    <a:pt x="2192" y="8148"/>
                  </a:lnTo>
                  <a:lnTo>
                    <a:pt x="2212" y="8126"/>
                  </a:lnTo>
                  <a:lnTo>
                    <a:pt x="2232" y="8102"/>
                  </a:lnTo>
                  <a:lnTo>
                    <a:pt x="2251" y="8080"/>
                  </a:lnTo>
                  <a:lnTo>
                    <a:pt x="2269" y="8055"/>
                  </a:lnTo>
                  <a:lnTo>
                    <a:pt x="2287" y="8031"/>
                  </a:lnTo>
                  <a:lnTo>
                    <a:pt x="2304" y="8005"/>
                  </a:lnTo>
                  <a:lnTo>
                    <a:pt x="2321" y="7980"/>
                  </a:lnTo>
                  <a:lnTo>
                    <a:pt x="2338" y="7954"/>
                  </a:lnTo>
                  <a:lnTo>
                    <a:pt x="2352" y="7928"/>
                  </a:lnTo>
                  <a:lnTo>
                    <a:pt x="2367" y="7901"/>
                  </a:lnTo>
                  <a:lnTo>
                    <a:pt x="2382" y="7874"/>
                  </a:lnTo>
                  <a:lnTo>
                    <a:pt x="2395" y="7847"/>
                  </a:lnTo>
                  <a:lnTo>
                    <a:pt x="2409" y="7820"/>
                  </a:lnTo>
                  <a:lnTo>
                    <a:pt x="2420" y="7792"/>
                  </a:lnTo>
                  <a:lnTo>
                    <a:pt x="2432" y="7763"/>
                  </a:lnTo>
                  <a:lnTo>
                    <a:pt x="2443" y="7735"/>
                  </a:lnTo>
                  <a:lnTo>
                    <a:pt x="2454" y="7705"/>
                  </a:lnTo>
                  <a:lnTo>
                    <a:pt x="2463" y="7676"/>
                  </a:lnTo>
                  <a:lnTo>
                    <a:pt x="2472" y="7647"/>
                  </a:lnTo>
                  <a:lnTo>
                    <a:pt x="2480" y="7616"/>
                  </a:lnTo>
                  <a:lnTo>
                    <a:pt x="2488" y="7586"/>
                  </a:lnTo>
                  <a:lnTo>
                    <a:pt x="2494" y="7555"/>
                  </a:lnTo>
                  <a:lnTo>
                    <a:pt x="2500" y="7525"/>
                  </a:lnTo>
                  <a:lnTo>
                    <a:pt x="2505" y="7493"/>
                  </a:lnTo>
                  <a:lnTo>
                    <a:pt x="2509" y="7462"/>
                  </a:lnTo>
                  <a:lnTo>
                    <a:pt x="2514" y="7430"/>
                  </a:lnTo>
                  <a:lnTo>
                    <a:pt x="2516" y="7398"/>
                  </a:lnTo>
                  <a:lnTo>
                    <a:pt x="2518" y="7366"/>
                  </a:lnTo>
                  <a:lnTo>
                    <a:pt x="2519" y="7334"/>
                  </a:lnTo>
                  <a:lnTo>
                    <a:pt x="2519" y="7301"/>
                  </a:lnTo>
                  <a:lnTo>
                    <a:pt x="2519" y="7301"/>
                  </a:lnTo>
                  <a:lnTo>
                    <a:pt x="2519" y="7272"/>
                  </a:lnTo>
                  <a:lnTo>
                    <a:pt x="2518" y="7243"/>
                  </a:lnTo>
                  <a:lnTo>
                    <a:pt x="2514" y="7186"/>
                  </a:lnTo>
                  <a:lnTo>
                    <a:pt x="2508" y="7129"/>
                  </a:lnTo>
                  <a:lnTo>
                    <a:pt x="2498" y="7074"/>
                  </a:lnTo>
                  <a:lnTo>
                    <a:pt x="2487" y="7018"/>
                  </a:lnTo>
                  <a:lnTo>
                    <a:pt x="2473" y="6964"/>
                  </a:lnTo>
                  <a:lnTo>
                    <a:pt x="2456" y="6911"/>
                  </a:lnTo>
                  <a:lnTo>
                    <a:pt x="2438" y="6859"/>
                  </a:lnTo>
                  <a:lnTo>
                    <a:pt x="3595" y="5991"/>
                  </a:lnTo>
                  <a:lnTo>
                    <a:pt x="3595" y="5991"/>
                  </a:lnTo>
                  <a:lnTo>
                    <a:pt x="3629" y="6015"/>
                  </a:lnTo>
                  <a:lnTo>
                    <a:pt x="3663" y="6037"/>
                  </a:lnTo>
                  <a:lnTo>
                    <a:pt x="3698" y="6060"/>
                  </a:lnTo>
                  <a:lnTo>
                    <a:pt x="3734" y="6080"/>
                  </a:lnTo>
                  <a:lnTo>
                    <a:pt x="3771" y="6101"/>
                  </a:lnTo>
                  <a:lnTo>
                    <a:pt x="3808" y="6119"/>
                  </a:lnTo>
                  <a:lnTo>
                    <a:pt x="3845" y="6136"/>
                  </a:lnTo>
                  <a:lnTo>
                    <a:pt x="3884" y="6152"/>
                  </a:lnTo>
                  <a:lnTo>
                    <a:pt x="3923" y="6167"/>
                  </a:lnTo>
                  <a:lnTo>
                    <a:pt x="3963" y="6181"/>
                  </a:lnTo>
                  <a:lnTo>
                    <a:pt x="4003" y="6192"/>
                  </a:lnTo>
                  <a:lnTo>
                    <a:pt x="4045" y="6203"/>
                  </a:lnTo>
                  <a:lnTo>
                    <a:pt x="4086" y="6212"/>
                  </a:lnTo>
                  <a:lnTo>
                    <a:pt x="4128" y="6220"/>
                  </a:lnTo>
                  <a:lnTo>
                    <a:pt x="4170" y="6227"/>
                  </a:lnTo>
                  <a:lnTo>
                    <a:pt x="4213" y="6232"/>
                  </a:lnTo>
                  <a:lnTo>
                    <a:pt x="4251" y="7154"/>
                  </a:lnTo>
                  <a:lnTo>
                    <a:pt x="4251" y="7154"/>
                  </a:lnTo>
                  <a:lnTo>
                    <a:pt x="4222" y="7163"/>
                  </a:lnTo>
                  <a:lnTo>
                    <a:pt x="4193" y="7173"/>
                  </a:lnTo>
                  <a:lnTo>
                    <a:pt x="4164" y="7184"/>
                  </a:lnTo>
                  <a:lnTo>
                    <a:pt x="4136" y="7197"/>
                  </a:lnTo>
                  <a:lnTo>
                    <a:pt x="4109" y="7210"/>
                  </a:lnTo>
                  <a:lnTo>
                    <a:pt x="4082" y="7225"/>
                  </a:lnTo>
                  <a:lnTo>
                    <a:pt x="4056" y="7241"/>
                  </a:lnTo>
                  <a:lnTo>
                    <a:pt x="4031" y="7256"/>
                  </a:lnTo>
                  <a:lnTo>
                    <a:pt x="4007" y="7274"/>
                  </a:lnTo>
                  <a:lnTo>
                    <a:pt x="3983" y="7292"/>
                  </a:lnTo>
                  <a:lnTo>
                    <a:pt x="3959" y="7312"/>
                  </a:lnTo>
                  <a:lnTo>
                    <a:pt x="3938" y="7332"/>
                  </a:lnTo>
                  <a:lnTo>
                    <a:pt x="3915" y="7353"/>
                  </a:lnTo>
                  <a:lnTo>
                    <a:pt x="3895" y="7376"/>
                  </a:lnTo>
                  <a:lnTo>
                    <a:pt x="3876" y="7398"/>
                  </a:lnTo>
                  <a:lnTo>
                    <a:pt x="3857" y="7422"/>
                  </a:lnTo>
                  <a:lnTo>
                    <a:pt x="3839" y="7446"/>
                  </a:lnTo>
                  <a:lnTo>
                    <a:pt x="3822" y="7471"/>
                  </a:lnTo>
                  <a:lnTo>
                    <a:pt x="3806" y="7497"/>
                  </a:lnTo>
                  <a:lnTo>
                    <a:pt x="3791" y="7523"/>
                  </a:lnTo>
                  <a:lnTo>
                    <a:pt x="3777" y="7550"/>
                  </a:lnTo>
                  <a:lnTo>
                    <a:pt x="3764" y="7578"/>
                  </a:lnTo>
                  <a:lnTo>
                    <a:pt x="3753" y="7606"/>
                  </a:lnTo>
                  <a:lnTo>
                    <a:pt x="3742" y="7634"/>
                  </a:lnTo>
                  <a:lnTo>
                    <a:pt x="3733" y="7663"/>
                  </a:lnTo>
                  <a:lnTo>
                    <a:pt x="3724" y="7694"/>
                  </a:lnTo>
                  <a:lnTo>
                    <a:pt x="3717" y="7724"/>
                  </a:lnTo>
                  <a:lnTo>
                    <a:pt x="3711" y="7755"/>
                  </a:lnTo>
                  <a:lnTo>
                    <a:pt x="3707" y="7786"/>
                  </a:lnTo>
                  <a:lnTo>
                    <a:pt x="3703" y="7818"/>
                  </a:lnTo>
                  <a:lnTo>
                    <a:pt x="3701" y="7850"/>
                  </a:lnTo>
                  <a:lnTo>
                    <a:pt x="3700" y="7882"/>
                  </a:lnTo>
                  <a:lnTo>
                    <a:pt x="3700" y="7882"/>
                  </a:lnTo>
                  <a:lnTo>
                    <a:pt x="3701" y="7921"/>
                  </a:lnTo>
                  <a:lnTo>
                    <a:pt x="3704" y="7959"/>
                  </a:lnTo>
                  <a:lnTo>
                    <a:pt x="3709" y="7997"/>
                  </a:lnTo>
                  <a:lnTo>
                    <a:pt x="3716" y="8034"/>
                  </a:lnTo>
                  <a:lnTo>
                    <a:pt x="3725" y="8072"/>
                  </a:lnTo>
                  <a:lnTo>
                    <a:pt x="3735" y="8108"/>
                  </a:lnTo>
                  <a:lnTo>
                    <a:pt x="3746" y="8143"/>
                  </a:lnTo>
                  <a:lnTo>
                    <a:pt x="3760" y="8177"/>
                  </a:lnTo>
                  <a:lnTo>
                    <a:pt x="3775" y="8210"/>
                  </a:lnTo>
                  <a:lnTo>
                    <a:pt x="3792" y="8243"/>
                  </a:lnTo>
                  <a:lnTo>
                    <a:pt x="3810" y="8275"/>
                  </a:lnTo>
                  <a:lnTo>
                    <a:pt x="3830" y="8305"/>
                  </a:lnTo>
                  <a:lnTo>
                    <a:pt x="3851" y="8336"/>
                  </a:lnTo>
                  <a:lnTo>
                    <a:pt x="3874" y="8364"/>
                  </a:lnTo>
                  <a:lnTo>
                    <a:pt x="3897" y="8392"/>
                  </a:lnTo>
                  <a:lnTo>
                    <a:pt x="3922" y="8418"/>
                  </a:lnTo>
                  <a:lnTo>
                    <a:pt x="3949" y="8443"/>
                  </a:lnTo>
                  <a:lnTo>
                    <a:pt x="3976" y="8466"/>
                  </a:lnTo>
                  <a:lnTo>
                    <a:pt x="4004" y="8489"/>
                  </a:lnTo>
                  <a:lnTo>
                    <a:pt x="4035" y="8510"/>
                  </a:lnTo>
                  <a:lnTo>
                    <a:pt x="4065" y="8529"/>
                  </a:lnTo>
                  <a:lnTo>
                    <a:pt x="4097" y="8549"/>
                  </a:lnTo>
                  <a:lnTo>
                    <a:pt x="4130" y="8566"/>
                  </a:lnTo>
                  <a:lnTo>
                    <a:pt x="4163" y="8580"/>
                  </a:lnTo>
                  <a:lnTo>
                    <a:pt x="4197" y="8594"/>
                  </a:lnTo>
                  <a:lnTo>
                    <a:pt x="4233" y="8606"/>
                  </a:lnTo>
                  <a:lnTo>
                    <a:pt x="4269" y="8616"/>
                  </a:lnTo>
                  <a:lnTo>
                    <a:pt x="4305" y="8624"/>
                  </a:lnTo>
                  <a:lnTo>
                    <a:pt x="4343" y="8631"/>
                  </a:lnTo>
                  <a:lnTo>
                    <a:pt x="4381" y="8635"/>
                  </a:lnTo>
                  <a:lnTo>
                    <a:pt x="4419" y="8639"/>
                  </a:lnTo>
                  <a:lnTo>
                    <a:pt x="4458" y="8640"/>
                  </a:lnTo>
                  <a:lnTo>
                    <a:pt x="4458" y="8640"/>
                  </a:lnTo>
                  <a:lnTo>
                    <a:pt x="4497" y="8639"/>
                  </a:lnTo>
                  <a:lnTo>
                    <a:pt x="4535" y="8635"/>
                  </a:lnTo>
                  <a:lnTo>
                    <a:pt x="4574" y="8631"/>
                  </a:lnTo>
                  <a:lnTo>
                    <a:pt x="4611" y="8624"/>
                  </a:lnTo>
                  <a:lnTo>
                    <a:pt x="4647" y="8616"/>
                  </a:lnTo>
                  <a:lnTo>
                    <a:pt x="4683" y="8606"/>
                  </a:lnTo>
                  <a:lnTo>
                    <a:pt x="4719" y="8594"/>
                  </a:lnTo>
                  <a:lnTo>
                    <a:pt x="4753" y="8580"/>
                  </a:lnTo>
                  <a:lnTo>
                    <a:pt x="4787" y="8566"/>
                  </a:lnTo>
                  <a:lnTo>
                    <a:pt x="4820" y="8549"/>
                  </a:lnTo>
                  <a:lnTo>
                    <a:pt x="4851" y="8529"/>
                  </a:lnTo>
                  <a:lnTo>
                    <a:pt x="4882" y="8510"/>
                  </a:lnTo>
                  <a:lnTo>
                    <a:pt x="4912" y="8489"/>
                  </a:lnTo>
                  <a:lnTo>
                    <a:pt x="4940" y="8466"/>
                  </a:lnTo>
                  <a:lnTo>
                    <a:pt x="4967" y="8443"/>
                  </a:lnTo>
                  <a:lnTo>
                    <a:pt x="4994" y="8418"/>
                  </a:lnTo>
                  <a:lnTo>
                    <a:pt x="5019" y="8392"/>
                  </a:lnTo>
                  <a:lnTo>
                    <a:pt x="5043" y="8364"/>
                  </a:lnTo>
                  <a:lnTo>
                    <a:pt x="5065" y="8336"/>
                  </a:lnTo>
                  <a:lnTo>
                    <a:pt x="5087" y="8305"/>
                  </a:lnTo>
                  <a:lnTo>
                    <a:pt x="5106" y="8275"/>
                  </a:lnTo>
                  <a:lnTo>
                    <a:pt x="5124" y="8243"/>
                  </a:lnTo>
                  <a:lnTo>
                    <a:pt x="5141" y="8210"/>
                  </a:lnTo>
                  <a:lnTo>
                    <a:pt x="5157" y="8177"/>
                  </a:lnTo>
                  <a:lnTo>
                    <a:pt x="5170" y="8143"/>
                  </a:lnTo>
                  <a:lnTo>
                    <a:pt x="5182" y="8108"/>
                  </a:lnTo>
                  <a:lnTo>
                    <a:pt x="5192" y="8072"/>
                  </a:lnTo>
                  <a:lnTo>
                    <a:pt x="5201" y="8034"/>
                  </a:lnTo>
                  <a:lnTo>
                    <a:pt x="5208" y="7997"/>
                  </a:lnTo>
                  <a:lnTo>
                    <a:pt x="5212" y="7959"/>
                  </a:lnTo>
                  <a:lnTo>
                    <a:pt x="5215" y="7921"/>
                  </a:lnTo>
                  <a:lnTo>
                    <a:pt x="5215" y="7882"/>
                  </a:lnTo>
                  <a:lnTo>
                    <a:pt x="5215" y="7882"/>
                  </a:lnTo>
                  <a:lnTo>
                    <a:pt x="5215" y="7847"/>
                  </a:lnTo>
                  <a:lnTo>
                    <a:pt x="5213" y="7813"/>
                  </a:lnTo>
                  <a:lnTo>
                    <a:pt x="5209" y="7781"/>
                  </a:lnTo>
                  <a:lnTo>
                    <a:pt x="5204" y="7747"/>
                  </a:lnTo>
                  <a:lnTo>
                    <a:pt x="5197" y="7714"/>
                  </a:lnTo>
                  <a:lnTo>
                    <a:pt x="5190" y="7683"/>
                  </a:lnTo>
                  <a:lnTo>
                    <a:pt x="5180" y="7651"/>
                  </a:lnTo>
                  <a:lnTo>
                    <a:pt x="5169" y="7621"/>
                  </a:lnTo>
                  <a:lnTo>
                    <a:pt x="5158" y="7590"/>
                  </a:lnTo>
                  <a:lnTo>
                    <a:pt x="5144" y="7560"/>
                  </a:lnTo>
                  <a:lnTo>
                    <a:pt x="5130" y="7532"/>
                  </a:lnTo>
                  <a:lnTo>
                    <a:pt x="5114" y="7503"/>
                  </a:lnTo>
                  <a:lnTo>
                    <a:pt x="5098" y="7475"/>
                  </a:lnTo>
                  <a:lnTo>
                    <a:pt x="5080" y="7449"/>
                  </a:lnTo>
                  <a:lnTo>
                    <a:pt x="5061" y="7423"/>
                  </a:lnTo>
                  <a:lnTo>
                    <a:pt x="5041" y="7398"/>
                  </a:lnTo>
                  <a:lnTo>
                    <a:pt x="5020" y="7374"/>
                  </a:lnTo>
                  <a:lnTo>
                    <a:pt x="4998" y="7351"/>
                  </a:lnTo>
                  <a:lnTo>
                    <a:pt x="4975" y="7329"/>
                  </a:lnTo>
                  <a:lnTo>
                    <a:pt x="4952" y="7307"/>
                  </a:lnTo>
                  <a:lnTo>
                    <a:pt x="4927" y="7287"/>
                  </a:lnTo>
                  <a:lnTo>
                    <a:pt x="4901" y="7268"/>
                  </a:lnTo>
                  <a:lnTo>
                    <a:pt x="4875" y="7250"/>
                  </a:lnTo>
                  <a:lnTo>
                    <a:pt x="4848" y="7232"/>
                  </a:lnTo>
                  <a:lnTo>
                    <a:pt x="4820" y="7216"/>
                  </a:lnTo>
                  <a:lnTo>
                    <a:pt x="4790" y="7201"/>
                  </a:lnTo>
                  <a:lnTo>
                    <a:pt x="4761" y="7188"/>
                  </a:lnTo>
                  <a:lnTo>
                    <a:pt x="4732" y="7175"/>
                  </a:lnTo>
                  <a:lnTo>
                    <a:pt x="4700" y="7164"/>
                  </a:lnTo>
                  <a:lnTo>
                    <a:pt x="4670" y="7155"/>
                  </a:lnTo>
                  <a:lnTo>
                    <a:pt x="4637" y="7146"/>
                  </a:lnTo>
                  <a:lnTo>
                    <a:pt x="4605" y="7139"/>
                  </a:lnTo>
                  <a:lnTo>
                    <a:pt x="4567" y="6217"/>
                  </a:lnTo>
                  <a:lnTo>
                    <a:pt x="4567" y="6217"/>
                  </a:lnTo>
                  <a:lnTo>
                    <a:pt x="4616" y="6208"/>
                  </a:lnTo>
                  <a:lnTo>
                    <a:pt x="4663" y="6195"/>
                  </a:lnTo>
                  <a:lnTo>
                    <a:pt x="4709" y="6183"/>
                  </a:lnTo>
                  <a:lnTo>
                    <a:pt x="4754" y="6167"/>
                  </a:lnTo>
                  <a:lnTo>
                    <a:pt x="4799" y="6150"/>
                  </a:lnTo>
                  <a:lnTo>
                    <a:pt x="4843" y="6132"/>
                  </a:lnTo>
                  <a:lnTo>
                    <a:pt x="4886" y="6113"/>
                  </a:lnTo>
                  <a:lnTo>
                    <a:pt x="4929" y="6090"/>
                  </a:lnTo>
                  <a:lnTo>
                    <a:pt x="4970" y="6068"/>
                  </a:lnTo>
                  <a:lnTo>
                    <a:pt x="5010" y="6043"/>
                  </a:lnTo>
                  <a:lnTo>
                    <a:pt x="5050" y="6017"/>
                  </a:lnTo>
                  <a:lnTo>
                    <a:pt x="5088" y="5990"/>
                  </a:lnTo>
                  <a:lnTo>
                    <a:pt x="5124" y="5961"/>
                  </a:lnTo>
                  <a:lnTo>
                    <a:pt x="5160" y="5931"/>
                  </a:lnTo>
                  <a:lnTo>
                    <a:pt x="5195" y="5900"/>
                  </a:lnTo>
                  <a:lnTo>
                    <a:pt x="5229" y="5867"/>
                  </a:lnTo>
                  <a:lnTo>
                    <a:pt x="6855" y="6738"/>
                  </a:lnTo>
                  <a:lnTo>
                    <a:pt x="6855" y="6738"/>
                  </a:lnTo>
                  <a:lnTo>
                    <a:pt x="6849" y="6768"/>
                  </a:lnTo>
                  <a:lnTo>
                    <a:pt x="6844" y="6799"/>
                  </a:lnTo>
                  <a:lnTo>
                    <a:pt x="6839" y="6829"/>
                  </a:lnTo>
                  <a:lnTo>
                    <a:pt x="6836" y="6861"/>
                  </a:lnTo>
                  <a:lnTo>
                    <a:pt x="6834" y="6891"/>
                  </a:lnTo>
                  <a:lnTo>
                    <a:pt x="6831" y="6923"/>
                  </a:lnTo>
                  <a:lnTo>
                    <a:pt x="6830" y="6954"/>
                  </a:lnTo>
                  <a:lnTo>
                    <a:pt x="6830" y="6987"/>
                  </a:lnTo>
                  <a:lnTo>
                    <a:pt x="6830" y="6987"/>
                  </a:lnTo>
                  <a:lnTo>
                    <a:pt x="6830" y="7018"/>
                  </a:lnTo>
                  <a:lnTo>
                    <a:pt x="6831" y="7050"/>
                  </a:lnTo>
                  <a:lnTo>
                    <a:pt x="6834" y="7082"/>
                  </a:lnTo>
                  <a:lnTo>
                    <a:pt x="6836" y="7113"/>
                  </a:lnTo>
                  <a:lnTo>
                    <a:pt x="6839" y="7145"/>
                  </a:lnTo>
                  <a:lnTo>
                    <a:pt x="6844" y="7175"/>
                  </a:lnTo>
                  <a:lnTo>
                    <a:pt x="6849" y="7206"/>
                  </a:lnTo>
                  <a:lnTo>
                    <a:pt x="6855" y="7236"/>
                  </a:lnTo>
                  <a:lnTo>
                    <a:pt x="6862" y="7267"/>
                  </a:lnTo>
                  <a:lnTo>
                    <a:pt x="6869" y="7296"/>
                  </a:lnTo>
                  <a:lnTo>
                    <a:pt x="6876" y="7326"/>
                  </a:lnTo>
                  <a:lnTo>
                    <a:pt x="6886" y="7356"/>
                  </a:lnTo>
                  <a:lnTo>
                    <a:pt x="6895" y="7384"/>
                  </a:lnTo>
                  <a:lnTo>
                    <a:pt x="6905" y="7413"/>
                  </a:lnTo>
                  <a:lnTo>
                    <a:pt x="6916" y="7441"/>
                  </a:lnTo>
                  <a:lnTo>
                    <a:pt x="6927" y="7470"/>
                  </a:lnTo>
                  <a:lnTo>
                    <a:pt x="6940" y="7497"/>
                  </a:lnTo>
                  <a:lnTo>
                    <a:pt x="6952" y="7524"/>
                  </a:lnTo>
                  <a:lnTo>
                    <a:pt x="6966" y="7551"/>
                  </a:lnTo>
                  <a:lnTo>
                    <a:pt x="6979" y="7578"/>
                  </a:lnTo>
                  <a:lnTo>
                    <a:pt x="6994" y="7604"/>
                  </a:lnTo>
                  <a:lnTo>
                    <a:pt x="7010" y="7630"/>
                  </a:lnTo>
                  <a:lnTo>
                    <a:pt x="7025" y="7654"/>
                  </a:lnTo>
                  <a:lnTo>
                    <a:pt x="7041" y="7679"/>
                  </a:lnTo>
                  <a:lnTo>
                    <a:pt x="7059" y="7704"/>
                  </a:lnTo>
                  <a:lnTo>
                    <a:pt x="7076" y="7729"/>
                  </a:lnTo>
                  <a:lnTo>
                    <a:pt x="7094" y="7753"/>
                  </a:lnTo>
                  <a:lnTo>
                    <a:pt x="7113" y="7775"/>
                  </a:lnTo>
                  <a:lnTo>
                    <a:pt x="7132" y="7798"/>
                  </a:lnTo>
                  <a:lnTo>
                    <a:pt x="7152" y="7820"/>
                  </a:lnTo>
                  <a:lnTo>
                    <a:pt x="7172" y="7842"/>
                  </a:lnTo>
                  <a:lnTo>
                    <a:pt x="7193" y="7863"/>
                  </a:lnTo>
                  <a:lnTo>
                    <a:pt x="7215" y="7884"/>
                  </a:lnTo>
                  <a:lnTo>
                    <a:pt x="7236" y="7905"/>
                  </a:lnTo>
                  <a:lnTo>
                    <a:pt x="7259" y="7924"/>
                  </a:lnTo>
                  <a:lnTo>
                    <a:pt x="7281" y="7943"/>
                  </a:lnTo>
                  <a:lnTo>
                    <a:pt x="7304" y="7962"/>
                  </a:lnTo>
                  <a:lnTo>
                    <a:pt x="7328" y="7980"/>
                  </a:lnTo>
                  <a:lnTo>
                    <a:pt x="7352" y="7997"/>
                  </a:lnTo>
                  <a:lnTo>
                    <a:pt x="7376" y="8014"/>
                  </a:lnTo>
                  <a:lnTo>
                    <a:pt x="7402" y="8031"/>
                  </a:lnTo>
                  <a:lnTo>
                    <a:pt x="7427" y="8047"/>
                  </a:lnTo>
                  <a:lnTo>
                    <a:pt x="7453" y="8063"/>
                  </a:lnTo>
                  <a:lnTo>
                    <a:pt x="7479" y="8077"/>
                  </a:lnTo>
                  <a:lnTo>
                    <a:pt x="7506" y="8091"/>
                  </a:lnTo>
                  <a:lnTo>
                    <a:pt x="7533" y="8104"/>
                  </a:lnTo>
                  <a:lnTo>
                    <a:pt x="7560" y="8117"/>
                  </a:lnTo>
                  <a:lnTo>
                    <a:pt x="7587" y="8129"/>
                  </a:lnTo>
                  <a:lnTo>
                    <a:pt x="7615" y="8140"/>
                  </a:lnTo>
                  <a:lnTo>
                    <a:pt x="7643" y="8152"/>
                  </a:lnTo>
                  <a:lnTo>
                    <a:pt x="7673" y="8161"/>
                  </a:lnTo>
                  <a:lnTo>
                    <a:pt x="7701" y="8171"/>
                  </a:lnTo>
                  <a:lnTo>
                    <a:pt x="7730" y="8180"/>
                  </a:lnTo>
                  <a:lnTo>
                    <a:pt x="7759" y="8188"/>
                  </a:lnTo>
                  <a:lnTo>
                    <a:pt x="7790" y="8195"/>
                  </a:lnTo>
                  <a:lnTo>
                    <a:pt x="7820" y="8201"/>
                  </a:lnTo>
                  <a:lnTo>
                    <a:pt x="7851" y="8207"/>
                  </a:lnTo>
                  <a:lnTo>
                    <a:pt x="7881" y="8213"/>
                  </a:lnTo>
                  <a:lnTo>
                    <a:pt x="7912" y="8216"/>
                  </a:lnTo>
                  <a:lnTo>
                    <a:pt x="7943" y="8221"/>
                  </a:lnTo>
                  <a:lnTo>
                    <a:pt x="7975" y="8223"/>
                  </a:lnTo>
                  <a:lnTo>
                    <a:pt x="8006" y="8225"/>
                  </a:lnTo>
                  <a:lnTo>
                    <a:pt x="8038" y="8226"/>
                  </a:lnTo>
                  <a:lnTo>
                    <a:pt x="8070" y="8226"/>
                  </a:lnTo>
                  <a:lnTo>
                    <a:pt x="8070" y="8226"/>
                  </a:lnTo>
                  <a:lnTo>
                    <a:pt x="8102" y="8226"/>
                  </a:lnTo>
                  <a:lnTo>
                    <a:pt x="8134" y="8225"/>
                  </a:lnTo>
                  <a:lnTo>
                    <a:pt x="8165" y="8223"/>
                  </a:lnTo>
                  <a:lnTo>
                    <a:pt x="8197" y="8221"/>
                  </a:lnTo>
                  <a:lnTo>
                    <a:pt x="8227" y="8216"/>
                  </a:lnTo>
                  <a:lnTo>
                    <a:pt x="8259" y="8213"/>
                  </a:lnTo>
                  <a:lnTo>
                    <a:pt x="8289" y="8207"/>
                  </a:lnTo>
                  <a:lnTo>
                    <a:pt x="8320" y="8201"/>
                  </a:lnTo>
                  <a:lnTo>
                    <a:pt x="8350" y="8195"/>
                  </a:lnTo>
                  <a:lnTo>
                    <a:pt x="8380" y="8188"/>
                  </a:lnTo>
                  <a:lnTo>
                    <a:pt x="8409" y="8180"/>
                  </a:lnTo>
                  <a:lnTo>
                    <a:pt x="8438" y="8171"/>
                  </a:lnTo>
                  <a:lnTo>
                    <a:pt x="8468" y="8161"/>
                  </a:lnTo>
                  <a:lnTo>
                    <a:pt x="8496" y="8152"/>
                  </a:lnTo>
                  <a:lnTo>
                    <a:pt x="8524" y="8140"/>
                  </a:lnTo>
                  <a:lnTo>
                    <a:pt x="8552" y="8129"/>
                  </a:lnTo>
                  <a:lnTo>
                    <a:pt x="8580" y="8117"/>
                  </a:lnTo>
                  <a:lnTo>
                    <a:pt x="8607" y="8104"/>
                  </a:lnTo>
                  <a:lnTo>
                    <a:pt x="8635" y="8091"/>
                  </a:lnTo>
                  <a:lnTo>
                    <a:pt x="8660" y="8077"/>
                  </a:lnTo>
                  <a:lnTo>
                    <a:pt x="8688" y="8063"/>
                  </a:lnTo>
                  <a:lnTo>
                    <a:pt x="8712" y="8047"/>
                  </a:lnTo>
                  <a:lnTo>
                    <a:pt x="8738" y="8031"/>
                  </a:lnTo>
                  <a:lnTo>
                    <a:pt x="8763" y="8014"/>
                  </a:lnTo>
                  <a:lnTo>
                    <a:pt x="8788" y="7997"/>
                  </a:lnTo>
                  <a:lnTo>
                    <a:pt x="8812" y="7980"/>
                  </a:lnTo>
                  <a:lnTo>
                    <a:pt x="8835" y="7962"/>
                  </a:lnTo>
                  <a:lnTo>
                    <a:pt x="8859" y="7943"/>
                  </a:lnTo>
                  <a:lnTo>
                    <a:pt x="8881" y="7924"/>
                  </a:lnTo>
                  <a:lnTo>
                    <a:pt x="8904" y="7905"/>
                  </a:lnTo>
                  <a:lnTo>
                    <a:pt x="8925" y="7884"/>
                  </a:lnTo>
                  <a:lnTo>
                    <a:pt x="8947" y="7863"/>
                  </a:lnTo>
                  <a:lnTo>
                    <a:pt x="8967" y="7842"/>
                  </a:lnTo>
                  <a:lnTo>
                    <a:pt x="8987" y="7820"/>
                  </a:lnTo>
                  <a:lnTo>
                    <a:pt x="9008" y="7798"/>
                  </a:lnTo>
                  <a:lnTo>
                    <a:pt x="9027" y="7775"/>
                  </a:lnTo>
                  <a:lnTo>
                    <a:pt x="9045" y="7753"/>
                  </a:lnTo>
                  <a:lnTo>
                    <a:pt x="9063" y="7729"/>
                  </a:lnTo>
                  <a:lnTo>
                    <a:pt x="9081" y="7704"/>
                  </a:lnTo>
                  <a:lnTo>
                    <a:pt x="9098" y="7679"/>
                  </a:lnTo>
                  <a:lnTo>
                    <a:pt x="9115" y="7654"/>
                  </a:lnTo>
                  <a:lnTo>
                    <a:pt x="9131" y="7630"/>
                  </a:lnTo>
                  <a:lnTo>
                    <a:pt x="9145" y="7604"/>
                  </a:lnTo>
                  <a:lnTo>
                    <a:pt x="9160" y="7578"/>
                  </a:lnTo>
                  <a:lnTo>
                    <a:pt x="9175" y="7551"/>
                  </a:lnTo>
                  <a:lnTo>
                    <a:pt x="9187" y="7524"/>
                  </a:lnTo>
                  <a:lnTo>
                    <a:pt x="9201" y="7497"/>
                  </a:lnTo>
                  <a:lnTo>
                    <a:pt x="9212" y="7470"/>
                  </a:lnTo>
                  <a:lnTo>
                    <a:pt x="9224" y="7441"/>
                  </a:lnTo>
                  <a:lnTo>
                    <a:pt x="9234" y="7413"/>
                  </a:lnTo>
                  <a:lnTo>
                    <a:pt x="9245" y="7384"/>
                  </a:lnTo>
                  <a:lnTo>
                    <a:pt x="9254" y="7356"/>
                  </a:lnTo>
                  <a:lnTo>
                    <a:pt x="9263" y="7326"/>
                  </a:lnTo>
                  <a:lnTo>
                    <a:pt x="9271" y="7296"/>
                  </a:lnTo>
                  <a:lnTo>
                    <a:pt x="9278" y="7267"/>
                  </a:lnTo>
                  <a:lnTo>
                    <a:pt x="9284" y="7236"/>
                  </a:lnTo>
                  <a:lnTo>
                    <a:pt x="9291" y="7206"/>
                  </a:lnTo>
                  <a:lnTo>
                    <a:pt x="9295" y="7175"/>
                  </a:lnTo>
                  <a:lnTo>
                    <a:pt x="9300" y="7145"/>
                  </a:lnTo>
                  <a:lnTo>
                    <a:pt x="9303" y="7113"/>
                  </a:lnTo>
                  <a:lnTo>
                    <a:pt x="9307" y="7082"/>
                  </a:lnTo>
                  <a:lnTo>
                    <a:pt x="9308" y="7050"/>
                  </a:lnTo>
                  <a:lnTo>
                    <a:pt x="9309" y="7018"/>
                  </a:lnTo>
                  <a:lnTo>
                    <a:pt x="9310" y="6987"/>
                  </a:lnTo>
                  <a:lnTo>
                    <a:pt x="9310" y="6987"/>
                  </a:lnTo>
                  <a:lnTo>
                    <a:pt x="9309" y="6954"/>
                  </a:lnTo>
                  <a:lnTo>
                    <a:pt x="9308" y="6923"/>
                  </a:lnTo>
                  <a:lnTo>
                    <a:pt x="9307" y="6891"/>
                  </a:lnTo>
                  <a:lnTo>
                    <a:pt x="9303" y="6859"/>
                  </a:lnTo>
                  <a:lnTo>
                    <a:pt x="9300" y="6829"/>
                  </a:lnTo>
                  <a:lnTo>
                    <a:pt x="9295" y="6797"/>
                  </a:lnTo>
                  <a:lnTo>
                    <a:pt x="9291" y="6767"/>
                  </a:lnTo>
                  <a:lnTo>
                    <a:pt x="9284" y="6737"/>
                  </a:lnTo>
                  <a:lnTo>
                    <a:pt x="9278" y="6706"/>
                  </a:lnTo>
                  <a:lnTo>
                    <a:pt x="9271" y="6677"/>
                  </a:lnTo>
                  <a:lnTo>
                    <a:pt x="9263" y="6647"/>
                  </a:lnTo>
                  <a:lnTo>
                    <a:pt x="9254" y="6618"/>
                  </a:lnTo>
                  <a:lnTo>
                    <a:pt x="9245" y="6589"/>
                  </a:lnTo>
                  <a:lnTo>
                    <a:pt x="9234" y="6561"/>
                  </a:lnTo>
                  <a:lnTo>
                    <a:pt x="9224" y="6531"/>
                  </a:lnTo>
                  <a:lnTo>
                    <a:pt x="9212" y="6504"/>
                  </a:lnTo>
                  <a:lnTo>
                    <a:pt x="9201" y="6476"/>
                  </a:lnTo>
                  <a:lnTo>
                    <a:pt x="9187" y="6449"/>
                  </a:lnTo>
                  <a:lnTo>
                    <a:pt x="9175" y="6422"/>
                  </a:lnTo>
                  <a:lnTo>
                    <a:pt x="9160" y="6396"/>
                  </a:lnTo>
                  <a:lnTo>
                    <a:pt x="9145" y="6369"/>
                  </a:lnTo>
                  <a:lnTo>
                    <a:pt x="9131" y="6343"/>
                  </a:lnTo>
                  <a:lnTo>
                    <a:pt x="9115" y="6318"/>
                  </a:lnTo>
                  <a:lnTo>
                    <a:pt x="9098" y="6293"/>
                  </a:lnTo>
                  <a:lnTo>
                    <a:pt x="9081" y="6269"/>
                  </a:lnTo>
                  <a:lnTo>
                    <a:pt x="9063" y="6245"/>
                  </a:lnTo>
                  <a:lnTo>
                    <a:pt x="9045" y="6221"/>
                  </a:lnTo>
                  <a:lnTo>
                    <a:pt x="9027" y="6198"/>
                  </a:lnTo>
                  <a:lnTo>
                    <a:pt x="9008" y="6175"/>
                  </a:lnTo>
                  <a:lnTo>
                    <a:pt x="8987" y="6152"/>
                  </a:lnTo>
                  <a:lnTo>
                    <a:pt x="8967" y="6131"/>
                  </a:lnTo>
                  <a:lnTo>
                    <a:pt x="8947" y="6110"/>
                  </a:lnTo>
                  <a:lnTo>
                    <a:pt x="8925" y="6089"/>
                  </a:lnTo>
                  <a:lnTo>
                    <a:pt x="8904" y="6069"/>
                  </a:lnTo>
                  <a:lnTo>
                    <a:pt x="8881" y="6049"/>
                  </a:lnTo>
                  <a:lnTo>
                    <a:pt x="8859" y="6030"/>
                  </a:lnTo>
                  <a:lnTo>
                    <a:pt x="8835" y="6011"/>
                  </a:lnTo>
                  <a:lnTo>
                    <a:pt x="8812" y="5993"/>
                  </a:lnTo>
                  <a:lnTo>
                    <a:pt x="8788" y="5975"/>
                  </a:lnTo>
                  <a:lnTo>
                    <a:pt x="8763" y="5958"/>
                  </a:lnTo>
                  <a:lnTo>
                    <a:pt x="8738" y="5942"/>
                  </a:lnTo>
                  <a:lnTo>
                    <a:pt x="8712" y="5926"/>
                  </a:lnTo>
                  <a:lnTo>
                    <a:pt x="8688" y="5911"/>
                  </a:lnTo>
                  <a:lnTo>
                    <a:pt x="8660" y="5896"/>
                  </a:lnTo>
                  <a:lnTo>
                    <a:pt x="8635" y="5882"/>
                  </a:lnTo>
                  <a:lnTo>
                    <a:pt x="8607" y="5868"/>
                  </a:lnTo>
                  <a:lnTo>
                    <a:pt x="8580" y="5856"/>
                  </a:lnTo>
                  <a:lnTo>
                    <a:pt x="8552" y="5843"/>
                  </a:lnTo>
                  <a:lnTo>
                    <a:pt x="8524" y="5832"/>
                  </a:lnTo>
                  <a:lnTo>
                    <a:pt x="8496" y="5822"/>
                  </a:lnTo>
                  <a:lnTo>
                    <a:pt x="8468" y="5812"/>
                  </a:lnTo>
                  <a:lnTo>
                    <a:pt x="8438" y="5802"/>
                  </a:lnTo>
                  <a:lnTo>
                    <a:pt x="8409" y="5794"/>
                  </a:lnTo>
                  <a:lnTo>
                    <a:pt x="8380" y="5786"/>
                  </a:lnTo>
                  <a:lnTo>
                    <a:pt x="8350" y="5778"/>
                  </a:lnTo>
                  <a:lnTo>
                    <a:pt x="8320" y="5771"/>
                  </a:lnTo>
                  <a:lnTo>
                    <a:pt x="8289" y="5766"/>
                  </a:lnTo>
                  <a:lnTo>
                    <a:pt x="8259" y="5761"/>
                  </a:lnTo>
                  <a:lnTo>
                    <a:pt x="8227" y="5757"/>
                  </a:lnTo>
                  <a:lnTo>
                    <a:pt x="8197" y="5753"/>
                  </a:lnTo>
                  <a:lnTo>
                    <a:pt x="8165" y="5750"/>
                  </a:lnTo>
                  <a:lnTo>
                    <a:pt x="8134" y="5748"/>
                  </a:lnTo>
                  <a:lnTo>
                    <a:pt x="8102" y="5746"/>
                  </a:lnTo>
                  <a:lnTo>
                    <a:pt x="8070" y="5746"/>
                  </a:lnTo>
                  <a:lnTo>
                    <a:pt x="8070" y="574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微软雅黑"/>
              </a:endParaRPr>
            </a:p>
          </p:txBody>
        </p:sp>
        <p:sp>
          <p:nvSpPr>
            <p:cNvPr id="11" name="Freeform 142">
              <a:extLst>
                <a:ext uri="{FF2B5EF4-FFF2-40B4-BE49-F238E27FC236}">
                  <a16:creationId xmlns:a16="http://schemas.microsoft.com/office/drawing/2014/main" id="{C4A58C50-E6B9-BF2C-7796-B2756425FE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21291" y="2048206"/>
              <a:ext cx="232751" cy="216000"/>
            </a:xfrm>
            <a:custGeom>
              <a:avLst/>
              <a:gdLst>
                <a:gd name="T0" fmla="*/ 7558 w 9310"/>
                <a:gd name="T1" fmla="*/ 5857 h 8640"/>
                <a:gd name="T2" fmla="*/ 5575 w 9310"/>
                <a:gd name="T3" fmla="*/ 5180 h 8640"/>
                <a:gd name="T4" fmla="*/ 5489 w 9310"/>
                <a:gd name="T5" fmla="*/ 4499 h 8640"/>
                <a:gd name="T6" fmla="*/ 6308 w 9310"/>
                <a:gd name="T7" fmla="*/ 4145 h 8640"/>
                <a:gd name="T8" fmla="*/ 6972 w 9310"/>
                <a:gd name="T9" fmla="*/ 3938 h 8640"/>
                <a:gd name="T10" fmla="*/ 7242 w 9310"/>
                <a:gd name="T11" fmla="*/ 3284 h 8640"/>
                <a:gd name="T12" fmla="*/ 6879 w 9310"/>
                <a:gd name="T13" fmla="*/ 2640 h 8640"/>
                <a:gd name="T14" fmla="*/ 6171 w 9310"/>
                <a:gd name="T15" fmla="*/ 2536 h 8640"/>
                <a:gd name="T16" fmla="*/ 5641 w 9310"/>
                <a:gd name="T17" fmla="*/ 3041 h 8640"/>
                <a:gd name="T18" fmla="*/ 5639 w 9310"/>
                <a:gd name="T19" fmla="*/ 3606 h 8640"/>
                <a:gd name="T20" fmla="*/ 4570 w 9310"/>
                <a:gd name="T21" fmla="*/ 3762 h 8640"/>
                <a:gd name="T22" fmla="*/ 4855 w 9310"/>
                <a:gd name="T23" fmla="*/ 1933 h 8640"/>
                <a:gd name="T24" fmla="*/ 5056 w 9310"/>
                <a:gd name="T25" fmla="*/ 1185 h 8640"/>
                <a:gd name="T26" fmla="*/ 4893 w 9310"/>
                <a:gd name="T27" fmla="*/ 627 h 8640"/>
                <a:gd name="T28" fmla="*/ 4507 w 9310"/>
                <a:gd name="T29" fmla="*/ 213 h 8640"/>
                <a:gd name="T30" fmla="*/ 3968 w 9310"/>
                <a:gd name="T31" fmla="*/ 9 h 8640"/>
                <a:gd name="T32" fmla="*/ 3408 w 9310"/>
                <a:gd name="T33" fmla="*/ 65 h 8640"/>
                <a:gd name="T34" fmla="*/ 2925 w 9310"/>
                <a:gd name="T35" fmla="*/ 365 h 8640"/>
                <a:gd name="T36" fmla="*/ 2624 w 9310"/>
                <a:gd name="T37" fmla="*/ 848 h 8640"/>
                <a:gd name="T38" fmla="*/ 2580 w 9310"/>
                <a:gd name="T39" fmla="*/ 1479 h 8640"/>
                <a:gd name="T40" fmla="*/ 3157 w 9310"/>
                <a:gd name="T41" fmla="*/ 2315 h 8640"/>
                <a:gd name="T42" fmla="*/ 3532 w 9310"/>
                <a:gd name="T43" fmla="*/ 4036 h 8640"/>
                <a:gd name="T44" fmla="*/ 2640 w 9310"/>
                <a:gd name="T45" fmla="*/ 3754 h 8640"/>
                <a:gd name="T46" fmla="*/ 2308 w 9310"/>
                <a:gd name="T47" fmla="*/ 3371 h 8640"/>
                <a:gd name="T48" fmla="*/ 1814 w 9310"/>
                <a:gd name="T49" fmla="*/ 3394 h 8640"/>
                <a:gd name="T50" fmla="*/ 1522 w 9310"/>
                <a:gd name="T51" fmla="*/ 3809 h 8640"/>
                <a:gd name="T52" fmla="*/ 1664 w 9310"/>
                <a:gd name="T53" fmla="*/ 4281 h 8640"/>
                <a:gd name="T54" fmla="*/ 2117 w 9310"/>
                <a:gd name="T55" fmla="*/ 4467 h 8640"/>
                <a:gd name="T56" fmla="*/ 3124 w 9310"/>
                <a:gd name="T57" fmla="*/ 4700 h 8640"/>
                <a:gd name="T58" fmla="*/ 1932 w 9310"/>
                <a:gd name="T59" fmla="*/ 6237 h 8640"/>
                <a:gd name="T60" fmla="*/ 1131 w 9310"/>
                <a:gd name="T61" fmla="*/ 6049 h 8640"/>
                <a:gd name="T62" fmla="*/ 581 w 9310"/>
                <a:gd name="T63" fmla="*/ 6240 h 8640"/>
                <a:gd name="T64" fmla="*/ 183 w 9310"/>
                <a:gd name="T65" fmla="*/ 6649 h 8640"/>
                <a:gd name="T66" fmla="*/ 3 w 9310"/>
                <a:gd name="T67" fmla="*/ 7205 h 8640"/>
                <a:gd name="T68" fmla="*/ 88 w 9310"/>
                <a:gd name="T69" fmla="*/ 7763 h 8640"/>
                <a:gd name="T70" fmla="*/ 413 w 9310"/>
                <a:gd name="T71" fmla="*/ 8234 h 8640"/>
                <a:gd name="T72" fmla="*/ 915 w 9310"/>
                <a:gd name="T73" fmla="*/ 8514 h 8640"/>
                <a:gd name="T74" fmla="*/ 1483 w 9310"/>
                <a:gd name="T75" fmla="*/ 8542 h 8640"/>
                <a:gd name="T76" fmla="*/ 2014 w 9310"/>
                <a:gd name="T77" fmla="*/ 8311 h 8640"/>
                <a:gd name="T78" fmla="*/ 2382 w 9310"/>
                <a:gd name="T79" fmla="*/ 7874 h 8640"/>
                <a:gd name="T80" fmla="*/ 2519 w 9310"/>
                <a:gd name="T81" fmla="*/ 7301 h 8640"/>
                <a:gd name="T82" fmla="*/ 3845 w 9310"/>
                <a:gd name="T83" fmla="*/ 6136 h 8640"/>
                <a:gd name="T84" fmla="*/ 4031 w 9310"/>
                <a:gd name="T85" fmla="*/ 7256 h 8640"/>
                <a:gd name="T86" fmla="*/ 3717 w 9310"/>
                <a:gd name="T87" fmla="*/ 7724 h 8640"/>
                <a:gd name="T88" fmla="*/ 3851 w 9310"/>
                <a:gd name="T89" fmla="*/ 8336 h 8640"/>
                <a:gd name="T90" fmla="*/ 4458 w 9310"/>
                <a:gd name="T91" fmla="*/ 8640 h 8640"/>
                <a:gd name="T92" fmla="*/ 5043 w 9310"/>
                <a:gd name="T93" fmla="*/ 8364 h 8640"/>
                <a:gd name="T94" fmla="*/ 5204 w 9310"/>
                <a:gd name="T95" fmla="*/ 7747 h 8640"/>
                <a:gd name="T96" fmla="*/ 4875 w 9310"/>
                <a:gd name="T97" fmla="*/ 7250 h 8640"/>
                <a:gd name="T98" fmla="*/ 4929 w 9310"/>
                <a:gd name="T99" fmla="*/ 6090 h 8640"/>
                <a:gd name="T100" fmla="*/ 6830 w 9310"/>
                <a:gd name="T101" fmla="*/ 6987 h 8640"/>
                <a:gd name="T102" fmla="*/ 6966 w 9310"/>
                <a:gd name="T103" fmla="*/ 7551 h 8640"/>
                <a:gd name="T104" fmla="*/ 7328 w 9310"/>
                <a:gd name="T105" fmla="*/ 7980 h 8640"/>
                <a:gd name="T106" fmla="*/ 7851 w 9310"/>
                <a:gd name="T107" fmla="*/ 8207 h 8640"/>
                <a:gd name="T108" fmla="*/ 8409 w 9310"/>
                <a:gd name="T109" fmla="*/ 8180 h 8640"/>
                <a:gd name="T110" fmla="*/ 8904 w 9310"/>
                <a:gd name="T111" fmla="*/ 7905 h 8640"/>
                <a:gd name="T112" fmla="*/ 9224 w 9310"/>
                <a:gd name="T113" fmla="*/ 7441 h 8640"/>
                <a:gd name="T114" fmla="*/ 9307 w 9310"/>
                <a:gd name="T115" fmla="*/ 6891 h 8640"/>
                <a:gd name="T116" fmla="*/ 9131 w 9310"/>
                <a:gd name="T117" fmla="*/ 6343 h 8640"/>
                <a:gd name="T118" fmla="*/ 8738 w 9310"/>
                <a:gd name="T119" fmla="*/ 5942 h 8640"/>
                <a:gd name="T120" fmla="*/ 8197 w 9310"/>
                <a:gd name="T121" fmla="*/ 5753 h 8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10" h="8640">
                  <a:moveTo>
                    <a:pt x="8070" y="5746"/>
                  </a:moveTo>
                  <a:lnTo>
                    <a:pt x="8070" y="5746"/>
                  </a:lnTo>
                  <a:lnTo>
                    <a:pt x="8038" y="5746"/>
                  </a:lnTo>
                  <a:lnTo>
                    <a:pt x="8005" y="5749"/>
                  </a:lnTo>
                  <a:lnTo>
                    <a:pt x="7974" y="5750"/>
                  </a:lnTo>
                  <a:lnTo>
                    <a:pt x="7942" y="5753"/>
                  </a:lnTo>
                  <a:lnTo>
                    <a:pt x="7911" y="5757"/>
                  </a:lnTo>
                  <a:lnTo>
                    <a:pt x="7880" y="5761"/>
                  </a:lnTo>
                  <a:lnTo>
                    <a:pt x="7850" y="5766"/>
                  </a:lnTo>
                  <a:lnTo>
                    <a:pt x="7819" y="5772"/>
                  </a:lnTo>
                  <a:lnTo>
                    <a:pt x="7789" y="5779"/>
                  </a:lnTo>
                  <a:lnTo>
                    <a:pt x="7758" y="5786"/>
                  </a:lnTo>
                  <a:lnTo>
                    <a:pt x="7729" y="5794"/>
                  </a:lnTo>
                  <a:lnTo>
                    <a:pt x="7700" y="5803"/>
                  </a:lnTo>
                  <a:lnTo>
                    <a:pt x="7670" y="5812"/>
                  </a:lnTo>
                  <a:lnTo>
                    <a:pt x="7641" y="5822"/>
                  </a:lnTo>
                  <a:lnTo>
                    <a:pt x="7613" y="5833"/>
                  </a:lnTo>
                  <a:lnTo>
                    <a:pt x="7585" y="5845"/>
                  </a:lnTo>
                  <a:lnTo>
                    <a:pt x="7558" y="5857"/>
                  </a:lnTo>
                  <a:lnTo>
                    <a:pt x="7529" y="5871"/>
                  </a:lnTo>
                  <a:lnTo>
                    <a:pt x="7502" y="5884"/>
                  </a:lnTo>
                  <a:lnTo>
                    <a:pt x="7476" y="5898"/>
                  </a:lnTo>
                  <a:lnTo>
                    <a:pt x="7450" y="5912"/>
                  </a:lnTo>
                  <a:lnTo>
                    <a:pt x="7425" y="5928"/>
                  </a:lnTo>
                  <a:lnTo>
                    <a:pt x="7399" y="5944"/>
                  </a:lnTo>
                  <a:lnTo>
                    <a:pt x="7374" y="5961"/>
                  </a:lnTo>
                  <a:lnTo>
                    <a:pt x="7349" y="5978"/>
                  </a:lnTo>
                  <a:lnTo>
                    <a:pt x="7325" y="5996"/>
                  </a:lnTo>
                  <a:lnTo>
                    <a:pt x="7302" y="6014"/>
                  </a:lnTo>
                  <a:lnTo>
                    <a:pt x="7278" y="6033"/>
                  </a:lnTo>
                  <a:lnTo>
                    <a:pt x="7255" y="6052"/>
                  </a:lnTo>
                  <a:lnTo>
                    <a:pt x="7233" y="6072"/>
                  </a:lnTo>
                  <a:lnTo>
                    <a:pt x="7211" y="6093"/>
                  </a:lnTo>
                  <a:lnTo>
                    <a:pt x="7190" y="6113"/>
                  </a:lnTo>
                  <a:lnTo>
                    <a:pt x="5564" y="5242"/>
                  </a:lnTo>
                  <a:lnTo>
                    <a:pt x="5564" y="5242"/>
                  </a:lnTo>
                  <a:lnTo>
                    <a:pt x="5570" y="5212"/>
                  </a:lnTo>
                  <a:lnTo>
                    <a:pt x="5575" y="5180"/>
                  </a:lnTo>
                  <a:lnTo>
                    <a:pt x="5580" y="5149"/>
                  </a:lnTo>
                  <a:lnTo>
                    <a:pt x="5583" y="5117"/>
                  </a:lnTo>
                  <a:lnTo>
                    <a:pt x="5586" y="5086"/>
                  </a:lnTo>
                  <a:lnTo>
                    <a:pt x="5589" y="5054"/>
                  </a:lnTo>
                  <a:lnTo>
                    <a:pt x="5590" y="5021"/>
                  </a:lnTo>
                  <a:lnTo>
                    <a:pt x="5590" y="4989"/>
                  </a:lnTo>
                  <a:lnTo>
                    <a:pt x="5590" y="4989"/>
                  </a:lnTo>
                  <a:lnTo>
                    <a:pt x="5589" y="4946"/>
                  </a:lnTo>
                  <a:lnTo>
                    <a:pt x="5586" y="4903"/>
                  </a:lnTo>
                  <a:lnTo>
                    <a:pt x="5583" y="4860"/>
                  </a:lnTo>
                  <a:lnTo>
                    <a:pt x="5579" y="4818"/>
                  </a:lnTo>
                  <a:lnTo>
                    <a:pt x="5572" y="4777"/>
                  </a:lnTo>
                  <a:lnTo>
                    <a:pt x="5564" y="4735"/>
                  </a:lnTo>
                  <a:lnTo>
                    <a:pt x="5555" y="4694"/>
                  </a:lnTo>
                  <a:lnTo>
                    <a:pt x="5544" y="4655"/>
                  </a:lnTo>
                  <a:lnTo>
                    <a:pt x="5532" y="4614"/>
                  </a:lnTo>
                  <a:lnTo>
                    <a:pt x="5519" y="4576"/>
                  </a:lnTo>
                  <a:lnTo>
                    <a:pt x="5505" y="4538"/>
                  </a:lnTo>
                  <a:lnTo>
                    <a:pt x="5489" y="4499"/>
                  </a:lnTo>
                  <a:lnTo>
                    <a:pt x="5473" y="4462"/>
                  </a:lnTo>
                  <a:lnTo>
                    <a:pt x="5455" y="4426"/>
                  </a:lnTo>
                  <a:lnTo>
                    <a:pt x="5435" y="4390"/>
                  </a:lnTo>
                  <a:lnTo>
                    <a:pt x="5415" y="4354"/>
                  </a:lnTo>
                  <a:lnTo>
                    <a:pt x="5898" y="3968"/>
                  </a:lnTo>
                  <a:lnTo>
                    <a:pt x="5898" y="3968"/>
                  </a:lnTo>
                  <a:lnTo>
                    <a:pt x="5925" y="3990"/>
                  </a:lnTo>
                  <a:lnTo>
                    <a:pt x="5952" y="4010"/>
                  </a:lnTo>
                  <a:lnTo>
                    <a:pt x="5981" y="4028"/>
                  </a:lnTo>
                  <a:lnTo>
                    <a:pt x="6010" y="4046"/>
                  </a:lnTo>
                  <a:lnTo>
                    <a:pt x="6041" y="4062"/>
                  </a:lnTo>
                  <a:lnTo>
                    <a:pt x="6072" y="4078"/>
                  </a:lnTo>
                  <a:lnTo>
                    <a:pt x="6104" y="4091"/>
                  </a:lnTo>
                  <a:lnTo>
                    <a:pt x="6137" y="4103"/>
                  </a:lnTo>
                  <a:lnTo>
                    <a:pt x="6169" y="4115"/>
                  </a:lnTo>
                  <a:lnTo>
                    <a:pt x="6203" y="4125"/>
                  </a:lnTo>
                  <a:lnTo>
                    <a:pt x="6237" y="4133"/>
                  </a:lnTo>
                  <a:lnTo>
                    <a:pt x="6272" y="4140"/>
                  </a:lnTo>
                  <a:lnTo>
                    <a:pt x="6308" y="4145"/>
                  </a:lnTo>
                  <a:lnTo>
                    <a:pt x="6343" y="4149"/>
                  </a:lnTo>
                  <a:lnTo>
                    <a:pt x="6380" y="4152"/>
                  </a:lnTo>
                  <a:lnTo>
                    <a:pt x="6416" y="4152"/>
                  </a:lnTo>
                  <a:lnTo>
                    <a:pt x="6416" y="4152"/>
                  </a:lnTo>
                  <a:lnTo>
                    <a:pt x="6459" y="4151"/>
                  </a:lnTo>
                  <a:lnTo>
                    <a:pt x="6501" y="4149"/>
                  </a:lnTo>
                  <a:lnTo>
                    <a:pt x="6543" y="4143"/>
                  </a:lnTo>
                  <a:lnTo>
                    <a:pt x="6583" y="4135"/>
                  </a:lnTo>
                  <a:lnTo>
                    <a:pt x="6623" y="4126"/>
                  </a:lnTo>
                  <a:lnTo>
                    <a:pt x="6662" y="4115"/>
                  </a:lnTo>
                  <a:lnTo>
                    <a:pt x="6701" y="4102"/>
                  </a:lnTo>
                  <a:lnTo>
                    <a:pt x="6738" y="4088"/>
                  </a:lnTo>
                  <a:lnTo>
                    <a:pt x="6775" y="4071"/>
                  </a:lnTo>
                  <a:lnTo>
                    <a:pt x="6811" y="4053"/>
                  </a:lnTo>
                  <a:lnTo>
                    <a:pt x="6845" y="4032"/>
                  </a:lnTo>
                  <a:lnTo>
                    <a:pt x="6879" y="4011"/>
                  </a:lnTo>
                  <a:lnTo>
                    <a:pt x="6911" y="3988"/>
                  </a:lnTo>
                  <a:lnTo>
                    <a:pt x="6942" y="3964"/>
                  </a:lnTo>
                  <a:lnTo>
                    <a:pt x="6972" y="3938"/>
                  </a:lnTo>
                  <a:lnTo>
                    <a:pt x="7001" y="3911"/>
                  </a:lnTo>
                  <a:lnTo>
                    <a:pt x="7029" y="3881"/>
                  </a:lnTo>
                  <a:lnTo>
                    <a:pt x="7055" y="3852"/>
                  </a:lnTo>
                  <a:lnTo>
                    <a:pt x="7079" y="3820"/>
                  </a:lnTo>
                  <a:lnTo>
                    <a:pt x="7102" y="3788"/>
                  </a:lnTo>
                  <a:lnTo>
                    <a:pt x="7123" y="3754"/>
                  </a:lnTo>
                  <a:lnTo>
                    <a:pt x="7144" y="3720"/>
                  </a:lnTo>
                  <a:lnTo>
                    <a:pt x="7162" y="3684"/>
                  </a:lnTo>
                  <a:lnTo>
                    <a:pt x="7179" y="3648"/>
                  </a:lnTo>
                  <a:lnTo>
                    <a:pt x="7193" y="3610"/>
                  </a:lnTo>
                  <a:lnTo>
                    <a:pt x="7206" y="3571"/>
                  </a:lnTo>
                  <a:lnTo>
                    <a:pt x="7217" y="3532"/>
                  </a:lnTo>
                  <a:lnTo>
                    <a:pt x="7226" y="3492"/>
                  </a:lnTo>
                  <a:lnTo>
                    <a:pt x="7234" y="3452"/>
                  </a:lnTo>
                  <a:lnTo>
                    <a:pt x="7238" y="3410"/>
                  </a:lnTo>
                  <a:lnTo>
                    <a:pt x="7242" y="3368"/>
                  </a:lnTo>
                  <a:lnTo>
                    <a:pt x="7243" y="3325"/>
                  </a:lnTo>
                  <a:lnTo>
                    <a:pt x="7243" y="3325"/>
                  </a:lnTo>
                  <a:lnTo>
                    <a:pt x="7242" y="3284"/>
                  </a:lnTo>
                  <a:lnTo>
                    <a:pt x="7238" y="3241"/>
                  </a:lnTo>
                  <a:lnTo>
                    <a:pt x="7234" y="3200"/>
                  </a:lnTo>
                  <a:lnTo>
                    <a:pt x="7226" y="3160"/>
                  </a:lnTo>
                  <a:lnTo>
                    <a:pt x="7217" y="3119"/>
                  </a:lnTo>
                  <a:lnTo>
                    <a:pt x="7206" y="3080"/>
                  </a:lnTo>
                  <a:lnTo>
                    <a:pt x="7193" y="3041"/>
                  </a:lnTo>
                  <a:lnTo>
                    <a:pt x="7179" y="3004"/>
                  </a:lnTo>
                  <a:lnTo>
                    <a:pt x="7162" y="2967"/>
                  </a:lnTo>
                  <a:lnTo>
                    <a:pt x="7144" y="2932"/>
                  </a:lnTo>
                  <a:lnTo>
                    <a:pt x="7123" y="2897"/>
                  </a:lnTo>
                  <a:lnTo>
                    <a:pt x="7102" y="2863"/>
                  </a:lnTo>
                  <a:lnTo>
                    <a:pt x="7079" y="2832"/>
                  </a:lnTo>
                  <a:lnTo>
                    <a:pt x="7055" y="2800"/>
                  </a:lnTo>
                  <a:lnTo>
                    <a:pt x="7029" y="2769"/>
                  </a:lnTo>
                  <a:lnTo>
                    <a:pt x="7001" y="2741"/>
                  </a:lnTo>
                  <a:lnTo>
                    <a:pt x="6972" y="2714"/>
                  </a:lnTo>
                  <a:lnTo>
                    <a:pt x="6942" y="2688"/>
                  </a:lnTo>
                  <a:lnTo>
                    <a:pt x="6911" y="2663"/>
                  </a:lnTo>
                  <a:lnTo>
                    <a:pt x="6879" y="2640"/>
                  </a:lnTo>
                  <a:lnTo>
                    <a:pt x="6845" y="2618"/>
                  </a:lnTo>
                  <a:lnTo>
                    <a:pt x="6811" y="2599"/>
                  </a:lnTo>
                  <a:lnTo>
                    <a:pt x="6775" y="2580"/>
                  </a:lnTo>
                  <a:lnTo>
                    <a:pt x="6738" y="2564"/>
                  </a:lnTo>
                  <a:lnTo>
                    <a:pt x="6701" y="2550"/>
                  </a:lnTo>
                  <a:lnTo>
                    <a:pt x="6662" y="2536"/>
                  </a:lnTo>
                  <a:lnTo>
                    <a:pt x="6623" y="2525"/>
                  </a:lnTo>
                  <a:lnTo>
                    <a:pt x="6583" y="2516"/>
                  </a:lnTo>
                  <a:lnTo>
                    <a:pt x="6543" y="2509"/>
                  </a:lnTo>
                  <a:lnTo>
                    <a:pt x="6501" y="2503"/>
                  </a:lnTo>
                  <a:lnTo>
                    <a:pt x="6459" y="2500"/>
                  </a:lnTo>
                  <a:lnTo>
                    <a:pt x="6416" y="2499"/>
                  </a:lnTo>
                  <a:lnTo>
                    <a:pt x="6416" y="2499"/>
                  </a:lnTo>
                  <a:lnTo>
                    <a:pt x="6374" y="2500"/>
                  </a:lnTo>
                  <a:lnTo>
                    <a:pt x="6332" y="2503"/>
                  </a:lnTo>
                  <a:lnTo>
                    <a:pt x="6290" y="2509"/>
                  </a:lnTo>
                  <a:lnTo>
                    <a:pt x="6250" y="2516"/>
                  </a:lnTo>
                  <a:lnTo>
                    <a:pt x="6210" y="2525"/>
                  </a:lnTo>
                  <a:lnTo>
                    <a:pt x="6171" y="2536"/>
                  </a:lnTo>
                  <a:lnTo>
                    <a:pt x="6132" y="2550"/>
                  </a:lnTo>
                  <a:lnTo>
                    <a:pt x="6095" y="2564"/>
                  </a:lnTo>
                  <a:lnTo>
                    <a:pt x="6058" y="2580"/>
                  </a:lnTo>
                  <a:lnTo>
                    <a:pt x="6023" y="2599"/>
                  </a:lnTo>
                  <a:lnTo>
                    <a:pt x="5988" y="2618"/>
                  </a:lnTo>
                  <a:lnTo>
                    <a:pt x="5954" y="2640"/>
                  </a:lnTo>
                  <a:lnTo>
                    <a:pt x="5922" y="2663"/>
                  </a:lnTo>
                  <a:lnTo>
                    <a:pt x="5891" y="2688"/>
                  </a:lnTo>
                  <a:lnTo>
                    <a:pt x="5860" y="2714"/>
                  </a:lnTo>
                  <a:lnTo>
                    <a:pt x="5832" y="2741"/>
                  </a:lnTo>
                  <a:lnTo>
                    <a:pt x="5804" y="2769"/>
                  </a:lnTo>
                  <a:lnTo>
                    <a:pt x="5778" y="2800"/>
                  </a:lnTo>
                  <a:lnTo>
                    <a:pt x="5754" y="2832"/>
                  </a:lnTo>
                  <a:lnTo>
                    <a:pt x="5731" y="2863"/>
                  </a:lnTo>
                  <a:lnTo>
                    <a:pt x="5709" y="2897"/>
                  </a:lnTo>
                  <a:lnTo>
                    <a:pt x="5690" y="2932"/>
                  </a:lnTo>
                  <a:lnTo>
                    <a:pt x="5671" y="2967"/>
                  </a:lnTo>
                  <a:lnTo>
                    <a:pt x="5655" y="3004"/>
                  </a:lnTo>
                  <a:lnTo>
                    <a:pt x="5641" y="3041"/>
                  </a:lnTo>
                  <a:lnTo>
                    <a:pt x="5627" y="3080"/>
                  </a:lnTo>
                  <a:lnTo>
                    <a:pt x="5616" y="3119"/>
                  </a:lnTo>
                  <a:lnTo>
                    <a:pt x="5607" y="3160"/>
                  </a:lnTo>
                  <a:lnTo>
                    <a:pt x="5600" y="3200"/>
                  </a:lnTo>
                  <a:lnTo>
                    <a:pt x="5594" y="3241"/>
                  </a:lnTo>
                  <a:lnTo>
                    <a:pt x="5591" y="3284"/>
                  </a:lnTo>
                  <a:lnTo>
                    <a:pt x="5590" y="3325"/>
                  </a:lnTo>
                  <a:lnTo>
                    <a:pt x="5590" y="3325"/>
                  </a:lnTo>
                  <a:lnTo>
                    <a:pt x="5590" y="3350"/>
                  </a:lnTo>
                  <a:lnTo>
                    <a:pt x="5591" y="3375"/>
                  </a:lnTo>
                  <a:lnTo>
                    <a:pt x="5593" y="3399"/>
                  </a:lnTo>
                  <a:lnTo>
                    <a:pt x="5595" y="3422"/>
                  </a:lnTo>
                  <a:lnTo>
                    <a:pt x="5599" y="3447"/>
                  </a:lnTo>
                  <a:lnTo>
                    <a:pt x="5602" y="3470"/>
                  </a:lnTo>
                  <a:lnTo>
                    <a:pt x="5608" y="3493"/>
                  </a:lnTo>
                  <a:lnTo>
                    <a:pt x="5612" y="3517"/>
                  </a:lnTo>
                  <a:lnTo>
                    <a:pt x="5618" y="3540"/>
                  </a:lnTo>
                  <a:lnTo>
                    <a:pt x="5625" y="3562"/>
                  </a:lnTo>
                  <a:lnTo>
                    <a:pt x="5639" y="3606"/>
                  </a:lnTo>
                  <a:lnTo>
                    <a:pt x="5656" y="3650"/>
                  </a:lnTo>
                  <a:lnTo>
                    <a:pt x="5677" y="3692"/>
                  </a:lnTo>
                  <a:lnTo>
                    <a:pt x="5194" y="4078"/>
                  </a:lnTo>
                  <a:lnTo>
                    <a:pt x="5194" y="4078"/>
                  </a:lnTo>
                  <a:lnTo>
                    <a:pt x="5159" y="4047"/>
                  </a:lnTo>
                  <a:lnTo>
                    <a:pt x="5124" y="4017"/>
                  </a:lnTo>
                  <a:lnTo>
                    <a:pt x="5087" y="3988"/>
                  </a:lnTo>
                  <a:lnTo>
                    <a:pt x="5049" y="3960"/>
                  </a:lnTo>
                  <a:lnTo>
                    <a:pt x="5010" y="3935"/>
                  </a:lnTo>
                  <a:lnTo>
                    <a:pt x="4970" y="3911"/>
                  </a:lnTo>
                  <a:lnTo>
                    <a:pt x="4929" y="3888"/>
                  </a:lnTo>
                  <a:lnTo>
                    <a:pt x="4887" y="3867"/>
                  </a:lnTo>
                  <a:lnTo>
                    <a:pt x="4844" y="3846"/>
                  </a:lnTo>
                  <a:lnTo>
                    <a:pt x="4800" y="3828"/>
                  </a:lnTo>
                  <a:lnTo>
                    <a:pt x="4755" y="3811"/>
                  </a:lnTo>
                  <a:lnTo>
                    <a:pt x="4710" y="3797"/>
                  </a:lnTo>
                  <a:lnTo>
                    <a:pt x="4664" y="3783"/>
                  </a:lnTo>
                  <a:lnTo>
                    <a:pt x="4618" y="3772"/>
                  </a:lnTo>
                  <a:lnTo>
                    <a:pt x="4570" y="3762"/>
                  </a:lnTo>
                  <a:lnTo>
                    <a:pt x="4522" y="3754"/>
                  </a:lnTo>
                  <a:lnTo>
                    <a:pt x="4328" y="2385"/>
                  </a:lnTo>
                  <a:lnTo>
                    <a:pt x="4328" y="2385"/>
                  </a:lnTo>
                  <a:lnTo>
                    <a:pt x="4367" y="2366"/>
                  </a:lnTo>
                  <a:lnTo>
                    <a:pt x="4407" y="2345"/>
                  </a:lnTo>
                  <a:lnTo>
                    <a:pt x="4445" y="2324"/>
                  </a:lnTo>
                  <a:lnTo>
                    <a:pt x="4482" y="2300"/>
                  </a:lnTo>
                  <a:lnTo>
                    <a:pt x="4520" y="2276"/>
                  </a:lnTo>
                  <a:lnTo>
                    <a:pt x="4556" y="2251"/>
                  </a:lnTo>
                  <a:lnTo>
                    <a:pt x="4590" y="2224"/>
                  </a:lnTo>
                  <a:lnTo>
                    <a:pt x="4623" y="2196"/>
                  </a:lnTo>
                  <a:lnTo>
                    <a:pt x="4656" y="2166"/>
                  </a:lnTo>
                  <a:lnTo>
                    <a:pt x="4688" y="2136"/>
                  </a:lnTo>
                  <a:lnTo>
                    <a:pt x="4719" y="2104"/>
                  </a:lnTo>
                  <a:lnTo>
                    <a:pt x="4749" y="2073"/>
                  </a:lnTo>
                  <a:lnTo>
                    <a:pt x="4777" y="2039"/>
                  </a:lnTo>
                  <a:lnTo>
                    <a:pt x="4804" y="2004"/>
                  </a:lnTo>
                  <a:lnTo>
                    <a:pt x="4830" y="1969"/>
                  </a:lnTo>
                  <a:lnTo>
                    <a:pt x="4855" y="1933"/>
                  </a:lnTo>
                  <a:lnTo>
                    <a:pt x="4878" y="1896"/>
                  </a:lnTo>
                  <a:lnTo>
                    <a:pt x="4901" y="1857"/>
                  </a:lnTo>
                  <a:lnTo>
                    <a:pt x="4921" y="1818"/>
                  </a:lnTo>
                  <a:lnTo>
                    <a:pt x="4941" y="1778"/>
                  </a:lnTo>
                  <a:lnTo>
                    <a:pt x="4959" y="1738"/>
                  </a:lnTo>
                  <a:lnTo>
                    <a:pt x="4975" y="1697"/>
                  </a:lnTo>
                  <a:lnTo>
                    <a:pt x="4991" y="1654"/>
                  </a:lnTo>
                  <a:lnTo>
                    <a:pt x="5005" y="1613"/>
                  </a:lnTo>
                  <a:lnTo>
                    <a:pt x="5017" y="1569"/>
                  </a:lnTo>
                  <a:lnTo>
                    <a:pt x="5028" y="1525"/>
                  </a:lnTo>
                  <a:lnTo>
                    <a:pt x="5037" y="1481"/>
                  </a:lnTo>
                  <a:lnTo>
                    <a:pt x="5045" y="1435"/>
                  </a:lnTo>
                  <a:lnTo>
                    <a:pt x="5051" y="1389"/>
                  </a:lnTo>
                  <a:lnTo>
                    <a:pt x="5055" y="1343"/>
                  </a:lnTo>
                  <a:lnTo>
                    <a:pt x="5058" y="1297"/>
                  </a:lnTo>
                  <a:lnTo>
                    <a:pt x="5059" y="1249"/>
                  </a:lnTo>
                  <a:lnTo>
                    <a:pt x="5059" y="1249"/>
                  </a:lnTo>
                  <a:lnTo>
                    <a:pt x="5058" y="1217"/>
                  </a:lnTo>
                  <a:lnTo>
                    <a:pt x="5056" y="1185"/>
                  </a:lnTo>
                  <a:lnTo>
                    <a:pt x="5055" y="1154"/>
                  </a:lnTo>
                  <a:lnTo>
                    <a:pt x="5052" y="1122"/>
                  </a:lnTo>
                  <a:lnTo>
                    <a:pt x="5049" y="1090"/>
                  </a:lnTo>
                  <a:lnTo>
                    <a:pt x="5044" y="1059"/>
                  </a:lnTo>
                  <a:lnTo>
                    <a:pt x="5038" y="1028"/>
                  </a:lnTo>
                  <a:lnTo>
                    <a:pt x="5033" y="998"/>
                  </a:lnTo>
                  <a:lnTo>
                    <a:pt x="5026" y="968"/>
                  </a:lnTo>
                  <a:lnTo>
                    <a:pt x="5019" y="937"/>
                  </a:lnTo>
                  <a:lnTo>
                    <a:pt x="5011" y="907"/>
                  </a:lnTo>
                  <a:lnTo>
                    <a:pt x="5002" y="877"/>
                  </a:lnTo>
                  <a:lnTo>
                    <a:pt x="4993" y="848"/>
                  </a:lnTo>
                  <a:lnTo>
                    <a:pt x="4983" y="820"/>
                  </a:lnTo>
                  <a:lnTo>
                    <a:pt x="4972" y="790"/>
                  </a:lnTo>
                  <a:lnTo>
                    <a:pt x="4961" y="762"/>
                  </a:lnTo>
                  <a:lnTo>
                    <a:pt x="4948" y="735"/>
                  </a:lnTo>
                  <a:lnTo>
                    <a:pt x="4936" y="707"/>
                  </a:lnTo>
                  <a:lnTo>
                    <a:pt x="4922" y="680"/>
                  </a:lnTo>
                  <a:lnTo>
                    <a:pt x="4908" y="654"/>
                  </a:lnTo>
                  <a:lnTo>
                    <a:pt x="4893" y="627"/>
                  </a:lnTo>
                  <a:lnTo>
                    <a:pt x="4877" y="601"/>
                  </a:lnTo>
                  <a:lnTo>
                    <a:pt x="4861" y="576"/>
                  </a:lnTo>
                  <a:lnTo>
                    <a:pt x="4846" y="550"/>
                  </a:lnTo>
                  <a:lnTo>
                    <a:pt x="4828" y="525"/>
                  </a:lnTo>
                  <a:lnTo>
                    <a:pt x="4811" y="502"/>
                  </a:lnTo>
                  <a:lnTo>
                    <a:pt x="4791" y="478"/>
                  </a:lnTo>
                  <a:lnTo>
                    <a:pt x="4773" y="454"/>
                  </a:lnTo>
                  <a:lnTo>
                    <a:pt x="4754" y="432"/>
                  </a:lnTo>
                  <a:lnTo>
                    <a:pt x="4734" y="409"/>
                  </a:lnTo>
                  <a:lnTo>
                    <a:pt x="4714" y="387"/>
                  </a:lnTo>
                  <a:lnTo>
                    <a:pt x="4692" y="365"/>
                  </a:lnTo>
                  <a:lnTo>
                    <a:pt x="4671" y="345"/>
                  </a:lnTo>
                  <a:lnTo>
                    <a:pt x="4649" y="324"/>
                  </a:lnTo>
                  <a:lnTo>
                    <a:pt x="4627" y="304"/>
                  </a:lnTo>
                  <a:lnTo>
                    <a:pt x="4603" y="285"/>
                  </a:lnTo>
                  <a:lnTo>
                    <a:pt x="4581" y="266"/>
                  </a:lnTo>
                  <a:lnTo>
                    <a:pt x="4557" y="248"/>
                  </a:lnTo>
                  <a:lnTo>
                    <a:pt x="4532" y="230"/>
                  </a:lnTo>
                  <a:lnTo>
                    <a:pt x="4507" y="213"/>
                  </a:lnTo>
                  <a:lnTo>
                    <a:pt x="4482" y="196"/>
                  </a:lnTo>
                  <a:lnTo>
                    <a:pt x="4457" y="180"/>
                  </a:lnTo>
                  <a:lnTo>
                    <a:pt x="4431" y="165"/>
                  </a:lnTo>
                  <a:lnTo>
                    <a:pt x="4405" y="150"/>
                  </a:lnTo>
                  <a:lnTo>
                    <a:pt x="4378" y="136"/>
                  </a:lnTo>
                  <a:lnTo>
                    <a:pt x="4351" y="123"/>
                  </a:lnTo>
                  <a:lnTo>
                    <a:pt x="4323" y="109"/>
                  </a:lnTo>
                  <a:lnTo>
                    <a:pt x="4295" y="98"/>
                  </a:lnTo>
                  <a:lnTo>
                    <a:pt x="4267" y="86"/>
                  </a:lnTo>
                  <a:lnTo>
                    <a:pt x="4239" y="76"/>
                  </a:lnTo>
                  <a:lnTo>
                    <a:pt x="4210" y="65"/>
                  </a:lnTo>
                  <a:lnTo>
                    <a:pt x="4180" y="55"/>
                  </a:lnTo>
                  <a:lnTo>
                    <a:pt x="4151" y="47"/>
                  </a:lnTo>
                  <a:lnTo>
                    <a:pt x="4120" y="38"/>
                  </a:lnTo>
                  <a:lnTo>
                    <a:pt x="4091" y="32"/>
                  </a:lnTo>
                  <a:lnTo>
                    <a:pt x="4061" y="25"/>
                  </a:lnTo>
                  <a:lnTo>
                    <a:pt x="4030" y="19"/>
                  </a:lnTo>
                  <a:lnTo>
                    <a:pt x="3999" y="14"/>
                  </a:lnTo>
                  <a:lnTo>
                    <a:pt x="3968" y="9"/>
                  </a:lnTo>
                  <a:lnTo>
                    <a:pt x="3937" y="6"/>
                  </a:lnTo>
                  <a:lnTo>
                    <a:pt x="3905" y="3"/>
                  </a:lnTo>
                  <a:lnTo>
                    <a:pt x="3874" y="1"/>
                  </a:lnTo>
                  <a:lnTo>
                    <a:pt x="3841" y="0"/>
                  </a:lnTo>
                  <a:lnTo>
                    <a:pt x="3808" y="0"/>
                  </a:lnTo>
                  <a:lnTo>
                    <a:pt x="3808" y="0"/>
                  </a:lnTo>
                  <a:lnTo>
                    <a:pt x="3777" y="0"/>
                  </a:lnTo>
                  <a:lnTo>
                    <a:pt x="3744" y="1"/>
                  </a:lnTo>
                  <a:lnTo>
                    <a:pt x="3712" y="3"/>
                  </a:lnTo>
                  <a:lnTo>
                    <a:pt x="3681" y="6"/>
                  </a:lnTo>
                  <a:lnTo>
                    <a:pt x="3649" y="9"/>
                  </a:lnTo>
                  <a:lnTo>
                    <a:pt x="3619" y="14"/>
                  </a:lnTo>
                  <a:lnTo>
                    <a:pt x="3587" y="19"/>
                  </a:lnTo>
                  <a:lnTo>
                    <a:pt x="3557" y="25"/>
                  </a:lnTo>
                  <a:lnTo>
                    <a:pt x="3526" y="32"/>
                  </a:lnTo>
                  <a:lnTo>
                    <a:pt x="3497" y="38"/>
                  </a:lnTo>
                  <a:lnTo>
                    <a:pt x="3466" y="47"/>
                  </a:lnTo>
                  <a:lnTo>
                    <a:pt x="3437" y="55"/>
                  </a:lnTo>
                  <a:lnTo>
                    <a:pt x="3408" y="65"/>
                  </a:lnTo>
                  <a:lnTo>
                    <a:pt x="3378" y="76"/>
                  </a:lnTo>
                  <a:lnTo>
                    <a:pt x="3350" y="86"/>
                  </a:lnTo>
                  <a:lnTo>
                    <a:pt x="3322" y="98"/>
                  </a:lnTo>
                  <a:lnTo>
                    <a:pt x="3294" y="109"/>
                  </a:lnTo>
                  <a:lnTo>
                    <a:pt x="3267" y="123"/>
                  </a:lnTo>
                  <a:lnTo>
                    <a:pt x="3240" y="136"/>
                  </a:lnTo>
                  <a:lnTo>
                    <a:pt x="3213" y="150"/>
                  </a:lnTo>
                  <a:lnTo>
                    <a:pt x="3187" y="165"/>
                  </a:lnTo>
                  <a:lnTo>
                    <a:pt x="3161" y="180"/>
                  </a:lnTo>
                  <a:lnTo>
                    <a:pt x="3135" y="196"/>
                  </a:lnTo>
                  <a:lnTo>
                    <a:pt x="3110" y="213"/>
                  </a:lnTo>
                  <a:lnTo>
                    <a:pt x="3085" y="230"/>
                  </a:lnTo>
                  <a:lnTo>
                    <a:pt x="3060" y="248"/>
                  </a:lnTo>
                  <a:lnTo>
                    <a:pt x="3037" y="266"/>
                  </a:lnTo>
                  <a:lnTo>
                    <a:pt x="3013" y="285"/>
                  </a:lnTo>
                  <a:lnTo>
                    <a:pt x="2991" y="304"/>
                  </a:lnTo>
                  <a:lnTo>
                    <a:pt x="2968" y="324"/>
                  </a:lnTo>
                  <a:lnTo>
                    <a:pt x="2947" y="345"/>
                  </a:lnTo>
                  <a:lnTo>
                    <a:pt x="2925" y="365"/>
                  </a:lnTo>
                  <a:lnTo>
                    <a:pt x="2904" y="387"/>
                  </a:lnTo>
                  <a:lnTo>
                    <a:pt x="2883" y="409"/>
                  </a:lnTo>
                  <a:lnTo>
                    <a:pt x="2863" y="432"/>
                  </a:lnTo>
                  <a:lnTo>
                    <a:pt x="2844" y="454"/>
                  </a:lnTo>
                  <a:lnTo>
                    <a:pt x="2826" y="478"/>
                  </a:lnTo>
                  <a:lnTo>
                    <a:pt x="2807" y="502"/>
                  </a:lnTo>
                  <a:lnTo>
                    <a:pt x="2790" y="525"/>
                  </a:lnTo>
                  <a:lnTo>
                    <a:pt x="2772" y="550"/>
                  </a:lnTo>
                  <a:lnTo>
                    <a:pt x="2756" y="576"/>
                  </a:lnTo>
                  <a:lnTo>
                    <a:pt x="2740" y="601"/>
                  </a:lnTo>
                  <a:lnTo>
                    <a:pt x="2724" y="627"/>
                  </a:lnTo>
                  <a:lnTo>
                    <a:pt x="2710" y="654"/>
                  </a:lnTo>
                  <a:lnTo>
                    <a:pt x="2695" y="680"/>
                  </a:lnTo>
                  <a:lnTo>
                    <a:pt x="2682" y="707"/>
                  </a:lnTo>
                  <a:lnTo>
                    <a:pt x="2669" y="735"/>
                  </a:lnTo>
                  <a:lnTo>
                    <a:pt x="2657" y="762"/>
                  </a:lnTo>
                  <a:lnTo>
                    <a:pt x="2646" y="790"/>
                  </a:lnTo>
                  <a:lnTo>
                    <a:pt x="2634" y="820"/>
                  </a:lnTo>
                  <a:lnTo>
                    <a:pt x="2624" y="848"/>
                  </a:lnTo>
                  <a:lnTo>
                    <a:pt x="2615" y="877"/>
                  </a:lnTo>
                  <a:lnTo>
                    <a:pt x="2606" y="907"/>
                  </a:lnTo>
                  <a:lnTo>
                    <a:pt x="2598" y="937"/>
                  </a:lnTo>
                  <a:lnTo>
                    <a:pt x="2591" y="968"/>
                  </a:lnTo>
                  <a:lnTo>
                    <a:pt x="2585" y="998"/>
                  </a:lnTo>
                  <a:lnTo>
                    <a:pt x="2578" y="1028"/>
                  </a:lnTo>
                  <a:lnTo>
                    <a:pt x="2573" y="1059"/>
                  </a:lnTo>
                  <a:lnTo>
                    <a:pt x="2569" y="1090"/>
                  </a:lnTo>
                  <a:lnTo>
                    <a:pt x="2565" y="1122"/>
                  </a:lnTo>
                  <a:lnTo>
                    <a:pt x="2562" y="1154"/>
                  </a:lnTo>
                  <a:lnTo>
                    <a:pt x="2561" y="1185"/>
                  </a:lnTo>
                  <a:lnTo>
                    <a:pt x="2560" y="1217"/>
                  </a:lnTo>
                  <a:lnTo>
                    <a:pt x="2559" y="1249"/>
                  </a:lnTo>
                  <a:lnTo>
                    <a:pt x="2559" y="1249"/>
                  </a:lnTo>
                  <a:lnTo>
                    <a:pt x="2559" y="1279"/>
                  </a:lnTo>
                  <a:lnTo>
                    <a:pt x="2560" y="1308"/>
                  </a:lnTo>
                  <a:lnTo>
                    <a:pt x="2564" y="1366"/>
                  </a:lnTo>
                  <a:lnTo>
                    <a:pt x="2571" y="1423"/>
                  </a:lnTo>
                  <a:lnTo>
                    <a:pt x="2580" y="1479"/>
                  </a:lnTo>
                  <a:lnTo>
                    <a:pt x="2591" y="1535"/>
                  </a:lnTo>
                  <a:lnTo>
                    <a:pt x="2606" y="1589"/>
                  </a:lnTo>
                  <a:lnTo>
                    <a:pt x="2622" y="1642"/>
                  </a:lnTo>
                  <a:lnTo>
                    <a:pt x="2641" y="1695"/>
                  </a:lnTo>
                  <a:lnTo>
                    <a:pt x="2661" y="1746"/>
                  </a:lnTo>
                  <a:lnTo>
                    <a:pt x="2685" y="1796"/>
                  </a:lnTo>
                  <a:lnTo>
                    <a:pt x="2710" y="1845"/>
                  </a:lnTo>
                  <a:lnTo>
                    <a:pt x="2738" y="1893"/>
                  </a:lnTo>
                  <a:lnTo>
                    <a:pt x="2767" y="1940"/>
                  </a:lnTo>
                  <a:lnTo>
                    <a:pt x="2798" y="1984"/>
                  </a:lnTo>
                  <a:lnTo>
                    <a:pt x="2832" y="2028"/>
                  </a:lnTo>
                  <a:lnTo>
                    <a:pt x="2867" y="2069"/>
                  </a:lnTo>
                  <a:lnTo>
                    <a:pt x="2903" y="2110"/>
                  </a:lnTo>
                  <a:lnTo>
                    <a:pt x="2941" y="2148"/>
                  </a:lnTo>
                  <a:lnTo>
                    <a:pt x="2982" y="2185"/>
                  </a:lnTo>
                  <a:lnTo>
                    <a:pt x="3023" y="2220"/>
                  </a:lnTo>
                  <a:lnTo>
                    <a:pt x="3066" y="2254"/>
                  </a:lnTo>
                  <a:lnTo>
                    <a:pt x="3111" y="2286"/>
                  </a:lnTo>
                  <a:lnTo>
                    <a:pt x="3157" y="2315"/>
                  </a:lnTo>
                  <a:lnTo>
                    <a:pt x="3205" y="2342"/>
                  </a:lnTo>
                  <a:lnTo>
                    <a:pt x="3253" y="2368"/>
                  </a:lnTo>
                  <a:lnTo>
                    <a:pt x="3304" y="2392"/>
                  </a:lnTo>
                  <a:lnTo>
                    <a:pt x="3355" y="2412"/>
                  </a:lnTo>
                  <a:lnTo>
                    <a:pt x="3407" y="2431"/>
                  </a:lnTo>
                  <a:lnTo>
                    <a:pt x="3461" y="2448"/>
                  </a:lnTo>
                  <a:lnTo>
                    <a:pt x="3515" y="2463"/>
                  </a:lnTo>
                  <a:lnTo>
                    <a:pt x="3570" y="2475"/>
                  </a:lnTo>
                  <a:lnTo>
                    <a:pt x="3627" y="2484"/>
                  </a:lnTo>
                  <a:lnTo>
                    <a:pt x="3821" y="3853"/>
                  </a:lnTo>
                  <a:lnTo>
                    <a:pt x="3821" y="3853"/>
                  </a:lnTo>
                  <a:lnTo>
                    <a:pt x="3782" y="3871"/>
                  </a:lnTo>
                  <a:lnTo>
                    <a:pt x="3744" y="3891"/>
                  </a:lnTo>
                  <a:lnTo>
                    <a:pt x="3707" y="3913"/>
                  </a:lnTo>
                  <a:lnTo>
                    <a:pt x="3669" y="3935"/>
                  </a:lnTo>
                  <a:lnTo>
                    <a:pt x="3633" y="3959"/>
                  </a:lnTo>
                  <a:lnTo>
                    <a:pt x="3598" y="3984"/>
                  </a:lnTo>
                  <a:lnTo>
                    <a:pt x="3565" y="4010"/>
                  </a:lnTo>
                  <a:lnTo>
                    <a:pt x="3532" y="4036"/>
                  </a:lnTo>
                  <a:lnTo>
                    <a:pt x="3499" y="4064"/>
                  </a:lnTo>
                  <a:lnTo>
                    <a:pt x="3469" y="4093"/>
                  </a:lnTo>
                  <a:lnTo>
                    <a:pt x="3438" y="4124"/>
                  </a:lnTo>
                  <a:lnTo>
                    <a:pt x="3409" y="4155"/>
                  </a:lnTo>
                  <a:lnTo>
                    <a:pt x="3381" y="4187"/>
                  </a:lnTo>
                  <a:lnTo>
                    <a:pt x="3355" y="4221"/>
                  </a:lnTo>
                  <a:lnTo>
                    <a:pt x="3329" y="4255"/>
                  </a:lnTo>
                  <a:lnTo>
                    <a:pt x="3304" y="4290"/>
                  </a:lnTo>
                  <a:lnTo>
                    <a:pt x="2650" y="3973"/>
                  </a:lnTo>
                  <a:lnTo>
                    <a:pt x="2650" y="3973"/>
                  </a:lnTo>
                  <a:lnTo>
                    <a:pt x="2655" y="3934"/>
                  </a:lnTo>
                  <a:lnTo>
                    <a:pt x="2657" y="3916"/>
                  </a:lnTo>
                  <a:lnTo>
                    <a:pt x="2657" y="3896"/>
                  </a:lnTo>
                  <a:lnTo>
                    <a:pt x="2657" y="3896"/>
                  </a:lnTo>
                  <a:lnTo>
                    <a:pt x="2657" y="3867"/>
                  </a:lnTo>
                  <a:lnTo>
                    <a:pt x="2655" y="3838"/>
                  </a:lnTo>
                  <a:lnTo>
                    <a:pt x="2651" y="3809"/>
                  </a:lnTo>
                  <a:lnTo>
                    <a:pt x="2646" y="3781"/>
                  </a:lnTo>
                  <a:lnTo>
                    <a:pt x="2640" y="3754"/>
                  </a:lnTo>
                  <a:lnTo>
                    <a:pt x="2632" y="3727"/>
                  </a:lnTo>
                  <a:lnTo>
                    <a:pt x="2623" y="3700"/>
                  </a:lnTo>
                  <a:lnTo>
                    <a:pt x="2613" y="3674"/>
                  </a:lnTo>
                  <a:lnTo>
                    <a:pt x="2602" y="3649"/>
                  </a:lnTo>
                  <a:lnTo>
                    <a:pt x="2588" y="3624"/>
                  </a:lnTo>
                  <a:lnTo>
                    <a:pt x="2574" y="3601"/>
                  </a:lnTo>
                  <a:lnTo>
                    <a:pt x="2560" y="3577"/>
                  </a:lnTo>
                  <a:lnTo>
                    <a:pt x="2544" y="3555"/>
                  </a:lnTo>
                  <a:lnTo>
                    <a:pt x="2527" y="3533"/>
                  </a:lnTo>
                  <a:lnTo>
                    <a:pt x="2509" y="3513"/>
                  </a:lnTo>
                  <a:lnTo>
                    <a:pt x="2490" y="3493"/>
                  </a:lnTo>
                  <a:lnTo>
                    <a:pt x="2471" y="3474"/>
                  </a:lnTo>
                  <a:lnTo>
                    <a:pt x="2449" y="3456"/>
                  </a:lnTo>
                  <a:lnTo>
                    <a:pt x="2428" y="3439"/>
                  </a:lnTo>
                  <a:lnTo>
                    <a:pt x="2405" y="3424"/>
                  </a:lnTo>
                  <a:lnTo>
                    <a:pt x="2383" y="3409"/>
                  </a:lnTo>
                  <a:lnTo>
                    <a:pt x="2359" y="3394"/>
                  </a:lnTo>
                  <a:lnTo>
                    <a:pt x="2334" y="3382"/>
                  </a:lnTo>
                  <a:lnTo>
                    <a:pt x="2308" y="3371"/>
                  </a:lnTo>
                  <a:lnTo>
                    <a:pt x="2282" y="3360"/>
                  </a:lnTo>
                  <a:lnTo>
                    <a:pt x="2256" y="3351"/>
                  </a:lnTo>
                  <a:lnTo>
                    <a:pt x="2229" y="3343"/>
                  </a:lnTo>
                  <a:lnTo>
                    <a:pt x="2201" y="3338"/>
                  </a:lnTo>
                  <a:lnTo>
                    <a:pt x="2173" y="3332"/>
                  </a:lnTo>
                  <a:lnTo>
                    <a:pt x="2145" y="3329"/>
                  </a:lnTo>
                  <a:lnTo>
                    <a:pt x="2115" y="3327"/>
                  </a:lnTo>
                  <a:lnTo>
                    <a:pt x="2086" y="3325"/>
                  </a:lnTo>
                  <a:lnTo>
                    <a:pt x="2086" y="3325"/>
                  </a:lnTo>
                  <a:lnTo>
                    <a:pt x="2057" y="3327"/>
                  </a:lnTo>
                  <a:lnTo>
                    <a:pt x="2029" y="3329"/>
                  </a:lnTo>
                  <a:lnTo>
                    <a:pt x="1999" y="3332"/>
                  </a:lnTo>
                  <a:lnTo>
                    <a:pt x="1971" y="3338"/>
                  </a:lnTo>
                  <a:lnTo>
                    <a:pt x="1944" y="3343"/>
                  </a:lnTo>
                  <a:lnTo>
                    <a:pt x="1917" y="3351"/>
                  </a:lnTo>
                  <a:lnTo>
                    <a:pt x="1890" y="3360"/>
                  </a:lnTo>
                  <a:lnTo>
                    <a:pt x="1864" y="3371"/>
                  </a:lnTo>
                  <a:lnTo>
                    <a:pt x="1839" y="3382"/>
                  </a:lnTo>
                  <a:lnTo>
                    <a:pt x="1814" y="3394"/>
                  </a:lnTo>
                  <a:lnTo>
                    <a:pt x="1791" y="3409"/>
                  </a:lnTo>
                  <a:lnTo>
                    <a:pt x="1767" y="3424"/>
                  </a:lnTo>
                  <a:lnTo>
                    <a:pt x="1744" y="3439"/>
                  </a:lnTo>
                  <a:lnTo>
                    <a:pt x="1723" y="3456"/>
                  </a:lnTo>
                  <a:lnTo>
                    <a:pt x="1703" y="3474"/>
                  </a:lnTo>
                  <a:lnTo>
                    <a:pt x="1682" y="3493"/>
                  </a:lnTo>
                  <a:lnTo>
                    <a:pt x="1664" y="3513"/>
                  </a:lnTo>
                  <a:lnTo>
                    <a:pt x="1646" y="3533"/>
                  </a:lnTo>
                  <a:lnTo>
                    <a:pt x="1629" y="3555"/>
                  </a:lnTo>
                  <a:lnTo>
                    <a:pt x="1614" y="3577"/>
                  </a:lnTo>
                  <a:lnTo>
                    <a:pt x="1598" y="3601"/>
                  </a:lnTo>
                  <a:lnTo>
                    <a:pt x="1584" y="3624"/>
                  </a:lnTo>
                  <a:lnTo>
                    <a:pt x="1572" y="3649"/>
                  </a:lnTo>
                  <a:lnTo>
                    <a:pt x="1561" y="3674"/>
                  </a:lnTo>
                  <a:lnTo>
                    <a:pt x="1551" y="3700"/>
                  </a:lnTo>
                  <a:lnTo>
                    <a:pt x="1542" y="3727"/>
                  </a:lnTo>
                  <a:lnTo>
                    <a:pt x="1534" y="3754"/>
                  </a:lnTo>
                  <a:lnTo>
                    <a:pt x="1527" y="3781"/>
                  </a:lnTo>
                  <a:lnTo>
                    <a:pt x="1522" y="3809"/>
                  </a:lnTo>
                  <a:lnTo>
                    <a:pt x="1519" y="3838"/>
                  </a:lnTo>
                  <a:lnTo>
                    <a:pt x="1517" y="3867"/>
                  </a:lnTo>
                  <a:lnTo>
                    <a:pt x="1516" y="3896"/>
                  </a:lnTo>
                  <a:lnTo>
                    <a:pt x="1516" y="3896"/>
                  </a:lnTo>
                  <a:lnTo>
                    <a:pt x="1517" y="3925"/>
                  </a:lnTo>
                  <a:lnTo>
                    <a:pt x="1519" y="3955"/>
                  </a:lnTo>
                  <a:lnTo>
                    <a:pt x="1522" y="3983"/>
                  </a:lnTo>
                  <a:lnTo>
                    <a:pt x="1527" y="4011"/>
                  </a:lnTo>
                  <a:lnTo>
                    <a:pt x="1534" y="4039"/>
                  </a:lnTo>
                  <a:lnTo>
                    <a:pt x="1542" y="4066"/>
                  </a:lnTo>
                  <a:lnTo>
                    <a:pt x="1551" y="4092"/>
                  </a:lnTo>
                  <a:lnTo>
                    <a:pt x="1561" y="4118"/>
                  </a:lnTo>
                  <a:lnTo>
                    <a:pt x="1572" y="4144"/>
                  </a:lnTo>
                  <a:lnTo>
                    <a:pt x="1584" y="4169"/>
                  </a:lnTo>
                  <a:lnTo>
                    <a:pt x="1598" y="4193"/>
                  </a:lnTo>
                  <a:lnTo>
                    <a:pt x="1614" y="4215"/>
                  </a:lnTo>
                  <a:lnTo>
                    <a:pt x="1629" y="4238"/>
                  </a:lnTo>
                  <a:lnTo>
                    <a:pt x="1646" y="4259"/>
                  </a:lnTo>
                  <a:lnTo>
                    <a:pt x="1664" y="4281"/>
                  </a:lnTo>
                  <a:lnTo>
                    <a:pt x="1682" y="4300"/>
                  </a:lnTo>
                  <a:lnTo>
                    <a:pt x="1703" y="4319"/>
                  </a:lnTo>
                  <a:lnTo>
                    <a:pt x="1723" y="4337"/>
                  </a:lnTo>
                  <a:lnTo>
                    <a:pt x="1744" y="4354"/>
                  </a:lnTo>
                  <a:lnTo>
                    <a:pt x="1767" y="4370"/>
                  </a:lnTo>
                  <a:lnTo>
                    <a:pt x="1791" y="4384"/>
                  </a:lnTo>
                  <a:lnTo>
                    <a:pt x="1814" y="4398"/>
                  </a:lnTo>
                  <a:lnTo>
                    <a:pt x="1839" y="4411"/>
                  </a:lnTo>
                  <a:lnTo>
                    <a:pt x="1864" y="4423"/>
                  </a:lnTo>
                  <a:lnTo>
                    <a:pt x="1890" y="4433"/>
                  </a:lnTo>
                  <a:lnTo>
                    <a:pt x="1917" y="4442"/>
                  </a:lnTo>
                  <a:lnTo>
                    <a:pt x="1944" y="4450"/>
                  </a:lnTo>
                  <a:lnTo>
                    <a:pt x="1971" y="4455"/>
                  </a:lnTo>
                  <a:lnTo>
                    <a:pt x="1999" y="4461"/>
                  </a:lnTo>
                  <a:lnTo>
                    <a:pt x="2029" y="4464"/>
                  </a:lnTo>
                  <a:lnTo>
                    <a:pt x="2057" y="4467"/>
                  </a:lnTo>
                  <a:lnTo>
                    <a:pt x="2086" y="4468"/>
                  </a:lnTo>
                  <a:lnTo>
                    <a:pt x="2086" y="4468"/>
                  </a:lnTo>
                  <a:lnTo>
                    <a:pt x="2117" y="4467"/>
                  </a:lnTo>
                  <a:lnTo>
                    <a:pt x="2146" y="4464"/>
                  </a:lnTo>
                  <a:lnTo>
                    <a:pt x="2175" y="4460"/>
                  </a:lnTo>
                  <a:lnTo>
                    <a:pt x="2205" y="4455"/>
                  </a:lnTo>
                  <a:lnTo>
                    <a:pt x="2232" y="4449"/>
                  </a:lnTo>
                  <a:lnTo>
                    <a:pt x="2260" y="4441"/>
                  </a:lnTo>
                  <a:lnTo>
                    <a:pt x="2287" y="4431"/>
                  </a:lnTo>
                  <a:lnTo>
                    <a:pt x="2313" y="4420"/>
                  </a:lnTo>
                  <a:lnTo>
                    <a:pt x="2339" y="4408"/>
                  </a:lnTo>
                  <a:lnTo>
                    <a:pt x="2364" y="4394"/>
                  </a:lnTo>
                  <a:lnTo>
                    <a:pt x="2388" y="4381"/>
                  </a:lnTo>
                  <a:lnTo>
                    <a:pt x="2411" y="4365"/>
                  </a:lnTo>
                  <a:lnTo>
                    <a:pt x="2435" y="4348"/>
                  </a:lnTo>
                  <a:lnTo>
                    <a:pt x="2456" y="4330"/>
                  </a:lnTo>
                  <a:lnTo>
                    <a:pt x="2476" y="4312"/>
                  </a:lnTo>
                  <a:lnTo>
                    <a:pt x="2497" y="4292"/>
                  </a:lnTo>
                  <a:lnTo>
                    <a:pt x="3150" y="4609"/>
                  </a:lnTo>
                  <a:lnTo>
                    <a:pt x="3150" y="4609"/>
                  </a:lnTo>
                  <a:lnTo>
                    <a:pt x="3136" y="4654"/>
                  </a:lnTo>
                  <a:lnTo>
                    <a:pt x="3124" y="4700"/>
                  </a:lnTo>
                  <a:lnTo>
                    <a:pt x="3113" y="4746"/>
                  </a:lnTo>
                  <a:lnTo>
                    <a:pt x="3106" y="4794"/>
                  </a:lnTo>
                  <a:lnTo>
                    <a:pt x="3099" y="4842"/>
                  </a:lnTo>
                  <a:lnTo>
                    <a:pt x="3094" y="4891"/>
                  </a:lnTo>
                  <a:lnTo>
                    <a:pt x="3091" y="4939"/>
                  </a:lnTo>
                  <a:lnTo>
                    <a:pt x="3090" y="4989"/>
                  </a:lnTo>
                  <a:lnTo>
                    <a:pt x="3090" y="4989"/>
                  </a:lnTo>
                  <a:lnTo>
                    <a:pt x="3092" y="5046"/>
                  </a:lnTo>
                  <a:lnTo>
                    <a:pt x="3095" y="5103"/>
                  </a:lnTo>
                  <a:lnTo>
                    <a:pt x="3102" y="5158"/>
                  </a:lnTo>
                  <a:lnTo>
                    <a:pt x="3111" y="5213"/>
                  </a:lnTo>
                  <a:lnTo>
                    <a:pt x="3123" y="5267"/>
                  </a:lnTo>
                  <a:lnTo>
                    <a:pt x="3136" y="5320"/>
                  </a:lnTo>
                  <a:lnTo>
                    <a:pt x="3152" y="5373"/>
                  </a:lnTo>
                  <a:lnTo>
                    <a:pt x="3170" y="5424"/>
                  </a:lnTo>
                  <a:lnTo>
                    <a:pt x="2013" y="6293"/>
                  </a:lnTo>
                  <a:lnTo>
                    <a:pt x="2013" y="6293"/>
                  </a:lnTo>
                  <a:lnTo>
                    <a:pt x="1972" y="6264"/>
                  </a:lnTo>
                  <a:lnTo>
                    <a:pt x="1932" y="6237"/>
                  </a:lnTo>
                  <a:lnTo>
                    <a:pt x="1889" y="6212"/>
                  </a:lnTo>
                  <a:lnTo>
                    <a:pt x="1846" y="6187"/>
                  </a:lnTo>
                  <a:lnTo>
                    <a:pt x="1802" y="6165"/>
                  </a:lnTo>
                  <a:lnTo>
                    <a:pt x="1757" y="6145"/>
                  </a:lnTo>
                  <a:lnTo>
                    <a:pt x="1711" y="6125"/>
                  </a:lnTo>
                  <a:lnTo>
                    <a:pt x="1663" y="6108"/>
                  </a:lnTo>
                  <a:lnTo>
                    <a:pt x="1616" y="6094"/>
                  </a:lnTo>
                  <a:lnTo>
                    <a:pt x="1566" y="6080"/>
                  </a:lnTo>
                  <a:lnTo>
                    <a:pt x="1518" y="6069"/>
                  </a:lnTo>
                  <a:lnTo>
                    <a:pt x="1467" y="6059"/>
                  </a:lnTo>
                  <a:lnTo>
                    <a:pt x="1416" y="6052"/>
                  </a:lnTo>
                  <a:lnTo>
                    <a:pt x="1364" y="6046"/>
                  </a:lnTo>
                  <a:lnTo>
                    <a:pt x="1313" y="6043"/>
                  </a:lnTo>
                  <a:lnTo>
                    <a:pt x="1260" y="6042"/>
                  </a:lnTo>
                  <a:lnTo>
                    <a:pt x="1260" y="6042"/>
                  </a:lnTo>
                  <a:lnTo>
                    <a:pt x="1227" y="6042"/>
                  </a:lnTo>
                  <a:lnTo>
                    <a:pt x="1195" y="6043"/>
                  </a:lnTo>
                  <a:lnTo>
                    <a:pt x="1163" y="6045"/>
                  </a:lnTo>
                  <a:lnTo>
                    <a:pt x="1131" y="6049"/>
                  </a:lnTo>
                  <a:lnTo>
                    <a:pt x="1099" y="6052"/>
                  </a:lnTo>
                  <a:lnTo>
                    <a:pt x="1068" y="6057"/>
                  </a:lnTo>
                  <a:lnTo>
                    <a:pt x="1036" y="6061"/>
                  </a:lnTo>
                  <a:lnTo>
                    <a:pt x="1006" y="6068"/>
                  </a:lnTo>
                  <a:lnTo>
                    <a:pt x="975" y="6073"/>
                  </a:lnTo>
                  <a:lnTo>
                    <a:pt x="945" y="6081"/>
                  </a:lnTo>
                  <a:lnTo>
                    <a:pt x="915" y="6089"/>
                  </a:lnTo>
                  <a:lnTo>
                    <a:pt x="885" y="6098"/>
                  </a:lnTo>
                  <a:lnTo>
                    <a:pt x="856" y="6108"/>
                  </a:lnTo>
                  <a:lnTo>
                    <a:pt x="827" y="6119"/>
                  </a:lnTo>
                  <a:lnTo>
                    <a:pt x="798" y="6129"/>
                  </a:lnTo>
                  <a:lnTo>
                    <a:pt x="769" y="6141"/>
                  </a:lnTo>
                  <a:lnTo>
                    <a:pt x="742" y="6154"/>
                  </a:lnTo>
                  <a:lnTo>
                    <a:pt x="714" y="6166"/>
                  </a:lnTo>
                  <a:lnTo>
                    <a:pt x="687" y="6179"/>
                  </a:lnTo>
                  <a:lnTo>
                    <a:pt x="660" y="6194"/>
                  </a:lnTo>
                  <a:lnTo>
                    <a:pt x="633" y="6209"/>
                  </a:lnTo>
                  <a:lnTo>
                    <a:pt x="607" y="6225"/>
                  </a:lnTo>
                  <a:lnTo>
                    <a:pt x="581" y="6240"/>
                  </a:lnTo>
                  <a:lnTo>
                    <a:pt x="556" y="6257"/>
                  </a:lnTo>
                  <a:lnTo>
                    <a:pt x="531" y="6274"/>
                  </a:lnTo>
                  <a:lnTo>
                    <a:pt x="506" y="6292"/>
                  </a:lnTo>
                  <a:lnTo>
                    <a:pt x="483" y="6310"/>
                  </a:lnTo>
                  <a:lnTo>
                    <a:pt x="459" y="6329"/>
                  </a:lnTo>
                  <a:lnTo>
                    <a:pt x="435" y="6349"/>
                  </a:lnTo>
                  <a:lnTo>
                    <a:pt x="413" y="6369"/>
                  </a:lnTo>
                  <a:lnTo>
                    <a:pt x="391" y="6389"/>
                  </a:lnTo>
                  <a:lnTo>
                    <a:pt x="369" y="6411"/>
                  </a:lnTo>
                  <a:lnTo>
                    <a:pt x="348" y="6432"/>
                  </a:lnTo>
                  <a:lnTo>
                    <a:pt x="327" y="6455"/>
                  </a:lnTo>
                  <a:lnTo>
                    <a:pt x="308" y="6477"/>
                  </a:lnTo>
                  <a:lnTo>
                    <a:pt x="288" y="6500"/>
                  </a:lnTo>
                  <a:lnTo>
                    <a:pt x="268" y="6523"/>
                  </a:lnTo>
                  <a:lnTo>
                    <a:pt x="250" y="6548"/>
                  </a:lnTo>
                  <a:lnTo>
                    <a:pt x="232" y="6572"/>
                  </a:lnTo>
                  <a:lnTo>
                    <a:pt x="215" y="6597"/>
                  </a:lnTo>
                  <a:lnTo>
                    <a:pt x="198" y="6623"/>
                  </a:lnTo>
                  <a:lnTo>
                    <a:pt x="183" y="6649"/>
                  </a:lnTo>
                  <a:lnTo>
                    <a:pt x="167" y="6675"/>
                  </a:lnTo>
                  <a:lnTo>
                    <a:pt x="152" y="6700"/>
                  </a:lnTo>
                  <a:lnTo>
                    <a:pt x="138" y="6728"/>
                  </a:lnTo>
                  <a:lnTo>
                    <a:pt x="124" y="6756"/>
                  </a:lnTo>
                  <a:lnTo>
                    <a:pt x="112" y="6783"/>
                  </a:lnTo>
                  <a:lnTo>
                    <a:pt x="99" y="6811"/>
                  </a:lnTo>
                  <a:lnTo>
                    <a:pt x="88" y="6839"/>
                  </a:lnTo>
                  <a:lnTo>
                    <a:pt x="77" y="6868"/>
                  </a:lnTo>
                  <a:lnTo>
                    <a:pt x="67" y="6898"/>
                  </a:lnTo>
                  <a:lnTo>
                    <a:pt x="56" y="6927"/>
                  </a:lnTo>
                  <a:lnTo>
                    <a:pt x="48" y="6956"/>
                  </a:lnTo>
                  <a:lnTo>
                    <a:pt x="39" y="6987"/>
                  </a:lnTo>
                  <a:lnTo>
                    <a:pt x="33" y="7017"/>
                  </a:lnTo>
                  <a:lnTo>
                    <a:pt x="26" y="7048"/>
                  </a:lnTo>
                  <a:lnTo>
                    <a:pt x="20" y="7078"/>
                  </a:lnTo>
                  <a:lnTo>
                    <a:pt x="15" y="7110"/>
                  </a:lnTo>
                  <a:lnTo>
                    <a:pt x="10" y="7141"/>
                  </a:lnTo>
                  <a:lnTo>
                    <a:pt x="7" y="7173"/>
                  </a:lnTo>
                  <a:lnTo>
                    <a:pt x="3" y="7205"/>
                  </a:lnTo>
                  <a:lnTo>
                    <a:pt x="2" y="7236"/>
                  </a:lnTo>
                  <a:lnTo>
                    <a:pt x="1" y="7269"/>
                  </a:lnTo>
                  <a:lnTo>
                    <a:pt x="0" y="7301"/>
                  </a:lnTo>
                  <a:lnTo>
                    <a:pt x="0" y="7301"/>
                  </a:lnTo>
                  <a:lnTo>
                    <a:pt x="1" y="7334"/>
                  </a:lnTo>
                  <a:lnTo>
                    <a:pt x="2" y="7366"/>
                  </a:lnTo>
                  <a:lnTo>
                    <a:pt x="3" y="7398"/>
                  </a:lnTo>
                  <a:lnTo>
                    <a:pt x="7" y="7430"/>
                  </a:lnTo>
                  <a:lnTo>
                    <a:pt x="10" y="7462"/>
                  </a:lnTo>
                  <a:lnTo>
                    <a:pt x="15" y="7493"/>
                  </a:lnTo>
                  <a:lnTo>
                    <a:pt x="20" y="7525"/>
                  </a:lnTo>
                  <a:lnTo>
                    <a:pt x="26" y="7555"/>
                  </a:lnTo>
                  <a:lnTo>
                    <a:pt x="33" y="7586"/>
                  </a:lnTo>
                  <a:lnTo>
                    <a:pt x="39" y="7616"/>
                  </a:lnTo>
                  <a:lnTo>
                    <a:pt x="48" y="7647"/>
                  </a:lnTo>
                  <a:lnTo>
                    <a:pt x="56" y="7676"/>
                  </a:lnTo>
                  <a:lnTo>
                    <a:pt x="67" y="7705"/>
                  </a:lnTo>
                  <a:lnTo>
                    <a:pt x="77" y="7735"/>
                  </a:lnTo>
                  <a:lnTo>
                    <a:pt x="88" y="7763"/>
                  </a:lnTo>
                  <a:lnTo>
                    <a:pt x="99" y="7792"/>
                  </a:lnTo>
                  <a:lnTo>
                    <a:pt x="112" y="7820"/>
                  </a:lnTo>
                  <a:lnTo>
                    <a:pt x="124" y="7847"/>
                  </a:lnTo>
                  <a:lnTo>
                    <a:pt x="138" y="7874"/>
                  </a:lnTo>
                  <a:lnTo>
                    <a:pt x="152" y="7901"/>
                  </a:lnTo>
                  <a:lnTo>
                    <a:pt x="167" y="7928"/>
                  </a:lnTo>
                  <a:lnTo>
                    <a:pt x="183" y="7954"/>
                  </a:lnTo>
                  <a:lnTo>
                    <a:pt x="198" y="7980"/>
                  </a:lnTo>
                  <a:lnTo>
                    <a:pt x="215" y="8005"/>
                  </a:lnTo>
                  <a:lnTo>
                    <a:pt x="232" y="8031"/>
                  </a:lnTo>
                  <a:lnTo>
                    <a:pt x="250" y="8055"/>
                  </a:lnTo>
                  <a:lnTo>
                    <a:pt x="268" y="8080"/>
                  </a:lnTo>
                  <a:lnTo>
                    <a:pt x="288" y="8102"/>
                  </a:lnTo>
                  <a:lnTo>
                    <a:pt x="308" y="8126"/>
                  </a:lnTo>
                  <a:lnTo>
                    <a:pt x="327" y="8148"/>
                  </a:lnTo>
                  <a:lnTo>
                    <a:pt x="348" y="8171"/>
                  </a:lnTo>
                  <a:lnTo>
                    <a:pt x="369" y="8192"/>
                  </a:lnTo>
                  <a:lnTo>
                    <a:pt x="391" y="8213"/>
                  </a:lnTo>
                  <a:lnTo>
                    <a:pt x="413" y="8234"/>
                  </a:lnTo>
                  <a:lnTo>
                    <a:pt x="435" y="8254"/>
                  </a:lnTo>
                  <a:lnTo>
                    <a:pt x="459" y="8274"/>
                  </a:lnTo>
                  <a:lnTo>
                    <a:pt x="483" y="8293"/>
                  </a:lnTo>
                  <a:lnTo>
                    <a:pt x="506" y="8311"/>
                  </a:lnTo>
                  <a:lnTo>
                    <a:pt x="531" y="8329"/>
                  </a:lnTo>
                  <a:lnTo>
                    <a:pt x="556" y="8346"/>
                  </a:lnTo>
                  <a:lnTo>
                    <a:pt x="581" y="8363"/>
                  </a:lnTo>
                  <a:lnTo>
                    <a:pt x="607" y="8378"/>
                  </a:lnTo>
                  <a:lnTo>
                    <a:pt x="633" y="8394"/>
                  </a:lnTo>
                  <a:lnTo>
                    <a:pt x="660" y="8409"/>
                  </a:lnTo>
                  <a:lnTo>
                    <a:pt x="687" y="8423"/>
                  </a:lnTo>
                  <a:lnTo>
                    <a:pt x="714" y="8437"/>
                  </a:lnTo>
                  <a:lnTo>
                    <a:pt x="742" y="8449"/>
                  </a:lnTo>
                  <a:lnTo>
                    <a:pt x="769" y="8462"/>
                  </a:lnTo>
                  <a:lnTo>
                    <a:pt x="798" y="8473"/>
                  </a:lnTo>
                  <a:lnTo>
                    <a:pt x="827" y="8484"/>
                  </a:lnTo>
                  <a:lnTo>
                    <a:pt x="856" y="8495"/>
                  </a:lnTo>
                  <a:lnTo>
                    <a:pt x="885" y="8505"/>
                  </a:lnTo>
                  <a:lnTo>
                    <a:pt x="915" y="8514"/>
                  </a:lnTo>
                  <a:lnTo>
                    <a:pt x="945" y="8522"/>
                  </a:lnTo>
                  <a:lnTo>
                    <a:pt x="975" y="8528"/>
                  </a:lnTo>
                  <a:lnTo>
                    <a:pt x="1006" y="8535"/>
                  </a:lnTo>
                  <a:lnTo>
                    <a:pt x="1036" y="8542"/>
                  </a:lnTo>
                  <a:lnTo>
                    <a:pt x="1068" y="8546"/>
                  </a:lnTo>
                  <a:lnTo>
                    <a:pt x="1099" y="8551"/>
                  </a:lnTo>
                  <a:lnTo>
                    <a:pt x="1131" y="8554"/>
                  </a:lnTo>
                  <a:lnTo>
                    <a:pt x="1163" y="8558"/>
                  </a:lnTo>
                  <a:lnTo>
                    <a:pt x="1195" y="8559"/>
                  </a:lnTo>
                  <a:lnTo>
                    <a:pt x="1227" y="8561"/>
                  </a:lnTo>
                  <a:lnTo>
                    <a:pt x="1260" y="8561"/>
                  </a:lnTo>
                  <a:lnTo>
                    <a:pt x="1260" y="8561"/>
                  </a:lnTo>
                  <a:lnTo>
                    <a:pt x="1292" y="8561"/>
                  </a:lnTo>
                  <a:lnTo>
                    <a:pt x="1325" y="8559"/>
                  </a:lnTo>
                  <a:lnTo>
                    <a:pt x="1357" y="8558"/>
                  </a:lnTo>
                  <a:lnTo>
                    <a:pt x="1388" y="8554"/>
                  </a:lnTo>
                  <a:lnTo>
                    <a:pt x="1420" y="8551"/>
                  </a:lnTo>
                  <a:lnTo>
                    <a:pt x="1451" y="8546"/>
                  </a:lnTo>
                  <a:lnTo>
                    <a:pt x="1483" y="8542"/>
                  </a:lnTo>
                  <a:lnTo>
                    <a:pt x="1513" y="8535"/>
                  </a:lnTo>
                  <a:lnTo>
                    <a:pt x="1544" y="8528"/>
                  </a:lnTo>
                  <a:lnTo>
                    <a:pt x="1574" y="8522"/>
                  </a:lnTo>
                  <a:lnTo>
                    <a:pt x="1605" y="8514"/>
                  </a:lnTo>
                  <a:lnTo>
                    <a:pt x="1634" y="8505"/>
                  </a:lnTo>
                  <a:lnTo>
                    <a:pt x="1663" y="8495"/>
                  </a:lnTo>
                  <a:lnTo>
                    <a:pt x="1693" y="8484"/>
                  </a:lnTo>
                  <a:lnTo>
                    <a:pt x="1722" y="8473"/>
                  </a:lnTo>
                  <a:lnTo>
                    <a:pt x="1750" y="8462"/>
                  </a:lnTo>
                  <a:lnTo>
                    <a:pt x="1778" y="8449"/>
                  </a:lnTo>
                  <a:lnTo>
                    <a:pt x="1807" y="8437"/>
                  </a:lnTo>
                  <a:lnTo>
                    <a:pt x="1834" y="8423"/>
                  </a:lnTo>
                  <a:lnTo>
                    <a:pt x="1861" y="8409"/>
                  </a:lnTo>
                  <a:lnTo>
                    <a:pt x="1887" y="8394"/>
                  </a:lnTo>
                  <a:lnTo>
                    <a:pt x="1913" y="8378"/>
                  </a:lnTo>
                  <a:lnTo>
                    <a:pt x="1938" y="8363"/>
                  </a:lnTo>
                  <a:lnTo>
                    <a:pt x="1964" y="8346"/>
                  </a:lnTo>
                  <a:lnTo>
                    <a:pt x="1989" y="8329"/>
                  </a:lnTo>
                  <a:lnTo>
                    <a:pt x="2014" y="8311"/>
                  </a:lnTo>
                  <a:lnTo>
                    <a:pt x="2038" y="8293"/>
                  </a:lnTo>
                  <a:lnTo>
                    <a:pt x="2061" y="8274"/>
                  </a:lnTo>
                  <a:lnTo>
                    <a:pt x="2084" y="8254"/>
                  </a:lnTo>
                  <a:lnTo>
                    <a:pt x="2106" y="8234"/>
                  </a:lnTo>
                  <a:lnTo>
                    <a:pt x="2129" y="8213"/>
                  </a:lnTo>
                  <a:lnTo>
                    <a:pt x="2150" y="8192"/>
                  </a:lnTo>
                  <a:lnTo>
                    <a:pt x="2172" y="8171"/>
                  </a:lnTo>
                  <a:lnTo>
                    <a:pt x="2192" y="8148"/>
                  </a:lnTo>
                  <a:lnTo>
                    <a:pt x="2212" y="8126"/>
                  </a:lnTo>
                  <a:lnTo>
                    <a:pt x="2232" y="8102"/>
                  </a:lnTo>
                  <a:lnTo>
                    <a:pt x="2251" y="8080"/>
                  </a:lnTo>
                  <a:lnTo>
                    <a:pt x="2269" y="8055"/>
                  </a:lnTo>
                  <a:lnTo>
                    <a:pt x="2287" y="8031"/>
                  </a:lnTo>
                  <a:lnTo>
                    <a:pt x="2304" y="8005"/>
                  </a:lnTo>
                  <a:lnTo>
                    <a:pt x="2321" y="7980"/>
                  </a:lnTo>
                  <a:lnTo>
                    <a:pt x="2338" y="7954"/>
                  </a:lnTo>
                  <a:lnTo>
                    <a:pt x="2352" y="7928"/>
                  </a:lnTo>
                  <a:lnTo>
                    <a:pt x="2367" y="7901"/>
                  </a:lnTo>
                  <a:lnTo>
                    <a:pt x="2382" y="7874"/>
                  </a:lnTo>
                  <a:lnTo>
                    <a:pt x="2395" y="7847"/>
                  </a:lnTo>
                  <a:lnTo>
                    <a:pt x="2409" y="7820"/>
                  </a:lnTo>
                  <a:lnTo>
                    <a:pt x="2420" y="7792"/>
                  </a:lnTo>
                  <a:lnTo>
                    <a:pt x="2432" y="7763"/>
                  </a:lnTo>
                  <a:lnTo>
                    <a:pt x="2443" y="7735"/>
                  </a:lnTo>
                  <a:lnTo>
                    <a:pt x="2454" y="7705"/>
                  </a:lnTo>
                  <a:lnTo>
                    <a:pt x="2463" y="7676"/>
                  </a:lnTo>
                  <a:lnTo>
                    <a:pt x="2472" y="7647"/>
                  </a:lnTo>
                  <a:lnTo>
                    <a:pt x="2480" y="7616"/>
                  </a:lnTo>
                  <a:lnTo>
                    <a:pt x="2488" y="7586"/>
                  </a:lnTo>
                  <a:lnTo>
                    <a:pt x="2494" y="7555"/>
                  </a:lnTo>
                  <a:lnTo>
                    <a:pt x="2500" y="7525"/>
                  </a:lnTo>
                  <a:lnTo>
                    <a:pt x="2505" y="7493"/>
                  </a:lnTo>
                  <a:lnTo>
                    <a:pt x="2509" y="7462"/>
                  </a:lnTo>
                  <a:lnTo>
                    <a:pt x="2514" y="7430"/>
                  </a:lnTo>
                  <a:lnTo>
                    <a:pt x="2516" y="7398"/>
                  </a:lnTo>
                  <a:lnTo>
                    <a:pt x="2518" y="7366"/>
                  </a:lnTo>
                  <a:lnTo>
                    <a:pt x="2519" y="7334"/>
                  </a:lnTo>
                  <a:lnTo>
                    <a:pt x="2519" y="7301"/>
                  </a:lnTo>
                  <a:lnTo>
                    <a:pt x="2519" y="7301"/>
                  </a:lnTo>
                  <a:lnTo>
                    <a:pt x="2519" y="7272"/>
                  </a:lnTo>
                  <a:lnTo>
                    <a:pt x="2518" y="7243"/>
                  </a:lnTo>
                  <a:lnTo>
                    <a:pt x="2514" y="7186"/>
                  </a:lnTo>
                  <a:lnTo>
                    <a:pt x="2508" y="7129"/>
                  </a:lnTo>
                  <a:lnTo>
                    <a:pt x="2498" y="7074"/>
                  </a:lnTo>
                  <a:lnTo>
                    <a:pt x="2487" y="7018"/>
                  </a:lnTo>
                  <a:lnTo>
                    <a:pt x="2473" y="6964"/>
                  </a:lnTo>
                  <a:lnTo>
                    <a:pt x="2456" y="6911"/>
                  </a:lnTo>
                  <a:lnTo>
                    <a:pt x="2438" y="6859"/>
                  </a:lnTo>
                  <a:lnTo>
                    <a:pt x="3595" y="5991"/>
                  </a:lnTo>
                  <a:lnTo>
                    <a:pt x="3595" y="5991"/>
                  </a:lnTo>
                  <a:lnTo>
                    <a:pt x="3629" y="6015"/>
                  </a:lnTo>
                  <a:lnTo>
                    <a:pt x="3663" y="6037"/>
                  </a:lnTo>
                  <a:lnTo>
                    <a:pt x="3698" y="6060"/>
                  </a:lnTo>
                  <a:lnTo>
                    <a:pt x="3734" y="6080"/>
                  </a:lnTo>
                  <a:lnTo>
                    <a:pt x="3771" y="6101"/>
                  </a:lnTo>
                  <a:lnTo>
                    <a:pt x="3808" y="6119"/>
                  </a:lnTo>
                  <a:lnTo>
                    <a:pt x="3845" y="6136"/>
                  </a:lnTo>
                  <a:lnTo>
                    <a:pt x="3884" y="6152"/>
                  </a:lnTo>
                  <a:lnTo>
                    <a:pt x="3923" y="6167"/>
                  </a:lnTo>
                  <a:lnTo>
                    <a:pt x="3963" y="6181"/>
                  </a:lnTo>
                  <a:lnTo>
                    <a:pt x="4003" y="6192"/>
                  </a:lnTo>
                  <a:lnTo>
                    <a:pt x="4045" y="6203"/>
                  </a:lnTo>
                  <a:lnTo>
                    <a:pt x="4086" y="6212"/>
                  </a:lnTo>
                  <a:lnTo>
                    <a:pt x="4128" y="6220"/>
                  </a:lnTo>
                  <a:lnTo>
                    <a:pt x="4170" y="6227"/>
                  </a:lnTo>
                  <a:lnTo>
                    <a:pt x="4213" y="6232"/>
                  </a:lnTo>
                  <a:lnTo>
                    <a:pt x="4251" y="7154"/>
                  </a:lnTo>
                  <a:lnTo>
                    <a:pt x="4251" y="7154"/>
                  </a:lnTo>
                  <a:lnTo>
                    <a:pt x="4222" y="7163"/>
                  </a:lnTo>
                  <a:lnTo>
                    <a:pt x="4193" y="7173"/>
                  </a:lnTo>
                  <a:lnTo>
                    <a:pt x="4164" y="7184"/>
                  </a:lnTo>
                  <a:lnTo>
                    <a:pt x="4136" y="7197"/>
                  </a:lnTo>
                  <a:lnTo>
                    <a:pt x="4109" y="7210"/>
                  </a:lnTo>
                  <a:lnTo>
                    <a:pt x="4082" y="7225"/>
                  </a:lnTo>
                  <a:lnTo>
                    <a:pt x="4056" y="7241"/>
                  </a:lnTo>
                  <a:lnTo>
                    <a:pt x="4031" y="7256"/>
                  </a:lnTo>
                  <a:lnTo>
                    <a:pt x="4007" y="7274"/>
                  </a:lnTo>
                  <a:lnTo>
                    <a:pt x="3983" y="7292"/>
                  </a:lnTo>
                  <a:lnTo>
                    <a:pt x="3959" y="7312"/>
                  </a:lnTo>
                  <a:lnTo>
                    <a:pt x="3938" y="7332"/>
                  </a:lnTo>
                  <a:lnTo>
                    <a:pt x="3915" y="7353"/>
                  </a:lnTo>
                  <a:lnTo>
                    <a:pt x="3895" y="7376"/>
                  </a:lnTo>
                  <a:lnTo>
                    <a:pt x="3876" y="7398"/>
                  </a:lnTo>
                  <a:lnTo>
                    <a:pt x="3857" y="7422"/>
                  </a:lnTo>
                  <a:lnTo>
                    <a:pt x="3839" y="7446"/>
                  </a:lnTo>
                  <a:lnTo>
                    <a:pt x="3822" y="7471"/>
                  </a:lnTo>
                  <a:lnTo>
                    <a:pt x="3806" y="7497"/>
                  </a:lnTo>
                  <a:lnTo>
                    <a:pt x="3791" y="7523"/>
                  </a:lnTo>
                  <a:lnTo>
                    <a:pt x="3777" y="7550"/>
                  </a:lnTo>
                  <a:lnTo>
                    <a:pt x="3764" y="7578"/>
                  </a:lnTo>
                  <a:lnTo>
                    <a:pt x="3753" y="7606"/>
                  </a:lnTo>
                  <a:lnTo>
                    <a:pt x="3742" y="7634"/>
                  </a:lnTo>
                  <a:lnTo>
                    <a:pt x="3733" y="7663"/>
                  </a:lnTo>
                  <a:lnTo>
                    <a:pt x="3724" y="7694"/>
                  </a:lnTo>
                  <a:lnTo>
                    <a:pt x="3717" y="7724"/>
                  </a:lnTo>
                  <a:lnTo>
                    <a:pt x="3711" y="7755"/>
                  </a:lnTo>
                  <a:lnTo>
                    <a:pt x="3707" y="7786"/>
                  </a:lnTo>
                  <a:lnTo>
                    <a:pt x="3703" y="7818"/>
                  </a:lnTo>
                  <a:lnTo>
                    <a:pt x="3701" y="7850"/>
                  </a:lnTo>
                  <a:lnTo>
                    <a:pt x="3700" y="7882"/>
                  </a:lnTo>
                  <a:lnTo>
                    <a:pt x="3700" y="7882"/>
                  </a:lnTo>
                  <a:lnTo>
                    <a:pt x="3701" y="7921"/>
                  </a:lnTo>
                  <a:lnTo>
                    <a:pt x="3704" y="7959"/>
                  </a:lnTo>
                  <a:lnTo>
                    <a:pt x="3709" y="7997"/>
                  </a:lnTo>
                  <a:lnTo>
                    <a:pt x="3716" y="8034"/>
                  </a:lnTo>
                  <a:lnTo>
                    <a:pt x="3725" y="8072"/>
                  </a:lnTo>
                  <a:lnTo>
                    <a:pt x="3735" y="8108"/>
                  </a:lnTo>
                  <a:lnTo>
                    <a:pt x="3746" y="8143"/>
                  </a:lnTo>
                  <a:lnTo>
                    <a:pt x="3760" y="8177"/>
                  </a:lnTo>
                  <a:lnTo>
                    <a:pt x="3775" y="8210"/>
                  </a:lnTo>
                  <a:lnTo>
                    <a:pt x="3792" y="8243"/>
                  </a:lnTo>
                  <a:lnTo>
                    <a:pt x="3810" y="8275"/>
                  </a:lnTo>
                  <a:lnTo>
                    <a:pt x="3830" y="8305"/>
                  </a:lnTo>
                  <a:lnTo>
                    <a:pt x="3851" y="8336"/>
                  </a:lnTo>
                  <a:lnTo>
                    <a:pt x="3874" y="8364"/>
                  </a:lnTo>
                  <a:lnTo>
                    <a:pt x="3897" y="8392"/>
                  </a:lnTo>
                  <a:lnTo>
                    <a:pt x="3922" y="8418"/>
                  </a:lnTo>
                  <a:lnTo>
                    <a:pt x="3949" y="8443"/>
                  </a:lnTo>
                  <a:lnTo>
                    <a:pt x="3976" y="8466"/>
                  </a:lnTo>
                  <a:lnTo>
                    <a:pt x="4004" y="8489"/>
                  </a:lnTo>
                  <a:lnTo>
                    <a:pt x="4035" y="8510"/>
                  </a:lnTo>
                  <a:lnTo>
                    <a:pt x="4065" y="8529"/>
                  </a:lnTo>
                  <a:lnTo>
                    <a:pt x="4097" y="8549"/>
                  </a:lnTo>
                  <a:lnTo>
                    <a:pt x="4130" y="8566"/>
                  </a:lnTo>
                  <a:lnTo>
                    <a:pt x="4163" y="8580"/>
                  </a:lnTo>
                  <a:lnTo>
                    <a:pt x="4197" y="8594"/>
                  </a:lnTo>
                  <a:lnTo>
                    <a:pt x="4233" y="8606"/>
                  </a:lnTo>
                  <a:lnTo>
                    <a:pt x="4269" y="8616"/>
                  </a:lnTo>
                  <a:lnTo>
                    <a:pt x="4305" y="8624"/>
                  </a:lnTo>
                  <a:lnTo>
                    <a:pt x="4343" y="8631"/>
                  </a:lnTo>
                  <a:lnTo>
                    <a:pt x="4381" y="8635"/>
                  </a:lnTo>
                  <a:lnTo>
                    <a:pt x="4419" y="8639"/>
                  </a:lnTo>
                  <a:lnTo>
                    <a:pt x="4458" y="8640"/>
                  </a:lnTo>
                  <a:lnTo>
                    <a:pt x="4458" y="8640"/>
                  </a:lnTo>
                  <a:lnTo>
                    <a:pt x="4497" y="8639"/>
                  </a:lnTo>
                  <a:lnTo>
                    <a:pt x="4535" y="8635"/>
                  </a:lnTo>
                  <a:lnTo>
                    <a:pt x="4574" y="8631"/>
                  </a:lnTo>
                  <a:lnTo>
                    <a:pt x="4611" y="8624"/>
                  </a:lnTo>
                  <a:lnTo>
                    <a:pt x="4647" y="8616"/>
                  </a:lnTo>
                  <a:lnTo>
                    <a:pt x="4683" y="8606"/>
                  </a:lnTo>
                  <a:lnTo>
                    <a:pt x="4719" y="8594"/>
                  </a:lnTo>
                  <a:lnTo>
                    <a:pt x="4753" y="8580"/>
                  </a:lnTo>
                  <a:lnTo>
                    <a:pt x="4787" y="8566"/>
                  </a:lnTo>
                  <a:lnTo>
                    <a:pt x="4820" y="8549"/>
                  </a:lnTo>
                  <a:lnTo>
                    <a:pt x="4851" y="8529"/>
                  </a:lnTo>
                  <a:lnTo>
                    <a:pt x="4882" y="8510"/>
                  </a:lnTo>
                  <a:lnTo>
                    <a:pt x="4912" y="8489"/>
                  </a:lnTo>
                  <a:lnTo>
                    <a:pt x="4940" y="8466"/>
                  </a:lnTo>
                  <a:lnTo>
                    <a:pt x="4967" y="8443"/>
                  </a:lnTo>
                  <a:lnTo>
                    <a:pt x="4994" y="8418"/>
                  </a:lnTo>
                  <a:lnTo>
                    <a:pt x="5019" y="8392"/>
                  </a:lnTo>
                  <a:lnTo>
                    <a:pt x="5043" y="8364"/>
                  </a:lnTo>
                  <a:lnTo>
                    <a:pt x="5065" y="8336"/>
                  </a:lnTo>
                  <a:lnTo>
                    <a:pt x="5087" y="8305"/>
                  </a:lnTo>
                  <a:lnTo>
                    <a:pt x="5106" y="8275"/>
                  </a:lnTo>
                  <a:lnTo>
                    <a:pt x="5124" y="8243"/>
                  </a:lnTo>
                  <a:lnTo>
                    <a:pt x="5141" y="8210"/>
                  </a:lnTo>
                  <a:lnTo>
                    <a:pt x="5157" y="8177"/>
                  </a:lnTo>
                  <a:lnTo>
                    <a:pt x="5170" y="8143"/>
                  </a:lnTo>
                  <a:lnTo>
                    <a:pt x="5182" y="8108"/>
                  </a:lnTo>
                  <a:lnTo>
                    <a:pt x="5192" y="8072"/>
                  </a:lnTo>
                  <a:lnTo>
                    <a:pt x="5201" y="8034"/>
                  </a:lnTo>
                  <a:lnTo>
                    <a:pt x="5208" y="7997"/>
                  </a:lnTo>
                  <a:lnTo>
                    <a:pt x="5212" y="7959"/>
                  </a:lnTo>
                  <a:lnTo>
                    <a:pt x="5215" y="7921"/>
                  </a:lnTo>
                  <a:lnTo>
                    <a:pt x="5215" y="7882"/>
                  </a:lnTo>
                  <a:lnTo>
                    <a:pt x="5215" y="7882"/>
                  </a:lnTo>
                  <a:lnTo>
                    <a:pt x="5215" y="7847"/>
                  </a:lnTo>
                  <a:lnTo>
                    <a:pt x="5213" y="7813"/>
                  </a:lnTo>
                  <a:lnTo>
                    <a:pt x="5209" y="7781"/>
                  </a:lnTo>
                  <a:lnTo>
                    <a:pt x="5204" y="7747"/>
                  </a:lnTo>
                  <a:lnTo>
                    <a:pt x="5197" y="7714"/>
                  </a:lnTo>
                  <a:lnTo>
                    <a:pt x="5190" y="7683"/>
                  </a:lnTo>
                  <a:lnTo>
                    <a:pt x="5180" y="7651"/>
                  </a:lnTo>
                  <a:lnTo>
                    <a:pt x="5169" y="7621"/>
                  </a:lnTo>
                  <a:lnTo>
                    <a:pt x="5158" y="7590"/>
                  </a:lnTo>
                  <a:lnTo>
                    <a:pt x="5144" y="7560"/>
                  </a:lnTo>
                  <a:lnTo>
                    <a:pt x="5130" y="7532"/>
                  </a:lnTo>
                  <a:lnTo>
                    <a:pt x="5114" y="7503"/>
                  </a:lnTo>
                  <a:lnTo>
                    <a:pt x="5098" y="7475"/>
                  </a:lnTo>
                  <a:lnTo>
                    <a:pt x="5080" y="7449"/>
                  </a:lnTo>
                  <a:lnTo>
                    <a:pt x="5061" y="7423"/>
                  </a:lnTo>
                  <a:lnTo>
                    <a:pt x="5041" y="7398"/>
                  </a:lnTo>
                  <a:lnTo>
                    <a:pt x="5020" y="7374"/>
                  </a:lnTo>
                  <a:lnTo>
                    <a:pt x="4998" y="7351"/>
                  </a:lnTo>
                  <a:lnTo>
                    <a:pt x="4975" y="7329"/>
                  </a:lnTo>
                  <a:lnTo>
                    <a:pt x="4952" y="7307"/>
                  </a:lnTo>
                  <a:lnTo>
                    <a:pt x="4927" y="7287"/>
                  </a:lnTo>
                  <a:lnTo>
                    <a:pt x="4901" y="7268"/>
                  </a:lnTo>
                  <a:lnTo>
                    <a:pt x="4875" y="7250"/>
                  </a:lnTo>
                  <a:lnTo>
                    <a:pt x="4848" y="7232"/>
                  </a:lnTo>
                  <a:lnTo>
                    <a:pt x="4820" y="7216"/>
                  </a:lnTo>
                  <a:lnTo>
                    <a:pt x="4790" y="7201"/>
                  </a:lnTo>
                  <a:lnTo>
                    <a:pt x="4761" y="7188"/>
                  </a:lnTo>
                  <a:lnTo>
                    <a:pt x="4732" y="7175"/>
                  </a:lnTo>
                  <a:lnTo>
                    <a:pt x="4700" y="7164"/>
                  </a:lnTo>
                  <a:lnTo>
                    <a:pt x="4670" y="7155"/>
                  </a:lnTo>
                  <a:lnTo>
                    <a:pt x="4637" y="7146"/>
                  </a:lnTo>
                  <a:lnTo>
                    <a:pt x="4605" y="7139"/>
                  </a:lnTo>
                  <a:lnTo>
                    <a:pt x="4567" y="6217"/>
                  </a:lnTo>
                  <a:lnTo>
                    <a:pt x="4567" y="6217"/>
                  </a:lnTo>
                  <a:lnTo>
                    <a:pt x="4616" y="6208"/>
                  </a:lnTo>
                  <a:lnTo>
                    <a:pt x="4663" y="6195"/>
                  </a:lnTo>
                  <a:lnTo>
                    <a:pt x="4709" y="6183"/>
                  </a:lnTo>
                  <a:lnTo>
                    <a:pt x="4754" y="6167"/>
                  </a:lnTo>
                  <a:lnTo>
                    <a:pt x="4799" y="6150"/>
                  </a:lnTo>
                  <a:lnTo>
                    <a:pt x="4843" y="6132"/>
                  </a:lnTo>
                  <a:lnTo>
                    <a:pt x="4886" y="6113"/>
                  </a:lnTo>
                  <a:lnTo>
                    <a:pt x="4929" y="6090"/>
                  </a:lnTo>
                  <a:lnTo>
                    <a:pt x="4970" y="6068"/>
                  </a:lnTo>
                  <a:lnTo>
                    <a:pt x="5010" y="6043"/>
                  </a:lnTo>
                  <a:lnTo>
                    <a:pt x="5050" y="6017"/>
                  </a:lnTo>
                  <a:lnTo>
                    <a:pt x="5088" y="5990"/>
                  </a:lnTo>
                  <a:lnTo>
                    <a:pt x="5124" y="5961"/>
                  </a:lnTo>
                  <a:lnTo>
                    <a:pt x="5160" y="5931"/>
                  </a:lnTo>
                  <a:lnTo>
                    <a:pt x="5195" y="5900"/>
                  </a:lnTo>
                  <a:lnTo>
                    <a:pt x="5229" y="5867"/>
                  </a:lnTo>
                  <a:lnTo>
                    <a:pt x="6855" y="6738"/>
                  </a:lnTo>
                  <a:lnTo>
                    <a:pt x="6855" y="6738"/>
                  </a:lnTo>
                  <a:lnTo>
                    <a:pt x="6849" y="6768"/>
                  </a:lnTo>
                  <a:lnTo>
                    <a:pt x="6844" y="6799"/>
                  </a:lnTo>
                  <a:lnTo>
                    <a:pt x="6839" y="6829"/>
                  </a:lnTo>
                  <a:lnTo>
                    <a:pt x="6836" y="6861"/>
                  </a:lnTo>
                  <a:lnTo>
                    <a:pt x="6834" y="6891"/>
                  </a:lnTo>
                  <a:lnTo>
                    <a:pt x="6831" y="6923"/>
                  </a:lnTo>
                  <a:lnTo>
                    <a:pt x="6830" y="6954"/>
                  </a:lnTo>
                  <a:lnTo>
                    <a:pt x="6830" y="6987"/>
                  </a:lnTo>
                  <a:lnTo>
                    <a:pt x="6830" y="6987"/>
                  </a:lnTo>
                  <a:lnTo>
                    <a:pt x="6830" y="7018"/>
                  </a:lnTo>
                  <a:lnTo>
                    <a:pt x="6831" y="7050"/>
                  </a:lnTo>
                  <a:lnTo>
                    <a:pt x="6834" y="7082"/>
                  </a:lnTo>
                  <a:lnTo>
                    <a:pt x="6836" y="7113"/>
                  </a:lnTo>
                  <a:lnTo>
                    <a:pt x="6839" y="7145"/>
                  </a:lnTo>
                  <a:lnTo>
                    <a:pt x="6844" y="7175"/>
                  </a:lnTo>
                  <a:lnTo>
                    <a:pt x="6849" y="7206"/>
                  </a:lnTo>
                  <a:lnTo>
                    <a:pt x="6855" y="7236"/>
                  </a:lnTo>
                  <a:lnTo>
                    <a:pt x="6862" y="7267"/>
                  </a:lnTo>
                  <a:lnTo>
                    <a:pt x="6869" y="7296"/>
                  </a:lnTo>
                  <a:lnTo>
                    <a:pt x="6876" y="7326"/>
                  </a:lnTo>
                  <a:lnTo>
                    <a:pt x="6886" y="7356"/>
                  </a:lnTo>
                  <a:lnTo>
                    <a:pt x="6895" y="7384"/>
                  </a:lnTo>
                  <a:lnTo>
                    <a:pt x="6905" y="7413"/>
                  </a:lnTo>
                  <a:lnTo>
                    <a:pt x="6916" y="7441"/>
                  </a:lnTo>
                  <a:lnTo>
                    <a:pt x="6927" y="7470"/>
                  </a:lnTo>
                  <a:lnTo>
                    <a:pt x="6940" y="7497"/>
                  </a:lnTo>
                  <a:lnTo>
                    <a:pt x="6952" y="7524"/>
                  </a:lnTo>
                  <a:lnTo>
                    <a:pt x="6966" y="7551"/>
                  </a:lnTo>
                  <a:lnTo>
                    <a:pt x="6979" y="7578"/>
                  </a:lnTo>
                  <a:lnTo>
                    <a:pt x="6994" y="7604"/>
                  </a:lnTo>
                  <a:lnTo>
                    <a:pt x="7010" y="7630"/>
                  </a:lnTo>
                  <a:lnTo>
                    <a:pt x="7025" y="7654"/>
                  </a:lnTo>
                  <a:lnTo>
                    <a:pt x="7041" y="7679"/>
                  </a:lnTo>
                  <a:lnTo>
                    <a:pt x="7059" y="7704"/>
                  </a:lnTo>
                  <a:lnTo>
                    <a:pt x="7076" y="7729"/>
                  </a:lnTo>
                  <a:lnTo>
                    <a:pt x="7094" y="7753"/>
                  </a:lnTo>
                  <a:lnTo>
                    <a:pt x="7113" y="7775"/>
                  </a:lnTo>
                  <a:lnTo>
                    <a:pt x="7132" y="7798"/>
                  </a:lnTo>
                  <a:lnTo>
                    <a:pt x="7152" y="7820"/>
                  </a:lnTo>
                  <a:lnTo>
                    <a:pt x="7172" y="7842"/>
                  </a:lnTo>
                  <a:lnTo>
                    <a:pt x="7193" y="7863"/>
                  </a:lnTo>
                  <a:lnTo>
                    <a:pt x="7215" y="7884"/>
                  </a:lnTo>
                  <a:lnTo>
                    <a:pt x="7236" y="7905"/>
                  </a:lnTo>
                  <a:lnTo>
                    <a:pt x="7259" y="7924"/>
                  </a:lnTo>
                  <a:lnTo>
                    <a:pt x="7281" y="7943"/>
                  </a:lnTo>
                  <a:lnTo>
                    <a:pt x="7304" y="7962"/>
                  </a:lnTo>
                  <a:lnTo>
                    <a:pt x="7328" y="7980"/>
                  </a:lnTo>
                  <a:lnTo>
                    <a:pt x="7352" y="7997"/>
                  </a:lnTo>
                  <a:lnTo>
                    <a:pt x="7376" y="8014"/>
                  </a:lnTo>
                  <a:lnTo>
                    <a:pt x="7402" y="8031"/>
                  </a:lnTo>
                  <a:lnTo>
                    <a:pt x="7427" y="8047"/>
                  </a:lnTo>
                  <a:lnTo>
                    <a:pt x="7453" y="8063"/>
                  </a:lnTo>
                  <a:lnTo>
                    <a:pt x="7479" y="8077"/>
                  </a:lnTo>
                  <a:lnTo>
                    <a:pt x="7506" y="8091"/>
                  </a:lnTo>
                  <a:lnTo>
                    <a:pt x="7533" y="8104"/>
                  </a:lnTo>
                  <a:lnTo>
                    <a:pt x="7560" y="8117"/>
                  </a:lnTo>
                  <a:lnTo>
                    <a:pt x="7587" y="8129"/>
                  </a:lnTo>
                  <a:lnTo>
                    <a:pt x="7615" y="8140"/>
                  </a:lnTo>
                  <a:lnTo>
                    <a:pt x="7643" y="8152"/>
                  </a:lnTo>
                  <a:lnTo>
                    <a:pt x="7673" y="8161"/>
                  </a:lnTo>
                  <a:lnTo>
                    <a:pt x="7701" y="8171"/>
                  </a:lnTo>
                  <a:lnTo>
                    <a:pt x="7730" y="8180"/>
                  </a:lnTo>
                  <a:lnTo>
                    <a:pt x="7759" y="8188"/>
                  </a:lnTo>
                  <a:lnTo>
                    <a:pt x="7790" y="8195"/>
                  </a:lnTo>
                  <a:lnTo>
                    <a:pt x="7820" y="8201"/>
                  </a:lnTo>
                  <a:lnTo>
                    <a:pt x="7851" y="8207"/>
                  </a:lnTo>
                  <a:lnTo>
                    <a:pt x="7881" y="8213"/>
                  </a:lnTo>
                  <a:lnTo>
                    <a:pt x="7912" y="8216"/>
                  </a:lnTo>
                  <a:lnTo>
                    <a:pt x="7943" y="8221"/>
                  </a:lnTo>
                  <a:lnTo>
                    <a:pt x="7975" y="8223"/>
                  </a:lnTo>
                  <a:lnTo>
                    <a:pt x="8006" y="8225"/>
                  </a:lnTo>
                  <a:lnTo>
                    <a:pt x="8038" y="8226"/>
                  </a:lnTo>
                  <a:lnTo>
                    <a:pt x="8070" y="8226"/>
                  </a:lnTo>
                  <a:lnTo>
                    <a:pt x="8070" y="8226"/>
                  </a:lnTo>
                  <a:lnTo>
                    <a:pt x="8102" y="8226"/>
                  </a:lnTo>
                  <a:lnTo>
                    <a:pt x="8134" y="8225"/>
                  </a:lnTo>
                  <a:lnTo>
                    <a:pt x="8165" y="8223"/>
                  </a:lnTo>
                  <a:lnTo>
                    <a:pt x="8197" y="8221"/>
                  </a:lnTo>
                  <a:lnTo>
                    <a:pt x="8227" y="8216"/>
                  </a:lnTo>
                  <a:lnTo>
                    <a:pt x="8259" y="8213"/>
                  </a:lnTo>
                  <a:lnTo>
                    <a:pt x="8289" y="8207"/>
                  </a:lnTo>
                  <a:lnTo>
                    <a:pt x="8320" y="8201"/>
                  </a:lnTo>
                  <a:lnTo>
                    <a:pt x="8350" y="8195"/>
                  </a:lnTo>
                  <a:lnTo>
                    <a:pt x="8380" y="8188"/>
                  </a:lnTo>
                  <a:lnTo>
                    <a:pt x="8409" y="8180"/>
                  </a:lnTo>
                  <a:lnTo>
                    <a:pt x="8438" y="8171"/>
                  </a:lnTo>
                  <a:lnTo>
                    <a:pt x="8468" y="8161"/>
                  </a:lnTo>
                  <a:lnTo>
                    <a:pt x="8496" y="8152"/>
                  </a:lnTo>
                  <a:lnTo>
                    <a:pt x="8524" y="8140"/>
                  </a:lnTo>
                  <a:lnTo>
                    <a:pt x="8552" y="8129"/>
                  </a:lnTo>
                  <a:lnTo>
                    <a:pt x="8580" y="8117"/>
                  </a:lnTo>
                  <a:lnTo>
                    <a:pt x="8607" y="8104"/>
                  </a:lnTo>
                  <a:lnTo>
                    <a:pt x="8635" y="8091"/>
                  </a:lnTo>
                  <a:lnTo>
                    <a:pt x="8660" y="8077"/>
                  </a:lnTo>
                  <a:lnTo>
                    <a:pt x="8688" y="8063"/>
                  </a:lnTo>
                  <a:lnTo>
                    <a:pt x="8712" y="8047"/>
                  </a:lnTo>
                  <a:lnTo>
                    <a:pt x="8738" y="8031"/>
                  </a:lnTo>
                  <a:lnTo>
                    <a:pt x="8763" y="8014"/>
                  </a:lnTo>
                  <a:lnTo>
                    <a:pt x="8788" y="7997"/>
                  </a:lnTo>
                  <a:lnTo>
                    <a:pt x="8812" y="7980"/>
                  </a:lnTo>
                  <a:lnTo>
                    <a:pt x="8835" y="7962"/>
                  </a:lnTo>
                  <a:lnTo>
                    <a:pt x="8859" y="7943"/>
                  </a:lnTo>
                  <a:lnTo>
                    <a:pt x="8881" y="7924"/>
                  </a:lnTo>
                  <a:lnTo>
                    <a:pt x="8904" y="7905"/>
                  </a:lnTo>
                  <a:lnTo>
                    <a:pt x="8925" y="7884"/>
                  </a:lnTo>
                  <a:lnTo>
                    <a:pt x="8947" y="7863"/>
                  </a:lnTo>
                  <a:lnTo>
                    <a:pt x="8967" y="7842"/>
                  </a:lnTo>
                  <a:lnTo>
                    <a:pt x="8987" y="7820"/>
                  </a:lnTo>
                  <a:lnTo>
                    <a:pt x="9008" y="7798"/>
                  </a:lnTo>
                  <a:lnTo>
                    <a:pt x="9027" y="7775"/>
                  </a:lnTo>
                  <a:lnTo>
                    <a:pt x="9045" y="7753"/>
                  </a:lnTo>
                  <a:lnTo>
                    <a:pt x="9063" y="7729"/>
                  </a:lnTo>
                  <a:lnTo>
                    <a:pt x="9081" y="7704"/>
                  </a:lnTo>
                  <a:lnTo>
                    <a:pt x="9098" y="7679"/>
                  </a:lnTo>
                  <a:lnTo>
                    <a:pt x="9115" y="7654"/>
                  </a:lnTo>
                  <a:lnTo>
                    <a:pt x="9131" y="7630"/>
                  </a:lnTo>
                  <a:lnTo>
                    <a:pt x="9145" y="7604"/>
                  </a:lnTo>
                  <a:lnTo>
                    <a:pt x="9160" y="7578"/>
                  </a:lnTo>
                  <a:lnTo>
                    <a:pt x="9175" y="7551"/>
                  </a:lnTo>
                  <a:lnTo>
                    <a:pt x="9187" y="7524"/>
                  </a:lnTo>
                  <a:lnTo>
                    <a:pt x="9201" y="7497"/>
                  </a:lnTo>
                  <a:lnTo>
                    <a:pt x="9212" y="7470"/>
                  </a:lnTo>
                  <a:lnTo>
                    <a:pt x="9224" y="7441"/>
                  </a:lnTo>
                  <a:lnTo>
                    <a:pt x="9234" y="7413"/>
                  </a:lnTo>
                  <a:lnTo>
                    <a:pt x="9245" y="7384"/>
                  </a:lnTo>
                  <a:lnTo>
                    <a:pt x="9254" y="7356"/>
                  </a:lnTo>
                  <a:lnTo>
                    <a:pt x="9263" y="7326"/>
                  </a:lnTo>
                  <a:lnTo>
                    <a:pt x="9271" y="7296"/>
                  </a:lnTo>
                  <a:lnTo>
                    <a:pt x="9278" y="7267"/>
                  </a:lnTo>
                  <a:lnTo>
                    <a:pt x="9284" y="7236"/>
                  </a:lnTo>
                  <a:lnTo>
                    <a:pt x="9291" y="7206"/>
                  </a:lnTo>
                  <a:lnTo>
                    <a:pt x="9295" y="7175"/>
                  </a:lnTo>
                  <a:lnTo>
                    <a:pt x="9300" y="7145"/>
                  </a:lnTo>
                  <a:lnTo>
                    <a:pt x="9303" y="7113"/>
                  </a:lnTo>
                  <a:lnTo>
                    <a:pt x="9307" y="7082"/>
                  </a:lnTo>
                  <a:lnTo>
                    <a:pt x="9308" y="7050"/>
                  </a:lnTo>
                  <a:lnTo>
                    <a:pt x="9309" y="7018"/>
                  </a:lnTo>
                  <a:lnTo>
                    <a:pt x="9310" y="6987"/>
                  </a:lnTo>
                  <a:lnTo>
                    <a:pt x="9310" y="6987"/>
                  </a:lnTo>
                  <a:lnTo>
                    <a:pt x="9309" y="6954"/>
                  </a:lnTo>
                  <a:lnTo>
                    <a:pt x="9308" y="6923"/>
                  </a:lnTo>
                  <a:lnTo>
                    <a:pt x="9307" y="6891"/>
                  </a:lnTo>
                  <a:lnTo>
                    <a:pt x="9303" y="6859"/>
                  </a:lnTo>
                  <a:lnTo>
                    <a:pt x="9300" y="6829"/>
                  </a:lnTo>
                  <a:lnTo>
                    <a:pt x="9295" y="6797"/>
                  </a:lnTo>
                  <a:lnTo>
                    <a:pt x="9291" y="6767"/>
                  </a:lnTo>
                  <a:lnTo>
                    <a:pt x="9284" y="6737"/>
                  </a:lnTo>
                  <a:lnTo>
                    <a:pt x="9278" y="6706"/>
                  </a:lnTo>
                  <a:lnTo>
                    <a:pt x="9271" y="6677"/>
                  </a:lnTo>
                  <a:lnTo>
                    <a:pt x="9263" y="6647"/>
                  </a:lnTo>
                  <a:lnTo>
                    <a:pt x="9254" y="6618"/>
                  </a:lnTo>
                  <a:lnTo>
                    <a:pt x="9245" y="6589"/>
                  </a:lnTo>
                  <a:lnTo>
                    <a:pt x="9234" y="6561"/>
                  </a:lnTo>
                  <a:lnTo>
                    <a:pt x="9224" y="6531"/>
                  </a:lnTo>
                  <a:lnTo>
                    <a:pt x="9212" y="6504"/>
                  </a:lnTo>
                  <a:lnTo>
                    <a:pt x="9201" y="6476"/>
                  </a:lnTo>
                  <a:lnTo>
                    <a:pt x="9187" y="6449"/>
                  </a:lnTo>
                  <a:lnTo>
                    <a:pt x="9175" y="6422"/>
                  </a:lnTo>
                  <a:lnTo>
                    <a:pt x="9160" y="6396"/>
                  </a:lnTo>
                  <a:lnTo>
                    <a:pt x="9145" y="6369"/>
                  </a:lnTo>
                  <a:lnTo>
                    <a:pt x="9131" y="6343"/>
                  </a:lnTo>
                  <a:lnTo>
                    <a:pt x="9115" y="6318"/>
                  </a:lnTo>
                  <a:lnTo>
                    <a:pt x="9098" y="6293"/>
                  </a:lnTo>
                  <a:lnTo>
                    <a:pt x="9081" y="6269"/>
                  </a:lnTo>
                  <a:lnTo>
                    <a:pt x="9063" y="6245"/>
                  </a:lnTo>
                  <a:lnTo>
                    <a:pt x="9045" y="6221"/>
                  </a:lnTo>
                  <a:lnTo>
                    <a:pt x="9027" y="6198"/>
                  </a:lnTo>
                  <a:lnTo>
                    <a:pt x="9008" y="6175"/>
                  </a:lnTo>
                  <a:lnTo>
                    <a:pt x="8987" y="6152"/>
                  </a:lnTo>
                  <a:lnTo>
                    <a:pt x="8967" y="6131"/>
                  </a:lnTo>
                  <a:lnTo>
                    <a:pt x="8947" y="6110"/>
                  </a:lnTo>
                  <a:lnTo>
                    <a:pt x="8925" y="6089"/>
                  </a:lnTo>
                  <a:lnTo>
                    <a:pt x="8904" y="6069"/>
                  </a:lnTo>
                  <a:lnTo>
                    <a:pt x="8881" y="6049"/>
                  </a:lnTo>
                  <a:lnTo>
                    <a:pt x="8859" y="6030"/>
                  </a:lnTo>
                  <a:lnTo>
                    <a:pt x="8835" y="6011"/>
                  </a:lnTo>
                  <a:lnTo>
                    <a:pt x="8812" y="5993"/>
                  </a:lnTo>
                  <a:lnTo>
                    <a:pt x="8788" y="5975"/>
                  </a:lnTo>
                  <a:lnTo>
                    <a:pt x="8763" y="5958"/>
                  </a:lnTo>
                  <a:lnTo>
                    <a:pt x="8738" y="5942"/>
                  </a:lnTo>
                  <a:lnTo>
                    <a:pt x="8712" y="5926"/>
                  </a:lnTo>
                  <a:lnTo>
                    <a:pt x="8688" y="5911"/>
                  </a:lnTo>
                  <a:lnTo>
                    <a:pt x="8660" y="5896"/>
                  </a:lnTo>
                  <a:lnTo>
                    <a:pt x="8635" y="5882"/>
                  </a:lnTo>
                  <a:lnTo>
                    <a:pt x="8607" y="5868"/>
                  </a:lnTo>
                  <a:lnTo>
                    <a:pt x="8580" y="5856"/>
                  </a:lnTo>
                  <a:lnTo>
                    <a:pt x="8552" y="5843"/>
                  </a:lnTo>
                  <a:lnTo>
                    <a:pt x="8524" y="5832"/>
                  </a:lnTo>
                  <a:lnTo>
                    <a:pt x="8496" y="5822"/>
                  </a:lnTo>
                  <a:lnTo>
                    <a:pt x="8468" y="5812"/>
                  </a:lnTo>
                  <a:lnTo>
                    <a:pt x="8438" y="5802"/>
                  </a:lnTo>
                  <a:lnTo>
                    <a:pt x="8409" y="5794"/>
                  </a:lnTo>
                  <a:lnTo>
                    <a:pt x="8380" y="5786"/>
                  </a:lnTo>
                  <a:lnTo>
                    <a:pt x="8350" y="5778"/>
                  </a:lnTo>
                  <a:lnTo>
                    <a:pt x="8320" y="5771"/>
                  </a:lnTo>
                  <a:lnTo>
                    <a:pt x="8289" y="5766"/>
                  </a:lnTo>
                  <a:lnTo>
                    <a:pt x="8259" y="5761"/>
                  </a:lnTo>
                  <a:lnTo>
                    <a:pt x="8227" y="5757"/>
                  </a:lnTo>
                  <a:lnTo>
                    <a:pt x="8197" y="5753"/>
                  </a:lnTo>
                  <a:lnTo>
                    <a:pt x="8165" y="5750"/>
                  </a:lnTo>
                  <a:lnTo>
                    <a:pt x="8134" y="5748"/>
                  </a:lnTo>
                  <a:lnTo>
                    <a:pt x="8102" y="5746"/>
                  </a:lnTo>
                  <a:lnTo>
                    <a:pt x="8070" y="5746"/>
                  </a:lnTo>
                  <a:lnTo>
                    <a:pt x="8070" y="574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微软雅黑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1412E1E-7A30-1B6F-9353-A675124BC424}"/>
              </a:ext>
            </a:extLst>
          </p:cNvPr>
          <p:cNvGrpSpPr/>
          <p:nvPr/>
        </p:nvGrpSpPr>
        <p:grpSpPr>
          <a:xfrm>
            <a:off x="4313866" y="1741518"/>
            <a:ext cx="648000" cy="648000"/>
            <a:chOff x="4313866" y="1741518"/>
            <a:chExt cx="648000" cy="64800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600D78F4-D9EC-5201-72E1-EEE205DEEC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3866" y="1741518"/>
              <a:ext cx="648000" cy="648000"/>
            </a:xfrm>
            <a:prstGeom prst="ellipse">
              <a:avLst/>
            </a:prstGeom>
            <a:solidFill>
              <a:srgbClr val="41105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 57">
              <a:extLst>
                <a:ext uri="{FF2B5EF4-FFF2-40B4-BE49-F238E27FC236}">
                  <a16:creationId xmlns:a16="http://schemas.microsoft.com/office/drawing/2014/main" id="{323B4C9F-D11E-90F5-949D-80919F7F49F7}"/>
                </a:ext>
              </a:extLst>
            </p:cNvPr>
            <p:cNvSpPr/>
            <p:nvPr/>
          </p:nvSpPr>
          <p:spPr>
            <a:xfrm>
              <a:off x="4466680" y="1894137"/>
              <a:ext cx="338401" cy="320752"/>
            </a:xfrm>
            <a:custGeom>
              <a:avLst/>
              <a:gdLst>
                <a:gd name="connsiteX0" fmla="*/ 231381 w 548570"/>
                <a:gd name="connsiteY0" fmla="*/ 425206 h 614629"/>
                <a:gd name="connsiteX1" fmla="*/ 178993 w 548570"/>
                <a:gd name="connsiteY1" fmla="*/ 477594 h 614629"/>
                <a:gd name="connsiteX2" fmla="*/ 231381 w 548570"/>
                <a:gd name="connsiteY2" fmla="*/ 529982 h 614629"/>
                <a:gd name="connsiteX3" fmla="*/ 283769 w 548570"/>
                <a:gd name="connsiteY3" fmla="*/ 477594 h 614629"/>
                <a:gd name="connsiteX4" fmla="*/ 231381 w 548570"/>
                <a:gd name="connsiteY4" fmla="*/ 425206 h 614629"/>
                <a:gd name="connsiteX5" fmla="*/ 326305 w 548570"/>
                <a:gd name="connsiteY5" fmla="*/ 381899 h 614629"/>
                <a:gd name="connsiteX6" fmla="*/ 291502 w 548570"/>
                <a:gd name="connsiteY6" fmla="*/ 416702 h 614629"/>
                <a:gd name="connsiteX7" fmla="*/ 326305 w 548570"/>
                <a:gd name="connsiteY7" fmla="*/ 451505 h 614629"/>
                <a:gd name="connsiteX8" fmla="*/ 361108 w 548570"/>
                <a:gd name="connsiteY8" fmla="*/ 416702 h 614629"/>
                <a:gd name="connsiteX9" fmla="*/ 326305 w 548570"/>
                <a:gd name="connsiteY9" fmla="*/ 381899 h 614629"/>
                <a:gd name="connsiteX10" fmla="*/ 256701 w 548570"/>
                <a:gd name="connsiteY10" fmla="*/ 234596 h 614629"/>
                <a:gd name="connsiteX11" fmla="*/ 291504 w 548570"/>
                <a:gd name="connsiteY11" fmla="*/ 269399 h 614629"/>
                <a:gd name="connsiteX12" fmla="*/ 256701 w 548570"/>
                <a:gd name="connsiteY12" fmla="*/ 304202 h 614629"/>
                <a:gd name="connsiteX13" fmla="*/ 221898 w 548570"/>
                <a:gd name="connsiteY13" fmla="*/ 269399 h 614629"/>
                <a:gd name="connsiteX14" fmla="*/ 256701 w 548570"/>
                <a:gd name="connsiteY14" fmla="*/ 234596 h 614629"/>
                <a:gd name="connsiteX15" fmla="*/ 305611 w 548570"/>
                <a:gd name="connsiteY15" fmla="*/ 169413 h 614629"/>
                <a:gd name="connsiteX16" fmla="*/ 328471 w 548570"/>
                <a:gd name="connsiteY16" fmla="*/ 192273 h 614629"/>
                <a:gd name="connsiteX17" fmla="*/ 305611 w 548570"/>
                <a:gd name="connsiteY17" fmla="*/ 215133 h 614629"/>
                <a:gd name="connsiteX18" fmla="*/ 282751 w 548570"/>
                <a:gd name="connsiteY18" fmla="*/ 192273 h 614629"/>
                <a:gd name="connsiteX19" fmla="*/ 305611 w 548570"/>
                <a:gd name="connsiteY19" fmla="*/ 169413 h 614629"/>
                <a:gd name="connsiteX20" fmla="*/ 191046 w 548570"/>
                <a:gd name="connsiteY20" fmla="*/ 54000 h 614629"/>
                <a:gd name="connsiteX21" fmla="*/ 191046 w 548570"/>
                <a:gd name="connsiteY21" fmla="*/ 237660 h 614629"/>
                <a:gd name="connsiteX22" fmla="*/ 191046 w 548570"/>
                <a:gd name="connsiteY22" fmla="*/ 240705 h 614629"/>
                <a:gd name="connsiteX23" fmla="*/ 190908 w 548570"/>
                <a:gd name="connsiteY23" fmla="*/ 243749 h 614629"/>
                <a:gd name="connsiteX24" fmla="*/ 190839 w 548570"/>
                <a:gd name="connsiteY24" fmla="*/ 246794 h 614629"/>
                <a:gd name="connsiteX25" fmla="*/ 190493 w 548570"/>
                <a:gd name="connsiteY25" fmla="*/ 249769 h 614629"/>
                <a:gd name="connsiteX26" fmla="*/ 190285 w 548570"/>
                <a:gd name="connsiteY26" fmla="*/ 252814 h 614629"/>
                <a:gd name="connsiteX27" fmla="*/ 189870 w 548570"/>
                <a:gd name="connsiteY27" fmla="*/ 255858 h 614629"/>
                <a:gd name="connsiteX28" fmla="*/ 189040 w 548570"/>
                <a:gd name="connsiteY28" fmla="*/ 261878 h 614629"/>
                <a:gd name="connsiteX29" fmla="*/ 189038 w 548570"/>
                <a:gd name="connsiteY29" fmla="*/ 261878 h 614629"/>
                <a:gd name="connsiteX30" fmla="*/ 187862 w 548570"/>
                <a:gd name="connsiteY30" fmla="*/ 267621 h 614629"/>
                <a:gd name="connsiteX31" fmla="*/ 186547 w 548570"/>
                <a:gd name="connsiteY31" fmla="*/ 273364 h 614629"/>
                <a:gd name="connsiteX32" fmla="*/ 184956 w 548570"/>
                <a:gd name="connsiteY32" fmla="*/ 279176 h 614629"/>
                <a:gd name="connsiteX33" fmla="*/ 183157 w 548570"/>
                <a:gd name="connsiteY33" fmla="*/ 284712 h 614629"/>
                <a:gd name="connsiteX34" fmla="*/ 181012 w 548570"/>
                <a:gd name="connsiteY34" fmla="*/ 290247 h 614629"/>
                <a:gd name="connsiteX35" fmla="*/ 178797 w 548570"/>
                <a:gd name="connsiteY35" fmla="*/ 295714 h 614629"/>
                <a:gd name="connsiteX36" fmla="*/ 176237 w 548570"/>
                <a:gd name="connsiteY36" fmla="*/ 301111 h 614629"/>
                <a:gd name="connsiteX37" fmla="*/ 173538 w 548570"/>
                <a:gd name="connsiteY37" fmla="*/ 306370 h 614629"/>
                <a:gd name="connsiteX38" fmla="*/ 153057 w 548570"/>
                <a:gd name="connsiteY38" fmla="*/ 343804 h 614629"/>
                <a:gd name="connsiteX39" fmla="*/ 157831 w 548570"/>
                <a:gd name="connsiteY39" fmla="*/ 345464 h 614629"/>
                <a:gd name="connsiteX40" fmla="*/ 162675 w 548570"/>
                <a:gd name="connsiteY40" fmla="*/ 346848 h 614629"/>
                <a:gd name="connsiteX41" fmla="*/ 167380 w 548570"/>
                <a:gd name="connsiteY41" fmla="*/ 348094 h 614629"/>
                <a:gd name="connsiteX42" fmla="*/ 171947 w 548570"/>
                <a:gd name="connsiteY42" fmla="*/ 349270 h 614629"/>
                <a:gd name="connsiteX43" fmla="*/ 176444 w 548570"/>
                <a:gd name="connsiteY43" fmla="*/ 350239 h 614629"/>
                <a:gd name="connsiteX44" fmla="*/ 180873 w 548570"/>
                <a:gd name="connsiteY44" fmla="*/ 351000 h 614629"/>
                <a:gd name="connsiteX45" fmla="*/ 185371 w 548570"/>
                <a:gd name="connsiteY45" fmla="*/ 351761 h 614629"/>
                <a:gd name="connsiteX46" fmla="*/ 189730 w 548570"/>
                <a:gd name="connsiteY46" fmla="*/ 352245 h 614629"/>
                <a:gd name="connsiteX47" fmla="*/ 194020 w 548570"/>
                <a:gd name="connsiteY47" fmla="*/ 352730 h 614629"/>
                <a:gd name="connsiteX48" fmla="*/ 198310 w 548570"/>
                <a:gd name="connsiteY48" fmla="*/ 353006 h 614629"/>
                <a:gd name="connsiteX49" fmla="*/ 202462 w 548570"/>
                <a:gd name="connsiteY49" fmla="*/ 353214 h 614629"/>
                <a:gd name="connsiteX50" fmla="*/ 206614 w 548570"/>
                <a:gd name="connsiteY50" fmla="*/ 353352 h 614629"/>
                <a:gd name="connsiteX51" fmla="*/ 210696 w 548570"/>
                <a:gd name="connsiteY51" fmla="*/ 353352 h 614629"/>
                <a:gd name="connsiteX52" fmla="*/ 214709 w 548570"/>
                <a:gd name="connsiteY52" fmla="*/ 353214 h 614629"/>
                <a:gd name="connsiteX53" fmla="*/ 218653 w 548570"/>
                <a:gd name="connsiteY53" fmla="*/ 353006 h 614629"/>
                <a:gd name="connsiteX54" fmla="*/ 222597 w 548570"/>
                <a:gd name="connsiteY54" fmla="*/ 352730 h 614629"/>
                <a:gd name="connsiteX55" fmla="*/ 226472 w 548570"/>
                <a:gd name="connsiteY55" fmla="*/ 352245 h 614629"/>
                <a:gd name="connsiteX56" fmla="*/ 230347 w 548570"/>
                <a:gd name="connsiteY56" fmla="*/ 351761 h 614629"/>
                <a:gd name="connsiteX57" fmla="*/ 234153 w 548570"/>
                <a:gd name="connsiteY57" fmla="*/ 351207 h 614629"/>
                <a:gd name="connsiteX58" fmla="*/ 237889 w 548570"/>
                <a:gd name="connsiteY58" fmla="*/ 350585 h 614629"/>
                <a:gd name="connsiteX59" fmla="*/ 241626 w 548570"/>
                <a:gd name="connsiteY59" fmla="*/ 349893 h 614629"/>
                <a:gd name="connsiteX60" fmla="*/ 245224 w 548570"/>
                <a:gd name="connsiteY60" fmla="*/ 349201 h 614629"/>
                <a:gd name="connsiteX61" fmla="*/ 252489 w 548570"/>
                <a:gd name="connsiteY61" fmla="*/ 347471 h 614629"/>
                <a:gd name="connsiteX62" fmla="*/ 259685 w 548570"/>
                <a:gd name="connsiteY62" fmla="*/ 345533 h 614629"/>
                <a:gd name="connsiteX63" fmla="*/ 266674 w 548570"/>
                <a:gd name="connsiteY63" fmla="*/ 343596 h 614629"/>
                <a:gd name="connsiteX64" fmla="*/ 273524 w 548570"/>
                <a:gd name="connsiteY64" fmla="*/ 341520 h 614629"/>
                <a:gd name="connsiteX65" fmla="*/ 280374 w 548570"/>
                <a:gd name="connsiteY65" fmla="*/ 339237 h 614629"/>
                <a:gd name="connsiteX66" fmla="*/ 293729 w 548570"/>
                <a:gd name="connsiteY66" fmla="*/ 334878 h 614629"/>
                <a:gd name="connsiteX67" fmla="*/ 300302 w 548570"/>
                <a:gd name="connsiteY67" fmla="*/ 332733 h 614629"/>
                <a:gd name="connsiteX68" fmla="*/ 306945 w 548570"/>
                <a:gd name="connsiteY68" fmla="*/ 330795 h 614629"/>
                <a:gd name="connsiteX69" fmla="*/ 313449 w 548570"/>
                <a:gd name="connsiteY69" fmla="*/ 328927 h 614629"/>
                <a:gd name="connsiteX70" fmla="*/ 319953 w 548570"/>
                <a:gd name="connsiteY70" fmla="*/ 327197 h 614629"/>
                <a:gd name="connsiteX71" fmla="*/ 326458 w 548570"/>
                <a:gd name="connsiteY71" fmla="*/ 325675 h 614629"/>
                <a:gd name="connsiteX72" fmla="*/ 329779 w 548570"/>
                <a:gd name="connsiteY72" fmla="*/ 325052 h 614629"/>
                <a:gd name="connsiteX73" fmla="*/ 332962 w 548570"/>
                <a:gd name="connsiteY73" fmla="*/ 324498 h 614629"/>
                <a:gd name="connsiteX74" fmla="*/ 336283 w 548570"/>
                <a:gd name="connsiteY74" fmla="*/ 324014 h 614629"/>
                <a:gd name="connsiteX75" fmla="*/ 339604 w 548570"/>
                <a:gd name="connsiteY75" fmla="*/ 323530 h 614629"/>
                <a:gd name="connsiteX76" fmla="*/ 342926 w 548570"/>
                <a:gd name="connsiteY76" fmla="*/ 323253 h 614629"/>
                <a:gd name="connsiteX77" fmla="*/ 346247 w 548570"/>
                <a:gd name="connsiteY77" fmla="*/ 323045 h 614629"/>
                <a:gd name="connsiteX78" fmla="*/ 349499 w 548570"/>
                <a:gd name="connsiteY78" fmla="*/ 322838 h 614629"/>
                <a:gd name="connsiteX79" fmla="*/ 352820 w 548570"/>
                <a:gd name="connsiteY79" fmla="*/ 322838 h 614629"/>
                <a:gd name="connsiteX80" fmla="*/ 356280 w 548570"/>
                <a:gd name="connsiteY80" fmla="*/ 322838 h 614629"/>
                <a:gd name="connsiteX81" fmla="*/ 359532 w 548570"/>
                <a:gd name="connsiteY81" fmla="*/ 323045 h 614629"/>
                <a:gd name="connsiteX82" fmla="*/ 362992 w 548570"/>
                <a:gd name="connsiteY82" fmla="*/ 323322 h 614629"/>
                <a:gd name="connsiteX83" fmla="*/ 366382 w 548570"/>
                <a:gd name="connsiteY83" fmla="*/ 323737 h 614629"/>
                <a:gd name="connsiteX84" fmla="*/ 369773 w 548570"/>
                <a:gd name="connsiteY84" fmla="*/ 324291 h 614629"/>
                <a:gd name="connsiteX85" fmla="*/ 373302 w 548570"/>
                <a:gd name="connsiteY85" fmla="*/ 324914 h 614629"/>
                <a:gd name="connsiteX86" fmla="*/ 376831 w 548570"/>
                <a:gd name="connsiteY86" fmla="*/ 325675 h 614629"/>
                <a:gd name="connsiteX87" fmla="*/ 380290 w 548570"/>
                <a:gd name="connsiteY87" fmla="*/ 326643 h 614629"/>
                <a:gd name="connsiteX88" fmla="*/ 383889 w 548570"/>
                <a:gd name="connsiteY88" fmla="*/ 327820 h 614629"/>
                <a:gd name="connsiteX89" fmla="*/ 387417 w 548570"/>
                <a:gd name="connsiteY89" fmla="*/ 328996 h 614629"/>
                <a:gd name="connsiteX90" fmla="*/ 375032 w 548570"/>
                <a:gd name="connsiteY90" fmla="*/ 306370 h 614629"/>
                <a:gd name="connsiteX91" fmla="*/ 372333 w 548570"/>
                <a:gd name="connsiteY91" fmla="*/ 301111 h 614629"/>
                <a:gd name="connsiteX92" fmla="*/ 369773 w 548570"/>
                <a:gd name="connsiteY92" fmla="*/ 295714 h 614629"/>
                <a:gd name="connsiteX93" fmla="*/ 367559 w 548570"/>
                <a:gd name="connsiteY93" fmla="*/ 290247 h 614629"/>
                <a:gd name="connsiteX94" fmla="*/ 365414 w 548570"/>
                <a:gd name="connsiteY94" fmla="*/ 284712 h 614629"/>
                <a:gd name="connsiteX95" fmla="*/ 363615 w 548570"/>
                <a:gd name="connsiteY95" fmla="*/ 279176 h 614629"/>
                <a:gd name="connsiteX96" fmla="*/ 362023 w 548570"/>
                <a:gd name="connsiteY96" fmla="*/ 273364 h 614629"/>
                <a:gd name="connsiteX97" fmla="*/ 360709 w 548570"/>
                <a:gd name="connsiteY97" fmla="*/ 267621 h 614629"/>
                <a:gd name="connsiteX98" fmla="*/ 359532 w 548570"/>
                <a:gd name="connsiteY98" fmla="*/ 261878 h 614629"/>
                <a:gd name="connsiteX99" fmla="*/ 359534 w 548570"/>
                <a:gd name="connsiteY99" fmla="*/ 261878 h 614629"/>
                <a:gd name="connsiteX100" fmla="*/ 358703 w 548570"/>
                <a:gd name="connsiteY100" fmla="*/ 255858 h 614629"/>
                <a:gd name="connsiteX101" fmla="*/ 358288 w 548570"/>
                <a:gd name="connsiteY101" fmla="*/ 252814 h 614629"/>
                <a:gd name="connsiteX102" fmla="*/ 357942 w 548570"/>
                <a:gd name="connsiteY102" fmla="*/ 249769 h 614629"/>
                <a:gd name="connsiteX103" fmla="*/ 357735 w 548570"/>
                <a:gd name="connsiteY103" fmla="*/ 246794 h 614629"/>
                <a:gd name="connsiteX104" fmla="*/ 357666 w 548570"/>
                <a:gd name="connsiteY104" fmla="*/ 243749 h 614629"/>
                <a:gd name="connsiteX105" fmla="*/ 357527 w 548570"/>
                <a:gd name="connsiteY105" fmla="*/ 240705 h 614629"/>
                <a:gd name="connsiteX106" fmla="*/ 357527 w 548570"/>
                <a:gd name="connsiteY106" fmla="*/ 237660 h 614629"/>
                <a:gd name="connsiteX107" fmla="*/ 357527 w 548570"/>
                <a:gd name="connsiteY107" fmla="*/ 54000 h 614629"/>
                <a:gd name="connsiteX108" fmla="*/ 157286 w 548570"/>
                <a:gd name="connsiteY108" fmla="*/ 0 h 614629"/>
                <a:gd name="connsiteX109" fmla="*/ 391286 w 548570"/>
                <a:gd name="connsiteY109" fmla="*/ 0 h 614629"/>
                <a:gd name="connsiteX110" fmla="*/ 418286 w 548570"/>
                <a:gd name="connsiteY110" fmla="*/ 27000 h 614629"/>
                <a:gd name="connsiteX111" fmla="*/ 391286 w 548570"/>
                <a:gd name="connsiteY111" fmla="*/ 54000 h 614629"/>
                <a:gd name="connsiteX112" fmla="*/ 384236 w 548570"/>
                <a:gd name="connsiteY112" fmla="*/ 54000 h 614629"/>
                <a:gd name="connsiteX113" fmla="*/ 384236 w 548570"/>
                <a:gd name="connsiteY113" fmla="*/ 237660 h 614629"/>
                <a:gd name="connsiteX114" fmla="*/ 384236 w 548570"/>
                <a:gd name="connsiteY114" fmla="*/ 240705 h 614629"/>
                <a:gd name="connsiteX115" fmla="*/ 384305 w 548570"/>
                <a:gd name="connsiteY115" fmla="*/ 243818 h 614629"/>
                <a:gd name="connsiteX116" fmla="*/ 384513 w 548570"/>
                <a:gd name="connsiteY116" fmla="*/ 246794 h 614629"/>
                <a:gd name="connsiteX117" fmla="*/ 384859 w 548570"/>
                <a:gd name="connsiteY117" fmla="*/ 249769 h 614629"/>
                <a:gd name="connsiteX118" fmla="*/ 385205 w 548570"/>
                <a:gd name="connsiteY118" fmla="*/ 252883 h 614629"/>
                <a:gd name="connsiteX119" fmla="*/ 385620 w 548570"/>
                <a:gd name="connsiteY119" fmla="*/ 255858 h 614629"/>
                <a:gd name="connsiteX120" fmla="*/ 386104 w 548570"/>
                <a:gd name="connsiteY120" fmla="*/ 258903 h 614629"/>
                <a:gd name="connsiteX121" fmla="*/ 386796 w 548570"/>
                <a:gd name="connsiteY121" fmla="*/ 261878 h 614629"/>
                <a:gd name="connsiteX122" fmla="*/ 386795 w 548570"/>
                <a:gd name="connsiteY122" fmla="*/ 261878 h 614629"/>
                <a:gd name="connsiteX123" fmla="*/ 387763 w 548570"/>
                <a:gd name="connsiteY123" fmla="*/ 266030 h 614629"/>
                <a:gd name="connsiteX124" fmla="*/ 388801 w 548570"/>
                <a:gd name="connsiteY124" fmla="*/ 270112 h 614629"/>
                <a:gd name="connsiteX125" fmla="*/ 390116 w 548570"/>
                <a:gd name="connsiteY125" fmla="*/ 274125 h 614629"/>
                <a:gd name="connsiteX126" fmla="*/ 391500 w 548570"/>
                <a:gd name="connsiteY126" fmla="*/ 278069 h 614629"/>
                <a:gd name="connsiteX127" fmla="*/ 392953 w 548570"/>
                <a:gd name="connsiteY127" fmla="*/ 282013 h 614629"/>
                <a:gd name="connsiteX128" fmla="*/ 394683 w 548570"/>
                <a:gd name="connsiteY128" fmla="*/ 285957 h 614629"/>
                <a:gd name="connsiteX129" fmla="*/ 396482 w 548570"/>
                <a:gd name="connsiteY129" fmla="*/ 289832 h 614629"/>
                <a:gd name="connsiteX130" fmla="*/ 398488 w 548570"/>
                <a:gd name="connsiteY130" fmla="*/ 293569 h 614629"/>
                <a:gd name="connsiteX131" fmla="*/ 543865 w 548570"/>
                <a:gd name="connsiteY131" fmla="*/ 559205 h 614629"/>
                <a:gd name="connsiteX132" fmla="*/ 545041 w 548570"/>
                <a:gd name="connsiteY132" fmla="*/ 561488 h 614629"/>
                <a:gd name="connsiteX133" fmla="*/ 546010 w 548570"/>
                <a:gd name="connsiteY133" fmla="*/ 563702 h 614629"/>
                <a:gd name="connsiteX134" fmla="*/ 546840 w 548570"/>
                <a:gd name="connsiteY134" fmla="*/ 566055 h 614629"/>
                <a:gd name="connsiteX135" fmla="*/ 547532 w 548570"/>
                <a:gd name="connsiteY135" fmla="*/ 568408 h 614629"/>
                <a:gd name="connsiteX136" fmla="*/ 548017 w 548570"/>
                <a:gd name="connsiteY136" fmla="*/ 570760 h 614629"/>
                <a:gd name="connsiteX137" fmla="*/ 548363 w 548570"/>
                <a:gd name="connsiteY137" fmla="*/ 573113 h 614629"/>
                <a:gd name="connsiteX138" fmla="*/ 548570 w 548570"/>
                <a:gd name="connsiteY138" fmla="*/ 575465 h 614629"/>
                <a:gd name="connsiteX139" fmla="*/ 548570 w 548570"/>
                <a:gd name="connsiteY139" fmla="*/ 577887 h 614629"/>
                <a:gd name="connsiteX140" fmla="*/ 548432 w 548570"/>
                <a:gd name="connsiteY140" fmla="*/ 580240 h 614629"/>
                <a:gd name="connsiteX141" fmla="*/ 548155 w 548570"/>
                <a:gd name="connsiteY141" fmla="*/ 582592 h 614629"/>
                <a:gd name="connsiteX142" fmla="*/ 547740 w 548570"/>
                <a:gd name="connsiteY142" fmla="*/ 584945 h 614629"/>
                <a:gd name="connsiteX143" fmla="*/ 547186 w 548570"/>
                <a:gd name="connsiteY143" fmla="*/ 587298 h 614629"/>
                <a:gd name="connsiteX144" fmla="*/ 546425 w 548570"/>
                <a:gd name="connsiteY144" fmla="*/ 589650 h 614629"/>
                <a:gd name="connsiteX145" fmla="*/ 545595 w 548570"/>
                <a:gd name="connsiteY145" fmla="*/ 591864 h 614629"/>
                <a:gd name="connsiteX146" fmla="*/ 544488 w 548570"/>
                <a:gd name="connsiteY146" fmla="*/ 594148 h 614629"/>
                <a:gd name="connsiteX147" fmla="*/ 543311 w 548570"/>
                <a:gd name="connsiteY147" fmla="*/ 596293 h 614629"/>
                <a:gd name="connsiteX148" fmla="*/ 541928 w 548570"/>
                <a:gd name="connsiteY148" fmla="*/ 598438 h 614629"/>
                <a:gd name="connsiteX149" fmla="*/ 540475 w 548570"/>
                <a:gd name="connsiteY149" fmla="*/ 600444 h 614629"/>
                <a:gd name="connsiteX150" fmla="*/ 538952 w 548570"/>
                <a:gd name="connsiteY150" fmla="*/ 602243 h 614629"/>
                <a:gd name="connsiteX151" fmla="*/ 537292 w 548570"/>
                <a:gd name="connsiteY151" fmla="*/ 603973 h 614629"/>
                <a:gd name="connsiteX152" fmla="*/ 535562 w 548570"/>
                <a:gd name="connsiteY152" fmla="*/ 605634 h 614629"/>
                <a:gd name="connsiteX153" fmla="*/ 533624 w 548570"/>
                <a:gd name="connsiteY153" fmla="*/ 607156 h 614629"/>
                <a:gd name="connsiteX154" fmla="*/ 531687 w 548570"/>
                <a:gd name="connsiteY154" fmla="*/ 608540 h 614629"/>
                <a:gd name="connsiteX155" fmla="*/ 529680 w 548570"/>
                <a:gd name="connsiteY155" fmla="*/ 609716 h 614629"/>
                <a:gd name="connsiteX156" fmla="*/ 527535 w 548570"/>
                <a:gd name="connsiteY156" fmla="*/ 610893 h 614629"/>
                <a:gd name="connsiteX157" fmla="*/ 525390 w 548570"/>
                <a:gd name="connsiteY157" fmla="*/ 611861 h 614629"/>
                <a:gd name="connsiteX158" fmla="*/ 523176 w 548570"/>
                <a:gd name="connsiteY158" fmla="*/ 612692 h 614629"/>
                <a:gd name="connsiteX159" fmla="*/ 520823 w 548570"/>
                <a:gd name="connsiteY159" fmla="*/ 613314 h 614629"/>
                <a:gd name="connsiteX160" fmla="*/ 518471 w 548570"/>
                <a:gd name="connsiteY160" fmla="*/ 613868 h 614629"/>
                <a:gd name="connsiteX161" fmla="*/ 516049 w 548570"/>
                <a:gd name="connsiteY161" fmla="*/ 614283 h 614629"/>
                <a:gd name="connsiteX162" fmla="*/ 513558 w 548570"/>
                <a:gd name="connsiteY162" fmla="*/ 614491 h 614629"/>
                <a:gd name="connsiteX163" fmla="*/ 511136 w 548570"/>
                <a:gd name="connsiteY163" fmla="*/ 614629 h 614629"/>
                <a:gd name="connsiteX164" fmla="*/ 37434 w 548570"/>
                <a:gd name="connsiteY164" fmla="*/ 614629 h 614629"/>
                <a:gd name="connsiteX165" fmla="*/ 35012 w 548570"/>
                <a:gd name="connsiteY165" fmla="*/ 614491 h 614629"/>
                <a:gd name="connsiteX166" fmla="*/ 32521 w 548570"/>
                <a:gd name="connsiteY166" fmla="*/ 614283 h 614629"/>
                <a:gd name="connsiteX167" fmla="*/ 30099 w 548570"/>
                <a:gd name="connsiteY167" fmla="*/ 613868 h 614629"/>
                <a:gd name="connsiteX168" fmla="*/ 27747 w 548570"/>
                <a:gd name="connsiteY168" fmla="*/ 613314 h 614629"/>
                <a:gd name="connsiteX169" fmla="*/ 25394 w 548570"/>
                <a:gd name="connsiteY169" fmla="*/ 612692 h 614629"/>
                <a:gd name="connsiteX170" fmla="*/ 23180 w 548570"/>
                <a:gd name="connsiteY170" fmla="*/ 611861 h 614629"/>
                <a:gd name="connsiteX171" fmla="*/ 21035 w 548570"/>
                <a:gd name="connsiteY171" fmla="*/ 610893 h 614629"/>
                <a:gd name="connsiteX172" fmla="*/ 18890 w 548570"/>
                <a:gd name="connsiteY172" fmla="*/ 609716 h 614629"/>
                <a:gd name="connsiteX173" fmla="*/ 16883 w 548570"/>
                <a:gd name="connsiteY173" fmla="*/ 608540 h 614629"/>
                <a:gd name="connsiteX174" fmla="*/ 14946 w 548570"/>
                <a:gd name="connsiteY174" fmla="*/ 607156 h 614629"/>
                <a:gd name="connsiteX175" fmla="*/ 13008 w 548570"/>
                <a:gd name="connsiteY175" fmla="*/ 605634 h 614629"/>
                <a:gd name="connsiteX176" fmla="*/ 11278 w 548570"/>
                <a:gd name="connsiteY176" fmla="*/ 603973 h 614629"/>
                <a:gd name="connsiteX177" fmla="*/ 9618 w 548570"/>
                <a:gd name="connsiteY177" fmla="*/ 602243 h 614629"/>
                <a:gd name="connsiteX178" fmla="*/ 8095 w 548570"/>
                <a:gd name="connsiteY178" fmla="*/ 600444 h 614629"/>
                <a:gd name="connsiteX179" fmla="*/ 6642 w 548570"/>
                <a:gd name="connsiteY179" fmla="*/ 598438 h 614629"/>
                <a:gd name="connsiteX180" fmla="*/ 5258 w 548570"/>
                <a:gd name="connsiteY180" fmla="*/ 596293 h 614629"/>
                <a:gd name="connsiteX181" fmla="*/ 4082 w 548570"/>
                <a:gd name="connsiteY181" fmla="*/ 594148 h 614629"/>
                <a:gd name="connsiteX182" fmla="*/ 2975 w 548570"/>
                <a:gd name="connsiteY182" fmla="*/ 591864 h 614629"/>
                <a:gd name="connsiteX183" fmla="*/ 2145 w 548570"/>
                <a:gd name="connsiteY183" fmla="*/ 589650 h 614629"/>
                <a:gd name="connsiteX184" fmla="*/ 1384 w 548570"/>
                <a:gd name="connsiteY184" fmla="*/ 587298 h 614629"/>
                <a:gd name="connsiteX185" fmla="*/ 830 w 548570"/>
                <a:gd name="connsiteY185" fmla="*/ 584945 h 614629"/>
                <a:gd name="connsiteX186" fmla="*/ 415 w 548570"/>
                <a:gd name="connsiteY186" fmla="*/ 582592 h 614629"/>
                <a:gd name="connsiteX187" fmla="*/ 138 w 548570"/>
                <a:gd name="connsiteY187" fmla="*/ 580240 h 614629"/>
                <a:gd name="connsiteX188" fmla="*/ 0 w 548570"/>
                <a:gd name="connsiteY188" fmla="*/ 577887 h 614629"/>
                <a:gd name="connsiteX189" fmla="*/ 0 w 548570"/>
                <a:gd name="connsiteY189" fmla="*/ 575465 h 614629"/>
                <a:gd name="connsiteX190" fmla="*/ 207 w 548570"/>
                <a:gd name="connsiteY190" fmla="*/ 573113 h 614629"/>
                <a:gd name="connsiteX191" fmla="*/ 553 w 548570"/>
                <a:gd name="connsiteY191" fmla="*/ 570760 h 614629"/>
                <a:gd name="connsiteX192" fmla="*/ 1038 w 548570"/>
                <a:gd name="connsiteY192" fmla="*/ 568408 h 614629"/>
                <a:gd name="connsiteX193" fmla="*/ 1730 w 548570"/>
                <a:gd name="connsiteY193" fmla="*/ 566055 h 614629"/>
                <a:gd name="connsiteX194" fmla="*/ 2560 w 548570"/>
                <a:gd name="connsiteY194" fmla="*/ 563702 h 614629"/>
                <a:gd name="connsiteX195" fmla="*/ 3529 w 548570"/>
                <a:gd name="connsiteY195" fmla="*/ 561488 h 614629"/>
                <a:gd name="connsiteX196" fmla="*/ 4567 w 548570"/>
                <a:gd name="connsiteY196" fmla="*/ 559205 h 614629"/>
                <a:gd name="connsiteX197" fmla="*/ 150082 w 548570"/>
                <a:gd name="connsiteY197" fmla="*/ 293569 h 614629"/>
                <a:gd name="connsiteX198" fmla="*/ 152088 w 548570"/>
                <a:gd name="connsiteY198" fmla="*/ 289832 h 614629"/>
                <a:gd name="connsiteX199" fmla="*/ 153887 w 548570"/>
                <a:gd name="connsiteY199" fmla="*/ 285957 h 614629"/>
                <a:gd name="connsiteX200" fmla="*/ 155617 w 548570"/>
                <a:gd name="connsiteY200" fmla="*/ 282013 h 614629"/>
                <a:gd name="connsiteX201" fmla="*/ 157070 w 548570"/>
                <a:gd name="connsiteY201" fmla="*/ 278069 h 614629"/>
                <a:gd name="connsiteX202" fmla="*/ 158454 w 548570"/>
                <a:gd name="connsiteY202" fmla="*/ 274125 h 614629"/>
                <a:gd name="connsiteX203" fmla="*/ 159769 w 548570"/>
                <a:gd name="connsiteY203" fmla="*/ 270112 h 614629"/>
                <a:gd name="connsiteX204" fmla="*/ 160807 w 548570"/>
                <a:gd name="connsiteY204" fmla="*/ 266030 h 614629"/>
                <a:gd name="connsiteX205" fmla="*/ 161775 w 548570"/>
                <a:gd name="connsiteY205" fmla="*/ 261878 h 614629"/>
                <a:gd name="connsiteX206" fmla="*/ 161777 w 548570"/>
                <a:gd name="connsiteY206" fmla="*/ 261878 h 614629"/>
                <a:gd name="connsiteX207" fmla="*/ 162469 w 548570"/>
                <a:gd name="connsiteY207" fmla="*/ 258903 h 614629"/>
                <a:gd name="connsiteX208" fmla="*/ 162954 w 548570"/>
                <a:gd name="connsiteY208" fmla="*/ 255858 h 614629"/>
                <a:gd name="connsiteX209" fmla="*/ 163369 w 548570"/>
                <a:gd name="connsiteY209" fmla="*/ 252883 h 614629"/>
                <a:gd name="connsiteX210" fmla="*/ 163715 w 548570"/>
                <a:gd name="connsiteY210" fmla="*/ 249769 h 614629"/>
                <a:gd name="connsiteX211" fmla="*/ 164061 w 548570"/>
                <a:gd name="connsiteY211" fmla="*/ 246794 h 614629"/>
                <a:gd name="connsiteX212" fmla="*/ 164268 w 548570"/>
                <a:gd name="connsiteY212" fmla="*/ 243818 h 614629"/>
                <a:gd name="connsiteX213" fmla="*/ 164337 w 548570"/>
                <a:gd name="connsiteY213" fmla="*/ 240705 h 614629"/>
                <a:gd name="connsiteX214" fmla="*/ 164337 w 548570"/>
                <a:gd name="connsiteY214" fmla="*/ 237660 h 614629"/>
                <a:gd name="connsiteX215" fmla="*/ 164337 w 548570"/>
                <a:gd name="connsiteY215" fmla="*/ 54000 h 614629"/>
                <a:gd name="connsiteX216" fmla="*/ 157286 w 548570"/>
                <a:gd name="connsiteY216" fmla="*/ 54000 h 614629"/>
                <a:gd name="connsiteX217" fmla="*/ 130286 w 548570"/>
                <a:gd name="connsiteY217" fmla="*/ 27000 h 614629"/>
                <a:gd name="connsiteX218" fmla="*/ 157286 w 548570"/>
                <a:gd name="connsiteY218" fmla="*/ 0 h 61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548570" h="614629">
                  <a:moveTo>
                    <a:pt x="231381" y="425206"/>
                  </a:moveTo>
                  <a:cubicBezTo>
                    <a:pt x="202448" y="425206"/>
                    <a:pt x="178993" y="448661"/>
                    <a:pt x="178993" y="477594"/>
                  </a:cubicBezTo>
                  <a:cubicBezTo>
                    <a:pt x="178993" y="506527"/>
                    <a:pt x="202448" y="529982"/>
                    <a:pt x="231381" y="529982"/>
                  </a:cubicBezTo>
                  <a:cubicBezTo>
                    <a:pt x="260314" y="529982"/>
                    <a:pt x="283769" y="506527"/>
                    <a:pt x="283769" y="477594"/>
                  </a:cubicBezTo>
                  <a:cubicBezTo>
                    <a:pt x="283769" y="448661"/>
                    <a:pt x="260314" y="425206"/>
                    <a:pt x="231381" y="425206"/>
                  </a:cubicBezTo>
                  <a:close/>
                  <a:moveTo>
                    <a:pt x="326305" y="381899"/>
                  </a:moveTo>
                  <a:cubicBezTo>
                    <a:pt x="307084" y="381899"/>
                    <a:pt x="291502" y="397481"/>
                    <a:pt x="291502" y="416702"/>
                  </a:cubicBezTo>
                  <a:cubicBezTo>
                    <a:pt x="291502" y="435923"/>
                    <a:pt x="307084" y="451505"/>
                    <a:pt x="326305" y="451505"/>
                  </a:cubicBezTo>
                  <a:cubicBezTo>
                    <a:pt x="345526" y="451505"/>
                    <a:pt x="361108" y="435923"/>
                    <a:pt x="361108" y="416702"/>
                  </a:cubicBezTo>
                  <a:cubicBezTo>
                    <a:pt x="361108" y="397481"/>
                    <a:pt x="345526" y="381899"/>
                    <a:pt x="326305" y="381899"/>
                  </a:cubicBezTo>
                  <a:close/>
                  <a:moveTo>
                    <a:pt x="256701" y="234596"/>
                  </a:moveTo>
                  <a:cubicBezTo>
                    <a:pt x="275922" y="234596"/>
                    <a:pt x="291504" y="250178"/>
                    <a:pt x="291504" y="269399"/>
                  </a:cubicBezTo>
                  <a:cubicBezTo>
                    <a:pt x="291504" y="288620"/>
                    <a:pt x="275922" y="304202"/>
                    <a:pt x="256701" y="304202"/>
                  </a:cubicBezTo>
                  <a:cubicBezTo>
                    <a:pt x="237480" y="304202"/>
                    <a:pt x="221898" y="288620"/>
                    <a:pt x="221898" y="269399"/>
                  </a:cubicBezTo>
                  <a:cubicBezTo>
                    <a:pt x="221898" y="250178"/>
                    <a:pt x="237480" y="234596"/>
                    <a:pt x="256701" y="234596"/>
                  </a:cubicBezTo>
                  <a:close/>
                  <a:moveTo>
                    <a:pt x="305611" y="169413"/>
                  </a:moveTo>
                  <a:cubicBezTo>
                    <a:pt x="318236" y="169413"/>
                    <a:pt x="328471" y="179648"/>
                    <a:pt x="328471" y="192273"/>
                  </a:cubicBezTo>
                  <a:cubicBezTo>
                    <a:pt x="328471" y="204898"/>
                    <a:pt x="318236" y="215133"/>
                    <a:pt x="305611" y="215133"/>
                  </a:cubicBezTo>
                  <a:cubicBezTo>
                    <a:pt x="292986" y="215133"/>
                    <a:pt x="282751" y="204898"/>
                    <a:pt x="282751" y="192273"/>
                  </a:cubicBezTo>
                  <a:cubicBezTo>
                    <a:pt x="282751" y="179648"/>
                    <a:pt x="292986" y="169413"/>
                    <a:pt x="305611" y="169413"/>
                  </a:cubicBezTo>
                  <a:close/>
                  <a:moveTo>
                    <a:pt x="191046" y="54000"/>
                  </a:moveTo>
                  <a:lnTo>
                    <a:pt x="191046" y="237660"/>
                  </a:lnTo>
                  <a:lnTo>
                    <a:pt x="191046" y="240705"/>
                  </a:lnTo>
                  <a:lnTo>
                    <a:pt x="190908" y="243749"/>
                  </a:lnTo>
                  <a:lnTo>
                    <a:pt x="190839" y="246794"/>
                  </a:lnTo>
                  <a:lnTo>
                    <a:pt x="190493" y="249769"/>
                  </a:lnTo>
                  <a:lnTo>
                    <a:pt x="190285" y="252814"/>
                  </a:lnTo>
                  <a:lnTo>
                    <a:pt x="189870" y="255858"/>
                  </a:lnTo>
                  <a:lnTo>
                    <a:pt x="189040" y="261878"/>
                  </a:lnTo>
                  <a:lnTo>
                    <a:pt x="189038" y="261878"/>
                  </a:lnTo>
                  <a:lnTo>
                    <a:pt x="187862" y="267621"/>
                  </a:lnTo>
                  <a:lnTo>
                    <a:pt x="186547" y="273364"/>
                  </a:lnTo>
                  <a:lnTo>
                    <a:pt x="184956" y="279176"/>
                  </a:lnTo>
                  <a:lnTo>
                    <a:pt x="183157" y="284712"/>
                  </a:lnTo>
                  <a:lnTo>
                    <a:pt x="181012" y="290247"/>
                  </a:lnTo>
                  <a:lnTo>
                    <a:pt x="178797" y="295714"/>
                  </a:lnTo>
                  <a:lnTo>
                    <a:pt x="176237" y="301111"/>
                  </a:lnTo>
                  <a:lnTo>
                    <a:pt x="173538" y="306370"/>
                  </a:lnTo>
                  <a:lnTo>
                    <a:pt x="153057" y="343804"/>
                  </a:lnTo>
                  <a:lnTo>
                    <a:pt x="157831" y="345464"/>
                  </a:lnTo>
                  <a:lnTo>
                    <a:pt x="162675" y="346848"/>
                  </a:lnTo>
                  <a:lnTo>
                    <a:pt x="167380" y="348094"/>
                  </a:lnTo>
                  <a:lnTo>
                    <a:pt x="171947" y="349270"/>
                  </a:lnTo>
                  <a:lnTo>
                    <a:pt x="176444" y="350239"/>
                  </a:lnTo>
                  <a:lnTo>
                    <a:pt x="180873" y="351000"/>
                  </a:lnTo>
                  <a:lnTo>
                    <a:pt x="185371" y="351761"/>
                  </a:lnTo>
                  <a:lnTo>
                    <a:pt x="189730" y="352245"/>
                  </a:lnTo>
                  <a:lnTo>
                    <a:pt x="194020" y="352730"/>
                  </a:lnTo>
                  <a:lnTo>
                    <a:pt x="198310" y="353006"/>
                  </a:lnTo>
                  <a:lnTo>
                    <a:pt x="202462" y="353214"/>
                  </a:lnTo>
                  <a:lnTo>
                    <a:pt x="206614" y="353352"/>
                  </a:lnTo>
                  <a:lnTo>
                    <a:pt x="210696" y="353352"/>
                  </a:lnTo>
                  <a:lnTo>
                    <a:pt x="214709" y="353214"/>
                  </a:lnTo>
                  <a:lnTo>
                    <a:pt x="218653" y="353006"/>
                  </a:lnTo>
                  <a:lnTo>
                    <a:pt x="222597" y="352730"/>
                  </a:lnTo>
                  <a:lnTo>
                    <a:pt x="226472" y="352245"/>
                  </a:lnTo>
                  <a:lnTo>
                    <a:pt x="230347" y="351761"/>
                  </a:lnTo>
                  <a:lnTo>
                    <a:pt x="234153" y="351207"/>
                  </a:lnTo>
                  <a:lnTo>
                    <a:pt x="237889" y="350585"/>
                  </a:lnTo>
                  <a:lnTo>
                    <a:pt x="241626" y="349893"/>
                  </a:lnTo>
                  <a:lnTo>
                    <a:pt x="245224" y="349201"/>
                  </a:lnTo>
                  <a:lnTo>
                    <a:pt x="252489" y="347471"/>
                  </a:lnTo>
                  <a:lnTo>
                    <a:pt x="259685" y="345533"/>
                  </a:lnTo>
                  <a:lnTo>
                    <a:pt x="266674" y="343596"/>
                  </a:lnTo>
                  <a:lnTo>
                    <a:pt x="273524" y="341520"/>
                  </a:lnTo>
                  <a:lnTo>
                    <a:pt x="280374" y="339237"/>
                  </a:lnTo>
                  <a:lnTo>
                    <a:pt x="293729" y="334878"/>
                  </a:lnTo>
                  <a:lnTo>
                    <a:pt x="300302" y="332733"/>
                  </a:lnTo>
                  <a:lnTo>
                    <a:pt x="306945" y="330795"/>
                  </a:lnTo>
                  <a:lnTo>
                    <a:pt x="313449" y="328927"/>
                  </a:lnTo>
                  <a:lnTo>
                    <a:pt x="319953" y="327197"/>
                  </a:lnTo>
                  <a:lnTo>
                    <a:pt x="326458" y="325675"/>
                  </a:lnTo>
                  <a:lnTo>
                    <a:pt x="329779" y="325052"/>
                  </a:lnTo>
                  <a:lnTo>
                    <a:pt x="332962" y="324498"/>
                  </a:lnTo>
                  <a:lnTo>
                    <a:pt x="336283" y="324014"/>
                  </a:lnTo>
                  <a:lnTo>
                    <a:pt x="339604" y="323530"/>
                  </a:lnTo>
                  <a:lnTo>
                    <a:pt x="342926" y="323253"/>
                  </a:lnTo>
                  <a:lnTo>
                    <a:pt x="346247" y="323045"/>
                  </a:lnTo>
                  <a:lnTo>
                    <a:pt x="349499" y="322838"/>
                  </a:lnTo>
                  <a:lnTo>
                    <a:pt x="352820" y="322838"/>
                  </a:lnTo>
                  <a:lnTo>
                    <a:pt x="356280" y="322838"/>
                  </a:lnTo>
                  <a:lnTo>
                    <a:pt x="359532" y="323045"/>
                  </a:lnTo>
                  <a:lnTo>
                    <a:pt x="362992" y="323322"/>
                  </a:lnTo>
                  <a:lnTo>
                    <a:pt x="366382" y="323737"/>
                  </a:lnTo>
                  <a:lnTo>
                    <a:pt x="369773" y="324291"/>
                  </a:lnTo>
                  <a:lnTo>
                    <a:pt x="373302" y="324914"/>
                  </a:lnTo>
                  <a:lnTo>
                    <a:pt x="376831" y="325675"/>
                  </a:lnTo>
                  <a:lnTo>
                    <a:pt x="380290" y="326643"/>
                  </a:lnTo>
                  <a:lnTo>
                    <a:pt x="383889" y="327820"/>
                  </a:lnTo>
                  <a:lnTo>
                    <a:pt x="387417" y="328996"/>
                  </a:lnTo>
                  <a:lnTo>
                    <a:pt x="375032" y="306370"/>
                  </a:lnTo>
                  <a:lnTo>
                    <a:pt x="372333" y="301111"/>
                  </a:lnTo>
                  <a:lnTo>
                    <a:pt x="369773" y="295714"/>
                  </a:lnTo>
                  <a:lnTo>
                    <a:pt x="367559" y="290247"/>
                  </a:lnTo>
                  <a:lnTo>
                    <a:pt x="365414" y="284712"/>
                  </a:lnTo>
                  <a:lnTo>
                    <a:pt x="363615" y="279176"/>
                  </a:lnTo>
                  <a:lnTo>
                    <a:pt x="362023" y="273364"/>
                  </a:lnTo>
                  <a:lnTo>
                    <a:pt x="360709" y="267621"/>
                  </a:lnTo>
                  <a:lnTo>
                    <a:pt x="359532" y="261878"/>
                  </a:lnTo>
                  <a:lnTo>
                    <a:pt x="359534" y="261878"/>
                  </a:lnTo>
                  <a:lnTo>
                    <a:pt x="358703" y="255858"/>
                  </a:lnTo>
                  <a:lnTo>
                    <a:pt x="358288" y="252814"/>
                  </a:lnTo>
                  <a:lnTo>
                    <a:pt x="357942" y="249769"/>
                  </a:lnTo>
                  <a:lnTo>
                    <a:pt x="357735" y="246794"/>
                  </a:lnTo>
                  <a:lnTo>
                    <a:pt x="357666" y="243749"/>
                  </a:lnTo>
                  <a:lnTo>
                    <a:pt x="357527" y="240705"/>
                  </a:lnTo>
                  <a:lnTo>
                    <a:pt x="357527" y="237660"/>
                  </a:lnTo>
                  <a:lnTo>
                    <a:pt x="357527" y="54000"/>
                  </a:lnTo>
                  <a:close/>
                  <a:moveTo>
                    <a:pt x="157286" y="0"/>
                  </a:moveTo>
                  <a:lnTo>
                    <a:pt x="391286" y="0"/>
                  </a:lnTo>
                  <a:cubicBezTo>
                    <a:pt x="406198" y="0"/>
                    <a:pt x="418286" y="12088"/>
                    <a:pt x="418286" y="27000"/>
                  </a:cubicBezTo>
                  <a:cubicBezTo>
                    <a:pt x="418286" y="41912"/>
                    <a:pt x="406198" y="54000"/>
                    <a:pt x="391286" y="54000"/>
                  </a:cubicBezTo>
                  <a:lnTo>
                    <a:pt x="384236" y="54000"/>
                  </a:lnTo>
                  <a:lnTo>
                    <a:pt x="384236" y="237660"/>
                  </a:lnTo>
                  <a:lnTo>
                    <a:pt x="384236" y="240705"/>
                  </a:lnTo>
                  <a:lnTo>
                    <a:pt x="384305" y="243818"/>
                  </a:lnTo>
                  <a:lnTo>
                    <a:pt x="384513" y="246794"/>
                  </a:lnTo>
                  <a:lnTo>
                    <a:pt x="384859" y="249769"/>
                  </a:lnTo>
                  <a:lnTo>
                    <a:pt x="385205" y="252883"/>
                  </a:lnTo>
                  <a:lnTo>
                    <a:pt x="385620" y="255858"/>
                  </a:lnTo>
                  <a:lnTo>
                    <a:pt x="386104" y="258903"/>
                  </a:lnTo>
                  <a:lnTo>
                    <a:pt x="386796" y="261878"/>
                  </a:lnTo>
                  <a:lnTo>
                    <a:pt x="386795" y="261878"/>
                  </a:lnTo>
                  <a:lnTo>
                    <a:pt x="387763" y="266030"/>
                  </a:lnTo>
                  <a:lnTo>
                    <a:pt x="388801" y="270112"/>
                  </a:lnTo>
                  <a:lnTo>
                    <a:pt x="390116" y="274125"/>
                  </a:lnTo>
                  <a:lnTo>
                    <a:pt x="391500" y="278069"/>
                  </a:lnTo>
                  <a:lnTo>
                    <a:pt x="392953" y="282013"/>
                  </a:lnTo>
                  <a:lnTo>
                    <a:pt x="394683" y="285957"/>
                  </a:lnTo>
                  <a:lnTo>
                    <a:pt x="396482" y="289832"/>
                  </a:lnTo>
                  <a:lnTo>
                    <a:pt x="398488" y="293569"/>
                  </a:lnTo>
                  <a:lnTo>
                    <a:pt x="543865" y="559205"/>
                  </a:lnTo>
                  <a:lnTo>
                    <a:pt x="545041" y="561488"/>
                  </a:lnTo>
                  <a:lnTo>
                    <a:pt x="546010" y="563702"/>
                  </a:lnTo>
                  <a:lnTo>
                    <a:pt x="546840" y="566055"/>
                  </a:lnTo>
                  <a:lnTo>
                    <a:pt x="547532" y="568408"/>
                  </a:lnTo>
                  <a:lnTo>
                    <a:pt x="548017" y="570760"/>
                  </a:lnTo>
                  <a:lnTo>
                    <a:pt x="548363" y="573113"/>
                  </a:lnTo>
                  <a:lnTo>
                    <a:pt x="548570" y="575465"/>
                  </a:lnTo>
                  <a:lnTo>
                    <a:pt x="548570" y="577887"/>
                  </a:lnTo>
                  <a:lnTo>
                    <a:pt x="548432" y="580240"/>
                  </a:lnTo>
                  <a:lnTo>
                    <a:pt x="548155" y="582592"/>
                  </a:lnTo>
                  <a:lnTo>
                    <a:pt x="547740" y="584945"/>
                  </a:lnTo>
                  <a:lnTo>
                    <a:pt x="547186" y="587298"/>
                  </a:lnTo>
                  <a:lnTo>
                    <a:pt x="546425" y="589650"/>
                  </a:lnTo>
                  <a:lnTo>
                    <a:pt x="545595" y="591864"/>
                  </a:lnTo>
                  <a:lnTo>
                    <a:pt x="544488" y="594148"/>
                  </a:lnTo>
                  <a:lnTo>
                    <a:pt x="543311" y="596293"/>
                  </a:lnTo>
                  <a:lnTo>
                    <a:pt x="541928" y="598438"/>
                  </a:lnTo>
                  <a:lnTo>
                    <a:pt x="540475" y="600444"/>
                  </a:lnTo>
                  <a:lnTo>
                    <a:pt x="538952" y="602243"/>
                  </a:lnTo>
                  <a:lnTo>
                    <a:pt x="537292" y="603973"/>
                  </a:lnTo>
                  <a:lnTo>
                    <a:pt x="535562" y="605634"/>
                  </a:lnTo>
                  <a:lnTo>
                    <a:pt x="533624" y="607156"/>
                  </a:lnTo>
                  <a:lnTo>
                    <a:pt x="531687" y="608540"/>
                  </a:lnTo>
                  <a:lnTo>
                    <a:pt x="529680" y="609716"/>
                  </a:lnTo>
                  <a:lnTo>
                    <a:pt x="527535" y="610893"/>
                  </a:lnTo>
                  <a:lnTo>
                    <a:pt x="525390" y="611861"/>
                  </a:lnTo>
                  <a:lnTo>
                    <a:pt x="523176" y="612692"/>
                  </a:lnTo>
                  <a:lnTo>
                    <a:pt x="520823" y="613314"/>
                  </a:lnTo>
                  <a:lnTo>
                    <a:pt x="518471" y="613868"/>
                  </a:lnTo>
                  <a:lnTo>
                    <a:pt x="516049" y="614283"/>
                  </a:lnTo>
                  <a:lnTo>
                    <a:pt x="513558" y="614491"/>
                  </a:lnTo>
                  <a:lnTo>
                    <a:pt x="511136" y="614629"/>
                  </a:lnTo>
                  <a:lnTo>
                    <a:pt x="37434" y="614629"/>
                  </a:lnTo>
                  <a:lnTo>
                    <a:pt x="35012" y="614491"/>
                  </a:lnTo>
                  <a:lnTo>
                    <a:pt x="32521" y="614283"/>
                  </a:lnTo>
                  <a:lnTo>
                    <a:pt x="30099" y="613868"/>
                  </a:lnTo>
                  <a:lnTo>
                    <a:pt x="27747" y="613314"/>
                  </a:lnTo>
                  <a:lnTo>
                    <a:pt x="25394" y="612692"/>
                  </a:lnTo>
                  <a:lnTo>
                    <a:pt x="23180" y="611861"/>
                  </a:lnTo>
                  <a:lnTo>
                    <a:pt x="21035" y="610893"/>
                  </a:lnTo>
                  <a:lnTo>
                    <a:pt x="18890" y="609716"/>
                  </a:lnTo>
                  <a:lnTo>
                    <a:pt x="16883" y="608540"/>
                  </a:lnTo>
                  <a:lnTo>
                    <a:pt x="14946" y="607156"/>
                  </a:lnTo>
                  <a:lnTo>
                    <a:pt x="13008" y="605634"/>
                  </a:lnTo>
                  <a:lnTo>
                    <a:pt x="11278" y="603973"/>
                  </a:lnTo>
                  <a:lnTo>
                    <a:pt x="9618" y="602243"/>
                  </a:lnTo>
                  <a:lnTo>
                    <a:pt x="8095" y="600444"/>
                  </a:lnTo>
                  <a:lnTo>
                    <a:pt x="6642" y="598438"/>
                  </a:lnTo>
                  <a:lnTo>
                    <a:pt x="5258" y="596293"/>
                  </a:lnTo>
                  <a:lnTo>
                    <a:pt x="4082" y="594148"/>
                  </a:lnTo>
                  <a:lnTo>
                    <a:pt x="2975" y="591864"/>
                  </a:lnTo>
                  <a:lnTo>
                    <a:pt x="2145" y="589650"/>
                  </a:lnTo>
                  <a:lnTo>
                    <a:pt x="1384" y="587298"/>
                  </a:lnTo>
                  <a:lnTo>
                    <a:pt x="830" y="584945"/>
                  </a:lnTo>
                  <a:lnTo>
                    <a:pt x="415" y="582592"/>
                  </a:lnTo>
                  <a:lnTo>
                    <a:pt x="138" y="580240"/>
                  </a:lnTo>
                  <a:lnTo>
                    <a:pt x="0" y="577887"/>
                  </a:lnTo>
                  <a:lnTo>
                    <a:pt x="0" y="575465"/>
                  </a:lnTo>
                  <a:lnTo>
                    <a:pt x="207" y="573113"/>
                  </a:lnTo>
                  <a:lnTo>
                    <a:pt x="553" y="570760"/>
                  </a:lnTo>
                  <a:lnTo>
                    <a:pt x="1038" y="568408"/>
                  </a:lnTo>
                  <a:lnTo>
                    <a:pt x="1730" y="566055"/>
                  </a:lnTo>
                  <a:lnTo>
                    <a:pt x="2560" y="563702"/>
                  </a:lnTo>
                  <a:lnTo>
                    <a:pt x="3529" y="561488"/>
                  </a:lnTo>
                  <a:lnTo>
                    <a:pt x="4567" y="559205"/>
                  </a:lnTo>
                  <a:lnTo>
                    <a:pt x="150082" y="293569"/>
                  </a:lnTo>
                  <a:lnTo>
                    <a:pt x="152088" y="289832"/>
                  </a:lnTo>
                  <a:lnTo>
                    <a:pt x="153887" y="285957"/>
                  </a:lnTo>
                  <a:lnTo>
                    <a:pt x="155617" y="282013"/>
                  </a:lnTo>
                  <a:lnTo>
                    <a:pt x="157070" y="278069"/>
                  </a:lnTo>
                  <a:lnTo>
                    <a:pt x="158454" y="274125"/>
                  </a:lnTo>
                  <a:lnTo>
                    <a:pt x="159769" y="270112"/>
                  </a:lnTo>
                  <a:lnTo>
                    <a:pt x="160807" y="266030"/>
                  </a:lnTo>
                  <a:lnTo>
                    <a:pt x="161775" y="261878"/>
                  </a:lnTo>
                  <a:lnTo>
                    <a:pt x="161777" y="261878"/>
                  </a:lnTo>
                  <a:lnTo>
                    <a:pt x="162469" y="258903"/>
                  </a:lnTo>
                  <a:lnTo>
                    <a:pt x="162954" y="255858"/>
                  </a:lnTo>
                  <a:lnTo>
                    <a:pt x="163369" y="252883"/>
                  </a:lnTo>
                  <a:lnTo>
                    <a:pt x="163715" y="249769"/>
                  </a:lnTo>
                  <a:lnTo>
                    <a:pt x="164061" y="246794"/>
                  </a:lnTo>
                  <a:lnTo>
                    <a:pt x="164268" y="243818"/>
                  </a:lnTo>
                  <a:lnTo>
                    <a:pt x="164337" y="240705"/>
                  </a:lnTo>
                  <a:lnTo>
                    <a:pt x="164337" y="237660"/>
                  </a:lnTo>
                  <a:lnTo>
                    <a:pt x="164337" y="54000"/>
                  </a:lnTo>
                  <a:lnTo>
                    <a:pt x="157286" y="54000"/>
                  </a:lnTo>
                  <a:cubicBezTo>
                    <a:pt x="142374" y="54000"/>
                    <a:pt x="130286" y="41912"/>
                    <a:pt x="130286" y="27000"/>
                  </a:cubicBezTo>
                  <a:cubicBezTo>
                    <a:pt x="130286" y="12088"/>
                    <a:pt x="142374" y="0"/>
                    <a:pt x="157286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</a:endParaRP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EFCDE688-E555-A830-7EC3-5FA7BD7F6DE6}"/>
              </a:ext>
            </a:extLst>
          </p:cNvPr>
          <p:cNvSpPr>
            <a:spLocks noChangeAspect="1"/>
          </p:cNvSpPr>
          <p:nvPr/>
        </p:nvSpPr>
        <p:spPr>
          <a:xfrm>
            <a:off x="7191788" y="1741518"/>
            <a:ext cx="648000" cy="648000"/>
          </a:xfrm>
          <a:prstGeom prst="ellipse">
            <a:avLst/>
          </a:prstGeom>
          <a:solidFill>
            <a:srgbClr val="4110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813589C-7D5A-83B6-9256-B14AC159CEF4}"/>
              </a:ext>
            </a:extLst>
          </p:cNvPr>
          <p:cNvGrpSpPr/>
          <p:nvPr/>
        </p:nvGrpSpPr>
        <p:grpSpPr>
          <a:xfrm>
            <a:off x="10002913" y="1741518"/>
            <a:ext cx="648000" cy="648000"/>
            <a:chOff x="9606101" y="1741518"/>
            <a:chExt cx="648000" cy="648000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01EA886-3EDB-80A5-F6E2-DCF20D085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06101" y="1741518"/>
              <a:ext cx="648000" cy="648000"/>
            </a:xfrm>
            <a:prstGeom prst="ellipse">
              <a:avLst/>
            </a:prstGeom>
            <a:solidFill>
              <a:srgbClr val="41105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形状">
              <a:extLst>
                <a:ext uri="{FF2B5EF4-FFF2-40B4-BE49-F238E27FC236}">
                  <a16:creationId xmlns:a16="http://schemas.microsoft.com/office/drawing/2014/main" id="{2BDCE68A-1430-8635-B2E6-CEF222F4BB2D}"/>
                </a:ext>
              </a:extLst>
            </p:cNvPr>
            <p:cNvSpPr/>
            <p:nvPr/>
          </p:nvSpPr>
          <p:spPr>
            <a:xfrm>
              <a:off x="9780383" y="1897872"/>
              <a:ext cx="304911" cy="30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7863" y="0"/>
                  </a:moveTo>
                  <a:cubicBezTo>
                    <a:pt x="5962" y="0"/>
                    <a:pt x="4418" y="1460"/>
                    <a:pt x="4418" y="3262"/>
                  </a:cubicBezTo>
                  <a:cubicBezTo>
                    <a:pt x="4418" y="4459"/>
                    <a:pt x="5127" y="5493"/>
                    <a:pt x="6162" y="6059"/>
                  </a:cubicBezTo>
                  <a:cubicBezTo>
                    <a:pt x="2472" y="7724"/>
                    <a:pt x="0" y="11250"/>
                    <a:pt x="0" y="15248"/>
                  </a:cubicBezTo>
                  <a:cubicBezTo>
                    <a:pt x="0" y="16734"/>
                    <a:pt x="353" y="18167"/>
                    <a:pt x="984" y="19483"/>
                  </a:cubicBezTo>
                  <a:cubicBezTo>
                    <a:pt x="994" y="19514"/>
                    <a:pt x="978" y="19546"/>
                    <a:pt x="995" y="19575"/>
                  </a:cubicBezTo>
                  <a:cubicBezTo>
                    <a:pt x="1373" y="20255"/>
                    <a:pt x="2401" y="20702"/>
                    <a:pt x="4108" y="21023"/>
                  </a:cubicBezTo>
                  <a:cubicBezTo>
                    <a:pt x="5699" y="21318"/>
                    <a:pt x="7921" y="21507"/>
                    <a:pt x="10773" y="21581"/>
                  </a:cubicBezTo>
                  <a:cubicBezTo>
                    <a:pt x="10783" y="21590"/>
                    <a:pt x="10784" y="21591"/>
                    <a:pt x="10784" y="21591"/>
                  </a:cubicBezTo>
                  <a:cubicBezTo>
                    <a:pt x="16400" y="21600"/>
                    <a:pt x="19611" y="21004"/>
                    <a:pt x="20552" y="19615"/>
                  </a:cubicBezTo>
                  <a:cubicBezTo>
                    <a:pt x="20558" y="19606"/>
                    <a:pt x="20556" y="19594"/>
                    <a:pt x="20562" y="19585"/>
                  </a:cubicBezTo>
                  <a:cubicBezTo>
                    <a:pt x="20573" y="19568"/>
                    <a:pt x="20596" y="19563"/>
                    <a:pt x="20605" y="19544"/>
                  </a:cubicBezTo>
                  <a:cubicBezTo>
                    <a:pt x="21255" y="18211"/>
                    <a:pt x="21600" y="16746"/>
                    <a:pt x="21600" y="15248"/>
                  </a:cubicBezTo>
                  <a:cubicBezTo>
                    <a:pt x="21600" y="11290"/>
                    <a:pt x="19182" y="7783"/>
                    <a:pt x="15545" y="6099"/>
                  </a:cubicBezTo>
                  <a:cubicBezTo>
                    <a:pt x="16624" y="5548"/>
                    <a:pt x="17374" y="4499"/>
                    <a:pt x="17374" y="3262"/>
                  </a:cubicBezTo>
                  <a:cubicBezTo>
                    <a:pt x="17374" y="1460"/>
                    <a:pt x="15841" y="0"/>
                    <a:pt x="13940" y="0"/>
                  </a:cubicBezTo>
                  <a:cubicBezTo>
                    <a:pt x="13429" y="0"/>
                    <a:pt x="12937" y="138"/>
                    <a:pt x="12485" y="334"/>
                  </a:cubicBezTo>
                  <a:cubicBezTo>
                    <a:pt x="12032" y="130"/>
                    <a:pt x="11535" y="0"/>
                    <a:pt x="11019" y="0"/>
                  </a:cubicBezTo>
                  <a:cubicBezTo>
                    <a:pt x="10462" y="0"/>
                    <a:pt x="9927" y="151"/>
                    <a:pt x="9436" y="395"/>
                  </a:cubicBezTo>
                  <a:cubicBezTo>
                    <a:pt x="8951" y="153"/>
                    <a:pt x="8427" y="0"/>
                    <a:pt x="7863" y="0"/>
                  </a:cubicBezTo>
                  <a:close/>
                  <a:moveTo>
                    <a:pt x="7863" y="973"/>
                  </a:moveTo>
                  <a:cubicBezTo>
                    <a:pt x="8329" y="973"/>
                    <a:pt x="8780" y="1088"/>
                    <a:pt x="9169" y="1327"/>
                  </a:cubicBezTo>
                  <a:cubicBezTo>
                    <a:pt x="9195" y="1344"/>
                    <a:pt x="9226" y="1336"/>
                    <a:pt x="9254" y="1348"/>
                  </a:cubicBezTo>
                  <a:cubicBezTo>
                    <a:pt x="9319" y="1374"/>
                    <a:pt x="9376" y="1379"/>
                    <a:pt x="9447" y="1378"/>
                  </a:cubicBezTo>
                  <a:cubicBezTo>
                    <a:pt x="9518" y="1377"/>
                    <a:pt x="9574" y="1366"/>
                    <a:pt x="9639" y="1337"/>
                  </a:cubicBezTo>
                  <a:cubicBezTo>
                    <a:pt x="9664" y="1327"/>
                    <a:pt x="9691" y="1342"/>
                    <a:pt x="9714" y="1327"/>
                  </a:cubicBezTo>
                  <a:cubicBezTo>
                    <a:pt x="10102" y="1097"/>
                    <a:pt x="10554" y="973"/>
                    <a:pt x="11019" y="973"/>
                  </a:cubicBezTo>
                  <a:cubicBezTo>
                    <a:pt x="11446" y="973"/>
                    <a:pt x="11870" y="1074"/>
                    <a:pt x="12239" y="1277"/>
                  </a:cubicBezTo>
                  <a:cubicBezTo>
                    <a:pt x="12326" y="1319"/>
                    <a:pt x="12408" y="1328"/>
                    <a:pt x="12506" y="1317"/>
                  </a:cubicBezTo>
                  <a:cubicBezTo>
                    <a:pt x="12569" y="1316"/>
                    <a:pt x="12620" y="1310"/>
                    <a:pt x="12678" y="1287"/>
                  </a:cubicBezTo>
                  <a:cubicBezTo>
                    <a:pt x="12684" y="1283"/>
                    <a:pt x="12692" y="1291"/>
                    <a:pt x="12699" y="1287"/>
                  </a:cubicBezTo>
                  <a:cubicBezTo>
                    <a:pt x="13068" y="1084"/>
                    <a:pt x="13503" y="973"/>
                    <a:pt x="13940" y="973"/>
                  </a:cubicBezTo>
                  <a:cubicBezTo>
                    <a:pt x="15279" y="973"/>
                    <a:pt x="16358" y="1993"/>
                    <a:pt x="16358" y="3262"/>
                  </a:cubicBezTo>
                  <a:cubicBezTo>
                    <a:pt x="16358" y="4495"/>
                    <a:pt x="15325" y="5506"/>
                    <a:pt x="14026" y="5552"/>
                  </a:cubicBezTo>
                  <a:cubicBezTo>
                    <a:pt x="13985" y="5554"/>
                    <a:pt x="13956" y="5583"/>
                    <a:pt x="13919" y="5593"/>
                  </a:cubicBezTo>
                  <a:cubicBezTo>
                    <a:pt x="13875" y="5606"/>
                    <a:pt x="13839" y="5620"/>
                    <a:pt x="13801" y="5643"/>
                  </a:cubicBezTo>
                  <a:cubicBezTo>
                    <a:pt x="13707" y="5694"/>
                    <a:pt x="13652" y="5762"/>
                    <a:pt x="13608" y="5856"/>
                  </a:cubicBezTo>
                  <a:cubicBezTo>
                    <a:pt x="13604" y="5866"/>
                    <a:pt x="13591" y="5866"/>
                    <a:pt x="13587" y="5876"/>
                  </a:cubicBezTo>
                  <a:cubicBezTo>
                    <a:pt x="13585" y="5883"/>
                    <a:pt x="13589" y="5890"/>
                    <a:pt x="13587" y="5897"/>
                  </a:cubicBezTo>
                  <a:cubicBezTo>
                    <a:pt x="13569" y="5949"/>
                    <a:pt x="13531" y="5990"/>
                    <a:pt x="13533" y="6049"/>
                  </a:cubicBezTo>
                  <a:cubicBezTo>
                    <a:pt x="13541" y="6256"/>
                    <a:pt x="13691" y="6391"/>
                    <a:pt x="13886" y="6454"/>
                  </a:cubicBezTo>
                  <a:cubicBezTo>
                    <a:pt x="13901" y="6460"/>
                    <a:pt x="13903" y="6480"/>
                    <a:pt x="13919" y="6484"/>
                  </a:cubicBezTo>
                  <a:cubicBezTo>
                    <a:pt x="17866" y="7744"/>
                    <a:pt x="20584" y="11241"/>
                    <a:pt x="20584" y="15248"/>
                  </a:cubicBezTo>
                  <a:cubicBezTo>
                    <a:pt x="20584" y="16587"/>
                    <a:pt x="20280" y="17881"/>
                    <a:pt x="19706" y="19078"/>
                  </a:cubicBezTo>
                  <a:cubicBezTo>
                    <a:pt x="19703" y="19082"/>
                    <a:pt x="19699" y="19084"/>
                    <a:pt x="19696" y="19088"/>
                  </a:cubicBezTo>
                  <a:cubicBezTo>
                    <a:pt x="19385" y="19539"/>
                    <a:pt x="18521" y="19936"/>
                    <a:pt x="17085" y="20203"/>
                  </a:cubicBezTo>
                  <a:cubicBezTo>
                    <a:pt x="15562" y="20488"/>
                    <a:pt x="13472" y="20618"/>
                    <a:pt x="10795" y="20618"/>
                  </a:cubicBezTo>
                  <a:cubicBezTo>
                    <a:pt x="8001" y="20545"/>
                    <a:pt x="5824" y="20366"/>
                    <a:pt x="4301" y="20081"/>
                  </a:cubicBezTo>
                  <a:cubicBezTo>
                    <a:pt x="2921" y="19821"/>
                    <a:pt x="2145" y="19471"/>
                    <a:pt x="1926" y="19139"/>
                  </a:cubicBezTo>
                  <a:cubicBezTo>
                    <a:pt x="1334" y="17935"/>
                    <a:pt x="1027" y="16609"/>
                    <a:pt x="1027" y="15248"/>
                  </a:cubicBezTo>
                  <a:cubicBezTo>
                    <a:pt x="1027" y="11232"/>
                    <a:pt x="3758" y="7724"/>
                    <a:pt x="7735" y="6474"/>
                  </a:cubicBezTo>
                  <a:cubicBezTo>
                    <a:pt x="7773" y="6462"/>
                    <a:pt x="7787" y="6423"/>
                    <a:pt x="7821" y="6403"/>
                  </a:cubicBezTo>
                  <a:cubicBezTo>
                    <a:pt x="7850" y="6384"/>
                    <a:pt x="7871" y="6367"/>
                    <a:pt x="7895" y="6342"/>
                  </a:cubicBezTo>
                  <a:cubicBezTo>
                    <a:pt x="7972" y="6273"/>
                    <a:pt x="8014" y="6198"/>
                    <a:pt x="8034" y="6099"/>
                  </a:cubicBezTo>
                  <a:cubicBezTo>
                    <a:pt x="8037" y="6087"/>
                    <a:pt x="8054" y="6082"/>
                    <a:pt x="8056" y="6069"/>
                  </a:cubicBezTo>
                  <a:cubicBezTo>
                    <a:pt x="8058" y="6051"/>
                    <a:pt x="8045" y="6036"/>
                    <a:pt x="8045" y="6018"/>
                  </a:cubicBezTo>
                  <a:cubicBezTo>
                    <a:pt x="8046" y="5966"/>
                    <a:pt x="8074" y="5918"/>
                    <a:pt x="8056" y="5866"/>
                  </a:cubicBezTo>
                  <a:cubicBezTo>
                    <a:pt x="8041" y="5823"/>
                    <a:pt x="7995" y="5810"/>
                    <a:pt x="7970" y="5775"/>
                  </a:cubicBezTo>
                  <a:cubicBezTo>
                    <a:pt x="7941" y="5728"/>
                    <a:pt x="7908" y="5699"/>
                    <a:pt x="7863" y="5664"/>
                  </a:cubicBezTo>
                  <a:cubicBezTo>
                    <a:pt x="7814" y="5628"/>
                    <a:pt x="7773" y="5599"/>
                    <a:pt x="7714" y="5583"/>
                  </a:cubicBezTo>
                  <a:cubicBezTo>
                    <a:pt x="7674" y="5569"/>
                    <a:pt x="7650" y="5536"/>
                    <a:pt x="7607" y="5532"/>
                  </a:cubicBezTo>
                  <a:cubicBezTo>
                    <a:pt x="6384" y="5412"/>
                    <a:pt x="5435" y="4430"/>
                    <a:pt x="5435" y="3262"/>
                  </a:cubicBezTo>
                  <a:cubicBezTo>
                    <a:pt x="5435" y="1993"/>
                    <a:pt x="6525" y="973"/>
                    <a:pt x="7863" y="973"/>
                  </a:cubicBezTo>
                  <a:close/>
                  <a:moveTo>
                    <a:pt x="8216" y="9210"/>
                  </a:moveTo>
                  <a:cubicBezTo>
                    <a:pt x="8085" y="9210"/>
                    <a:pt x="7965" y="9260"/>
                    <a:pt x="7863" y="9352"/>
                  </a:cubicBezTo>
                  <a:cubicBezTo>
                    <a:pt x="7669" y="9535"/>
                    <a:pt x="7669" y="9838"/>
                    <a:pt x="7863" y="10030"/>
                  </a:cubicBezTo>
                  <a:lnTo>
                    <a:pt x="10527" y="12543"/>
                  </a:lnTo>
                  <a:lnTo>
                    <a:pt x="10527" y="13414"/>
                  </a:lnTo>
                  <a:lnTo>
                    <a:pt x="7874" y="13414"/>
                  </a:lnTo>
                  <a:cubicBezTo>
                    <a:pt x="7593" y="13414"/>
                    <a:pt x="7360" y="13634"/>
                    <a:pt x="7360" y="13901"/>
                  </a:cubicBezTo>
                  <a:cubicBezTo>
                    <a:pt x="7360" y="14168"/>
                    <a:pt x="7593" y="14377"/>
                    <a:pt x="7874" y="14377"/>
                  </a:cubicBezTo>
                  <a:lnTo>
                    <a:pt x="10527" y="14377"/>
                  </a:lnTo>
                  <a:lnTo>
                    <a:pt x="10527" y="15481"/>
                  </a:lnTo>
                  <a:lnTo>
                    <a:pt x="7874" y="15481"/>
                  </a:lnTo>
                  <a:cubicBezTo>
                    <a:pt x="7593" y="15481"/>
                    <a:pt x="7360" y="15690"/>
                    <a:pt x="7360" y="15958"/>
                  </a:cubicBezTo>
                  <a:cubicBezTo>
                    <a:pt x="7360" y="16225"/>
                    <a:pt x="7593" y="16454"/>
                    <a:pt x="7874" y="16454"/>
                  </a:cubicBezTo>
                  <a:lnTo>
                    <a:pt x="10527" y="16454"/>
                  </a:lnTo>
                  <a:lnTo>
                    <a:pt x="10527" y="17660"/>
                  </a:lnTo>
                  <a:cubicBezTo>
                    <a:pt x="10527" y="17926"/>
                    <a:pt x="10767" y="18156"/>
                    <a:pt x="11041" y="18156"/>
                  </a:cubicBezTo>
                  <a:cubicBezTo>
                    <a:pt x="11324" y="18156"/>
                    <a:pt x="11544" y="17926"/>
                    <a:pt x="11544" y="17660"/>
                  </a:cubicBezTo>
                  <a:lnTo>
                    <a:pt x="11544" y="16454"/>
                  </a:lnTo>
                  <a:lnTo>
                    <a:pt x="14036" y="16454"/>
                  </a:lnTo>
                  <a:cubicBezTo>
                    <a:pt x="14317" y="16454"/>
                    <a:pt x="14539" y="16225"/>
                    <a:pt x="14539" y="15958"/>
                  </a:cubicBezTo>
                  <a:cubicBezTo>
                    <a:pt x="14539" y="15690"/>
                    <a:pt x="14317" y="15481"/>
                    <a:pt x="14036" y="15481"/>
                  </a:cubicBezTo>
                  <a:lnTo>
                    <a:pt x="11544" y="15481"/>
                  </a:lnTo>
                  <a:lnTo>
                    <a:pt x="11544" y="14377"/>
                  </a:lnTo>
                  <a:lnTo>
                    <a:pt x="14036" y="14377"/>
                  </a:lnTo>
                  <a:cubicBezTo>
                    <a:pt x="14317" y="14377"/>
                    <a:pt x="14539" y="14168"/>
                    <a:pt x="14539" y="13901"/>
                  </a:cubicBezTo>
                  <a:cubicBezTo>
                    <a:pt x="14539" y="13634"/>
                    <a:pt x="14317" y="13414"/>
                    <a:pt x="14036" y="13414"/>
                  </a:cubicBezTo>
                  <a:lnTo>
                    <a:pt x="11544" y="13414"/>
                  </a:lnTo>
                  <a:lnTo>
                    <a:pt x="11544" y="12553"/>
                  </a:lnTo>
                  <a:lnTo>
                    <a:pt x="14250" y="10030"/>
                  </a:lnTo>
                  <a:cubicBezTo>
                    <a:pt x="14454" y="9847"/>
                    <a:pt x="14455" y="9544"/>
                    <a:pt x="14261" y="9352"/>
                  </a:cubicBezTo>
                  <a:cubicBezTo>
                    <a:pt x="14067" y="9168"/>
                    <a:pt x="13738" y="9167"/>
                    <a:pt x="13544" y="9341"/>
                  </a:cubicBezTo>
                  <a:lnTo>
                    <a:pt x="11041" y="11682"/>
                  </a:lnTo>
                  <a:lnTo>
                    <a:pt x="8580" y="9352"/>
                  </a:lnTo>
                  <a:cubicBezTo>
                    <a:pt x="8478" y="9260"/>
                    <a:pt x="8347" y="9210"/>
                    <a:pt x="8216" y="921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" lastClr="FFFFFF"/>
              </a:solidFill>
              <a:miter lim="400000"/>
            </a:ln>
          </p:spPr>
          <p:txBody>
            <a:bodyPr lIns="21599" rIns="21599" anchor="ctr"/>
            <a:lstStyle/>
            <a:p>
              <a:pPr marL="0" marR="0" lvl="0" indent="0" defTabSz="21201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 sz="1800" b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8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22EBB75-5B9F-794C-0DB9-B9A105E6F43C}"/>
              </a:ext>
            </a:extLst>
          </p:cNvPr>
          <p:cNvGrpSpPr/>
          <p:nvPr/>
        </p:nvGrpSpPr>
        <p:grpSpPr>
          <a:xfrm>
            <a:off x="7224303" y="1839962"/>
            <a:ext cx="513962" cy="358578"/>
            <a:chOff x="9481419" y="3994458"/>
            <a:chExt cx="660754" cy="460991"/>
          </a:xfrm>
          <a:solidFill>
            <a:sysClr val="window" lastClr="FFFFFF"/>
          </a:solidFill>
        </p:grpSpPr>
        <p:sp>
          <p:nvSpPr>
            <p:cNvPr id="20" name="Freeform 51">
              <a:extLst>
                <a:ext uri="{FF2B5EF4-FFF2-40B4-BE49-F238E27FC236}">
                  <a16:creationId xmlns:a16="http://schemas.microsoft.com/office/drawing/2014/main" id="{B98D0F02-DD02-0D33-C559-C785DC132D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81419" y="4091046"/>
              <a:ext cx="660754" cy="331474"/>
            </a:xfrm>
            <a:custGeom>
              <a:avLst/>
              <a:gdLst>
                <a:gd name="T0" fmla="*/ 71 w 212"/>
                <a:gd name="T1" fmla="*/ 17 h 106"/>
                <a:gd name="T2" fmla="*/ 70 w 212"/>
                <a:gd name="T3" fmla="*/ 8 h 106"/>
                <a:gd name="T4" fmla="*/ 65 w 212"/>
                <a:gd name="T5" fmla="*/ 6 h 106"/>
                <a:gd name="T6" fmla="*/ 34 w 212"/>
                <a:gd name="T7" fmla="*/ 33 h 106"/>
                <a:gd name="T8" fmla="*/ 36 w 212"/>
                <a:gd name="T9" fmla="*/ 50 h 106"/>
                <a:gd name="T10" fmla="*/ 39 w 212"/>
                <a:gd name="T11" fmla="*/ 60 h 106"/>
                <a:gd name="T12" fmla="*/ 39 w 212"/>
                <a:gd name="T13" fmla="*/ 65 h 106"/>
                <a:gd name="T14" fmla="*/ 30 w 212"/>
                <a:gd name="T15" fmla="*/ 74 h 106"/>
                <a:gd name="T16" fmla="*/ 1 w 212"/>
                <a:gd name="T17" fmla="*/ 89 h 106"/>
                <a:gd name="T18" fmla="*/ 25 w 212"/>
                <a:gd name="T19" fmla="*/ 106 h 106"/>
                <a:gd name="T20" fmla="*/ 25 w 212"/>
                <a:gd name="T21" fmla="*/ 93 h 106"/>
                <a:gd name="T22" fmla="*/ 25 w 212"/>
                <a:gd name="T23" fmla="*/ 91 h 106"/>
                <a:gd name="T24" fmla="*/ 46 w 212"/>
                <a:gd name="T25" fmla="*/ 76 h 106"/>
                <a:gd name="T26" fmla="*/ 69 w 212"/>
                <a:gd name="T27" fmla="*/ 67 h 106"/>
                <a:gd name="T28" fmla="*/ 66 w 212"/>
                <a:gd name="T29" fmla="*/ 65 h 106"/>
                <a:gd name="T30" fmla="*/ 70 w 212"/>
                <a:gd name="T31" fmla="*/ 52 h 106"/>
                <a:gd name="T32" fmla="*/ 75 w 212"/>
                <a:gd name="T33" fmla="*/ 45 h 106"/>
                <a:gd name="T34" fmla="*/ 70 w 212"/>
                <a:gd name="T35" fmla="*/ 24 h 106"/>
                <a:gd name="T36" fmla="*/ 211 w 212"/>
                <a:gd name="T37" fmla="*/ 89 h 106"/>
                <a:gd name="T38" fmla="*/ 182 w 212"/>
                <a:gd name="T39" fmla="*/ 74 h 106"/>
                <a:gd name="T40" fmla="*/ 173 w 212"/>
                <a:gd name="T41" fmla="*/ 65 h 106"/>
                <a:gd name="T42" fmla="*/ 173 w 212"/>
                <a:gd name="T43" fmla="*/ 59 h 106"/>
                <a:gd name="T44" fmla="*/ 177 w 212"/>
                <a:gd name="T45" fmla="*/ 49 h 106"/>
                <a:gd name="T46" fmla="*/ 178 w 212"/>
                <a:gd name="T47" fmla="*/ 37 h 106"/>
                <a:gd name="T48" fmla="*/ 178 w 212"/>
                <a:gd name="T49" fmla="*/ 23 h 106"/>
                <a:gd name="T50" fmla="*/ 174 w 212"/>
                <a:gd name="T51" fmla="*/ 8 h 106"/>
                <a:gd name="T52" fmla="*/ 168 w 212"/>
                <a:gd name="T53" fmla="*/ 6 h 106"/>
                <a:gd name="T54" fmla="*/ 139 w 212"/>
                <a:gd name="T55" fmla="*/ 12 h 106"/>
                <a:gd name="T56" fmla="*/ 139 w 212"/>
                <a:gd name="T57" fmla="*/ 15 h 106"/>
                <a:gd name="T58" fmla="*/ 140 w 212"/>
                <a:gd name="T59" fmla="*/ 17 h 106"/>
                <a:gd name="T60" fmla="*/ 138 w 212"/>
                <a:gd name="T61" fmla="*/ 41 h 106"/>
                <a:gd name="T62" fmla="*/ 139 w 212"/>
                <a:gd name="T63" fmla="*/ 50 h 106"/>
                <a:gd name="T64" fmla="*/ 142 w 212"/>
                <a:gd name="T65" fmla="*/ 60 h 106"/>
                <a:gd name="T66" fmla="*/ 143 w 212"/>
                <a:gd name="T67" fmla="*/ 65 h 106"/>
                <a:gd name="T68" fmla="*/ 156 w 212"/>
                <a:gd name="T69" fmla="*/ 72 h 106"/>
                <a:gd name="T70" fmla="*/ 170 w 212"/>
                <a:gd name="T71" fmla="*/ 78 h 106"/>
                <a:gd name="T72" fmla="*/ 187 w 212"/>
                <a:gd name="T73" fmla="*/ 92 h 106"/>
                <a:gd name="T74" fmla="*/ 187 w 212"/>
                <a:gd name="T75" fmla="*/ 101 h 106"/>
                <a:gd name="T76" fmla="*/ 212 w 212"/>
                <a:gd name="T7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106">
                  <a:moveTo>
                    <a:pt x="69" y="22"/>
                  </a:moveTo>
                  <a:cubicBezTo>
                    <a:pt x="69" y="20"/>
                    <a:pt x="70" y="18"/>
                    <a:pt x="71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0" y="11"/>
                    <a:pt x="70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6" y="0"/>
                    <a:pt x="47" y="4"/>
                    <a:pt x="42" y="6"/>
                  </a:cubicBezTo>
                  <a:cubicBezTo>
                    <a:pt x="35" y="8"/>
                    <a:pt x="30" y="18"/>
                    <a:pt x="34" y="33"/>
                  </a:cubicBezTo>
                  <a:cubicBezTo>
                    <a:pt x="34" y="36"/>
                    <a:pt x="32" y="37"/>
                    <a:pt x="32" y="38"/>
                  </a:cubicBezTo>
                  <a:cubicBezTo>
                    <a:pt x="33" y="41"/>
                    <a:pt x="33" y="49"/>
                    <a:pt x="36" y="50"/>
                  </a:cubicBezTo>
                  <a:cubicBezTo>
                    <a:pt x="36" y="51"/>
                    <a:pt x="38" y="51"/>
                    <a:pt x="38" y="51"/>
                  </a:cubicBezTo>
                  <a:cubicBezTo>
                    <a:pt x="38" y="54"/>
                    <a:pt x="38" y="57"/>
                    <a:pt x="39" y="60"/>
                  </a:cubicBezTo>
                  <a:cubicBezTo>
                    <a:pt x="39" y="62"/>
                    <a:pt x="41" y="62"/>
                    <a:pt x="42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8" y="67"/>
                    <a:pt x="37" y="72"/>
                    <a:pt x="35" y="73"/>
                  </a:cubicBezTo>
                  <a:cubicBezTo>
                    <a:pt x="33" y="73"/>
                    <a:pt x="32" y="74"/>
                    <a:pt x="30" y="74"/>
                  </a:cubicBezTo>
                  <a:cubicBezTo>
                    <a:pt x="25" y="76"/>
                    <a:pt x="19" y="79"/>
                    <a:pt x="13" y="81"/>
                  </a:cubicBezTo>
                  <a:cubicBezTo>
                    <a:pt x="8" y="83"/>
                    <a:pt x="2" y="84"/>
                    <a:pt x="1" y="89"/>
                  </a:cubicBezTo>
                  <a:cubicBezTo>
                    <a:pt x="1" y="93"/>
                    <a:pt x="0" y="101"/>
                    <a:pt x="0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4"/>
                    <a:pt x="25" y="103"/>
                    <a:pt x="25" y="101"/>
                  </a:cubicBezTo>
                  <a:cubicBezTo>
                    <a:pt x="25" y="98"/>
                    <a:pt x="25" y="95"/>
                    <a:pt x="25" y="93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8" y="83"/>
                    <a:pt x="36" y="80"/>
                    <a:pt x="42" y="78"/>
                  </a:cubicBezTo>
                  <a:cubicBezTo>
                    <a:pt x="44" y="77"/>
                    <a:pt x="45" y="77"/>
                    <a:pt x="46" y="76"/>
                  </a:cubicBezTo>
                  <a:cubicBezTo>
                    <a:pt x="49" y="75"/>
                    <a:pt x="53" y="74"/>
                    <a:pt x="56" y="72"/>
                  </a:cubicBezTo>
                  <a:cubicBezTo>
                    <a:pt x="60" y="70"/>
                    <a:pt x="65" y="68"/>
                    <a:pt x="69" y="67"/>
                  </a:cubicBezTo>
                  <a:cubicBezTo>
                    <a:pt x="69" y="66"/>
                    <a:pt x="69" y="66"/>
                    <a:pt x="69" y="65"/>
                  </a:cubicBezTo>
                  <a:cubicBezTo>
                    <a:pt x="68" y="65"/>
                    <a:pt x="67" y="65"/>
                    <a:pt x="66" y="65"/>
                  </a:cubicBezTo>
                  <a:cubicBezTo>
                    <a:pt x="66" y="62"/>
                    <a:pt x="68" y="61"/>
                    <a:pt x="69" y="59"/>
                  </a:cubicBezTo>
                  <a:cubicBezTo>
                    <a:pt x="70" y="57"/>
                    <a:pt x="69" y="54"/>
                    <a:pt x="70" y="52"/>
                  </a:cubicBezTo>
                  <a:cubicBezTo>
                    <a:pt x="71" y="51"/>
                    <a:pt x="73" y="50"/>
                    <a:pt x="73" y="49"/>
                  </a:cubicBezTo>
                  <a:cubicBezTo>
                    <a:pt x="74" y="48"/>
                    <a:pt x="75" y="46"/>
                    <a:pt x="75" y="45"/>
                  </a:cubicBezTo>
                  <a:cubicBezTo>
                    <a:pt x="75" y="44"/>
                    <a:pt x="75" y="43"/>
                    <a:pt x="75" y="43"/>
                  </a:cubicBezTo>
                  <a:cubicBezTo>
                    <a:pt x="71" y="38"/>
                    <a:pt x="70" y="30"/>
                    <a:pt x="70" y="24"/>
                  </a:cubicBezTo>
                  <a:cubicBezTo>
                    <a:pt x="70" y="23"/>
                    <a:pt x="70" y="23"/>
                    <a:pt x="69" y="22"/>
                  </a:cubicBezTo>
                  <a:close/>
                  <a:moveTo>
                    <a:pt x="211" y="89"/>
                  </a:moveTo>
                  <a:cubicBezTo>
                    <a:pt x="210" y="84"/>
                    <a:pt x="204" y="83"/>
                    <a:pt x="199" y="81"/>
                  </a:cubicBezTo>
                  <a:cubicBezTo>
                    <a:pt x="193" y="79"/>
                    <a:pt x="187" y="76"/>
                    <a:pt x="182" y="74"/>
                  </a:cubicBezTo>
                  <a:cubicBezTo>
                    <a:pt x="180" y="74"/>
                    <a:pt x="179" y="73"/>
                    <a:pt x="177" y="73"/>
                  </a:cubicBezTo>
                  <a:cubicBezTo>
                    <a:pt x="175" y="72"/>
                    <a:pt x="174" y="67"/>
                    <a:pt x="173" y="65"/>
                  </a:cubicBezTo>
                  <a:cubicBezTo>
                    <a:pt x="172" y="65"/>
                    <a:pt x="171" y="65"/>
                    <a:pt x="170" y="65"/>
                  </a:cubicBezTo>
                  <a:cubicBezTo>
                    <a:pt x="170" y="62"/>
                    <a:pt x="172" y="61"/>
                    <a:pt x="173" y="59"/>
                  </a:cubicBezTo>
                  <a:cubicBezTo>
                    <a:pt x="173" y="57"/>
                    <a:pt x="173" y="54"/>
                    <a:pt x="174" y="52"/>
                  </a:cubicBezTo>
                  <a:cubicBezTo>
                    <a:pt x="175" y="51"/>
                    <a:pt x="176" y="50"/>
                    <a:pt x="177" y="49"/>
                  </a:cubicBezTo>
                  <a:cubicBezTo>
                    <a:pt x="178" y="48"/>
                    <a:pt x="178" y="46"/>
                    <a:pt x="179" y="45"/>
                  </a:cubicBezTo>
                  <a:cubicBezTo>
                    <a:pt x="179" y="43"/>
                    <a:pt x="180" y="39"/>
                    <a:pt x="178" y="37"/>
                  </a:cubicBezTo>
                  <a:cubicBezTo>
                    <a:pt x="178" y="35"/>
                    <a:pt x="177" y="35"/>
                    <a:pt x="177" y="34"/>
                  </a:cubicBezTo>
                  <a:cubicBezTo>
                    <a:pt x="177" y="31"/>
                    <a:pt x="178" y="25"/>
                    <a:pt x="178" y="23"/>
                  </a:cubicBezTo>
                  <a:cubicBezTo>
                    <a:pt x="178" y="20"/>
                    <a:pt x="178" y="16"/>
                    <a:pt x="177" y="13"/>
                  </a:cubicBezTo>
                  <a:cubicBezTo>
                    <a:pt x="177" y="13"/>
                    <a:pt x="176" y="9"/>
                    <a:pt x="174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0" y="0"/>
                    <a:pt x="151" y="4"/>
                    <a:pt x="146" y="6"/>
                  </a:cubicBezTo>
                  <a:cubicBezTo>
                    <a:pt x="143" y="7"/>
                    <a:pt x="141" y="9"/>
                    <a:pt x="139" y="12"/>
                  </a:cubicBezTo>
                  <a:cubicBezTo>
                    <a:pt x="139" y="13"/>
                    <a:pt x="139" y="14"/>
                    <a:pt x="139" y="14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40" y="16"/>
                    <a:pt x="140" y="16"/>
                    <a:pt x="140" y="17"/>
                  </a:cubicBezTo>
                  <a:cubicBezTo>
                    <a:pt x="143" y="22"/>
                    <a:pt x="142" y="28"/>
                    <a:pt x="141" y="32"/>
                  </a:cubicBezTo>
                  <a:cubicBezTo>
                    <a:pt x="141" y="34"/>
                    <a:pt x="140" y="38"/>
                    <a:pt x="138" y="41"/>
                  </a:cubicBezTo>
                  <a:cubicBezTo>
                    <a:pt x="137" y="41"/>
                    <a:pt x="137" y="42"/>
                    <a:pt x="136" y="42"/>
                  </a:cubicBezTo>
                  <a:cubicBezTo>
                    <a:pt x="137" y="46"/>
                    <a:pt x="137" y="49"/>
                    <a:pt x="139" y="50"/>
                  </a:cubicBezTo>
                  <a:cubicBezTo>
                    <a:pt x="140" y="51"/>
                    <a:pt x="142" y="51"/>
                    <a:pt x="142" y="51"/>
                  </a:cubicBezTo>
                  <a:cubicBezTo>
                    <a:pt x="142" y="54"/>
                    <a:pt x="142" y="57"/>
                    <a:pt x="142" y="60"/>
                  </a:cubicBezTo>
                  <a:cubicBezTo>
                    <a:pt x="143" y="62"/>
                    <a:pt x="145" y="62"/>
                    <a:pt x="145" y="65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3" y="66"/>
                    <a:pt x="143" y="66"/>
                    <a:pt x="143" y="67"/>
                  </a:cubicBezTo>
                  <a:cubicBezTo>
                    <a:pt x="147" y="68"/>
                    <a:pt x="152" y="70"/>
                    <a:pt x="156" y="72"/>
                  </a:cubicBezTo>
                  <a:cubicBezTo>
                    <a:pt x="160" y="74"/>
                    <a:pt x="163" y="75"/>
                    <a:pt x="166" y="76"/>
                  </a:cubicBezTo>
                  <a:cubicBezTo>
                    <a:pt x="167" y="77"/>
                    <a:pt x="168" y="77"/>
                    <a:pt x="170" y="78"/>
                  </a:cubicBezTo>
                  <a:cubicBezTo>
                    <a:pt x="176" y="80"/>
                    <a:pt x="184" y="83"/>
                    <a:pt x="187" y="91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7" y="95"/>
                    <a:pt x="187" y="98"/>
                    <a:pt x="187" y="101"/>
                  </a:cubicBezTo>
                  <a:cubicBezTo>
                    <a:pt x="187" y="103"/>
                    <a:pt x="187" y="104"/>
                    <a:pt x="187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1"/>
                    <a:pt x="211" y="93"/>
                    <a:pt x="211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34" tIns="45717" rIns="91434" bIns="45717"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id="{CAEF0BC7-6E2F-ECD1-CF33-38C151F583BA}"/>
                </a:ext>
              </a:extLst>
            </p:cNvPr>
            <p:cNvSpPr/>
            <p:nvPr/>
          </p:nvSpPr>
          <p:spPr bwMode="auto">
            <a:xfrm>
              <a:off x="9578008" y="3994458"/>
              <a:ext cx="467576" cy="460991"/>
            </a:xfrm>
            <a:custGeom>
              <a:avLst/>
              <a:gdLst>
                <a:gd name="T0" fmla="*/ 102 w 150"/>
                <a:gd name="T1" fmla="*/ 17 h 147"/>
                <a:gd name="T2" fmla="*/ 103 w 150"/>
                <a:gd name="T3" fmla="*/ 32 h 147"/>
                <a:gd name="T4" fmla="*/ 102 w 150"/>
                <a:gd name="T5" fmla="*/ 46 h 147"/>
                <a:gd name="T6" fmla="*/ 104 w 150"/>
                <a:gd name="T7" fmla="*/ 50 h 147"/>
                <a:gd name="T8" fmla="*/ 104 w 150"/>
                <a:gd name="T9" fmla="*/ 62 h 147"/>
                <a:gd name="T10" fmla="*/ 102 w 150"/>
                <a:gd name="T11" fmla="*/ 68 h 147"/>
                <a:gd name="T12" fmla="*/ 97 w 150"/>
                <a:gd name="T13" fmla="*/ 72 h 147"/>
                <a:gd name="T14" fmla="*/ 96 w 150"/>
                <a:gd name="T15" fmla="*/ 82 h 147"/>
                <a:gd name="T16" fmla="*/ 92 w 150"/>
                <a:gd name="T17" fmla="*/ 90 h 147"/>
                <a:gd name="T18" fmla="*/ 96 w 150"/>
                <a:gd name="T19" fmla="*/ 90 h 147"/>
                <a:gd name="T20" fmla="*/ 102 w 150"/>
                <a:gd name="T21" fmla="*/ 101 h 147"/>
                <a:gd name="T22" fmla="*/ 109 w 150"/>
                <a:gd name="T23" fmla="*/ 103 h 147"/>
                <a:gd name="T24" fmla="*/ 132 w 150"/>
                <a:gd name="T25" fmla="*/ 113 h 147"/>
                <a:gd name="T26" fmla="*/ 150 w 150"/>
                <a:gd name="T27" fmla="*/ 124 h 147"/>
                <a:gd name="T28" fmla="*/ 150 w 150"/>
                <a:gd name="T29" fmla="*/ 147 h 147"/>
                <a:gd name="T30" fmla="*/ 0 w 150"/>
                <a:gd name="T31" fmla="*/ 147 h 147"/>
                <a:gd name="T32" fmla="*/ 0 w 150"/>
                <a:gd name="T33" fmla="*/ 124 h 147"/>
                <a:gd name="T34" fmla="*/ 18 w 150"/>
                <a:gd name="T35" fmla="*/ 113 h 147"/>
                <a:gd name="T36" fmla="*/ 41 w 150"/>
                <a:gd name="T37" fmla="*/ 103 h 147"/>
                <a:gd name="T38" fmla="*/ 48 w 150"/>
                <a:gd name="T39" fmla="*/ 101 h 147"/>
                <a:gd name="T40" fmla="*/ 54 w 150"/>
                <a:gd name="T41" fmla="*/ 90 h 147"/>
                <a:gd name="T42" fmla="*/ 57 w 150"/>
                <a:gd name="T43" fmla="*/ 90 h 147"/>
                <a:gd name="T44" fmla="*/ 53 w 150"/>
                <a:gd name="T45" fmla="*/ 83 h 147"/>
                <a:gd name="T46" fmla="*/ 52 w 150"/>
                <a:gd name="T47" fmla="*/ 70 h 147"/>
                <a:gd name="T48" fmla="*/ 49 w 150"/>
                <a:gd name="T49" fmla="*/ 70 h 147"/>
                <a:gd name="T50" fmla="*/ 44 w 150"/>
                <a:gd name="T51" fmla="*/ 53 h 147"/>
                <a:gd name="T52" fmla="*/ 46 w 150"/>
                <a:gd name="T53" fmla="*/ 46 h 147"/>
                <a:gd name="T54" fmla="*/ 58 w 150"/>
                <a:gd name="T55" fmla="*/ 7 h 147"/>
                <a:gd name="T56" fmla="*/ 90 w 150"/>
                <a:gd name="T57" fmla="*/ 7 h 147"/>
                <a:gd name="T58" fmla="*/ 93 w 150"/>
                <a:gd name="T59" fmla="*/ 10 h 147"/>
                <a:gd name="T60" fmla="*/ 98 w 150"/>
                <a:gd name="T61" fmla="*/ 10 h 147"/>
                <a:gd name="T62" fmla="*/ 102 w 150"/>
                <a:gd name="T63" fmla="*/ 1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47">
                  <a:moveTo>
                    <a:pt x="102" y="17"/>
                  </a:moveTo>
                  <a:cubicBezTo>
                    <a:pt x="103" y="22"/>
                    <a:pt x="103" y="26"/>
                    <a:pt x="103" y="32"/>
                  </a:cubicBezTo>
                  <a:cubicBezTo>
                    <a:pt x="103" y="34"/>
                    <a:pt x="102" y="43"/>
                    <a:pt x="102" y="46"/>
                  </a:cubicBezTo>
                  <a:cubicBezTo>
                    <a:pt x="102" y="48"/>
                    <a:pt x="103" y="48"/>
                    <a:pt x="104" y="50"/>
                  </a:cubicBezTo>
                  <a:cubicBezTo>
                    <a:pt x="105" y="54"/>
                    <a:pt x="105" y="59"/>
                    <a:pt x="104" y="62"/>
                  </a:cubicBezTo>
                  <a:cubicBezTo>
                    <a:pt x="104" y="64"/>
                    <a:pt x="103" y="66"/>
                    <a:pt x="102" y="68"/>
                  </a:cubicBezTo>
                  <a:cubicBezTo>
                    <a:pt x="101" y="70"/>
                    <a:pt x="98" y="70"/>
                    <a:pt x="97" y="72"/>
                  </a:cubicBezTo>
                  <a:cubicBezTo>
                    <a:pt x="96" y="75"/>
                    <a:pt x="97" y="78"/>
                    <a:pt x="96" y="82"/>
                  </a:cubicBezTo>
                  <a:cubicBezTo>
                    <a:pt x="95" y="85"/>
                    <a:pt x="92" y="85"/>
                    <a:pt x="92" y="90"/>
                  </a:cubicBezTo>
                  <a:cubicBezTo>
                    <a:pt x="93" y="90"/>
                    <a:pt x="94" y="90"/>
                    <a:pt x="96" y="90"/>
                  </a:cubicBezTo>
                  <a:cubicBezTo>
                    <a:pt x="97" y="93"/>
                    <a:pt x="100" y="99"/>
                    <a:pt x="102" y="101"/>
                  </a:cubicBezTo>
                  <a:cubicBezTo>
                    <a:pt x="104" y="102"/>
                    <a:pt x="107" y="102"/>
                    <a:pt x="109" y="103"/>
                  </a:cubicBezTo>
                  <a:cubicBezTo>
                    <a:pt x="116" y="106"/>
                    <a:pt x="125" y="110"/>
                    <a:pt x="132" y="113"/>
                  </a:cubicBezTo>
                  <a:cubicBezTo>
                    <a:pt x="139" y="116"/>
                    <a:pt x="148" y="117"/>
                    <a:pt x="150" y="124"/>
                  </a:cubicBezTo>
                  <a:cubicBezTo>
                    <a:pt x="150" y="129"/>
                    <a:pt x="150" y="141"/>
                    <a:pt x="15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1"/>
                    <a:pt x="0" y="129"/>
                    <a:pt x="0" y="124"/>
                  </a:cubicBezTo>
                  <a:cubicBezTo>
                    <a:pt x="3" y="117"/>
                    <a:pt x="11" y="116"/>
                    <a:pt x="18" y="113"/>
                  </a:cubicBezTo>
                  <a:cubicBezTo>
                    <a:pt x="25" y="110"/>
                    <a:pt x="34" y="106"/>
                    <a:pt x="41" y="103"/>
                  </a:cubicBezTo>
                  <a:cubicBezTo>
                    <a:pt x="44" y="102"/>
                    <a:pt x="46" y="102"/>
                    <a:pt x="48" y="101"/>
                  </a:cubicBezTo>
                  <a:cubicBezTo>
                    <a:pt x="50" y="99"/>
                    <a:pt x="53" y="93"/>
                    <a:pt x="54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86"/>
                    <a:pt x="54" y="85"/>
                    <a:pt x="53" y="83"/>
                  </a:cubicBezTo>
                  <a:cubicBezTo>
                    <a:pt x="53" y="79"/>
                    <a:pt x="53" y="74"/>
                    <a:pt x="52" y="70"/>
                  </a:cubicBezTo>
                  <a:cubicBezTo>
                    <a:pt x="52" y="71"/>
                    <a:pt x="49" y="70"/>
                    <a:pt x="49" y="70"/>
                  </a:cubicBezTo>
                  <a:cubicBezTo>
                    <a:pt x="45" y="67"/>
                    <a:pt x="45" y="57"/>
                    <a:pt x="44" y="53"/>
                  </a:cubicBezTo>
                  <a:cubicBezTo>
                    <a:pt x="44" y="51"/>
                    <a:pt x="47" y="49"/>
                    <a:pt x="46" y="46"/>
                  </a:cubicBezTo>
                  <a:cubicBezTo>
                    <a:pt x="42" y="25"/>
                    <a:pt x="48" y="11"/>
                    <a:pt x="58" y="7"/>
                  </a:cubicBezTo>
                  <a:cubicBezTo>
                    <a:pt x="65" y="5"/>
                    <a:pt x="78" y="0"/>
                    <a:pt x="90" y="7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100" y="12"/>
                    <a:pt x="102" y="17"/>
                    <a:pt x="10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34" tIns="45717" rIns="91434" bIns="45717"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C8F66935-6CD7-1AF6-8163-9660F238D213}"/>
              </a:ext>
            </a:extLst>
          </p:cNvPr>
          <p:cNvSpPr txBox="1"/>
          <p:nvPr/>
        </p:nvSpPr>
        <p:spPr>
          <a:xfrm>
            <a:off x="738206" y="2800362"/>
            <a:ext cx="2391040" cy="258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曲普瑞林</a:t>
            </a:r>
            <a:r>
              <a:rPr lang="en-US" altLang="zh-CN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月剂型是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中国首个且唯一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获批上市治疗中枢性性早熟的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GnRH-a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超长效剂型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PLGA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缓释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技术科学创新</a:t>
            </a:r>
            <a:endParaRPr lang="en-US" altLang="zh-CN" sz="1400" dirty="0">
              <a:solidFill>
                <a:srgbClr val="FF000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88900" indent="-88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疗效证据充分，有效抑制</a:t>
            </a:r>
            <a:r>
              <a:rPr lang="en-US" altLang="zh-CN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LH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水平，延缓过快生长速度，延缓骨成熟度，改善性发育，获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指南一致推荐</a:t>
            </a:r>
            <a:endParaRPr lang="zh-CN" altLang="en-US" sz="1400" dirty="0">
              <a:solidFill>
                <a:srgbClr val="FF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81D9F17-6511-87F0-F6EB-A992751C1640}"/>
              </a:ext>
            </a:extLst>
          </p:cNvPr>
          <p:cNvSpPr txBox="1"/>
          <p:nvPr/>
        </p:nvSpPr>
        <p:spPr>
          <a:xfrm>
            <a:off x="1043169" y="2491673"/>
            <a:ext cx="1882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solidFill>
                  <a:srgbClr val="00743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临床价值突出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609F3D6-5113-3E72-5188-9F89AAB3C62D}"/>
              </a:ext>
            </a:extLst>
          </p:cNvPr>
          <p:cNvSpPr txBox="1"/>
          <p:nvPr/>
        </p:nvSpPr>
        <p:spPr>
          <a:xfrm>
            <a:off x="3810690" y="2489205"/>
            <a:ext cx="1882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00743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安全性依从性好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8D0CBC3-BF4D-0150-A725-3A3507C175C8}"/>
              </a:ext>
            </a:extLst>
          </p:cNvPr>
          <p:cNvSpPr txBox="1"/>
          <p:nvPr/>
        </p:nvSpPr>
        <p:spPr>
          <a:xfrm>
            <a:off x="6428621" y="2500038"/>
            <a:ext cx="2180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43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填补空白</a:t>
            </a:r>
            <a:r>
              <a:rPr lang="en-US" altLang="zh-CN" b="1" dirty="0">
                <a:solidFill>
                  <a:srgbClr val="00743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b="1" dirty="0">
                <a:solidFill>
                  <a:srgbClr val="00743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“保基本”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8A701D8-619F-A022-79BE-3FF17B00B9B8}"/>
              </a:ext>
            </a:extLst>
          </p:cNvPr>
          <p:cNvSpPr txBox="1"/>
          <p:nvPr/>
        </p:nvSpPr>
        <p:spPr>
          <a:xfrm>
            <a:off x="9107465" y="2500038"/>
            <a:ext cx="2638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43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长期管理创新便捷之选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967A173-2908-81B9-FC29-E4DCB14FB976}"/>
              </a:ext>
            </a:extLst>
          </p:cNvPr>
          <p:cNvSpPr txBox="1"/>
          <p:nvPr/>
        </p:nvSpPr>
        <p:spPr>
          <a:xfrm>
            <a:off x="3490863" y="2843707"/>
            <a:ext cx="2290034" cy="1189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曲普瑞林</a:t>
            </a:r>
            <a:r>
              <a:rPr lang="en-US" altLang="zh-CN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月剂型在中枢性性早熟患者中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注射部位不良反应少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，具有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良好的临床可接受性和依从性</a:t>
            </a:r>
            <a:r>
              <a:rPr lang="en-US" altLang="zh-CN" sz="1400" baseline="300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1-2</a:t>
            </a:r>
            <a:endParaRPr lang="zh-CN" altLang="en-US" sz="1400" dirty="0">
              <a:solidFill>
                <a:srgbClr val="FF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727E708-B66A-0705-9FC6-0E80778DA35D}"/>
              </a:ext>
            </a:extLst>
          </p:cNvPr>
          <p:cNvSpPr txBox="1"/>
          <p:nvPr/>
        </p:nvSpPr>
        <p:spPr>
          <a:xfrm>
            <a:off x="6043121" y="2843707"/>
            <a:ext cx="2834308" cy="286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弥补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医保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缺乏</a:t>
            </a:r>
            <a:r>
              <a:rPr lang="en-US" altLang="zh-CN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GnRH-a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超长效制剂的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短板</a:t>
            </a:r>
            <a:endParaRPr lang="en-US" altLang="zh-CN" sz="1400" dirty="0">
              <a:solidFill>
                <a:srgbClr val="FF000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88900" indent="-88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减少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患者随访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就医次数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，节约相应诊疗费用，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节约医保基金支出，确保基金安全</a:t>
            </a:r>
            <a:endParaRPr lang="en-US" altLang="zh-CN" sz="1400" dirty="0">
              <a:solidFill>
                <a:srgbClr val="FF000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88900" indent="-88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适合基层用药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，符合“保基本、可及性、疗效优先”的政策方向，让中枢性性早熟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患儿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医疗中心就诊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回归当地后依然可以得到良好的治疗</a:t>
            </a:r>
            <a:endParaRPr lang="en-US" altLang="zh-CN" sz="1400" dirty="0">
              <a:solidFill>
                <a:srgbClr val="FF000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DEA6A26-94FA-F703-B302-30B4FA3E2BDE}"/>
              </a:ext>
            </a:extLst>
          </p:cNvPr>
          <p:cNvSpPr txBox="1"/>
          <p:nvPr/>
        </p:nvSpPr>
        <p:spPr>
          <a:xfrm>
            <a:off x="9153953" y="2843707"/>
            <a:ext cx="2317977" cy="202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曲普瑞林</a:t>
            </a:r>
            <a:r>
              <a:rPr lang="en-US" altLang="zh-CN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月剂型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年仅需寒假暑假各注射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次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，减少患儿就医与注射次数</a:t>
            </a:r>
            <a:endParaRPr lang="en-US" altLang="zh-CN" sz="1400" dirty="0">
              <a:latin typeface="Arial" panose="020B0604020202020204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88900" indent="-88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改善患儿治疗舒适度</a:t>
            </a: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，减轻就医焦虑，缓解恐惧</a:t>
            </a:r>
            <a:endParaRPr lang="en-US" altLang="zh-CN" sz="1400" dirty="0">
              <a:latin typeface="Arial" panose="020B0604020202020204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88900" indent="-88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减轻医护工作量、提高医保效率</a:t>
            </a:r>
            <a:endParaRPr lang="zh-CN" altLang="en-US" sz="1400" dirty="0"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865352-5886-FD4D-8FE8-F1B286B0E296}"/>
              </a:ext>
            </a:extLst>
          </p:cNvPr>
          <p:cNvSpPr txBox="1"/>
          <p:nvPr/>
        </p:nvSpPr>
        <p:spPr>
          <a:xfrm>
            <a:off x="1634889" y="5911166"/>
            <a:ext cx="8922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4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长期管理更轻松，治疗费用更低，医患医保多方共赢！</a:t>
            </a:r>
            <a:endParaRPr lang="en-US" sz="2800" b="1" dirty="0">
              <a:solidFill>
                <a:srgbClr val="0074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ïṥľiḓe">
            <a:extLst>
              <a:ext uri="{FF2B5EF4-FFF2-40B4-BE49-F238E27FC236}">
                <a16:creationId xmlns:a16="http://schemas.microsoft.com/office/drawing/2014/main" id="{BE68CBC9-A41A-2F74-BC0C-0F4345695D69}"/>
              </a:ext>
            </a:extLst>
          </p:cNvPr>
          <p:cNvSpPr/>
          <p:nvPr/>
        </p:nvSpPr>
        <p:spPr bwMode="auto">
          <a:xfrm rot="5400000" flipH="1" flipV="1">
            <a:off x="5843253" y="-1149249"/>
            <a:ext cx="364565" cy="2663064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0" y="521"/>
              </a:cxn>
              <a:cxn ang="0">
                <a:pos x="124" y="614"/>
              </a:cxn>
              <a:cxn ang="0">
                <a:pos x="124" y="0"/>
              </a:cxn>
              <a:cxn ang="0">
                <a:pos x="0" y="94"/>
              </a:cxn>
            </a:cxnLst>
            <a:rect l="0" t="0" r="r" b="b"/>
            <a:pathLst>
              <a:path w="124" h="614">
                <a:moveTo>
                  <a:pt x="0" y="94"/>
                </a:moveTo>
                <a:cubicBezTo>
                  <a:pt x="0" y="521"/>
                  <a:pt x="0" y="521"/>
                  <a:pt x="0" y="521"/>
                </a:cubicBezTo>
                <a:cubicBezTo>
                  <a:pt x="0" y="576"/>
                  <a:pt x="109" y="559"/>
                  <a:pt x="124" y="614"/>
                </a:cubicBezTo>
                <a:cubicBezTo>
                  <a:pt x="124" y="0"/>
                  <a:pt x="124" y="0"/>
                  <a:pt x="124" y="0"/>
                </a:cubicBezTo>
                <a:cubicBezTo>
                  <a:pt x="109" y="55"/>
                  <a:pt x="0" y="38"/>
                  <a:pt x="0" y="94"/>
                </a:cubicBezTo>
                <a:close/>
              </a:path>
            </a:pathLst>
          </a:custGeom>
          <a:gradFill>
            <a:gsLst>
              <a:gs pos="0">
                <a:srgbClr val="283483"/>
              </a:gs>
              <a:gs pos="100000">
                <a:srgbClr val="016F55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eaVert" wrap="none" lIns="91440" tIns="45720" rIns="91440" bIns="45720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总结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C3E764-1FEE-F0BD-8B35-45309E343F98}"/>
              </a:ext>
            </a:extLst>
          </p:cNvPr>
          <p:cNvSpPr txBox="1"/>
          <p:nvPr/>
        </p:nvSpPr>
        <p:spPr>
          <a:xfrm>
            <a:off x="1450712" y="6486695"/>
            <a:ext cx="609777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1. Klein et al.: Triptorelin treatment of precocious puberty. 2. </a:t>
            </a:r>
            <a:r>
              <a:rPr lang="en-US" sz="700" dirty="0">
                <a:effectLst/>
              </a:rPr>
              <a:t>Yu X, et al. Adv </a:t>
            </a:r>
            <a:r>
              <a:rPr lang="en-US" sz="700" dirty="0" err="1">
                <a:effectLst/>
              </a:rPr>
              <a:t>Ther</a:t>
            </a:r>
            <a:r>
              <a:rPr lang="en-US" sz="700" dirty="0">
                <a:effectLst/>
              </a:rPr>
              <a:t>, 2024 Dec;41(12)：4537-4556.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69845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83">
            <a:extLst>
              <a:ext uri="{FF2B5EF4-FFF2-40B4-BE49-F238E27FC236}">
                <a16:creationId xmlns:a16="http://schemas.microsoft.com/office/drawing/2014/main" id="{25B841F0-1EDE-6FDD-5724-C41EEC68DF1E}"/>
              </a:ext>
            </a:extLst>
          </p:cNvPr>
          <p:cNvCxnSpPr>
            <a:cxnSpLocks/>
          </p:cNvCxnSpPr>
          <p:nvPr/>
        </p:nvCxnSpPr>
        <p:spPr>
          <a:xfrm flipH="1">
            <a:off x="3485956" y="1957543"/>
            <a:ext cx="3976" cy="3132000"/>
          </a:xfrm>
          <a:prstGeom prst="line">
            <a:avLst/>
          </a:prstGeom>
          <a:noFill/>
          <a:ln w="635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EA07D3DB-356C-D55C-2673-902E89699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58" y="477150"/>
            <a:ext cx="2011429" cy="602507"/>
          </a:xfrm>
        </p:spPr>
        <p:txBody>
          <a:bodyPr/>
          <a:lstStyle/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fr-FR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55">
            <a:extLst>
              <a:ext uri="{FF2B5EF4-FFF2-40B4-BE49-F238E27FC236}">
                <a16:creationId xmlns:a16="http://schemas.microsoft.com/office/drawing/2014/main" id="{14489E1D-15A5-6208-D9E8-D0D50EC4E155}"/>
              </a:ext>
            </a:extLst>
          </p:cNvPr>
          <p:cNvSpPr/>
          <p:nvPr/>
        </p:nvSpPr>
        <p:spPr>
          <a:xfrm>
            <a:off x="3361229" y="1801637"/>
            <a:ext cx="231213" cy="231226"/>
          </a:xfrm>
          <a:prstGeom prst="ellipse">
            <a:avLst/>
          </a:prstGeom>
          <a:solidFill>
            <a:srgbClr val="0037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6749" tIns="48374" rIns="96749" bIns="48374" rtlCol="0" anchor="ctr"/>
          <a:lstStyle/>
          <a:p>
            <a:pPr algn="ctr" defTabSz="483755">
              <a:defRPr/>
            </a:pPr>
            <a:endParaRPr lang="en-GB" sz="2000" kern="0">
              <a:solidFill>
                <a:prstClr val="white"/>
              </a:solidFill>
              <a:latin typeface="Calibri"/>
              <a:sym typeface="+mn-lt"/>
            </a:endParaRPr>
          </a:p>
        </p:txBody>
      </p:sp>
      <p:sp>
        <p:nvSpPr>
          <p:cNvPr id="22" name="Oval 56">
            <a:extLst>
              <a:ext uri="{FF2B5EF4-FFF2-40B4-BE49-F238E27FC236}">
                <a16:creationId xmlns:a16="http://schemas.microsoft.com/office/drawing/2014/main" id="{0A34A3D8-DA81-CDB5-20E2-62D15C17A398}"/>
              </a:ext>
            </a:extLst>
          </p:cNvPr>
          <p:cNvSpPr/>
          <p:nvPr/>
        </p:nvSpPr>
        <p:spPr>
          <a:xfrm>
            <a:off x="3372338" y="2606755"/>
            <a:ext cx="231213" cy="231226"/>
          </a:xfrm>
          <a:prstGeom prst="ellipse">
            <a:avLst/>
          </a:prstGeom>
          <a:solidFill>
            <a:srgbClr val="0037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6749" tIns="48374" rIns="96749" bIns="48374" rtlCol="0" anchor="ctr"/>
          <a:lstStyle/>
          <a:p>
            <a:pPr algn="ctr" defTabSz="483755">
              <a:defRPr/>
            </a:pPr>
            <a:endParaRPr lang="en-GB" sz="2000" kern="0">
              <a:solidFill>
                <a:prstClr val="white"/>
              </a:solidFill>
              <a:latin typeface="Calibri"/>
              <a:sym typeface="+mn-lt"/>
            </a:endParaRPr>
          </a:p>
        </p:txBody>
      </p:sp>
      <p:sp>
        <p:nvSpPr>
          <p:cNvPr id="23" name="Oval 57">
            <a:extLst>
              <a:ext uri="{FF2B5EF4-FFF2-40B4-BE49-F238E27FC236}">
                <a16:creationId xmlns:a16="http://schemas.microsoft.com/office/drawing/2014/main" id="{C612B69D-C68A-ABAA-F56B-66DB6885C7FF}"/>
              </a:ext>
            </a:extLst>
          </p:cNvPr>
          <p:cNvSpPr/>
          <p:nvPr/>
        </p:nvSpPr>
        <p:spPr>
          <a:xfrm>
            <a:off x="3364852" y="3411948"/>
            <a:ext cx="231213" cy="231226"/>
          </a:xfrm>
          <a:prstGeom prst="ellipse">
            <a:avLst/>
          </a:prstGeom>
          <a:solidFill>
            <a:srgbClr val="0037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6749" tIns="48374" rIns="96749" bIns="48374" rtlCol="0" anchor="ctr"/>
          <a:lstStyle/>
          <a:p>
            <a:pPr algn="ctr" defTabSz="483755">
              <a:defRPr/>
            </a:pPr>
            <a:endParaRPr lang="en-GB" sz="2000" kern="0">
              <a:solidFill>
                <a:prstClr val="white"/>
              </a:solidFill>
              <a:latin typeface="Calibri"/>
              <a:sym typeface="+mn-lt"/>
            </a:endParaRPr>
          </a:p>
        </p:txBody>
      </p:sp>
      <p:grpSp>
        <p:nvGrpSpPr>
          <p:cNvPr id="24" name="Group 59">
            <a:extLst>
              <a:ext uri="{FF2B5EF4-FFF2-40B4-BE49-F238E27FC236}">
                <a16:creationId xmlns:a16="http://schemas.microsoft.com/office/drawing/2014/main" id="{14834768-37A2-5F49-F634-EFE6B83E9B63}"/>
              </a:ext>
            </a:extLst>
          </p:cNvPr>
          <p:cNvGrpSpPr/>
          <p:nvPr/>
        </p:nvGrpSpPr>
        <p:grpSpPr>
          <a:xfrm>
            <a:off x="2319869" y="1724942"/>
            <a:ext cx="776442" cy="403769"/>
            <a:chOff x="4928372" y="1814284"/>
            <a:chExt cx="978408" cy="508770"/>
          </a:xfrm>
        </p:grpSpPr>
        <p:sp>
          <p:nvSpPr>
            <p:cNvPr id="25" name="Pentagon 60">
              <a:extLst>
                <a:ext uri="{FF2B5EF4-FFF2-40B4-BE49-F238E27FC236}">
                  <a16:creationId xmlns:a16="http://schemas.microsoft.com/office/drawing/2014/main" id="{B84C5238-A632-5D7D-C868-EBAE0CBC47B2}"/>
                </a:ext>
              </a:extLst>
            </p:cNvPr>
            <p:cNvSpPr/>
            <p:nvPr/>
          </p:nvSpPr>
          <p:spPr>
            <a:xfrm>
              <a:off x="4928372" y="1814284"/>
              <a:ext cx="978408" cy="484632"/>
            </a:xfrm>
            <a:prstGeom prst="homePlate">
              <a:avLst/>
            </a:prstGeom>
            <a:solidFill>
              <a:srgbClr val="8EC3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483755">
                <a:defRPr/>
              </a:pPr>
              <a:endParaRPr lang="en-GB" sz="2000" kern="0">
                <a:solidFill>
                  <a:prstClr val="white"/>
                </a:solidFill>
                <a:latin typeface="Calibri"/>
                <a:sym typeface="+mn-lt"/>
              </a:endParaRPr>
            </a:p>
          </p:txBody>
        </p:sp>
        <p:sp>
          <p:nvSpPr>
            <p:cNvPr id="26" name="TextBox 108">
              <a:extLst>
                <a:ext uri="{FF2B5EF4-FFF2-40B4-BE49-F238E27FC236}">
                  <a16:creationId xmlns:a16="http://schemas.microsoft.com/office/drawing/2014/main" id="{61C69ADF-D610-D970-0729-D18798D0F012}"/>
                </a:ext>
              </a:extLst>
            </p:cNvPr>
            <p:cNvSpPr txBox="1"/>
            <p:nvPr/>
          </p:nvSpPr>
          <p:spPr>
            <a:xfrm>
              <a:off x="5007102" y="1818895"/>
              <a:ext cx="592255" cy="50415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483755">
                <a:defRPr/>
              </a:pPr>
              <a:r>
                <a:rPr lang="en-US" sz="2000" b="1" kern="0">
                  <a:solidFill>
                    <a:srgbClr val="EEECE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01</a:t>
              </a:r>
              <a:endParaRPr lang="en-GB" sz="2000" b="1" kern="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7" name="Group 65">
            <a:extLst>
              <a:ext uri="{FF2B5EF4-FFF2-40B4-BE49-F238E27FC236}">
                <a16:creationId xmlns:a16="http://schemas.microsoft.com/office/drawing/2014/main" id="{520AEABA-1C31-A246-99D4-46D1145CEDA9}"/>
              </a:ext>
            </a:extLst>
          </p:cNvPr>
          <p:cNvGrpSpPr/>
          <p:nvPr/>
        </p:nvGrpSpPr>
        <p:grpSpPr>
          <a:xfrm>
            <a:off x="2344267" y="3327507"/>
            <a:ext cx="776442" cy="400108"/>
            <a:chOff x="4928372" y="4193642"/>
            <a:chExt cx="978408" cy="504158"/>
          </a:xfrm>
        </p:grpSpPr>
        <p:sp>
          <p:nvSpPr>
            <p:cNvPr id="28" name="Pentagon 66">
              <a:extLst>
                <a:ext uri="{FF2B5EF4-FFF2-40B4-BE49-F238E27FC236}">
                  <a16:creationId xmlns:a16="http://schemas.microsoft.com/office/drawing/2014/main" id="{6CBE8FD6-6C4A-F9F0-9F8F-57A17FA3C1FE}"/>
                </a:ext>
              </a:extLst>
            </p:cNvPr>
            <p:cNvSpPr/>
            <p:nvPr/>
          </p:nvSpPr>
          <p:spPr>
            <a:xfrm>
              <a:off x="4928372" y="4204732"/>
              <a:ext cx="978408" cy="484632"/>
            </a:xfrm>
            <a:prstGeom prst="homePlate">
              <a:avLst/>
            </a:prstGeom>
            <a:solidFill>
              <a:srgbClr val="8EC3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483755">
                <a:defRPr/>
              </a:pPr>
              <a:endParaRPr lang="en-GB" sz="2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9" name="TextBox 114">
              <a:extLst>
                <a:ext uri="{FF2B5EF4-FFF2-40B4-BE49-F238E27FC236}">
                  <a16:creationId xmlns:a16="http://schemas.microsoft.com/office/drawing/2014/main" id="{66D1D0B1-855A-4814-CAE0-BFC172A7D684}"/>
                </a:ext>
              </a:extLst>
            </p:cNvPr>
            <p:cNvSpPr txBox="1"/>
            <p:nvPr/>
          </p:nvSpPr>
          <p:spPr>
            <a:xfrm>
              <a:off x="5007102" y="4193642"/>
              <a:ext cx="592255" cy="50415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483755">
                <a:defRPr/>
              </a:pPr>
              <a:r>
                <a:rPr lang="en-US" sz="2000" b="1" kern="0">
                  <a:solidFill>
                    <a:srgbClr val="EEECE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03</a:t>
              </a:r>
              <a:endParaRPr lang="en-GB" sz="2000" b="1" kern="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30" name="Group 68">
            <a:extLst>
              <a:ext uri="{FF2B5EF4-FFF2-40B4-BE49-F238E27FC236}">
                <a16:creationId xmlns:a16="http://schemas.microsoft.com/office/drawing/2014/main" id="{F6F8F193-EE2D-F697-C38F-64D2CD0C662B}"/>
              </a:ext>
            </a:extLst>
          </p:cNvPr>
          <p:cNvGrpSpPr/>
          <p:nvPr/>
        </p:nvGrpSpPr>
        <p:grpSpPr>
          <a:xfrm>
            <a:off x="2319869" y="2529203"/>
            <a:ext cx="776442" cy="400110"/>
            <a:chOff x="4928372" y="3008426"/>
            <a:chExt cx="978408" cy="504159"/>
          </a:xfrm>
        </p:grpSpPr>
        <p:sp>
          <p:nvSpPr>
            <p:cNvPr id="31" name="Pentagon 69">
              <a:extLst>
                <a:ext uri="{FF2B5EF4-FFF2-40B4-BE49-F238E27FC236}">
                  <a16:creationId xmlns:a16="http://schemas.microsoft.com/office/drawing/2014/main" id="{0C06F9CC-7CC2-DBB7-6102-43A655D535EC}"/>
                </a:ext>
              </a:extLst>
            </p:cNvPr>
            <p:cNvSpPr/>
            <p:nvPr/>
          </p:nvSpPr>
          <p:spPr>
            <a:xfrm>
              <a:off x="4928372" y="3009508"/>
              <a:ext cx="978408" cy="484632"/>
            </a:xfrm>
            <a:prstGeom prst="homePlate">
              <a:avLst/>
            </a:prstGeom>
            <a:solidFill>
              <a:srgbClr val="8EC3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483755">
                <a:defRPr/>
              </a:pPr>
              <a:endParaRPr lang="en-GB" sz="2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2" name="TextBox 117">
              <a:extLst>
                <a:ext uri="{FF2B5EF4-FFF2-40B4-BE49-F238E27FC236}">
                  <a16:creationId xmlns:a16="http://schemas.microsoft.com/office/drawing/2014/main" id="{48AA66B4-B1F6-EBDC-BEE7-D0901D89CC0B}"/>
                </a:ext>
              </a:extLst>
            </p:cNvPr>
            <p:cNvSpPr txBox="1"/>
            <p:nvPr/>
          </p:nvSpPr>
          <p:spPr>
            <a:xfrm>
              <a:off x="5007102" y="3008426"/>
              <a:ext cx="592255" cy="50415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483755">
                <a:defRPr/>
              </a:pPr>
              <a:r>
                <a:rPr lang="en-US" sz="2000" b="1" kern="0">
                  <a:solidFill>
                    <a:srgbClr val="EEECE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02</a:t>
              </a:r>
              <a:endParaRPr lang="en-GB" sz="2000" b="1" kern="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33" name="TextBox 119">
            <a:extLst>
              <a:ext uri="{FF2B5EF4-FFF2-40B4-BE49-F238E27FC236}">
                <a16:creationId xmlns:a16="http://schemas.microsoft.com/office/drawing/2014/main" id="{3399D676-356A-B51D-B8EB-EF9F4C93CB12}"/>
              </a:ext>
            </a:extLst>
          </p:cNvPr>
          <p:cNvSpPr txBox="1"/>
          <p:nvPr/>
        </p:nvSpPr>
        <p:spPr>
          <a:xfrm>
            <a:off x="3803579" y="1724279"/>
            <a:ext cx="14157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725705">
              <a:defRPr/>
            </a:pPr>
            <a:r>
              <a:rPr lang="zh-CN" altLang="en-US" sz="2400" b="1" kern="0">
                <a:solidFill>
                  <a:srgbClr val="8EC33D"/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</a:p>
        </p:txBody>
      </p:sp>
      <p:sp>
        <p:nvSpPr>
          <p:cNvPr id="34" name="TextBox 122">
            <a:extLst>
              <a:ext uri="{FF2B5EF4-FFF2-40B4-BE49-F238E27FC236}">
                <a16:creationId xmlns:a16="http://schemas.microsoft.com/office/drawing/2014/main" id="{15071825-0430-3E05-F8A3-39362C7267DB}"/>
              </a:ext>
            </a:extLst>
          </p:cNvPr>
          <p:cNvSpPr txBox="1"/>
          <p:nvPr/>
        </p:nvSpPr>
        <p:spPr>
          <a:xfrm>
            <a:off x="3826806" y="2499284"/>
            <a:ext cx="110799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83755">
              <a:defRPr/>
            </a:pPr>
            <a:r>
              <a:rPr lang="zh-CN" altLang="en-US" sz="2400" b="1" kern="0">
                <a:solidFill>
                  <a:srgbClr val="8EC33D"/>
                </a:solidFill>
                <a:latin typeface="微软雅黑" pitchFamily="34" charset="-122"/>
                <a:ea typeface="微软雅黑" pitchFamily="34" charset="-122"/>
              </a:rPr>
              <a:t>有效性</a:t>
            </a:r>
            <a:endParaRPr lang="zh-CN" altLang="en-US" sz="2400" kern="0">
              <a:solidFill>
                <a:srgbClr val="8EC33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125">
            <a:extLst>
              <a:ext uri="{FF2B5EF4-FFF2-40B4-BE49-F238E27FC236}">
                <a16:creationId xmlns:a16="http://schemas.microsoft.com/office/drawing/2014/main" id="{39D8B98E-01CE-F182-1430-F5CC8EC5F736}"/>
              </a:ext>
            </a:extLst>
          </p:cNvPr>
          <p:cNvSpPr txBox="1"/>
          <p:nvPr/>
        </p:nvSpPr>
        <p:spPr>
          <a:xfrm>
            <a:off x="3826806" y="3305540"/>
            <a:ext cx="110799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725705">
              <a:defRPr/>
            </a:pPr>
            <a:r>
              <a:rPr lang="zh-CN" altLang="en-US" sz="2400" b="1" kern="0">
                <a:solidFill>
                  <a:srgbClr val="8EC33D"/>
                </a:solidFill>
                <a:latin typeface="微软雅黑" pitchFamily="34" charset="-122"/>
                <a:ea typeface="微软雅黑" pitchFamily="34" charset="-122"/>
              </a:rPr>
              <a:t>安全性</a:t>
            </a:r>
            <a:endParaRPr lang="zh-CN" altLang="en-US" sz="2400" kern="0">
              <a:solidFill>
                <a:srgbClr val="8EC33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Oval 56">
            <a:extLst>
              <a:ext uri="{FF2B5EF4-FFF2-40B4-BE49-F238E27FC236}">
                <a16:creationId xmlns:a16="http://schemas.microsoft.com/office/drawing/2014/main" id="{C1D2DCD2-1E2E-9ED3-91C5-8321551EAF99}"/>
              </a:ext>
            </a:extLst>
          </p:cNvPr>
          <p:cNvSpPr/>
          <p:nvPr/>
        </p:nvSpPr>
        <p:spPr>
          <a:xfrm>
            <a:off x="3372338" y="4167087"/>
            <a:ext cx="231213" cy="231226"/>
          </a:xfrm>
          <a:prstGeom prst="ellipse">
            <a:avLst/>
          </a:prstGeom>
          <a:solidFill>
            <a:srgbClr val="0037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6749" tIns="48374" rIns="96749" bIns="48374" rtlCol="0" anchor="ctr"/>
          <a:lstStyle/>
          <a:p>
            <a:pPr algn="ctr" defTabSz="483755">
              <a:defRPr/>
            </a:pPr>
            <a:endParaRPr lang="en-GB" sz="2000" kern="0">
              <a:solidFill>
                <a:prstClr val="white"/>
              </a:solidFill>
              <a:latin typeface="Calibri"/>
              <a:sym typeface="+mn-lt"/>
            </a:endParaRPr>
          </a:p>
        </p:txBody>
      </p:sp>
      <p:sp>
        <p:nvSpPr>
          <p:cNvPr id="52" name="Oval 57">
            <a:extLst>
              <a:ext uri="{FF2B5EF4-FFF2-40B4-BE49-F238E27FC236}">
                <a16:creationId xmlns:a16="http://schemas.microsoft.com/office/drawing/2014/main" id="{79D667E9-F215-6301-6F08-A09C3F424D56}"/>
              </a:ext>
            </a:extLst>
          </p:cNvPr>
          <p:cNvSpPr/>
          <p:nvPr/>
        </p:nvSpPr>
        <p:spPr>
          <a:xfrm>
            <a:off x="3364852" y="4965581"/>
            <a:ext cx="231213" cy="231226"/>
          </a:xfrm>
          <a:prstGeom prst="ellipse">
            <a:avLst/>
          </a:prstGeom>
          <a:solidFill>
            <a:srgbClr val="0037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6749" tIns="48374" rIns="96749" bIns="48374" rtlCol="0" anchor="ctr"/>
          <a:lstStyle/>
          <a:p>
            <a:pPr algn="ctr" defTabSz="483755">
              <a:defRPr/>
            </a:pPr>
            <a:endParaRPr lang="en-GB" sz="2000" kern="0">
              <a:solidFill>
                <a:prstClr val="white"/>
              </a:solidFill>
              <a:latin typeface="Calibri"/>
              <a:sym typeface="+mn-lt"/>
            </a:endParaRPr>
          </a:p>
        </p:txBody>
      </p:sp>
      <p:grpSp>
        <p:nvGrpSpPr>
          <p:cNvPr id="53" name="Group 65">
            <a:extLst>
              <a:ext uri="{FF2B5EF4-FFF2-40B4-BE49-F238E27FC236}">
                <a16:creationId xmlns:a16="http://schemas.microsoft.com/office/drawing/2014/main" id="{F819F43E-0822-249B-6DB1-AABADF27AD6C}"/>
              </a:ext>
            </a:extLst>
          </p:cNvPr>
          <p:cNvGrpSpPr/>
          <p:nvPr/>
        </p:nvGrpSpPr>
        <p:grpSpPr>
          <a:xfrm>
            <a:off x="2368665" y="4886064"/>
            <a:ext cx="776442" cy="400110"/>
            <a:chOff x="4928372" y="4201172"/>
            <a:chExt cx="978408" cy="504161"/>
          </a:xfrm>
        </p:grpSpPr>
        <p:sp>
          <p:nvSpPr>
            <p:cNvPr id="54" name="Pentagon 66">
              <a:extLst>
                <a:ext uri="{FF2B5EF4-FFF2-40B4-BE49-F238E27FC236}">
                  <a16:creationId xmlns:a16="http://schemas.microsoft.com/office/drawing/2014/main" id="{A7136CAE-5D2B-D284-A731-A720DBAAC7A3}"/>
                </a:ext>
              </a:extLst>
            </p:cNvPr>
            <p:cNvSpPr/>
            <p:nvPr/>
          </p:nvSpPr>
          <p:spPr>
            <a:xfrm>
              <a:off x="4928372" y="4204732"/>
              <a:ext cx="978408" cy="484632"/>
            </a:xfrm>
            <a:prstGeom prst="homePlate">
              <a:avLst/>
            </a:prstGeom>
            <a:solidFill>
              <a:srgbClr val="8EC3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483755">
                <a:defRPr/>
              </a:pPr>
              <a:endParaRPr lang="en-GB" sz="2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5" name="TextBox 114">
              <a:extLst>
                <a:ext uri="{FF2B5EF4-FFF2-40B4-BE49-F238E27FC236}">
                  <a16:creationId xmlns:a16="http://schemas.microsoft.com/office/drawing/2014/main" id="{BCF8858A-A0D7-3244-C769-F490155D588B}"/>
                </a:ext>
              </a:extLst>
            </p:cNvPr>
            <p:cNvSpPr txBox="1"/>
            <p:nvPr/>
          </p:nvSpPr>
          <p:spPr>
            <a:xfrm>
              <a:off x="5007102" y="4201172"/>
              <a:ext cx="592255" cy="50416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483755">
                <a:defRPr/>
              </a:pPr>
              <a:r>
                <a:rPr lang="en-US" sz="2000" b="1" kern="0">
                  <a:solidFill>
                    <a:srgbClr val="EEECE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05</a:t>
              </a:r>
              <a:endParaRPr lang="en-GB" sz="2000" b="1" kern="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56" name="Group 68">
            <a:extLst>
              <a:ext uri="{FF2B5EF4-FFF2-40B4-BE49-F238E27FC236}">
                <a16:creationId xmlns:a16="http://schemas.microsoft.com/office/drawing/2014/main" id="{B05FABDC-4F5B-E7FA-F7F8-8A4EBC0E71EB}"/>
              </a:ext>
            </a:extLst>
          </p:cNvPr>
          <p:cNvGrpSpPr/>
          <p:nvPr/>
        </p:nvGrpSpPr>
        <p:grpSpPr>
          <a:xfrm>
            <a:off x="2344267" y="4082644"/>
            <a:ext cx="776442" cy="405227"/>
            <a:chOff x="4928372" y="3009508"/>
            <a:chExt cx="978408" cy="510607"/>
          </a:xfrm>
        </p:grpSpPr>
        <p:sp>
          <p:nvSpPr>
            <p:cNvPr id="57" name="Pentagon 69">
              <a:extLst>
                <a:ext uri="{FF2B5EF4-FFF2-40B4-BE49-F238E27FC236}">
                  <a16:creationId xmlns:a16="http://schemas.microsoft.com/office/drawing/2014/main" id="{BAF5B500-5619-0F35-20F0-9E71166A938F}"/>
                </a:ext>
              </a:extLst>
            </p:cNvPr>
            <p:cNvSpPr/>
            <p:nvPr/>
          </p:nvSpPr>
          <p:spPr>
            <a:xfrm>
              <a:off x="4928372" y="3009508"/>
              <a:ext cx="978408" cy="484632"/>
            </a:xfrm>
            <a:prstGeom prst="homePlate">
              <a:avLst/>
            </a:prstGeom>
            <a:solidFill>
              <a:srgbClr val="8EC3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483755">
                <a:defRPr/>
              </a:pPr>
              <a:endParaRPr lang="en-GB" sz="2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8" name="TextBox 117">
              <a:extLst>
                <a:ext uri="{FF2B5EF4-FFF2-40B4-BE49-F238E27FC236}">
                  <a16:creationId xmlns:a16="http://schemas.microsoft.com/office/drawing/2014/main" id="{4DB0FC0A-5D53-3779-4970-5D5AD7C7E92D}"/>
                </a:ext>
              </a:extLst>
            </p:cNvPr>
            <p:cNvSpPr txBox="1"/>
            <p:nvPr/>
          </p:nvSpPr>
          <p:spPr>
            <a:xfrm>
              <a:off x="5007102" y="3015956"/>
              <a:ext cx="592255" cy="50415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defTabSz="483755">
                <a:defRPr/>
              </a:pPr>
              <a:r>
                <a:rPr lang="en-US" sz="2000" b="1" kern="0">
                  <a:solidFill>
                    <a:srgbClr val="EEECE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04</a:t>
              </a:r>
              <a:endParaRPr lang="en-GB" sz="2000" b="1" kern="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59" name="TextBox 122">
            <a:extLst>
              <a:ext uri="{FF2B5EF4-FFF2-40B4-BE49-F238E27FC236}">
                <a16:creationId xmlns:a16="http://schemas.microsoft.com/office/drawing/2014/main" id="{F4F066E5-1493-321B-E904-6C067DC49166}"/>
              </a:ext>
            </a:extLst>
          </p:cNvPr>
          <p:cNvSpPr txBox="1"/>
          <p:nvPr/>
        </p:nvSpPr>
        <p:spPr>
          <a:xfrm>
            <a:off x="3851204" y="4051868"/>
            <a:ext cx="110799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83755">
              <a:defRPr/>
            </a:pPr>
            <a:r>
              <a:rPr lang="zh-CN" altLang="en-US" sz="2400" b="1" kern="0">
                <a:solidFill>
                  <a:srgbClr val="8EC33D"/>
                </a:solidFill>
                <a:latin typeface="微软雅黑" pitchFamily="34" charset="-122"/>
                <a:ea typeface="微软雅黑" pitchFamily="34" charset="-122"/>
              </a:rPr>
              <a:t>创新性</a:t>
            </a:r>
            <a:endParaRPr lang="zh-CN" altLang="en-US" sz="2400" kern="0">
              <a:solidFill>
                <a:srgbClr val="8EC33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125">
            <a:extLst>
              <a:ext uri="{FF2B5EF4-FFF2-40B4-BE49-F238E27FC236}">
                <a16:creationId xmlns:a16="http://schemas.microsoft.com/office/drawing/2014/main" id="{90A0FFD5-7900-E4B7-F055-F45A7848A68C}"/>
              </a:ext>
            </a:extLst>
          </p:cNvPr>
          <p:cNvSpPr txBox="1"/>
          <p:nvPr/>
        </p:nvSpPr>
        <p:spPr>
          <a:xfrm>
            <a:off x="3851204" y="4858124"/>
            <a:ext cx="110799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725705">
              <a:defRPr/>
            </a:pPr>
            <a:r>
              <a:rPr lang="zh-CN" altLang="en-US" sz="2400" b="1" kern="0">
                <a:solidFill>
                  <a:srgbClr val="8EC33D"/>
                </a:solidFill>
                <a:latin typeface="微软雅黑" pitchFamily="34" charset="-122"/>
                <a:ea typeface="微软雅黑" pitchFamily="34" charset="-122"/>
              </a:rPr>
              <a:t>公平性</a:t>
            </a:r>
            <a:endParaRPr lang="zh-CN" altLang="en-US" sz="2400" kern="0">
              <a:solidFill>
                <a:srgbClr val="8EC33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4" name="图片 63" descr="文本&#10;&#10;AI 生成的内容可能不正确。">
            <a:extLst>
              <a:ext uri="{FF2B5EF4-FFF2-40B4-BE49-F238E27FC236}">
                <a16:creationId xmlns:a16="http://schemas.microsoft.com/office/drawing/2014/main" id="{E719539D-42D2-F922-3BFE-AE2A2B211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183" y="3298006"/>
            <a:ext cx="2525029" cy="1109877"/>
          </a:xfrm>
          <a:prstGeom prst="rect">
            <a:avLst/>
          </a:prstGeom>
        </p:spPr>
      </p:pic>
      <p:sp>
        <p:nvSpPr>
          <p:cNvPr id="66" name="文本框 65">
            <a:extLst>
              <a:ext uri="{FF2B5EF4-FFF2-40B4-BE49-F238E27FC236}">
                <a16:creationId xmlns:a16="http://schemas.microsoft.com/office/drawing/2014/main" id="{6AFC49FA-06D3-5025-33BD-0606388E0678}"/>
              </a:ext>
            </a:extLst>
          </p:cNvPr>
          <p:cNvSpPr txBox="1"/>
          <p:nvPr/>
        </p:nvSpPr>
        <p:spPr>
          <a:xfrm flipH="1">
            <a:off x="5317821" y="2444565"/>
            <a:ext cx="5796000" cy="549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1400" b="1" dirty="0">
                <a:solidFill>
                  <a:srgbClr val="00377E"/>
                </a:solidFill>
                <a:latin typeface="微软雅黑"/>
                <a:ea typeface="微软雅黑"/>
              </a:rPr>
              <a:t>1</a:t>
            </a:r>
            <a:r>
              <a:rPr lang="zh-CN" altLang="en-US" sz="1400" b="1" dirty="0">
                <a:solidFill>
                  <a:srgbClr val="00377E"/>
                </a:solidFill>
                <a:latin typeface="微软雅黑"/>
                <a:ea typeface="微软雅黑"/>
              </a:rPr>
              <a:t>年仅需</a:t>
            </a:r>
            <a:r>
              <a:rPr lang="en-US" altLang="zh-CN" sz="1400" b="1" dirty="0">
                <a:solidFill>
                  <a:srgbClr val="00377E"/>
                </a:solidFill>
                <a:latin typeface="微软雅黑"/>
                <a:ea typeface="微软雅黑"/>
              </a:rPr>
              <a:t>2</a:t>
            </a:r>
            <a:r>
              <a:rPr lang="zh-CN" altLang="en-US" sz="1400" b="1" dirty="0">
                <a:solidFill>
                  <a:srgbClr val="00377E"/>
                </a:solidFill>
                <a:latin typeface="微软雅黑"/>
                <a:ea typeface="微软雅黑"/>
              </a:rPr>
              <a:t>针</a:t>
            </a:r>
            <a:r>
              <a:rPr lang="zh-CN" altLang="en-US" sz="1400" dirty="0">
                <a:latin typeface="微软雅黑"/>
                <a:ea typeface="微软雅黑"/>
              </a:rPr>
              <a:t>，中枢性性早熟患儿</a:t>
            </a:r>
            <a:r>
              <a:rPr lang="en-US" altLang="zh-CN" sz="1400" dirty="0">
                <a:latin typeface="微软雅黑"/>
                <a:ea typeface="微软雅黑"/>
              </a:rPr>
              <a:t>LH</a:t>
            </a:r>
            <a:r>
              <a:rPr lang="zh-CN" altLang="en-US" sz="1400" dirty="0">
                <a:latin typeface="微软雅黑"/>
                <a:ea typeface="微软雅黑"/>
              </a:rPr>
              <a:t>水平得到持续显著抑制，为患儿提供更便捷舒适的治疗选择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2413086A-34E6-9305-6D43-4DCDF88CA3E2}"/>
              </a:ext>
            </a:extLst>
          </p:cNvPr>
          <p:cNvSpPr txBox="1"/>
          <p:nvPr/>
        </p:nvSpPr>
        <p:spPr>
          <a:xfrm flipH="1">
            <a:off x="5299893" y="1650543"/>
            <a:ext cx="579600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中国</a:t>
            </a:r>
            <a:r>
              <a:rPr lang="zh-CN" altLang="en-US" sz="1400" b="1" dirty="0">
                <a:solidFill>
                  <a:srgbClr val="0037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首个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获批且</a:t>
            </a:r>
            <a:r>
              <a:rPr lang="zh-CN" altLang="en-US" sz="1400" b="1" dirty="0">
                <a:solidFill>
                  <a:srgbClr val="0037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唯一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治疗中枢性性早熟的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GnRH-a </a:t>
            </a:r>
            <a:r>
              <a:rPr lang="en-US" altLang="zh-CN" sz="1400" b="1" dirty="0">
                <a:solidFill>
                  <a:srgbClr val="0037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  <a:r>
              <a:rPr lang="zh-CN" altLang="en-US" sz="1400" b="1" dirty="0">
                <a:solidFill>
                  <a:srgbClr val="00377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月超长效剂型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，为中枢性性早熟患儿带来多重治疗获益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32B89B8C-BB99-C718-4CA8-075407026E3A}"/>
              </a:ext>
            </a:extLst>
          </p:cNvPr>
          <p:cNvSpPr txBox="1"/>
          <p:nvPr/>
        </p:nvSpPr>
        <p:spPr>
          <a:xfrm flipH="1">
            <a:off x="5302802" y="3332716"/>
            <a:ext cx="5814708" cy="3127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1400" dirty="0">
                <a:latin typeface="微软雅黑"/>
                <a:ea typeface="微软雅黑"/>
              </a:rPr>
              <a:t>GnRH-a 6</a:t>
            </a:r>
            <a:r>
              <a:rPr lang="zh-CN" altLang="en-US" sz="1400" dirty="0">
                <a:latin typeface="微软雅黑"/>
                <a:ea typeface="微软雅黑"/>
              </a:rPr>
              <a:t>月超长效治疗中枢性性早熟儿童，</a:t>
            </a:r>
            <a:r>
              <a:rPr lang="zh-CN" altLang="en-US" sz="1400" b="1" dirty="0">
                <a:solidFill>
                  <a:srgbClr val="00377E"/>
                </a:solidFill>
                <a:latin typeface="微软雅黑"/>
                <a:ea typeface="微软雅黑"/>
              </a:rPr>
              <a:t>安全性和耐受性良好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E937E387-214C-59D6-FF68-3912D4A67025}"/>
              </a:ext>
            </a:extLst>
          </p:cNvPr>
          <p:cNvSpPr txBox="1"/>
          <p:nvPr/>
        </p:nvSpPr>
        <p:spPr>
          <a:xfrm flipH="1">
            <a:off x="5297773" y="3962792"/>
            <a:ext cx="5924877" cy="54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结构更接近天然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GnRH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，相对生物效价更高，</a:t>
            </a:r>
            <a:r>
              <a:rPr lang="zh-CN" altLang="en-US" sz="1400" b="1">
                <a:solidFill>
                  <a:srgbClr val="0037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独特</a:t>
            </a:r>
            <a:r>
              <a:rPr lang="en-US" altLang="zh-CN" sz="1400" b="1">
                <a:solidFill>
                  <a:srgbClr val="0037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PLGA</a:t>
            </a:r>
            <a:r>
              <a:rPr lang="zh-CN" altLang="en-US" sz="1400" b="1">
                <a:solidFill>
                  <a:srgbClr val="0037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缓释给药技术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，使曲普瑞林持续释放长达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BA6837B-FF65-0259-8249-A6589669399F}"/>
              </a:ext>
            </a:extLst>
          </p:cNvPr>
          <p:cNvSpPr txBox="1"/>
          <p:nvPr/>
        </p:nvSpPr>
        <p:spPr>
          <a:xfrm flipH="1">
            <a:off x="5297773" y="4834690"/>
            <a:ext cx="5828918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GnRH-a </a:t>
            </a:r>
            <a:r>
              <a:rPr lang="en-US" altLang="zh-CN" sz="1400" b="1" dirty="0">
                <a:solidFill>
                  <a:srgbClr val="0037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b="1" dirty="0">
                <a:solidFill>
                  <a:srgbClr val="0037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月超长效剂型填补临床用药及医保目录空白，以患者为中心，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减轻中枢性性早熟患儿就医焦虑和恐惧，</a:t>
            </a:r>
            <a:r>
              <a:rPr lang="zh-CN" altLang="en-US" sz="1400" b="1" dirty="0">
                <a:solidFill>
                  <a:srgbClr val="0037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极具儿童健康发展战略价值和社会意义，积极响应</a:t>
            </a:r>
            <a:r>
              <a:rPr lang="en-US" altLang="zh-CN" sz="1400" b="1" dirty="0">
                <a:solidFill>
                  <a:srgbClr val="0037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b="1" dirty="0">
                <a:solidFill>
                  <a:srgbClr val="0037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中国儿童发展纲要（</a:t>
            </a:r>
            <a:r>
              <a:rPr lang="en-US" altLang="zh-CN" sz="1400" b="1" dirty="0">
                <a:solidFill>
                  <a:srgbClr val="0037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2021-2030</a:t>
            </a:r>
            <a:r>
              <a:rPr lang="zh-CN" altLang="en-US" sz="1400" b="1" dirty="0">
                <a:solidFill>
                  <a:srgbClr val="0037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="1" dirty="0">
                <a:solidFill>
                  <a:srgbClr val="0037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400" b="1" dirty="0">
              <a:solidFill>
                <a:srgbClr val="0037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Straight Connector 83">
            <a:extLst>
              <a:ext uri="{FF2B5EF4-FFF2-40B4-BE49-F238E27FC236}">
                <a16:creationId xmlns:a16="http://schemas.microsoft.com/office/drawing/2014/main" id="{848CC3D5-67BE-D245-069B-FD903E8A6BF9}"/>
              </a:ext>
            </a:extLst>
          </p:cNvPr>
          <p:cNvCxnSpPr>
            <a:cxnSpLocks/>
          </p:cNvCxnSpPr>
          <p:nvPr/>
        </p:nvCxnSpPr>
        <p:spPr>
          <a:xfrm rot="5400000" flipH="1">
            <a:off x="8285885" y="-710924"/>
            <a:ext cx="3976" cy="5796000"/>
          </a:xfrm>
          <a:prstGeom prst="line">
            <a:avLst/>
          </a:prstGeom>
          <a:noFill/>
          <a:ln w="635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cxnSp>
        <p:nvCxnSpPr>
          <p:cNvPr id="72" name="Straight Connector 83">
            <a:extLst>
              <a:ext uri="{FF2B5EF4-FFF2-40B4-BE49-F238E27FC236}">
                <a16:creationId xmlns:a16="http://schemas.microsoft.com/office/drawing/2014/main" id="{E69B9896-42EF-5C54-34CC-777F4125EC4B}"/>
              </a:ext>
            </a:extLst>
          </p:cNvPr>
          <p:cNvCxnSpPr>
            <a:cxnSpLocks/>
          </p:cNvCxnSpPr>
          <p:nvPr/>
        </p:nvCxnSpPr>
        <p:spPr>
          <a:xfrm rot="5400000" flipH="1">
            <a:off x="8285885" y="74626"/>
            <a:ext cx="3976" cy="5796000"/>
          </a:xfrm>
          <a:prstGeom prst="line">
            <a:avLst/>
          </a:prstGeom>
          <a:noFill/>
          <a:ln w="635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cxnSp>
        <p:nvCxnSpPr>
          <p:cNvPr id="73" name="Straight Connector 83">
            <a:extLst>
              <a:ext uri="{FF2B5EF4-FFF2-40B4-BE49-F238E27FC236}">
                <a16:creationId xmlns:a16="http://schemas.microsoft.com/office/drawing/2014/main" id="{DE8CE662-6D8E-E32A-01D4-8DEB364B3577}"/>
              </a:ext>
            </a:extLst>
          </p:cNvPr>
          <p:cNvCxnSpPr>
            <a:cxnSpLocks/>
          </p:cNvCxnSpPr>
          <p:nvPr/>
        </p:nvCxnSpPr>
        <p:spPr>
          <a:xfrm rot="5400000" flipH="1">
            <a:off x="8315339" y="925477"/>
            <a:ext cx="3976" cy="5796000"/>
          </a:xfrm>
          <a:prstGeom prst="line">
            <a:avLst/>
          </a:prstGeom>
          <a:noFill/>
          <a:ln w="635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cxnSp>
        <p:nvCxnSpPr>
          <p:cNvPr id="74" name="Straight Connector 83">
            <a:extLst>
              <a:ext uri="{FF2B5EF4-FFF2-40B4-BE49-F238E27FC236}">
                <a16:creationId xmlns:a16="http://schemas.microsoft.com/office/drawing/2014/main" id="{28C0CBEE-FD1A-6F1D-44DD-6CA0E6EAC406}"/>
              </a:ext>
            </a:extLst>
          </p:cNvPr>
          <p:cNvCxnSpPr>
            <a:cxnSpLocks/>
          </p:cNvCxnSpPr>
          <p:nvPr/>
        </p:nvCxnSpPr>
        <p:spPr>
          <a:xfrm rot="5400000" flipH="1">
            <a:off x="8285885" y="1609945"/>
            <a:ext cx="3976" cy="5796000"/>
          </a:xfrm>
          <a:prstGeom prst="line">
            <a:avLst/>
          </a:prstGeom>
          <a:noFill/>
          <a:ln w="635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cxnSp>
        <p:nvCxnSpPr>
          <p:cNvPr id="75" name="Straight Connector 83">
            <a:extLst>
              <a:ext uri="{FF2B5EF4-FFF2-40B4-BE49-F238E27FC236}">
                <a16:creationId xmlns:a16="http://schemas.microsoft.com/office/drawing/2014/main" id="{9E8901F6-F58F-9E98-1373-8BC047229A97}"/>
              </a:ext>
            </a:extLst>
          </p:cNvPr>
          <p:cNvCxnSpPr>
            <a:cxnSpLocks/>
          </p:cNvCxnSpPr>
          <p:nvPr/>
        </p:nvCxnSpPr>
        <p:spPr>
          <a:xfrm rot="5400000" flipH="1">
            <a:off x="8285885" y="2774186"/>
            <a:ext cx="3976" cy="5796000"/>
          </a:xfrm>
          <a:prstGeom prst="line">
            <a:avLst/>
          </a:prstGeom>
          <a:noFill/>
          <a:ln w="6350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36D0CBF-8B25-351C-6583-29A057DE7AEB}"/>
              </a:ext>
            </a:extLst>
          </p:cNvPr>
          <p:cNvSpPr txBox="1"/>
          <p:nvPr/>
        </p:nvSpPr>
        <p:spPr>
          <a:xfrm>
            <a:off x="1787665" y="6385258"/>
            <a:ext cx="7535603" cy="2000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GnRH-a</a:t>
            </a:r>
            <a:r>
              <a:rPr kumimoji="0" lang="zh-CN" altLang="en-US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：促性腺激素释放激素激动剂；</a:t>
            </a:r>
            <a:r>
              <a:rPr kumimoji="0" lang="en-US" altLang="zh-CN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LH</a:t>
            </a:r>
            <a:r>
              <a:rPr kumimoji="0" lang="zh-CN" altLang="en-US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：黄体生成素；</a:t>
            </a:r>
            <a:r>
              <a:rPr kumimoji="0" lang="en-US" altLang="zh-CN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PLGA: Poly(Lactic-co-Glycolic Acid) </a:t>
            </a:r>
            <a:r>
              <a:rPr kumimoji="0" lang="zh-CN" altLang="en-US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丙交酯</a:t>
            </a:r>
            <a:r>
              <a:rPr kumimoji="0" lang="en-US" altLang="zh-CN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kumimoji="0" lang="zh-CN" altLang="en-US" sz="7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乙交酯共聚物</a:t>
            </a:r>
            <a:endParaRPr kumimoji="0" lang="en-US" altLang="zh-CN" sz="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742A60D-04AF-B500-46BE-0B373C026C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986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42A60D-04AF-B500-46BE-0B373C026C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ïṥľiḓe">
            <a:extLst>
              <a:ext uri="{FF2B5EF4-FFF2-40B4-BE49-F238E27FC236}">
                <a16:creationId xmlns:a16="http://schemas.microsoft.com/office/drawing/2014/main" id="{37FA0175-17D6-216B-73ED-E5EAF7BE6A01}"/>
              </a:ext>
            </a:extLst>
          </p:cNvPr>
          <p:cNvSpPr/>
          <p:nvPr/>
        </p:nvSpPr>
        <p:spPr bwMode="auto">
          <a:xfrm rot="5400000" flipH="1" flipV="1">
            <a:off x="5843253" y="-1149249"/>
            <a:ext cx="364565" cy="2663064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0" y="521"/>
              </a:cxn>
              <a:cxn ang="0">
                <a:pos x="124" y="614"/>
              </a:cxn>
              <a:cxn ang="0">
                <a:pos x="124" y="0"/>
              </a:cxn>
              <a:cxn ang="0">
                <a:pos x="0" y="94"/>
              </a:cxn>
            </a:cxnLst>
            <a:rect l="0" t="0" r="r" b="b"/>
            <a:pathLst>
              <a:path w="124" h="614">
                <a:moveTo>
                  <a:pt x="0" y="94"/>
                </a:moveTo>
                <a:cubicBezTo>
                  <a:pt x="0" y="521"/>
                  <a:pt x="0" y="521"/>
                  <a:pt x="0" y="521"/>
                </a:cubicBezTo>
                <a:cubicBezTo>
                  <a:pt x="0" y="576"/>
                  <a:pt x="109" y="559"/>
                  <a:pt x="124" y="614"/>
                </a:cubicBezTo>
                <a:cubicBezTo>
                  <a:pt x="124" y="0"/>
                  <a:pt x="124" y="0"/>
                  <a:pt x="124" y="0"/>
                </a:cubicBezTo>
                <a:cubicBezTo>
                  <a:pt x="109" y="55"/>
                  <a:pt x="0" y="38"/>
                  <a:pt x="0" y="94"/>
                </a:cubicBezTo>
                <a:close/>
              </a:path>
            </a:pathLst>
          </a:custGeom>
          <a:gradFill>
            <a:gsLst>
              <a:gs pos="0">
                <a:srgbClr val="283483"/>
              </a:gs>
              <a:gs pos="100000">
                <a:srgbClr val="016F55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eaVert" wrap="none" lIns="91440" tIns="45720" rIns="91440" bIns="45720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基本信息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F0A26A3-DD8F-7AEF-2255-85111D6C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0" y="339343"/>
            <a:ext cx="11299825" cy="1081087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曲普瑞林（达菲林</a:t>
            </a:r>
            <a:r>
              <a:rPr lang="en-US" altLang="zh-CN" sz="2600" b="1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®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月剂型</a:t>
            </a:r>
            <a:br>
              <a:rPr lang="en-US" altLang="zh-CN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是中国</a:t>
            </a: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首个且唯一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获批上市治疗中枢性性早熟的</a:t>
            </a:r>
            <a:r>
              <a:rPr lang="en-US" altLang="zh-CN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GnRH-a </a:t>
            </a: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超长效剂型</a:t>
            </a:r>
            <a:b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endParaRPr lang="fr-FR" sz="2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9A35F496-FEF6-6F29-04B4-C85B2DD12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13098"/>
              </p:ext>
            </p:extLst>
          </p:nvPr>
        </p:nvGraphicFramePr>
        <p:xfrm>
          <a:off x="135325" y="1196657"/>
          <a:ext cx="11921351" cy="525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663">
                  <a:extLst>
                    <a:ext uri="{9D8B030D-6E8A-4147-A177-3AD203B41FA5}">
                      <a16:colId xmlns:a16="http://schemas.microsoft.com/office/drawing/2014/main" val="3934565817"/>
                    </a:ext>
                  </a:extLst>
                </a:gridCol>
                <a:gridCol w="3904983">
                  <a:extLst>
                    <a:ext uri="{9D8B030D-6E8A-4147-A177-3AD203B41FA5}">
                      <a16:colId xmlns:a16="http://schemas.microsoft.com/office/drawing/2014/main" val="1212377640"/>
                    </a:ext>
                  </a:extLst>
                </a:gridCol>
                <a:gridCol w="5862705">
                  <a:extLst>
                    <a:ext uri="{9D8B030D-6E8A-4147-A177-3AD203B41FA5}">
                      <a16:colId xmlns:a16="http://schemas.microsoft.com/office/drawing/2014/main" val="2637597243"/>
                    </a:ext>
                  </a:extLst>
                </a:gridCol>
              </a:tblGrid>
              <a:tr h="3579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注射用双羟萘酸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曲普瑞林</a:t>
                      </a:r>
                      <a:r>
                        <a:rPr lang="en-US" altLang="zh-CN" sz="16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23915" marR="123915" marT="61957" marB="61957" anchor="ctr">
                    <a:solidFill>
                      <a:srgbClr val="41105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申请新增适应症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中枢性性早熟</a:t>
                      </a:r>
                    </a:p>
                  </a:txBody>
                  <a:tcPr marL="123915" marR="123915" marT="61957" marB="61957" anchor="ctr">
                    <a:solidFill>
                      <a:srgbClr val="411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23915" marR="123915" marT="61957" marB="61957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2870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</a:p>
                  </a:txBody>
                  <a:tcPr marL="123915" marR="123915" marT="61957" marB="61957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BC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E5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22.5 mg</a:t>
                      </a:r>
                      <a:r>
                        <a:rPr lang="zh-CN" altLang="en-US" sz="1200" kern="1200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（按</a:t>
                      </a:r>
                      <a:r>
                        <a:rPr lang="en-US" altLang="zh-CN" sz="1200" kern="1200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C64H82N18O13</a:t>
                      </a:r>
                      <a:r>
                        <a:rPr lang="zh-CN" altLang="en-US" sz="1200" kern="1200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计）</a:t>
                      </a:r>
                      <a:endParaRPr lang="zh-CN" altLang="en-US" sz="1200" dirty="0">
                        <a:solidFill>
                          <a:srgbClr val="0074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3915" marR="123915" marT="61957" marB="6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2B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3915" marR="123915" marT="61957" marB="6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BE7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164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说明书适应症</a:t>
                      </a:r>
                    </a:p>
                  </a:txBody>
                  <a:tcPr marL="123915" marR="123915" marT="61957" marB="61957" anchor="ctr">
                    <a:lnT w="12700" cap="flat" cmpd="sng" algn="ctr">
                      <a:solidFill>
                        <a:srgbClr val="DBC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E5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</a:t>
                      </a:r>
                      <a:r>
                        <a:rPr lang="en-US" altLang="zh-CN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岁及以上的中枢性性早熟（</a:t>
                      </a:r>
                      <a:r>
                        <a:rPr lang="en-US" altLang="zh-CN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CPP</a:t>
                      </a:r>
                      <a:r>
                        <a:rPr lang="zh-CN" altLang="en-US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）患儿（女童在</a:t>
                      </a:r>
                      <a:r>
                        <a:rPr lang="en-US" altLang="zh-CN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岁和男童在</a:t>
                      </a:r>
                      <a:r>
                        <a:rPr lang="en-US" altLang="zh-CN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岁之前发病）</a:t>
                      </a:r>
                      <a:endParaRPr lang="zh-CN" altLang="en-US" sz="1200" b="1" dirty="0">
                        <a:solidFill>
                          <a:srgbClr val="0074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3915" marR="123915" marT="61957" marB="61957" anchor="ctr">
                    <a:lnT w="12700" cap="flat" cmpd="sng" algn="ctr">
                      <a:solidFill>
                        <a:srgbClr val="E2B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B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3915" marR="123915" marT="61957" marB="6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BE7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850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</a:p>
                  </a:txBody>
                  <a:tcPr marL="123915" marR="123915" marT="61957" marB="61957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C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E5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本品为</a:t>
                      </a:r>
                      <a:r>
                        <a:rPr lang="en-US" altLang="zh-CN" sz="1200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个月缓释制剂。肌肉注射，</a:t>
                      </a:r>
                      <a:r>
                        <a:rPr lang="zh-CN" altLang="en-US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</a:t>
                      </a:r>
                      <a:r>
                        <a:rPr lang="en-US" altLang="zh-CN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个月注射一次</a:t>
                      </a:r>
                      <a:endParaRPr lang="en-US" altLang="zh-CN" sz="1200" b="1" dirty="0">
                        <a:solidFill>
                          <a:srgbClr val="0074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3915" marR="123915" marT="61957" marB="6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B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B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3915" marR="123915" marT="61957" marB="6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BE7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225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中国大陆首次上市时间</a:t>
                      </a:r>
                    </a:p>
                  </a:txBody>
                  <a:tcPr marL="123915" marR="123915" marT="61957" marB="61957" anchor="ctr">
                    <a:lnT w="12700" cap="flat" cmpd="sng" algn="ctr">
                      <a:solidFill>
                        <a:srgbClr val="DBC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E5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200" b="1" dirty="0">
                          <a:solidFill>
                            <a:srgbClr val="41105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200" b="1" dirty="0">
                        <a:solidFill>
                          <a:srgbClr val="0074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3915" marR="123915" marT="61957" marB="61957" anchor="ctr">
                    <a:lnT w="12700" cap="flat" cmpd="sng" algn="ctr">
                      <a:solidFill>
                        <a:srgbClr val="E2B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B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3915" marR="123915" marT="61957" marB="6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2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目前大陆地区同通用名药品的上市情况</a:t>
                      </a:r>
                    </a:p>
                  </a:txBody>
                  <a:tcPr marL="123915" marR="123915" marT="61957" marB="61957" anchor="ctr">
                    <a:lnT w="12700" cap="flat" cmpd="sng" algn="ctr">
                      <a:solidFill>
                        <a:srgbClr val="DBC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E5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rgbClr val="411052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marL="123915" marR="123915" marT="61957" marB="61957" anchor="ctr">
                    <a:lnT w="12700" cap="flat" cmpd="sng" algn="ctr">
                      <a:solidFill>
                        <a:srgbClr val="E2B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B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3915" marR="123915" marT="61957" marB="6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BE7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237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全球首次上市国家及时间</a:t>
                      </a:r>
                    </a:p>
                  </a:txBody>
                  <a:tcPr marL="123915" marR="123915" marT="61957" marB="61957" anchor="ctr">
                    <a:lnT w="12700" cap="flat" cmpd="sng" algn="ctr">
                      <a:solidFill>
                        <a:srgbClr val="DBC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E5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荷兰，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2009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123915" marR="123915" marT="61957" marB="61957" anchor="ctr">
                    <a:lnT w="12700" cap="flat" cmpd="sng" algn="ctr">
                      <a:solidFill>
                        <a:srgbClr val="E2B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B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B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411052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3915" marR="123915" marT="61957" marB="61957" anchor="ctr"/>
                </a:tc>
                <a:extLst>
                  <a:ext uri="{0D108BD9-81ED-4DB2-BD59-A6C34878D82A}">
                    <a16:rowId xmlns:a16="http://schemas.microsoft.com/office/drawing/2014/main" val="42124712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</a:p>
                  </a:txBody>
                  <a:tcPr marL="123915" marR="123915" marT="61957" marB="61957" anchor="ctr">
                    <a:lnT w="12700" cap="flat" cmpd="sng" algn="ctr">
                      <a:solidFill>
                        <a:srgbClr val="DBC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C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E5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rgbClr val="411052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123915" marR="123915" marT="61957" marB="61957" anchor="ctr">
                    <a:lnT w="12700" cap="flat" cmpd="sng" algn="ctr">
                      <a:solidFill>
                        <a:srgbClr val="E2B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C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3915" marR="123915" marT="61957" marB="6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C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1715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建议目录内参照药品</a:t>
                      </a:r>
                    </a:p>
                  </a:txBody>
                  <a:tcPr marL="123915" marR="123915" marT="61957" marB="61957" anchor="ctr">
                    <a:lnT w="12700" cap="flat" cmpd="sng" algn="ctr">
                      <a:solidFill>
                        <a:srgbClr val="DBC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C3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E5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抑那通</a:t>
                      </a:r>
                      <a:r>
                        <a:rPr lang="en-US" altLang="zh-CN" sz="1200" b="1" baseline="30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®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（注射用醋酸亮丙瑞林微球）</a:t>
                      </a:r>
                    </a:p>
                  </a:txBody>
                  <a:tcPr marL="123915" marR="123915" marT="61957" marB="61957" anchor="ctr">
                    <a:solidFill>
                      <a:srgbClr val="CC8F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9622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参照药品选择理由</a:t>
                      </a:r>
                    </a:p>
                  </a:txBody>
                  <a:tcPr marL="123915" marR="123915" marT="61957" marB="61957" anchor="ctr">
                    <a:solidFill>
                      <a:srgbClr val="FAF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与参照药相比优势和不足</a:t>
                      </a:r>
                    </a:p>
                  </a:txBody>
                  <a:tcPr marL="123915" marR="123915" marT="61957" marB="61957" anchor="ctr">
                    <a:solidFill>
                      <a:srgbClr val="FAF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096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 sz="1400" b="1">
                        <a:solidFill>
                          <a:srgbClr val="030D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3915" marR="123915" marT="61957" marB="61957" anchor="ctr">
                    <a:solidFill>
                      <a:srgbClr val="F8F7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① 同为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GnRH-a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类药物  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② 已获批中枢性性早熟适应症  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③ 已纳入医保目录 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④ 拟申报产品为超长效剂型，该产品为目录内相同的适应症的长效剂型</a:t>
                      </a:r>
                    </a:p>
                  </a:txBody>
                  <a:tcPr marL="123915" marR="123915" marT="61957" marB="61957" anchor="ctr">
                    <a:lnB w="12700" cap="flat" cmpd="sng" algn="ctr">
                      <a:solidFill>
                        <a:srgbClr val="8EC3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① 达菲林</a:t>
                      </a:r>
                      <a:r>
                        <a:rPr kumimoji="0" lang="en-US" altLang="zh-CN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®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是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唯一获批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上市治疗中枢性性早熟的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GnRH-a 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月超长效剂型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年仅需注射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次，针头更细，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疼痛感更</a:t>
                      </a:r>
                      <a:r>
                        <a:rPr kumimoji="0" lang="zh-CN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低</a:t>
                      </a:r>
                      <a:r>
                        <a:rPr kumimoji="0" lang="zh-CN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kumimoji="0" lang="zh-CN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更适合儿童使用</a:t>
                      </a:r>
                      <a:r>
                        <a:rPr kumimoji="0" lang="zh-CN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，弥补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抑那通</a:t>
                      </a:r>
                      <a:r>
                        <a:rPr kumimoji="0" lang="en-US" altLang="zh-CN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®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无法满足的患儿治疗需求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②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更接近天然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GnRH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，相对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生物效价更高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PLGA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独特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缓释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技术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确保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药物稳定释放</a:t>
                      </a:r>
                      <a:r>
                        <a:rPr kumimoji="0" lang="en-US" altLang="zh-CN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</a:p>
                  </a:txBody>
                  <a:tcPr marL="123915" marR="123915" marT="61957" marB="61957" anchor="ctr">
                    <a:lnB w="12700" cap="flat" cmpd="sng" algn="ctr">
                      <a:solidFill>
                        <a:srgbClr val="8EC3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885249"/>
                  </a:ext>
                </a:extLst>
              </a:tr>
            </a:tbl>
          </a:graphicData>
        </a:graphic>
      </p:graphicFrame>
      <p:pic>
        <p:nvPicPr>
          <p:cNvPr id="10" name="图形 9">
            <a:extLst>
              <a:ext uri="{FF2B5EF4-FFF2-40B4-BE49-F238E27FC236}">
                <a16:creationId xmlns:a16="http://schemas.microsoft.com/office/drawing/2014/main" id="{8960381B-66F0-26F3-B7B6-637D589AD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0674" y="4846978"/>
            <a:ext cx="306582" cy="306582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B78E642C-7D3E-3F95-1ED9-5190F89D0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5025" y="4846977"/>
            <a:ext cx="342901" cy="34290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A53A703-271F-058D-4176-60260FFBF841}"/>
              </a:ext>
            </a:extLst>
          </p:cNvPr>
          <p:cNvSpPr txBox="1"/>
          <p:nvPr/>
        </p:nvSpPr>
        <p:spPr>
          <a:xfrm>
            <a:off x="1398308" y="6518657"/>
            <a:ext cx="9868406" cy="2000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700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700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益普生</a:t>
            </a:r>
            <a:r>
              <a:rPr lang="en-US" altLang="zh-CN" sz="700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(</a:t>
            </a:r>
            <a:r>
              <a:rPr lang="zh-CN" altLang="en-US" sz="700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天津</a:t>
            </a:r>
            <a:r>
              <a:rPr lang="en-US" altLang="zh-CN" sz="700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)</a:t>
            </a:r>
            <a:r>
              <a:rPr lang="zh-CN" altLang="en-US" sz="700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医药商贸有限公司</a:t>
            </a:r>
            <a:r>
              <a:rPr lang="en-US" altLang="zh-CN" sz="700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700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注射用双羟萘酸曲普瑞林</a:t>
            </a:r>
            <a:r>
              <a:rPr lang="en-US" altLang="zh-CN" sz="700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(22.5 mg)</a:t>
            </a:r>
            <a:r>
              <a:rPr lang="zh-CN" altLang="en-US" sz="700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说明书</a:t>
            </a:r>
            <a:r>
              <a:rPr lang="en-US" altLang="zh-CN" sz="700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.</a:t>
            </a:r>
            <a:r>
              <a:rPr lang="zh-CN" altLang="en-US" sz="700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最新修改日期</a:t>
            </a:r>
            <a:r>
              <a:rPr lang="en-US" altLang="zh-CN" sz="700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2025.07.01. </a:t>
            </a:r>
            <a:r>
              <a:rPr lang="en-US" altLang="zh-CN" sz="700" dirty="0"/>
              <a:t>2. Schally AV, et al. Prog Clin Biol Res,1987,243A:173-197</a:t>
            </a:r>
            <a:endParaRPr lang="da-DK" altLang="zh-CN" sz="700" dirty="0"/>
          </a:p>
        </p:txBody>
      </p:sp>
    </p:spTree>
    <p:extLst>
      <p:ext uri="{BB962C8B-B14F-4D97-AF65-F5344CB8AC3E}">
        <p14:creationId xmlns:p14="http://schemas.microsoft.com/office/powerpoint/2010/main" val="139286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4256A-94E0-DEC6-099C-CEE3749B7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955B474-1C19-92B2-BF5D-9F7B931062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66201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6" imgH="416" progId="TCLayout.ActiveDocument.1">
                  <p:embed/>
                </p:oleObj>
              </mc:Choice>
              <mc:Fallback>
                <p:oleObj name="think-cell Slide" r:id="rId9" imgW="416" imgH="41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5B474-1C19-92B2-BF5D-9F7B931062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C2757A49-E67E-A200-2814-39FCAA17D4FB}"/>
              </a:ext>
            </a:extLst>
          </p:cNvPr>
          <p:cNvSpPr/>
          <p:nvPr/>
        </p:nvSpPr>
        <p:spPr>
          <a:xfrm flipH="1">
            <a:off x="5632454" y="1594314"/>
            <a:ext cx="6198696" cy="3333877"/>
          </a:xfrm>
          <a:prstGeom prst="roundRect">
            <a:avLst>
              <a:gd name="adj" fmla="val 7038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379CD627-C7CF-503C-6335-DA778E2DFE4A}"/>
              </a:ext>
            </a:extLst>
          </p:cNvPr>
          <p:cNvSpPr/>
          <p:nvPr/>
        </p:nvSpPr>
        <p:spPr>
          <a:xfrm>
            <a:off x="360850" y="1594314"/>
            <a:ext cx="5314133" cy="3333877"/>
          </a:xfrm>
          <a:prstGeom prst="roundRect">
            <a:avLst>
              <a:gd name="adj" fmla="val 649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EE9BE0-8B9F-DC65-6CF6-D754BD8C1315}"/>
              </a:ext>
            </a:extLst>
          </p:cNvPr>
          <p:cNvGrpSpPr/>
          <p:nvPr/>
        </p:nvGrpSpPr>
        <p:grpSpPr>
          <a:xfrm>
            <a:off x="5031665" y="2371259"/>
            <a:ext cx="1083258" cy="1711646"/>
            <a:chOff x="5466082" y="2907744"/>
            <a:chExt cx="950545" cy="15393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26657387-B371-4768-717F-2C4483F10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" b="-1485"/>
            <a:stretch/>
          </p:blipFill>
          <p:spPr>
            <a:xfrm>
              <a:off x="5824376" y="2907744"/>
              <a:ext cx="592251" cy="1539349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0948E57D-E845-FDE3-C84F-6D0256FBE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66082" y="3529955"/>
              <a:ext cx="613417" cy="657852"/>
            </a:xfrm>
            <a:prstGeom prst="rect">
              <a:avLst/>
            </a:prstGeom>
          </p:spPr>
        </p:pic>
      </p:grpSp>
      <p:sp>
        <p:nvSpPr>
          <p:cNvPr id="2" name="ïṥľiḓe">
            <a:extLst>
              <a:ext uri="{FF2B5EF4-FFF2-40B4-BE49-F238E27FC236}">
                <a16:creationId xmlns:a16="http://schemas.microsoft.com/office/drawing/2014/main" id="{CDC249C3-0768-22DC-21C4-9CFCA31414C8}"/>
              </a:ext>
            </a:extLst>
          </p:cNvPr>
          <p:cNvSpPr/>
          <p:nvPr/>
        </p:nvSpPr>
        <p:spPr bwMode="auto">
          <a:xfrm rot="5400000" flipH="1" flipV="1">
            <a:off x="5843253" y="-1149249"/>
            <a:ext cx="364565" cy="2663064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0" y="521"/>
              </a:cxn>
              <a:cxn ang="0">
                <a:pos x="124" y="614"/>
              </a:cxn>
              <a:cxn ang="0">
                <a:pos x="124" y="0"/>
              </a:cxn>
              <a:cxn ang="0">
                <a:pos x="0" y="94"/>
              </a:cxn>
            </a:cxnLst>
            <a:rect l="0" t="0" r="r" b="b"/>
            <a:pathLst>
              <a:path w="124" h="614">
                <a:moveTo>
                  <a:pt x="0" y="94"/>
                </a:moveTo>
                <a:cubicBezTo>
                  <a:pt x="0" y="521"/>
                  <a:pt x="0" y="521"/>
                  <a:pt x="0" y="521"/>
                </a:cubicBezTo>
                <a:cubicBezTo>
                  <a:pt x="0" y="576"/>
                  <a:pt x="109" y="559"/>
                  <a:pt x="124" y="614"/>
                </a:cubicBezTo>
                <a:cubicBezTo>
                  <a:pt x="124" y="0"/>
                  <a:pt x="124" y="0"/>
                  <a:pt x="124" y="0"/>
                </a:cubicBezTo>
                <a:cubicBezTo>
                  <a:pt x="109" y="55"/>
                  <a:pt x="0" y="38"/>
                  <a:pt x="0" y="94"/>
                </a:cubicBezTo>
                <a:close/>
              </a:path>
            </a:pathLst>
          </a:custGeom>
          <a:gradFill>
            <a:gsLst>
              <a:gs pos="0">
                <a:srgbClr val="283483"/>
              </a:gs>
              <a:gs pos="100000">
                <a:srgbClr val="016F55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eaVert" wrap="none" lIns="91440" tIns="45720" rIns="91440" bIns="45720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基本信息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3B131F2A-3939-66F9-5689-AA8CB546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93" y="663434"/>
            <a:ext cx="11677269" cy="1081087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2600" b="1" kern="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中枢性性早熟发病率呈逐年增加趋势，严重威胁患儿生长发育、身心健康和生活质量，当前治疗</a:t>
            </a:r>
            <a:r>
              <a:rPr lang="zh-CN" altLang="en-US" sz="2600" b="1" kern="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急需儿童使用友好</a:t>
            </a:r>
            <a:r>
              <a:rPr lang="en-US" altLang="zh-CN" sz="2600" b="1" kern="600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GnRHa</a:t>
            </a:r>
            <a:r>
              <a:rPr lang="zh-CN" altLang="en-US" sz="2600" b="1" kern="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超长效剂型</a:t>
            </a:r>
            <a:r>
              <a:rPr lang="zh-CN" altLang="en-US" sz="2600" b="1" kern="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600" b="1" kern="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填补临床空白</a:t>
            </a:r>
            <a:b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endParaRPr lang="fr-FR" sz="2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979EBE-0CD7-F938-20A4-66145E402322}"/>
              </a:ext>
            </a:extLst>
          </p:cNvPr>
          <p:cNvSpPr txBox="1"/>
          <p:nvPr/>
        </p:nvSpPr>
        <p:spPr>
          <a:xfrm flipH="1">
            <a:off x="886670" y="2160926"/>
            <a:ext cx="4019474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solidFill>
                  <a:srgbClr val="CC8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中枢性性早熟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C8F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发病率逐年提高</a:t>
            </a:r>
            <a:r>
              <a:rPr kumimoji="0" lang="en-US" altLang="zh-CN" sz="1600" b="1" i="0" u="none" strike="noStrike" kern="0" cap="none" spc="0" normalizeH="0" baseline="30000" noProof="0" dirty="0">
                <a:ln>
                  <a:noFill/>
                </a:ln>
                <a:solidFill>
                  <a:srgbClr val="CC8F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1600" b="1" i="0" u="none" strike="noStrike" kern="0" cap="none" spc="0" normalizeH="0" baseline="30000" noProof="0" dirty="0">
              <a:ln>
                <a:noFill/>
              </a:ln>
              <a:solidFill>
                <a:srgbClr val="CC8F3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发病率约为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1/5000-1/10000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8EC3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kern="0" dirty="0">
                <a:solidFill>
                  <a:prstClr val="black"/>
                </a:solidFill>
              </a:rPr>
              <a:t>女孩约为男孩的</a:t>
            </a:r>
            <a:r>
              <a:rPr lang="en-US" altLang="zh-CN" b="1" kern="0" dirty="0">
                <a:solidFill>
                  <a:srgbClr val="411052"/>
                </a:solidFill>
              </a:rPr>
              <a:t>5-10</a:t>
            </a:r>
            <a:r>
              <a:rPr lang="zh-CN" altLang="en-US" b="1" kern="0" dirty="0">
                <a:solidFill>
                  <a:srgbClr val="411052"/>
                </a:solidFill>
              </a:rPr>
              <a:t>倍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我国儿童性早熟患者约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53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kumimoji="0" lang="en-US" altLang="zh-CN" sz="1200" b="1" i="0" u="none" strike="noStrike" kern="0" cap="none" spc="0" normalizeH="0" baseline="3000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41105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0" dirty="0">
                <a:solidFill>
                  <a:prstClr val="black"/>
                </a:solidFill>
              </a:rPr>
              <a:t>中枢性性早熟发病率呈逐年升高趋势</a:t>
            </a:r>
            <a:endParaRPr lang="en-US" altLang="zh-CN" kern="0" dirty="0">
              <a:solidFill>
                <a:prstClr val="black"/>
              </a:solidFill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443E9AE1-8D72-7DD2-F0E0-00B82599B2B3}"/>
              </a:ext>
            </a:extLst>
          </p:cNvPr>
          <p:cNvSpPr/>
          <p:nvPr/>
        </p:nvSpPr>
        <p:spPr>
          <a:xfrm>
            <a:off x="246917" y="2030988"/>
            <a:ext cx="296626" cy="2271829"/>
          </a:xfrm>
          <a:prstGeom prst="roundRect">
            <a:avLst/>
          </a:prstGeom>
          <a:solidFill>
            <a:srgbClr val="4110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疾病基本信息</a:t>
            </a:r>
            <a:endParaRPr kumimoji="0" lang="zh-CN" altLang="en-US" sz="1600" b="1" i="0" u="none" strike="noStrike" kern="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5BA0EF5-394D-C39D-E375-48B8D5D5344A}"/>
              </a:ext>
            </a:extLst>
          </p:cNvPr>
          <p:cNvSpPr txBox="1"/>
          <p:nvPr/>
        </p:nvSpPr>
        <p:spPr>
          <a:xfrm>
            <a:off x="1287818" y="3774549"/>
            <a:ext cx="358670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solidFill>
                  <a:srgbClr val="CC8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儿童青春发育启动年龄提前</a:t>
            </a:r>
            <a:r>
              <a:rPr lang="en-US" altLang="zh-CN" sz="1600" b="1" kern="0" baseline="30000" dirty="0">
                <a:solidFill>
                  <a:srgbClr val="CC8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1600" b="1" kern="0" baseline="30000" dirty="0">
              <a:solidFill>
                <a:srgbClr val="CC8F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中国城镇女童出现乳房发育和男童出现睾丸发育的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P3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年龄分别为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6.30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岁和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7.72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41105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13DE8AA-84DB-D42C-F92D-E56338659B80}"/>
              </a:ext>
            </a:extLst>
          </p:cNvPr>
          <p:cNvGrpSpPr/>
          <p:nvPr/>
        </p:nvGrpSpPr>
        <p:grpSpPr>
          <a:xfrm>
            <a:off x="6202676" y="3041297"/>
            <a:ext cx="4650625" cy="880866"/>
            <a:chOff x="7461697" y="2447152"/>
            <a:chExt cx="4650625" cy="880866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99BD952-F5C2-184A-F93D-DE4CAA525D3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7495220" y="2447152"/>
              <a:ext cx="3626987" cy="355040"/>
            </a:xfrm>
            <a:prstGeom prst="rect">
              <a:avLst/>
            </a:prstGeom>
            <a:noFill/>
          </p:spPr>
          <p:txBody>
            <a:bodyPr anchor="b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kern="0" dirty="0">
                  <a:solidFill>
                    <a:srgbClr val="CC8F3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影响患儿生活质量</a:t>
              </a:r>
              <a:endParaRPr kumimoji="0" lang="zh-CN" alt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CC8F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397FC484-3FF0-A82F-6A66-993C8EB7D506}"/>
                </a:ext>
              </a:extLst>
            </p:cNvPr>
            <p:cNvSpPr txBox="1"/>
            <p:nvPr/>
          </p:nvSpPr>
          <p:spPr>
            <a:xfrm>
              <a:off x="7461697" y="2827881"/>
              <a:ext cx="4650625" cy="500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频繁就医导致患儿焦虑且惧怕打针</a:t>
              </a:r>
              <a:r>
                <a:rPr kumimoji="0" lang="en-US" altLang="zh-CN" sz="12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</a:t>
              </a:r>
              <a:endParaRPr lang="en-US" altLang="zh-CN" kern="0" dirty="0"/>
            </a:p>
            <a:p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常被缺席请假所困扰</a:t>
              </a:r>
              <a:r>
                <a:rPr kumimoji="0" lang="en-US" altLang="zh-CN" sz="12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</a:t>
              </a:r>
              <a:endParaRPr kumimoji="0" lang="zh-CN" alt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45C2BA4-8B0C-FF98-BE30-04556B644C06}"/>
              </a:ext>
            </a:extLst>
          </p:cNvPr>
          <p:cNvGrpSpPr/>
          <p:nvPr/>
        </p:nvGrpSpPr>
        <p:grpSpPr>
          <a:xfrm>
            <a:off x="6263317" y="4058601"/>
            <a:ext cx="4185330" cy="639278"/>
            <a:chOff x="7511292" y="2577893"/>
            <a:chExt cx="4185330" cy="639278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7F8B3957-B984-3616-4F62-5EB55C3DBEB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7517321" y="2577893"/>
              <a:ext cx="3147034" cy="355040"/>
            </a:xfrm>
            <a:prstGeom prst="rect">
              <a:avLst/>
            </a:prstGeom>
            <a:noFill/>
          </p:spPr>
          <p:txBody>
            <a:bodyPr anchor="b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kern="0" dirty="0">
                  <a:solidFill>
                    <a:srgbClr val="CC8F3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影响医护人员的患者管理</a:t>
              </a:r>
              <a:endParaRPr kumimoji="0" lang="zh-CN" alt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CC8F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5783B95-8809-2531-5D31-CE5FF04E347D}"/>
                </a:ext>
              </a:extLst>
            </p:cNvPr>
            <p:cNvSpPr txBox="1"/>
            <p:nvPr/>
          </p:nvSpPr>
          <p:spPr>
            <a:xfrm>
              <a:off x="7511292" y="2940172"/>
              <a:ext cx="418533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患者管理工作量大</a:t>
              </a:r>
              <a:r>
                <a:rPr kumimoji="0" lang="en-US" altLang="zh-CN" sz="1200" b="0" i="0" u="none" strike="noStrike" kern="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14</a:t>
              </a: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6713930B-3AD7-0666-EE33-0506A8DC028B}"/>
              </a:ext>
            </a:extLst>
          </p:cNvPr>
          <p:cNvSpPr/>
          <p:nvPr/>
        </p:nvSpPr>
        <p:spPr>
          <a:xfrm>
            <a:off x="11626576" y="1988288"/>
            <a:ext cx="295200" cy="2451359"/>
          </a:xfrm>
          <a:prstGeom prst="roundRect">
            <a:avLst/>
          </a:prstGeom>
          <a:solidFill>
            <a:srgbClr val="4110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临床治疗未满足需求</a:t>
            </a:r>
            <a:endParaRPr kumimoji="0" lang="zh-CN" altLang="en-US" sz="1600" b="1" i="0" u="none" strike="noStrike" kern="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C763987-2E61-7CFC-3067-745C971FF16B}"/>
              </a:ext>
            </a:extLst>
          </p:cNvPr>
          <p:cNvSpPr txBox="1"/>
          <p:nvPr/>
        </p:nvSpPr>
        <p:spPr>
          <a:xfrm>
            <a:off x="1489056" y="6112418"/>
            <a:ext cx="544583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700" dirty="0"/>
              <a:t>1. </a:t>
            </a:r>
            <a:r>
              <a:rPr lang="zh-CN" altLang="en-US" sz="700" dirty="0"/>
              <a:t>中华医学会儿科学分会内分泌遗传代谢学组</a:t>
            </a:r>
            <a:r>
              <a:rPr lang="en-US" altLang="zh-CN" sz="700" dirty="0"/>
              <a:t>. </a:t>
            </a:r>
            <a:r>
              <a:rPr lang="zh-CN" altLang="en-US" sz="700" dirty="0"/>
              <a:t>中枢性性早熟诊疗共识</a:t>
            </a:r>
            <a:r>
              <a:rPr lang="en-US" altLang="zh-CN" sz="700" dirty="0"/>
              <a:t>. </a:t>
            </a:r>
            <a:r>
              <a:rPr lang="zh-CN" altLang="en-US" sz="700" dirty="0"/>
              <a:t>中华儿科杂志</a:t>
            </a:r>
            <a:r>
              <a:rPr lang="en-US" altLang="zh-CN" sz="700" dirty="0"/>
              <a:t>. 2015,53(6):412-8</a:t>
            </a:r>
          </a:p>
          <a:p>
            <a:r>
              <a:rPr lang="en-US" altLang="zh-CN" sz="700" dirty="0"/>
              <a:t>2. </a:t>
            </a:r>
            <a:r>
              <a:rPr lang="zh-CN" altLang="en-US" sz="700" dirty="0"/>
              <a:t>中华医学会儿科学分会内分泌遗传代谢学组</a:t>
            </a:r>
            <a:r>
              <a:rPr lang="en-US" altLang="zh-CN" sz="700" dirty="0"/>
              <a:t>...</a:t>
            </a:r>
            <a:r>
              <a:rPr lang="zh-CN" altLang="en-US" sz="700" dirty="0"/>
              <a:t> 中华儿科杂志</a:t>
            </a:r>
            <a:r>
              <a:rPr lang="en-US" altLang="zh-CN" sz="700" dirty="0"/>
              <a:t>. 2023,61(1):16-22.</a:t>
            </a:r>
          </a:p>
          <a:p>
            <a:r>
              <a:rPr lang="en-US" altLang="zh-CN" sz="700" dirty="0"/>
              <a:t>3.</a:t>
            </a:r>
            <a:r>
              <a:rPr lang="zh-CN" altLang="en-US" sz="700" dirty="0"/>
              <a:t>中华医学会儿科学分会内分泌遗传代谢学组</a:t>
            </a:r>
            <a:r>
              <a:rPr lang="en-US" altLang="zh-CN" sz="700" dirty="0"/>
              <a:t>,</a:t>
            </a:r>
            <a:r>
              <a:rPr lang="zh-CN" altLang="en-US" sz="700" dirty="0"/>
              <a:t>等</a:t>
            </a:r>
            <a:r>
              <a:rPr lang="en-US" altLang="zh-CN" sz="700" dirty="0"/>
              <a:t>,</a:t>
            </a:r>
            <a:r>
              <a:rPr lang="zh-CN" altLang="en-US" sz="700" dirty="0"/>
              <a:t>中华儿科杂志</a:t>
            </a:r>
            <a:r>
              <a:rPr lang="en-US" altLang="zh-CN" sz="700" dirty="0"/>
              <a:t>.2023,61(1):16-22.2.</a:t>
            </a:r>
          </a:p>
          <a:p>
            <a:r>
              <a:rPr lang="en-US" altLang="zh-CN" sz="700" dirty="0"/>
              <a:t>4.KauliR,et </a:t>
            </a:r>
            <a:r>
              <a:rPr lang="en-US" altLang="zh-CN" sz="700" dirty="0" err="1"/>
              <a:t>al.Horm</a:t>
            </a:r>
            <a:r>
              <a:rPr lang="en-US" altLang="zh-CN" sz="700" dirty="0"/>
              <a:t> Res 1997, 47:54-61.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36EEED-2073-A4B5-56DF-808D85E57439}"/>
              </a:ext>
            </a:extLst>
          </p:cNvPr>
          <p:cNvSpPr txBox="1"/>
          <p:nvPr/>
        </p:nvSpPr>
        <p:spPr>
          <a:xfrm>
            <a:off x="6161078" y="6125810"/>
            <a:ext cx="6397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" dirty="0"/>
              <a:t>5. Klein K, et al. Curr Med Res </a:t>
            </a:r>
            <a:r>
              <a:rPr lang="en-US" altLang="zh-CN" sz="700" dirty="0" err="1"/>
              <a:t>opin</a:t>
            </a:r>
            <a:r>
              <a:rPr lang="en-US" altLang="zh-CN" sz="700" dirty="0"/>
              <a:t>. 2020; 36(3):411-418.</a:t>
            </a:r>
          </a:p>
          <a:p>
            <a:r>
              <a:rPr lang="en-US" altLang="zh-CN" sz="700" dirty="0"/>
              <a:t>6.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Ç</a:t>
            </a:r>
            <a:r>
              <a:rPr lang="en-US" altLang="zh-CN" sz="700" dirty="0"/>
              <a:t>oban 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Ö</a:t>
            </a:r>
            <a:r>
              <a:rPr lang="en-US" altLang="zh-CN" sz="700" dirty="0"/>
              <a:t>G, et al. </a:t>
            </a:r>
            <a:r>
              <a:rPr lang="en-US" altLang="zh-CN" sz="700" dirty="0" err="1"/>
              <a:t>Psychosom</a:t>
            </a:r>
            <a:r>
              <a:rPr lang="en-US" altLang="zh-CN" sz="700" dirty="0"/>
              <a:t> Res.2021 Apr;143110401</a:t>
            </a:r>
          </a:p>
          <a:p>
            <a:r>
              <a:rPr lang="en-US" altLang="zh-CN" sz="700" dirty="0"/>
              <a:t>7.Popovc J, et </a:t>
            </a:r>
            <a:r>
              <a:rPr lang="en-US" altLang="zh-CN" sz="700" dirty="0" err="1"/>
              <a:t>al.Front</a:t>
            </a:r>
            <a:r>
              <a:rPr lang="en-US" altLang="zh-CN" sz="700" dirty="0"/>
              <a:t> Pediatr.2022.</a:t>
            </a:r>
          </a:p>
          <a:p>
            <a:r>
              <a:rPr lang="en-US" altLang="zh-CN" sz="700" dirty="0"/>
              <a:t>8.Carel </a:t>
            </a:r>
            <a:r>
              <a:rPr lang="en-US" altLang="zh-CN" sz="700" dirty="0" err="1"/>
              <a:t>J,et</a:t>
            </a:r>
            <a:r>
              <a:rPr lang="en-US" altLang="zh-CN" sz="700" dirty="0"/>
              <a:t> </a:t>
            </a:r>
            <a:r>
              <a:rPr lang="en-US" altLang="zh-CN" sz="700" dirty="0" err="1"/>
              <a:t>al.Eur</a:t>
            </a:r>
            <a:r>
              <a:rPr lang="en-US" altLang="zh-CN" sz="700" dirty="0"/>
              <a:t> En J Endocrinol.2006; 154(1):119-124.</a:t>
            </a:r>
            <a:endParaRPr lang="zh-CN" altLang="en-US" sz="7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13DE8AA-84DB-D42C-F92D-E56338659B80}"/>
              </a:ext>
            </a:extLst>
          </p:cNvPr>
          <p:cNvGrpSpPr/>
          <p:nvPr/>
        </p:nvGrpSpPr>
        <p:grpSpPr>
          <a:xfrm>
            <a:off x="6240444" y="1915264"/>
            <a:ext cx="4650625" cy="1074498"/>
            <a:chOff x="7429415" y="2877229"/>
            <a:chExt cx="4650625" cy="1074498"/>
          </a:xfrm>
        </p:grpSpPr>
        <p:sp>
          <p:nvSpPr>
            <p:cNvPr id="8" name="文本框 39">
              <a:extLst>
                <a:ext uri="{FF2B5EF4-FFF2-40B4-BE49-F238E27FC236}">
                  <a16:creationId xmlns:a16="http://schemas.microsoft.com/office/drawing/2014/main" id="{399BD952-F5C2-184A-F93D-DE4CAA525D34}"/>
                </a:ext>
              </a:extLst>
            </p:cNvPr>
            <p:cNvSpPr txBox="1"/>
            <p:nvPr/>
          </p:nvSpPr>
          <p:spPr>
            <a:xfrm>
              <a:off x="7471824" y="2877229"/>
              <a:ext cx="3626987" cy="355040"/>
            </a:xfrm>
            <a:prstGeom prst="rect">
              <a:avLst/>
            </a:prstGeom>
            <a:noFill/>
          </p:spPr>
          <p:txBody>
            <a:bodyPr anchor="b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kern="0" dirty="0">
                  <a:solidFill>
                    <a:srgbClr val="CC8F3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威胁患儿身心健康</a:t>
              </a:r>
              <a:endParaRPr kumimoji="0" lang="zh-CN" alt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CC8F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文本框 40">
              <a:extLst>
                <a:ext uri="{FF2B5EF4-FFF2-40B4-BE49-F238E27FC236}">
                  <a16:creationId xmlns:a16="http://schemas.microsoft.com/office/drawing/2014/main" id="{397FC484-3FF0-A82F-6A66-993C8EB7D506}"/>
                </a:ext>
              </a:extLst>
            </p:cNvPr>
            <p:cNvSpPr txBox="1"/>
            <p:nvPr/>
          </p:nvSpPr>
          <p:spPr>
            <a:xfrm>
              <a:off x="7429415" y="3228452"/>
              <a:ext cx="4650625" cy="723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171450" indent="-17145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第二性征提前发育</a:t>
              </a:r>
              <a:r>
                <a:rPr kumimoji="0" lang="en-US" altLang="zh-CN" sz="12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，影响最终成年身高</a:t>
              </a:r>
              <a:r>
                <a:rPr kumimoji="0" lang="en-US" altLang="zh-CN" sz="12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</a:p>
            <a:p>
              <a:r>
                <a:rPr lang="zh-CN" altLang="en-US" kern="0" dirty="0"/>
                <a:t>患儿病耻感强烈</a:t>
              </a:r>
              <a:r>
                <a:rPr lang="en-US" altLang="zh-CN" kern="0" baseline="30000" dirty="0"/>
                <a:t>5</a:t>
              </a:r>
            </a:p>
            <a:p>
              <a:r>
                <a:rPr lang="zh-CN" altLang="en-US" kern="0" dirty="0"/>
                <a:t>导致社交焦虑和障碍</a:t>
              </a:r>
              <a:r>
                <a:rPr lang="en-US" altLang="zh-CN" kern="0" baseline="30000" dirty="0"/>
                <a:t>6</a:t>
              </a:r>
            </a:p>
          </p:txBody>
        </p:sp>
      </p:grpSp>
      <p:pic>
        <p:nvPicPr>
          <p:cNvPr id="16" name="图形 15" descr="上升趋势条形图 轮廓">
            <a:extLst>
              <a:ext uri="{FF2B5EF4-FFF2-40B4-BE49-F238E27FC236}">
                <a16:creationId xmlns:a16="http://schemas.microsoft.com/office/drawing/2014/main" id="{1BD16636-E440-8FBC-21CB-25B98236DC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68800" y="2043979"/>
            <a:ext cx="446070" cy="446070"/>
          </a:xfrm>
          <a:prstGeom prst="rect">
            <a:avLst/>
          </a:prstGeom>
        </p:spPr>
      </p:pic>
      <p:pic>
        <p:nvPicPr>
          <p:cNvPr id="18" name="图形 17" descr="长颈鹿 轮廓">
            <a:extLst>
              <a:ext uri="{FF2B5EF4-FFF2-40B4-BE49-F238E27FC236}">
                <a16:creationId xmlns:a16="http://schemas.microsoft.com/office/drawing/2014/main" id="{0EA7194F-39AD-14F7-281F-3A73543D6A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70125" y="3605206"/>
            <a:ext cx="485910" cy="485910"/>
          </a:xfrm>
          <a:prstGeom prst="rect">
            <a:avLst/>
          </a:prstGeom>
        </p:spPr>
      </p:pic>
      <p:pic>
        <p:nvPicPr>
          <p:cNvPr id="22" name="图形 21" descr="大脑 轮廓">
            <a:extLst>
              <a:ext uri="{FF2B5EF4-FFF2-40B4-BE49-F238E27FC236}">
                <a16:creationId xmlns:a16="http://schemas.microsoft.com/office/drawing/2014/main" id="{60E02CAE-B20D-872D-905C-17DC810529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149324" y="1829060"/>
            <a:ext cx="510245" cy="510245"/>
          </a:xfrm>
          <a:prstGeom prst="rect">
            <a:avLst/>
          </a:prstGeom>
        </p:spPr>
      </p:pic>
      <p:pic>
        <p:nvPicPr>
          <p:cNvPr id="25" name="图形 24" descr="填充玩具 轮廓">
            <a:extLst>
              <a:ext uri="{FF2B5EF4-FFF2-40B4-BE49-F238E27FC236}">
                <a16:creationId xmlns:a16="http://schemas.microsoft.com/office/drawing/2014/main" id="{6873CA79-521E-CBD9-7C82-A975904E5B7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129746" y="2911781"/>
            <a:ext cx="510245" cy="510245"/>
          </a:xfrm>
          <a:prstGeom prst="rect">
            <a:avLst/>
          </a:prstGeom>
        </p:spPr>
      </p:pic>
      <p:pic>
        <p:nvPicPr>
          <p:cNvPr id="47" name="图形 46" descr="管理 轮廓">
            <a:extLst>
              <a:ext uri="{FF2B5EF4-FFF2-40B4-BE49-F238E27FC236}">
                <a16:creationId xmlns:a16="http://schemas.microsoft.com/office/drawing/2014/main" id="{5B20DDFF-627E-5F0A-1468-41A2212F993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639991" y="3929402"/>
            <a:ext cx="510245" cy="510245"/>
          </a:xfrm>
          <a:prstGeom prst="rect">
            <a:avLst/>
          </a:prstGeom>
        </p:spPr>
      </p:pic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EE3CB7CC-05EE-07DA-322E-5E4EEF0F8969}"/>
              </a:ext>
            </a:extLst>
          </p:cNvPr>
          <p:cNvSpPr/>
          <p:nvPr/>
        </p:nvSpPr>
        <p:spPr>
          <a:xfrm>
            <a:off x="2647507" y="5055781"/>
            <a:ext cx="6397812" cy="444886"/>
          </a:xfrm>
          <a:prstGeom prst="roundRect">
            <a:avLst/>
          </a:prstGeom>
          <a:solidFill>
            <a:srgbClr val="EFE8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D164E3C8-7602-A0C6-7CC0-AA59C514C726}"/>
              </a:ext>
            </a:extLst>
          </p:cNvPr>
          <p:cNvSpPr/>
          <p:nvPr/>
        </p:nvSpPr>
        <p:spPr>
          <a:xfrm>
            <a:off x="845288" y="5486400"/>
            <a:ext cx="2418907" cy="444886"/>
          </a:xfrm>
          <a:prstGeom prst="roundRect">
            <a:avLst/>
          </a:prstGeom>
          <a:solidFill>
            <a:srgbClr val="411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624C51BD-E449-C3C7-8A55-90FB254B00F3}"/>
              </a:ext>
            </a:extLst>
          </p:cNvPr>
          <p:cNvSpPr/>
          <p:nvPr/>
        </p:nvSpPr>
        <p:spPr>
          <a:xfrm>
            <a:off x="3358546" y="5497571"/>
            <a:ext cx="2418907" cy="444886"/>
          </a:xfrm>
          <a:prstGeom prst="roundRect">
            <a:avLst/>
          </a:prstGeom>
          <a:solidFill>
            <a:srgbClr val="411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098C16AC-7081-797F-6536-491C8E190C54}"/>
              </a:ext>
            </a:extLst>
          </p:cNvPr>
          <p:cNvSpPr/>
          <p:nvPr/>
        </p:nvSpPr>
        <p:spPr>
          <a:xfrm>
            <a:off x="5915373" y="5500452"/>
            <a:ext cx="2418907" cy="444886"/>
          </a:xfrm>
          <a:prstGeom prst="roundRect">
            <a:avLst/>
          </a:prstGeom>
          <a:solidFill>
            <a:srgbClr val="411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A22E1F2C-A755-838F-17A1-D4C12A51CB6F}"/>
              </a:ext>
            </a:extLst>
          </p:cNvPr>
          <p:cNvSpPr/>
          <p:nvPr/>
        </p:nvSpPr>
        <p:spPr>
          <a:xfrm>
            <a:off x="8428631" y="5511623"/>
            <a:ext cx="2418907" cy="444886"/>
          </a:xfrm>
          <a:prstGeom prst="roundRect">
            <a:avLst/>
          </a:prstGeom>
          <a:solidFill>
            <a:srgbClr val="411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79B0B5D-2C95-325C-A793-5FB74648833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82468" y="5556546"/>
            <a:ext cx="2064803" cy="355040"/>
          </a:xfrm>
          <a:prstGeom prst="rect">
            <a:avLst/>
          </a:prstGeom>
          <a:noFill/>
        </p:spPr>
        <p:txBody>
          <a:bodyPr anchor="b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有效控制患儿性发育进程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5A90FBBA-D5B3-CC4F-FB83-A350B9A0979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53484" y="5576246"/>
            <a:ext cx="1842076" cy="355040"/>
          </a:xfrm>
          <a:prstGeom prst="rect">
            <a:avLst/>
          </a:prstGeom>
          <a:noFill/>
        </p:spPr>
        <p:txBody>
          <a:bodyPr anchor="b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延缓骨骼成熟</a:t>
            </a:r>
            <a:endParaRPr kumimoji="0" lang="en-US" altLang="zh-CN" sz="2000" b="1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5DF2F25-8BD3-52CA-7261-82D39D2B603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02676" y="5576246"/>
            <a:ext cx="1842076" cy="355040"/>
          </a:xfrm>
          <a:prstGeom prst="rect">
            <a:avLst/>
          </a:prstGeom>
          <a:noFill/>
        </p:spPr>
        <p:txBody>
          <a:bodyPr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改善最终成年身高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D2A4DBD-9EED-487A-B92D-D300FD1A8F0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812666" y="5586554"/>
            <a:ext cx="1842076" cy="355040"/>
          </a:xfrm>
          <a:prstGeom prst="rect">
            <a:avLst/>
          </a:prstGeom>
          <a:noFill/>
        </p:spPr>
        <p:txBody>
          <a:bodyPr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避免心理行为问题</a:t>
            </a:r>
            <a:endParaRPr kumimoji="0" lang="en-US" altLang="zh-CN" sz="2000" b="1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AA1FC79-548D-3D5F-6887-FD24A9F1600D}"/>
              </a:ext>
            </a:extLst>
          </p:cNvPr>
          <p:cNvSpPr txBox="1"/>
          <p:nvPr/>
        </p:nvSpPr>
        <p:spPr>
          <a:xfrm>
            <a:off x="3755952" y="5079652"/>
            <a:ext cx="62785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GnRHa</a:t>
            </a:r>
            <a:r>
              <a:rPr kumimoji="0" lang="zh-CN" altLang="en-US" sz="1600" b="1" i="0" u="none" strike="noStrike" kern="0" cap="none" spc="0" normalizeH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是中枢性性早熟患儿标准治疗药物</a:t>
            </a:r>
            <a:r>
              <a:rPr kumimoji="0" lang="en-US" altLang="zh-CN" sz="1600" b="1" i="0" u="none" strike="noStrike" kern="0" cap="none" spc="0" normalizeH="0" baseline="3000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0" lang="zh-CN" altLang="en-US" sz="1600" b="1" i="0" u="none" strike="noStrike" kern="0" cap="none" spc="0" normalizeH="0" baseline="30000" noProof="0" dirty="0">
              <a:ln>
                <a:noFill/>
              </a:ln>
              <a:solidFill>
                <a:srgbClr val="41105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8C6BB-B582-8FBB-AC82-AB54BC177731}"/>
              </a:ext>
            </a:extLst>
          </p:cNvPr>
          <p:cNvSpPr txBox="1"/>
          <p:nvPr/>
        </p:nvSpPr>
        <p:spPr>
          <a:xfrm>
            <a:off x="1489056" y="6595292"/>
            <a:ext cx="628105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* </a:t>
            </a:r>
            <a:r>
              <a:rPr lang="zh-CN" altLang="en-US" sz="7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基于流行病学与人口数据计算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1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66BDD-1CFC-3A0D-611B-CE963DD8A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ABA8FFE-3B76-C46F-237E-0E8289B338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01709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BA8FFE-3B76-C46F-237E-0E8289B338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组合 56">
            <a:extLst>
              <a:ext uri="{FF2B5EF4-FFF2-40B4-BE49-F238E27FC236}">
                <a16:creationId xmlns:a16="http://schemas.microsoft.com/office/drawing/2014/main" id="{3E71DD86-E5B5-ACC2-14A9-5DB1901EB824}"/>
              </a:ext>
            </a:extLst>
          </p:cNvPr>
          <p:cNvGrpSpPr/>
          <p:nvPr/>
        </p:nvGrpSpPr>
        <p:grpSpPr>
          <a:xfrm>
            <a:off x="435822" y="1946170"/>
            <a:ext cx="6994601" cy="3562752"/>
            <a:chOff x="1128824" y="2992695"/>
            <a:chExt cx="4529524" cy="2222613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B86A3D35-EB64-877C-75A2-B129E844CEAA}"/>
                </a:ext>
              </a:extLst>
            </p:cNvPr>
            <p:cNvGrpSpPr/>
            <p:nvPr/>
          </p:nvGrpSpPr>
          <p:grpSpPr>
            <a:xfrm>
              <a:off x="1128824" y="2992695"/>
              <a:ext cx="4474990" cy="2222613"/>
              <a:chOff x="1467772" y="2340312"/>
              <a:chExt cx="4294569" cy="2493466"/>
            </a:xfrm>
          </p:grpSpPr>
          <p:graphicFrame>
            <p:nvGraphicFramePr>
              <p:cNvPr id="69" name="图表 68">
                <a:extLst>
                  <a:ext uri="{FF2B5EF4-FFF2-40B4-BE49-F238E27FC236}">
                    <a16:creationId xmlns:a16="http://schemas.microsoft.com/office/drawing/2014/main" id="{84386887-5C2E-B3D2-6208-759AA5BA44C1}"/>
                  </a:ext>
                </a:extLst>
              </p:cNvPr>
              <p:cNvGraphicFramePr/>
              <p:nvPr/>
            </p:nvGraphicFramePr>
            <p:xfrm>
              <a:off x="1626865" y="2340312"/>
              <a:ext cx="4135476" cy="24934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EE02D535-DE13-1633-BA8A-28E68B5A5A04}"/>
                  </a:ext>
                </a:extLst>
              </p:cNvPr>
              <p:cNvSpPr txBox="1"/>
              <p:nvPr/>
            </p:nvSpPr>
            <p:spPr>
              <a:xfrm rot="16200000">
                <a:off x="932265" y="3219324"/>
                <a:ext cx="1233595" cy="16258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患儿比例（</a:t>
                </a:r>
                <a:r>
                  <a:rPr kumimoji="0" lang="en-US" altLang="zh-CN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%</a:t>
                </a:r>
                <a:r>
                  <a: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ED09E026-5E1C-3648-F0EB-C32E84DD859C}"/>
                </a:ext>
              </a:extLst>
            </p:cNvPr>
            <p:cNvGrpSpPr/>
            <p:nvPr/>
          </p:nvGrpSpPr>
          <p:grpSpPr>
            <a:xfrm>
              <a:off x="1485055" y="3665177"/>
              <a:ext cx="4173293" cy="140749"/>
              <a:chOff x="1485055" y="3665177"/>
              <a:chExt cx="4173293" cy="140749"/>
            </a:xfrm>
          </p:grpSpPr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B1BEFA4E-ECBB-0111-6CA3-FBD23494BCCA}"/>
                  </a:ext>
                </a:extLst>
              </p:cNvPr>
              <p:cNvSpPr txBox="1"/>
              <p:nvPr/>
            </p:nvSpPr>
            <p:spPr>
              <a:xfrm>
                <a:off x="1485055" y="3671520"/>
                <a:ext cx="713734" cy="134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41105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n=60/62</a:t>
                </a:r>
                <a:endPara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41105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8ACDBA8-F6E8-2A15-2691-1B66A2CC8433}"/>
                  </a:ext>
                </a:extLst>
              </p:cNvPr>
              <p:cNvSpPr txBox="1"/>
              <p:nvPr/>
            </p:nvSpPr>
            <p:spPr>
              <a:xfrm>
                <a:off x="1850187" y="3671522"/>
                <a:ext cx="713734" cy="134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n=4/4</a:t>
                </a:r>
                <a:endPara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FEFD0FC-8A02-BF2F-41DC-897969277DB8}"/>
                  </a:ext>
                </a:extLst>
              </p:cNvPr>
              <p:cNvSpPr txBox="1"/>
              <p:nvPr/>
            </p:nvSpPr>
            <p:spPr>
              <a:xfrm>
                <a:off x="2234990" y="3671520"/>
                <a:ext cx="713734" cy="134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n=64/66</a:t>
                </a:r>
                <a:endPara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0A6796C9-0929-5F4D-3336-DE70B774A8D0}"/>
                  </a:ext>
                </a:extLst>
              </p:cNvPr>
              <p:cNvSpPr txBox="1"/>
              <p:nvPr/>
            </p:nvSpPr>
            <p:spPr>
              <a:xfrm>
                <a:off x="3214805" y="3671520"/>
                <a:ext cx="713734" cy="134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n=4/4</a:t>
                </a:r>
                <a:endPara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870639E3-18A4-C2D4-EBD2-1A37F6B8435B}"/>
                  </a:ext>
                </a:extLst>
              </p:cNvPr>
              <p:cNvSpPr txBox="1"/>
              <p:nvPr/>
            </p:nvSpPr>
            <p:spPr>
              <a:xfrm>
                <a:off x="3581012" y="3671520"/>
                <a:ext cx="713734" cy="134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n=66/66</a:t>
                </a:r>
                <a:endPara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B02DE01E-8A4D-C355-3675-11EACCA95C61}"/>
                  </a:ext>
                </a:extLst>
              </p:cNvPr>
              <p:cNvSpPr txBox="1"/>
              <p:nvPr/>
            </p:nvSpPr>
            <p:spPr>
              <a:xfrm>
                <a:off x="2913002" y="3665177"/>
                <a:ext cx="553161" cy="134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41105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n=62/62</a:t>
                </a:r>
                <a:endPara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41105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4D27402F-3D23-666D-6A87-37124C6B3561}"/>
                  </a:ext>
                </a:extLst>
              </p:cNvPr>
              <p:cNvSpPr txBox="1"/>
              <p:nvPr/>
            </p:nvSpPr>
            <p:spPr>
              <a:xfrm>
                <a:off x="4944614" y="3671521"/>
                <a:ext cx="713734" cy="134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n=65/66</a:t>
                </a:r>
                <a:endPara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E5AA627-94DE-95D2-C857-D271753B2EE0}"/>
                  </a:ext>
                </a:extLst>
              </p:cNvPr>
              <p:cNvSpPr txBox="1"/>
              <p:nvPr/>
            </p:nvSpPr>
            <p:spPr>
              <a:xfrm>
                <a:off x="4174889" y="3671520"/>
                <a:ext cx="713734" cy="134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41105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n=61/62</a:t>
                </a:r>
                <a:endPara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41105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7C84EFCB-C9B6-80E6-9A3B-4CD626C7CFAC}"/>
                  </a:ext>
                </a:extLst>
              </p:cNvPr>
              <p:cNvSpPr txBox="1"/>
              <p:nvPr/>
            </p:nvSpPr>
            <p:spPr>
              <a:xfrm>
                <a:off x="4556795" y="3671521"/>
                <a:ext cx="713734" cy="134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n=4/4</a:t>
                </a:r>
                <a:endParaRPr kumimoji="0" lang="zh-CN" alt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ïṥľiḓe">
            <a:extLst>
              <a:ext uri="{FF2B5EF4-FFF2-40B4-BE49-F238E27FC236}">
                <a16:creationId xmlns:a16="http://schemas.microsoft.com/office/drawing/2014/main" id="{DD98FFDA-DA9E-6F16-F9AB-B719BEDC706A}"/>
              </a:ext>
            </a:extLst>
          </p:cNvPr>
          <p:cNvSpPr/>
          <p:nvPr/>
        </p:nvSpPr>
        <p:spPr bwMode="auto">
          <a:xfrm rot="5400000" flipH="1" flipV="1">
            <a:off x="5843253" y="-1149249"/>
            <a:ext cx="364565" cy="2663064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0" y="521"/>
              </a:cxn>
              <a:cxn ang="0">
                <a:pos x="124" y="614"/>
              </a:cxn>
              <a:cxn ang="0">
                <a:pos x="124" y="0"/>
              </a:cxn>
              <a:cxn ang="0">
                <a:pos x="0" y="94"/>
              </a:cxn>
            </a:cxnLst>
            <a:rect l="0" t="0" r="r" b="b"/>
            <a:pathLst>
              <a:path w="124" h="614">
                <a:moveTo>
                  <a:pt x="0" y="94"/>
                </a:moveTo>
                <a:cubicBezTo>
                  <a:pt x="0" y="521"/>
                  <a:pt x="0" y="521"/>
                  <a:pt x="0" y="521"/>
                </a:cubicBezTo>
                <a:cubicBezTo>
                  <a:pt x="0" y="576"/>
                  <a:pt x="109" y="559"/>
                  <a:pt x="124" y="614"/>
                </a:cubicBezTo>
                <a:cubicBezTo>
                  <a:pt x="124" y="0"/>
                  <a:pt x="124" y="0"/>
                  <a:pt x="124" y="0"/>
                </a:cubicBezTo>
                <a:cubicBezTo>
                  <a:pt x="109" y="55"/>
                  <a:pt x="0" y="38"/>
                  <a:pt x="0" y="94"/>
                </a:cubicBezTo>
                <a:close/>
              </a:path>
            </a:pathLst>
          </a:custGeom>
          <a:gradFill>
            <a:gsLst>
              <a:gs pos="0">
                <a:srgbClr val="283483"/>
              </a:gs>
              <a:gs pos="100000">
                <a:srgbClr val="016F55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eaVert" wrap="none" lIns="91440" tIns="45720" rIns="91440" bIns="45720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FDCE9D5-1AA0-D71E-BC61-6E48FE37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216" y="477538"/>
            <a:ext cx="11299825" cy="1081087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曲普瑞林（达菲林</a:t>
            </a:r>
            <a:r>
              <a:rPr lang="en-US" altLang="zh-CN" sz="2600" b="1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®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月剂型治疗中枢性性早熟</a:t>
            </a:r>
            <a:br>
              <a:rPr lang="en-US" altLang="zh-CN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疗效显著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，治疗</a:t>
            </a:r>
            <a:r>
              <a:rPr lang="en-US" altLang="zh-CN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个月</a:t>
            </a:r>
            <a:r>
              <a:rPr lang="en-US" altLang="zh-CN" sz="2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100%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的患儿达</a:t>
            </a:r>
            <a:r>
              <a:rPr lang="en-US" altLang="zh-CN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LH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水平抑制，</a:t>
            </a: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有效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延缓骨成熟度</a:t>
            </a:r>
            <a:endParaRPr lang="fr-FR" sz="2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297EB281-22A2-B410-6F5A-191995CB21D2}"/>
              </a:ext>
            </a:extLst>
          </p:cNvPr>
          <p:cNvSpPr txBox="1"/>
          <p:nvPr/>
        </p:nvSpPr>
        <p:spPr>
          <a:xfrm>
            <a:off x="1312903" y="6487879"/>
            <a:ext cx="10998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sz="800">
                <a:solidFill>
                  <a:srgbClr val="000000"/>
                </a:solidFill>
                <a:latin typeface="Lato"/>
              </a:rPr>
              <a:t>Yu X, et al. Adv Ther, 2024 Dec;41(12)</a:t>
            </a:r>
            <a:r>
              <a:rPr lang="zh-CN" altLang="en-US" sz="800">
                <a:solidFill>
                  <a:srgbClr val="000000"/>
                </a:solidFill>
                <a:latin typeface="Lato"/>
              </a:rPr>
              <a:t>：</a:t>
            </a:r>
            <a:r>
              <a:rPr lang="da-DK" altLang="zh-CN" sz="800">
                <a:solidFill>
                  <a:srgbClr val="000000"/>
                </a:solidFill>
                <a:latin typeface="Lato"/>
              </a:rPr>
              <a:t>4537-4556.</a:t>
            </a:r>
            <a:endParaRPr lang="en-US" sz="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圆角矩形 6">
            <a:extLst>
              <a:ext uri="{FF2B5EF4-FFF2-40B4-BE49-F238E27FC236}">
                <a16:creationId xmlns:a16="http://schemas.microsoft.com/office/drawing/2014/main" id="{CA38B792-15DF-D79A-3EF4-93BD50E4666D}"/>
              </a:ext>
            </a:extLst>
          </p:cNvPr>
          <p:cNvSpPr/>
          <p:nvPr/>
        </p:nvSpPr>
        <p:spPr>
          <a:xfrm rot="5400000" flipV="1">
            <a:off x="3735786" y="-2003360"/>
            <a:ext cx="4572000" cy="11304000"/>
          </a:xfrm>
          <a:prstGeom prst="roundRect">
            <a:avLst>
              <a:gd name="adj" fmla="val 2510"/>
            </a:avLst>
          </a:prstGeom>
          <a:noFill/>
          <a:ln w="12700" cap="flat" cmpd="sng" algn="ctr">
            <a:solidFill>
              <a:srgbClr val="41105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8D4752A0-5249-A92A-E683-A30B1D4C305C}"/>
              </a:ext>
            </a:extLst>
          </p:cNvPr>
          <p:cNvGrpSpPr/>
          <p:nvPr/>
        </p:nvGrpSpPr>
        <p:grpSpPr>
          <a:xfrm>
            <a:off x="7553894" y="2001428"/>
            <a:ext cx="3996420" cy="1736578"/>
            <a:chOff x="1304079" y="3109557"/>
            <a:chExt cx="3867907" cy="2362665"/>
          </a:xfrm>
        </p:grpSpPr>
        <p:graphicFrame>
          <p:nvGraphicFramePr>
            <p:cNvPr id="49" name="图表 48">
              <a:extLst>
                <a:ext uri="{FF2B5EF4-FFF2-40B4-BE49-F238E27FC236}">
                  <a16:creationId xmlns:a16="http://schemas.microsoft.com/office/drawing/2014/main" id="{E90D82DD-297C-FD38-C405-DB25C2CBE14D}"/>
                </a:ext>
              </a:extLst>
            </p:cNvPr>
            <p:cNvGraphicFramePr/>
            <p:nvPr/>
          </p:nvGraphicFramePr>
          <p:xfrm>
            <a:off x="1304079" y="3109557"/>
            <a:ext cx="3867907" cy="22937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4B93E907-53A1-226E-F9BD-917742B7CCE1}"/>
                </a:ext>
              </a:extLst>
            </p:cNvPr>
            <p:cNvGrpSpPr/>
            <p:nvPr/>
          </p:nvGrpSpPr>
          <p:grpSpPr>
            <a:xfrm>
              <a:off x="2463689" y="5142283"/>
              <a:ext cx="2673807" cy="329939"/>
              <a:chOff x="5213502" y="5282464"/>
              <a:chExt cx="932652" cy="329939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42BF4332-8161-6BB4-68E2-3BC7C7BFB400}"/>
                  </a:ext>
                </a:extLst>
              </p:cNvPr>
              <p:cNvSpPr txBox="1"/>
              <p:nvPr/>
            </p:nvSpPr>
            <p:spPr>
              <a:xfrm>
                <a:off x="5779594" y="5290144"/>
                <a:ext cx="366560" cy="31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  <a:r>
                  <a:rPr kumimoji="0" lang="en-US" altLang="zh-CN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</a:t>
                </a:r>
                <a:r>
                  <a:rPr kumimoji="0" lang="zh-CN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个月</a:t>
                </a: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CAC179E-F608-4D7F-0C07-60C6F40B9B56}"/>
                  </a:ext>
                </a:extLst>
              </p:cNvPr>
              <p:cNvSpPr txBox="1"/>
              <p:nvPr/>
            </p:nvSpPr>
            <p:spPr>
              <a:xfrm>
                <a:off x="5442727" y="5301615"/>
                <a:ext cx="400941" cy="310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  <a:r>
                  <a:rPr kumimoji="0" lang="en-US" altLang="zh-CN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kumimoji="0" lang="zh-CN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个月</a:t>
                </a: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76322AD0-0850-7C15-0952-CE9FB3E461EA}"/>
                  </a:ext>
                </a:extLst>
              </p:cNvPr>
              <p:cNvSpPr txBox="1"/>
              <p:nvPr/>
            </p:nvSpPr>
            <p:spPr>
              <a:xfrm>
                <a:off x="5213502" y="5282464"/>
                <a:ext cx="229225" cy="31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基线</a:t>
                </a:r>
              </a:p>
            </p:txBody>
          </p:sp>
        </p:grpSp>
      </p:grpSp>
      <p:graphicFrame>
        <p:nvGraphicFramePr>
          <p:cNvPr id="53" name="Chart 5">
            <a:extLst>
              <a:ext uri="{FF2B5EF4-FFF2-40B4-BE49-F238E27FC236}">
                <a16:creationId xmlns:a16="http://schemas.microsoft.com/office/drawing/2014/main" id="{3708E227-753A-2D65-5426-C106D5262042}"/>
              </a:ext>
            </a:extLst>
          </p:cNvPr>
          <p:cNvGraphicFramePr/>
          <p:nvPr/>
        </p:nvGraphicFramePr>
        <p:xfrm>
          <a:off x="7660453" y="3932670"/>
          <a:ext cx="3862428" cy="2108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5" name="TextBox 6">
            <a:extLst>
              <a:ext uri="{FF2B5EF4-FFF2-40B4-BE49-F238E27FC236}">
                <a16:creationId xmlns:a16="http://schemas.microsoft.com/office/drawing/2014/main" id="{43D03360-948A-CD2B-2869-69A054541116}"/>
              </a:ext>
            </a:extLst>
          </p:cNvPr>
          <p:cNvSpPr txBox="1"/>
          <p:nvPr/>
        </p:nvSpPr>
        <p:spPr>
          <a:xfrm>
            <a:off x="1809620" y="1851955"/>
            <a:ext cx="4286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抑制的儿童比例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(%)</a:t>
            </a:r>
            <a:endParaRPr 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7">
            <a:extLst>
              <a:ext uri="{FF2B5EF4-FFF2-40B4-BE49-F238E27FC236}">
                <a16:creationId xmlns:a16="http://schemas.microsoft.com/office/drawing/2014/main" id="{2E36C07D-82AB-2A79-1D99-3FDFA428A747}"/>
              </a:ext>
            </a:extLst>
          </p:cNvPr>
          <p:cNvSpPr txBox="1"/>
          <p:nvPr/>
        </p:nvSpPr>
        <p:spPr>
          <a:xfrm>
            <a:off x="343687" y="5720638"/>
            <a:ext cx="79211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kumimoji="0" lang="en-US" altLang="zh-CN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ITT</a:t>
            </a:r>
            <a:r>
              <a: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：意向治疗人群，所有接受了至少一剂研究干预药物的受试者；</a:t>
            </a:r>
            <a:r>
              <a:rPr kumimoji="0" lang="en-US" altLang="zh-CN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LH</a:t>
            </a:r>
            <a:r>
              <a: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抑制：定义为</a:t>
            </a:r>
            <a:r>
              <a:rPr kumimoji="0" lang="en-US" altLang="zh-CN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GnRH</a:t>
            </a:r>
            <a:r>
              <a: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激发后</a:t>
            </a:r>
            <a:r>
              <a:rPr kumimoji="0" lang="en-US" altLang="zh-CN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LH</a:t>
            </a:r>
            <a:r>
              <a: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激发峰值≤</a:t>
            </a:r>
            <a:r>
              <a:rPr kumimoji="0" lang="en-US" altLang="zh-CN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 IU/L</a:t>
            </a:r>
            <a:r>
              <a: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kern="0">
                <a:solidFill>
                  <a:srgbClr val="000000"/>
                </a:solidFill>
              </a:rPr>
              <a:t>BA/CA</a:t>
            </a:r>
            <a:r>
              <a:rPr lang="zh-CN" altLang="en-US" kern="0">
                <a:solidFill>
                  <a:srgbClr val="000000"/>
                </a:solidFill>
              </a:rPr>
              <a:t>：骨龄</a:t>
            </a:r>
            <a:r>
              <a:rPr lang="en-US" altLang="zh-CN" kern="0">
                <a:solidFill>
                  <a:srgbClr val="000000"/>
                </a:solidFill>
              </a:rPr>
              <a:t>/</a:t>
            </a:r>
            <a:r>
              <a:rPr lang="zh-CN" altLang="en-US" kern="0">
                <a:solidFill>
                  <a:srgbClr val="000000"/>
                </a:solidFill>
              </a:rPr>
              <a:t>实际年龄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id="{E979B82B-4EA0-2E49-15B6-D0AAD3D3A1C3}"/>
              </a:ext>
            </a:extLst>
          </p:cNvPr>
          <p:cNvSpPr txBox="1"/>
          <p:nvPr/>
        </p:nvSpPr>
        <p:spPr>
          <a:xfrm>
            <a:off x="343687" y="5515832"/>
            <a:ext cx="65710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由于 </a:t>
            </a:r>
            <a:r>
              <a: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COVID 19 </a:t>
            </a: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的限制，两名患者没有参加第 </a:t>
            </a:r>
            <a:r>
              <a: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个月的访视。一名患者在第 </a:t>
            </a:r>
            <a:r>
              <a: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个月治疗后失访，没有参加第 </a:t>
            </a:r>
            <a:r>
              <a: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个月的访视。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D38FC5C3-BC7E-480A-8832-30FE000754B1}"/>
              </a:ext>
            </a:extLst>
          </p:cNvPr>
          <p:cNvSpPr txBox="1"/>
          <p:nvPr/>
        </p:nvSpPr>
        <p:spPr>
          <a:xfrm>
            <a:off x="334162" y="5941948"/>
            <a:ext cx="1133962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900" b="1" dirty="0">
                <a:solidFill>
                  <a:srgbClr val="41105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研究方法：</a:t>
            </a: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中国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开放标签、</a:t>
            </a: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多中心、</a:t>
            </a:r>
            <a:r>
              <a:rPr lang="en-US" altLang="zh-CN" sz="1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III</a:t>
            </a: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期研究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，共纳入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66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例患儿，包括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62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例女孩和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例男孩，在研究第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天和第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个月注射曲普瑞林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月剂型，治疗后定期进行随访以评估曲普瑞林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月剂型在中国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CPP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患儿中的疗效、安全性和药代动力学特征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CE73FD5-FE4C-5CA2-1366-37683D9A6F91}"/>
              </a:ext>
            </a:extLst>
          </p:cNvPr>
          <p:cNvSpPr/>
          <p:nvPr/>
        </p:nvSpPr>
        <p:spPr>
          <a:xfrm>
            <a:off x="-601428" y="1619348"/>
            <a:ext cx="601428" cy="326183"/>
          </a:xfrm>
          <a:prstGeom prst="roundRect">
            <a:avLst/>
          </a:prstGeom>
          <a:solidFill>
            <a:srgbClr val="FF6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675C9F0-4E5F-0A05-6002-E194842AAB3C}"/>
              </a:ext>
            </a:extLst>
          </p:cNvPr>
          <p:cNvSpPr/>
          <p:nvPr/>
        </p:nvSpPr>
        <p:spPr>
          <a:xfrm>
            <a:off x="-601428" y="2068103"/>
            <a:ext cx="601428" cy="326183"/>
          </a:xfrm>
          <a:prstGeom prst="roundRect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C5C2D4A-814A-910E-3398-50C77D8C9F1D}"/>
              </a:ext>
            </a:extLst>
          </p:cNvPr>
          <p:cNvSpPr txBox="1"/>
          <p:nvPr/>
        </p:nvSpPr>
        <p:spPr>
          <a:xfrm>
            <a:off x="8673174" y="1977912"/>
            <a:ext cx="2365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00"/>
              <a:t>平均</a:t>
            </a:r>
            <a:r>
              <a:rPr lang="es-ES" altLang="zh-CN" sz="1100"/>
              <a:t>BA/CA</a:t>
            </a:r>
            <a:r>
              <a:rPr lang="zh-CN" altLang="en-US" sz="1100"/>
              <a:t>比值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72EEF44-C2FF-8882-A33F-B4ED3B416A89}"/>
              </a:ext>
            </a:extLst>
          </p:cNvPr>
          <p:cNvSpPr txBox="1"/>
          <p:nvPr/>
        </p:nvSpPr>
        <p:spPr>
          <a:xfrm>
            <a:off x="8788447" y="3907913"/>
            <a:ext cx="2365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s-ES" altLang="zh-CN" sz="1100"/>
              <a:t>BA/CA</a:t>
            </a:r>
            <a:r>
              <a:rPr lang="zh-CN" altLang="es-ES" sz="1100"/>
              <a:t>未增加的</a:t>
            </a:r>
            <a:r>
              <a:rPr lang="zh-CN" altLang="en-US" sz="1100"/>
              <a:t>患儿</a:t>
            </a:r>
            <a:r>
              <a:rPr lang="zh-CN" altLang="es-ES" sz="1100"/>
              <a:t>比例</a:t>
            </a:r>
            <a:r>
              <a:rPr lang="zh-CN" altLang="en-US" sz="1100"/>
              <a:t>（</a:t>
            </a:r>
            <a:r>
              <a:rPr lang="en-US" altLang="zh-CN" sz="1100"/>
              <a:t>%</a:t>
            </a:r>
            <a:r>
              <a:rPr lang="zh-CN" altLang="en-US" sz="1100"/>
              <a:t>）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4DA09E7-602C-03AB-4052-DE27C4295A09}"/>
              </a:ext>
            </a:extLst>
          </p:cNvPr>
          <p:cNvSpPr txBox="1"/>
          <p:nvPr/>
        </p:nvSpPr>
        <p:spPr>
          <a:xfrm>
            <a:off x="1208078" y="1494133"/>
            <a:ext cx="5805670" cy="261610"/>
          </a:xfrm>
          <a:prstGeom prst="rect">
            <a:avLst/>
          </a:prstGeom>
          <a:solidFill>
            <a:schemeClr val="bg1"/>
          </a:solidFill>
          <a:ln>
            <a:solidFill>
              <a:srgbClr val="A47BC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i="0" u="none" strike="noStrike" kern="0" cap="none" spc="0" normalizeH="0" baseline="0">
                <a:ln>
                  <a:noFill/>
                </a:ln>
                <a:solidFill>
                  <a:srgbClr val="00743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100">
                <a:solidFill>
                  <a:srgbClr val="411052"/>
                </a:solidFill>
              </a:rPr>
              <a:t>  治疗第</a:t>
            </a:r>
            <a:r>
              <a:rPr lang="en-US" altLang="zh-CN" sz="1100">
                <a:solidFill>
                  <a:srgbClr val="411052"/>
                </a:solidFill>
              </a:rPr>
              <a:t>6</a:t>
            </a:r>
            <a:r>
              <a:rPr lang="zh-CN" altLang="en-US" sz="1100">
                <a:solidFill>
                  <a:srgbClr val="411052"/>
                </a:solidFill>
              </a:rPr>
              <a:t>个月，</a:t>
            </a:r>
            <a:r>
              <a:rPr lang="en-US" altLang="zh-CN" sz="1100">
                <a:solidFill>
                  <a:srgbClr val="411052"/>
                </a:solidFill>
              </a:rPr>
              <a:t>100%</a:t>
            </a:r>
            <a:r>
              <a:rPr lang="zh-CN" altLang="en-US" sz="1100">
                <a:solidFill>
                  <a:srgbClr val="411052"/>
                </a:solidFill>
              </a:rPr>
              <a:t>患儿实现了</a:t>
            </a:r>
            <a:r>
              <a:rPr lang="en-US" altLang="zh-CN" sz="1100">
                <a:solidFill>
                  <a:srgbClr val="411052"/>
                </a:solidFill>
              </a:rPr>
              <a:t>LH</a:t>
            </a:r>
            <a:r>
              <a:rPr lang="zh-CN" altLang="en-US" sz="1100">
                <a:solidFill>
                  <a:srgbClr val="411052"/>
                </a:solidFill>
              </a:rPr>
              <a:t>抑制；治疗第</a:t>
            </a:r>
            <a:r>
              <a:rPr lang="en-US" altLang="zh-CN" sz="1100">
                <a:solidFill>
                  <a:srgbClr val="411052"/>
                </a:solidFill>
              </a:rPr>
              <a:t>12</a:t>
            </a:r>
            <a:r>
              <a:rPr lang="zh-CN" altLang="en-US" sz="1100">
                <a:solidFill>
                  <a:srgbClr val="411052"/>
                </a:solidFill>
              </a:rPr>
              <a:t>个月，</a:t>
            </a:r>
            <a:r>
              <a:rPr lang="en-US" altLang="zh-CN" sz="1100">
                <a:solidFill>
                  <a:srgbClr val="411052"/>
                </a:solidFill>
              </a:rPr>
              <a:t>98.5%</a:t>
            </a:r>
            <a:r>
              <a:rPr lang="zh-CN" altLang="en-US" sz="1100">
                <a:solidFill>
                  <a:srgbClr val="411052"/>
                </a:solidFill>
              </a:rPr>
              <a:t>患儿可维持</a:t>
            </a:r>
            <a:r>
              <a:rPr lang="en-US" altLang="zh-CN" sz="1100">
                <a:solidFill>
                  <a:srgbClr val="411052"/>
                </a:solidFill>
              </a:rPr>
              <a:t>LH</a:t>
            </a:r>
            <a:r>
              <a:rPr lang="zh-CN" altLang="en-US" sz="1100">
                <a:solidFill>
                  <a:srgbClr val="411052"/>
                </a:solidFill>
              </a:rPr>
              <a:t>抑制</a:t>
            </a:r>
          </a:p>
        </p:txBody>
      </p:sp>
      <p:pic>
        <p:nvPicPr>
          <p:cNvPr id="23" name="图形 22">
            <a:extLst>
              <a:ext uri="{FF2B5EF4-FFF2-40B4-BE49-F238E27FC236}">
                <a16:creationId xmlns:a16="http://schemas.microsoft.com/office/drawing/2014/main" id="{DF03E69F-6381-F304-42AF-FF769E033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4382" y="1485677"/>
            <a:ext cx="278521" cy="2785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74CDE24-2E20-A747-9F77-AD5A526CAAE9}"/>
              </a:ext>
            </a:extLst>
          </p:cNvPr>
          <p:cNvSpPr txBox="1"/>
          <p:nvPr/>
        </p:nvSpPr>
        <p:spPr>
          <a:xfrm>
            <a:off x="7660453" y="1420906"/>
            <a:ext cx="3976281" cy="430887"/>
          </a:xfrm>
          <a:prstGeom prst="rect">
            <a:avLst/>
          </a:prstGeom>
          <a:solidFill>
            <a:schemeClr val="bg1"/>
          </a:solidFill>
          <a:ln>
            <a:solidFill>
              <a:srgbClr val="A47BC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i="0" u="none" strike="noStrike" kern="0" cap="none" spc="0" normalizeH="0" baseline="0">
                <a:ln>
                  <a:noFill/>
                </a:ln>
                <a:solidFill>
                  <a:srgbClr val="00743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100">
                <a:solidFill>
                  <a:srgbClr val="411052"/>
                </a:solidFill>
              </a:rPr>
              <a:t>治疗第</a:t>
            </a:r>
            <a:r>
              <a:rPr lang="en-US" altLang="zh-CN" sz="1100">
                <a:solidFill>
                  <a:srgbClr val="411052"/>
                </a:solidFill>
              </a:rPr>
              <a:t>6,12</a:t>
            </a:r>
            <a:r>
              <a:rPr lang="zh-CN" altLang="en-US" sz="1100">
                <a:solidFill>
                  <a:srgbClr val="411052"/>
                </a:solidFill>
              </a:rPr>
              <a:t>个月</a:t>
            </a:r>
            <a:r>
              <a:rPr lang="en-US" altLang="zh-CN" sz="1100">
                <a:solidFill>
                  <a:srgbClr val="411052"/>
                </a:solidFill>
              </a:rPr>
              <a:t>, ITT</a:t>
            </a:r>
            <a:r>
              <a:rPr lang="zh-CN" altLang="en-US" sz="1100">
                <a:solidFill>
                  <a:srgbClr val="411052"/>
                </a:solidFill>
              </a:rPr>
              <a:t>人群的平均</a:t>
            </a:r>
            <a:r>
              <a:rPr lang="en-US" altLang="zh-CN" sz="1100">
                <a:solidFill>
                  <a:srgbClr val="411052"/>
                </a:solidFill>
              </a:rPr>
              <a:t>BA/CA</a:t>
            </a:r>
            <a:r>
              <a:rPr lang="zh-CN" altLang="en-US" sz="1100">
                <a:solidFill>
                  <a:srgbClr val="411052"/>
                </a:solidFill>
              </a:rPr>
              <a:t>比值较基线呈下降趋势；</a:t>
            </a:r>
            <a:r>
              <a:rPr lang="en-US" altLang="zh-CN" sz="1100">
                <a:solidFill>
                  <a:srgbClr val="411052"/>
                </a:solidFill>
              </a:rPr>
              <a:t>BA/CA</a:t>
            </a:r>
            <a:r>
              <a:rPr lang="zh-CN" altLang="en-US" sz="1100">
                <a:solidFill>
                  <a:srgbClr val="411052"/>
                </a:solidFill>
              </a:rPr>
              <a:t>比值较基线未增加的患儿比例分别为</a:t>
            </a:r>
            <a:r>
              <a:rPr lang="en-US" altLang="zh-CN" sz="1100">
                <a:solidFill>
                  <a:srgbClr val="411052"/>
                </a:solidFill>
              </a:rPr>
              <a:t>95.5%</a:t>
            </a:r>
            <a:r>
              <a:rPr lang="zh-CN" altLang="en-US" sz="1100">
                <a:solidFill>
                  <a:srgbClr val="411052"/>
                </a:solidFill>
              </a:rPr>
              <a:t>、</a:t>
            </a:r>
            <a:r>
              <a:rPr lang="en-US" altLang="zh-CN" sz="1100">
                <a:solidFill>
                  <a:srgbClr val="411052"/>
                </a:solidFill>
              </a:rPr>
              <a:t>92.4%</a:t>
            </a:r>
            <a:endParaRPr lang="zh-CN" altLang="en-US" sz="1100">
              <a:solidFill>
                <a:srgbClr val="411052"/>
              </a:solidFill>
            </a:endParaRPr>
          </a:p>
        </p:txBody>
      </p:sp>
      <p:pic>
        <p:nvPicPr>
          <p:cNvPr id="25" name="图形 24">
            <a:extLst>
              <a:ext uri="{FF2B5EF4-FFF2-40B4-BE49-F238E27FC236}">
                <a16:creationId xmlns:a16="http://schemas.microsoft.com/office/drawing/2014/main" id="{5F5C5875-4E42-0236-6715-5E31C09772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0149" y="1499012"/>
            <a:ext cx="278521" cy="278521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E4DAD94E-50F8-05A9-7DAE-5C49656FC3FA}"/>
              </a:ext>
            </a:extLst>
          </p:cNvPr>
          <p:cNvCxnSpPr>
            <a:cxnSpLocks/>
          </p:cNvCxnSpPr>
          <p:nvPr/>
        </p:nvCxnSpPr>
        <p:spPr>
          <a:xfrm>
            <a:off x="7354105" y="1507266"/>
            <a:ext cx="2963" cy="4008566"/>
          </a:xfrm>
          <a:prstGeom prst="line">
            <a:avLst/>
          </a:prstGeom>
          <a:ln>
            <a:solidFill>
              <a:srgbClr val="41105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82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5A3C6-14D4-EFE7-565A-42105F00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AE17749-5B08-D055-658E-3D843514B2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0910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AE17749-5B08-D055-658E-3D843514B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ïṥľiḓe">
            <a:extLst>
              <a:ext uri="{FF2B5EF4-FFF2-40B4-BE49-F238E27FC236}">
                <a16:creationId xmlns:a16="http://schemas.microsoft.com/office/drawing/2014/main" id="{46E0385C-5DF7-46DF-83E9-64C261B9CFC5}"/>
              </a:ext>
            </a:extLst>
          </p:cNvPr>
          <p:cNvSpPr/>
          <p:nvPr/>
        </p:nvSpPr>
        <p:spPr bwMode="auto">
          <a:xfrm rot="5400000" flipH="1" flipV="1">
            <a:off x="5843253" y="-1149249"/>
            <a:ext cx="364565" cy="2663064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0" y="521"/>
              </a:cxn>
              <a:cxn ang="0">
                <a:pos x="124" y="614"/>
              </a:cxn>
              <a:cxn ang="0">
                <a:pos x="124" y="0"/>
              </a:cxn>
              <a:cxn ang="0">
                <a:pos x="0" y="94"/>
              </a:cxn>
            </a:cxnLst>
            <a:rect l="0" t="0" r="r" b="b"/>
            <a:pathLst>
              <a:path w="124" h="614">
                <a:moveTo>
                  <a:pt x="0" y="94"/>
                </a:moveTo>
                <a:cubicBezTo>
                  <a:pt x="0" y="521"/>
                  <a:pt x="0" y="521"/>
                  <a:pt x="0" y="521"/>
                </a:cubicBezTo>
                <a:cubicBezTo>
                  <a:pt x="0" y="576"/>
                  <a:pt x="109" y="559"/>
                  <a:pt x="124" y="614"/>
                </a:cubicBezTo>
                <a:cubicBezTo>
                  <a:pt x="124" y="0"/>
                  <a:pt x="124" y="0"/>
                  <a:pt x="124" y="0"/>
                </a:cubicBezTo>
                <a:cubicBezTo>
                  <a:pt x="109" y="55"/>
                  <a:pt x="0" y="38"/>
                  <a:pt x="0" y="94"/>
                </a:cubicBezTo>
                <a:close/>
              </a:path>
            </a:pathLst>
          </a:custGeom>
          <a:gradFill>
            <a:gsLst>
              <a:gs pos="0">
                <a:srgbClr val="283483"/>
              </a:gs>
              <a:gs pos="100000">
                <a:srgbClr val="016F55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eaVert" wrap="none" lIns="91440" tIns="45720" rIns="91440" bIns="45720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362D3A7C-AE04-DD61-92BF-99B3CA438584}"/>
              </a:ext>
            </a:extLst>
          </p:cNvPr>
          <p:cNvSpPr txBox="1"/>
          <p:nvPr/>
        </p:nvSpPr>
        <p:spPr>
          <a:xfrm>
            <a:off x="1312903" y="6487879"/>
            <a:ext cx="10998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Yu X, et al. Adv Ther, 2024 Dec;41(12)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：</a:t>
            </a:r>
            <a:r>
              <a:rPr kumimoji="0" lang="da-DK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4537-4556.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圆角矩形 6">
            <a:extLst>
              <a:ext uri="{FF2B5EF4-FFF2-40B4-BE49-F238E27FC236}">
                <a16:creationId xmlns:a16="http://schemas.microsoft.com/office/drawing/2014/main" id="{8EB44A9F-E01E-FF90-1FBF-9B5A61CBE549}"/>
              </a:ext>
            </a:extLst>
          </p:cNvPr>
          <p:cNvSpPr/>
          <p:nvPr/>
        </p:nvSpPr>
        <p:spPr>
          <a:xfrm rot="5400000" flipV="1">
            <a:off x="3827061" y="-2298868"/>
            <a:ext cx="4572000" cy="11895016"/>
          </a:xfrm>
          <a:prstGeom prst="roundRect">
            <a:avLst>
              <a:gd name="adj" fmla="val 2510"/>
            </a:avLst>
          </a:prstGeom>
          <a:noFill/>
          <a:ln w="12700" cap="flat" cmpd="sng" algn="ctr">
            <a:solidFill>
              <a:srgbClr val="41105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5" name="TextBox 6">
            <a:extLst>
              <a:ext uri="{FF2B5EF4-FFF2-40B4-BE49-F238E27FC236}">
                <a16:creationId xmlns:a16="http://schemas.microsoft.com/office/drawing/2014/main" id="{09A0AB1C-6862-A387-4A09-3C92364A9BC2}"/>
              </a:ext>
            </a:extLst>
          </p:cNvPr>
          <p:cNvSpPr txBox="1"/>
          <p:nvPr/>
        </p:nvSpPr>
        <p:spPr>
          <a:xfrm>
            <a:off x="592003" y="2308981"/>
            <a:ext cx="4286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平均生长速度变化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F01DDD39-F88C-124D-EEB3-39AA4FB9BC92}"/>
              </a:ext>
            </a:extLst>
          </p:cNvPr>
          <p:cNvSpPr txBox="1"/>
          <p:nvPr/>
        </p:nvSpPr>
        <p:spPr>
          <a:xfrm>
            <a:off x="398814" y="5941948"/>
            <a:ext cx="1133962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研究方法：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中国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开放标签、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多中心、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III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期研究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，共纳入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66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例患儿，包括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62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例女孩和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例男孩，在研究第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天和第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个月注射曲普瑞林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月剂型，治疗后定期进行随访以评估曲普瑞林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月剂型在中国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CPP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患儿中的疗效、安全性和药代动力学特征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6C80974-8E22-E304-6B61-42AF567A90BB}"/>
              </a:ext>
            </a:extLst>
          </p:cNvPr>
          <p:cNvSpPr/>
          <p:nvPr/>
        </p:nvSpPr>
        <p:spPr>
          <a:xfrm>
            <a:off x="-536776" y="1619348"/>
            <a:ext cx="601428" cy="326183"/>
          </a:xfrm>
          <a:prstGeom prst="roundRect">
            <a:avLst/>
          </a:prstGeom>
          <a:solidFill>
            <a:srgbClr val="FF6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ethink Sans"/>
              <a:ea typeface="+mn-ea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EA7DDF6-7E90-98CC-DA74-F2631D22D908}"/>
              </a:ext>
            </a:extLst>
          </p:cNvPr>
          <p:cNvSpPr/>
          <p:nvPr/>
        </p:nvSpPr>
        <p:spPr>
          <a:xfrm>
            <a:off x="-536776" y="2068103"/>
            <a:ext cx="601428" cy="326183"/>
          </a:xfrm>
          <a:prstGeom prst="roundRect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ethink Sans"/>
              <a:ea typeface="+mn-ea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9D3BBBF-E5F2-6779-1EA9-6A2D611713A9}"/>
              </a:ext>
            </a:extLst>
          </p:cNvPr>
          <p:cNvSpPr txBox="1"/>
          <p:nvPr/>
        </p:nvSpPr>
        <p:spPr>
          <a:xfrm>
            <a:off x="416712" y="1658790"/>
            <a:ext cx="3988053" cy="430887"/>
          </a:xfrm>
          <a:prstGeom prst="rect">
            <a:avLst/>
          </a:prstGeom>
          <a:solidFill>
            <a:schemeClr val="bg1"/>
          </a:solidFill>
          <a:ln>
            <a:solidFill>
              <a:srgbClr val="A47BC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i="0" u="none" strike="noStrike" kern="0" cap="none" spc="0" normalizeH="0" baseline="0">
                <a:ln>
                  <a:noFill/>
                </a:ln>
                <a:solidFill>
                  <a:srgbClr val="00743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治疗第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个月，平均生长速度从基线时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9.82cm/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年分别降低至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5.88cm/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年、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5.17cm/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年，回落至青春期前正常生长速度</a:t>
            </a:r>
          </a:p>
        </p:txBody>
      </p:sp>
      <p:pic>
        <p:nvPicPr>
          <p:cNvPr id="23" name="图形 22">
            <a:extLst>
              <a:ext uri="{FF2B5EF4-FFF2-40B4-BE49-F238E27FC236}">
                <a16:creationId xmlns:a16="http://schemas.microsoft.com/office/drawing/2014/main" id="{104DAE40-53D9-6A3A-0BE5-D6A53008E0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0735" y="1690824"/>
            <a:ext cx="280151" cy="2785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CB3FA7D8-FB21-93FA-3FC2-EA26D6B79B07}"/>
              </a:ext>
            </a:extLst>
          </p:cNvPr>
          <p:cNvSpPr txBox="1"/>
          <p:nvPr/>
        </p:nvSpPr>
        <p:spPr>
          <a:xfrm>
            <a:off x="4915174" y="1619688"/>
            <a:ext cx="6926091" cy="430887"/>
          </a:xfrm>
          <a:prstGeom prst="rect">
            <a:avLst/>
          </a:prstGeom>
          <a:solidFill>
            <a:schemeClr val="bg1"/>
          </a:solidFill>
          <a:ln>
            <a:solidFill>
              <a:srgbClr val="A47BC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i="0" u="none" strike="noStrike" kern="0" cap="none" spc="0" normalizeH="0" baseline="0">
                <a:ln>
                  <a:noFill/>
                </a:ln>
                <a:solidFill>
                  <a:srgbClr val="00743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176213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治疗第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个月，女童乳房发育</a:t>
            </a:r>
            <a:r>
              <a:rPr lang="zh-CN" altLang="en-US" sz="1100" dirty="0">
                <a:solidFill>
                  <a:srgbClr val="411052"/>
                </a:solidFill>
              </a:rPr>
              <a:t>与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男童生殖器发育相较于基线达到消退或稳定状态，患儿比例分别为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93.5%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en-US" altLang="zh-CN" sz="1100" dirty="0">
                <a:solidFill>
                  <a:srgbClr val="411052"/>
                </a:solidFill>
              </a:rPr>
              <a:t>100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；超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60%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患儿性腺发育改善或未进展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41105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图形 24">
            <a:extLst>
              <a:ext uri="{FF2B5EF4-FFF2-40B4-BE49-F238E27FC236}">
                <a16:creationId xmlns:a16="http://schemas.microsoft.com/office/drawing/2014/main" id="{E63A6659-859E-F832-7967-15227E695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6197" y="1742945"/>
            <a:ext cx="278521" cy="278521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323EF96-12D1-949E-2900-80BCFADAFD33}"/>
              </a:ext>
            </a:extLst>
          </p:cNvPr>
          <p:cNvCxnSpPr>
            <a:cxnSpLocks/>
          </p:cNvCxnSpPr>
          <p:nvPr/>
        </p:nvCxnSpPr>
        <p:spPr>
          <a:xfrm>
            <a:off x="4507186" y="1728492"/>
            <a:ext cx="2963" cy="4008566"/>
          </a:xfrm>
          <a:prstGeom prst="line">
            <a:avLst/>
          </a:prstGeom>
          <a:ln>
            <a:solidFill>
              <a:srgbClr val="41105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D57DDF51-B762-73B8-26C0-01E22350760C}"/>
              </a:ext>
            </a:extLst>
          </p:cNvPr>
          <p:cNvGrpSpPr/>
          <p:nvPr/>
        </p:nvGrpSpPr>
        <p:grpSpPr>
          <a:xfrm>
            <a:off x="88249" y="2246941"/>
            <a:ext cx="4355600" cy="3621334"/>
            <a:chOff x="1423267" y="3994049"/>
            <a:chExt cx="2975355" cy="2553117"/>
          </a:xfrm>
        </p:grpSpPr>
        <p:graphicFrame>
          <p:nvGraphicFramePr>
            <p:cNvPr id="7" name="图表 6">
              <a:extLst>
                <a:ext uri="{FF2B5EF4-FFF2-40B4-BE49-F238E27FC236}">
                  <a16:creationId xmlns:a16="http://schemas.microsoft.com/office/drawing/2014/main" id="{017B18B0-F09E-417C-17AB-4F14A6747A2F}"/>
                </a:ext>
              </a:extLst>
            </p:cNvPr>
            <p:cNvGraphicFramePr/>
            <p:nvPr/>
          </p:nvGraphicFramePr>
          <p:xfrm>
            <a:off x="1423267" y="3994049"/>
            <a:ext cx="2975355" cy="25531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C65FCA9-B207-B086-7BA1-05803F01FB07}"/>
                </a:ext>
              </a:extLst>
            </p:cNvPr>
            <p:cNvSpPr txBox="1"/>
            <p:nvPr/>
          </p:nvSpPr>
          <p:spPr>
            <a:xfrm rot="16200000">
              <a:off x="864925" y="4870852"/>
              <a:ext cx="162739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平均生长速度（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cm/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年）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5BE009B-73DA-9682-02DC-42E87307E74A}"/>
                </a:ext>
              </a:extLst>
            </p:cNvPr>
            <p:cNvGrpSpPr/>
            <p:nvPr/>
          </p:nvGrpSpPr>
          <p:grpSpPr>
            <a:xfrm>
              <a:off x="1910499" y="6163660"/>
              <a:ext cx="2335856" cy="192813"/>
              <a:chOff x="1910499" y="6163660"/>
              <a:chExt cx="2335856" cy="192813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2DA190A3-3A9B-4814-7079-2BA84594431E}"/>
                  </a:ext>
                </a:extLst>
              </p:cNvPr>
              <p:cNvGrpSpPr/>
              <p:nvPr/>
            </p:nvGrpSpPr>
            <p:grpSpPr>
              <a:xfrm>
                <a:off x="2641906" y="6163660"/>
                <a:ext cx="1604449" cy="192813"/>
                <a:chOff x="2183305" y="4874136"/>
                <a:chExt cx="965853" cy="192813"/>
              </a:xfrm>
            </p:grpSpPr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703F345-3942-4DD2-7DE9-0ED119DC3491}"/>
                    </a:ext>
                  </a:extLst>
                </p:cNvPr>
                <p:cNvSpPr txBox="1"/>
                <p:nvPr/>
              </p:nvSpPr>
              <p:spPr>
                <a:xfrm>
                  <a:off x="2601677" y="4887933"/>
                  <a:ext cx="547481" cy="179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第</a:t>
                  </a: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12</a:t>
                  </a:r>
                  <a:r>
                    <a:rPr kumimoji="0" lang="zh-CN" alt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个月</a:t>
                  </a:r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48EA612-191C-53D0-F42B-E83AC738B0B2}"/>
                    </a:ext>
                  </a:extLst>
                </p:cNvPr>
                <p:cNvSpPr txBox="1"/>
                <p:nvPr/>
              </p:nvSpPr>
              <p:spPr>
                <a:xfrm>
                  <a:off x="2183305" y="4874136"/>
                  <a:ext cx="547481" cy="179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第</a:t>
                  </a: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6</a:t>
                  </a:r>
                  <a:r>
                    <a:rPr kumimoji="0" lang="zh-CN" alt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个月</a:t>
                  </a:r>
                </a:p>
              </p:txBody>
            </p:sp>
          </p:grp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54A1F92-D180-037C-7E0C-56FA32FB48D5}"/>
                  </a:ext>
                </a:extLst>
              </p:cNvPr>
              <p:cNvSpPr txBox="1"/>
              <p:nvPr/>
            </p:nvSpPr>
            <p:spPr>
              <a:xfrm>
                <a:off x="1910499" y="6163660"/>
                <a:ext cx="909461" cy="17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基线</a:t>
                </a: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DBFBAC3-F437-4357-8A67-C757ED6C44BB}"/>
              </a:ext>
            </a:extLst>
          </p:cNvPr>
          <p:cNvGrpSpPr/>
          <p:nvPr/>
        </p:nvGrpSpPr>
        <p:grpSpPr>
          <a:xfrm>
            <a:off x="4592048" y="2574704"/>
            <a:ext cx="3449555" cy="3023092"/>
            <a:chOff x="941022" y="2537765"/>
            <a:chExt cx="9745171" cy="2573285"/>
          </a:xfrm>
        </p:grpSpPr>
        <p:graphicFrame>
          <p:nvGraphicFramePr>
            <p:cNvPr id="33" name="图表 32">
              <a:extLst>
                <a:ext uri="{FF2B5EF4-FFF2-40B4-BE49-F238E27FC236}">
                  <a16:creationId xmlns:a16="http://schemas.microsoft.com/office/drawing/2014/main" id="{FBE54C3C-ECF3-4CAB-93C1-18B589442D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87113836"/>
                </p:ext>
              </p:extLst>
            </p:nvPr>
          </p:nvGraphicFramePr>
          <p:xfrm>
            <a:off x="1450226" y="2537765"/>
            <a:ext cx="9235967" cy="25732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A8B6E9E-816F-434C-9889-9E9E8B54E338}"/>
                </a:ext>
              </a:extLst>
            </p:cNvPr>
            <p:cNvSpPr txBox="1"/>
            <p:nvPr/>
          </p:nvSpPr>
          <p:spPr>
            <a:xfrm rot="16200000">
              <a:off x="670731" y="3293336"/>
              <a:ext cx="1233595" cy="6930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患者比例（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%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</a:p>
          </p:txBody>
        </p:sp>
      </p:grp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51344814-8677-4418-8C0B-67B3AF4BC1F5}"/>
              </a:ext>
            </a:extLst>
          </p:cNvPr>
          <p:cNvSpPr/>
          <p:nvPr/>
        </p:nvSpPr>
        <p:spPr>
          <a:xfrm>
            <a:off x="4856983" y="2316298"/>
            <a:ext cx="3169972" cy="2554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Tanner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分期（达消退或稳定状态）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  <p:graphicFrame>
        <p:nvGraphicFramePr>
          <p:cNvPr id="52" name="图表 51">
            <a:extLst>
              <a:ext uri="{FF2B5EF4-FFF2-40B4-BE49-F238E27FC236}">
                <a16:creationId xmlns:a16="http://schemas.microsoft.com/office/drawing/2014/main" id="{4AA28713-BD05-429F-B11E-25C3DC6A9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434498"/>
              </p:ext>
            </p:extLst>
          </p:nvPr>
        </p:nvGraphicFramePr>
        <p:xfrm>
          <a:off x="8041603" y="2665201"/>
          <a:ext cx="3863641" cy="291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8F32E4A3-903C-48B3-A846-EB49EE477784}"/>
              </a:ext>
            </a:extLst>
          </p:cNvPr>
          <p:cNvSpPr/>
          <p:nvPr/>
        </p:nvSpPr>
        <p:spPr>
          <a:xfrm>
            <a:off x="8469129" y="2330520"/>
            <a:ext cx="3269309" cy="2554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Vrinda" panose="020B0502040204020203" pitchFamily="34" charset="0"/>
              </a:rPr>
              <a:t>性腺发育情况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Vrinda" panose="020B0502040204020203" pitchFamily="34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7F1FA6BC-14EE-35DC-1199-67375A65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81" y="498990"/>
            <a:ext cx="11847487" cy="1081087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曲普瑞林（达菲林</a:t>
            </a:r>
            <a:r>
              <a:rPr lang="en-US" altLang="zh-CN" sz="2600" b="1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®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月剂型治疗中枢性性早熟</a:t>
            </a:r>
            <a:br>
              <a:rPr lang="en-US" altLang="zh-CN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有效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减缓过快生长速度，</a:t>
            </a: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近九成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患儿第二性征</a:t>
            </a: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发育稳定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超六成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患儿性腺</a:t>
            </a: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发育改善</a:t>
            </a:r>
            <a:endParaRPr lang="fr-FR" sz="2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9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775FD-3239-561A-E0EA-A53393B0D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20C2501-7197-ACCC-96E0-301E2E7355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09417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0C2501-7197-ACCC-96E0-301E2E735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图表 19">
            <a:extLst>
              <a:ext uri="{FF2B5EF4-FFF2-40B4-BE49-F238E27FC236}">
                <a16:creationId xmlns:a16="http://schemas.microsoft.com/office/drawing/2014/main" id="{D7A05697-E5BD-7210-2573-2B465FEA0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684351"/>
              </p:ext>
            </p:extLst>
          </p:nvPr>
        </p:nvGraphicFramePr>
        <p:xfrm>
          <a:off x="6864704" y="2490043"/>
          <a:ext cx="4997616" cy="2879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圆角矩形 6">
            <a:extLst>
              <a:ext uri="{FF2B5EF4-FFF2-40B4-BE49-F238E27FC236}">
                <a16:creationId xmlns:a16="http://schemas.microsoft.com/office/drawing/2014/main" id="{DB826836-A528-2315-A992-DA86C08A92FF}"/>
              </a:ext>
            </a:extLst>
          </p:cNvPr>
          <p:cNvSpPr/>
          <p:nvPr/>
        </p:nvSpPr>
        <p:spPr>
          <a:xfrm>
            <a:off x="6794265" y="1899414"/>
            <a:ext cx="5169106" cy="3624608"/>
          </a:xfrm>
          <a:prstGeom prst="roundRect">
            <a:avLst>
              <a:gd name="adj" fmla="val 2573"/>
            </a:avLst>
          </a:prstGeom>
          <a:noFill/>
          <a:ln w="6350" cap="flat" cmpd="sng" algn="ctr">
            <a:solidFill>
              <a:srgbClr val="411052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1" lang="zh-CN" altLang="en-US" kern="0">
              <a:solidFill>
                <a:prstClr val="white"/>
              </a:solidFill>
              <a:latin typeface="Raleway"/>
              <a:ea typeface="等线" panose="02010600030101010101" pitchFamily="2" charset="-122"/>
            </a:endParaRPr>
          </a:p>
        </p:txBody>
      </p:sp>
      <p:sp>
        <p:nvSpPr>
          <p:cNvPr id="2" name="ïṥľiḓe">
            <a:extLst>
              <a:ext uri="{FF2B5EF4-FFF2-40B4-BE49-F238E27FC236}">
                <a16:creationId xmlns:a16="http://schemas.microsoft.com/office/drawing/2014/main" id="{269B423E-FE61-6F64-D152-75312D42D521}"/>
              </a:ext>
            </a:extLst>
          </p:cNvPr>
          <p:cNvSpPr/>
          <p:nvPr/>
        </p:nvSpPr>
        <p:spPr bwMode="auto">
          <a:xfrm rot="5400000" flipH="1" flipV="1">
            <a:off x="5843253" y="-1149249"/>
            <a:ext cx="364565" cy="2663064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0" y="521"/>
              </a:cxn>
              <a:cxn ang="0">
                <a:pos x="124" y="614"/>
              </a:cxn>
              <a:cxn ang="0">
                <a:pos x="124" y="0"/>
              </a:cxn>
              <a:cxn ang="0">
                <a:pos x="0" y="94"/>
              </a:cxn>
            </a:cxnLst>
            <a:rect l="0" t="0" r="r" b="b"/>
            <a:pathLst>
              <a:path w="124" h="614">
                <a:moveTo>
                  <a:pt x="0" y="94"/>
                </a:moveTo>
                <a:cubicBezTo>
                  <a:pt x="0" y="521"/>
                  <a:pt x="0" y="521"/>
                  <a:pt x="0" y="521"/>
                </a:cubicBezTo>
                <a:cubicBezTo>
                  <a:pt x="0" y="576"/>
                  <a:pt x="109" y="559"/>
                  <a:pt x="124" y="614"/>
                </a:cubicBezTo>
                <a:cubicBezTo>
                  <a:pt x="124" y="0"/>
                  <a:pt x="124" y="0"/>
                  <a:pt x="124" y="0"/>
                </a:cubicBezTo>
                <a:cubicBezTo>
                  <a:pt x="109" y="55"/>
                  <a:pt x="0" y="38"/>
                  <a:pt x="0" y="94"/>
                </a:cubicBezTo>
                <a:close/>
              </a:path>
            </a:pathLst>
          </a:custGeom>
          <a:gradFill>
            <a:gsLst>
              <a:gs pos="0">
                <a:srgbClr val="283483"/>
              </a:gs>
              <a:gs pos="100000">
                <a:srgbClr val="016F55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eaVert" wrap="none" lIns="91440" tIns="45720" rIns="91440" bIns="45720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安全性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8F42481-5D22-C67C-51B2-67439E3E9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51" y="381917"/>
            <a:ext cx="11471369" cy="1081087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曲普瑞林（达菲林</a:t>
            </a:r>
            <a:r>
              <a:rPr lang="en-US" altLang="zh-CN" sz="2600" b="1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®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月剂型</a:t>
            </a:r>
            <a:br>
              <a:rPr lang="en-US" altLang="zh-CN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治疗中枢性性早熟的不良事件多为轻中度，</a:t>
            </a: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安全性和耐受性良好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患儿更易接受</a:t>
            </a:r>
            <a:endParaRPr lang="fr-FR" sz="2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825AEF3C-DC4B-5506-59CF-D0477A2D467E}"/>
              </a:ext>
            </a:extLst>
          </p:cNvPr>
          <p:cNvSpPr/>
          <p:nvPr/>
        </p:nvSpPr>
        <p:spPr>
          <a:xfrm>
            <a:off x="6771041" y="1333979"/>
            <a:ext cx="5211721" cy="565435"/>
          </a:xfrm>
          <a:prstGeom prst="roundRect">
            <a:avLst/>
          </a:prstGeom>
          <a:solidFill>
            <a:srgbClr val="4110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92767F58-AE18-25F2-3022-6E8597445250}"/>
              </a:ext>
            </a:extLst>
          </p:cNvPr>
          <p:cNvSpPr txBox="1">
            <a:spLocks/>
          </p:cNvSpPr>
          <p:nvPr/>
        </p:nvSpPr>
        <p:spPr>
          <a:xfrm>
            <a:off x="6943204" y="1461420"/>
            <a:ext cx="5128995" cy="634085"/>
          </a:xfrm>
          <a:prstGeom prst="rect">
            <a:avLst/>
          </a:prstGeom>
        </p:spPr>
        <p:txBody>
          <a:bodyPr vert="horz" lIns="81497" tIns="40748" rIns="81497" bIns="40748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815005">
              <a:lnSpc>
                <a:spcPct val="140000"/>
              </a:lnSpc>
              <a:spcBef>
                <a:spcPts val="0"/>
              </a:spcBef>
              <a:buClr>
                <a:prstClr val="black"/>
              </a:buClr>
              <a:buFont typeface="Arial" panose="020B0604020202020204" pitchFamily="34" charset="0"/>
              <a:buNone/>
              <a:defRPr/>
            </a:pPr>
            <a:r>
              <a:rPr lang="zh-CN" alt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药物相关</a:t>
            </a:r>
            <a:r>
              <a:rPr lang="en-US" altLang="zh-CN" sz="1200" b="1" dirty="0">
                <a:solidFill>
                  <a:schemeClr val="bg1"/>
                </a:solidFill>
                <a:cs typeface="Arial" panose="020B0604020202020204" pitchFamily="34" charset="0"/>
              </a:rPr>
              <a:t>TEAE</a:t>
            </a:r>
            <a:r>
              <a:rPr lang="zh-CN" alt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中最常见的为体重增加、肥胖、阴道出血、肝脂防变性</a:t>
            </a:r>
            <a:endParaRPr lang="zh-CN" altLang="en-US" sz="1200" b="1" baseline="30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E9304F4-C885-1773-4570-87C7374A250F}"/>
              </a:ext>
            </a:extLst>
          </p:cNvPr>
          <p:cNvSpPr txBox="1"/>
          <p:nvPr/>
        </p:nvSpPr>
        <p:spPr>
          <a:xfrm>
            <a:off x="1450051" y="6449401"/>
            <a:ext cx="41154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15005">
              <a:defRPr/>
            </a:pPr>
            <a:r>
              <a:rPr lang="da-DK" altLang="zh-CN" sz="900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Yu X, et al. Adv Ther, 2024 Dec;41(12)</a:t>
            </a:r>
            <a:r>
              <a:rPr lang="zh-CN" altLang="da-DK" sz="900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da-DK" altLang="zh-CN" sz="900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4537-4556.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984BEAD-9396-C3F3-6DFD-3A519AFF8D1C}"/>
              </a:ext>
            </a:extLst>
          </p:cNvPr>
          <p:cNvSpPr txBox="1"/>
          <p:nvPr/>
        </p:nvSpPr>
        <p:spPr>
          <a:xfrm>
            <a:off x="283422" y="5547164"/>
            <a:ext cx="1165530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900" b="1" dirty="0">
                <a:solidFill>
                  <a:srgbClr val="41105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研究方法：</a:t>
            </a: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中国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开放标签、</a:t>
            </a: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多中心、</a:t>
            </a:r>
            <a:r>
              <a:rPr lang="en-US" altLang="zh-CN" sz="1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III</a:t>
            </a: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期研究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，共纳入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66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例患儿，包括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62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例女孩和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例男孩，在研究第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天和第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个月注射曲普瑞林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月剂型，治疗后定期进行随访以评估曲普瑞林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月剂型在中国</a:t>
            </a: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CPP</a:t>
            </a:r>
            <a:r>
              <a:rPr lang="zh-CN" altLang="en-US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患儿中的疗效、安全性和药代动力学特征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928AE69-80A7-A048-CD07-8224B8BFFA58}"/>
              </a:ext>
            </a:extLst>
          </p:cNvPr>
          <p:cNvSpPr txBox="1"/>
          <p:nvPr/>
        </p:nvSpPr>
        <p:spPr>
          <a:xfrm>
            <a:off x="8560247" y="1996667"/>
            <a:ext cx="16065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/>
              <a:t>最常报告的药物相关</a:t>
            </a:r>
            <a:r>
              <a:rPr lang="en-US" altLang="zh-CN" sz="1050"/>
              <a:t>TEA</a:t>
            </a:r>
            <a:endParaRPr lang="zh-CN" altLang="en-US" sz="105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1B26FA0-01E9-3072-7007-D3AD946E273F}"/>
              </a:ext>
            </a:extLst>
          </p:cNvPr>
          <p:cNvGrpSpPr/>
          <p:nvPr/>
        </p:nvGrpSpPr>
        <p:grpSpPr>
          <a:xfrm>
            <a:off x="195064" y="1370267"/>
            <a:ext cx="6531947" cy="4153755"/>
            <a:chOff x="205666" y="500789"/>
            <a:chExt cx="6531947" cy="4153755"/>
          </a:xfrm>
        </p:grpSpPr>
        <p:sp>
          <p:nvSpPr>
            <p:cNvPr id="5" name="圆角矩形 6">
              <a:extLst>
                <a:ext uri="{FF2B5EF4-FFF2-40B4-BE49-F238E27FC236}">
                  <a16:creationId xmlns:a16="http://schemas.microsoft.com/office/drawing/2014/main" id="{A04DDB97-8938-A030-89E4-EB88FFAA2894}"/>
                </a:ext>
              </a:extLst>
            </p:cNvPr>
            <p:cNvSpPr/>
            <p:nvPr/>
          </p:nvSpPr>
          <p:spPr>
            <a:xfrm>
              <a:off x="205666" y="1029935"/>
              <a:ext cx="6486540" cy="3624609"/>
            </a:xfrm>
            <a:prstGeom prst="roundRect">
              <a:avLst>
                <a:gd name="adj" fmla="val 2573"/>
              </a:avLst>
            </a:prstGeom>
            <a:solidFill>
              <a:sysClr val="window" lastClr="FFFFFF"/>
            </a:solidFill>
            <a:ln w="6350" cap="flat" cmpd="sng" algn="ctr">
              <a:solidFill>
                <a:srgbClr val="41105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1" lang="zh-CN" altLang="en-US" kern="0">
                <a:solidFill>
                  <a:prstClr val="white"/>
                </a:solidFill>
                <a:latin typeface="Raleway"/>
                <a:ea typeface="等线" panose="02010600030101010101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092D4D4C-1F86-390D-C061-92BDBED08A54}"/>
                </a:ext>
              </a:extLst>
            </p:cNvPr>
            <p:cNvSpPr/>
            <p:nvPr/>
          </p:nvSpPr>
          <p:spPr>
            <a:xfrm>
              <a:off x="251073" y="500789"/>
              <a:ext cx="6486540" cy="504545"/>
            </a:xfrm>
            <a:prstGeom prst="roundRect">
              <a:avLst/>
            </a:prstGeom>
            <a:solidFill>
              <a:srgbClr val="41105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内容占位符 2">
              <a:extLst>
                <a:ext uri="{FF2B5EF4-FFF2-40B4-BE49-F238E27FC236}">
                  <a16:creationId xmlns:a16="http://schemas.microsoft.com/office/drawing/2014/main" id="{ED37BDB1-CD95-B485-D2E4-49C0C6923B95}"/>
                </a:ext>
              </a:extLst>
            </p:cNvPr>
            <p:cNvSpPr txBox="1">
              <a:spLocks/>
            </p:cNvSpPr>
            <p:nvPr/>
          </p:nvSpPr>
          <p:spPr>
            <a:xfrm>
              <a:off x="806664" y="638007"/>
              <a:ext cx="5866151" cy="450540"/>
            </a:xfrm>
            <a:prstGeom prst="rect">
              <a:avLst/>
            </a:prstGeom>
          </p:spPr>
          <p:txBody>
            <a:bodyPr vert="horz" lIns="81497" tIns="40748" rIns="81497" bIns="40748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none" baseline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cap="none" baseline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none" baseline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none" baseline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none" baseline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815005">
                <a:lnSpc>
                  <a:spcPct val="100000"/>
                </a:lnSpc>
                <a:spcBef>
                  <a:spcPts val="0"/>
                </a:spcBef>
                <a:buClr>
                  <a:prstClr val="black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所有报告的</a:t>
              </a:r>
              <a:r>
                <a:rPr lang="en-US" altLang="zh-CN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TEAE</a:t>
              </a:r>
              <a:r>
                <a:rPr lang="zh-CN" altLang="en-US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均为</a:t>
              </a:r>
              <a:r>
                <a:rPr lang="en-US" altLang="zh-CN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1-2</a:t>
              </a:r>
              <a:r>
                <a:rPr lang="zh-CN" altLang="en-US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级，无受试者报告</a:t>
              </a:r>
              <a:r>
                <a:rPr lang="en-US" altLang="zh-CN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SAE</a:t>
              </a:r>
              <a:r>
                <a:rPr lang="zh-CN" altLang="en-US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或导致治疗中止的</a:t>
              </a:r>
              <a:r>
                <a:rPr lang="en-US" altLang="zh-CN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TEAE</a:t>
              </a:r>
              <a:endParaRPr lang="zh-CN" altLang="en-US" sz="1200" b="1" baseline="30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D1BABD66-9432-8A4C-DABD-1D319D258A25}"/>
              </a:ext>
            </a:extLst>
          </p:cNvPr>
          <p:cNvSpPr txBox="1"/>
          <p:nvPr/>
        </p:nvSpPr>
        <p:spPr>
          <a:xfrm>
            <a:off x="370241" y="6082921"/>
            <a:ext cx="64008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00"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r>
              <a:rPr lang="zh-CN" altLang="en-US" sz="700">
                <a:latin typeface="微软雅黑" panose="020B0503020204020204" pitchFamily="34" charset="-122"/>
                <a:ea typeface="微软雅黑" panose="020B0503020204020204" pitchFamily="34" charset="-122"/>
              </a:rPr>
              <a:t>：不良事件</a:t>
            </a:r>
            <a:r>
              <a:rPr lang="en-US" altLang="zh-CN" sz="7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70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700">
                <a:latin typeface="微软雅黑" panose="020B0503020204020204" pitchFamily="34" charset="-122"/>
                <a:ea typeface="微软雅黑" panose="020B0503020204020204" pitchFamily="34" charset="-122"/>
              </a:rPr>
              <a:t>TEAE</a:t>
            </a:r>
            <a:r>
              <a:rPr lang="zh-CN" altLang="en-US" sz="700">
                <a:latin typeface="微软雅黑" panose="020B0503020204020204" pitchFamily="34" charset="-122"/>
                <a:ea typeface="微软雅黑" panose="020B0503020204020204" pitchFamily="34" charset="-122"/>
              </a:rPr>
              <a:t>：治疗中出现的不良事件；</a:t>
            </a:r>
            <a:r>
              <a:rPr lang="en-US" altLang="zh-CN" sz="700">
                <a:latin typeface="微软雅黑" panose="020B0503020204020204" pitchFamily="34" charset="-122"/>
                <a:ea typeface="微软雅黑" panose="020B0503020204020204" pitchFamily="34" charset="-122"/>
              </a:rPr>
              <a:t>SAE</a:t>
            </a:r>
            <a:r>
              <a:rPr lang="zh-CN" altLang="en-US" sz="700">
                <a:latin typeface="微软雅黑" panose="020B0503020204020204" pitchFamily="34" charset="-122"/>
                <a:ea typeface="微软雅黑" panose="020B0503020204020204" pitchFamily="34" charset="-122"/>
              </a:rPr>
              <a:t>：严重不良事件</a:t>
            </a:r>
          </a:p>
        </p:txBody>
      </p:sp>
      <p:pic>
        <p:nvPicPr>
          <p:cNvPr id="30" name="图片 29" descr="图片包含 文本&#10;&#10;AI 生成的内容可能不正确。">
            <a:extLst>
              <a:ext uri="{FF2B5EF4-FFF2-40B4-BE49-F238E27FC236}">
                <a16:creationId xmlns:a16="http://schemas.microsoft.com/office/drawing/2014/main" id="{E889C98F-9395-1D8C-4C17-0B3705336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417" y="2451354"/>
            <a:ext cx="4375630" cy="23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7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E892A-A123-979D-38A6-FD3770171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D3ADD6C-0B67-C1C3-6558-E01F0EBE0E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0066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3ADD6C-0B67-C1C3-6558-E01F0EBE0E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ïṥľiḓe">
            <a:extLst>
              <a:ext uri="{FF2B5EF4-FFF2-40B4-BE49-F238E27FC236}">
                <a16:creationId xmlns:a16="http://schemas.microsoft.com/office/drawing/2014/main" id="{13023A50-36BD-1429-5317-6BA457F1AEB2}"/>
              </a:ext>
            </a:extLst>
          </p:cNvPr>
          <p:cNvSpPr/>
          <p:nvPr/>
        </p:nvSpPr>
        <p:spPr bwMode="auto">
          <a:xfrm rot="5400000" flipH="1" flipV="1">
            <a:off x="5843253" y="-1149249"/>
            <a:ext cx="364565" cy="2663064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0" y="521"/>
              </a:cxn>
              <a:cxn ang="0">
                <a:pos x="124" y="614"/>
              </a:cxn>
              <a:cxn ang="0">
                <a:pos x="124" y="0"/>
              </a:cxn>
              <a:cxn ang="0">
                <a:pos x="0" y="94"/>
              </a:cxn>
            </a:cxnLst>
            <a:rect l="0" t="0" r="r" b="b"/>
            <a:pathLst>
              <a:path w="124" h="614">
                <a:moveTo>
                  <a:pt x="0" y="94"/>
                </a:moveTo>
                <a:cubicBezTo>
                  <a:pt x="0" y="521"/>
                  <a:pt x="0" y="521"/>
                  <a:pt x="0" y="521"/>
                </a:cubicBezTo>
                <a:cubicBezTo>
                  <a:pt x="0" y="576"/>
                  <a:pt x="109" y="559"/>
                  <a:pt x="124" y="614"/>
                </a:cubicBezTo>
                <a:cubicBezTo>
                  <a:pt x="124" y="0"/>
                  <a:pt x="124" y="0"/>
                  <a:pt x="124" y="0"/>
                </a:cubicBezTo>
                <a:cubicBezTo>
                  <a:pt x="109" y="55"/>
                  <a:pt x="0" y="38"/>
                  <a:pt x="0" y="94"/>
                </a:cubicBezTo>
                <a:close/>
              </a:path>
            </a:pathLst>
          </a:custGeom>
          <a:gradFill>
            <a:gsLst>
              <a:gs pos="0">
                <a:srgbClr val="283483"/>
              </a:gs>
              <a:gs pos="100000">
                <a:srgbClr val="016F55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eaVert" wrap="none" lIns="91440" tIns="45720" rIns="91440" bIns="45720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指南推荐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790FC86-55DA-98AB-6932-388E866F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00" y="693248"/>
            <a:ext cx="11563000" cy="547732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曲普瑞林（达菲林</a:t>
            </a:r>
            <a:r>
              <a:rPr lang="en-US" altLang="zh-CN" sz="2600" b="1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®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2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月剂型治疗中枢性性早熟获</a:t>
            </a:r>
            <a:r>
              <a: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国内外权威指南共识一致推荐</a:t>
            </a:r>
            <a:endParaRPr lang="fr-FR" sz="2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圆角矩形 6">
            <a:extLst>
              <a:ext uri="{FF2B5EF4-FFF2-40B4-BE49-F238E27FC236}">
                <a16:creationId xmlns:a16="http://schemas.microsoft.com/office/drawing/2014/main" id="{B288A71B-8B56-2AD4-B362-346934EA593C}"/>
              </a:ext>
            </a:extLst>
          </p:cNvPr>
          <p:cNvSpPr/>
          <p:nvPr/>
        </p:nvSpPr>
        <p:spPr>
          <a:xfrm rot="16200000">
            <a:off x="4168313" y="-2075256"/>
            <a:ext cx="3977620" cy="11562999"/>
          </a:xfrm>
          <a:prstGeom prst="roundRect">
            <a:avLst>
              <a:gd name="adj" fmla="val 2573"/>
            </a:avLst>
          </a:prstGeom>
          <a:noFill/>
          <a:ln w="12700" cap="flat" cmpd="sng" algn="ctr">
            <a:solidFill>
              <a:srgbClr val="411052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DAE132A-940D-BFF2-066E-AB6D3F283052}"/>
              </a:ext>
            </a:extLst>
          </p:cNvPr>
          <p:cNvSpPr/>
          <p:nvPr/>
        </p:nvSpPr>
        <p:spPr>
          <a:xfrm>
            <a:off x="3154225" y="4027481"/>
            <a:ext cx="3620899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2019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国际儿童内分泌联盟共识</a:t>
            </a:r>
            <a:r>
              <a:rPr kumimoji="0" lang="en-US" altLang="zh-CN" sz="1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B9D9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3B9D9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5A27D282-7AE5-FECE-EFC2-07B0C5336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86" y="4150848"/>
            <a:ext cx="2212311" cy="624786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99AE1BCD-AD57-B30B-8EF7-7C2F023D87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69788"/>
          <a:stretch>
            <a:fillRect/>
          </a:stretch>
        </p:blipFill>
        <p:spPr>
          <a:xfrm>
            <a:off x="7102233" y="3877906"/>
            <a:ext cx="1057371" cy="1053202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6148BDFC-3B16-59B1-3B00-2D7D7BAE1A6C}"/>
              </a:ext>
            </a:extLst>
          </p:cNvPr>
          <p:cNvSpPr/>
          <p:nvPr/>
        </p:nvSpPr>
        <p:spPr>
          <a:xfrm>
            <a:off x="8238664" y="4050828"/>
            <a:ext cx="3620899" cy="70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2022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韩国儿童内分泌协会指南</a:t>
            </a:r>
            <a:r>
              <a:rPr kumimoji="0" lang="en-US" altLang="zh-CN" sz="1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3B9D9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推荐曲普瑞林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月剂型治疗中枢性性早熟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844B896-F769-FC76-E33C-12409C0AB71C}"/>
              </a:ext>
            </a:extLst>
          </p:cNvPr>
          <p:cNvSpPr txBox="1"/>
          <p:nvPr/>
        </p:nvSpPr>
        <p:spPr>
          <a:xfrm>
            <a:off x="1430250" y="6187863"/>
            <a:ext cx="5942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</a:t>
            </a:r>
            <a:r>
              <a:rPr lang="en-US" altLang="zh-CN" sz="7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Carel JC, Eugster EA, Rogol A, et al.Pediatrics.2009 Apr;123(4):e752-62.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.Kishna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KB,et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al.Horm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Res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paediatr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2019;91(6:357-372.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中华医学会儿科学分会内分泌遗传代谢学组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中华儿科杂志编辑委员会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中华儿科杂志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,2023,61(1):16-22.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.Kim SJ, et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al.Ann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pediatr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Endocrinol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Metab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2023;28:168-17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8792BAAC-6AE7-2EDD-4DC2-E8ECA89D4C9E}"/>
              </a:ext>
            </a:extLst>
          </p:cNvPr>
          <p:cNvSpPr/>
          <p:nvPr/>
        </p:nvSpPr>
        <p:spPr>
          <a:xfrm>
            <a:off x="3481521" y="1543779"/>
            <a:ext cx="4857745" cy="382720"/>
          </a:xfrm>
          <a:prstGeom prst="roundRect">
            <a:avLst/>
          </a:prstGeom>
          <a:solidFill>
            <a:srgbClr val="4110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儿童内分泌指南推荐</a:t>
            </a:r>
            <a:r>
              <a: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月长效剂型治疗性早熟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2F2C329-2365-BAE9-A667-C416361C0FCE}"/>
              </a:ext>
            </a:extLst>
          </p:cNvPr>
          <p:cNvSpPr txBox="1"/>
          <p:nvPr/>
        </p:nvSpPr>
        <p:spPr>
          <a:xfrm>
            <a:off x="3025793" y="5523029"/>
            <a:ext cx="5769200" cy="36933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指南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共识支持临床应用，有利于医保控费与疗效保障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FE9ED2F-F653-2998-7BE4-36183E754A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5966" y="2294844"/>
            <a:ext cx="1154918" cy="89261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3471D83-7AA3-E209-EA92-980B5F819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895" y="2348458"/>
            <a:ext cx="2693993" cy="724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2BB6C6A3-C667-46E3-D34A-BD30232ED4EB}"/>
              </a:ext>
            </a:extLst>
          </p:cNvPr>
          <p:cNvSpPr txBox="1"/>
          <p:nvPr/>
        </p:nvSpPr>
        <p:spPr>
          <a:xfrm>
            <a:off x="3154225" y="2294844"/>
            <a:ext cx="3338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400" b="1" dirty="0">
                <a:solidFill>
                  <a:srgbClr val="411052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欧洲儿科内分泌协会</a:t>
            </a:r>
            <a:r>
              <a:rPr lang="en-US" altLang="zh-CN" sz="1400" b="1" dirty="0">
                <a:solidFill>
                  <a:srgbClr val="411052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(ESPE)</a:t>
            </a:r>
            <a:r>
              <a:rPr lang="zh-CN" altLang="en-US" sz="1400" b="1" dirty="0">
                <a:solidFill>
                  <a:srgbClr val="411052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和美国劳森威尔金斯儿科内分泌协会</a:t>
            </a:r>
            <a:r>
              <a:rPr lang="en-US" altLang="zh-CN" sz="1400" b="1" dirty="0">
                <a:solidFill>
                  <a:srgbClr val="411052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(LWPES)</a:t>
            </a:r>
            <a:r>
              <a:rPr lang="zh-CN" altLang="en-US" sz="1400" b="1" dirty="0">
                <a:solidFill>
                  <a:srgbClr val="411052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共识</a:t>
            </a:r>
            <a:r>
              <a:rPr lang="en-US" altLang="zh-CN" sz="1400" b="1" baseline="30000" dirty="0">
                <a:solidFill>
                  <a:srgbClr val="411052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1</a:t>
            </a:r>
            <a:endParaRPr lang="zh-CN" altLang="en-US" sz="1400" b="1" baseline="30000" dirty="0">
              <a:solidFill>
                <a:srgbClr val="411052"/>
              </a:solidFill>
              <a:latin typeface="微软雅黑" panose="020B0503020204020204" pitchFamily="34" charset="-122"/>
              <a:cs typeface="Arial" panose="020B060402020209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505BBCB-5D03-AF94-3A20-110DDFA4E951}"/>
              </a:ext>
            </a:extLst>
          </p:cNvPr>
          <p:cNvSpPr txBox="1"/>
          <p:nvPr/>
        </p:nvSpPr>
        <p:spPr>
          <a:xfrm>
            <a:off x="3093047" y="4337926"/>
            <a:ext cx="3620899" cy="624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marR="0" lvl="0" indent="-14400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长效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GnRH-a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是治疗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CPP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的标准疗法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4000" marR="0" lvl="0" indent="-14400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推荐曲普瑞林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月剂型治疗中枢性性早熟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593855F-0BC6-CE90-B5BD-5009BD4874FD}"/>
              </a:ext>
            </a:extLst>
          </p:cNvPr>
          <p:cNvSpPr txBox="1"/>
          <p:nvPr/>
        </p:nvSpPr>
        <p:spPr>
          <a:xfrm>
            <a:off x="3134459" y="2757588"/>
            <a:ext cx="3979078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长效制剂是首选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，可改善患者依从性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6FC3D5B-BB36-643E-46DA-853B5B0D701F}"/>
              </a:ext>
            </a:extLst>
          </p:cNvPr>
          <p:cNvSpPr/>
          <p:nvPr/>
        </p:nvSpPr>
        <p:spPr>
          <a:xfrm>
            <a:off x="8219457" y="2366456"/>
            <a:ext cx="3776438" cy="70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中枢性性早熟诊断与治疗共识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(2022)</a:t>
            </a:r>
            <a:r>
              <a:rPr kumimoji="0" lang="en-US" altLang="zh-CN" sz="1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B9D9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3B9D9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推荐曲普瑞林治疗中枢性性早熟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6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4CF1C-A287-9228-EF61-130A652A9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A55048C8-C058-0934-5EAF-20270679C6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16" imgH="416" progId="TCLayout.ActiveDocument.1">
                  <p:embed/>
                </p:oleObj>
              </mc:Choice>
              <mc:Fallback>
                <p:oleObj name="think-cell Slide" r:id="rId7" imgW="416" imgH="41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5048C8-C058-0934-5EAF-20270679C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组合 47">
            <a:extLst>
              <a:ext uri="{FF2B5EF4-FFF2-40B4-BE49-F238E27FC236}">
                <a16:creationId xmlns:a16="http://schemas.microsoft.com/office/drawing/2014/main" id="{C2394097-24F9-E5D9-30B6-EDC648B7311D}"/>
              </a:ext>
            </a:extLst>
          </p:cNvPr>
          <p:cNvGrpSpPr/>
          <p:nvPr/>
        </p:nvGrpSpPr>
        <p:grpSpPr>
          <a:xfrm>
            <a:off x="105981" y="1503638"/>
            <a:ext cx="2279365" cy="1530620"/>
            <a:chOff x="29781" y="1414372"/>
            <a:chExt cx="2279365" cy="1530620"/>
          </a:xfrm>
        </p:grpSpPr>
        <p:pic>
          <p:nvPicPr>
            <p:cNvPr id="45" name="图片 44" descr="图形用户界面&#10;&#10;AI 生成的内容可能不正确。">
              <a:extLst>
                <a:ext uri="{FF2B5EF4-FFF2-40B4-BE49-F238E27FC236}">
                  <a16:creationId xmlns:a16="http://schemas.microsoft.com/office/drawing/2014/main" id="{B583ADEE-3DF2-01FB-EEE6-5D7BCA111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781" y="1414372"/>
              <a:ext cx="2279365" cy="1530620"/>
            </a:xfrm>
            <a:prstGeom prst="rect">
              <a:avLst/>
            </a:prstGeom>
          </p:spPr>
        </p:pic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771BE962-C353-3990-E334-D65072D38F5F}"/>
                </a:ext>
              </a:extLst>
            </p:cNvPr>
            <p:cNvSpPr/>
            <p:nvPr/>
          </p:nvSpPr>
          <p:spPr>
            <a:xfrm>
              <a:off x="149410" y="2014944"/>
              <a:ext cx="794173" cy="51730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0EECD6E6-EE4E-214B-5FB3-E2D08C52FFB8}"/>
              </a:ext>
            </a:extLst>
          </p:cNvPr>
          <p:cNvSpPr>
            <a:spLocks noChangeAspect="1"/>
          </p:cNvSpPr>
          <p:nvPr/>
        </p:nvSpPr>
        <p:spPr>
          <a:xfrm rot="5400000">
            <a:off x="6984352" y="2284141"/>
            <a:ext cx="540000" cy="397480"/>
          </a:xfrm>
          <a:prstGeom prst="triangle">
            <a:avLst/>
          </a:prstGeom>
          <a:solidFill>
            <a:srgbClr val="8FC4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ïṥľiḓe">
            <a:extLst>
              <a:ext uri="{FF2B5EF4-FFF2-40B4-BE49-F238E27FC236}">
                <a16:creationId xmlns:a16="http://schemas.microsoft.com/office/drawing/2014/main" id="{FF05691F-8B29-8C84-8FC0-7DED11F2CA7E}"/>
              </a:ext>
            </a:extLst>
          </p:cNvPr>
          <p:cNvSpPr/>
          <p:nvPr/>
        </p:nvSpPr>
        <p:spPr bwMode="auto">
          <a:xfrm rot="5400000" flipH="1" flipV="1">
            <a:off x="5843253" y="-1149249"/>
            <a:ext cx="364565" cy="2663064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0" y="521"/>
              </a:cxn>
              <a:cxn ang="0">
                <a:pos x="124" y="614"/>
              </a:cxn>
              <a:cxn ang="0">
                <a:pos x="124" y="0"/>
              </a:cxn>
              <a:cxn ang="0">
                <a:pos x="0" y="94"/>
              </a:cxn>
            </a:cxnLst>
            <a:rect l="0" t="0" r="r" b="b"/>
            <a:pathLst>
              <a:path w="124" h="614">
                <a:moveTo>
                  <a:pt x="0" y="94"/>
                </a:moveTo>
                <a:cubicBezTo>
                  <a:pt x="0" y="521"/>
                  <a:pt x="0" y="521"/>
                  <a:pt x="0" y="521"/>
                </a:cubicBezTo>
                <a:cubicBezTo>
                  <a:pt x="0" y="576"/>
                  <a:pt x="109" y="559"/>
                  <a:pt x="124" y="614"/>
                </a:cubicBezTo>
                <a:cubicBezTo>
                  <a:pt x="124" y="0"/>
                  <a:pt x="124" y="0"/>
                  <a:pt x="124" y="0"/>
                </a:cubicBezTo>
                <a:cubicBezTo>
                  <a:pt x="109" y="55"/>
                  <a:pt x="0" y="38"/>
                  <a:pt x="0" y="94"/>
                </a:cubicBezTo>
                <a:close/>
              </a:path>
            </a:pathLst>
          </a:custGeom>
          <a:gradFill>
            <a:gsLst>
              <a:gs pos="0">
                <a:srgbClr val="283483"/>
              </a:gs>
              <a:gs pos="100000">
                <a:srgbClr val="016F55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eaVert" wrap="none" lIns="91440" tIns="45720" rIns="91440" bIns="45720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创新性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89A030E-4647-5E0F-C8FF-AB223842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01" y="897646"/>
            <a:ext cx="11752247" cy="799714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结构更接近天然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GnRH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，相对生物效价更高，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独特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PLGA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缓释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技术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确保药物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持续平稳释放</a:t>
            </a:r>
            <a:endParaRPr lang="fr-FR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09E48679-401F-485C-F7B4-3A00D54E3B17}"/>
              </a:ext>
            </a:extLst>
          </p:cNvPr>
          <p:cNvGrpSpPr/>
          <p:nvPr/>
        </p:nvGrpSpPr>
        <p:grpSpPr>
          <a:xfrm>
            <a:off x="2064049" y="1493344"/>
            <a:ext cx="5123568" cy="1812663"/>
            <a:chOff x="2233501" y="1476219"/>
            <a:chExt cx="5123568" cy="1812663"/>
          </a:xfrm>
        </p:grpSpPr>
        <p:pic>
          <p:nvPicPr>
            <p:cNvPr id="6" name="图片 5" descr="日程表&#10;&#10;低可信度描述已自动生成">
              <a:extLst>
                <a:ext uri="{FF2B5EF4-FFF2-40B4-BE49-F238E27FC236}">
                  <a16:creationId xmlns:a16="http://schemas.microsoft.com/office/drawing/2014/main" id="{2B26544D-F8F2-08C1-A395-467E67DEA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60" r="1223" b="21053"/>
            <a:stretch>
              <a:fillRect/>
            </a:stretch>
          </p:blipFill>
          <p:spPr>
            <a:xfrm>
              <a:off x="2233501" y="1476219"/>
              <a:ext cx="5123568" cy="1812663"/>
            </a:xfrm>
            <a:prstGeom prst="rect">
              <a:avLst/>
            </a:prstGeom>
          </p:spPr>
        </p:pic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47A29F94-6B1B-33BE-07C4-CCEC37C600A2}"/>
                </a:ext>
              </a:extLst>
            </p:cNvPr>
            <p:cNvSpPr/>
            <p:nvPr/>
          </p:nvSpPr>
          <p:spPr>
            <a:xfrm>
              <a:off x="5086894" y="2278550"/>
              <a:ext cx="387208" cy="299167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DC79E640-BBF8-A4AA-9A87-0280D723B3EB}"/>
                </a:ext>
              </a:extLst>
            </p:cNvPr>
            <p:cNvSpPr/>
            <p:nvPr/>
          </p:nvSpPr>
          <p:spPr>
            <a:xfrm>
              <a:off x="6642857" y="2800158"/>
              <a:ext cx="551579" cy="229579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矩形: 圆角 10">
              <a:extLst>
                <a:ext uri="{FF2B5EF4-FFF2-40B4-BE49-F238E27FC236}">
                  <a16:creationId xmlns:a16="http://schemas.microsoft.com/office/drawing/2014/main" id="{6B1BEBC1-F9D6-8B5C-BA7A-A17D7D0E8ED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086894" y="2730571"/>
              <a:ext cx="387208" cy="299167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49557B5B-8891-0272-DB34-2AA609A5B27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5610" y="3262108"/>
            <a:ext cx="11752247" cy="288000"/>
          </a:xfrm>
          <a:prstGeom prst="rect">
            <a:avLst/>
          </a:prstGeom>
          <a:solidFill>
            <a:srgbClr val="411052"/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marL="0" marR="0" lvl="0" indent="0" algn="ctr" defTabSz="809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达菲林</a:t>
            </a:r>
            <a:r>
              <a:rPr kumimoji="0" lang="en-US" altLang="zh-CN" sz="1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®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曲普瑞林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仅第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6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位甘氨酸被右旋色氨酸取代，结构更接近天然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GnRH-a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，与特异性受体的亲和力更强，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结合力约为亮丙瑞林的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倍</a:t>
            </a:r>
            <a:r>
              <a:rPr kumimoji="0" lang="en-US" altLang="zh-CN" sz="1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8EE82AD8-AE6C-AD00-464D-32B6E5DDAD18}"/>
              </a:ext>
            </a:extLst>
          </p:cNvPr>
          <p:cNvSpPr/>
          <p:nvPr/>
        </p:nvSpPr>
        <p:spPr>
          <a:xfrm>
            <a:off x="155423" y="4031408"/>
            <a:ext cx="11660679" cy="2154662"/>
          </a:xfrm>
          <a:prstGeom prst="roundRect">
            <a:avLst>
              <a:gd name="adj" fmla="val 1464"/>
            </a:avLst>
          </a:prstGeom>
          <a:noFill/>
          <a:ln w="12700" cap="flat" cmpd="sng" algn="ctr">
            <a:solidFill>
              <a:srgbClr val="8FC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Rectangle 65">
            <a:extLst>
              <a:ext uri="{FF2B5EF4-FFF2-40B4-BE49-F238E27FC236}">
                <a16:creationId xmlns:a16="http://schemas.microsoft.com/office/drawing/2014/main" id="{6D665ECC-E7C5-843D-C2CF-5DC26FB3F408}"/>
              </a:ext>
            </a:extLst>
          </p:cNvPr>
          <p:cNvSpPr/>
          <p:nvPr/>
        </p:nvSpPr>
        <p:spPr>
          <a:xfrm>
            <a:off x="165472" y="3851561"/>
            <a:ext cx="8035554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1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2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2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6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2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0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285750" marR="0" lvl="0" indent="-28575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达菲林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长效剂型具有”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PLGA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微粒缓释”结构，可以确保曲普瑞林持续长达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3-6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个月的释放时间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41105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5" name="图片 24" descr="图表&#10;&#10;中度可信度描述已自动生成">
            <a:extLst>
              <a:ext uri="{FF2B5EF4-FFF2-40B4-BE49-F238E27FC236}">
                <a16:creationId xmlns:a16="http://schemas.microsoft.com/office/drawing/2014/main" id="{3C36A2C7-F738-0FC2-C7C4-AFF2D7C1C59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11545" r="5084" b="19522"/>
          <a:stretch/>
        </p:blipFill>
        <p:spPr>
          <a:xfrm>
            <a:off x="5193359" y="4025089"/>
            <a:ext cx="3189729" cy="88541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585D0AC-8C67-0AF5-6C78-799916924A3A}"/>
              </a:ext>
            </a:extLst>
          </p:cNvPr>
          <p:cNvSpPr txBox="1"/>
          <p:nvPr/>
        </p:nvSpPr>
        <p:spPr>
          <a:xfrm>
            <a:off x="309101" y="4307177"/>
            <a:ext cx="4859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0" b="1" i="0" u="none" strike="noStrike" cap="none" spc="0" normalizeH="0" baseline="0">
                <a:ln>
                  <a:noFill/>
                </a:ln>
                <a:solidFill>
                  <a:srgbClr val="00377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</a:defRPr>
            </a:lvl1pPr>
          </a:lstStyle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曲普瑞林缓释微粒是法国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IPSEN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公司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1983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年开发的一项技术创新，也是全球第一个 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GnRH-a 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微粒制剂，可分阶段进行药物释放</a:t>
            </a:r>
            <a:r>
              <a:rPr kumimoji="0" lang="en-US" altLang="zh-CN" sz="1200" b="1" i="0" u="none" strike="noStrike" kern="0" cap="none" spc="0" normalizeH="0" baseline="3000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5AFE064-7AF2-E47A-0805-FA8D825BD11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97009" y="6337709"/>
            <a:ext cx="5272234" cy="84107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zh-CN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Schally AV, et al. Prog Clin Biol Res,1987,243A:173-197</a:t>
            </a:r>
            <a:r>
              <a: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．</a:t>
            </a:r>
            <a:endParaRPr kumimoji="0" lang="da-DK" altLang="zh-CN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zh-CN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</a:t>
            </a:r>
            <a:r>
              <a: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瞿文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等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中国医药工业杂志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1999,30(4):181-192.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 </a:t>
            </a:r>
            <a:r>
              <a: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梅兴国，等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中国药物评价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,2014,31(01):27-28.</a:t>
            </a: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703A54D-7679-24A0-3391-CE7BA9B8C0B5}"/>
              </a:ext>
            </a:extLst>
          </p:cNvPr>
          <p:cNvSpPr txBox="1"/>
          <p:nvPr/>
        </p:nvSpPr>
        <p:spPr>
          <a:xfrm>
            <a:off x="4549471" y="6392701"/>
            <a:ext cx="6095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55"/>
              </a:buClr>
              <a:buSzPts val="1400"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4.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益普生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(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天津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)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医药商贸有限公司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注射用双羟萘酸曲普瑞林（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22.5 mg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）说明书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.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最新修改日期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2025.07.01.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5.</a:t>
            </a: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/>
              </a:rPr>
              <a:t> Chavan YR et al; Annales pharmaceutiques françaises 80 (2022)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5E14DF4-F0B8-7C8B-FFEF-A3513602F1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-74" r="13526" b="51749"/>
          <a:stretch>
            <a:fillRect/>
          </a:stretch>
        </p:blipFill>
        <p:spPr>
          <a:xfrm>
            <a:off x="7435902" y="1604483"/>
            <a:ext cx="4502066" cy="1476000"/>
          </a:xfrm>
          <a:prstGeom prst="rect">
            <a:avLst/>
          </a:prstGeom>
        </p:spPr>
      </p:pic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D0E14C12-E0AC-97AD-7D3A-2116F97BB764}"/>
              </a:ext>
            </a:extLst>
          </p:cNvPr>
          <p:cNvSpPr>
            <a:spLocks noChangeAspect="1"/>
          </p:cNvSpPr>
          <p:nvPr/>
        </p:nvSpPr>
        <p:spPr>
          <a:xfrm rot="5400000">
            <a:off x="1869125" y="2299948"/>
            <a:ext cx="540000" cy="365866"/>
          </a:xfrm>
          <a:prstGeom prst="triangle">
            <a:avLst/>
          </a:prstGeom>
          <a:solidFill>
            <a:srgbClr val="8FC4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1CE532B-4336-8EFA-7706-13E22AC519FD}"/>
              </a:ext>
            </a:extLst>
          </p:cNvPr>
          <p:cNvSpPr txBox="1"/>
          <p:nvPr/>
        </p:nvSpPr>
        <p:spPr>
          <a:xfrm>
            <a:off x="309101" y="477534"/>
            <a:ext cx="108350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-30" normalizeH="0" baseline="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曲普瑞林（达菲林</a:t>
            </a:r>
            <a:r>
              <a:rPr kumimoji="0" lang="en-US" altLang="zh-CN" sz="2000" b="0" i="0" u="none" strike="noStrike" kern="1200" cap="none" spc="-30" normalizeH="0" baseline="3000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®</a:t>
            </a:r>
            <a:r>
              <a:rPr kumimoji="0" lang="zh-CN" altLang="en-US" sz="2000" b="0" i="0" u="none" strike="noStrike" kern="1200" cap="none" spc="-30" normalizeH="0" baseline="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kumimoji="0" lang="en-US" altLang="zh-CN" sz="2000" b="0" i="0" u="none" strike="noStrike" kern="1200" cap="none" spc="-30" normalizeH="0" baseline="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kumimoji="0" lang="zh-CN" altLang="en-US" sz="2000" b="0" i="0" u="none" strike="noStrike" kern="1200" cap="none" spc="-30" normalizeH="0" baseline="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月剂型是中国</a:t>
            </a:r>
            <a:r>
              <a:rPr kumimoji="0" lang="zh-CN" altLang="en-US" sz="2000" b="1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首个且唯一</a:t>
            </a:r>
            <a:r>
              <a:rPr kumimoji="0" lang="zh-CN" altLang="en-US" sz="2000" b="0" i="0" u="none" strike="noStrike" kern="1200" cap="none" spc="-30" normalizeH="0" baseline="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获批上市治疗</a:t>
            </a:r>
            <a:r>
              <a:rPr kumimoji="0" lang="en-US" altLang="zh-CN" sz="2000" b="0" i="0" u="none" strike="noStrike" kern="1200" cap="none" spc="-30" normalizeH="0" baseline="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CPP</a:t>
            </a:r>
            <a:r>
              <a:rPr kumimoji="0" lang="zh-CN" altLang="en-US" sz="2000" b="0" i="0" u="none" strike="noStrike" kern="1200" cap="none" spc="-30" normalizeH="0" baseline="0" noProof="0" dirty="0">
                <a:ln>
                  <a:noFill/>
                </a:ln>
                <a:solidFill>
                  <a:srgbClr val="000E5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2000" b="1" spc="-3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超长效</a:t>
            </a:r>
            <a:r>
              <a:rPr lang="en-US" altLang="zh-CN" sz="2000" b="1" spc="-3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GnRH-a</a:t>
            </a:r>
            <a:endParaRPr lang="zh-CN" altLang="en-US" sz="2000" b="1" spc="-3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A087361-54D4-5E91-3579-7F97CE6708B9}"/>
              </a:ext>
            </a:extLst>
          </p:cNvPr>
          <p:cNvSpPr txBox="1"/>
          <p:nvPr/>
        </p:nvSpPr>
        <p:spPr>
          <a:xfrm>
            <a:off x="309101" y="6161587"/>
            <a:ext cx="7535603" cy="2000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CPP</a:t>
            </a:r>
            <a:r>
              <a:rPr kumimoji="0" lang="zh-CN" altLang="en-U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：中枢性性早熟；</a:t>
            </a:r>
            <a:r>
              <a:rPr kumimoji="0" lang="en-US" altLang="zh-CN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PLGA: Poly(Lactic-co-Glycolic Acid) </a:t>
            </a:r>
            <a:r>
              <a:rPr kumimoji="0" lang="zh-CN" altLang="en-U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丙交酯</a:t>
            </a:r>
            <a:r>
              <a:rPr kumimoji="0" lang="en-US" altLang="zh-CN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kumimoji="0" lang="zh-CN" altLang="en-US" sz="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乙交酯共聚物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43DEE4-3836-5D56-A7D4-4357C7184968}"/>
              </a:ext>
            </a:extLst>
          </p:cNvPr>
          <p:cNvSpPr txBox="1"/>
          <p:nvPr/>
        </p:nvSpPr>
        <p:spPr>
          <a:xfrm>
            <a:off x="303080" y="4975473"/>
            <a:ext cx="4859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90488" marR="0" lvl="0" indent="-9048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273F8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达菲林</a:t>
            </a:r>
            <a:r>
              <a:rPr kumimoji="0" lang="en-US" altLang="zh-CN" sz="1200" b="1" i="0" u="none" strike="noStrike" kern="0" cap="none" spc="0" normalizeH="0" baseline="3000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®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月长效剂型包括两种比例的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PLGA(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分别为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75:25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85:15)</a:t>
            </a:r>
            <a:r>
              <a:rPr kumimoji="0" lang="en-US" altLang="zh-CN" sz="1200" b="1" i="0" u="none" strike="noStrike" kern="0" cap="none" spc="0" normalizeH="0" baseline="3000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，让药物可以控制释放达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个月</a:t>
            </a:r>
            <a:r>
              <a:rPr kumimoji="0" lang="en-US" altLang="zh-CN" sz="1200" b="1" i="0" u="none" strike="noStrike" kern="0" cap="none" spc="0" normalizeH="0" baseline="3000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</a:t>
            </a:r>
            <a:endParaRPr kumimoji="0" lang="zh-CN" altLang="en-US" sz="1200" b="1" i="0" u="none" strike="noStrike" kern="0" cap="none" spc="0" normalizeH="0" baseline="30000" noProof="0" dirty="0">
              <a:ln>
                <a:noFill/>
              </a:ln>
              <a:solidFill>
                <a:srgbClr val="41105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65AC73B-8B65-B9D3-598B-D16B5BF60D98}"/>
              </a:ext>
            </a:extLst>
          </p:cNvPr>
          <p:cNvSpPr txBox="1"/>
          <p:nvPr/>
        </p:nvSpPr>
        <p:spPr>
          <a:xfrm>
            <a:off x="8565135" y="4234817"/>
            <a:ext cx="3189729" cy="526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药物分子包埋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PLGA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分子中，通过扩散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溶蚀方式向注射部位周围组织缓放药物，释放周期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4-24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周不等</a:t>
            </a:r>
            <a:r>
              <a:rPr kumimoji="0" lang="en-US" altLang="zh-CN" sz="1000" b="0" i="0" u="none" strike="noStrike" kern="1200" cap="none" spc="0" normalizeH="0" baseline="3000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</a:t>
            </a:r>
          </a:p>
        </p:txBody>
      </p:sp>
      <p:sp>
        <p:nvSpPr>
          <p:cNvPr id="12" name="Rectangle 65">
            <a:extLst>
              <a:ext uri="{FF2B5EF4-FFF2-40B4-BE49-F238E27FC236}">
                <a16:creationId xmlns:a16="http://schemas.microsoft.com/office/drawing/2014/main" id="{1CC637D9-7E7B-B11F-E50C-7AEC31048D10}"/>
              </a:ext>
            </a:extLst>
          </p:cNvPr>
          <p:cNvSpPr/>
          <p:nvPr/>
        </p:nvSpPr>
        <p:spPr>
          <a:xfrm>
            <a:off x="192714" y="5629682"/>
            <a:ext cx="1161220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1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2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2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6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2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0" algn="l" defTabSz="9142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285750" marR="0" lvl="0" indent="-28575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参照药抑那通</a:t>
            </a:r>
            <a:r>
              <a: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®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仅有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月和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月剂型上市，药物载体为分别为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PLGA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PLA</a:t>
            </a:r>
            <a:r>
              <a:rPr kumimoji="0" lang="en-US" altLang="zh-CN" sz="1200" b="1" i="0" u="none" strike="noStrike" kern="0" cap="none" spc="0" normalizeH="0" baseline="3000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110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除剂型局限性以外，由于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PLA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存在降解和释放缺陷，因此目前抑那通</a:t>
            </a:r>
            <a:r>
              <a:rPr kumimoji="0" lang="en-US" altLang="zh-CN" sz="12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®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的技术尚不能维持药物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个月内平稳释放的需求。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36EB8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9503396-DE1D-DAED-3B31-A7BFF6DC6ED6}"/>
              </a:ext>
            </a:extLst>
          </p:cNvPr>
          <p:cNvGraphicFramePr>
            <a:graphicFrameLocks noGrp="1"/>
          </p:cNvGraphicFramePr>
          <p:nvPr/>
        </p:nvGraphicFramePr>
        <p:xfrm>
          <a:off x="5247142" y="4917446"/>
          <a:ext cx="3880950" cy="48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650">
                  <a:extLst>
                    <a:ext uri="{9D8B030D-6E8A-4147-A177-3AD203B41FA5}">
                      <a16:colId xmlns:a16="http://schemas.microsoft.com/office/drawing/2014/main" val="383718632"/>
                    </a:ext>
                  </a:extLst>
                </a:gridCol>
                <a:gridCol w="1293650">
                  <a:extLst>
                    <a:ext uri="{9D8B030D-6E8A-4147-A177-3AD203B41FA5}">
                      <a16:colId xmlns:a16="http://schemas.microsoft.com/office/drawing/2014/main" val="1746454811"/>
                    </a:ext>
                  </a:extLst>
                </a:gridCol>
                <a:gridCol w="1293650">
                  <a:extLst>
                    <a:ext uri="{9D8B030D-6E8A-4147-A177-3AD203B41FA5}">
                      <a16:colId xmlns:a16="http://schemas.microsoft.com/office/drawing/2014/main" val="11560646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altLang="zh-CN" sz="105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PLGA </a:t>
                      </a:r>
                      <a:r>
                        <a:rPr lang="zh-CN" altLang="en-US" sz="105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共聚物</a:t>
                      </a:r>
                      <a:r>
                        <a:rPr lang="en-US" altLang="zh-CN" sz="105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endParaRPr lang="zh-CN" altLang="en-US" sz="105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4110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75:25 DL-PLGA</a:t>
                      </a:r>
                    </a:p>
                  </a:txBody>
                  <a:tcPr marL="45720" marR="45720" anchor="ctr">
                    <a:solidFill>
                      <a:srgbClr val="4110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85:15</a:t>
                      </a: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DL-PLGA</a:t>
                      </a:r>
                    </a:p>
                  </a:txBody>
                  <a:tcPr marL="45720" marR="45720" anchor="ctr">
                    <a:solidFill>
                      <a:srgbClr val="4110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5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zh-CN" altLang="en-US" sz="105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释放时间（月）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altLang="zh-CN" sz="105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4-5</a:t>
                      </a:r>
                      <a:endParaRPr lang="zh-CN" altLang="en-US" sz="105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altLang="zh-CN" sz="105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5-6</a:t>
                      </a:r>
                      <a:endParaRPr lang="zh-CN" altLang="en-US" sz="105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13157311"/>
                  </a:ext>
                </a:extLst>
              </a:tr>
            </a:tbl>
          </a:graphicData>
        </a:graphic>
      </p:graphicFrame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78EB06D-A34F-DD89-739D-0A4CB715E140}"/>
              </a:ext>
            </a:extLst>
          </p:cNvPr>
          <p:cNvCxnSpPr>
            <a:cxnSpLocks/>
          </p:cNvCxnSpPr>
          <p:nvPr/>
        </p:nvCxnSpPr>
        <p:spPr>
          <a:xfrm>
            <a:off x="149410" y="4885381"/>
            <a:ext cx="11666692" cy="0"/>
          </a:xfrm>
          <a:prstGeom prst="line">
            <a:avLst/>
          </a:prstGeom>
          <a:ln w="19050">
            <a:solidFill>
              <a:srgbClr val="8FC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6872EDC2-8374-84D1-5D61-4057CEE41242}"/>
              </a:ext>
            </a:extLst>
          </p:cNvPr>
          <p:cNvCxnSpPr>
            <a:cxnSpLocks/>
          </p:cNvCxnSpPr>
          <p:nvPr/>
        </p:nvCxnSpPr>
        <p:spPr>
          <a:xfrm>
            <a:off x="165472" y="5503813"/>
            <a:ext cx="11666692" cy="0"/>
          </a:xfrm>
          <a:prstGeom prst="line">
            <a:avLst/>
          </a:prstGeom>
          <a:ln w="19050">
            <a:solidFill>
              <a:srgbClr val="8FC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BF51A959-1444-8D2F-7A5D-8BD0FD17FCFA}"/>
              </a:ext>
            </a:extLst>
          </p:cNvPr>
          <p:cNvSpPr/>
          <p:nvPr/>
        </p:nvSpPr>
        <p:spPr>
          <a:xfrm>
            <a:off x="6556239" y="4925113"/>
            <a:ext cx="2576929" cy="462749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783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78"/>
  <p:tag name="KSO_WM_UNIT_TYPE" val="q_h_a"/>
  <p:tag name="KSO_WM_UNIT_INDEX" val="1_2_1"/>
  <p:tag name="KSO_WM_UNIT_LAYERLEVEL" val="1_1_1"/>
  <p:tag name="KSO_WM_UNIT_VALUE" val="10"/>
  <p:tag name="KSO_WM_UNIT_HIGHLIGHT" val="0"/>
  <p:tag name="KSO_WM_UNIT_COMPATIBLE" val="0"/>
  <p:tag name="KSO_WM_DIAGRAM_GROUP_CODE" val="q1-1"/>
  <p:tag name="KSO_WM_UNIT_ID" val="diagram20170878_4*q_h_a*1_2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78"/>
  <p:tag name="KSO_WM_UNIT_TYPE" val="q_h_a"/>
  <p:tag name="KSO_WM_UNIT_INDEX" val="1_2_1"/>
  <p:tag name="KSO_WM_UNIT_LAYERLEVEL" val="1_1_1"/>
  <p:tag name="KSO_WM_UNIT_VALUE" val="10"/>
  <p:tag name="KSO_WM_UNIT_HIGHLIGHT" val="0"/>
  <p:tag name="KSO_WM_UNIT_COMPATIBLE" val="0"/>
  <p:tag name="KSO_WM_DIAGRAM_GROUP_CODE" val="q1-1"/>
  <p:tag name="KSO_WM_UNIT_ID" val="diagram20170878_4*q_h_a*1_2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78"/>
  <p:tag name="KSO_WM_UNIT_TYPE" val="q_h_a"/>
  <p:tag name="KSO_WM_UNIT_INDEX" val="1_2_1"/>
  <p:tag name="KSO_WM_UNIT_LAYERLEVEL" val="1_1_1"/>
  <p:tag name="KSO_WM_UNIT_VALUE" val="10"/>
  <p:tag name="KSO_WM_UNIT_HIGHLIGHT" val="0"/>
  <p:tag name="KSO_WM_UNIT_COMPATIBLE" val="0"/>
  <p:tag name="KSO_WM_DIAGRAM_GROUP_CODE" val="q1-1"/>
  <p:tag name="KSO_WM_UNIT_ID" val="diagram20170878_4*q_h_a*1_2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78"/>
  <p:tag name="KSO_WM_UNIT_TYPE" val="q_h_a"/>
  <p:tag name="KSO_WM_UNIT_INDEX" val="1_2_1"/>
  <p:tag name="KSO_WM_UNIT_LAYERLEVEL" val="1_1_1"/>
  <p:tag name="KSO_WM_UNIT_VALUE" val="10"/>
  <p:tag name="KSO_WM_UNIT_HIGHLIGHT" val="0"/>
  <p:tag name="KSO_WM_UNIT_COMPATIBLE" val="0"/>
  <p:tag name="KSO_WM_DIAGRAM_GROUP_CODE" val="q1-1"/>
  <p:tag name="KSO_WM_UNIT_ID" val="diagram20170878_4*q_h_a*1_2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78"/>
  <p:tag name="KSO_WM_UNIT_TYPE" val="q_h_a"/>
  <p:tag name="KSO_WM_UNIT_INDEX" val="1_2_1"/>
  <p:tag name="KSO_WM_UNIT_LAYERLEVEL" val="1_1_1"/>
  <p:tag name="KSO_WM_UNIT_VALUE" val="10"/>
  <p:tag name="KSO_WM_UNIT_HIGHLIGHT" val="0"/>
  <p:tag name="KSO_WM_UNIT_COMPATIBLE" val="0"/>
  <p:tag name="KSO_WM_DIAGRAM_GROUP_CODE" val="q1-1"/>
  <p:tag name="KSO_WM_UNIT_ID" val="diagram20170878_4*q_h_a*1_2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878"/>
  <p:tag name="KSO_WM_UNIT_TYPE" val="q_h_a"/>
  <p:tag name="KSO_WM_UNIT_INDEX" val="1_2_1"/>
  <p:tag name="KSO_WM_UNIT_LAYERLEVEL" val="1_1_1"/>
  <p:tag name="KSO_WM_UNIT_VALUE" val="10"/>
  <p:tag name="KSO_WM_UNIT_HIGHLIGHT" val="0"/>
  <p:tag name="KSO_WM_UNIT_COMPATIBLE" val="0"/>
  <p:tag name="KSO_WM_DIAGRAM_GROUP_CODE" val="q1-1"/>
  <p:tag name="KSO_WM_UNIT_ID" val="diagram20170878_4*q_h_a*1_2_1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Ipsen Theme 2025">
  <a:themeElements>
    <a:clrScheme name="202506_Ipsen-brand-refresh_FINAL">
      <a:dk1>
        <a:srgbClr val="000000"/>
      </a:dk1>
      <a:lt1>
        <a:srgbClr val="FFFFFF"/>
      </a:lt1>
      <a:dk2>
        <a:srgbClr val="6EC4FF"/>
      </a:dk2>
      <a:lt2>
        <a:srgbClr val="000E56"/>
      </a:lt2>
      <a:accent1>
        <a:srgbClr val="EDEBE3"/>
      </a:accent1>
      <a:accent2>
        <a:srgbClr val="061F80"/>
      </a:accent2>
      <a:accent3>
        <a:srgbClr val="153F99"/>
      </a:accent3>
      <a:accent4>
        <a:srgbClr val="1E59B2"/>
      </a:accent4>
      <a:accent5>
        <a:srgbClr val="3286D6"/>
      </a:accent5>
      <a:accent6>
        <a:srgbClr val="50AAF8"/>
      </a:accent6>
      <a:hlink>
        <a:srgbClr val="BDDFFC"/>
      </a:hlink>
      <a:folHlink>
        <a:srgbClr val="000000"/>
      </a:folHlink>
    </a:clrScheme>
    <a:fontScheme name="Rethink Sans - Rethink Sans">
      <a:majorFont>
        <a:latin typeface="Rethink Sans"/>
        <a:ea typeface=""/>
        <a:cs typeface=""/>
      </a:majorFont>
      <a:minorFont>
        <a:latin typeface="Rethin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Dark Blue">
      <a:srgbClr val="030D55"/>
    </a:custClr>
    <a:custClr name="Dark Blue 85%">
      <a:srgbClr val="001E80"/>
    </a:custClr>
    <a:custClr name="Dark Blue 75%">
      <a:srgbClr val="143E98"/>
    </a:custClr>
    <a:custClr name="Dark Blue 50%">
      <a:srgbClr val="1E5AB2"/>
    </a:custClr>
    <a:custClr name="Dark Blue 35%">
      <a:srgbClr val="3286D6"/>
    </a:custClr>
    <a:custClr name="Dark Blue 20%">
      <a:srgbClr val="50AAF8"/>
    </a:custClr>
    <a:custClr name="Blue">
      <a:srgbClr val="6EC4FF"/>
    </a:custClr>
    <a:custClr name="Beige">
      <a:srgbClr val="EDEBE4"/>
    </a:custClr>
  </a:custClrLst>
  <a:extLst>
    <a:ext uri="{05A4C25C-085E-4340-85A3-A5531E510DB2}">
      <thm15:themeFamily xmlns:thm15="http://schemas.microsoft.com/office/thememl/2012/main" name="Ipsen Theme 2025" id="{ADE0EBE8-6CA3-40D6-8484-C66DAB7EDEA7}" vid="{6B9B0A8F-E113-4891-BD54-9932A96F6D0A}"/>
    </a:ext>
  </a:extLst>
</a:theme>
</file>

<file path=ppt/theme/theme2.xml><?xml version="1.0" encoding="utf-8"?>
<a:theme xmlns:a="http://schemas.openxmlformats.org/drawingml/2006/main" name="Ipsen Corporate PTT template">
  <a:themeElements>
    <a:clrScheme name="202506_Ipsen-brand-refresh_FINAL">
      <a:dk1>
        <a:srgbClr val="000000"/>
      </a:dk1>
      <a:lt1>
        <a:srgbClr val="FFFFFF"/>
      </a:lt1>
      <a:dk2>
        <a:srgbClr val="6EC4FF"/>
      </a:dk2>
      <a:lt2>
        <a:srgbClr val="000E56"/>
      </a:lt2>
      <a:accent1>
        <a:srgbClr val="EDEBE3"/>
      </a:accent1>
      <a:accent2>
        <a:srgbClr val="061F80"/>
      </a:accent2>
      <a:accent3>
        <a:srgbClr val="153F99"/>
      </a:accent3>
      <a:accent4>
        <a:srgbClr val="1E59B2"/>
      </a:accent4>
      <a:accent5>
        <a:srgbClr val="3286D6"/>
      </a:accent5>
      <a:accent6>
        <a:srgbClr val="50AAF8"/>
      </a:accent6>
      <a:hlink>
        <a:srgbClr val="BDDFFC"/>
      </a:hlink>
      <a:folHlink>
        <a:srgbClr val="000000"/>
      </a:folHlink>
    </a:clrScheme>
    <a:fontScheme name="fon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Dark Blue">
      <a:srgbClr val="030D55"/>
    </a:custClr>
    <a:custClr name="Dark Blue 85%">
      <a:srgbClr val="001E80"/>
    </a:custClr>
    <a:custClr name="Dark Blue 75%">
      <a:srgbClr val="143E98"/>
    </a:custClr>
    <a:custClr name="Dark Blue 50%">
      <a:srgbClr val="1E5AB2"/>
    </a:custClr>
    <a:custClr name="Dark Blue 35%">
      <a:srgbClr val="3286D6"/>
    </a:custClr>
    <a:custClr name="Dark Blue 20%">
      <a:srgbClr val="50AAF8"/>
    </a:custClr>
    <a:custClr name="Blue">
      <a:srgbClr val="6EC4FF"/>
    </a:custClr>
    <a:custClr name="Beige">
      <a:srgbClr val="EDEBE4"/>
    </a:custClr>
  </a:custClrLst>
  <a:extLst>
    <a:ext uri="{05A4C25C-085E-4340-85A3-A5531E510DB2}">
      <thm15:themeFamily xmlns:thm15="http://schemas.microsoft.com/office/thememl/2012/main" name="Ipsen-Corporate-PPT-Template_FROM JUNE 2025—ONGOING_maj.pptx" id="{8979D4F3-E938-4333-8CB5-1B8FAAFB63FC}" vid="{294EA6D5-F403-411C-951C-B6827073ED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psen 2023">
    <a:dk1>
      <a:srgbClr val="000000"/>
    </a:dk1>
    <a:lt1>
      <a:srgbClr val="FFFFFF"/>
    </a:lt1>
    <a:dk2>
      <a:srgbClr val="003670"/>
    </a:dk2>
    <a:lt2>
      <a:srgbClr val="003670"/>
    </a:lt2>
    <a:accent1>
      <a:srgbClr val="0086CC"/>
    </a:accent1>
    <a:accent2>
      <a:srgbClr val="007489"/>
    </a:accent2>
    <a:accent3>
      <a:srgbClr val="8EC899"/>
    </a:accent3>
    <a:accent4>
      <a:srgbClr val="E6BD9C"/>
    </a:accent4>
    <a:accent5>
      <a:srgbClr val="DD6644"/>
    </a:accent5>
    <a:accent6>
      <a:srgbClr val="C84874"/>
    </a:accent6>
    <a:hlink>
      <a:srgbClr val="C84874"/>
    </a:hlink>
    <a:folHlink>
      <a:srgbClr val="003670"/>
    </a:folHlink>
  </a:clrScheme>
  <a:fontScheme name="IPSEN">
    <a:majorFont>
      <a:latin typeface="Lato"/>
      <a:ea typeface=""/>
      <a:cs typeface=""/>
    </a:majorFont>
    <a:minorFont>
      <a:latin typeface="La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psen 2023">
    <a:dk1>
      <a:srgbClr val="000000"/>
    </a:dk1>
    <a:lt1>
      <a:srgbClr val="FFFFFF"/>
    </a:lt1>
    <a:dk2>
      <a:srgbClr val="003670"/>
    </a:dk2>
    <a:lt2>
      <a:srgbClr val="003670"/>
    </a:lt2>
    <a:accent1>
      <a:srgbClr val="0086CC"/>
    </a:accent1>
    <a:accent2>
      <a:srgbClr val="007489"/>
    </a:accent2>
    <a:accent3>
      <a:srgbClr val="8EC899"/>
    </a:accent3>
    <a:accent4>
      <a:srgbClr val="E6BD9C"/>
    </a:accent4>
    <a:accent5>
      <a:srgbClr val="DD6644"/>
    </a:accent5>
    <a:accent6>
      <a:srgbClr val="C84874"/>
    </a:accent6>
    <a:hlink>
      <a:srgbClr val="C84874"/>
    </a:hlink>
    <a:folHlink>
      <a:srgbClr val="003670"/>
    </a:folHlink>
  </a:clrScheme>
  <a:fontScheme name="IPSEN">
    <a:majorFont>
      <a:latin typeface="Lato"/>
      <a:ea typeface=""/>
      <a:cs typeface=""/>
    </a:majorFont>
    <a:minorFont>
      <a:latin typeface="La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psen 2023">
    <a:dk1>
      <a:srgbClr val="000000"/>
    </a:dk1>
    <a:lt1>
      <a:srgbClr val="FFFFFF"/>
    </a:lt1>
    <a:dk2>
      <a:srgbClr val="003670"/>
    </a:dk2>
    <a:lt2>
      <a:srgbClr val="003670"/>
    </a:lt2>
    <a:accent1>
      <a:srgbClr val="0086CC"/>
    </a:accent1>
    <a:accent2>
      <a:srgbClr val="007489"/>
    </a:accent2>
    <a:accent3>
      <a:srgbClr val="8EC899"/>
    </a:accent3>
    <a:accent4>
      <a:srgbClr val="E6BD9C"/>
    </a:accent4>
    <a:accent5>
      <a:srgbClr val="DD6644"/>
    </a:accent5>
    <a:accent6>
      <a:srgbClr val="C84874"/>
    </a:accent6>
    <a:hlink>
      <a:srgbClr val="C84874"/>
    </a:hlink>
    <a:folHlink>
      <a:srgbClr val="003670"/>
    </a:folHlink>
  </a:clrScheme>
  <a:fontScheme name="IPSEN">
    <a:majorFont>
      <a:latin typeface="Lato"/>
      <a:ea typeface=""/>
      <a:cs typeface=""/>
    </a:majorFont>
    <a:minorFont>
      <a:latin typeface="La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Ipsen 2023">
    <a:dk1>
      <a:srgbClr val="000000"/>
    </a:dk1>
    <a:lt1>
      <a:srgbClr val="FFFFFF"/>
    </a:lt1>
    <a:dk2>
      <a:srgbClr val="003670"/>
    </a:dk2>
    <a:lt2>
      <a:srgbClr val="003670"/>
    </a:lt2>
    <a:accent1>
      <a:srgbClr val="0086CC"/>
    </a:accent1>
    <a:accent2>
      <a:srgbClr val="007489"/>
    </a:accent2>
    <a:accent3>
      <a:srgbClr val="8EC899"/>
    </a:accent3>
    <a:accent4>
      <a:srgbClr val="E6BD9C"/>
    </a:accent4>
    <a:accent5>
      <a:srgbClr val="DD6644"/>
    </a:accent5>
    <a:accent6>
      <a:srgbClr val="C84874"/>
    </a:accent6>
    <a:hlink>
      <a:srgbClr val="C84874"/>
    </a:hlink>
    <a:folHlink>
      <a:srgbClr val="003670"/>
    </a:folHlink>
  </a:clrScheme>
  <a:fontScheme name="IPSEN">
    <a:majorFont>
      <a:latin typeface="Lato"/>
      <a:ea typeface=""/>
      <a:cs typeface=""/>
    </a:majorFont>
    <a:minorFont>
      <a:latin typeface="La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4453</Words>
  <Application>Microsoft Office PowerPoint</Application>
  <PresentationFormat>Widescreen</PresentationFormat>
  <Paragraphs>210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Microsoft YaHei</vt:lpstr>
      <vt:lpstr>Microsoft YaHei</vt:lpstr>
      <vt:lpstr>Rethink Sans</vt:lpstr>
      <vt:lpstr>Rethink Sans Medium</vt:lpstr>
      <vt:lpstr>Arial</vt:lpstr>
      <vt:lpstr>Calibri</vt:lpstr>
      <vt:lpstr>Lato</vt:lpstr>
      <vt:lpstr>Raleway</vt:lpstr>
      <vt:lpstr>Wingdings</vt:lpstr>
      <vt:lpstr>Ipsen Theme 2025</vt:lpstr>
      <vt:lpstr>Ipsen Corporate PTT template</vt:lpstr>
      <vt:lpstr>think-cell Slide</vt:lpstr>
      <vt:lpstr>PowerPoint Presentation</vt:lpstr>
      <vt:lpstr>目录</vt:lpstr>
      <vt:lpstr>曲普瑞林（达菲林®）6月剂型 是中国首个且唯一获批上市治疗中枢性性早熟的GnRH-a 超长效剂型 </vt:lpstr>
      <vt:lpstr>中枢性性早熟发病率呈逐年增加趋势，严重威胁患儿生长发育、身心健康和生活质量，当前治疗急需儿童使用友好GnRHa超长效剂型，填补临床空白 </vt:lpstr>
      <vt:lpstr>曲普瑞林（达菲林®）6月剂型治疗中枢性性早熟 疗效显著，治疗6个月100%的患儿达LH水平抑制，有效延缓骨成熟度</vt:lpstr>
      <vt:lpstr>曲普瑞林（达菲林®）6月剂型治疗中枢性性早熟 有效减缓过快生长速度，近九成患儿第二性征发育稳定，超六成患儿性腺发育改善</vt:lpstr>
      <vt:lpstr>曲普瑞林（达菲林®）6月剂型 治疗中枢性性早熟的不良事件多为轻中度，安全性和耐受性良好，患儿更易接受</vt:lpstr>
      <vt:lpstr>曲普瑞林（达菲林®）6月剂型治疗中枢性性早熟获国内外权威指南共识一致推荐</vt:lpstr>
      <vt:lpstr>结构更接近天然GnRH，相对生物效价更高，独特PLGA缓释技术确保药物持续平稳释放</vt:lpstr>
      <vt:lpstr>曲普瑞林（达菲林®）6月剂型符合“保基本”原则，填补目录空白， 弥补目录短板，提升公平性与可及性，利于性早熟适应症患儿医保管理  </vt:lpstr>
      <vt:lpstr>曲普瑞林（达菲林®）6月剂型： 治疗中枢性性早熟唯一的6月超长剂型GnRH-a，满足临床与医保双重需求</vt:lpstr>
    </vt:vector>
  </TitlesOfParts>
  <Company>IPSEN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YAN</dc:creator>
  <cp:lastModifiedBy>Jing YAN</cp:lastModifiedBy>
  <cp:revision>26</cp:revision>
  <dcterms:created xsi:type="dcterms:W3CDTF">2025-07-04T09:59:55Z</dcterms:created>
  <dcterms:modified xsi:type="dcterms:W3CDTF">2025-07-18T11:19:35Z</dcterms:modified>
</cp:coreProperties>
</file>