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91" y="1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BF11000-2383-5EAD-5CD6-66809B2241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1C93E24-528C-6AAE-1F81-D3CA723C0A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A04157A-F6E3-56DC-9B4A-9AC469718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E7464-3F48-4C01-9F55-9842FF5B233A}" type="datetimeFigureOut">
              <a:rPr lang="zh-CN" altLang="en-US" smtClean="0"/>
              <a:t>2025/7/18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E8ADC03-E242-7CCC-AD4D-8D3F0BE7C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DDD7B97-08C8-93B7-6F4C-5AACC158A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40A10-0E62-4913-8362-52F224CB3C2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6022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F20FFA2-D401-58C7-2B6B-C469CC719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602D73D-E536-B472-DE53-BAB67EC44E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BF634D5-1C9C-448A-F281-579415A05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E7464-3F48-4C01-9F55-9842FF5B233A}" type="datetimeFigureOut">
              <a:rPr lang="zh-CN" altLang="en-US" smtClean="0"/>
              <a:t>2025/7/18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62CAB34-F0E5-59B2-D1CA-7D99EE4EE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274E93E-34F6-096D-4F13-21DFC3A48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40A10-0E62-4913-8362-52F224CB3C2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0157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E590DA06-A389-03FA-3267-8C63E73688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759CD58-3B95-F4AD-6B1D-234DA8F852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EB1109D-5637-5A63-C768-A09DD9C06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E7464-3F48-4C01-9F55-9842FF5B233A}" type="datetimeFigureOut">
              <a:rPr lang="zh-CN" altLang="en-US" smtClean="0"/>
              <a:t>2025/7/18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EE825CF-BF4B-1748-0CDE-A8DC8D962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5E3E4A6-3050-5DA9-CC56-B8E3EC5D1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40A10-0E62-4913-8362-52F224CB3C2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8154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1AFEA5B-C0B7-694A-E268-7A74272FD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2A8FB09-325F-E499-D07B-2935670880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5C24B37-3209-538C-0ED9-64C4EBBFA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E7464-3F48-4C01-9F55-9842FF5B233A}" type="datetimeFigureOut">
              <a:rPr lang="zh-CN" altLang="en-US" smtClean="0"/>
              <a:t>2025/7/18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CDB1978-7D98-A277-BCC7-0C2D0669B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446BA14-9237-4671-5D7F-FE66000E9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40A10-0E62-4913-8362-52F224CB3C2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4072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0F80678-CC33-CE1A-FB7D-B9D689A25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0CF7AA8-6C5E-4A0C-7982-716CBA3935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03D1774-1D30-3340-78F7-7E25A6B0B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E7464-3F48-4C01-9F55-9842FF5B233A}" type="datetimeFigureOut">
              <a:rPr lang="zh-CN" altLang="en-US" smtClean="0"/>
              <a:t>2025/7/18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6C9BA9A-807A-C13C-DC50-464003CCA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067D4B1-A0FE-8E88-A61F-2EE4C9BD5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40A10-0E62-4913-8362-52F224CB3C2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0481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216F57D-89ED-A98A-7844-4481FC58F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5D75A41-B247-4B64-39E0-0DC7CBC75E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8603562-80F5-017D-3B4A-DEF735A69A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8597361-5F9D-77D0-2E02-3A73CAD2C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E7464-3F48-4C01-9F55-9842FF5B233A}" type="datetimeFigureOut">
              <a:rPr lang="zh-CN" altLang="en-US" smtClean="0"/>
              <a:t>2025/7/18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DBA70AF-0686-403A-8D38-5C8F9143E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73CBA5B-067C-684D-7006-22695B1E7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40A10-0E62-4913-8362-52F224CB3C2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5186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FC1F5B7-4EBC-4999-58EA-FEE944539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EB97CB4-1075-3C08-0FFF-F4A308E2E5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4598012-BBCB-3D54-DBBC-95C4F993C8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66C2D823-25D3-8F1B-0DEE-AD3572A5D4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755BA5E6-17A8-97F5-B5DD-B4624FCE82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E7A4B99E-3B09-FA5D-065B-94A98F336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E7464-3F48-4C01-9F55-9842FF5B233A}" type="datetimeFigureOut">
              <a:rPr lang="zh-CN" altLang="en-US" smtClean="0"/>
              <a:t>2025/7/18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8611AECD-2C9D-B64B-94F1-C2097759E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6462344A-18C0-954B-6ED1-C5EDEC6A5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40A10-0E62-4913-8362-52F224CB3C2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7131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45C7527-529C-78BB-A4D1-8E0A36A31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0D234C4C-F6B9-8BE7-C5E8-566258753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E7464-3F48-4C01-9F55-9842FF5B233A}" type="datetimeFigureOut">
              <a:rPr lang="zh-CN" altLang="en-US" smtClean="0"/>
              <a:t>2025/7/18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1A84AA3A-735B-20E1-CA91-B68DBEAD1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C8812FB-8BC5-A7CE-3F04-8143A73F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40A10-0E62-4913-8362-52F224CB3C2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2619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E8192D9E-AE62-0A7C-FB28-682CBD039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E7464-3F48-4C01-9F55-9842FF5B233A}" type="datetimeFigureOut">
              <a:rPr lang="zh-CN" altLang="en-US" smtClean="0"/>
              <a:t>2025/7/18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3E78ADA8-515B-54AC-116C-5E23A4D04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386CF6B-6DCC-C29E-814B-F38390981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40A10-0E62-4913-8362-52F224CB3C2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7988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F0FB42E-FC89-32B8-C223-9357EA5B5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89B3490-DC03-EE30-0795-D2362D57A9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2EA7109-B9BC-A698-63F7-3D926CAF9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B9FCD14-A51E-C602-1A5A-8F55629B5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E7464-3F48-4C01-9F55-9842FF5B233A}" type="datetimeFigureOut">
              <a:rPr lang="zh-CN" altLang="en-US" smtClean="0"/>
              <a:t>2025/7/18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30A71F3-25AF-C88F-DCDC-19491D4DF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70D1ACE-1178-A34D-06D0-A98A8D7B7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40A10-0E62-4913-8362-52F224CB3C2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0028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845AE1C-320D-D14E-258C-F85807B39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EF36B990-2421-7D6A-9D22-78878C9B5C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4D205D0-DE75-4024-24CD-EF422B65BE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6B89146-2BA7-C470-57CB-4FD6DC67E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E7464-3F48-4C01-9F55-9842FF5B233A}" type="datetimeFigureOut">
              <a:rPr lang="zh-CN" altLang="en-US" smtClean="0"/>
              <a:t>2025/7/18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EF97E67-76BA-A70A-E497-1D824B587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302F3E6-DBE2-4325-20FE-12D33B369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40A10-0E62-4913-8362-52F224CB3C2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4660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22073DCC-A959-4F72-560E-8298D9271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6861735-5C4E-28FF-6B1F-5DD70774EF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CE3032F-5069-BCBE-8986-FACBCCD5A1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E7464-3F48-4C01-9F55-9842FF5B233A}" type="datetimeFigureOut">
              <a:rPr lang="zh-CN" altLang="en-US" smtClean="0"/>
              <a:t>2025/7/18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D01211B-85AA-A637-7A03-5F0AFFD6E3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65CCBED-16FF-34F3-2FF0-81A5604DB3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0A10-0E62-4913-8362-52F224CB3C2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1527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F567A26-E93C-B31E-2A41-2929A51A9D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6447FBE-5466-0D38-993C-A05F5DA208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FAEEA0E0-CFBF-AA09-860C-044BA325C9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788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8DA631BF-0B9D-A104-8AB6-69E97E425F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186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0A0147AB-3EBC-B7EE-F89D-922E612DD9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891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BB2E21B5-1893-607F-0270-878CFA7C0B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577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6098C42F-A393-8482-ACEF-77CA8451D6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75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67A1CBF2-E36E-8131-CDA3-729F9E9A40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200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09338E6E-241B-CB17-D96F-3AC722A6D6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280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A7BDDFDA-541B-C5F3-8A27-44D807A62F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912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CB9360A7-C66A-E75C-B113-535D901DE4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9993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宽屏</PresentationFormat>
  <Paragraphs>0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3" baseType="lpstr">
      <vt:lpstr>等线</vt:lpstr>
      <vt:lpstr>等线 Light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伟华 林</dc:creator>
  <cp:lastModifiedBy>伟华 林</cp:lastModifiedBy>
  <cp:revision>2</cp:revision>
  <dcterms:created xsi:type="dcterms:W3CDTF">2025-07-18T06:18:50Z</dcterms:created>
  <dcterms:modified xsi:type="dcterms:W3CDTF">2025-07-18T06:25:00Z</dcterms:modified>
</cp:coreProperties>
</file>