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tags/tag2.xml" ContentType="application/vnd.openxmlformats-officedocument.presentationml.tags+xml"/>
  <Override PartName="/ppt/slideLayouts/slideLayout2.xml" ContentType="application/vnd.openxmlformats-officedocument.presentationml.slideLayout+xml"/>
  <Override PartName="/ppt/theme/theme2.xml" ContentType="application/vnd.openxmlformats-officedocument.theme+xml"/>
  <Override PartName="/ppt/slideLayouts/slideLayout3.xml" ContentType="application/vnd.openxmlformats-officedocument.presentationml.slideLayout+xml"/>
  <Override PartName="/ppt/theme/theme3.xml" ContentType="application/vnd.openxmlformats-officedocument.theme+xml"/>
  <Override PartName="/ppt/slideLayouts/slideLayout4.xml" ContentType="application/vnd.openxmlformats-officedocument.presentationml.slideLayout+xml"/>
  <Override PartName="/ppt/theme/theme4.xml" ContentType="application/vnd.openxmlformats-officedocument.theme+xml"/>
  <Override PartName="/ppt/slideLayouts/slideLayout5.xml" ContentType="application/vnd.openxmlformats-officedocument.presentationml.slideLayout+xml"/>
  <Override PartName="/ppt/theme/theme5.xml" ContentType="application/vnd.openxmlformats-officedocument.theme+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6.xml" ContentType="application/vnd.openxmlformats-officedocument.theme+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7.xml" ContentType="application/vnd.openxmlformats-officedocument.theme+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8.xml" ContentType="application/vnd.openxmlformats-officedocument.theme+xml"/>
  <Override PartName="/ppt/theme/theme9.xml" ContentType="application/vnd.openxmlformats-officedocument.theme+xml"/>
  <Override PartName="/ppt/notesSlides/notesSlide1.xml" ContentType="application/vnd.openxmlformats-officedocument.presentationml.notesSlide+xml"/>
  <Override PartName="/ppt/tags/tag3.xml" ContentType="application/vnd.openxmlformats-officedocument.presentationml.tags+xml"/>
  <Override PartName="/ppt/tags/tag4.xml" ContentType="application/vnd.openxmlformats-officedocument.presentationml.tags+xml"/>
  <Override PartName="/ppt/notesSlides/notesSlide2.xml" ContentType="application/vnd.openxmlformats-officedocument.presentationml.notesSlide+xml"/>
  <Override PartName="/ppt/tags/tag5.xml" ContentType="application/vnd.openxmlformats-officedocument.presentationml.tags+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tags/tag6.xml" ContentType="application/vnd.openxmlformats-officedocument.presentationml.tags+xml"/>
  <Override PartName="/ppt/notesSlides/notesSlide3.xml" ContentType="application/vnd.openxmlformats-officedocument.presentationml.notesSlide+xml"/>
  <Override PartName="/ppt/notesSlides/notesSlide4.xml" ContentType="application/vnd.openxmlformats-officedocument.presentationml.notesSlide+xml"/>
  <Override PartName="/ppt/tags/tag7.xml" ContentType="application/vnd.openxmlformats-officedocument.presentationml.tags+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50" r:id="rId2"/>
    <p:sldMasterId id="2147483652" r:id="rId3"/>
    <p:sldMasterId id="2147483654" r:id="rId4"/>
    <p:sldMasterId id="2147483656" r:id="rId5"/>
    <p:sldMasterId id="2147483658" r:id="rId6"/>
    <p:sldMasterId id="2147483665" r:id="rId7"/>
    <p:sldMasterId id="2147483672" r:id="rId8"/>
  </p:sldMasterIdLst>
  <p:notesMasterIdLst>
    <p:notesMasterId r:id="rId19"/>
  </p:notesMasterIdLst>
  <p:sldIdLst>
    <p:sldId id="1166" r:id="rId9"/>
    <p:sldId id="305" r:id="rId10"/>
    <p:sldId id="303" r:id="rId11"/>
    <p:sldId id="319" r:id="rId12"/>
    <p:sldId id="1164" r:id="rId13"/>
    <p:sldId id="1162" r:id="rId14"/>
    <p:sldId id="1165" r:id="rId15"/>
    <p:sldId id="308" r:id="rId16"/>
    <p:sldId id="297" r:id="rId17"/>
    <p:sldId id="320" r:id="rId18"/>
  </p:sldIdLst>
  <p:sldSz cx="12192000" cy="6858000"/>
  <p:notesSz cx="6858000" cy="9144000"/>
  <p:custDataLst>
    <p:tags r:id="rId20"/>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52"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王思琦" initials="王" lastIdx="5" clrIdx="0"/>
  <p:cmAuthor id="2" name="sh" initials="s" lastIdx="4" clrIdx="1"/>
  <p:cmAuthor id="3" name="Hey" initials="H" lastIdx="2" clrIdx="2"/>
  <p:cmAuthor id="4" name="行以 赵" initials="行赵" lastIdx="4" clrIdx="3">
    <p:extLst>
      <p:ext uri="{19B8F6BF-5375-455C-9EA6-DF929625EA0E}">
        <p15:presenceInfo xmlns:p15="http://schemas.microsoft.com/office/powerpoint/2012/main" userId="6f79f72be62c6709"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73D3D"/>
    <a:srgbClr val="C00000"/>
    <a:srgbClr val="475F77"/>
    <a:srgbClr val="007993"/>
    <a:srgbClr val="E9EAEC"/>
    <a:srgbClr val="9D041D"/>
    <a:srgbClr val="F3D9D9"/>
    <a:srgbClr val="0066CC"/>
    <a:srgbClr val="9FBFFF"/>
    <a:srgbClr val="6699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中度样式 2 - 强调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85BE263C-DBD7-4A20-BB59-AAB30ACAA65A}" styleName="中度样式 3 - 强调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2A488322-F2BA-4B5B-9748-0D474271808F}" styleName="中度样式 3 - 强调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 styleId="{93296810-A885-4BE3-A3E7-6D5BEEA58F35}" styleName="中度样式 2 - 强调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6E25E649-3F16-4E02-A733-19D2CDBF48F0}" styleName="中度样式 3 - 强调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74C1A8A3-306A-4EB7-A6B1-4F7E0EB9C5D6}" styleName="中度样式 3 - 强调 5">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5"/>
          </a:solidFill>
        </a:fill>
      </a:tcStyle>
    </a:lastCol>
    <a:firstCol>
      <a:tcTxStyle b="on">
        <a:fontRef idx="minor">
          <a:scrgbClr r="0" g="0" b="0"/>
        </a:fontRef>
        <a:schemeClr val="lt1"/>
      </a:tcTxStyle>
      <a:tcStyle>
        <a:tcBdr/>
        <a:fill>
          <a:solidFill>
            <a:schemeClr val="accent5"/>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331" autoAdjust="0"/>
    <p:restoredTop sz="93788" autoAdjust="0"/>
  </p:normalViewPr>
  <p:slideViewPr>
    <p:cSldViewPr snapToGrid="0" showGuides="1">
      <p:cViewPr varScale="1">
        <p:scale>
          <a:sx n="65" d="100"/>
          <a:sy n="65" d="100"/>
        </p:scale>
        <p:origin x="556" y="60"/>
      </p:cViewPr>
      <p:guideLst>
        <p:guide orient="horz" pos="2160"/>
        <p:guide pos="3852"/>
      </p:guideLst>
    </p:cSldViewPr>
  </p:slideViewPr>
  <p:notesTextViewPr>
    <p:cViewPr>
      <p:scale>
        <a:sx n="3" d="2"/>
        <a:sy n="3" d="2"/>
      </p:scale>
      <p:origin x="0" y="0"/>
    </p:cViewPr>
  </p:notesTextViewPr>
  <p:sorterViewPr>
    <p:cViewPr varScale="1">
      <p:scale>
        <a:sx n="1" d="1"/>
        <a:sy n="1" d="1"/>
      </p:scale>
      <p:origin x="0" y="0"/>
    </p:cViewPr>
  </p:sorterViewPr>
  <p:notesViewPr>
    <p:cSldViewPr snapToGrid="0">
      <p:cViewPr varScale="1">
        <p:scale>
          <a:sx n="52" d="100"/>
          <a:sy n="52" d="100"/>
        </p:scale>
        <p:origin x="1824" y="56"/>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8.xml"/><Relationship Id="rId13" Type="http://schemas.openxmlformats.org/officeDocument/2006/relationships/slide" Target="slides/slide5.xml"/><Relationship Id="rId18" Type="http://schemas.openxmlformats.org/officeDocument/2006/relationships/slide" Target="slides/slide10.xml"/><Relationship Id="rId3" Type="http://schemas.openxmlformats.org/officeDocument/2006/relationships/slideMaster" Target="slideMasters/slideMaster3.xml"/><Relationship Id="rId21" Type="http://schemas.openxmlformats.org/officeDocument/2006/relationships/commentAuthors" Target="commentAuthors.xml"/><Relationship Id="rId7" Type="http://schemas.openxmlformats.org/officeDocument/2006/relationships/slideMaster" Target="slideMasters/slideMaster7.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8.xml"/><Relationship Id="rId20" Type="http://schemas.openxmlformats.org/officeDocument/2006/relationships/tags" Target="tags/tag1.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3.xml"/><Relationship Id="rId24" Type="http://schemas.openxmlformats.org/officeDocument/2006/relationships/theme" Target="theme/theme1.xml"/><Relationship Id="rId5" Type="http://schemas.openxmlformats.org/officeDocument/2006/relationships/slideMaster" Target="slideMasters/slideMaster5.xml"/><Relationship Id="rId15" Type="http://schemas.openxmlformats.org/officeDocument/2006/relationships/slide" Target="slides/slide7.xml"/><Relationship Id="rId23" Type="http://schemas.openxmlformats.org/officeDocument/2006/relationships/viewProps" Target="viewProps.xml"/><Relationship Id="rId10" Type="http://schemas.openxmlformats.org/officeDocument/2006/relationships/slide" Target="slides/slide2.xml"/><Relationship Id="rId19" Type="http://schemas.openxmlformats.org/officeDocument/2006/relationships/notesMaster" Target="notesMasters/notesMaster1.xml"/><Relationship Id="rId4" Type="http://schemas.openxmlformats.org/officeDocument/2006/relationships/slideMaster" Target="slideMasters/slideMaster4.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oleObject" Target="file:///F:\&#22235;&#29615;\SH-&#20934;&#20837;\2025&#24180;&#26690;&#21708;&#40784;&#29305;&#39033;&#30446;\&#26690;&#21708;&#40784;&#29305;\&#36136;&#37327;&#26631;&#20934;&#34920;&#26684;.xlsx"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200" b="1" i="0" u="none" strike="noStrike" kern="1200" spc="0" baseline="0">
                <a:solidFill>
                  <a:schemeClr val="tx1">
                    <a:lumMod val="65000"/>
                    <a:lumOff val="35000"/>
                  </a:schemeClr>
                </a:solidFill>
                <a:latin typeface="Arial" panose="020B0604020202020204" pitchFamily="34" charset="0"/>
                <a:ea typeface="微软雅黑" panose="020B0503020204020204" pitchFamily="34" charset="-122"/>
                <a:cs typeface="+mn-cs"/>
                <a:sym typeface="Arial" panose="020B0604020202020204" pitchFamily="34" charset="0"/>
              </a:defRPr>
            </a:pPr>
            <a:r>
              <a:rPr lang="en-US" sz="1200" b="1"/>
              <a:t>11952</a:t>
            </a:r>
            <a:r>
              <a:rPr lang="zh-CN" sz="1200" b="1"/>
              <a:t>例次桂哌齐特不良反应中血液系统不良反应构成比逐年下降</a:t>
            </a:r>
          </a:p>
        </c:rich>
      </c:tx>
      <c:layout>
        <c:manualLayout>
          <c:xMode val="edge"/>
          <c:yMode val="edge"/>
          <c:x val="0.13084993263761849"/>
          <c:y val="6.6339241489587905E-2"/>
        </c:manualLayout>
      </c:layout>
      <c:overlay val="0"/>
      <c:spPr>
        <a:noFill/>
        <a:ln>
          <a:noFill/>
        </a:ln>
        <a:effectLst/>
      </c:spPr>
      <c:txPr>
        <a:bodyPr rot="0" spcFirstLastPara="1" vertOverflow="ellipsis" vert="horz" wrap="square" anchor="ctr" anchorCtr="1"/>
        <a:lstStyle/>
        <a:p>
          <a:pPr>
            <a:defRPr sz="1200" b="1" i="0" u="none" strike="noStrike" kern="1200" spc="0" baseline="0">
              <a:solidFill>
                <a:schemeClr val="tx1">
                  <a:lumMod val="65000"/>
                  <a:lumOff val="35000"/>
                </a:schemeClr>
              </a:solidFill>
              <a:latin typeface="Arial" panose="020B0604020202020204" pitchFamily="34" charset="0"/>
              <a:ea typeface="微软雅黑" panose="020B0503020204020204" pitchFamily="34" charset="-122"/>
              <a:cs typeface="+mn-cs"/>
              <a:sym typeface="Arial" panose="020B0604020202020204" pitchFamily="34" charset="0"/>
            </a:defRPr>
          </a:pPr>
          <a:endParaRPr lang="zh-CN"/>
        </a:p>
      </c:txPr>
    </c:title>
    <c:autoTitleDeleted val="0"/>
    <c:plotArea>
      <c:layout/>
      <c:barChart>
        <c:barDir val="col"/>
        <c:grouping val="clustered"/>
        <c:varyColors val="0"/>
        <c:ser>
          <c:idx val="0"/>
          <c:order val="0"/>
          <c:tx>
            <c:strRef>
              <c:f>北大!$N$2</c:f>
              <c:strCache>
                <c:ptCount val="1"/>
                <c:pt idx="0">
                  <c:v>百分率</c:v>
                </c:pt>
              </c:strCache>
            </c:strRef>
          </c:tx>
          <c:spPr>
            <a:solidFill>
              <a:srgbClr val="D73D3D"/>
            </a:solidFill>
            <a:ln>
              <a:solidFill>
                <a:srgbClr val="D74B4B">
                  <a:lumMod val="60000"/>
                  <a:lumOff val="40000"/>
                </a:srgbClr>
              </a:solidFill>
            </a:ln>
            <a:effectLst/>
          </c:spPr>
          <c:invertIfNegative val="0"/>
          <c:dLbls>
            <c:spPr>
              <a:noFill/>
              <a:ln>
                <a:noFill/>
              </a:ln>
              <a:effectLst/>
            </c:spPr>
            <c:txPr>
              <a:bodyPr rot="0" spcFirstLastPara="1" vertOverflow="ellipsis" vert="horz" wrap="square" anchor="ctr" anchorCtr="1"/>
              <a:lstStyle/>
              <a:p>
                <a:pPr>
                  <a:defRPr sz="900" b="0" i="0" u="none" strike="noStrike" kern="1200" baseline="0">
                    <a:solidFill>
                      <a:schemeClr val="tx1">
                        <a:lumMod val="75000"/>
                        <a:lumOff val="25000"/>
                      </a:schemeClr>
                    </a:solidFill>
                    <a:latin typeface="Arial" panose="020B0604020202020204" pitchFamily="34" charset="0"/>
                    <a:ea typeface="微软雅黑" panose="020B0503020204020204" pitchFamily="34" charset="-122"/>
                    <a:cs typeface="+mn-cs"/>
                    <a:sym typeface="Arial" panose="020B0604020202020204" pitchFamily="34" charset="0"/>
                  </a:defRPr>
                </a:pPr>
                <a:endParaRPr lang="zh-CN"/>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北大!$H$3:$H$17</c:f>
              <c:numCache>
                <c:formatCode>@</c:formatCode>
                <c:ptCount val="15"/>
                <c:pt idx="0">
                  <c:v>2002</c:v>
                </c:pt>
                <c:pt idx="1">
                  <c:v>2003</c:v>
                </c:pt>
                <c:pt idx="2">
                  <c:v>2004</c:v>
                </c:pt>
                <c:pt idx="3">
                  <c:v>2005</c:v>
                </c:pt>
                <c:pt idx="4">
                  <c:v>2006</c:v>
                </c:pt>
                <c:pt idx="5">
                  <c:v>2007</c:v>
                </c:pt>
                <c:pt idx="6">
                  <c:v>2008</c:v>
                </c:pt>
                <c:pt idx="7">
                  <c:v>2009</c:v>
                </c:pt>
                <c:pt idx="8">
                  <c:v>2010</c:v>
                </c:pt>
                <c:pt idx="9">
                  <c:v>2011</c:v>
                </c:pt>
                <c:pt idx="10">
                  <c:v>2012</c:v>
                </c:pt>
                <c:pt idx="11">
                  <c:v>2013</c:v>
                </c:pt>
                <c:pt idx="12">
                  <c:v>2014</c:v>
                </c:pt>
                <c:pt idx="13">
                  <c:v>2015</c:v>
                </c:pt>
                <c:pt idx="14">
                  <c:v>2016</c:v>
                </c:pt>
              </c:numCache>
            </c:numRef>
          </c:cat>
          <c:val>
            <c:numRef>
              <c:f>北大!$N$3:$N$17</c:f>
              <c:numCache>
                <c:formatCode>0.00%</c:formatCode>
                <c:ptCount val="15"/>
                <c:pt idx="0">
                  <c:v>0</c:v>
                </c:pt>
                <c:pt idx="1">
                  <c:v>0.1</c:v>
                </c:pt>
                <c:pt idx="2">
                  <c:v>5.8799999999999998E-2</c:v>
                </c:pt>
                <c:pt idx="3">
                  <c:v>5.45E-2</c:v>
                </c:pt>
                <c:pt idx="4">
                  <c:v>5.2299999999999999E-2</c:v>
                </c:pt>
                <c:pt idx="5">
                  <c:v>1.9199999999999998E-2</c:v>
                </c:pt>
                <c:pt idx="6">
                  <c:v>2.4E-2</c:v>
                </c:pt>
                <c:pt idx="7">
                  <c:v>1.9300000000000001E-2</c:v>
                </c:pt>
                <c:pt idx="8">
                  <c:v>2.1600000000000001E-2</c:v>
                </c:pt>
                <c:pt idx="9">
                  <c:v>2.5399999999999999E-2</c:v>
                </c:pt>
                <c:pt idx="10">
                  <c:v>1.7100000000000001E-2</c:v>
                </c:pt>
                <c:pt idx="11">
                  <c:v>1.3100000000000001E-2</c:v>
                </c:pt>
                <c:pt idx="12">
                  <c:v>1.32E-2</c:v>
                </c:pt>
                <c:pt idx="13">
                  <c:v>1.55E-2</c:v>
                </c:pt>
                <c:pt idx="14">
                  <c:v>1.34E-2</c:v>
                </c:pt>
              </c:numCache>
            </c:numRef>
          </c:val>
          <c:extLst>
            <c:ext xmlns:c16="http://schemas.microsoft.com/office/drawing/2014/chart" uri="{C3380CC4-5D6E-409C-BE32-E72D297353CC}">
              <c16:uniqueId val="{00000000-9459-4179-9DA9-CCBBEA1E10F8}"/>
            </c:ext>
          </c:extLst>
        </c:ser>
        <c:dLbls>
          <c:showLegendKey val="0"/>
          <c:showVal val="0"/>
          <c:showCatName val="0"/>
          <c:showSerName val="0"/>
          <c:showPercent val="0"/>
          <c:showBubbleSize val="0"/>
        </c:dLbls>
        <c:gapWidth val="150"/>
        <c:axId val="976533408"/>
        <c:axId val="976525248"/>
      </c:barChart>
      <c:catAx>
        <c:axId val="976533408"/>
        <c:scaling>
          <c:orientation val="minMax"/>
        </c:scaling>
        <c:delete val="0"/>
        <c:axPos val="b"/>
        <c:numFmt formatCode="@"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Arial" panose="020B0604020202020204" pitchFamily="34" charset="0"/>
                <a:ea typeface="微软雅黑" panose="020B0503020204020204" pitchFamily="34" charset="-122"/>
                <a:cs typeface="+mn-cs"/>
                <a:sym typeface="Arial" panose="020B0604020202020204" pitchFamily="34" charset="0"/>
              </a:defRPr>
            </a:pPr>
            <a:endParaRPr lang="zh-CN"/>
          </a:p>
        </c:txPr>
        <c:crossAx val="976525248"/>
        <c:crosses val="autoZero"/>
        <c:auto val="1"/>
        <c:lblAlgn val="ctr"/>
        <c:lblOffset val="100"/>
        <c:noMultiLvlLbl val="0"/>
      </c:catAx>
      <c:valAx>
        <c:axId val="976525248"/>
        <c:scaling>
          <c:orientation val="minMax"/>
        </c:scaling>
        <c:delete val="0"/>
        <c:axPos val="l"/>
        <c:majorGridlines>
          <c:spPr>
            <a:ln w="9525" cap="flat" cmpd="sng" algn="ctr">
              <a:solidFill>
                <a:schemeClr val="tx1">
                  <a:lumMod val="15000"/>
                  <a:lumOff val="85000"/>
                </a:schemeClr>
              </a:solidFill>
              <a:round/>
            </a:ln>
            <a:effectLst/>
          </c:spPr>
        </c:majorGridlines>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Arial" panose="020B0604020202020204" pitchFamily="34" charset="0"/>
                <a:ea typeface="微软雅黑" panose="020B0503020204020204" pitchFamily="34" charset="-122"/>
                <a:cs typeface="+mn-cs"/>
                <a:sym typeface="Arial" panose="020B0604020202020204" pitchFamily="34" charset="0"/>
              </a:defRPr>
            </a:pPr>
            <a:endParaRPr lang="zh-CN"/>
          </a:p>
        </c:txPr>
        <c:crossAx val="97653340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latin typeface="Arial" panose="020B0604020202020204" pitchFamily="34" charset="0"/>
          <a:ea typeface="微软雅黑" panose="020B0503020204020204" pitchFamily="34" charset="-122"/>
          <a:sym typeface="Arial" panose="020B0604020202020204" pitchFamily="34" charset="0"/>
        </a:defRPr>
      </a:pPr>
      <a:endParaRPr lang="zh-CN"/>
    </a:p>
  </c:txPr>
  <c:externalData r:id="rId4">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9.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30CD441-52C1-45D6-AE1A-1A95FB9128CB}" type="datetimeFigureOut">
              <a:rPr lang="zh-CN" altLang="en-US" smtClean="0"/>
              <a:t>2025/7/19</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A29A098-A50C-4311-832D-E05A0FBBB640}" type="slidenum">
              <a:rPr lang="zh-CN" altLang="en-US" smtClean="0"/>
              <a:t>‹#›</a:t>
            </a:fld>
            <a:endParaRPr lang="zh-CN" altLang="en-US"/>
          </a:p>
        </p:txBody>
      </p:sp>
    </p:spTree>
    <p:extLst>
      <p:ext uri="{BB962C8B-B14F-4D97-AF65-F5344CB8AC3E}">
        <p14:creationId xmlns:p14="http://schemas.microsoft.com/office/powerpoint/2010/main" val="355275683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9216456-CEC3-829D-BF7A-9A258A9BE496}"/>
            </a:ext>
          </a:extLst>
        </p:cNvPr>
        <p:cNvGrpSpPr/>
        <p:nvPr/>
      </p:nvGrpSpPr>
      <p:grpSpPr>
        <a:xfrm>
          <a:off x="0" y="0"/>
          <a:ext cx="0" cy="0"/>
          <a:chOff x="0" y="0"/>
          <a:chExt cx="0" cy="0"/>
        </a:xfrm>
      </p:grpSpPr>
      <p:sp>
        <p:nvSpPr>
          <p:cNvPr id="2" name="幻灯片图像占位符 1">
            <a:extLst>
              <a:ext uri="{FF2B5EF4-FFF2-40B4-BE49-F238E27FC236}">
                <a16:creationId xmlns:a16="http://schemas.microsoft.com/office/drawing/2014/main" id="{66E16CD5-9363-60A8-D6FA-FC8A5972466B}"/>
              </a:ext>
            </a:extLst>
          </p:cNvPr>
          <p:cNvSpPr>
            <a:spLocks noGrp="1" noRot="1" noChangeAspect="1"/>
          </p:cNvSpPr>
          <p:nvPr>
            <p:ph type="sldImg"/>
          </p:nvPr>
        </p:nvSpPr>
        <p:spPr/>
      </p:sp>
      <p:sp>
        <p:nvSpPr>
          <p:cNvPr id="3" name="备注占位符 2">
            <a:extLst>
              <a:ext uri="{FF2B5EF4-FFF2-40B4-BE49-F238E27FC236}">
                <a16:creationId xmlns:a16="http://schemas.microsoft.com/office/drawing/2014/main" id="{6EACDB15-A9D0-DF26-0B5C-04D0F6BBD459}"/>
              </a:ext>
            </a:extLst>
          </p:cNvPr>
          <p:cNvSpPr>
            <a:spLocks noGrp="1"/>
          </p:cNvSpPr>
          <p:nvPr>
            <p:ph type="body" idx="1"/>
          </p:nvPr>
        </p:nvSpPr>
        <p:spPr/>
        <p:txBody>
          <a:bodyPr/>
          <a:lstStyle/>
          <a:p>
            <a:endParaRPr lang="zh-CN" altLang="en-US" dirty="0"/>
          </a:p>
        </p:txBody>
      </p:sp>
      <p:sp>
        <p:nvSpPr>
          <p:cNvPr id="4" name="灯片编号占位符 3">
            <a:extLst>
              <a:ext uri="{FF2B5EF4-FFF2-40B4-BE49-F238E27FC236}">
                <a16:creationId xmlns:a16="http://schemas.microsoft.com/office/drawing/2014/main" id="{BFE1A48C-FFCD-42C7-5660-827D857606E0}"/>
              </a:ext>
            </a:extLst>
          </p:cNvPr>
          <p:cNvSpPr>
            <a:spLocks noGrp="1"/>
          </p:cNvSpPr>
          <p:nvPr>
            <p:ph type="sldNum" sz="quarter" idx="5"/>
          </p:nvPr>
        </p:nvSpPr>
        <p:spPr/>
        <p:txBody>
          <a:bodyPr/>
          <a:lstStyle/>
          <a:p>
            <a:fld id="{9A29A098-A50C-4311-832D-E05A0FBBB640}" type="slidenum">
              <a:rPr lang="zh-CN" altLang="en-US" smtClean="0"/>
              <a:t>1</a:t>
            </a:fld>
            <a:endParaRPr lang="zh-CN" altLang="en-US"/>
          </a:p>
        </p:txBody>
      </p:sp>
    </p:spTree>
    <p:extLst>
      <p:ext uri="{BB962C8B-B14F-4D97-AF65-F5344CB8AC3E}">
        <p14:creationId xmlns:p14="http://schemas.microsoft.com/office/powerpoint/2010/main" val="21785816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9A29A098-A50C-4311-832D-E05A0FBBB640}" type="slidenum">
              <a:rPr lang="zh-CN" altLang="en-US" smtClean="0"/>
              <a:t>3</a:t>
            </a:fld>
            <a:endParaRPr lang="zh-CN" altLang="en-US"/>
          </a:p>
        </p:txBody>
      </p:sp>
    </p:spTree>
    <p:extLst>
      <p:ext uri="{BB962C8B-B14F-4D97-AF65-F5344CB8AC3E}">
        <p14:creationId xmlns:p14="http://schemas.microsoft.com/office/powerpoint/2010/main" val="330444699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9A29A098-A50C-4311-832D-E05A0FBBB640}" type="slidenum">
              <a:rPr lang="zh-CN" altLang="en-US" smtClean="0"/>
              <a:t>7</a:t>
            </a:fld>
            <a:endParaRPr lang="zh-CN" altLang="en-US"/>
          </a:p>
        </p:txBody>
      </p:sp>
    </p:spTree>
    <p:extLst>
      <p:ext uri="{BB962C8B-B14F-4D97-AF65-F5344CB8AC3E}">
        <p14:creationId xmlns:p14="http://schemas.microsoft.com/office/powerpoint/2010/main" val="45018847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highlight>
                <a:srgbClr val="FFFF00"/>
              </a:highlight>
            </a:endParaRPr>
          </a:p>
        </p:txBody>
      </p:sp>
      <p:sp>
        <p:nvSpPr>
          <p:cNvPr id="4" name="灯片编号占位符 3"/>
          <p:cNvSpPr>
            <a:spLocks noGrp="1"/>
          </p:cNvSpPr>
          <p:nvPr>
            <p:ph type="sldNum" sz="quarter" idx="5"/>
          </p:nvPr>
        </p:nvSpPr>
        <p:spPr/>
        <p:txBody>
          <a:bodyPr/>
          <a:lstStyle/>
          <a:p>
            <a:fld id="{9A29A098-A50C-4311-832D-E05A0FBBB640}" type="slidenum">
              <a:rPr lang="zh-CN" altLang="en-US" smtClean="0"/>
              <a:t>8</a:t>
            </a:fld>
            <a:endParaRPr lang="zh-CN" altLang="en-US"/>
          </a:p>
        </p:txBody>
      </p:sp>
    </p:spTree>
    <p:extLst>
      <p:ext uri="{BB962C8B-B14F-4D97-AF65-F5344CB8AC3E}">
        <p14:creationId xmlns:p14="http://schemas.microsoft.com/office/powerpoint/2010/main" val="349978941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9A29A098-A50C-4311-832D-E05A0FBBB640}" type="slidenum">
              <a:rPr lang="zh-CN" altLang="en-US" smtClean="0"/>
              <a:t>9</a:t>
            </a:fld>
            <a:endParaRPr lang="zh-CN" altLang="en-US"/>
          </a:p>
        </p:txBody>
      </p:sp>
    </p:spTree>
    <p:extLst>
      <p:ext uri="{BB962C8B-B14F-4D97-AF65-F5344CB8AC3E}">
        <p14:creationId xmlns:p14="http://schemas.microsoft.com/office/powerpoint/2010/main" val="252129227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8.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6.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346869"/>
            <a:ext cx="9144000" cy="2387600"/>
          </a:xfrm>
        </p:spPr>
        <p:txBody>
          <a:bodyPr anchor="b"/>
          <a:lstStyle>
            <a:lvl1pPr algn="ctr">
              <a:defRPr sz="4800"/>
            </a:lvl1pPr>
          </a:lstStyle>
          <a:p>
            <a:r>
              <a:rPr lang="zh-CN" altLang="en-US" noProof="1"/>
              <a:t>单击此处编辑母版标题样式</a:t>
            </a:r>
          </a:p>
        </p:txBody>
      </p:sp>
      <p:sp>
        <p:nvSpPr>
          <p:cNvPr id="3" name="副标题 2"/>
          <p:cNvSpPr>
            <a:spLocks noGrp="1"/>
          </p:cNvSpPr>
          <p:nvPr>
            <p:ph type="subTitle" idx="1"/>
          </p:nvPr>
        </p:nvSpPr>
        <p:spPr>
          <a:xfrm>
            <a:off x="1524000" y="2916238"/>
            <a:ext cx="9144000" cy="1655762"/>
          </a:xfrm>
          <a:prstGeom prst="rect">
            <a:avLst/>
          </a:prstGeom>
        </p:spPr>
        <p:txBody>
          <a:bodyPr/>
          <a:lstStyle>
            <a:lvl1pPr marL="0" indent="0" algn="ctr">
              <a:buNone/>
              <a:defRPr sz="2400" b="1">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noProof="1"/>
              <a:t>单击此处编辑母版副标题样式</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cSld name="1_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a:xfrm>
            <a:off x="609600" y="6356351"/>
            <a:ext cx="2844800" cy="365125"/>
          </a:xfrm>
          <a:prstGeom prst="rect">
            <a:avLst/>
          </a:prstGeom>
        </p:spPr>
        <p:txBody>
          <a:bodyPr/>
          <a:lstStyle/>
          <a:p>
            <a:fld id="{530820CF-B880-4189-942D-D702A7CBA730}" type="datetimeFigureOut">
              <a:rPr lang="zh-CN" altLang="en-US" smtClean="0">
                <a:solidFill>
                  <a:prstClr val="black">
                    <a:tint val="75000"/>
                  </a:prstClr>
                </a:solidFill>
              </a:rPr>
              <a:t>2025/7/19</a:t>
            </a:fld>
            <a:endParaRPr lang="zh-CN" altLang="en-US">
              <a:solidFill>
                <a:prstClr val="black">
                  <a:tint val="75000"/>
                </a:prstClr>
              </a:solidFill>
            </a:endParaRPr>
          </a:p>
        </p:txBody>
      </p:sp>
      <p:sp>
        <p:nvSpPr>
          <p:cNvPr id="4" name="页脚占位符 3"/>
          <p:cNvSpPr>
            <a:spLocks noGrp="1"/>
          </p:cNvSpPr>
          <p:nvPr>
            <p:ph type="ftr" sz="quarter" idx="11"/>
          </p:nvPr>
        </p:nvSpPr>
        <p:spPr>
          <a:xfrm>
            <a:off x="4165600" y="6356351"/>
            <a:ext cx="3860800" cy="365125"/>
          </a:xfrm>
          <a:prstGeom prst="rect">
            <a:avLst/>
          </a:prstGeom>
        </p:spPr>
        <p:txBody>
          <a:bodyPr/>
          <a:lstStyle/>
          <a:p>
            <a:endParaRPr lang="zh-CN" altLang="en-US">
              <a:solidFill>
                <a:prstClr val="black">
                  <a:tint val="75000"/>
                </a:prstClr>
              </a:solidFill>
            </a:endParaRPr>
          </a:p>
        </p:txBody>
      </p:sp>
      <p:sp>
        <p:nvSpPr>
          <p:cNvPr id="5" name="灯片编号占位符 4"/>
          <p:cNvSpPr>
            <a:spLocks noGrp="1"/>
          </p:cNvSpPr>
          <p:nvPr>
            <p:ph type="sldNum" sz="quarter" idx="12"/>
          </p:nvPr>
        </p:nvSpPr>
        <p:spPr>
          <a:xfrm>
            <a:off x="8737600" y="6356351"/>
            <a:ext cx="2844800" cy="365125"/>
          </a:xfrm>
          <a:prstGeom prst="rect">
            <a:avLst/>
          </a:prstGeom>
        </p:spPr>
        <p:txBody>
          <a:bodyPr/>
          <a:lstStyle/>
          <a:p>
            <a:fld id="{0C913308-F349-4B6D-A68A-DD1791B4A57B}" type="slidenum">
              <a:rPr lang="zh-CN" altLang="en-US" smtClean="0">
                <a:solidFill>
                  <a:prstClr val="black">
                    <a:tint val="75000"/>
                  </a:prstClr>
                </a:solidFill>
              </a:rPr>
              <a:t>‹#›</a:t>
            </a:fld>
            <a:endParaRPr lang="zh-CN" altLang="en-US">
              <a:solidFill>
                <a:prstClr val="black">
                  <a:tint val="75000"/>
                </a:prstClr>
              </a:solidFill>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1_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838200" y="6356350"/>
            <a:ext cx="2743200" cy="365125"/>
          </a:xfrm>
        </p:spPr>
        <p:txBody>
          <a:bodyPr/>
          <a:lstStyle/>
          <a:p>
            <a:fld id="{82F288E0-7875-42C4-84C8-98DBBD3BF4D2}" type="datetimeFigureOut">
              <a:rPr lang="zh-CN" altLang="en-US" smtClean="0"/>
              <a:t>2025/7/19</a:t>
            </a:fld>
            <a:endParaRPr lang="zh-CN" altLang="en-US"/>
          </a:p>
        </p:txBody>
      </p:sp>
      <p:sp>
        <p:nvSpPr>
          <p:cNvPr id="3" name="页脚占位符 2"/>
          <p:cNvSpPr>
            <a:spLocks noGrp="1"/>
          </p:cNvSpPr>
          <p:nvPr>
            <p:ph type="ftr" sz="quarter" idx="11"/>
          </p:nvPr>
        </p:nvSpPr>
        <p:spPr>
          <a:xfrm>
            <a:off x="4038600" y="6356350"/>
            <a:ext cx="4114800" cy="365125"/>
          </a:xfrm>
        </p:spPr>
        <p:txBody>
          <a:bodyPr/>
          <a:lstStyle/>
          <a:p>
            <a:endParaRPr lang="zh-CN" altLang="en-US"/>
          </a:p>
        </p:txBody>
      </p:sp>
      <p:sp>
        <p:nvSpPr>
          <p:cNvPr id="4" name="灯片编号占位符 3"/>
          <p:cNvSpPr>
            <a:spLocks noGrp="1"/>
          </p:cNvSpPr>
          <p:nvPr>
            <p:ph type="sldNum" sz="quarter" idx="12"/>
          </p:nvPr>
        </p:nvSpPr>
        <p:spPr>
          <a:xfrm>
            <a:off x="8610600" y="6356350"/>
            <a:ext cx="2743200" cy="365125"/>
          </a:xfrm>
        </p:spPr>
        <p:txBody>
          <a:bodyPr/>
          <a:lstStyle/>
          <a:p>
            <a:fld id="{7D9BB5D0-35E4-459D-AEF3-FE4D7C45CC19}" type="slidenum">
              <a:rPr lang="zh-CN" altLang="en-US" smtClean="0"/>
              <a:t>‹#›</a:t>
            </a:fld>
            <a:endParaRPr lang="zh-CN"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矩形 1"/>
          <p:cNvSpPr/>
          <p:nvPr/>
        </p:nvSpPr>
        <p:spPr>
          <a:xfrm rot="5400000">
            <a:off x="6018588" y="-6024884"/>
            <a:ext cx="154825" cy="12192001"/>
          </a:xfrm>
          <a:prstGeom prst="rect">
            <a:avLst/>
          </a:prstGeom>
          <a:solidFill>
            <a:srgbClr val="0079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矩形 2"/>
          <p:cNvSpPr/>
          <p:nvPr/>
        </p:nvSpPr>
        <p:spPr>
          <a:xfrm rot="5400000">
            <a:off x="2636324" y="-1478281"/>
            <a:ext cx="154827" cy="309880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矩形 3"/>
          <p:cNvSpPr/>
          <p:nvPr/>
        </p:nvSpPr>
        <p:spPr>
          <a:xfrm rot="5400000">
            <a:off x="6018590" y="696158"/>
            <a:ext cx="154825" cy="12192001"/>
          </a:xfrm>
          <a:prstGeom prst="rect">
            <a:avLst/>
          </a:prstGeom>
          <a:solidFill>
            <a:srgbClr val="0079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矩形 4"/>
          <p:cNvSpPr/>
          <p:nvPr/>
        </p:nvSpPr>
        <p:spPr>
          <a:xfrm rot="5400000">
            <a:off x="9408929" y="5242759"/>
            <a:ext cx="154827" cy="309880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384526029"/>
      </p:ext>
    </p:extLst>
  </p:cSld>
  <p:clrMapOvr>
    <a:masterClrMapping/>
  </p:clrMapOvr>
  <mc:AlternateContent xmlns:mc="http://schemas.openxmlformats.org/markup-compatibility/2006" xmlns:p14="http://schemas.microsoft.com/office/powerpoint/2010/main">
    <mc:Choice Requires="p14">
      <p:transition spd="slow" p14:dur="2000" advClick="0" advTm="3000"/>
    </mc:Choice>
    <mc:Fallback xmlns="">
      <p:transition spd="slow" advClick="0" advTm="3000"/>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1_标题幻灯片">
    <p:spTree>
      <p:nvGrpSpPr>
        <p:cNvPr id="1" name=""/>
        <p:cNvGrpSpPr/>
        <p:nvPr/>
      </p:nvGrpSpPr>
      <p:grpSpPr>
        <a:xfrm>
          <a:off x="0" y="0"/>
          <a:ext cx="0" cy="0"/>
          <a:chOff x="0" y="0"/>
          <a:chExt cx="0" cy="0"/>
        </a:xfrm>
      </p:grpSpPr>
      <p:sp>
        <p:nvSpPr>
          <p:cNvPr id="4" name="矩形 3"/>
          <p:cNvSpPr/>
          <p:nvPr/>
        </p:nvSpPr>
        <p:spPr>
          <a:xfrm rot="5400000">
            <a:off x="6018590" y="696158"/>
            <a:ext cx="154825" cy="12192001"/>
          </a:xfrm>
          <a:prstGeom prst="rect">
            <a:avLst/>
          </a:prstGeom>
          <a:solidFill>
            <a:srgbClr val="0079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矩形 4"/>
          <p:cNvSpPr/>
          <p:nvPr/>
        </p:nvSpPr>
        <p:spPr>
          <a:xfrm rot="5400000">
            <a:off x="9408929" y="5242759"/>
            <a:ext cx="154827" cy="309880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2922409211"/>
      </p:ext>
    </p:extLst>
  </p:cSld>
  <p:clrMapOvr>
    <a:masterClrMapping/>
  </p:clrMapOvr>
  <mc:AlternateContent xmlns:mc="http://schemas.openxmlformats.org/markup-compatibility/2006" xmlns:p14="http://schemas.microsoft.com/office/powerpoint/2010/main">
    <mc:Choice Requires="p14">
      <p:transition spd="slow" p14:dur="2000" advClick="0" advTm="3000"/>
    </mc:Choice>
    <mc:Fallback xmlns="">
      <p:transition spd="slow" advClick="0" advTm="3000"/>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
        <p:nvSpPr>
          <p:cNvPr id="3" name="内容占位符 16">
            <a:extLst>
              <a:ext uri="{FF2B5EF4-FFF2-40B4-BE49-F238E27FC236}">
                <a16:creationId xmlns:a16="http://schemas.microsoft.com/office/drawing/2014/main" id="{07219499-81FD-65D8-BA63-15F90B187254}"/>
              </a:ext>
            </a:extLst>
          </p:cNvPr>
          <p:cNvSpPr>
            <a:spLocks noGrp="1"/>
          </p:cNvSpPr>
          <p:nvPr>
            <p:ph sz="quarter" idx="14"/>
          </p:nvPr>
        </p:nvSpPr>
        <p:spPr>
          <a:xfrm>
            <a:off x="717550" y="1182742"/>
            <a:ext cx="10549804" cy="5252983"/>
          </a:xfrm>
          <a:prstGeom prst="rect">
            <a:avLst/>
          </a:prstGeom>
        </p:spPr>
        <p:txBody>
          <a:bodyPr/>
          <a:lstStyle>
            <a:lvl1pPr>
              <a:lnSpc>
                <a:spcPct val="100000"/>
              </a:lnSpc>
              <a:spcBef>
                <a:spcPts val="1200"/>
              </a:spcBef>
              <a:defRPr sz="2400">
                <a:latin typeface="微软雅黑" panose="020B0503020204020204" pitchFamily="34" charset="-122"/>
                <a:ea typeface="微软雅黑" panose="020B0503020204020204" pitchFamily="34" charset="-122"/>
              </a:defRPr>
            </a:lvl1pPr>
            <a:lvl2pPr>
              <a:lnSpc>
                <a:spcPct val="100000"/>
              </a:lnSpc>
              <a:spcBef>
                <a:spcPts val="1200"/>
              </a:spcBef>
              <a:defRPr sz="2000">
                <a:latin typeface="微软雅黑" panose="020B0503020204020204" pitchFamily="34" charset="-122"/>
                <a:ea typeface="微软雅黑" panose="020B0503020204020204" pitchFamily="34" charset="-122"/>
              </a:defRPr>
            </a:lvl2pPr>
            <a:lvl3pPr>
              <a:lnSpc>
                <a:spcPct val="100000"/>
              </a:lnSpc>
              <a:spcBef>
                <a:spcPts val="1200"/>
              </a:spcBef>
              <a:defRPr sz="1800">
                <a:latin typeface="微软雅黑" panose="020B0503020204020204" pitchFamily="34" charset="-122"/>
                <a:ea typeface="微软雅黑" panose="020B0503020204020204" pitchFamily="34" charset="-122"/>
              </a:defRPr>
            </a:lvl3pPr>
            <a:lvl4pPr>
              <a:lnSpc>
                <a:spcPct val="100000"/>
              </a:lnSpc>
              <a:spcBef>
                <a:spcPts val="1200"/>
              </a:spcBef>
              <a:defRPr sz="1600">
                <a:latin typeface="微软雅黑" panose="020B0503020204020204" pitchFamily="34" charset="-122"/>
                <a:ea typeface="微软雅黑" panose="020B0503020204020204" pitchFamily="34" charset="-122"/>
              </a:defRPr>
            </a:lvl4pPr>
            <a:lvl5pPr>
              <a:lnSpc>
                <a:spcPct val="100000"/>
              </a:lnSpc>
              <a:spcBef>
                <a:spcPts val="1200"/>
              </a:spcBef>
              <a:defRPr sz="1400">
                <a:latin typeface="微软雅黑" panose="020B0503020204020204" pitchFamily="34" charset="-122"/>
                <a:ea typeface="微软雅黑" panose="020B0503020204020204" pitchFamily="34" charset="-122"/>
              </a:defRPr>
            </a:lvl5pPr>
          </a:lstStyle>
          <a:p>
            <a:pPr lvl="0"/>
            <a:r>
              <a:rPr lang="zh-CN" altLang="en-US" dirty="0"/>
              <a:t>单击此处编辑母版文本样式</a:t>
            </a:r>
          </a:p>
          <a:p>
            <a:pPr lvl="1"/>
            <a:r>
              <a:rPr lang="zh-CN" altLang="en-US" dirty="0"/>
              <a:t>二级</a:t>
            </a:r>
          </a:p>
          <a:p>
            <a:pPr lvl="2"/>
            <a:r>
              <a:rPr lang="zh-CN" altLang="en-US" dirty="0"/>
              <a:t>三级</a:t>
            </a:r>
          </a:p>
          <a:p>
            <a:pPr lvl="3"/>
            <a:r>
              <a:rPr lang="zh-CN" altLang="en-US" dirty="0"/>
              <a:t>四级</a:t>
            </a:r>
          </a:p>
          <a:p>
            <a:pPr lvl="4"/>
            <a:r>
              <a:rPr lang="zh-CN" altLang="en-US" dirty="0"/>
              <a:t>五级</a:t>
            </a:r>
          </a:p>
        </p:txBody>
      </p:sp>
      <p:sp>
        <p:nvSpPr>
          <p:cNvPr id="6" name="矩形 5"/>
          <p:cNvSpPr/>
          <p:nvPr/>
        </p:nvSpPr>
        <p:spPr>
          <a:xfrm rot="5400000">
            <a:off x="6018590" y="696158"/>
            <a:ext cx="154825" cy="12192001"/>
          </a:xfrm>
          <a:prstGeom prst="rect">
            <a:avLst/>
          </a:prstGeom>
          <a:solidFill>
            <a:srgbClr val="0079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矩形 6"/>
          <p:cNvSpPr/>
          <p:nvPr/>
        </p:nvSpPr>
        <p:spPr>
          <a:xfrm rot="5400000">
            <a:off x="9408929" y="5242759"/>
            <a:ext cx="154827" cy="309880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7" name="组合 16"/>
          <p:cNvGrpSpPr/>
          <p:nvPr/>
        </p:nvGrpSpPr>
        <p:grpSpPr>
          <a:xfrm>
            <a:off x="516255" y="473710"/>
            <a:ext cx="462280" cy="462280"/>
            <a:chOff x="813" y="746"/>
            <a:chExt cx="728" cy="728"/>
          </a:xfrm>
        </p:grpSpPr>
        <p:sp>
          <p:nvSpPr>
            <p:cNvPr id="65" name="矩形 64"/>
            <p:cNvSpPr/>
            <p:nvPr/>
          </p:nvSpPr>
          <p:spPr>
            <a:xfrm>
              <a:off x="813" y="746"/>
              <a:ext cx="634" cy="634"/>
            </a:xfrm>
            <a:prstGeom prst="rect">
              <a:avLst/>
            </a:prstGeom>
            <a:solidFill>
              <a:srgbClr val="0079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srgbClr val="BABABA"/>
                </a:solidFill>
                <a:effectLst/>
                <a:uLnTx/>
                <a:uFillTx/>
                <a:latin typeface="微软雅黑" panose="020B0503020204020204" pitchFamily="34" charset="-122"/>
                <a:ea typeface="微软雅黑" panose="020B0503020204020204" pitchFamily="34" charset="-122"/>
                <a:cs typeface="+mn-ea"/>
                <a:sym typeface="+mn-lt"/>
              </a:endParaRPr>
            </a:p>
          </p:txBody>
        </p:sp>
        <p:sp>
          <p:nvSpPr>
            <p:cNvPr id="66" name="矩形 65"/>
            <p:cNvSpPr/>
            <p:nvPr/>
          </p:nvSpPr>
          <p:spPr>
            <a:xfrm>
              <a:off x="1053" y="986"/>
              <a:ext cx="489" cy="489"/>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BABABA"/>
                </a:solidFill>
                <a:effectLst/>
                <a:uLnTx/>
                <a:uFillTx/>
                <a:latin typeface="微软雅黑" panose="020B0503020204020204" pitchFamily="34" charset="-122"/>
                <a:ea typeface="微软雅黑" panose="020B0503020204020204" pitchFamily="34" charset="-122"/>
                <a:cs typeface="+mn-ea"/>
                <a:sym typeface="+mn-lt"/>
              </a:endParaRPr>
            </a:p>
          </p:txBody>
        </p:sp>
      </p:grpSp>
      <p:sp>
        <p:nvSpPr>
          <p:cNvPr id="2" name="标题 1">
            <a:extLst>
              <a:ext uri="{FF2B5EF4-FFF2-40B4-BE49-F238E27FC236}">
                <a16:creationId xmlns:a16="http://schemas.microsoft.com/office/drawing/2014/main" id="{19338B0A-BCAE-D1E0-7CDB-FADA51836A71}"/>
              </a:ext>
            </a:extLst>
          </p:cNvPr>
          <p:cNvSpPr>
            <a:spLocks noGrp="1"/>
          </p:cNvSpPr>
          <p:nvPr>
            <p:ph type="title"/>
          </p:nvPr>
        </p:nvSpPr>
        <p:spPr>
          <a:xfrm>
            <a:off x="1131570" y="300252"/>
            <a:ext cx="8954126" cy="655718"/>
          </a:xfrm>
          <a:prstGeom prst="rect">
            <a:avLst/>
          </a:prstGeom>
        </p:spPr>
        <p:txBody>
          <a:bodyPr anchor="b"/>
          <a:lstStyle>
            <a:lvl1pPr>
              <a:defRPr sz="2800" b="1">
                <a:solidFill>
                  <a:srgbClr val="007993"/>
                </a:solidFill>
                <a:latin typeface="微软雅黑" panose="020B0503020204020204" pitchFamily="34" charset="-122"/>
                <a:ea typeface="微软雅黑" panose="020B0503020204020204" pitchFamily="34" charset="-122"/>
              </a:defRPr>
            </a:lvl1pPr>
          </a:lstStyle>
          <a:p>
            <a:r>
              <a:rPr lang="zh-CN" altLang="en-US" dirty="0"/>
              <a:t>单击此处编辑母版标题样式</a:t>
            </a:r>
          </a:p>
        </p:txBody>
      </p:sp>
    </p:spTree>
    <p:extLst>
      <p:ext uri="{BB962C8B-B14F-4D97-AF65-F5344CB8AC3E}">
        <p14:creationId xmlns:p14="http://schemas.microsoft.com/office/powerpoint/2010/main" val="439784392"/>
      </p:ext>
    </p:extLst>
  </p:cSld>
  <p:clrMapOvr>
    <a:masterClrMapping/>
  </p:clrMapOvr>
  <mc:AlternateContent xmlns:mc="http://schemas.openxmlformats.org/markup-compatibility/2006" xmlns:p14="http://schemas.microsoft.com/office/powerpoint/2010/main">
    <mc:Choice Requires="p14">
      <p:transition spd="slow" p14:dur="2000" advClick="0" advTm="3000"/>
    </mc:Choice>
    <mc:Fallback xmlns="">
      <p:transition spd="slow" advClick="0" advTm="3000"/>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413647294"/>
      </p:ext>
    </p:extLst>
  </p:cSld>
  <p:clrMapOvr>
    <a:masterClrMapping/>
  </p:clrMapOvr>
  <mc:AlternateContent xmlns:mc="http://schemas.openxmlformats.org/markup-compatibility/2006" xmlns:p14="http://schemas.microsoft.com/office/powerpoint/2010/main">
    <mc:Choice Requires="p14">
      <p:transition spd="slow" p14:dur="1500" advClick="0" advTm="0">
        <p14:window dir="vert"/>
      </p:transition>
    </mc:Choice>
    <mc:Fallback xmlns="">
      <p:transition spd="slow" advClick="0" advTm="0">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p:cSld name="仅标题">
    <p:spTree>
      <p:nvGrpSpPr>
        <p:cNvPr id="1" name=""/>
        <p:cNvGrpSpPr/>
        <p:nvPr/>
      </p:nvGrpSpPr>
      <p:grpSpPr>
        <a:xfrm>
          <a:off x="0" y="0"/>
          <a:ext cx="0" cy="0"/>
          <a:chOff x="0" y="0"/>
          <a:chExt cx="0" cy="0"/>
        </a:xfrm>
      </p:grpSpPr>
      <p:sp>
        <p:nvSpPr>
          <p:cNvPr id="3" name="日期占位符 2"/>
          <p:cNvSpPr>
            <a:spLocks noGrp="1"/>
          </p:cNvSpPr>
          <p:nvPr>
            <p:ph type="dt" sz="half" idx="10"/>
          </p:nvPr>
        </p:nvSpPr>
        <p:spPr/>
        <p:txBody>
          <a:bodyPr/>
          <a:lstStyle/>
          <a:p>
            <a:fld id="{3EBAC152-C384-4126-A41C-02F34DED3069}" type="datetime1">
              <a:rPr lang="zh-CN" altLang="en-US" smtClean="0"/>
              <a:t>2025/7/19</a:t>
            </a:fld>
            <a:endParaRPr lang="en-US" altLang="zh-CN"/>
          </a:p>
        </p:txBody>
      </p:sp>
      <p:sp>
        <p:nvSpPr>
          <p:cNvPr id="4" name="页脚占位符 3"/>
          <p:cNvSpPr>
            <a:spLocks noGrp="1"/>
          </p:cNvSpPr>
          <p:nvPr>
            <p:ph type="ftr" sz="quarter" idx="11"/>
          </p:nvPr>
        </p:nvSpPr>
        <p:spPr/>
        <p:txBody>
          <a:bodyPr/>
          <a:lstStyle/>
          <a:p>
            <a:endParaRPr lang="zh-CN" altLang="en-US" dirty="0"/>
          </a:p>
        </p:txBody>
      </p:sp>
      <p:sp>
        <p:nvSpPr>
          <p:cNvPr id="5" name="灯片编号占位符 4"/>
          <p:cNvSpPr>
            <a:spLocks noGrp="1"/>
          </p:cNvSpPr>
          <p:nvPr>
            <p:ph type="sldNum" sz="quarter" idx="12"/>
          </p:nvPr>
        </p:nvSpPr>
        <p:spPr/>
        <p:txBody>
          <a:bodyPr/>
          <a:lstStyle/>
          <a:p>
            <a:fld id="{7F65B630-C7FF-41C0-9923-C5E5E29EED81}" type="slidenum">
              <a:rPr lang="en-US" altLang="zh-CN" smtClean="0"/>
              <a:pPr/>
              <a:t>‹#›</a:t>
            </a:fld>
            <a:endParaRPr lang="en-US" altLang="zh-CN"/>
          </a:p>
        </p:txBody>
      </p:sp>
      <p:grpSp>
        <p:nvGrpSpPr>
          <p:cNvPr id="7" name="组合 6">
            <a:extLst>
              <a:ext uri="{FF2B5EF4-FFF2-40B4-BE49-F238E27FC236}">
                <a16:creationId xmlns:a16="http://schemas.microsoft.com/office/drawing/2014/main" id="{8BB53DC3-3B69-443F-A767-082A9A75F8B6}"/>
              </a:ext>
            </a:extLst>
          </p:cNvPr>
          <p:cNvGrpSpPr/>
          <p:nvPr/>
        </p:nvGrpSpPr>
        <p:grpSpPr>
          <a:xfrm>
            <a:off x="120243" y="189048"/>
            <a:ext cx="493511" cy="400685"/>
            <a:chOff x="176124" y="269073"/>
            <a:chExt cx="493511" cy="400685"/>
          </a:xfrm>
        </p:grpSpPr>
        <p:grpSp>
          <p:nvGrpSpPr>
            <p:cNvPr id="8" name="组合 7">
              <a:extLst>
                <a:ext uri="{FF2B5EF4-FFF2-40B4-BE49-F238E27FC236}">
                  <a16:creationId xmlns:a16="http://schemas.microsoft.com/office/drawing/2014/main" id="{ACBAB4DD-B963-46E0-BB0B-88ACF1D093C4}"/>
                </a:ext>
              </a:extLst>
            </p:cNvPr>
            <p:cNvGrpSpPr/>
            <p:nvPr/>
          </p:nvGrpSpPr>
          <p:grpSpPr>
            <a:xfrm>
              <a:off x="205710" y="269073"/>
              <a:ext cx="463925" cy="400685"/>
              <a:chOff x="89535" y="228233"/>
              <a:chExt cx="463925" cy="400685"/>
            </a:xfrm>
          </p:grpSpPr>
          <p:sp>
            <p:nvSpPr>
              <p:cNvPr id="10" name="等腰三角形 9">
                <a:extLst>
                  <a:ext uri="{FF2B5EF4-FFF2-40B4-BE49-F238E27FC236}">
                    <a16:creationId xmlns:a16="http://schemas.microsoft.com/office/drawing/2014/main" id="{3EF0E976-4F3F-45A5-BBFD-B45756EB03B6}"/>
                  </a:ext>
                </a:extLst>
              </p:cNvPr>
              <p:cNvSpPr/>
              <p:nvPr/>
            </p:nvSpPr>
            <p:spPr>
              <a:xfrm rot="10800000">
                <a:off x="89535" y="228233"/>
                <a:ext cx="434340" cy="400685"/>
              </a:xfrm>
              <a:prstGeom prs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11" name="等腰三角形 10">
                <a:extLst>
                  <a:ext uri="{FF2B5EF4-FFF2-40B4-BE49-F238E27FC236}">
                    <a16:creationId xmlns:a16="http://schemas.microsoft.com/office/drawing/2014/main" id="{DD08EFE2-51A8-453D-8597-8A0D62C04EE1}"/>
                  </a:ext>
                </a:extLst>
              </p:cNvPr>
              <p:cNvSpPr/>
              <p:nvPr/>
            </p:nvSpPr>
            <p:spPr>
              <a:xfrm rot="10800000">
                <a:off x="351471" y="428575"/>
                <a:ext cx="201989" cy="186338"/>
              </a:xfrm>
              <a:prstGeom prst="triangl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9" name="等腰三角形 8">
              <a:extLst>
                <a:ext uri="{FF2B5EF4-FFF2-40B4-BE49-F238E27FC236}">
                  <a16:creationId xmlns:a16="http://schemas.microsoft.com/office/drawing/2014/main" id="{D609222B-6725-4336-8CF2-2A4B4091E850}"/>
                </a:ext>
              </a:extLst>
            </p:cNvPr>
            <p:cNvSpPr/>
            <p:nvPr/>
          </p:nvSpPr>
          <p:spPr>
            <a:xfrm rot="10800000">
              <a:off x="176124" y="391712"/>
              <a:ext cx="201989" cy="186338"/>
            </a:xfrm>
            <a:prstGeom prst="triangl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7" name="内容占位符 16">
            <a:extLst>
              <a:ext uri="{FF2B5EF4-FFF2-40B4-BE49-F238E27FC236}">
                <a16:creationId xmlns:a16="http://schemas.microsoft.com/office/drawing/2014/main" id="{9C68BEF4-D2DD-4BEC-B99C-F10A03A8A098}"/>
              </a:ext>
            </a:extLst>
          </p:cNvPr>
          <p:cNvSpPr>
            <a:spLocks noGrp="1"/>
          </p:cNvSpPr>
          <p:nvPr>
            <p:ph sz="quarter" idx="14"/>
          </p:nvPr>
        </p:nvSpPr>
        <p:spPr>
          <a:xfrm>
            <a:off x="614363" y="944563"/>
            <a:ext cx="10582275" cy="5081587"/>
          </a:xfrm>
          <a:prstGeom prst="rect">
            <a:avLst/>
          </a:prstGeo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18" name="标题 1">
            <a:extLst>
              <a:ext uri="{FF2B5EF4-FFF2-40B4-BE49-F238E27FC236}">
                <a16:creationId xmlns:a16="http://schemas.microsoft.com/office/drawing/2014/main" id="{69D977EF-037C-4FEB-8D37-CC948067D0E2}"/>
              </a:ext>
            </a:extLst>
          </p:cNvPr>
          <p:cNvSpPr>
            <a:spLocks noGrp="1"/>
          </p:cNvSpPr>
          <p:nvPr>
            <p:ph type="title"/>
          </p:nvPr>
        </p:nvSpPr>
        <p:spPr>
          <a:xfrm>
            <a:off x="703286" y="79002"/>
            <a:ext cx="10515600" cy="620775"/>
          </a:xfrm>
          <a:prstGeom prst="rect">
            <a:avLst/>
          </a:prstGeom>
        </p:spPr>
        <p:txBody>
          <a:bodyPr anchor="ctr"/>
          <a:lstStyle>
            <a:lvl1pPr>
              <a:defRPr sz="3200" b="1">
                <a:solidFill>
                  <a:srgbClr val="768395"/>
                </a:solidFill>
              </a:defRPr>
            </a:lvl1pPr>
          </a:lstStyle>
          <a:p>
            <a:r>
              <a:rPr lang="zh-CN" altLang="en-US" dirty="0"/>
              <a:t>单击此处编辑母版标题样式</a:t>
            </a:r>
          </a:p>
        </p:txBody>
      </p:sp>
    </p:spTree>
    <p:extLst>
      <p:ext uri="{BB962C8B-B14F-4D97-AF65-F5344CB8AC3E}">
        <p14:creationId xmlns:p14="http://schemas.microsoft.com/office/powerpoint/2010/main" val="269660663"/>
      </p:ext>
    </p:extLst>
  </p:cSld>
  <p:clrMapOvr>
    <a:masterClrMapping/>
  </p:clrMapOvr>
  <mc:AlternateContent xmlns:mc="http://schemas.openxmlformats.org/markup-compatibility/2006" xmlns:p14="http://schemas.microsoft.com/office/powerpoint/2010/main">
    <mc:Choice Requires="p14">
      <p:transition spd="slow" p14:dur="1500" advTm="2000">
        <p:random/>
      </p:transition>
    </mc:Choice>
    <mc:Fallback xmlns="">
      <p:transition spd="slow" advTm="2000">
        <p:random/>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1_仅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F2A0DE85-3818-4E21-C1D0-642972C0456B}"/>
              </a:ext>
            </a:extLst>
          </p:cNvPr>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Tree>
    <p:extLst>
      <p:ext uri="{BB962C8B-B14F-4D97-AF65-F5344CB8AC3E}">
        <p14:creationId xmlns:p14="http://schemas.microsoft.com/office/powerpoint/2010/main" val="3598863466"/>
      </p:ext>
    </p:extLst>
  </p:cSld>
  <p:clrMapOvr>
    <a:masterClrMapping/>
  </p:clrMapOvr>
  <mc:AlternateContent xmlns:mc="http://schemas.openxmlformats.org/markup-compatibility/2006" xmlns:p14="http://schemas.microsoft.com/office/powerpoint/2010/main">
    <mc:Choice Requires="p14">
      <p:transition spd="slow" p14:dur="2000" advClick="0" advTm="3000"/>
    </mc:Choice>
    <mc:Fallback xmlns="">
      <p:transition spd="slow" advClick="0" advTm="3000"/>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obj">
  <p:cSld name="1_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9"/>
          <p:cNvSpPr>
            <a:spLocks noGrp="1" noChangeArrowheads="1"/>
          </p:cNvSpPr>
          <p:nvPr>
            <p:ph type="dt" sz="half" idx="10"/>
          </p:nvPr>
        </p:nvSpPr>
        <p:spPr>
          <a:xfrm>
            <a:off x="609600" y="6356351"/>
            <a:ext cx="2844800" cy="365125"/>
          </a:xfrm>
          <a:prstGeom prst="rect">
            <a:avLst/>
          </a:prstGeom>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字魂36号-正文宋楷"/>
              <a:cs typeface="+mn-cs"/>
            </a:endParaRPr>
          </a:p>
        </p:txBody>
      </p:sp>
      <p:sp>
        <p:nvSpPr>
          <p:cNvPr id="5" name="页脚占位符 21"/>
          <p:cNvSpPr>
            <a:spLocks noGrp="1" noChangeArrowheads="1"/>
          </p:cNvSpPr>
          <p:nvPr>
            <p:ph type="ftr" sz="quarter" idx="11"/>
          </p:nvPr>
        </p:nvSpPr>
        <p:spPr>
          <a:xfrm>
            <a:off x="3556000" y="6356351"/>
            <a:ext cx="4470400" cy="365125"/>
          </a:xfrm>
          <a:prstGeom prst="rect">
            <a:avLst/>
          </a:prstGeom>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字魂36号-正文宋楷"/>
              <a:cs typeface="+mn-cs"/>
            </a:endParaRPr>
          </a:p>
        </p:txBody>
      </p:sp>
      <p:sp>
        <p:nvSpPr>
          <p:cNvPr id="6" name="灯片编号占位符 17"/>
          <p:cNvSpPr>
            <a:spLocks noGrp="1" noChangeArrowheads="1"/>
          </p:cNvSpPr>
          <p:nvPr>
            <p:ph type="sldNum" sz="quarter" idx="12"/>
          </p:nvPr>
        </p:nvSpPr>
        <p:spPr>
          <a:xfrm>
            <a:off x="10566400" y="6356351"/>
            <a:ext cx="1016000" cy="365125"/>
          </a:xfrm>
          <a:prstGeom prst="rect">
            <a:avLst/>
          </a:prstGeom>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4155BF35-9BF8-4233-AF58-4F6247EBDEC9}" type="slidenum">
              <a:rPr kumimoji="0" lang="en-US" altLang="zh-CN" sz="1800" b="0" i="0" u="none" strike="noStrike" kern="1200" cap="none" spc="0" normalizeH="0" baseline="0" noProof="0">
                <a:ln>
                  <a:noFill/>
                </a:ln>
                <a:solidFill>
                  <a:srgbClr val="000000"/>
                </a:solidFill>
                <a:effectLst/>
                <a:uLnTx/>
                <a:uFillTx/>
                <a:latin typeface="字魂36号-正文宋楷"/>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en-US" altLang="zh-CN" sz="1800" b="0" i="0" u="none" strike="noStrike" kern="1200" cap="none" spc="0" normalizeH="0" baseline="0" noProof="0">
              <a:ln>
                <a:noFill/>
              </a:ln>
              <a:solidFill>
                <a:srgbClr val="000000"/>
              </a:solidFill>
              <a:effectLst/>
              <a:uLnTx/>
              <a:uFillTx/>
              <a:latin typeface="字魂36号-正文宋楷"/>
              <a:cs typeface="+mn-cs"/>
            </a:endParaRPr>
          </a:p>
        </p:txBody>
      </p:sp>
    </p:spTree>
    <p:extLst>
      <p:ext uri="{BB962C8B-B14F-4D97-AF65-F5344CB8AC3E}">
        <p14:creationId xmlns:p14="http://schemas.microsoft.com/office/powerpoint/2010/main" val="263694133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空白">
    <p:spTree>
      <p:nvGrpSpPr>
        <p:cNvPr id="1" name=""/>
        <p:cNvGrpSpPr/>
        <p:nvPr/>
      </p:nvGrpSpPr>
      <p:grpSpPr>
        <a:xfrm>
          <a:off x="0" y="0"/>
          <a:ext cx="0" cy="0"/>
          <a:chOff x="0" y="0"/>
          <a:chExt cx="0" cy="0"/>
        </a:xfrm>
      </p:grpSpPr>
      <p:sp>
        <p:nvSpPr>
          <p:cNvPr id="6" name="内容占位符 5"/>
          <p:cNvSpPr>
            <a:spLocks noGrp="1"/>
          </p:cNvSpPr>
          <p:nvPr>
            <p:ph sz="quarter" idx="10"/>
          </p:nvPr>
        </p:nvSpPr>
        <p:spPr>
          <a:xfrm>
            <a:off x="495300" y="1587500"/>
            <a:ext cx="11099800" cy="46751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标题占位符 1"/>
          <p:cNvSpPr>
            <a:spLocks noGrp="1" noChangeArrowheads="1"/>
          </p:cNvSpPr>
          <p:nvPr>
            <p:ph type="title" idx="4294967295"/>
          </p:nvPr>
        </p:nvSpPr>
        <p:spPr bwMode="auto">
          <a:xfrm>
            <a:off x="838200" y="365125"/>
            <a:ext cx="10756900" cy="1079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p>
            <a:pPr lvl="0"/>
            <a:r>
              <a:rPr lang="zh-TW" altLang="en-US" dirty="0"/>
              <a:t>单击此处编辑母版标题样式</a:t>
            </a:r>
          </a:p>
        </p:txBody>
      </p:sp>
      <p:sp>
        <p:nvSpPr>
          <p:cNvPr id="5" name="内容占位符 4"/>
          <p:cNvSpPr>
            <a:spLocks noGrp="1"/>
          </p:cNvSpPr>
          <p:nvPr>
            <p:ph sz="quarter" idx="11"/>
          </p:nvPr>
        </p:nvSpPr>
        <p:spPr>
          <a:xfrm>
            <a:off x="1" y="6615952"/>
            <a:ext cx="12138024" cy="226919"/>
          </a:xfrm>
        </p:spPr>
        <p:txBody>
          <a:bodyPr/>
          <a:lstStyle>
            <a:lvl1pPr marL="0" indent="0">
              <a:lnSpc>
                <a:spcPct val="100000"/>
              </a:lnSpc>
              <a:spcBef>
                <a:spcPts val="0"/>
              </a:spcBef>
              <a:buNone/>
              <a:defRPr sz="1000" b="0">
                <a:latin typeface="+mn-lt"/>
              </a:defRPr>
            </a:lvl1pPr>
          </a:lstStyle>
          <a:p>
            <a:pPr lvl="0"/>
            <a:r>
              <a:rPr lang="zh-CN" altLang="en-US" dirty="0"/>
              <a:t>单击此处编辑母版文本样式</a:t>
            </a:r>
          </a:p>
        </p:txBody>
      </p:sp>
    </p:spTree>
    <p:extLst>
      <p:ext uri="{BB962C8B-B14F-4D97-AF65-F5344CB8AC3E}">
        <p14:creationId xmlns:p14="http://schemas.microsoft.com/office/powerpoint/2010/main" val="39353271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空白">
    <p:spTree>
      <p:nvGrpSpPr>
        <p:cNvPr id="1" name=""/>
        <p:cNvGrpSpPr/>
        <p:nvPr/>
      </p:nvGrpSpPr>
      <p:grpSpPr>
        <a:xfrm>
          <a:off x="0" y="0"/>
          <a:ext cx="0" cy="0"/>
          <a:chOff x="0" y="0"/>
          <a:chExt cx="0" cy="0"/>
        </a:xfrm>
      </p:grpSpPr>
      <p:sp>
        <p:nvSpPr>
          <p:cNvPr id="5" name="内容占位符 4"/>
          <p:cNvSpPr>
            <a:spLocks noGrp="1"/>
          </p:cNvSpPr>
          <p:nvPr>
            <p:ph sz="quarter" idx="11"/>
          </p:nvPr>
        </p:nvSpPr>
        <p:spPr>
          <a:xfrm>
            <a:off x="1" y="6602506"/>
            <a:ext cx="12138024" cy="271602"/>
          </a:xfrm>
          <a:prstGeom prst="rect">
            <a:avLst/>
          </a:prstGeom>
        </p:spPr>
        <p:txBody>
          <a:bodyPr/>
          <a:lstStyle>
            <a:lvl1pPr marL="0" indent="0">
              <a:lnSpc>
                <a:spcPct val="100000"/>
              </a:lnSpc>
              <a:buNone/>
              <a:defRPr sz="1000">
                <a:latin typeface="+mn-lt"/>
              </a:defRPr>
            </a:lvl1pPr>
          </a:lstStyle>
          <a:p>
            <a:pPr lvl="0"/>
            <a:r>
              <a:rPr lang="zh-CN" altLang="en-US" dirty="0"/>
              <a:t>单击此处编辑母版文本样式</a:t>
            </a:r>
          </a:p>
        </p:txBody>
      </p:sp>
      <p:sp>
        <p:nvSpPr>
          <p:cNvPr id="4" name="文本框 3"/>
          <p:cNvSpPr txBox="1"/>
          <p:nvPr userDrawn="1"/>
        </p:nvSpPr>
        <p:spPr>
          <a:xfrm>
            <a:off x="2017058" y="2286000"/>
            <a:ext cx="1877437" cy="2123658"/>
          </a:xfrm>
          <a:prstGeom prst="rect">
            <a:avLst/>
          </a:prstGeom>
          <a:noFill/>
        </p:spPr>
        <p:txBody>
          <a:bodyPr wrap="none" rtlCol="0">
            <a:spAutoFit/>
          </a:bodyPr>
          <a:lstStyle/>
          <a:p>
            <a:r>
              <a:rPr lang="zh-CN" altLang="en-US" sz="6600" b="1" dirty="0">
                <a:solidFill>
                  <a:schemeClr val="bg1"/>
                </a:solidFill>
                <a:effectLst>
                  <a:outerShdw blurRad="38100" dist="38100" dir="2700000" algn="tl">
                    <a:srgbClr val="000000">
                      <a:alpha val="43137"/>
                    </a:srgbClr>
                  </a:outerShdw>
                </a:effectLst>
                <a:latin typeface="+mn-ea"/>
                <a:ea typeface="+mn-ea"/>
              </a:rPr>
              <a:t>主要</a:t>
            </a:r>
            <a:endParaRPr lang="en-US" altLang="zh-CN" sz="6600" b="1" dirty="0">
              <a:solidFill>
                <a:schemeClr val="bg1"/>
              </a:solidFill>
              <a:effectLst>
                <a:outerShdw blurRad="38100" dist="38100" dir="2700000" algn="tl">
                  <a:srgbClr val="000000">
                    <a:alpha val="43137"/>
                  </a:srgbClr>
                </a:outerShdw>
              </a:effectLst>
              <a:latin typeface="+mn-ea"/>
              <a:ea typeface="+mn-ea"/>
            </a:endParaRPr>
          </a:p>
          <a:p>
            <a:r>
              <a:rPr lang="zh-CN" altLang="en-US" sz="6600" b="1" dirty="0">
                <a:solidFill>
                  <a:schemeClr val="bg1"/>
                </a:solidFill>
                <a:effectLst>
                  <a:outerShdw blurRad="38100" dist="38100" dir="2700000" algn="tl">
                    <a:srgbClr val="000000">
                      <a:alpha val="43137"/>
                    </a:srgbClr>
                  </a:outerShdw>
                </a:effectLst>
                <a:latin typeface="+mn-ea"/>
                <a:ea typeface="+mn-ea"/>
              </a:rPr>
              <a:t>内容</a:t>
            </a: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仅标题">
    <p:spTree>
      <p:nvGrpSpPr>
        <p:cNvPr id="1" name=""/>
        <p:cNvGrpSpPr/>
        <p:nvPr/>
      </p:nvGrpSpPr>
      <p:grpSpPr>
        <a:xfrm>
          <a:off x="0" y="0"/>
          <a:ext cx="0" cy="0"/>
          <a:chOff x="0" y="0"/>
          <a:chExt cx="0" cy="0"/>
        </a:xfrm>
      </p:grpSpPr>
      <p:pic>
        <p:nvPicPr>
          <p:cNvPr id="7" name="图片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209"/>
            <a:ext cx="12192000" cy="6855581"/>
          </a:xfrm>
          <a:prstGeom prst="rect">
            <a:avLst/>
          </a:prstGeom>
        </p:spPr>
      </p:pic>
    </p:spTree>
    <p:extLst>
      <p:ext uri="{BB962C8B-B14F-4D97-AF65-F5344CB8AC3E}">
        <p14:creationId xmlns:p14="http://schemas.microsoft.com/office/powerpoint/2010/main" val="406077252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9"/>
          <p:cNvSpPr>
            <a:spLocks noGrp="1" noChangeArrowheads="1"/>
          </p:cNvSpPr>
          <p:nvPr>
            <p:ph type="dt" sz="half" idx="10"/>
          </p:nvPr>
        </p:nvSpPr>
        <p:spPr>
          <a:xfrm>
            <a:off x="609600" y="6356351"/>
            <a:ext cx="2844800" cy="365125"/>
          </a:xfrm>
          <a:prstGeom prst="rect">
            <a:avLst/>
          </a:prstGeom>
        </p:spPr>
        <p:txBody>
          <a:bodyPr/>
          <a:lstStyle>
            <a:lvl1pPr>
              <a:defRPr/>
            </a:lvl1pPr>
          </a:lstStyle>
          <a:p>
            <a:pPr>
              <a:defRPr/>
            </a:pPr>
            <a:endParaRPr lang="en-US">
              <a:solidFill>
                <a:srgbClr val="000000"/>
              </a:solidFill>
            </a:endParaRPr>
          </a:p>
        </p:txBody>
      </p:sp>
      <p:sp>
        <p:nvSpPr>
          <p:cNvPr id="5" name="页脚占位符 21"/>
          <p:cNvSpPr>
            <a:spLocks noGrp="1" noChangeArrowheads="1"/>
          </p:cNvSpPr>
          <p:nvPr>
            <p:ph type="ftr" sz="quarter" idx="11"/>
          </p:nvPr>
        </p:nvSpPr>
        <p:spPr>
          <a:xfrm>
            <a:off x="3556000" y="6356351"/>
            <a:ext cx="4470400" cy="365125"/>
          </a:xfrm>
          <a:prstGeom prst="rect">
            <a:avLst/>
          </a:prstGeom>
        </p:spPr>
        <p:txBody>
          <a:bodyPr/>
          <a:lstStyle>
            <a:lvl1pPr>
              <a:defRPr/>
            </a:lvl1pPr>
          </a:lstStyle>
          <a:p>
            <a:pPr>
              <a:defRPr/>
            </a:pPr>
            <a:endParaRPr lang="en-US">
              <a:solidFill>
                <a:srgbClr val="000000"/>
              </a:solidFill>
            </a:endParaRPr>
          </a:p>
        </p:txBody>
      </p:sp>
      <p:sp>
        <p:nvSpPr>
          <p:cNvPr id="6" name="灯片编号占位符 17"/>
          <p:cNvSpPr>
            <a:spLocks noGrp="1" noChangeArrowheads="1"/>
          </p:cNvSpPr>
          <p:nvPr>
            <p:ph type="sldNum" sz="quarter" idx="12"/>
          </p:nvPr>
        </p:nvSpPr>
        <p:spPr>
          <a:xfrm>
            <a:off x="10566400" y="6356351"/>
            <a:ext cx="1016000" cy="365125"/>
          </a:xfrm>
          <a:prstGeom prst="rect">
            <a:avLst/>
          </a:prstGeom>
        </p:spPr>
        <p:txBody>
          <a:bodyPr/>
          <a:lstStyle>
            <a:lvl1pPr>
              <a:defRPr/>
            </a:lvl1pPr>
          </a:lstStyle>
          <a:p>
            <a:fld id="{4155BF35-9BF8-4233-AF58-4F6247EBDEC9}" type="slidenum">
              <a:rPr lang="en-US" altLang="zh-CN">
                <a:solidFill>
                  <a:srgbClr val="000000"/>
                </a:solidFill>
              </a:rPr>
              <a:t>‹#›</a:t>
            </a:fld>
            <a:endParaRPr lang="en-US" altLang="zh-CN">
              <a:solidFill>
                <a:srgbClr val="000000"/>
              </a:solidFill>
            </a:endParaRPr>
          </a:p>
        </p:txBody>
      </p:sp>
    </p:spTree>
    <p:extLst>
      <p:ext uri="{BB962C8B-B14F-4D97-AF65-F5344CB8AC3E}">
        <p14:creationId xmlns:p14="http://schemas.microsoft.com/office/powerpoint/2010/main" val="167490980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xAndClipArt">
  <p:cSld name="标题，文本与剪贴画">
    <p:spTree>
      <p:nvGrpSpPr>
        <p:cNvPr id="1" name=""/>
        <p:cNvGrpSpPr/>
        <p:nvPr/>
      </p:nvGrpSpPr>
      <p:grpSpPr>
        <a:xfrm>
          <a:off x="0" y="0"/>
          <a:ext cx="0" cy="0"/>
          <a:chOff x="0" y="0"/>
          <a:chExt cx="0" cy="0"/>
        </a:xfrm>
      </p:grpSpPr>
      <p:sp>
        <p:nvSpPr>
          <p:cNvPr id="2" name="标题 1"/>
          <p:cNvSpPr>
            <a:spLocks noGrp="1"/>
          </p:cNvSpPr>
          <p:nvPr>
            <p:ph type="title"/>
          </p:nvPr>
        </p:nvSpPr>
        <p:spPr>
          <a:xfrm>
            <a:off x="508000" y="139703"/>
            <a:ext cx="11440584" cy="1089025"/>
          </a:xfrm>
        </p:spPr>
        <p:txBody>
          <a:bodyPr/>
          <a:lstStyle/>
          <a:p>
            <a:r>
              <a:rPr lang="zh-CN" altLang="en-US"/>
              <a:t>单击此处编辑母版标题样式</a:t>
            </a:r>
          </a:p>
        </p:txBody>
      </p:sp>
      <p:sp>
        <p:nvSpPr>
          <p:cNvPr id="3" name="文本占位符 2"/>
          <p:cNvSpPr>
            <a:spLocks noGrp="1"/>
          </p:cNvSpPr>
          <p:nvPr>
            <p:ph type="body" sz="half" idx="1"/>
          </p:nvPr>
        </p:nvSpPr>
        <p:spPr>
          <a:xfrm>
            <a:off x="508000" y="1676400"/>
            <a:ext cx="5435600" cy="4818063"/>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剪贴画占位符 3"/>
          <p:cNvSpPr>
            <a:spLocks noGrp="1"/>
          </p:cNvSpPr>
          <p:nvPr>
            <p:ph type="clipArt" sz="half" idx="2"/>
          </p:nvPr>
        </p:nvSpPr>
        <p:spPr>
          <a:xfrm>
            <a:off x="6146800" y="1676400"/>
            <a:ext cx="5435600" cy="4818063"/>
          </a:xfrm>
        </p:spPr>
        <p:txBody>
          <a:bodyPr/>
          <a:lstStyle/>
          <a:p>
            <a:endParaRPr lang="zh-CN" altLang="en-US"/>
          </a:p>
        </p:txBody>
      </p:sp>
    </p:spTree>
    <p:extLst>
      <p:ext uri="{BB962C8B-B14F-4D97-AF65-F5344CB8AC3E}">
        <p14:creationId xmlns:p14="http://schemas.microsoft.com/office/powerpoint/2010/main" val="282952339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cSld name="1_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a:xfrm>
            <a:off x="609600" y="6356351"/>
            <a:ext cx="2844800" cy="365125"/>
          </a:xfrm>
          <a:prstGeom prst="rect">
            <a:avLst/>
          </a:prstGeom>
        </p:spPr>
        <p:txBody>
          <a:bodyPr/>
          <a:lstStyle/>
          <a:p>
            <a:fld id="{530820CF-B880-4189-942D-D702A7CBA730}" type="datetimeFigureOut">
              <a:rPr lang="zh-CN" altLang="en-US" smtClean="0">
                <a:solidFill>
                  <a:prstClr val="black">
                    <a:tint val="75000"/>
                  </a:prstClr>
                </a:solidFill>
              </a:rPr>
              <a:t>2025/7/19</a:t>
            </a:fld>
            <a:endParaRPr lang="zh-CN" altLang="en-US">
              <a:solidFill>
                <a:prstClr val="black">
                  <a:tint val="75000"/>
                </a:prstClr>
              </a:solidFill>
            </a:endParaRPr>
          </a:p>
        </p:txBody>
      </p:sp>
      <p:sp>
        <p:nvSpPr>
          <p:cNvPr id="4" name="页脚占位符 3"/>
          <p:cNvSpPr>
            <a:spLocks noGrp="1"/>
          </p:cNvSpPr>
          <p:nvPr>
            <p:ph type="ftr" sz="quarter" idx="11"/>
          </p:nvPr>
        </p:nvSpPr>
        <p:spPr>
          <a:xfrm>
            <a:off x="4165600" y="6356351"/>
            <a:ext cx="3860800" cy="365125"/>
          </a:xfrm>
          <a:prstGeom prst="rect">
            <a:avLst/>
          </a:prstGeom>
        </p:spPr>
        <p:txBody>
          <a:bodyPr/>
          <a:lstStyle/>
          <a:p>
            <a:endParaRPr lang="zh-CN" altLang="en-US">
              <a:solidFill>
                <a:prstClr val="black">
                  <a:tint val="75000"/>
                </a:prstClr>
              </a:solidFill>
            </a:endParaRPr>
          </a:p>
        </p:txBody>
      </p:sp>
      <p:sp>
        <p:nvSpPr>
          <p:cNvPr id="5" name="灯片编号占位符 4"/>
          <p:cNvSpPr>
            <a:spLocks noGrp="1"/>
          </p:cNvSpPr>
          <p:nvPr>
            <p:ph type="sldNum" sz="quarter" idx="12"/>
          </p:nvPr>
        </p:nvSpPr>
        <p:spPr>
          <a:xfrm>
            <a:off x="8737600" y="6356351"/>
            <a:ext cx="2844800" cy="365125"/>
          </a:xfrm>
          <a:prstGeom prst="rect">
            <a:avLst/>
          </a:prstGeom>
        </p:spPr>
        <p:txBody>
          <a:bodyPr/>
          <a:lstStyle/>
          <a:p>
            <a:fld id="{0C913308-F349-4B6D-A68A-DD1791B4A57B}"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xmlns:p14="http://schemas.microsoft.com/office/powerpoint/2010/main" val="93483598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1_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838200" y="6356350"/>
            <a:ext cx="2743200" cy="365125"/>
          </a:xfrm>
        </p:spPr>
        <p:txBody>
          <a:bodyPr/>
          <a:lstStyle/>
          <a:p>
            <a:fld id="{82F288E0-7875-42C4-84C8-98DBBD3BF4D2}" type="datetimeFigureOut">
              <a:rPr lang="zh-CN" altLang="en-US" smtClean="0"/>
              <a:t>2025/7/19</a:t>
            </a:fld>
            <a:endParaRPr lang="zh-CN" altLang="en-US"/>
          </a:p>
        </p:txBody>
      </p:sp>
      <p:sp>
        <p:nvSpPr>
          <p:cNvPr id="3" name="页脚占位符 2"/>
          <p:cNvSpPr>
            <a:spLocks noGrp="1"/>
          </p:cNvSpPr>
          <p:nvPr>
            <p:ph type="ftr" sz="quarter" idx="11"/>
          </p:nvPr>
        </p:nvSpPr>
        <p:spPr>
          <a:xfrm>
            <a:off x="4038600" y="6356350"/>
            <a:ext cx="4114800" cy="365125"/>
          </a:xfrm>
        </p:spPr>
        <p:txBody>
          <a:bodyPr/>
          <a:lstStyle/>
          <a:p>
            <a:endParaRPr lang="zh-CN" altLang="en-US"/>
          </a:p>
        </p:txBody>
      </p:sp>
      <p:sp>
        <p:nvSpPr>
          <p:cNvPr id="4" name="灯片编号占位符 3"/>
          <p:cNvSpPr>
            <a:spLocks noGrp="1"/>
          </p:cNvSpPr>
          <p:nvPr>
            <p:ph type="sldNum" sz="quarter" idx="12"/>
          </p:nvPr>
        </p:nvSpPr>
        <p:spPr>
          <a:xfrm>
            <a:off x="8610600" y="6356350"/>
            <a:ext cx="2743200" cy="365125"/>
          </a:xfrm>
        </p:spPr>
        <p:txBody>
          <a:bodyPr/>
          <a:lstStyle/>
          <a:p>
            <a:fld id="{7D9BB5D0-35E4-459D-AEF3-FE4D7C45CC19}" type="slidenum">
              <a:rPr lang="zh-CN" altLang="en-US" smtClean="0"/>
              <a:t>‹#›</a:t>
            </a:fld>
            <a:endParaRPr lang="zh-CN" altLang="en-US"/>
          </a:p>
        </p:txBody>
      </p:sp>
    </p:spTree>
    <p:extLst>
      <p:ext uri="{BB962C8B-B14F-4D97-AF65-F5344CB8AC3E}">
        <p14:creationId xmlns:p14="http://schemas.microsoft.com/office/powerpoint/2010/main" val="61926461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自定义版式">
    <p:spTree>
      <p:nvGrpSpPr>
        <p:cNvPr id="1" name=""/>
        <p:cNvGrpSpPr/>
        <p:nvPr/>
      </p:nvGrpSpPr>
      <p:grpSpPr>
        <a:xfrm>
          <a:off x="0" y="0"/>
          <a:ext cx="0" cy="0"/>
          <a:chOff x="0" y="0"/>
          <a:chExt cx="0" cy="0"/>
        </a:xfrm>
      </p:grpSpPr>
      <p:sp>
        <p:nvSpPr>
          <p:cNvPr id="3" name="内容占位符 16">
            <a:extLst>
              <a:ext uri="{FF2B5EF4-FFF2-40B4-BE49-F238E27FC236}">
                <a16:creationId xmlns:a16="http://schemas.microsoft.com/office/drawing/2014/main" id="{07219499-81FD-65D8-BA63-15F90B187254}"/>
              </a:ext>
            </a:extLst>
          </p:cNvPr>
          <p:cNvSpPr>
            <a:spLocks noGrp="1"/>
          </p:cNvSpPr>
          <p:nvPr>
            <p:ph sz="quarter" idx="14"/>
          </p:nvPr>
        </p:nvSpPr>
        <p:spPr>
          <a:xfrm>
            <a:off x="717550" y="1182742"/>
            <a:ext cx="10549804" cy="5252983"/>
          </a:xfrm>
          <a:prstGeom prst="rect">
            <a:avLst/>
          </a:prstGeom>
        </p:spPr>
        <p:txBody>
          <a:bodyPr/>
          <a:lstStyle>
            <a:lvl1pPr>
              <a:lnSpc>
                <a:spcPct val="100000"/>
              </a:lnSpc>
              <a:spcBef>
                <a:spcPts val="1200"/>
              </a:spcBef>
              <a:defRPr sz="2400">
                <a:latin typeface="微软雅黑" panose="020B0503020204020204" pitchFamily="34" charset="-122"/>
                <a:ea typeface="微软雅黑" panose="020B0503020204020204" pitchFamily="34" charset="-122"/>
              </a:defRPr>
            </a:lvl1pPr>
            <a:lvl2pPr>
              <a:lnSpc>
                <a:spcPct val="100000"/>
              </a:lnSpc>
              <a:spcBef>
                <a:spcPts val="1200"/>
              </a:spcBef>
              <a:defRPr sz="2000">
                <a:latin typeface="微软雅黑" panose="020B0503020204020204" pitchFamily="34" charset="-122"/>
                <a:ea typeface="微软雅黑" panose="020B0503020204020204" pitchFamily="34" charset="-122"/>
              </a:defRPr>
            </a:lvl2pPr>
            <a:lvl3pPr>
              <a:lnSpc>
                <a:spcPct val="100000"/>
              </a:lnSpc>
              <a:spcBef>
                <a:spcPts val="1200"/>
              </a:spcBef>
              <a:defRPr sz="1800">
                <a:latin typeface="微软雅黑" panose="020B0503020204020204" pitchFamily="34" charset="-122"/>
                <a:ea typeface="微软雅黑" panose="020B0503020204020204" pitchFamily="34" charset="-122"/>
              </a:defRPr>
            </a:lvl3pPr>
            <a:lvl4pPr>
              <a:lnSpc>
                <a:spcPct val="100000"/>
              </a:lnSpc>
              <a:spcBef>
                <a:spcPts val="1200"/>
              </a:spcBef>
              <a:defRPr sz="1600">
                <a:latin typeface="微软雅黑" panose="020B0503020204020204" pitchFamily="34" charset="-122"/>
                <a:ea typeface="微软雅黑" panose="020B0503020204020204" pitchFamily="34" charset="-122"/>
              </a:defRPr>
            </a:lvl4pPr>
            <a:lvl5pPr>
              <a:lnSpc>
                <a:spcPct val="100000"/>
              </a:lnSpc>
              <a:spcBef>
                <a:spcPts val="1200"/>
              </a:spcBef>
              <a:defRPr sz="1400">
                <a:latin typeface="微软雅黑" panose="020B0503020204020204" pitchFamily="34" charset="-122"/>
                <a:ea typeface="微软雅黑" panose="020B0503020204020204" pitchFamily="34" charset="-122"/>
              </a:defRPr>
            </a:lvl5pPr>
          </a:lstStyle>
          <a:p>
            <a:pPr lvl="0"/>
            <a:r>
              <a:rPr lang="zh-CN" altLang="en-US" dirty="0"/>
              <a:t>单击此处编辑母版文本样式</a:t>
            </a:r>
          </a:p>
          <a:p>
            <a:pPr lvl="1"/>
            <a:r>
              <a:rPr lang="zh-CN" altLang="en-US" dirty="0"/>
              <a:t>二级</a:t>
            </a:r>
          </a:p>
          <a:p>
            <a:pPr lvl="2"/>
            <a:r>
              <a:rPr lang="zh-CN" altLang="en-US" dirty="0"/>
              <a:t>三级</a:t>
            </a:r>
          </a:p>
          <a:p>
            <a:pPr lvl="3"/>
            <a:r>
              <a:rPr lang="zh-CN" altLang="en-US" dirty="0"/>
              <a:t>四级</a:t>
            </a:r>
          </a:p>
          <a:p>
            <a:pPr lvl="4"/>
            <a:r>
              <a:rPr lang="zh-CN" altLang="en-US" dirty="0"/>
              <a:t>五级</a:t>
            </a:r>
          </a:p>
        </p:txBody>
      </p:sp>
      <p:sp>
        <p:nvSpPr>
          <p:cNvPr id="6" name="矩形 5"/>
          <p:cNvSpPr/>
          <p:nvPr/>
        </p:nvSpPr>
        <p:spPr>
          <a:xfrm rot="5400000">
            <a:off x="6018590" y="696158"/>
            <a:ext cx="154825" cy="12192001"/>
          </a:xfrm>
          <a:prstGeom prst="rect">
            <a:avLst/>
          </a:prstGeom>
          <a:solidFill>
            <a:srgbClr val="0079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矩形 6"/>
          <p:cNvSpPr/>
          <p:nvPr/>
        </p:nvSpPr>
        <p:spPr>
          <a:xfrm rot="5400000">
            <a:off x="9408929" y="5242759"/>
            <a:ext cx="154827" cy="309880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7" name="组合 16"/>
          <p:cNvGrpSpPr/>
          <p:nvPr/>
        </p:nvGrpSpPr>
        <p:grpSpPr>
          <a:xfrm>
            <a:off x="516255" y="473710"/>
            <a:ext cx="462280" cy="462280"/>
            <a:chOff x="813" y="746"/>
            <a:chExt cx="728" cy="728"/>
          </a:xfrm>
        </p:grpSpPr>
        <p:sp>
          <p:nvSpPr>
            <p:cNvPr id="65" name="矩形 64"/>
            <p:cNvSpPr/>
            <p:nvPr/>
          </p:nvSpPr>
          <p:spPr>
            <a:xfrm>
              <a:off x="813" y="746"/>
              <a:ext cx="634" cy="634"/>
            </a:xfrm>
            <a:prstGeom prst="rect">
              <a:avLst/>
            </a:prstGeom>
            <a:solidFill>
              <a:srgbClr val="0079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srgbClr val="BABABA"/>
                </a:solidFill>
                <a:effectLst/>
                <a:uLnTx/>
                <a:uFillTx/>
                <a:latin typeface="微软雅黑" panose="020B0503020204020204" pitchFamily="34" charset="-122"/>
                <a:ea typeface="微软雅黑" panose="020B0503020204020204" pitchFamily="34" charset="-122"/>
                <a:cs typeface="+mn-ea"/>
                <a:sym typeface="+mn-lt"/>
              </a:endParaRPr>
            </a:p>
          </p:txBody>
        </p:sp>
        <p:sp>
          <p:nvSpPr>
            <p:cNvPr id="66" name="矩形 65"/>
            <p:cNvSpPr/>
            <p:nvPr/>
          </p:nvSpPr>
          <p:spPr>
            <a:xfrm>
              <a:off x="1053" y="986"/>
              <a:ext cx="489" cy="489"/>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BABABA"/>
                </a:solidFill>
                <a:effectLst/>
                <a:uLnTx/>
                <a:uFillTx/>
                <a:latin typeface="微软雅黑" panose="020B0503020204020204" pitchFamily="34" charset="-122"/>
                <a:ea typeface="微软雅黑" panose="020B0503020204020204" pitchFamily="34" charset="-122"/>
                <a:cs typeface="+mn-ea"/>
                <a:sym typeface="+mn-lt"/>
              </a:endParaRPr>
            </a:p>
          </p:txBody>
        </p:sp>
      </p:grpSp>
      <p:sp>
        <p:nvSpPr>
          <p:cNvPr id="2" name="标题 1">
            <a:extLst>
              <a:ext uri="{FF2B5EF4-FFF2-40B4-BE49-F238E27FC236}">
                <a16:creationId xmlns:a16="http://schemas.microsoft.com/office/drawing/2014/main" id="{19338B0A-BCAE-D1E0-7CDB-FADA51836A71}"/>
              </a:ext>
            </a:extLst>
          </p:cNvPr>
          <p:cNvSpPr>
            <a:spLocks noGrp="1"/>
          </p:cNvSpPr>
          <p:nvPr>
            <p:ph type="title"/>
          </p:nvPr>
        </p:nvSpPr>
        <p:spPr>
          <a:xfrm>
            <a:off x="1131570" y="300252"/>
            <a:ext cx="8954126" cy="655718"/>
          </a:xfrm>
          <a:prstGeom prst="rect">
            <a:avLst/>
          </a:prstGeom>
        </p:spPr>
        <p:txBody>
          <a:bodyPr anchor="b"/>
          <a:lstStyle>
            <a:lvl1pPr>
              <a:defRPr sz="2800" b="1">
                <a:solidFill>
                  <a:srgbClr val="007993"/>
                </a:solidFill>
                <a:latin typeface="微软雅黑" panose="020B0503020204020204" pitchFamily="34" charset="-122"/>
                <a:ea typeface="微软雅黑" panose="020B0503020204020204" pitchFamily="34" charset="-122"/>
              </a:defRPr>
            </a:lvl1pPr>
          </a:lstStyle>
          <a:p>
            <a:r>
              <a:rPr lang="zh-CN" altLang="en-US" dirty="0"/>
              <a:t>单击此处编辑母版标题样式</a:t>
            </a:r>
          </a:p>
        </p:txBody>
      </p:sp>
    </p:spTree>
    <p:extLst>
      <p:ext uri="{BB962C8B-B14F-4D97-AF65-F5344CB8AC3E}">
        <p14:creationId xmlns:p14="http://schemas.microsoft.com/office/powerpoint/2010/main" val="3177550691"/>
      </p:ext>
    </p:extLst>
  </p:cSld>
  <p:clrMapOvr>
    <a:masterClrMapping/>
  </p:clrMapOvr>
  <mc:AlternateContent xmlns:mc="http://schemas.openxmlformats.org/markup-compatibility/2006" xmlns:p14="http://schemas.microsoft.com/office/powerpoint/2010/main">
    <mc:Choice Requires="p14">
      <p:transition spd="slow" p14:dur="2000" advClick="0" advTm="3000"/>
    </mc:Choice>
    <mc:Fallback xmlns="">
      <p:transition spd="slow" advClick="0" advTm="3000"/>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空白">
    <p:spTree>
      <p:nvGrpSpPr>
        <p:cNvPr id="1" name=""/>
        <p:cNvGrpSpPr/>
        <p:nvPr/>
      </p:nvGrpSpPr>
      <p:grpSpPr>
        <a:xfrm>
          <a:off x="0" y="0"/>
          <a:ext cx="0" cy="0"/>
          <a:chOff x="0" y="0"/>
          <a:chExt cx="0" cy="0"/>
        </a:xfrm>
      </p:grpSpPr>
      <p:sp>
        <p:nvSpPr>
          <p:cNvPr id="6" name="内容占位符 5"/>
          <p:cNvSpPr>
            <a:spLocks noGrp="1"/>
          </p:cNvSpPr>
          <p:nvPr>
            <p:ph sz="quarter" idx="10"/>
          </p:nvPr>
        </p:nvSpPr>
        <p:spPr>
          <a:xfrm>
            <a:off x="495300" y="1587500"/>
            <a:ext cx="11099800" cy="46751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标题占位符 1"/>
          <p:cNvSpPr>
            <a:spLocks noGrp="1" noChangeArrowheads="1"/>
          </p:cNvSpPr>
          <p:nvPr>
            <p:ph type="title" idx="4294967295"/>
          </p:nvPr>
        </p:nvSpPr>
        <p:spPr bwMode="auto">
          <a:xfrm>
            <a:off x="838200" y="365125"/>
            <a:ext cx="10756900" cy="1079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p>
            <a:pPr lvl="0"/>
            <a:r>
              <a:rPr lang="zh-TW" altLang="en-US" dirty="0"/>
              <a:t>单击此处编辑母版标题样式</a:t>
            </a:r>
          </a:p>
        </p:txBody>
      </p:sp>
      <p:sp>
        <p:nvSpPr>
          <p:cNvPr id="5" name="内容占位符 4"/>
          <p:cNvSpPr>
            <a:spLocks noGrp="1"/>
          </p:cNvSpPr>
          <p:nvPr>
            <p:ph sz="quarter" idx="11"/>
          </p:nvPr>
        </p:nvSpPr>
        <p:spPr>
          <a:xfrm>
            <a:off x="1" y="6615952"/>
            <a:ext cx="12138024" cy="226919"/>
          </a:xfrm>
        </p:spPr>
        <p:txBody>
          <a:bodyPr/>
          <a:lstStyle>
            <a:lvl1pPr marL="0" indent="0">
              <a:lnSpc>
                <a:spcPct val="100000"/>
              </a:lnSpc>
              <a:spcBef>
                <a:spcPts val="0"/>
              </a:spcBef>
              <a:buNone/>
              <a:defRPr sz="1000" b="0">
                <a:latin typeface="+mn-lt"/>
              </a:defRPr>
            </a:lvl1pPr>
          </a:lstStyle>
          <a:p>
            <a:pPr lvl="0"/>
            <a:r>
              <a:rPr lang="zh-CN" altLang="en-US" dirty="0"/>
              <a:t>单击此处编辑母版文本样式</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空白">
    <p:spTree>
      <p:nvGrpSpPr>
        <p:cNvPr id="1" name=""/>
        <p:cNvGrpSpPr/>
        <p:nvPr/>
      </p:nvGrpSpPr>
      <p:grpSpPr>
        <a:xfrm>
          <a:off x="0" y="0"/>
          <a:ext cx="0" cy="0"/>
          <a:chOff x="0" y="0"/>
          <a:chExt cx="0" cy="0"/>
        </a:xfrm>
      </p:grpSpPr>
      <p:pic>
        <p:nvPicPr>
          <p:cNvPr id="3" name="图片 8" descr="专心、专注、专业、共赢-01.png"/>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0556875" y="6262688"/>
            <a:ext cx="1581150" cy="509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内容占位符 4"/>
          <p:cNvSpPr>
            <a:spLocks noGrp="1"/>
          </p:cNvSpPr>
          <p:nvPr>
            <p:ph sz="quarter" idx="11"/>
          </p:nvPr>
        </p:nvSpPr>
        <p:spPr>
          <a:xfrm>
            <a:off x="1" y="6602506"/>
            <a:ext cx="12138024" cy="271602"/>
          </a:xfrm>
          <a:prstGeom prst="rect">
            <a:avLst/>
          </a:prstGeom>
        </p:spPr>
        <p:txBody>
          <a:bodyPr/>
          <a:lstStyle>
            <a:lvl1pPr marL="0" indent="0">
              <a:lnSpc>
                <a:spcPct val="100000"/>
              </a:lnSpc>
              <a:buNone/>
              <a:defRPr sz="1000">
                <a:latin typeface="+mn-lt"/>
              </a:defRPr>
            </a:lvl1pPr>
          </a:lstStyle>
          <a:p>
            <a:pPr lvl="0"/>
            <a:r>
              <a:rPr lang="zh-CN" altLang="en-US" dirty="0"/>
              <a:t>单击此处编辑母版文本样式</a:t>
            </a:r>
          </a:p>
        </p:txBody>
      </p:sp>
      <p:sp>
        <p:nvSpPr>
          <p:cNvPr id="4" name="文本框 3"/>
          <p:cNvSpPr txBox="1"/>
          <p:nvPr userDrawn="1"/>
        </p:nvSpPr>
        <p:spPr>
          <a:xfrm>
            <a:off x="2017058" y="2286000"/>
            <a:ext cx="1877437" cy="2123658"/>
          </a:xfrm>
          <a:prstGeom prst="rect">
            <a:avLst/>
          </a:prstGeom>
          <a:noFill/>
        </p:spPr>
        <p:txBody>
          <a:bodyPr wrap="none" rtlCol="0">
            <a:spAutoFit/>
          </a:bodyPr>
          <a:lstStyle/>
          <a:p>
            <a:r>
              <a:rPr lang="zh-CN" altLang="en-US" sz="6600" b="1" dirty="0">
                <a:solidFill>
                  <a:srgbClr val="FFFFFF"/>
                </a:solidFill>
                <a:effectLst>
                  <a:outerShdw blurRad="38100" dist="38100" dir="2700000" algn="tl">
                    <a:srgbClr val="000000">
                      <a:alpha val="43137"/>
                    </a:srgbClr>
                  </a:outerShdw>
                </a:effectLst>
              </a:rPr>
              <a:t>主要</a:t>
            </a:r>
            <a:endParaRPr lang="en-US" altLang="zh-CN" sz="6600" b="1" dirty="0">
              <a:solidFill>
                <a:srgbClr val="FFFFFF"/>
              </a:solidFill>
              <a:effectLst>
                <a:outerShdw blurRad="38100" dist="38100" dir="2700000" algn="tl">
                  <a:srgbClr val="000000">
                    <a:alpha val="43137"/>
                  </a:srgbClr>
                </a:outerShdw>
              </a:effectLst>
            </a:endParaRPr>
          </a:p>
          <a:p>
            <a:r>
              <a:rPr lang="zh-CN" altLang="en-US" sz="6600" b="1" dirty="0">
                <a:solidFill>
                  <a:srgbClr val="FFFFFF"/>
                </a:solidFill>
                <a:effectLst>
                  <a:outerShdw blurRad="38100" dist="38100" dir="2700000" algn="tl">
                    <a:srgbClr val="000000">
                      <a:alpha val="43137"/>
                    </a:srgbClr>
                  </a:outerShdw>
                </a:effectLst>
              </a:rPr>
              <a:t>内容</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空白">
    <p:spTree>
      <p:nvGrpSpPr>
        <p:cNvPr id="1" name=""/>
        <p:cNvGrpSpPr/>
        <p:nvPr/>
      </p:nvGrpSpPr>
      <p:grpSpPr>
        <a:xfrm>
          <a:off x="0" y="0"/>
          <a:ext cx="0" cy="0"/>
          <a:chOff x="0" y="0"/>
          <a:chExt cx="0" cy="0"/>
        </a:xfrm>
      </p:grpSpPr>
      <p:sp>
        <p:nvSpPr>
          <p:cNvPr id="6" name="内容占位符 5"/>
          <p:cNvSpPr>
            <a:spLocks noGrp="1"/>
          </p:cNvSpPr>
          <p:nvPr>
            <p:ph sz="quarter" idx="10"/>
          </p:nvPr>
        </p:nvSpPr>
        <p:spPr>
          <a:xfrm>
            <a:off x="495300" y="1587500"/>
            <a:ext cx="11099800" cy="46751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标题占位符 1"/>
          <p:cNvSpPr>
            <a:spLocks noGrp="1" noChangeArrowheads="1"/>
          </p:cNvSpPr>
          <p:nvPr>
            <p:ph type="title" idx="4294967295"/>
          </p:nvPr>
        </p:nvSpPr>
        <p:spPr bwMode="auto">
          <a:xfrm>
            <a:off x="838200" y="365125"/>
            <a:ext cx="10756900" cy="1079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p>
            <a:pPr lvl="0"/>
            <a:r>
              <a:rPr lang="zh-TW" altLang="en-US" dirty="0"/>
              <a:t>单击此处编辑母版标题样式</a:t>
            </a:r>
          </a:p>
        </p:txBody>
      </p:sp>
      <p:sp>
        <p:nvSpPr>
          <p:cNvPr id="5" name="内容占位符 4"/>
          <p:cNvSpPr>
            <a:spLocks noGrp="1"/>
          </p:cNvSpPr>
          <p:nvPr>
            <p:ph sz="quarter" idx="11"/>
          </p:nvPr>
        </p:nvSpPr>
        <p:spPr>
          <a:xfrm>
            <a:off x="1" y="6615952"/>
            <a:ext cx="12138024" cy="226919"/>
          </a:xfrm>
        </p:spPr>
        <p:txBody>
          <a:bodyPr/>
          <a:lstStyle>
            <a:lvl1pPr marL="0" indent="0">
              <a:lnSpc>
                <a:spcPct val="100000"/>
              </a:lnSpc>
              <a:spcBef>
                <a:spcPts val="0"/>
              </a:spcBef>
              <a:buNone/>
              <a:defRPr sz="1000" b="0">
                <a:latin typeface="+mn-lt"/>
              </a:defRPr>
            </a:lvl1pPr>
          </a:lstStyle>
          <a:p>
            <a:pPr lvl="0"/>
            <a:r>
              <a:rPr lang="zh-CN" altLang="en-US" dirty="0"/>
              <a:t>单击此处编辑母版文本样式</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仅标题">
    <p:spTree>
      <p:nvGrpSpPr>
        <p:cNvPr id="1" name=""/>
        <p:cNvGrpSpPr/>
        <p:nvPr/>
      </p:nvGrpSpPr>
      <p:grpSpPr>
        <a:xfrm>
          <a:off x="0" y="0"/>
          <a:ext cx="0" cy="0"/>
          <a:chOff x="0" y="0"/>
          <a:chExt cx="0" cy="0"/>
        </a:xfrm>
      </p:grpSpPr>
      <p:pic>
        <p:nvPicPr>
          <p:cNvPr id="7" name="图片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209"/>
            <a:ext cx="12192000" cy="6855581"/>
          </a:xfrm>
          <a:prstGeom prst="rect">
            <a:avLst/>
          </a:prstGeom>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9"/>
          <p:cNvSpPr>
            <a:spLocks noGrp="1" noChangeArrowheads="1"/>
          </p:cNvSpPr>
          <p:nvPr>
            <p:ph type="dt" sz="half" idx="10"/>
          </p:nvPr>
        </p:nvSpPr>
        <p:spPr>
          <a:xfrm>
            <a:off x="609600" y="6356351"/>
            <a:ext cx="2844800" cy="365125"/>
          </a:xfrm>
          <a:prstGeom prst="rect">
            <a:avLst/>
          </a:prstGeom>
        </p:spPr>
        <p:txBody>
          <a:bodyPr/>
          <a:lstStyle>
            <a:lvl1pPr>
              <a:defRPr/>
            </a:lvl1pPr>
          </a:lstStyle>
          <a:p>
            <a:pPr>
              <a:defRPr/>
            </a:pPr>
            <a:endParaRPr lang="en-US">
              <a:solidFill>
                <a:srgbClr val="000000"/>
              </a:solidFill>
            </a:endParaRPr>
          </a:p>
        </p:txBody>
      </p:sp>
      <p:sp>
        <p:nvSpPr>
          <p:cNvPr id="5" name="页脚占位符 21"/>
          <p:cNvSpPr>
            <a:spLocks noGrp="1" noChangeArrowheads="1"/>
          </p:cNvSpPr>
          <p:nvPr>
            <p:ph type="ftr" sz="quarter" idx="11"/>
          </p:nvPr>
        </p:nvSpPr>
        <p:spPr>
          <a:xfrm>
            <a:off x="3556000" y="6356351"/>
            <a:ext cx="4470400" cy="365125"/>
          </a:xfrm>
          <a:prstGeom prst="rect">
            <a:avLst/>
          </a:prstGeom>
        </p:spPr>
        <p:txBody>
          <a:bodyPr/>
          <a:lstStyle>
            <a:lvl1pPr>
              <a:defRPr/>
            </a:lvl1pPr>
          </a:lstStyle>
          <a:p>
            <a:pPr>
              <a:defRPr/>
            </a:pPr>
            <a:endParaRPr lang="en-US">
              <a:solidFill>
                <a:srgbClr val="000000"/>
              </a:solidFill>
            </a:endParaRPr>
          </a:p>
        </p:txBody>
      </p:sp>
      <p:sp>
        <p:nvSpPr>
          <p:cNvPr id="6" name="灯片编号占位符 17"/>
          <p:cNvSpPr>
            <a:spLocks noGrp="1" noChangeArrowheads="1"/>
          </p:cNvSpPr>
          <p:nvPr>
            <p:ph type="sldNum" sz="quarter" idx="12"/>
          </p:nvPr>
        </p:nvSpPr>
        <p:spPr>
          <a:xfrm>
            <a:off x="10566400" y="6356351"/>
            <a:ext cx="1016000" cy="365125"/>
          </a:xfrm>
          <a:prstGeom prst="rect">
            <a:avLst/>
          </a:prstGeom>
        </p:spPr>
        <p:txBody>
          <a:bodyPr/>
          <a:lstStyle>
            <a:lvl1pPr>
              <a:defRPr/>
            </a:lvl1pPr>
          </a:lstStyle>
          <a:p>
            <a:fld id="{4155BF35-9BF8-4233-AF58-4F6247EBDEC9}" type="slidenum">
              <a:rPr lang="en-US" altLang="zh-CN">
                <a:solidFill>
                  <a:srgbClr val="000000"/>
                </a:solidFill>
              </a:rPr>
              <a:t>‹#›</a:t>
            </a:fld>
            <a:endParaRPr lang="en-US" altLang="zh-CN">
              <a:solidFill>
                <a:srgbClr val="000000"/>
              </a:solidFill>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xAndClipArt">
  <p:cSld name="标题，文本与剪贴画">
    <p:spTree>
      <p:nvGrpSpPr>
        <p:cNvPr id="1" name=""/>
        <p:cNvGrpSpPr/>
        <p:nvPr/>
      </p:nvGrpSpPr>
      <p:grpSpPr>
        <a:xfrm>
          <a:off x="0" y="0"/>
          <a:ext cx="0" cy="0"/>
          <a:chOff x="0" y="0"/>
          <a:chExt cx="0" cy="0"/>
        </a:xfrm>
      </p:grpSpPr>
      <p:sp>
        <p:nvSpPr>
          <p:cNvPr id="2" name="标题 1"/>
          <p:cNvSpPr>
            <a:spLocks noGrp="1"/>
          </p:cNvSpPr>
          <p:nvPr>
            <p:ph type="title"/>
          </p:nvPr>
        </p:nvSpPr>
        <p:spPr>
          <a:xfrm>
            <a:off x="508000" y="139703"/>
            <a:ext cx="11440584" cy="1089025"/>
          </a:xfrm>
        </p:spPr>
        <p:txBody>
          <a:bodyPr/>
          <a:lstStyle/>
          <a:p>
            <a:r>
              <a:rPr lang="zh-CN" altLang="en-US"/>
              <a:t>单击此处编辑母版标题样式</a:t>
            </a:r>
          </a:p>
        </p:txBody>
      </p:sp>
      <p:sp>
        <p:nvSpPr>
          <p:cNvPr id="3" name="文本占位符 2"/>
          <p:cNvSpPr>
            <a:spLocks noGrp="1"/>
          </p:cNvSpPr>
          <p:nvPr>
            <p:ph type="body" sz="half" idx="1"/>
          </p:nvPr>
        </p:nvSpPr>
        <p:spPr>
          <a:xfrm>
            <a:off x="508000" y="1676400"/>
            <a:ext cx="5435600" cy="4818063"/>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剪贴画占位符 3"/>
          <p:cNvSpPr>
            <a:spLocks noGrp="1"/>
          </p:cNvSpPr>
          <p:nvPr>
            <p:ph type="clipArt" sz="half" idx="2"/>
          </p:nvPr>
        </p:nvSpPr>
        <p:spPr>
          <a:xfrm>
            <a:off x="6146800" y="1676400"/>
            <a:ext cx="5435600" cy="4818063"/>
          </a:xfrm>
        </p:spPr>
        <p:txBody>
          <a:bodyPr/>
          <a:lstStyle/>
          <a:p>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ags" Target="../tags/tag2.xml"/><Relationship Id="rId2" Type="http://schemas.openxmlformats.org/officeDocument/2006/relationships/theme" Target="../theme/theme1.xml"/><Relationship Id="rId1" Type="http://schemas.openxmlformats.org/officeDocument/2006/relationships/slideLayout" Target="../slideLayouts/slideLayout1.xml"/><Relationship Id="rId4" Type="http://schemas.openxmlformats.org/officeDocument/2006/relationships/image" Target="../media/image1.jpeg"/></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2.xml"/></Relationships>
</file>

<file path=ppt/slideMasters/_rels/slideMaster3.xml.rels><?xml version="1.0" encoding="UTF-8" standalone="yes"?>
<Relationships xmlns="http://schemas.openxmlformats.org/package/2006/relationships"><Relationship Id="rId2" Type="http://schemas.openxmlformats.org/officeDocument/2006/relationships/theme" Target="../theme/theme3.xml"/><Relationship Id="rId1" Type="http://schemas.openxmlformats.org/officeDocument/2006/relationships/slideLayout" Target="../slideLayouts/slideLayout3.xml"/></Relationships>
</file>

<file path=ppt/slideMasters/_rels/slideMaster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theme" Target="../theme/theme4.xml"/><Relationship Id="rId1" Type="http://schemas.openxmlformats.org/officeDocument/2006/relationships/slideLayout" Target="../slideLayouts/slideLayout4.xml"/></Relationships>
</file>

<file path=ppt/slideMasters/_rels/slideMaster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theme" Target="../theme/theme5.xml"/><Relationship Id="rId1" Type="http://schemas.openxmlformats.org/officeDocument/2006/relationships/slideLayout" Target="../slideLayouts/slideLayout5.xml"/></Relationships>
</file>

<file path=ppt/slideMasters/_rels/slideMaster6.xml.rels><?xml version="1.0" encoding="UTF-8" standalone="yes"?>
<Relationships xmlns="http://schemas.openxmlformats.org/package/2006/relationships"><Relationship Id="rId3" Type="http://schemas.openxmlformats.org/officeDocument/2006/relationships/slideLayout" Target="../slideLayouts/slideLayout8.xml"/><Relationship Id="rId7" Type="http://schemas.openxmlformats.org/officeDocument/2006/relationships/theme" Target="../theme/theme6.xml"/><Relationship Id="rId2" Type="http://schemas.openxmlformats.org/officeDocument/2006/relationships/slideLayout" Target="../slideLayouts/slideLayout7.xml"/><Relationship Id="rId1" Type="http://schemas.openxmlformats.org/officeDocument/2006/relationships/slideLayout" Target="../slideLayouts/slideLayout6.xml"/><Relationship Id="rId6" Type="http://schemas.openxmlformats.org/officeDocument/2006/relationships/slideLayout" Target="../slideLayouts/slideLayout11.xml"/><Relationship Id="rId5" Type="http://schemas.openxmlformats.org/officeDocument/2006/relationships/slideLayout" Target="../slideLayouts/slideLayout10.xml"/><Relationship Id="rId4" Type="http://schemas.openxmlformats.org/officeDocument/2006/relationships/slideLayout" Target="../slideLayouts/slideLayout9.xml"/></Relationships>
</file>

<file path=ppt/slideMasters/_rels/slideMaster7.xml.rels><?xml version="1.0" encoding="UTF-8" standalone="yes"?>
<Relationships xmlns="http://schemas.openxmlformats.org/package/2006/relationships"><Relationship Id="rId8" Type="http://schemas.openxmlformats.org/officeDocument/2006/relationships/theme" Target="../theme/theme7.xml"/><Relationship Id="rId3" Type="http://schemas.openxmlformats.org/officeDocument/2006/relationships/slideLayout" Target="../slideLayouts/slideLayout14.xml"/><Relationship Id="rId7" Type="http://schemas.openxmlformats.org/officeDocument/2006/relationships/slideLayout" Target="../slideLayouts/slideLayout18.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5" Type="http://schemas.openxmlformats.org/officeDocument/2006/relationships/slideLayout" Target="../slideLayouts/slideLayout16.xml"/><Relationship Id="rId4" Type="http://schemas.openxmlformats.org/officeDocument/2006/relationships/slideLayout" Target="../slideLayouts/slideLayout15.xml"/></Relationships>
</file>

<file path=ppt/slideMasters/_rels/slideMaster8.xml.rels><?xml version="1.0" encoding="UTF-8" standalone="yes"?>
<Relationships xmlns="http://schemas.openxmlformats.org/package/2006/relationships"><Relationship Id="rId8" Type="http://schemas.openxmlformats.org/officeDocument/2006/relationships/theme" Target="../theme/theme8.xml"/><Relationship Id="rId3" Type="http://schemas.openxmlformats.org/officeDocument/2006/relationships/slideLayout" Target="../slideLayouts/slideLayout21.xml"/><Relationship Id="rId7" Type="http://schemas.openxmlformats.org/officeDocument/2006/relationships/slideLayout" Target="../slideLayouts/slideLayout25.xml"/><Relationship Id="rId2" Type="http://schemas.openxmlformats.org/officeDocument/2006/relationships/slideLayout" Target="../slideLayouts/slideLayout20.xml"/><Relationship Id="rId1" Type="http://schemas.openxmlformats.org/officeDocument/2006/relationships/slideLayout" Target="../slideLayouts/slideLayout19.xml"/><Relationship Id="rId6" Type="http://schemas.openxmlformats.org/officeDocument/2006/relationships/slideLayout" Target="../slideLayouts/slideLayout24.xml"/><Relationship Id="rId5" Type="http://schemas.openxmlformats.org/officeDocument/2006/relationships/slideLayout" Target="../slideLayouts/slideLayout23.xml"/><Relationship Id="rId4"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5" name="图片 4"/>
          <p:cNvPicPr/>
          <p:nvPr userDrawn="1">
            <p:custDataLst>
              <p:tags r:id="rId3"/>
            </p:custDataLst>
          </p:nvPr>
        </p:nvPicPr>
        <p:blipFill>
          <a:blip r:embed="rId4"/>
          <a:srcRect t="28056" b="13491"/>
          <a:stretch>
            <a:fillRect/>
          </a:stretch>
        </p:blipFill>
        <p:spPr>
          <a:xfrm>
            <a:off x="0" y="0"/>
            <a:ext cx="12192000" cy="4104000"/>
          </a:xfrm>
          <a:prstGeom prst="rect">
            <a:avLst/>
          </a:prstGeom>
          <a:noFill/>
          <a:ln w="9525">
            <a:noFill/>
          </a:ln>
        </p:spPr>
      </p:pic>
      <p:sp>
        <p:nvSpPr>
          <p:cNvPr id="2052" name="矩形 8"/>
          <p:cNvSpPr>
            <a:spLocks noChangeArrowheads="1"/>
          </p:cNvSpPr>
          <p:nvPr userDrawn="1"/>
        </p:nvSpPr>
        <p:spPr bwMode="auto">
          <a:xfrm>
            <a:off x="0" y="4087813"/>
            <a:ext cx="12192000" cy="71437"/>
          </a:xfrm>
          <a:prstGeom prst="rect">
            <a:avLst/>
          </a:prstGeom>
          <a:solidFill>
            <a:srgbClr val="C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1pPr>
            <a:lvl2pPr marL="742950" indent="-285750">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2pPr>
            <a:lvl3pPr marL="1143000" indent="-228600">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3pPr>
            <a:lvl4pPr marL="1600200" indent="-228600">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4pPr>
            <a:lvl5pPr marL="2057400" indent="-228600">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9pPr>
          </a:lstStyle>
          <a:p>
            <a:pPr algn="ctr" fontAlgn="base">
              <a:spcBef>
                <a:spcPct val="0"/>
              </a:spcBef>
              <a:spcAft>
                <a:spcPct val="0"/>
              </a:spcAft>
              <a:defRPr/>
            </a:pPr>
            <a:endParaRPr lang="zh-CN" altLang="en-US">
              <a:solidFill>
                <a:srgbClr val="FFFFFF"/>
              </a:solidFill>
            </a:endParaRPr>
          </a:p>
        </p:txBody>
      </p:sp>
      <p:sp>
        <p:nvSpPr>
          <p:cNvPr id="1030" name="标题占位符 1"/>
          <p:cNvSpPr>
            <a:spLocks noGrp="1" noChangeArrowheads="1"/>
          </p:cNvSpPr>
          <p:nvPr>
            <p:ph type="title" idx="4294967295"/>
          </p:nvPr>
        </p:nvSpPr>
        <p:spPr bwMode="auto">
          <a:xfrm>
            <a:off x="1048871" y="1539875"/>
            <a:ext cx="10515600" cy="1079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p>
            <a:pPr lvl="0"/>
            <a:r>
              <a:rPr lang="zh-TW" altLang="en-US" dirty="0"/>
              <a:t>单击此处编辑母版标题样式</a:t>
            </a:r>
          </a:p>
        </p:txBody>
      </p:sp>
    </p:spTree>
  </p:cSld>
  <p:clrMap bg1="lt1" tx1="dk1" bg2="lt2" tx2="dk2" accent1="accent1" accent2="accent2" accent3="accent3" accent4="accent4" accent5="accent5" accent6="accent6" hlink="hlink" folHlink="folHlink"/>
  <p:sldLayoutIdLst>
    <p:sldLayoutId id="2147483649" r:id="rId1"/>
  </p:sldLayoutIdLst>
  <p:txStyles>
    <p:titleStyle>
      <a:lvl1pPr algn="ctr" rtl="0" eaLnBrk="0" fontAlgn="base" hangingPunct="0">
        <a:lnSpc>
          <a:spcPct val="90000"/>
        </a:lnSpc>
        <a:spcBef>
          <a:spcPct val="0"/>
        </a:spcBef>
        <a:spcAft>
          <a:spcPct val="0"/>
        </a:spcAft>
        <a:defRPr sz="4000" b="1" kern="1200">
          <a:solidFill>
            <a:schemeClr val="bg1"/>
          </a:solidFill>
          <a:latin typeface="+mn-ea"/>
          <a:ea typeface="+mn-ea"/>
          <a:cs typeface="+mj-cs"/>
        </a:defRPr>
      </a:lvl1pPr>
      <a:lvl2pPr algn="l" rtl="0" eaLnBrk="0" fontAlgn="base" hangingPunct="0">
        <a:lnSpc>
          <a:spcPct val="90000"/>
        </a:lnSpc>
        <a:spcBef>
          <a:spcPct val="0"/>
        </a:spcBef>
        <a:spcAft>
          <a:spcPct val="0"/>
        </a:spcAft>
        <a:defRPr sz="4000">
          <a:solidFill>
            <a:schemeClr val="tx1"/>
          </a:solidFill>
          <a:latin typeface="Segoe UI Light" panose="020B0502040204020203" pitchFamily="34" charset="0"/>
          <a:ea typeface="微软雅黑 Light" panose="020B0502040204020203" pitchFamily="2" charset="-122"/>
        </a:defRPr>
      </a:lvl2pPr>
      <a:lvl3pPr algn="l" rtl="0" eaLnBrk="0" fontAlgn="base" hangingPunct="0">
        <a:lnSpc>
          <a:spcPct val="90000"/>
        </a:lnSpc>
        <a:spcBef>
          <a:spcPct val="0"/>
        </a:spcBef>
        <a:spcAft>
          <a:spcPct val="0"/>
        </a:spcAft>
        <a:defRPr sz="4000">
          <a:solidFill>
            <a:schemeClr val="tx1"/>
          </a:solidFill>
          <a:latin typeface="Segoe UI Light" panose="020B0502040204020203" pitchFamily="34" charset="0"/>
          <a:ea typeface="微软雅黑 Light" panose="020B0502040204020203" pitchFamily="2" charset="-122"/>
        </a:defRPr>
      </a:lvl3pPr>
      <a:lvl4pPr algn="l" rtl="0" eaLnBrk="0" fontAlgn="base" hangingPunct="0">
        <a:lnSpc>
          <a:spcPct val="90000"/>
        </a:lnSpc>
        <a:spcBef>
          <a:spcPct val="0"/>
        </a:spcBef>
        <a:spcAft>
          <a:spcPct val="0"/>
        </a:spcAft>
        <a:defRPr sz="4000">
          <a:solidFill>
            <a:schemeClr val="tx1"/>
          </a:solidFill>
          <a:latin typeface="Segoe UI Light" panose="020B0502040204020203" pitchFamily="34" charset="0"/>
          <a:ea typeface="微软雅黑 Light" panose="020B0502040204020203" pitchFamily="2" charset="-122"/>
        </a:defRPr>
      </a:lvl4pPr>
      <a:lvl5pPr algn="l" rtl="0" eaLnBrk="0" fontAlgn="base" hangingPunct="0">
        <a:lnSpc>
          <a:spcPct val="90000"/>
        </a:lnSpc>
        <a:spcBef>
          <a:spcPct val="0"/>
        </a:spcBef>
        <a:spcAft>
          <a:spcPct val="0"/>
        </a:spcAft>
        <a:defRPr sz="4000">
          <a:solidFill>
            <a:schemeClr val="tx1"/>
          </a:solidFill>
          <a:latin typeface="Segoe UI Light" panose="020B0502040204020203" pitchFamily="34" charset="0"/>
          <a:ea typeface="微软雅黑 Light" panose="020B0502040204020203" pitchFamily="2" charset="-122"/>
        </a:defRPr>
      </a:lvl5pPr>
      <a:lvl6pPr marL="457200" algn="l" rtl="0" fontAlgn="base">
        <a:lnSpc>
          <a:spcPct val="90000"/>
        </a:lnSpc>
        <a:spcBef>
          <a:spcPct val="0"/>
        </a:spcBef>
        <a:spcAft>
          <a:spcPct val="0"/>
        </a:spcAft>
        <a:defRPr sz="4000">
          <a:solidFill>
            <a:schemeClr val="tx1"/>
          </a:solidFill>
          <a:latin typeface="Segoe UI Light" panose="020B0502040204020203" pitchFamily="34" charset="0"/>
          <a:ea typeface="微软雅黑 Light" panose="020B0502040204020203" pitchFamily="2" charset="-122"/>
        </a:defRPr>
      </a:lvl6pPr>
      <a:lvl7pPr marL="914400" algn="l" rtl="0" fontAlgn="base">
        <a:lnSpc>
          <a:spcPct val="90000"/>
        </a:lnSpc>
        <a:spcBef>
          <a:spcPct val="0"/>
        </a:spcBef>
        <a:spcAft>
          <a:spcPct val="0"/>
        </a:spcAft>
        <a:defRPr sz="4000">
          <a:solidFill>
            <a:schemeClr val="tx1"/>
          </a:solidFill>
          <a:latin typeface="Segoe UI Light" panose="020B0502040204020203" pitchFamily="34" charset="0"/>
          <a:ea typeface="微软雅黑 Light" panose="020B0502040204020203" pitchFamily="2" charset="-122"/>
        </a:defRPr>
      </a:lvl7pPr>
      <a:lvl8pPr marL="1371600" algn="l" rtl="0" fontAlgn="base">
        <a:lnSpc>
          <a:spcPct val="90000"/>
        </a:lnSpc>
        <a:spcBef>
          <a:spcPct val="0"/>
        </a:spcBef>
        <a:spcAft>
          <a:spcPct val="0"/>
        </a:spcAft>
        <a:defRPr sz="4000">
          <a:solidFill>
            <a:schemeClr val="tx1"/>
          </a:solidFill>
          <a:latin typeface="Segoe UI Light" panose="020B0502040204020203" pitchFamily="34" charset="0"/>
          <a:ea typeface="微软雅黑 Light" panose="020B0502040204020203" pitchFamily="2" charset="-122"/>
        </a:defRPr>
      </a:lvl8pPr>
      <a:lvl9pPr marL="1828800" algn="l" rtl="0" fontAlgn="base">
        <a:lnSpc>
          <a:spcPct val="90000"/>
        </a:lnSpc>
        <a:spcBef>
          <a:spcPct val="0"/>
        </a:spcBef>
        <a:spcAft>
          <a:spcPct val="0"/>
        </a:spcAft>
        <a:defRPr sz="4000">
          <a:solidFill>
            <a:schemeClr val="tx1"/>
          </a:solidFill>
          <a:latin typeface="Segoe UI Light" panose="020B0502040204020203" pitchFamily="34" charset="0"/>
          <a:ea typeface="微软雅黑 Light" panose="020B0502040204020203" pitchFamily="2" charset="-122"/>
        </a:defRPr>
      </a:lvl9pPr>
    </p:titleStyle>
    <p:bodyStyle>
      <a:lvl1pPr marL="228600" indent="-228600" algn="l" rtl="0" eaLnBrk="0" fontAlgn="base" hangingPunct="0">
        <a:lnSpc>
          <a:spcPct val="125000"/>
        </a:lnSpc>
        <a:spcBef>
          <a:spcPts val="1000"/>
        </a:spcBef>
        <a:spcAft>
          <a:spcPct val="0"/>
        </a:spcAft>
        <a:buFont typeface="Arial" panose="020B0604020202020204" pitchFamily="34" charset="0"/>
        <a:buChar char="•"/>
        <a:defRPr sz="2000" kern="1200">
          <a:solidFill>
            <a:schemeClr val="tx1"/>
          </a:solidFill>
          <a:latin typeface="+mn-lt"/>
          <a:ea typeface="+mn-ea"/>
          <a:cs typeface="+mn-cs"/>
        </a:defRPr>
      </a:lvl1pPr>
      <a:lvl2pPr marL="685800" lvl="1" indent="-228600" algn="l" rtl="0" eaLnBrk="0" fontAlgn="base" hangingPunct="0">
        <a:lnSpc>
          <a:spcPct val="125000"/>
        </a:lnSpc>
        <a:spcBef>
          <a:spcPts val="5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lvl="2" indent="-228600" algn="l" rtl="0" eaLnBrk="0" fontAlgn="base" hangingPunct="0">
        <a:lnSpc>
          <a:spcPct val="125000"/>
        </a:lnSpc>
        <a:spcBef>
          <a:spcPts val="500"/>
        </a:spcBef>
        <a:spcAft>
          <a:spcPct val="0"/>
        </a:spcAft>
        <a:buFont typeface="Arial" panose="020B0604020202020204" pitchFamily="34" charset="0"/>
        <a:buChar char="•"/>
        <a:defRPr sz="1600" kern="1200">
          <a:solidFill>
            <a:schemeClr val="tx1"/>
          </a:solidFill>
          <a:latin typeface="+mn-lt"/>
          <a:ea typeface="+mn-ea"/>
          <a:cs typeface="+mn-cs"/>
        </a:defRPr>
      </a:lvl3pPr>
      <a:lvl4pPr marL="1600200" lvl="3" indent="-228600" algn="l" rtl="0" eaLnBrk="0" fontAlgn="base" hangingPunct="0">
        <a:lnSpc>
          <a:spcPct val="125000"/>
        </a:lnSpc>
        <a:spcBef>
          <a:spcPts val="500"/>
        </a:spcBef>
        <a:spcAft>
          <a:spcPct val="0"/>
        </a:spcAft>
        <a:buFont typeface="Arial" panose="020B0604020202020204" pitchFamily="34" charset="0"/>
        <a:buChar char="•"/>
        <a:defRPr sz="1400" kern="1200">
          <a:solidFill>
            <a:schemeClr val="tx1"/>
          </a:solidFill>
          <a:latin typeface="+mn-lt"/>
          <a:ea typeface="+mn-ea"/>
          <a:cs typeface="+mn-cs"/>
        </a:defRPr>
      </a:lvl4pPr>
      <a:lvl5pPr marL="2057400" lvl="4" indent="-228600" algn="l" rtl="0" eaLnBrk="0" fontAlgn="base" hangingPunct="0">
        <a:lnSpc>
          <a:spcPct val="125000"/>
        </a:lnSpc>
        <a:spcBef>
          <a:spcPts val="500"/>
        </a:spcBef>
        <a:spcAft>
          <a:spcPct val="0"/>
        </a:spcAft>
        <a:buFont typeface="Arial" panose="020B0604020202020204" pitchFamily="34" charset="0"/>
        <a:buChar char="•"/>
        <a:defRPr sz="1400" kern="1200">
          <a:solidFill>
            <a:schemeClr val="tx1"/>
          </a:solidFill>
          <a:latin typeface="+mn-lt"/>
          <a:ea typeface="+mn-ea"/>
          <a:cs typeface="+mn-cs"/>
        </a:defRPr>
      </a:lvl5pPr>
      <a:lvl6pPr marL="2514600" lvl="5" indent="-228600" algn="l" defTabSz="914400" eaLnBrk="1" fontAlgn="base" latinLnBrk="0" hangingPunct="1">
        <a:lnSpc>
          <a:spcPct val="125000"/>
        </a:lnSpc>
        <a:spcBef>
          <a:spcPts val="500"/>
        </a:spcBef>
        <a:spcAft>
          <a:spcPct val="0"/>
        </a:spcAft>
        <a:buFont typeface="Arial" panose="020B0604020202020204" pitchFamily="34" charset="0"/>
        <a:buChar char="•"/>
        <a:defRPr sz="1400" b="0" i="0" u="none" kern="1200" baseline="0">
          <a:solidFill>
            <a:schemeClr val="tx1"/>
          </a:solidFill>
          <a:latin typeface="+mn-lt"/>
          <a:ea typeface="+mn-ea"/>
          <a:cs typeface="+mn-cs"/>
        </a:defRPr>
      </a:lvl6pPr>
      <a:lvl7pPr marL="2971800" lvl="6" indent="-228600" algn="l" defTabSz="914400" eaLnBrk="1" fontAlgn="base" latinLnBrk="0" hangingPunct="1">
        <a:lnSpc>
          <a:spcPct val="125000"/>
        </a:lnSpc>
        <a:spcBef>
          <a:spcPts val="500"/>
        </a:spcBef>
        <a:spcAft>
          <a:spcPct val="0"/>
        </a:spcAft>
        <a:buFont typeface="Arial" panose="020B0604020202020204" pitchFamily="34" charset="0"/>
        <a:buChar char="•"/>
        <a:defRPr sz="1400" b="0" i="0" u="none" kern="1200" baseline="0">
          <a:solidFill>
            <a:schemeClr val="tx1"/>
          </a:solidFill>
          <a:latin typeface="+mn-lt"/>
          <a:ea typeface="+mn-ea"/>
          <a:cs typeface="+mn-cs"/>
        </a:defRPr>
      </a:lvl7pPr>
      <a:lvl8pPr marL="3429000" lvl="7" indent="-228600" algn="l" defTabSz="914400" eaLnBrk="1" fontAlgn="base" latinLnBrk="0" hangingPunct="1">
        <a:lnSpc>
          <a:spcPct val="125000"/>
        </a:lnSpc>
        <a:spcBef>
          <a:spcPts val="500"/>
        </a:spcBef>
        <a:spcAft>
          <a:spcPct val="0"/>
        </a:spcAft>
        <a:buFont typeface="Arial" panose="020B0604020202020204" pitchFamily="34" charset="0"/>
        <a:buChar char="•"/>
        <a:defRPr sz="1400" b="0" i="0" u="none" kern="1200" baseline="0">
          <a:solidFill>
            <a:schemeClr val="tx1"/>
          </a:solidFill>
          <a:latin typeface="+mn-lt"/>
          <a:ea typeface="+mn-ea"/>
          <a:cs typeface="+mn-cs"/>
        </a:defRPr>
      </a:lvl8pPr>
      <a:lvl9pPr marL="3886200" lvl="8" indent="-228600" algn="l" defTabSz="914400" eaLnBrk="1" fontAlgn="base" latinLnBrk="0" hangingPunct="1">
        <a:lnSpc>
          <a:spcPct val="125000"/>
        </a:lnSpc>
        <a:spcBef>
          <a:spcPts val="500"/>
        </a:spcBef>
        <a:spcAft>
          <a:spcPct val="0"/>
        </a:spcAft>
        <a:buFont typeface="Arial" panose="020B0604020202020204" pitchFamily="34" charset="0"/>
        <a:buChar char="•"/>
        <a:defRPr sz="1400" b="0" i="0" u="none" kern="1200" baseline="0">
          <a:solidFill>
            <a:schemeClr val="tx1"/>
          </a:solidFill>
          <a:latin typeface="+mn-lt"/>
          <a:ea typeface="+mn-ea"/>
          <a:cs typeface="+mn-cs"/>
        </a:defRPr>
      </a:lvl9pPr>
    </p:bodyStyle>
    <p:otherStyle>
      <a:lvl1pPr marL="0" lvl="0" indent="0" algn="l" defTabSz="914400" eaLnBrk="1" fontAlgn="base" latinLnBrk="0" hangingPunct="1">
        <a:lnSpc>
          <a:spcPct val="100000"/>
        </a:lnSpc>
        <a:spcBef>
          <a:spcPct val="0"/>
        </a:spcBef>
        <a:spcAft>
          <a:spcPct val="0"/>
        </a:spcAft>
        <a:buFont typeface="Arial" panose="020B0604020202020204" pitchFamily="34" charset="0"/>
        <a:buNone/>
        <a:defRPr sz="1800" b="0" i="0" u="none" kern="1200" baseline="0">
          <a:solidFill>
            <a:schemeClr val="tx1"/>
          </a:solidFill>
          <a:latin typeface="+mn-lt"/>
          <a:ea typeface="+mn-ea"/>
          <a:cs typeface="+mn-cs"/>
        </a:defRPr>
      </a:lvl1pPr>
      <a:lvl2pPr marL="457200" lvl="1" indent="0" algn="l" defTabSz="914400" eaLnBrk="0" fontAlgn="base" latinLnBrk="0" hangingPunct="0">
        <a:lnSpc>
          <a:spcPct val="100000"/>
        </a:lnSpc>
        <a:spcBef>
          <a:spcPct val="0"/>
        </a:spcBef>
        <a:spcAft>
          <a:spcPct val="0"/>
        </a:spcAft>
        <a:buFont typeface="Arial" panose="020B0604020202020204" pitchFamily="34" charset="0"/>
        <a:buNone/>
        <a:defRPr b="0" i="0" u="none" kern="1200" baseline="0">
          <a:solidFill>
            <a:schemeClr val="tx1"/>
          </a:solidFill>
          <a:latin typeface="Segoe UI" panose="020B0502040204020203" pitchFamily="34" charset="0"/>
          <a:ea typeface="微软雅黑" panose="020B0503020204020204" pitchFamily="34" charset="-122"/>
          <a:cs typeface="+mn-cs"/>
        </a:defRPr>
      </a:lvl2pPr>
      <a:lvl3pPr marL="914400" lvl="2" indent="0" algn="l" defTabSz="914400" eaLnBrk="0" fontAlgn="base" latinLnBrk="0" hangingPunct="0">
        <a:lnSpc>
          <a:spcPct val="100000"/>
        </a:lnSpc>
        <a:spcBef>
          <a:spcPct val="0"/>
        </a:spcBef>
        <a:spcAft>
          <a:spcPct val="0"/>
        </a:spcAft>
        <a:buFont typeface="Arial" panose="020B0604020202020204" pitchFamily="34" charset="0"/>
        <a:buNone/>
        <a:defRPr b="0" i="0" u="none" kern="1200" baseline="0">
          <a:solidFill>
            <a:schemeClr val="tx1"/>
          </a:solidFill>
          <a:latin typeface="Segoe UI" panose="020B0502040204020203" pitchFamily="34" charset="0"/>
          <a:ea typeface="微软雅黑" panose="020B0503020204020204" pitchFamily="34" charset="-122"/>
          <a:cs typeface="+mn-cs"/>
        </a:defRPr>
      </a:lvl3pPr>
      <a:lvl4pPr marL="1371600" lvl="3" indent="0" algn="l" defTabSz="914400" eaLnBrk="0" fontAlgn="base" latinLnBrk="0" hangingPunct="0">
        <a:lnSpc>
          <a:spcPct val="100000"/>
        </a:lnSpc>
        <a:spcBef>
          <a:spcPct val="0"/>
        </a:spcBef>
        <a:spcAft>
          <a:spcPct val="0"/>
        </a:spcAft>
        <a:buFont typeface="Arial" panose="020B0604020202020204" pitchFamily="34" charset="0"/>
        <a:buNone/>
        <a:defRPr b="0" i="0" u="none" kern="1200" baseline="0">
          <a:solidFill>
            <a:schemeClr val="tx1"/>
          </a:solidFill>
          <a:latin typeface="Segoe UI" panose="020B0502040204020203" pitchFamily="34" charset="0"/>
          <a:ea typeface="微软雅黑" panose="020B0503020204020204" pitchFamily="34" charset="-122"/>
          <a:cs typeface="+mn-cs"/>
        </a:defRPr>
      </a:lvl4pPr>
      <a:lvl5pPr marL="1828800" lvl="4" indent="0" algn="l" defTabSz="914400" eaLnBrk="0" fontAlgn="base" latinLnBrk="0" hangingPunct="0">
        <a:lnSpc>
          <a:spcPct val="100000"/>
        </a:lnSpc>
        <a:spcBef>
          <a:spcPct val="0"/>
        </a:spcBef>
        <a:spcAft>
          <a:spcPct val="0"/>
        </a:spcAft>
        <a:buFont typeface="Arial" panose="020B0604020202020204" pitchFamily="34" charset="0"/>
        <a:buNone/>
        <a:defRPr b="0" i="0" u="none" kern="1200" baseline="0">
          <a:solidFill>
            <a:schemeClr val="tx1"/>
          </a:solidFill>
          <a:latin typeface="Segoe UI" panose="020B0502040204020203" pitchFamily="34" charset="0"/>
          <a:ea typeface="微软雅黑" panose="020B0503020204020204" pitchFamily="34" charset="-122"/>
          <a:cs typeface="+mn-cs"/>
        </a:defRPr>
      </a:lvl5pPr>
      <a:lvl6pPr marL="2286000" lvl="5" indent="0" algn="l" defTabSz="914400" eaLnBrk="0" fontAlgn="base" latinLnBrk="0" hangingPunct="0">
        <a:lnSpc>
          <a:spcPct val="100000"/>
        </a:lnSpc>
        <a:spcBef>
          <a:spcPct val="0"/>
        </a:spcBef>
        <a:spcAft>
          <a:spcPct val="0"/>
        </a:spcAft>
        <a:buFont typeface="Arial" panose="020B0604020202020204" pitchFamily="34" charset="0"/>
        <a:buNone/>
        <a:defRPr b="0" i="0" u="none" kern="1200" baseline="0">
          <a:solidFill>
            <a:schemeClr val="tx1"/>
          </a:solidFill>
          <a:latin typeface="Segoe UI" panose="020B0502040204020203" pitchFamily="34" charset="0"/>
          <a:ea typeface="微软雅黑" panose="020B0503020204020204" pitchFamily="34" charset="-122"/>
          <a:cs typeface="+mn-cs"/>
        </a:defRPr>
      </a:lvl6pPr>
      <a:lvl7pPr marL="2743200" lvl="6" indent="0" algn="l" defTabSz="914400" eaLnBrk="0" fontAlgn="base" latinLnBrk="0" hangingPunct="0">
        <a:lnSpc>
          <a:spcPct val="100000"/>
        </a:lnSpc>
        <a:spcBef>
          <a:spcPct val="0"/>
        </a:spcBef>
        <a:spcAft>
          <a:spcPct val="0"/>
        </a:spcAft>
        <a:buFont typeface="Arial" panose="020B0604020202020204" pitchFamily="34" charset="0"/>
        <a:buNone/>
        <a:defRPr b="0" i="0" u="none" kern="1200" baseline="0">
          <a:solidFill>
            <a:schemeClr val="tx1"/>
          </a:solidFill>
          <a:latin typeface="Segoe UI" panose="020B0502040204020203" pitchFamily="34" charset="0"/>
          <a:ea typeface="微软雅黑" panose="020B0503020204020204" pitchFamily="34" charset="-122"/>
          <a:cs typeface="+mn-cs"/>
        </a:defRPr>
      </a:lvl7pPr>
      <a:lvl8pPr marL="3200400" lvl="7" indent="0" algn="l" defTabSz="914400" eaLnBrk="0" fontAlgn="base" latinLnBrk="0" hangingPunct="0">
        <a:lnSpc>
          <a:spcPct val="100000"/>
        </a:lnSpc>
        <a:spcBef>
          <a:spcPct val="0"/>
        </a:spcBef>
        <a:spcAft>
          <a:spcPct val="0"/>
        </a:spcAft>
        <a:buFont typeface="Arial" panose="020B0604020202020204" pitchFamily="34" charset="0"/>
        <a:buNone/>
        <a:defRPr b="0" i="0" u="none" kern="1200" baseline="0">
          <a:solidFill>
            <a:schemeClr val="tx1"/>
          </a:solidFill>
          <a:latin typeface="Segoe UI" panose="020B0502040204020203" pitchFamily="34" charset="0"/>
          <a:ea typeface="微软雅黑" panose="020B0503020204020204" pitchFamily="34" charset="-122"/>
          <a:cs typeface="+mn-cs"/>
        </a:defRPr>
      </a:lvl8pPr>
      <a:lvl9pPr marL="3657600" lvl="8" indent="0" algn="l" defTabSz="914400" eaLnBrk="0" fontAlgn="base" latinLnBrk="0" hangingPunct="0">
        <a:lnSpc>
          <a:spcPct val="100000"/>
        </a:lnSpc>
        <a:spcBef>
          <a:spcPct val="0"/>
        </a:spcBef>
        <a:spcAft>
          <a:spcPct val="0"/>
        </a:spcAft>
        <a:buFont typeface="Arial" panose="020B0604020202020204" pitchFamily="34" charset="0"/>
        <a:buNone/>
        <a:defRPr b="0" i="0" u="none" kern="1200" baseline="0">
          <a:solidFill>
            <a:schemeClr val="tx1"/>
          </a:solidFill>
          <a:latin typeface="Segoe UI" panose="020B0502040204020203" pitchFamily="34" charset="0"/>
          <a:ea typeface="微软雅黑" panose="020B0503020204020204" pitchFamily="34" charset="-122"/>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bwMode="auto">
      <p:bgPr>
        <a:solidFill>
          <a:schemeClr val="bg1"/>
        </a:solidFill>
        <a:effectLst/>
      </p:bgPr>
    </p:bg>
    <p:spTree>
      <p:nvGrpSpPr>
        <p:cNvPr id="1" name=""/>
        <p:cNvGrpSpPr/>
        <p:nvPr/>
      </p:nvGrpSpPr>
      <p:grpSpPr>
        <a:xfrm>
          <a:off x="0" y="0"/>
          <a:ext cx="0" cy="0"/>
          <a:chOff x="0" y="0"/>
          <a:chExt cx="0" cy="0"/>
        </a:xfrm>
      </p:grpSpPr>
      <p:sp>
        <p:nvSpPr>
          <p:cNvPr id="8" name="矩形 7"/>
          <p:cNvSpPr/>
          <p:nvPr userDrawn="1"/>
        </p:nvSpPr>
        <p:spPr>
          <a:xfrm>
            <a:off x="0" y="0"/>
            <a:ext cx="6076950" cy="6856413"/>
          </a:xfrm>
          <a:prstGeom prst="rect">
            <a:avLst/>
          </a:prstGeom>
          <a:solidFill>
            <a:srgbClr val="00808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buFont typeface="Arial" panose="020B0604020202020204" pitchFamily="34" charset="0"/>
              <a:buNone/>
              <a:defRPr/>
            </a:pPr>
            <a:endParaRPr lang="zh-CN" altLang="en-US" noProof="1">
              <a:solidFill>
                <a:srgbClr val="FFFFFF"/>
              </a:solidFill>
            </a:endParaRPr>
          </a:p>
        </p:txBody>
      </p:sp>
      <p:sp>
        <p:nvSpPr>
          <p:cNvPr id="9" name="等腰三角形 17"/>
          <p:cNvSpPr>
            <a:spLocks noChangeArrowheads="1"/>
          </p:cNvSpPr>
          <p:nvPr userDrawn="1"/>
        </p:nvSpPr>
        <p:spPr bwMode="auto">
          <a:xfrm rot="5400000">
            <a:off x="5965031" y="3247232"/>
            <a:ext cx="574675" cy="357188"/>
          </a:xfrm>
          <a:prstGeom prst="triangle">
            <a:avLst>
              <a:gd name="adj" fmla="val 50000"/>
            </a:avLst>
          </a:prstGeom>
          <a:solidFill>
            <a:srgbClr val="008080"/>
          </a:solidFill>
          <a:ln w="9525">
            <a:solidFill>
              <a:srgbClr val="008080"/>
            </a:solidFill>
            <a:miter lim="800000"/>
          </a:ln>
        </p:spPr>
        <p:txBody>
          <a:bodyPr anchor="ctr"/>
          <a:lstStyle>
            <a:lvl1pPr>
              <a:defRPr>
                <a:solidFill>
                  <a:schemeClr val="tx1"/>
                </a:solidFill>
                <a:latin typeface="Segoe UI" panose="020B0502040204020203" pitchFamily="34" charset="0"/>
                <a:ea typeface="微软雅黑" panose="020B0503020204020204" pitchFamily="34" charset="-122"/>
              </a:defRPr>
            </a:lvl1pPr>
            <a:lvl2pPr marL="742950" indent="-285750">
              <a:defRPr>
                <a:solidFill>
                  <a:schemeClr val="tx1"/>
                </a:solidFill>
                <a:latin typeface="Segoe UI" panose="020B0502040204020203" pitchFamily="34" charset="0"/>
                <a:ea typeface="微软雅黑" panose="020B0503020204020204" pitchFamily="34" charset="-122"/>
              </a:defRPr>
            </a:lvl2pPr>
            <a:lvl3pPr marL="1143000" indent="-228600">
              <a:defRPr>
                <a:solidFill>
                  <a:schemeClr val="tx1"/>
                </a:solidFill>
                <a:latin typeface="Segoe UI" panose="020B0502040204020203" pitchFamily="34" charset="0"/>
                <a:ea typeface="微软雅黑" panose="020B0503020204020204" pitchFamily="34" charset="-122"/>
              </a:defRPr>
            </a:lvl3pPr>
            <a:lvl4pPr marL="1600200" indent="-228600">
              <a:defRPr>
                <a:solidFill>
                  <a:schemeClr val="tx1"/>
                </a:solidFill>
                <a:latin typeface="Segoe UI" panose="020B0502040204020203" pitchFamily="34" charset="0"/>
                <a:ea typeface="微软雅黑" panose="020B0503020204020204" pitchFamily="34" charset="-122"/>
              </a:defRPr>
            </a:lvl4pPr>
            <a:lvl5pPr marL="2057400" indent="-228600">
              <a:defRPr>
                <a:solidFill>
                  <a:schemeClr val="tx1"/>
                </a:solidFill>
                <a:latin typeface="Segoe UI" panose="020B0502040204020203"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Segoe UI" panose="020B0502040204020203"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Segoe UI" panose="020B0502040204020203"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Segoe UI" panose="020B0502040204020203"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Segoe UI" panose="020B0502040204020203" pitchFamily="34" charset="0"/>
                <a:ea typeface="微软雅黑" panose="020B0503020204020204" pitchFamily="34" charset="-122"/>
              </a:defRPr>
            </a:lvl9pPr>
          </a:lstStyle>
          <a:p>
            <a:pPr algn="ctr" fontAlgn="base">
              <a:spcBef>
                <a:spcPct val="0"/>
              </a:spcBef>
              <a:spcAft>
                <a:spcPct val="0"/>
              </a:spcAft>
              <a:buFont typeface="Arial" panose="020B0604020202020204" pitchFamily="34" charset="0"/>
              <a:buNone/>
            </a:pPr>
            <a:endParaRPr lang="zh-CN" altLang="en-US">
              <a:solidFill>
                <a:srgbClr val="FFFFFF"/>
              </a:solidFill>
              <a:latin typeface="Calibri" panose="020F0502020204030204" pitchFamily="34" charset="0"/>
            </a:endParaRPr>
          </a:p>
        </p:txBody>
      </p:sp>
    </p:spTree>
  </p:cSld>
  <p:clrMap bg1="lt1" tx1="dk1" bg2="lt2" tx2="dk2" accent1="accent1" accent2="accent2" accent3="accent3" accent4="accent4" accent5="accent5" accent6="accent6" hlink="hlink" folHlink="folHlink"/>
  <p:sldLayoutIdLst>
    <p:sldLayoutId id="2147483651" r:id="rId1"/>
  </p:sldLayoutIdLst>
  <p:txStyles>
    <p:titleStyle>
      <a:lvl1pPr algn="l" rtl="0" eaLnBrk="0" fontAlgn="base" hangingPunct="0">
        <a:lnSpc>
          <a:spcPct val="90000"/>
        </a:lnSpc>
        <a:spcBef>
          <a:spcPct val="0"/>
        </a:spcBef>
        <a:spcAft>
          <a:spcPct val="0"/>
        </a:spcAft>
        <a:defRPr sz="4000" b="1" kern="1200">
          <a:solidFill>
            <a:schemeClr val="tx1"/>
          </a:solidFill>
          <a:latin typeface="+mn-ea"/>
          <a:ea typeface="+mn-ea"/>
          <a:cs typeface="+mj-cs"/>
        </a:defRPr>
      </a:lvl1pPr>
      <a:lvl2pPr algn="l" rtl="0" eaLnBrk="0" fontAlgn="base" hangingPunct="0">
        <a:lnSpc>
          <a:spcPct val="90000"/>
        </a:lnSpc>
        <a:spcBef>
          <a:spcPct val="0"/>
        </a:spcBef>
        <a:spcAft>
          <a:spcPct val="0"/>
        </a:spcAft>
        <a:defRPr sz="4000">
          <a:solidFill>
            <a:schemeClr val="tx1"/>
          </a:solidFill>
          <a:latin typeface="Segoe UI Light" panose="020B0502040204020203" pitchFamily="34" charset="0"/>
          <a:ea typeface="微软雅黑 Light" panose="020B0502040204020203" pitchFamily="2" charset="-122"/>
        </a:defRPr>
      </a:lvl2pPr>
      <a:lvl3pPr algn="l" rtl="0" eaLnBrk="0" fontAlgn="base" hangingPunct="0">
        <a:lnSpc>
          <a:spcPct val="90000"/>
        </a:lnSpc>
        <a:spcBef>
          <a:spcPct val="0"/>
        </a:spcBef>
        <a:spcAft>
          <a:spcPct val="0"/>
        </a:spcAft>
        <a:defRPr sz="4000">
          <a:solidFill>
            <a:schemeClr val="tx1"/>
          </a:solidFill>
          <a:latin typeface="Segoe UI Light" panose="020B0502040204020203" pitchFamily="34" charset="0"/>
          <a:ea typeface="微软雅黑 Light" panose="020B0502040204020203" pitchFamily="2" charset="-122"/>
        </a:defRPr>
      </a:lvl3pPr>
      <a:lvl4pPr algn="l" rtl="0" eaLnBrk="0" fontAlgn="base" hangingPunct="0">
        <a:lnSpc>
          <a:spcPct val="90000"/>
        </a:lnSpc>
        <a:spcBef>
          <a:spcPct val="0"/>
        </a:spcBef>
        <a:spcAft>
          <a:spcPct val="0"/>
        </a:spcAft>
        <a:defRPr sz="4000">
          <a:solidFill>
            <a:schemeClr val="tx1"/>
          </a:solidFill>
          <a:latin typeface="Segoe UI Light" panose="020B0502040204020203" pitchFamily="34" charset="0"/>
          <a:ea typeface="微软雅黑 Light" panose="020B0502040204020203" pitchFamily="2" charset="-122"/>
        </a:defRPr>
      </a:lvl4pPr>
      <a:lvl5pPr algn="l" rtl="0" eaLnBrk="0" fontAlgn="base" hangingPunct="0">
        <a:lnSpc>
          <a:spcPct val="90000"/>
        </a:lnSpc>
        <a:spcBef>
          <a:spcPct val="0"/>
        </a:spcBef>
        <a:spcAft>
          <a:spcPct val="0"/>
        </a:spcAft>
        <a:defRPr sz="4000">
          <a:solidFill>
            <a:schemeClr val="tx1"/>
          </a:solidFill>
          <a:latin typeface="Segoe UI Light" panose="020B0502040204020203" pitchFamily="34" charset="0"/>
          <a:ea typeface="微软雅黑 Light" panose="020B0502040204020203" pitchFamily="2" charset="-122"/>
        </a:defRPr>
      </a:lvl5pPr>
      <a:lvl6pPr marL="457200" algn="l" rtl="0" fontAlgn="base">
        <a:lnSpc>
          <a:spcPct val="90000"/>
        </a:lnSpc>
        <a:spcBef>
          <a:spcPct val="0"/>
        </a:spcBef>
        <a:spcAft>
          <a:spcPct val="0"/>
        </a:spcAft>
        <a:defRPr sz="4000">
          <a:solidFill>
            <a:schemeClr val="tx1"/>
          </a:solidFill>
          <a:latin typeface="Segoe UI Light" panose="020B0502040204020203" pitchFamily="34" charset="0"/>
          <a:ea typeface="微软雅黑 Light" panose="020B0502040204020203" pitchFamily="2" charset="-122"/>
        </a:defRPr>
      </a:lvl6pPr>
      <a:lvl7pPr marL="914400" algn="l" rtl="0" fontAlgn="base">
        <a:lnSpc>
          <a:spcPct val="90000"/>
        </a:lnSpc>
        <a:spcBef>
          <a:spcPct val="0"/>
        </a:spcBef>
        <a:spcAft>
          <a:spcPct val="0"/>
        </a:spcAft>
        <a:defRPr sz="4000">
          <a:solidFill>
            <a:schemeClr val="tx1"/>
          </a:solidFill>
          <a:latin typeface="Segoe UI Light" panose="020B0502040204020203" pitchFamily="34" charset="0"/>
          <a:ea typeface="微软雅黑 Light" panose="020B0502040204020203" pitchFamily="2" charset="-122"/>
        </a:defRPr>
      </a:lvl7pPr>
      <a:lvl8pPr marL="1371600" algn="l" rtl="0" fontAlgn="base">
        <a:lnSpc>
          <a:spcPct val="90000"/>
        </a:lnSpc>
        <a:spcBef>
          <a:spcPct val="0"/>
        </a:spcBef>
        <a:spcAft>
          <a:spcPct val="0"/>
        </a:spcAft>
        <a:defRPr sz="4000">
          <a:solidFill>
            <a:schemeClr val="tx1"/>
          </a:solidFill>
          <a:latin typeface="Segoe UI Light" panose="020B0502040204020203" pitchFamily="34" charset="0"/>
          <a:ea typeface="微软雅黑 Light" panose="020B0502040204020203" pitchFamily="2" charset="-122"/>
        </a:defRPr>
      </a:lvl8pPr>
      <a:lvl9pPr marL="1828800" algn="l" rtl="0" fontAlgn="base">
        <a:lnSpc>
          <a:spcPct val="90000"/>
        </a:lnSpc>
        <a:spcBef>
          <a:spcPct val="0"/>
        </a:spcBef>
        <a:spcAft>
          <a:spcPct val="0"/>
        </a:spcAft>
        <a:defRPr sz="4000">
          <a:solidFill>
            <a:schemeClr val="tx1"/>
          </a:solidFill>
          <a:latin typeface="Segoe UI Light" panose="020B0502040204020203" pitchFamily="34" charset="0"/>
          <a:ea typeface="微软雅黑 Light" panose="020B0502040204020203" pitchFamily="2" charset="-122"/>
        </a:defRPr>
      </a:lvl9pPr>
    </p:titleStyle>
    <p:bodyStyle>
      <a:lvl1pPr marL="228600" indent="-228600" algn="l" rtl="0" eaLnBrk="0" fontAlgn="base" hangingPunct="0">
        <a:lnSpc>
          <a:spcPct val="125000"/>
        </a:lnSpc>
        <a:spcBef>
          <a:spcPts val="1000"/>
        </a:spcBef>
        <a:spcAft>
          <a:spcPct val="0"/>
        </a:spcAft>
        <a:buFont typeface="Arial" panose="020B0604020202020204" pitchFamily="34" charset="0"/>
        <a:buChar char="•"/>
        <a:defRPr sz="2000" kern="1200">
          <a:solidFill>
            <a:schemeClr val="tx1"/>
          </a:solidFill>
          <a:latin typeface="+mn-lt"/>
          <a:ea typeface="+mn-ea"/>
          <a:cs typeface="+mn-cs"/>
        </a:defRPr>
      </a:lvl1pPr>
      <a:lvl2pPr marL="685800" lvl="1" indent="-228600" algn="l" rtl="0" eaLnBrk="0" fontAlgn="base" hangingPunct="0">
        <a:lnSpc>
          <a:spcPct val="125000"/>
        </a:lnSpc>
        <a:spcBef>
          <a:spcPts val="5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lvl="2" indent="-228600" algn="l" rtl="0" eaLnBrk="0" fontAlgn="base" hangingPunct="0">
        <a:lnSpc>
          <a:spcPct val="125000"/>
        </a:lnSpc>
        <a:spcBef>
          <a:spcPts val="500"/>
        </a:spcBef>
        <a:spcAft>
          <a:spcPct val="0"/>
        </a:spcAft>
        <a:buFont typeface="Arial" panose="020B0604020202020204" pitchFamily="34" charset="0"/>
        <a:buChar char="•"/>
        <a:defRPr sz="1600" kern="1200">
          <a:solidFill>
            <a:schemeClr val="tx1"/>
          </a:solidFill>
          <a:latin typeface="+mn-lt"/>
          <a:ea typeface="+mn-ea"/>
          <a:cs typeface="+mn-cs"/>
        </a:defRPr>
      </a:lvl3pPr>
      <a:lvl4pPr marL="1600200" lvl="3" indent="-228600" algn="l" rtl="0" eaLnBrk="0" fontAlgn="base" hangingPunct="0">
        <a:lnSpc>
          <a:spcPct val="125000"/>
        </a:lnSpc>
        <a:spcBef>
          <a:spcPts val="500"/>
        </a:spcBef>
        <a:spcAft>
          <a:spcPct val="0"/>
        </a:spcAft>
        <a:buFont typeface="Arial" panose="020B0604020202020204" pitchFamily="34" charset="0"/>
        <a:buChar char="•"/>
        <a:defRPr sz="1400" kern="1200">
          <a:solidFill>
            <a:schemeClr val="tx1"/>
          </a:solidFill>
          <a:latin typeface="+mn-lt"/>
          <a:ea typeface="+mn-ea"/>
          <a:cs typeface="+mn-cs"/>
        </a:defRPr>
      </a:lvl4pPr>
      <a:lvl5pPr marL="2057400" lvl="4" indent="-228600" algn="l" rtl="0" eaLnBrk="0" fontAlgn="base" hangingPunct="0">
        <a:lnSpc>
          <a:spcPct val="125000"/>
        </a:lnSpc>
        <a:spcBef>
          <a:spcPts val="500"/>
        </a:spcBef>
        <a:spcAft>
          <a:spcPct val="0"/>
        </a:spcAft>
        <a:buFont typeface="Arial" panose="020B0604020202020204" pitchFamily="34" charset="0"/>
        <a:buChar char="•"/>
        <a:defRPr sz="1400" kern="1200">
          <a:solidFill>
            <a:schemeClr val="tx1"/>
          </a:solidFill>
          <a:latin typeface="+mn-lt"/>
          <a:ea typeface="+mn-ea"/>
          <a:cs typeface="+mn-cs"/>
        </a:defRPr>
      </a:lvl5pPr>
      <a:lvl6pPr marL="2514600" lvl="5" indent="-228600" algn="l" defTabSz="914400" eaLnBrk="1" fontAlgn="base" latinLnBrk="0" hangingPunct="1">
        <a:lnSpc>
          <a:spcPct val="125000"/>
        </a:lnSpc>
        <a:spcBef>
          <a:spcPts val="500"/>
        </a:spcBef>
        <a:spcAft>
          <a:spcPct val="0"/>
        </a:spcAft>
        <a:buFont typeface="Arial" panose="020B0604020202020204" pitchFamily="34" charset="0"/>
        <a:buChar char="•"/>
        <a:defRPr sz="1400" b="0" i="0" u="none" kern="1200" baseline="0">
          <a:solidFill>
            <a:schemeClr val="tx1"/>
          </a:solidFill>
          <a:latin typeface="+mn-lt"/>
          <a:ea typeface="+mn-ea"/>
          <a:cs typeface="+mn-cs"/>
        </a:defRPr>
      </a:lvl6pPr>
      <a:lvl7pPr marL="2971800" lvl="6" indent="-228600" algn="l" defTabSz="914400" eaLnBrk="1" fontAlgn="base" latinLnBrk="0" hangingPunct="1">
        <a:lnSpc>
          <a:spcPct val="125000"/>
        </a:lnSpc>
        <a:spcBef>
          <a:spcPts val="500"/>
        </a:spcBef>
        <a:spcAft>
          <a:spcPct val="0"/>
        </a:spcAft>
        <a:buFont typeface="Arial" panose="020B0604020202020204" pitchFamily="34" charset="0"/>
        <a:buChar char="•"/>
        <a:defRPr sz="1400" b="0" i="0" u="none" kern="1200" baseline="0">
          <a:solidFill>
            <a:schemeClr val="tx1"/>
          </a:solidFill>
          <a:latin typeface="+mn-lt"/>
          <a:ea typeface="+mn-ea"/>
          <a:cs typeface="+mn-cs"/>
        </a:defRPr>
      </a:lvl7pPr>
      <a:lvl8pPr marL="3429000" lvl="7" indent="-228600" algn="l" defTabSz="914400" eaLnBrk="1" fontAlgn="base" latinLnBrk="0" hangingPunct="1">
        <a:lnSpc>
          <a:spcPct val="125000"/>
        </a:lnSpc>
        <a:spcBef>
          <a:spcPts val="500"/>
        </a:spcBef>
        <a:spcAft>
          <a:spcPct val="0"/>
        </a:spcAft>
        <a:buFont typeface="Arial" panose="020B0604020202020204" pitchFamily="34" charset="0"/>
        <a:buChar char="•"/>
        <a:defRPr sz="1400" b="0" i="0" u="none" kern="1200" baseline="0">
          <a:solidFill>
            <a:schemeClr val="tx1"/>
          </a:solidFill>
          <a:latin typeface="+mn-lt"/>
          <a:ea typeface="+mn-ea"/>
          <a:cs typeface="+mn-cs"/>
        </a:defRPr>
      </a:lvl8pPr>
      <a:lvl9pPr marL="3886200" lvl="8" indent="-228600" algn="l" defTabSz="914400" eaLnBrk="1" fontAlgn="base" latinLnBrk="0" hangingPunct="1">
        <a:lnSpc>
          <a:spcPct val="125000"/>
        </a:lnSpc>
        <a:spcBef>
          <a:spcPts val="500"/>
        </a:spcBef>
        <a:spcAft>
          <a:spcPct val="0"/>
        </a:spcAft>
        <a:buFont typeface="Arial" panose="020B0604020202020204" pitchFamily="34" charset="0"/>
        <a:buChar char="•"/>
        <a:defRPr sz="1400" b="0" i="0" u="none" kern="1200" baseline="0">
          <a:solidFill>
            <a:schemeClr val="tx1"/>
          </a:solidFill>
          <a:latin typeface="+mn-lt"/>
          <a:ea typeface="+mn-ea"/>
          <a:cs typeface="+mn-cs"/>
        </a:defRPr>
      </a:lvl9pPr>
    </p:bodyStyle>
    <p:otherStyle>
      <a:lvl1pPr marL="0" lvl="0" indent="0" algn="l" defTabSz="914400" eaLnBrk="1" fontAlgn="base" latinLnBrk="0" hangingPunct="1">
        <a:lnSpc>
          <a:spcPct val="100000"/>
        </a:lnSpc>
        <a:spcBef>
          <a:spcPct val="0"/>
        </a:spcBef>
        <a:spcAft>
          <a:spcPct val="0"/>
        </a:spcAft>
        <a:buFont typeface="Arial" panose="020B0604020202020204" pitchFamily="34" charset="0"/>
        <a:buNone/>
        <a:defRPr sz="1800" b="0" i="0" u="none" kern="1200" baseline="0">
          <a:solidFill>
            <a:schemeClr val="tx1"/>
          </a:solidFill>
          <a:latin typeface="+mn-lt"/>
          <a:ea typeface="+mn-ea"/>
          <a:cs typeface="+mn-cs"/>
        </a:defRPr>
      </a:lvl1pPr>
      <a:lvl2pPr marL="457200" lvl="1" indent="0" algn="l" defTabSz="914400" eaLnBrk="0" fontAlgn="base" latinLnBrk="0" hangingPunct="0">
        <a:lnSpc>
          <a:spcPct val="100000"/>
        </a:lnSpc>
        <a:spcBef>
          <a:spcPct val="0"/>
        </a:spcBef>
        <a:spcAft>
          <a:spcPct val="0"/>
        </a:spcAft>
        <a:buFont typeface="Arial" panose="020B0604020202020204" pitchFamily="34" charset="0"/>
        <a:buNone/>
        <a:defRPr b="0" i="0" u="none" kern="1200" baseline="0">
          <a:solidFill>
            <a:schemeClr val="tx1"/>
          </a:solidFill>
          <a:latin typeface="Segoe UI" panose="020B0502040204020203" pitchFamily="34" charset="0"/>
          <a:ea typeface="微软雅黑" panose="020B0503020204020204" pitchFamily="34" charset="-122"/>
          <a:cs typeface="+mn-cs"/>
        </a:defRPr>
      </a:lvl2pPr>
      <a:lvl3pPr marL="914400" lvl="2" indent="0" algn="l" defTabSz="914400" eaLnBrk="0" fontAlgn="base" latinLnBrk="0" hangingPunct="0">
        <a:lnSpc>
          <a:spcPct val="100000"/>
        </a:lnSpc>
        <a:spcBef>
          <a:spcPct val="0"/>
        </a:spcBef>
        <a:spcAft>
          <a:spcPct val="0"/>
        </a:spcAft>
        <a:buFont typeface="Arial" panose="020B0604020202020204" pitchFamily="34" charset="0"/>
        <a:buNone/>
        <a:defRPr b="0" i="0" u="none" kern="1200" baseline="0">
          <a:solidFill>
            <a:schemeClr val="tx1"/>
          </a:solidFill>
          <a:latin typeface="Segoe UI" panose="020B0502040204020203" pitchFamily="34" charset="0"/>
          <a:ea typeface="微软雅黑" panose="020B0503020204020204" pitchFamily="34" charset="-122"/>
          <a:cs typeface="+mn-cs"/>
        </a:defRPr>
      </a:lvl3pPr>
      <a:lvl4pPr marL="1371600" lvl="3" indent="0" algn="l" defTabSz="914400" eaLnBrk="0" fontAlgn="base" latinLnBrk="0" hangingPunct="0">
        <a:lnSpc>
          <a:spcPct val="100000"/>
        </a:lnSpc>
        <a:spcBef>
          <a:spcPct val="0"/>
        </a:spcBef>
        <a:spcAft>
          <a:spcPct val="0"/>
        </a:spcAft>
        <a:buFont typeface="Arial" panose="020B0604020202020204" pitchFamily="34" charset="0"/>
        <a:buNone/>
        <a:defRPr b="0" i="0" u="none" kern="1200" baseline="0">
          <a:solidFill>
            <a:schemeClr val="tx1"/>
          </a:solidFill>
          <a:latin typeface="Segoe UI" panose="020B0502040204020203" pitchFamily="34" charset="0"/>
          <a:ea typeface="微软雅黑" panose="020B0503020204020204" pitchFamily="34" charset="-122"/>
          <a:cs typeface="+mn-cs"/>
        </a:defRPr>
      </a:lvl4pPr>
      <a:lvl5pPr marL="1828800" lvl="4" indent="0" algn="l" defTabSz="914400" eaLnBrk="0" fontAlgn="base" latinLnBrk="0" hangingPunct="0">
        <a:lnSpc>
          <a:spcPct val="100000"/>
        </a:lnSpc>
        <a:spcBef>
          <a:spcPct val="0"/>
        </a:spcBef>
        <a:spcAft>
          <a:spcPct val="0"/>
        </a:spcAft>
        <a:buFont typeface="Arial" panose="020B0604020202020204" pitchFamily="34" charset="0"/>
        <a:buNone/>
        <a:defRPr b="0" i="0" u="none" kern="1200" baseline="0">
          <a:solidFill>
            <a:schemeClr val="tx1"/>
          </a:solidFill>
          <a:latin typeface="Segoe UI" panose="020B0502040204020203" pitchFamily="34" charset="0"/>
          <a:ea typeface="微软雅黑" panose="020B0503020204020204" pitchFamily="34" charset="-122"/>
          <a:cs typeface="+mn-cs"/>
        </a:defRPr>
      </a:lvl5pPr>
      <a:lvl6pPr marL="2286000" lvl="5" indent="0" algn="l" defTabSz="914400" eaLnBrk="0" fontAlgn="base" latinLnBrk="0" hangingPunct="0">
        <a:lnSpc>
          <a:spcPct val="100000"/>
        </a:lnSpc>
        <a:spcBef>
          <a:spcPct val="0"/>
        </a:spcBef>
        <a:spcAft>
          <a:spcPct val="0"/>
        </a:spcAft>
        <a:buFont typeface="Arial" panose="020B0604020202020204" pitchFamily="34" charset="0"/>
        <a:buNone/>
        <a:defRPr b="0" i="0" u="none" kern="1200" baseline="0">
          <a:solidFill>
            <a:schemeClr val="tx1"/>
          </a:solidFill>
          <a:latin typeface="Segoe UI" panose="020B0502040204020203" pitchFamily="34" charset="0"/>
          <a:ea typeface="微软雅黑" panose="020B0503020204020204" pitchFamily="34" charset="-122"/>
          <a:cs typeface="+mn-cs"/>
        </a:defRPr>
      </a:lvl6pPr>
      <a:lvl7pPr marL="2743200" lvl="6" indent="0" algn="l" defTabSz="914400" eaLnBrk="0" fontAlgn="base" latinLnBrk="0" hangingPunct="0">
        <a:lnSpc>
          <a:spcPct val="100000"/>
        </a:lnSpc>
        <a:spcBef>
          <a:spcPct val="0"/>
        </a:spcBef>
        <a:spcAft>
          <a:spcPct val="0"/>
        </a:spcAft>
        <a:buFont typeface="Arial" panose="020B0604020202020204" pitchFamily="34" charset="0"/>
        <a:buNone/>
        <a:defRPr b="0" i="0" u="none" kern="1200" baseline="0">
          <a:solidFill>
            <a:schemeClr val="tx1"/>
          </a:solidFill>
          <a:latin typeface="Segoe UI" panose="020B0502040204020203" pitchFamily="34" charset="0"/>
          <a:ea typeface="微软雅黑" panose="020B0503020204020204" pitchFamily="34" charset="-122"/>
          <a:cs typeface="+mn-cs"/>
        </a:defRPr>
      </a:lvl7pPr>
      <a:lvl8pPr marL="3200400" lvl="7" indent="0" algn="l" defTabSz="914400" eaLnBrk="0" fontAlgn="base" latinLnBrk="0" hangingPunct="0">
        <a:lnSpc>
          <a:spcPct val="100000"/>
        </a:lnSpc>
        <a:spcBef>
          <a:spcPct val="0"/>
        </a:spcBef>
        <a:spcAft>
          <a:spcPct val="0"/>
        </a:spcAft>
        <a:buFont typeface="Arial" panose="020B0604020202020204" pitchFamily="34" charset="0"/>
        <a:buNone/>
        <a:defRPr b="0" i="0" u="none" kern="1200" baseline="0">
          <a:solidFill>
            <a:schemeClr val="tx1"/>
          </a:solidFill>
          <a:latin typeface="Segoe UI" panose="020B0502040204020203" pitchFamily="34" charset="0"/>
          <a:ea typeface="微软雅黑" panose="020B0503020204020204" pitchFamily="34" charset="-122"/>
          <a:cs typeface="+mn-cs"/>
        </a:defRPr>
      </a:lvl8pPr>
      <a:lvl9pPr marL="3657600" lvl="8" indent="0" algn="l" defTabSz="914400" eaLnBrk="0" fontAlgn="base" latinLnBrk="0" hangingPunct="0">
        <a:lnSpc>
          <a:spcPct val="100000"/>
        </a:lnSpc>
        <a:spcBef>
          <a:spcPct val="0"/>
        </a:spcBef>
        <a:spcAft>
          <a:spcPct val="0"/>
        </a:spcAft>
        <a:buFont typeface="Arial" panose="020B0604020202020204" pitchFamily="34" charset="0"/>
        <a:buNone/>
        <a:defRPr b="0" i="0" u="none" kern="1200" baseline="0">
          <a:solidFill>
            <a:schemeClr val="tx1"/>
          </a:solidFill>
          <a:latin typeface="Segoe UI" panose="020B0502040204020203" pitchFamily="34" charset="0"/>
          <a:ea typeface="微软雅黑" panose="020B0503020204020204" pitchFamily="34" charset="-122"/>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bwMode="auto">
      <p:bgPr>
        <a:solidFill>
          <a:schemeClr val="bg1"/>
        </a:solidFill>
        <a:effectLst/>
      </p:bgPr>
    </p:bg>
    <p:spTree>
      <p:nvGrpSpPr>
        <p:cNvPr id="1" name=""/>
        <p:cNvGrpSpPr/>
        <p:nvPr/>
      </p:nvGrpSpPr>
      <p:grpSpPr>
        <a:xfrm>
          <a:off x="0" y="0"/>
          <a:ext cx="0" cy="0"/>
          <a:chOff x="0" y="0"/>
          <a:chExt cx="0" cy="0"/>
        </a:xfrm>
      </p:grpSpPr>
      <p:grpSp>
        <p:nvGrpSpPr>
          <p:cNvPr id="2050" name="组合 6"/>
          <p:cNvGrpSpPr/>
          <p:nvPr userDrawn="1"/>
        </p:nvGrpSpPr>
        <p:grpSpPr bwMode="auto">
          <a:xfrm>
            <a:off x="479425" y="277536"/>
            <a:ext cx="179388" cy="630238"/>
            <a:chOff x="0" y="0"/>
            <a:chExt cx="180000" cy="630000"/>
          </a:xfrm>
        </p:grpSpPr>
        <p:sp>
          <p:nvSpPr>
            <p:cNvPr id="3077" name="圆角矩形 7"/>
            <p:cNvSpPr>
              <a:spLocks noChangeArrowheads="1"/>
            </p:cNvSpPr>
            <p:nvPr userDrawn="1"/>
          </p:nvSpPr>
          <p:spPr bwMode="auto">
            <a:xfrm>
              <a:off x="0" y="0"/>
              <a:ext cx="180000" cy="179320"/>
            </a:xfrm>
            <a:prstGeom prst="roundRect">
              <a:avLst>
                <a:gd name="adj" fmla="val 16667"/>
              </a:avLst>
            </a:prstGeom>
            <a:solidFill>
              <a:srgbClr val="008080"/>
            </a:solidFill>
            <a:ln w="9525">
              <a:solidFill>
                <a:srgbClr val="008080"/>
              </a:solidFill>
              <a:round/>
            </a:ln>
          </p:spPr>
          <p:txBody>
            <a:bodyPr anchor="ctr"/>
            <a:lstStyle>
              <a:lvl1pPr>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1pPr>
              <a:lvl2pPr marL="742950" indent="-285750">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2pPr>
              <a:lvl3pPr marL="1143000" indent="-228600">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3pPr>
              <a:lvl4pPr marL="1600200" indent="-228600">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4pPr>
              <a:lvl5pPr marL="2057400" indent="-228600">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9pPr>
            </a:lstStyle>
            <a:p>
              <a:pPr algn="ctr" fontAlgn="base">
                <a:spcBef>
                  <a:spcPct val="0"/>
                </a:spcBef>
                <a:spcAft>
                  <a:spcPct val="0"/>
                </a:spcAft>
                <a:defRPr/>
              </a:pPr>
              <a:endParaRPr lang="zh-CN" altLang="en-US">
                <a:solidFill>
                  <a:srgbClr val="FFFFFF"/>
                </a:solidFill>
              </a:endParaRPr>
            </a:p>
          </p:txBody>
        </p:sp>
        <p:sp>
          <p:nvSpPr>
            <p:cNvPr id="3078" name="圆角矩形 8"/>
            <p:cNvSpPr>
              <a:spLocks noChangeArrowheads="1"/>
            </p:cNvSpPr>
            <p:nvPr userDrawn="1"/>
          </p:nvSpPr>
          <p:spPr bwMode="auto">
            <a:xfrm>
              <a:off x="0" y="225340"/>
              <a:ext cx="180000" cy="179320"/>
            </a:xfrm>
            <a:prstGeom prst="roundRect">
              <a:avLst>
                <a:gd name="adj" fmla="val 16667"/>
              </a:avLst>
            </a:prstGeom>
            <a:solidFill>
              <a:srgbClr val="C00000"/>
            </a:solidFill>
            <a:ln>
              <a:noFill/>
            </a:ln>
            <a:extLst>
              <a:ext uri="{91240B29-F687-4F45-9708-019B960494DF}">
                <a14:hiddenLine xmlns:a14="http://schemas.microsoft.com/office/drawing/2010/main" w="9525">
                  <a:solidFill>
                    <a:srgbClr val="000000"/>
                  </a:solidFill>
                  <a:round/>
                </a14:hiddenLine>
              </a:ext>
            </a:extLst>
          </p:spPr>
          <p:txBody>
            <a:bodyPr anchor="ctr"/>
            <a:lstStyle>
              <a:lvl1pPr>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1pPr>
              <a:lvl2pPr marL="742950" indent="-285750">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2pPr>
              <a:lvl3pPr marL="1143000" indent="-228600">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3pPr>
              <a:lvl4pPr marL="1600200" indent="-228600">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4pPr>
              <a:lvl5pPr marL="2057400" indent="-228600">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9pPr>
            </a:lstStyle>
            <a:p>
              <a:pPr algn="ctr" fontAlgn="base">
                <a:spcBef>
                  <a:spcPct val="0"/>
                </a:spcBef>
                <a:spcAft>
                  <a:spcPct val="0"/>
                </a:spcAft>
                <a:defRPr/>
              </a:pPr>
              <a:endParaRPr lang="zh-CN" altLang="en-US">
                <a:solidFill>
                  <a:srgbClr val="FFFFFF"/>
                </a:solidFill>
              </a:endParaRPr>
            </a:p>
          </p:txBody>
        </p:sp>
        <p:sp>
          <p:nvSpPr>
            <p:cNvPr id="3079" name="圆角矩形 9"/>
            <p:cNvSpPr>
              <a:spLocks noChangeArrowheads="1"/>
            </p:cNvSpPr>
            <p:nvPr userDrawn="1"/>
          </p:nvSpPr>
          <p:spPr bwMode="auto">
            <a:xfrm>
              <a:off x="0" y="450680"/>
              <a:ext cx="180000" cy="179320"/>
            </a:xfrm>
            <a:prstGeom prst="roundRect">
              <a:avLst>
                <a:gd name="adj" fmla="val 16667"/>
              </a:avLst>
            </a:prstGeom>
            <a:solidFill>
              <a:srgbClr val="008080"/>
            </a:solidFill>
            <a:ln>
              <a:noFill/>
            </a:ln>
            <a:extLst>
              <a:ext uri="{91240B29-F687-4F45-9708-019B960494DF}">
                <a14:hiddenLine xmlns:a14="http://schemas.microsoft.com/office/drawing/2010/main" w="9525">
                  <a:solidFill>
                    <a:srgbClr val="000000"/>
                  </a:solidFill>
                  <a:round/>
                </a14:hiddenLine>
              </a:ext>
            </a:extLst>
          </p:spPr>
          <p:txBody>
            <a:bodyPr anchor="ctr"/>
            <a:lstStyle>
              <a:lvl1pPr>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1pPr>
              <a:lvl2pPr marL="742950" indent="-285750">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2pPr>
              <a:lvl3pPr marL="1143000" indent="-228600">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3pPr>
              <a:lvl4pPr marL="1600200" indent="-228600">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4pPr>
              <a:lvl5pPr marL="2057400" indent="-228600">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9pPr>
            </a:lstStyle>
            <a:p>
              <a:pPr algn="ctr" fontAlgn="base">
                <a:spcBef>
                  <a:spcPct val="0"/>
                </a:spcBef>
                <a:spcAft>
                  <a:spcPct val="0"/>
                </a:spcAft>
                <a:defRPr/>
              </a:pPr>
              <a:endParaRPr lang="zh-CN" altLang="en-US">
                <a:solidFill>
                  <a:srgbClr val="FFFFFF"/>
                </a:solidFill>
              </a:endParaRPr>
            </a:p>
          </p:txBody>
        </p:sp>
      </p:grpSp>
      <p:sp>
        <p:nvSpPr>
          <p:cNvPr id="2051" name="标题占位符 1"/>
          <p:cNvSpPr>
            <a:spLocks noGrp="1" noChangeArrowheads="1"/>
          </p:cNvSpPr>
          <p:nvPr>
            <p:ph type="title" idx="4294967295"/>
          </p:nvPr>
        </p:nvSpPr>
        <p:spPr bwMode="auto">
          <a:xfrm>
            <a:off x="838200" y="90211"/>
            <a:ext cx="10756900" cy="1079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p>
            <a:pPr lvl="0"/>
            <a:r>
              <a:rPr lang="zh-TW" altLang="en-US" dirty="0"/>
              <a:t>单击此处编辑母版标题样式</a:t>
            </a:r>
          </a:p>
        </p:txBody>
      </p:sp>
      <p:sp>
        <p:nvSpPr>
          <p:cNvPr id="2052" name="文本占位符 2"/>
          <p:cNvSpPr>
            <a:spLocks noGrp="1" noChangeArrowheads="1"/>
          </p:cNvSpPr>
          <p:nvPr>
            <p:ph type="body" idx="9"/>
          </p:nvPr>
        </p:nvSpPr>
        <p:spPr bwMode="auto">
          <a:xfrm>
            <a:off x="479425" y="1619250"/>
            <a:ext cx="11115675" cy="4921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lvl="0"/>
            <a:r>
              <a:rPr lang="zh-TW" altLang="en-US" dirty="0"/>
              <a:t>单击此处编辑母版文本样式</a:t>
            </a:r>
          </a:p>
        </p:txBody>
      </p:sp>
    </p:spTree>
  </p:cSld>
  <p:clrMap bg1="lt1" tx1="dk1" bg2="lt2" tx2="dk2" accent1="accent1" accent2="accent2" accent3="accent3" accent4="accent4" accent5="accent5" accent6="accent6" hlink="hlink" folHlink="folHlink"/>
  <p:sldLayoutIdLst>
    <p:sldLayoutId id="2147483653" r:id="rId1"/>
  </p:sldLayoutIdLst>
  <p:txStyles>
    <p:titleStyle>
      <a:lvl1pPr algn="l" rtl="0" eaLnBrk="0" fontAlgn="base" hangingPunct="0">
        <a:lnSpc>
          <a:spcPct val="90000"/>
        </a:lnSpc>
        <a:spcBef>
          <a:spcPct val="0"/>
        </a:spcBef>
        <a:spcAft>
          <a:spcPct val="0"/>
        </a:spcAft>
        <a:defRPr sz="4000" b="1" kern="1200">
          <a:solidFill>
            <a:schemeClr val="tx1"/>
          </a:solidFill>
          <a:latin typeface="+mn-ea"/>
          <a:ea typeface="+mn-ea"/>
          <a:cs typeface="+mj-cs"/>
        </a:defRPr>
      </a:lvl1pPr>
      <a:lvl2pPr algn="l" rtl="0" eaLnBrk="0" fontAlgn="base" hangingPunct="0">
        <a:lnSpc>
          <a:spcPct val="90000"/>
        </a:lnSpc>
        <a:spcBef>
          <a:spcPct val="0"/>
        </a:spcBef>
        <a:spcAft>
          <a:spcPct val="0"/>
        </a:spcAft>
        <a:defRPr sz="4000">
          <a:solidFill>
            <a:schemeClr val="tx1"/>
          </a:solidFill>
          <a:latin typeface="Segoe UI Light" panose="020B0502040204020203" pitchFamily="34" charset="0"/>
          <a:ea typeface="微软雅黑 Light" panose="020B0502040204020203" pitchFamily="2" charset="-122"/>
        </a:defRPr>
      </a:lvl2pPr>
      <a:lvl3pPr algn="l" rtl="0" eaLnBrk="0" fontAlgn="base" hangingPunct="0">
        <a:lnSpc>
          <a:spcPct val="90000"/>
        </a:lnSpc>
        <a:spcBef>
          <a:spcPct val="0"/>
        </a:spcBef>
        <a:spcAft>
          <a:spcPct val="0"/>
        </a:spcAft>
        <a:defRPr sz="4000">
          <a:solidFill>
            <a:schemeClr val="tx1"/>
          </a:solidFill>
          <a:latin typeface="Segoe UI Light" panose="020B0502040204020203" pitchFamily="34" charset="0"/>
          <a:ea typeface="微软雅黑 Light" panose="020B0502040204020203" pitchFamily="2" charset="-122"/>
        </a:defRPr>
      </a:lvl3pPr>
      <a:lvl4pPr algn="l" rtl="0" eaLnBrk="0" fontAlgn="base" hangingPunct="0">
        <a:lnSpc>
          <a:spcPct val="90000"/>
        </a:lnSpc>
        <a:spcBef>
          <a:spcPct val="0"/>
        </a:spcBef>
        <a:spcAft>
          <a:spcPct val="0"/>
        </a:spcAft>
        <a:defRPr sz="4000">
          <a:solidFill>
            <a:schemeClr val="tx1"/>
          </a:solidFill>
          <a:latin typeface="Segoe UI Light" panose="020B0502040204020203" pitchFamily="34" charset="0"/>
          <a:ea typeface="微软雅黑 Light" panose="020B0502040204020203" pitchFamily="2" charset="-122"/>
        </a:defRPr>
      </a:lvl4pPr>
      <a:lvl5pPr algn="l" rtl="0" eaLnBrk="0" fontAlgn="base" hangingPunct="0">
        <a:lnSpc>
          <a:spcPct val="90000"/>
        </a:lnSpc>
        <a:spcBef>
          <a:spcPct val="0"/>
        </a:spcBef>
        <a:spcAft>
          <a:spcPct val="0"/>
        </a:spcAft>
        <a:defRPr sz="4000">
          <a:solidFill>
            <a:schemeClr val="tx1"/>
          </a:solidFill>
          <a:latin typeface="Segoe UI Light" panose="020B0502040204020203" pitchFamily="34" charset="0"/>
          <a:ea typeface="微软雅黑 Light" panose="020B0502040204020203" pitchFamily="2" charset="-122"/>
        </a:defRPr>
      </a:lvl5pPr>
      <a:lvl6pPr marL="457200" algn="l" rtl="0" fontAlgn="base">
        <a:lnSpc>
          <a:spcPct val="90000"/>
        </a:lnSpc>
        <a:spcBef>
          <a:spcPct val="0"/>
        </a:spcBef>
        <a:spcAft>
          <a:spcPct val="0"/>
        </a:spcAft>
        <a:defRPr sz="4000">
          <a:solidFill>
            <a:schemeClr val="tx1"/>
          </a:solidFill>
          <a:latin typeface="Segoe UI Light" panose="020B0502040204020203" pitchFamily="34" charset="0"/>
          <a:ea typeface="微软雅黑 Light" panose="020B0502040204020203" pitchFamily="2" charset="-122"/>
        </a:defRPr>
      </a:lvl6pPr>
      <a:lvl7pPr marL="914400" algn="l" rtl="0" fontAlgn="base">
        <a:lnSpc>
          <a:spcPct val="90000"/>
        </a:lnSpc>
        <a:spcBef>
          <a:spcPct val="0"/>
        </a:spcBef>
        <a:spcAft>
          <a:spcPct val="0"/>
        </a:spcAft>
        <a:defRPr sz="4000">
          <a:solidFill>
            <a:schemeClr val="tx1"/>
          </a:solidFill>
          <a:latin typeface="Segoe UI Light" panose="020B0502040204020203" pitchFamily="34" charset="0"/>
          <a:ea typeface="微软雅黑 Light" panose="020B0502040204020203" pitchFamily="2" charset="-122"/>
        </a:defRPr>
      </a:lvl7pPr>
      <a:lvl8pPr marL="1371600" algn="l" rtl="0" fontAlgn="base">
        <a:lnSpc>
          <a:spcPct val="90000"/>
        </a:lnSpc>
        <a:spcBef>
          <a:spcPct val="0"/>
        </a:spcBef>
        <a:spcAft>
          <a:spcPct val="0"/>
        </a:spcAft>
        <a:defRPr sz="4000">
          <a:solidFill>
            <a:schemeClr val="tx1"/>
          </a:solidFill>
          <a:latin typeface="Segoe UI Light" panose="020B0502040204020203" pitchFamily="34" charset="0"/>
          <a:ea typeface="微软雅黑 Light" panose="020B0502040204020203" pitchFamily="2" charset="-122"/>
        </a:defRPr>
      </a:lvl8pPr>
      <a:lvl9pPr marL="1828800" algn="l" rtl="0" fontAlgn="base">
        <a:lnSpc>
          <a:spcPct val="90000"/>
        </a:lnSpc>
        <a:spcBef>
          <a:spcPct val="0"/>
        </a:spcBef>
        <a:spcAft>
          <a:spcPct val="0"/>
        </a:spcAft>
        <a:defRPr sz="4000">
          <a:solidFill>
            <a:schemeClr val="tx1"/>
          </a:solidFill>
          <a:latin typeface="Segoe UI Light" panose="020B0502040204020203" pitchFamily="34" charset="0"/>
          <a:ea typeface="微软雅黑 Light" panose="020B0502040204020203" pitchFamily="2" charset="-122"/>
        </a:defRPr>
      </a:lvl9pPr>
    </p:titleStyle>
    <p:bodyStyle>
      <a:lvl1pPr marL="228600" indent="-228600" algn="l" rtl="0" eaLnBrk="0" fontAlgn="base" hangingPunct="0">
        <a:lnSpc>
          <a:spcPct val="100000"/>
        </a:lnSpc>
        <a:spcBef>
          <a:spcPts val="1000"/>
        </a:spcBef>
        <a:spcAft>
          <a:spcPct val="0"/>
        </a:spcAft>
        <a:buFont typeface="Arial" panose="020B0604020202020204" pitchFamily="34" charset="0"/>
        <a:buChar char="•"/>
        <a:defRPr sz="2000" b="1" kern="1200">
          <a:solidFill>
            <a:schemeClr val="tx1"/>
          </a:solidFill>
          <a:latin typeface="+mn-lt"/>
          <a:ea typeface="+mn-ea"/>
          <a:cs typeface="+mn-cs"/>
        </a:defRPr>
      </a:lvl1pPr>
      <a:lvl2pPr marL="685800" lvl="1" indent="-228600" algn="l" rtl="0" eaLnBrk="0" fontAlgn="base" hangingPunct="0">
        <a:lnSpc>
          <a:spcPct val="100000"/>
        </a:lnSpc>
        <a:spcBef>
          <a:spcPts val="500"/>
        </a:spcBef>
        <a:spcAft>
          <a:spcPct val="0"/>
        </a:spcAft>
        <a:buFont typeface="Arial" panose="020B0604020202020204" pitchFamily="34" charset="0"/>
        <a:buChar char="•"/>
        <a:defRPr sz="2000" b="1" kern="1200">
          <a:solidFill>
            <a:schemeClr val="tx1"/>
          </a:solidFill>
          <a:latin typeface="+mn-lt"/>
          <a:ea typeface="+mn-ea"/>
          <a:cs typeface="+mn-cs"/>
        </a:defRPr>
      </a:lvl2pPr>
      <a:lvl3pPr marL="1143000" lvl="2" indent="-228600" algn="l" rtl="0" eaLnBrk="0" fontAlgn="base" hangingPunct="0">
        <a:lnSpc>
          <a:spcPct val="100000"/>
        </a:lnSpc>
        <a:spcBef>
          <a:spcPts val="500"/>
        </a:spcBef>
        <a:spcAft>
          <a:spcPct val="0"/>
        </a:spcAft>
        <a:buFont typeface="Arial" panose="020B0604020202020204" pitchFamily="34" charset="0"/>
        <a:buChar char="•"/>
        <a:defRPr sz="2000" b="1" kern="1200">
          <a:solidFill>
            <a:schemeClr val="tx1"/>
          </a:solidFill>
          <a:latin typeface="+mn-lt"/>
          <a:ea typeface="+mn-ea"/>
          <a:cs typeface="+mn-cs"/>
        </a:defRPr>
      </a:lvl3pPr>
      <a:lvl4pPr marL="1600200" lvl="3" indent="-228600" algn="l" rtl="0" eaLnBrk="0" fontAlgn="base" hangingPunct="0">
        <a:lnSpc>
          <a:spcPct val="100000"/>
        </a:lnSpc>
        <a:spcBef>
          <a:spcPts val="500"/>
        </a:spcBef>
        <a:spcAft>
          <a:spcPct val="0"/>
        </a:spcAft>
        <a:buFont typeface="Arial" panose="020B0604020202020204" pitchFamily="34" charset="0"/>
        <a:buChar char="•"/>
        <a:defRPr sz="2000" b="1" kern="1200">
          <a:solidFill>
            <a:schemeClr val="tx1"/>
          </a:solidFill>
          <a:latin typeface="+mn-lt"/>
          <a:ea typeface="+mn-ea"/>
          <a:cs typeface="+mn-cs"/>
        </a:defRPr>
      </a:lvl4pPr>
      <a:lvl5pPr marL="2057400" lvl="4" indent="-228600" algn="l" rtl="0" eaLnBrk="0" fontAlgn="base" hangingPunct="0">
        <a:lnSpc>
          <a:spcPct val="100000"/>
        </a:lnSpc>
        <a:spcBef>
          <a:spcPts val="500"/>
        </a:spcBef>
        <a:spcAft>
          <a:spcPct val="0"/>
        </a:spcAft>
        <a:buFont typeface="Arial" panose="020B0604020202020204" pitchFamily="34" charset="0"/>
        <a:buChar char="•"/>
        <a:defRPr sz="2000" b="1" kern="1200">
          <a:solidFill>
            <a:schemeClr val="tx1"/>
          </a:solidFill>
          <a:latin typeface="+mn-lt"/>
          <a:ea typeface="+mn-ea"/>
          <a:cs typeface="+mn-cs"/>
        </a:defRPr>
      </a:lvl5pPr>
      <a:lvl6pPr marL="2514600" lvl="5" indent="-228600" algn="l" defTabSz="914400" eaLnBrk="1" fontAlgn="base" latinLnBrk="0" hangingPunct="1">
        <a:lnSpc>
          <a:spcPct val="125000"/>
        </a:lnSpc>
        <a:spcBef>
          <a:spcPts val="500"/>
        </a:spcBef>
        <a:spcAft>
          <a:spcPct val="0"/>
        </a:spcAft>
        <a:buFont typeface="Arial" panose="020B0604020202020204" pitchFamily="34" charset="0"/>
        <a:buChar char="•"/>
        <a:defRPr sz="1400" b="0" i="0" u="none" kern="1200" baseline="0">
          <a:solidFill>
            <a:schemeClr val="tx1"/>
          </a:solidFill>
          <a:latin typeface="+mn-lt"/>
          <a:ea typeface="+mn-ea"/>
          <a:cs typeface="+mn-cs"/>
        </a:defRPr>
      </a:lvl6pPr>
      <a:lvl7pPr marL="2971800" lvl="6" indent="-228600" algn="l" defTabSz="914400" eaLnBrk="1" fontAlgn="base" latinLnBrk="0" hangingPunct="1">
        <a:lnSpc>
          <a:spcPct val="125000"/>
        </a:lnSpc>
        <a:spcBef>
          <a:spcPts val="500"/>
        </a:spcBef>
        <a:spcAft>
          <a:spcPct val="0"/>
        </a:spcAft>
        <a:buFont typeface="Arial" panose="020B0604020202020204" pitchFamily="34" charset="0"/>
        <a:buChar char="•"/>
        <a:defRPr sz="1400" b="0" i="0" u="none" kern="1200" baseline="0">
          <a:solidFill>
            <a:schemeClr val="tx1"/>
          </a:solidFill>
          <a:latin typeface="+mn-lt"/>
          <a:ea typeface="+mn-ea"/>
          <a:cs typeface="+mn-cs"/>
        </a:defRPr>
      </a:lvl7pPr>
      <a:lvl8pPr marL="3429000" lvl="7" indent="-228600" algn="l" defTabSz="914400" eaLnBrk="1" fontAlgn="base" latinLnBrk="0" hangingPunct="1">
        <a:lnSpc>
          <a:spcPct val="125000"/>
        </a:lnSpc>
        <a:spcBef>
          <a:spcPts val="500"/>
        </a:spcBef>
        <a:spcAft>
          <a:spcPct val="0"/>
        </a:spcAft>
        <a:buFont typeface="Arial" panose="020B0604020202020204" pitchFamily="34" charset="0"/>
        <a:buChar char="•"/>
        <a:defRPr sz="1400" b="0" i="0" u="none" kern="1200" baseline="0">
          <a:solidFill>
            <a:schemeClr val="tx1"/>
          </a:solidFill>
          <a:latin typeface="+mn-lt"/>
          <a:ea typeface="+mn-ea"/>
          <a:cs typeface="+mn-cs"/>
        </a:defRPr>
      </a:lvl8pPr>
      <a:lvl9pPr marL="3886200" lvl="8" indent="-228600" algn="l" defTabSz="914400" eaLnBrk="1" fontAlgn="base" latinLnBrk="0" hangingPunct="1">
        <a:lnSpc>
          <a:spcPct val="125000"/>
        </a:lnSpc>
        <a:spcBef>
          <a:spcPts val="500"/>
        </a:spcBef>
        <a:spcAft>
          <a:spcPct val="0"/>
        </a:spcAft>
        <a:buFont typeface="Arial" panose="020B0604020202020204" pitchFamily="34" charset="0"/>
        <a:buChar char="•"/>
        <a:defRPr sz="1400" b="0" i="0" u="none" kern="1200" baseline="0">
          <a:solidFill>
            <a:schemeClr val="tx1"/>
          </a:solidFill>
          <a:latin typeface="+mn-lt"/>
          <a:ea typeface="+mn-ea"/>
          <a:cs typeface="+mn-cs"/>
        </a:defRPr>
      </a:lvl9pPr>
    </p:bodyStyle>
    <p:otherStyle>
      <a:lvl1pPr marL="0" lvl="0" indent="0" algn="l" defTabSz="914400" eaLnBrk="1" fontAlgn="base" latinLnBrk="0" hangingPunct="1">
        <a:lnSpc>
          <a:spcPct val="100000"/>
        </a:lnSpc>
        <a:spcBef>
          <a:spcPct val="0"/>
        </a:spcBef>
        <a:spcAft>
          <a:spcPct val="0"/>
        </a:spcAft>
        <a:buFont typeface="Arial" panose="020B0604020202020204" pitchFamily="34" charset="0"/>
        <a:buNone/>
        <a:defRPr sz="1800" b="0" i="0" u="none" kern="1200" baseline="0">
          <a:solidFill>
            <a:schemeClr val="tx1"/>
          </a:solidFill>
          <a:latin typeface="+mn-lt"/>
          <a:ea typeface="+mn-ea"/>
          <a:cs typeface="+mn-cs"/>
        </a:defRPr>
      </a:lvl1pPr>
      <a:lvl2pPr marL="457200" lvl="1" indent="0" algn="l" defTabSz="914400" eaLnBrk="0" fontAlgn="base" latinLnBrk="0" hangingPunct="0">
        <a:lnSpc>
          <a:spcPct val="100000"/>
        </a:lnSpc>
        <a:spcBef>
          <a:spcPct val="0"/>
        </a:spcBef>
        <a:spcAft>
          <a:spcPct val="0"/>
        </a:spcAft>
        <a:buFont typeface="Arial" panose="020B0604020202020204" pitchFamily="34" charset="0"/>
        <a:buNone/>
        <a:defRPr b="0" i="0" u="none" kern="1200" baseline="0">
          <a:solidFill>
            <a:schemeClr val="tx1"/>
          </a:solidFill>
          <a:latin typeface="Segoe UI" panose="020B0502040204020203" pitchFamily="34" charset="0"/>
          <a:ea typeface="微软雅黑" panose="020B0503020204020204" pitchFamily="34" charset="-122"/>
          <a:cs typeface="+mn-cs"/>
        </a:defRPr>
      </a:lvl2pPr>
      <a:lvl3pPr marL="914400" lvl="2" indent="0" algn="l" defTabSz="914400" eaLnBrk="0" fontAlgn="base" latinLnBrk="0" hangingPunct="0">
        <a:lnSpc>
          <a:spcPct val="100000"/>
        </a:lnSpc>
        <a:spcBef>
          <a:spcPct val="0"/>
        </a:spcBef>
        <a:spcAft>
          <a:spcPct val="0"/>
        </a:spcAft>
        <a:buFont typeface="Arial" panose="020B0604020202020204" pitchFamily="34" charset="0"/>
        <a:buNone/>
        <a:defRPr b="0" i="0" u="none" kern="1200" baseline="0">
          <a:solidFill>
            <a:schemeClr val="tx1"/>
          </a:solidFill>
          <a:latin typeface="Segoe UI" panose="020B0502040204020203" pitchFamily="34" charset="0"/>
          <a:ea typeface="微软雅黑" panose="020B0503020204020204" pitchFamily="34" charset="-122"/>
          <a:cs typeface="+mn-cs"/>
        </a:defRPr>
      </a:lvl3pPr>
      <a:lvl4pPr marL="1371600" lvl="3" indent="0" algn="l" defTabSz="914400" eaLnBrk="0" fontAlgn="base" latinLnBrk="0" hangingPunct="0">
        <a:lnSpc>
          <a:spcPct val="100000"/>
        </a:lnSpc>
        <a:spcBef>
          <a:spcPct val="0"/>
        </a:spcBef>
        <a:spcAft>
          <a:spcPct val="0"/>
        </a:spcAft>
        <a:buFont typeface="Arial" panose="020B0604020202020204" pitchFamily="34" charset="0"/>
        <a:buNone/>
        <a:defRPr b="0" i="0" u="none" kern="1200" baseline="0">
          <a:solidFill>
            <a:schemeClr val="tx1"/>
          </a:solidFill>
          <a:latin typeface="Segoe UI" panose="020B0502040204020203" pitchFamily="34" charset="0"/>
          <a:ea typeface="微软雅黑" panose="020B0503020204020204" pitchFamily="34" charset="-122"/>
          <a:cs typeface="+mn-cs"/>
        </a:defRPr>
      </a:lvl4pPr>
      <a:lvl5pPr marL="1828800" lvl="4" indent="0" algn="l" defTabSz="914400" eaLnBrk="0" fontAlgn="base" latinLnBrk="0" hangingPunct="0">
        <a:lnSpc>
          <a:spcPct val="100000"/>
        </a:lnSpc>
        <a:spcBef>
          <a:spcPct val="0"/>
        </a:spcBef>
        <a:spcAft>
          <a:spcPct val="0"/>
        </a:spcAft>
        <a:buFont typeface="Arial" panose="020B0604020202020204" pitchFamily="34" charset="0"/>
        <a:buNone/>
        <a:defRPr b="0" i="0" u="none" kern="1200" baseline="0">
          <a:solidFill>
            <a:schemeClr val="tx1"/>
          </a:solidFill>
          <a:latin typeface="Segoe UI" panose="020B0502040204020203" pitchFamily="34" charset="0"/>
          <a:ea typeface="微软雅黑" panose="020B0503020204020204" pitchFamily="34" charset="-122"/>
          <a:cs typeface="+mn-cs"/>
        </a:defRPr>
      </a:lvl5pPr>
      <a:lvl6pPr marL="2286000" lvl="5" indent="0" algn="l" defTabSz="914400" eaLnBrk="0" fontAlgn="base" latinLnBrk="0" hangingPunct="0">
        <a:lnSpc>
          <a:spcPct val="100000"/>
        </a:lnSpc>
        <a:spcBef>
          <a:spcPct val="0"/>
        </a:spcBef>
        <a:spcAft>
          <a:spcPct val="0"/>
        </a:spcAft>
        <a:buFont typeface="Arial" panose="020B0604020202020204" pitchFamily="34" charset="0"/>
        <a:buNone/>
        <a:defRPr b="0" i="0" u="none" kern="1200" baseline="0">
          <a:solidFill>
            <a:schemeClr val="tx1"/>
          </a:solidFill>
          <a:latin typeface="Segoe UI" panose="020B0502040204020203" pitchFamily="34" charset="0"/>
          <a:ea typeface="微软雅黑" panose="020B0503020204020204" pitchFamily="34" charset="-122"/>
          <a:cs typeface="+mn-cs"/>
        </a:defRPr>
      </a:lvl6pPr>
      <a:lvl7pPr marL="2743200" lvl="6" indent="0" algn="l" defTabSz="914400" eaLnBrk="0" fontAlgn="base" latinLnBrk="0" hangingPunct="0">
        <a:lnSpc>
          <a:spcPct val="100000"/>
        </a:lnSpc>
        <a:spcBef>
          <a:spcPct val="0"/>
        </a:spcBef>
        <a:spcAft>
          <a:spcPct val="0"/>
        </a:spcAft>
        <a:buFont typeface="Arial" panose="020B0604020202020204" pitchFamily="34" charset="0"/>
        <a:buNone/>
        <a:defRPr b="0" i="0" u="none" kern="1200" baseline="0">
          <a:solidFill>
            <a:schemeClr val="tx1"/>
          </a:solidFill>
          <a:latin typeface="Segoe UI" panose="020B0502040204020203" pitchFamily="34" charset="0"/>
          <a:ea typeface="微软雅黑" panose="020B0503020204020204" pitchFamily="34" charset="-122"/>
          <a:cs typeface="+mn-cs"/>
        </a:defRPr>
      </a:lvl7pPr>
      <a:lvl8pPr marL="3200400" lvl="7" indent="0" algn="l" defTabSz="914400" eaLnBrk="0" fontAlgn="base" latinLnBrk="0" hangingPunct="0">
        <a:lnSpc>
          <a:spcPct val="100000"/>
        </a:lnSpc>
        <a:spcBef>
          <a:spcPct val="0"/>
        </a:spcBef>
        <a:spcAft>
          <a:spcPct val="0"/>
        </a:spcAft>
        <a:buFont typeface="Arial" panose="020B0604020202020204" pitchFamily="34" charset="0"/>
        <a:buNone/>
        <a:defRPr b="0" i="0" u="none" kern="1200" baseline="0">
          <a:solidFill>
            <a:schemeClr val="tx1"/>
          </a:solidFill>
          <a:latin typeface="Segoe UI" panose="020B0502040204020203" pitchFamily="34" charset="0"/>
          <a:ea typeface="微软雅黑" panose="020B0503020204020204" pitchFamily="34" charset="-122"/>
          <a:cs typeface="+mn-cs"/>
        </a:defRPr>
      </a:lvl8pPr>
      <a:lvl9pPr marL="3657600" lvl="8" indent="0" algn="l" defTabSz="914400" eaLnBrk="0" fontAlgn="base" latinLnBrk="0" hangingPunct="0">
        <a:lnSpc>
          <a:spcPct val="100000"/>
        </a:lnSpc>
        <a:spcBef>
          <a:spcPct val="0"/>
        </a:spcBef>
        <a:spcAft>
          <a:spcPct val="0"/>
        </a:spcAft>
        <a:buFont typeface="Arial" panose="020B0604020202020204" pitchFamily="34" charset="0"/>
        <a:buNone/>
        <a:defRPr b="0" i="0" u="none" kern="1200" baseline="0">
          <a:solidFill>
            <a:schemeClr val="tx1"/>
          </a:solidFill>
          <a:latin typeface="Segoe UI" panose="020B0502040204020203" pitchFamily="34" charset="0"/>
          <a:ea typeface="微软雅黑" panose="020B0503020204020204" pitchFamily="34" charset="-122"/>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bwMode="auto">
      <p:bgPr>
        <a:solidFill>
          <a:schemeClr val="bg1"/>
        </a:solidFill>
        <a:effectLst/>
      </p:bgPr>
    </p:bg>
    <p:spTree>
      <p:nvGrpSpPr>
        <p:cNvPr id="1" name=""/>
        <p:cNvGrpSpPr/>
        <p:nvPr/>
      </p:nvGrpSpPr>
      <p:grpSpPr>
        <a:xfrm>
          <a:off x="0" y="0"/>
          <a:ext cx="0" cy="0"/>
          <a:chOff x="0" y="0"/>
          <a:chExt cx="0" cy="0"/>
        </a:xfrm>
      </p:grpSpPr>
      <p:sp>
        <p:nvSpPr>
          <p:cNvPr id="4098" name="矩形 10"/>
          <p:cNvSpPr>
            <a:spLocks noChangeArrowheads="1"/>
          </p:cNvSpPr>
          <p:nvPr userDrawn="1"/>
        </p:nvSpPr>
        <p:spPr bwMode="auto">
          <a:xfrm>
            <a:off x="839788" y="3429000"/>
            <a:ext cx="10512425" cy="71438"/>
          </a:xfrm>
          <a:prstGeom prst="rect">
            <a:avLst/>
          </a:prstGeom>
          <a:solidFill>
            <a:srgbClr val="C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1pPr>
            <a:lvl2pPr marL="742950" indent="-285750">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2pPr>
            <a:lvl3pPr marL="1143000" indent="-228600">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3pPr>
            <a:lvl4pPr marL="1600200" indent="-228600">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4pPr>
            <a:lvl5pPr marL="2057400" indent="-228600">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9pPr>
          </a:lstStyle>
          <a:p>
            <a:pPr algn="ctr" fontAlgn="base">
              <a:spcBef>
                <a:spcPct val="0"/>
              </a:spcBef>
              <a:spcAft>
                <a:spcPct val="0"/>
              </a:spcAft>
              <a:defRPr/>
            </a:pPr>
            <a:endParaRPr lang="zh-CN" altLang="en-US">
              <a:solidFill>
                <a:srgbClr val="FFFFFF"/>
              </a:solidFill>
            </a:endParaRPr>
          </a:p>
        </p:txBody>
      </p:sp>
      <p:pic>
        <p:nvPicPr>
          <p:cNvPr id="3076" name="图片 8" descr="logo-01.png"/>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5176838" y="3536950"/>
            <a:ext cx="1852612" cy="145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655" r:id="rId1"/>
  </p:sldLayoutIdLst>
  <p:txStyles>
    <p:titleStyle>
      <a:lvl1pPr algn="l" rtl="0" eaLnBrk="0" fontAlgn="base" hangingPunct="0">
        <a:lnSpc>
          <a:spcPct val="90000"/>
        </a:lnSpc>
        <a:spcBef>
          <a:spcPct val="0"/>
        </a:spcBef>
        <a:spcAft>
          <a:spcPct val="0"/>
        </a:spcAft>
        <a:defRPr sz="4000" kern="1200">
          <a:solidFill>
            <a:schemeClr val="tx1"/>
          </a:solidFill>
          <a:latin typeface="+mj-lt"/>
          <a:ea typeface="+mj-ea"/>
          <a:cs typeface="+mj-cs"/>
        </a:defRPr>
      </a:lvl1pPr>
      <a:lvl2pPr algn="l" rtl="0" eaLnBrk="0" fontAlgn="base" hangingPunct="0">
        <a:lnSpc>
          <a:spcPct val="90000"/>
        </a:lnSpc>
        <a:spcBef>
          <a:spcPct val="0"/>
        </a:spcBef>
        <a:spcAft>
          <a:spcPct val="0"/>
        </a:spcAft>
        <a:defRPr sz="4000">
          <a:solidFill>
            <a:schemeClr val="tx1"/>
          </a:solidFill>
          <a:latin typeface="Segoe UI Light" panose="020B0502040204020203" pitchFamily="34" charset="0"/>
          <a:ea typeface="微软雅黑 Light" panose="020B0502040204020203" pitchFamily="2" charset="-122"/>
        </a:defRPr>
      </a:lvl2pPr>
      <a:lvl3pPr algn="l" rtl="0" eaLnBrk="0" fontAlgn="base" hangingPunct="0">
        <a:lnSpc>
          <a:spcPct val="90000"/>
        </a:lnSpc>
        <a:spcBef>
          <a:spcPct val="0"/>
        </a:spcBef>
        <a:spcAft>
          <a:spcPct val="0"/>
        </a:spcAft>
        <a:defRPr sz="4000">
          <a:solidFill>
            <a:schemeClr val="tx1"/>
          </a:solidFill>
          <a:latin typeface="Segoe UI Light" panose="020B0502040204020203" pitchFamily="34" charset="0"/>
          <a:ea typeface="微软雅黑 Light" panose="020B0502040204020203" pitchFamily="2" charset="-122"/>
        </a:defRPr>
      </a:lvl3pPr>
      <a:lvl4pPr algn="l" rtl="0" eaLnBrk="0" fontAlgn="base" hangingPunct="0">
        <a:lnSpc>
          <a:spcPct val="90000"/>
        </a:lnSpc>
        <a:spcBef>
          <a:spcPct val="0"/>
        </a:spcBef>
        <a:spcAft>
          <a:spcPct val="0"/>
        </a:spcAft>
        <a:defRPr sz="4000">
          <a:solidFill>
            <a:schemeClr val="tx1"/>
          </a:solidFill>
          <a:latin typeface="Segoe UI Light" panose="020B0502040204020203" pitchFamily="34" charset="0"/>
          <a:ea typeface="微软雅黑 Light" panose="020B0502040204020203" pitchFamily="2" charset="-122"/>
        </a:defRPr>
      </a:lvl4pPr>
      <a:lvl5pPr algn="l" rtl="0" eaLnBrk="0" fontAlgn="base" hangingPunct="0">
        <a:lnSpc>
          <a:spcPct val="90000"/>
        </a:lnSpc>
        <a:spcBef>
          <a:spcPct val="0"/>
        </a:spcBef>
        <a:spcAft>
          <a:spcPct val="0"/>
        </a:spcAft>
        <a:defRPr sz="4000">
          <a:solidFill>
            <a:schemeClr val="tx1"/>
          </a:solidFill>
          <a:latin typeface="Segoe UI Light" panose="020B0502040204020203" pitchFamily="34" charset="0"/>
          <a:ea typeface="微软雅黑 Light" panose="020B0502040204020203" pitchFamily="2" charset="-122"/>
        </a:defRPr>
      </a:lvl5pPr>
      <a:lvl6pPr marL="457200" algn="l" rtl="0" fontAlgn="base">
        <a:lnSpc>
          <a:spcPct val="90000"/>
        </a:lnSpc>
        <a:spcBef>
          <a:spcPct val="0"/>
        </a:spcBef>
        <a:spcAft>
          <a:spcPct val="0"/>
        </a:spcAft>
        <a:defRPr sz="4000">
          <a:solidFill>
            <a:schemeClr val="tx1"/>
          </a:solidFill>
          <a:latin typeface="Segoe UI Light" panose="020B0502040204020203" pitchFamily="34" charset="0"/>
          <a:ea typeface="微软雅黑 Light" panose="020B0502040204020203" pitchFamily="2" charset="-122"/>
        </a:defRPr>
      </a:lvl6pPr>
      <a:lvl7pPr marL="914400" algn="l" rtl="0" fontAlgn="base">
        <a:lnSpc>
          <a:spcPct val="90000"/>
        </a:lnSpc>
        <a:spcBef>
          <a:spcPct val="0"/>
        </a:spcBef>
        <a:spcAft>
          <a:spcPct val="0"/>
        </a:spcAft>
        <a:defRPr sz="4000">
          <a:solidFill>
            <a:schemeClr val="tx1"/>
          </a:solidFill>
          <a:latin typeface="Segoe UI Light" panose="020B0502040204020203" pitchFamily="34" charset="0"/>
          <a:ea typeface="微软雅黑 Light" panose="020B0502040204020203" pitchFamily="2" charset="-122"/>
        </a:defRPr>
      </a:lvl7pPr>
      <a:lvl8pPr marL="1371600" algn="l" rtl="0" fontAlgn="base">
        <a:lnSpc>
          <a:spcPct val="90000"/>
        </a:lnSpc>
        <a:spcBef>
          <a:spcPct val="0"/>
        </a:spcBef>
        <a:spcAft>
          <a:spcPct val="0"/>
        </a:spcAft>
        <a:defRPr sz="4000">
          <a:solidFill>
            <a:schemeClr val="tx1"/>
          </a:solidFill>
          <a:latin typeface="Segoe UI Light" panose="020B0502040204020203" pitchFamily="34" charset="0"/>
          <a:ea typeface="微软雅黑 Light" panose="020B0502040204020203" pitchFamily="2" charset="-122"/>
        </a:defRPr>
      </a:lvl8pPr>
      <a:lvl9pPr marL="1828800" algn="l" rtl="0" fontAlgn="base">
        <a:lnSpc>
          <a:spcPct val="90000"/>
        </a:lnSpc>
        <a:spcBef>
          <a:spcPct val="0"/>
        </a:spcBef>
        <a:spcAft>
          <a:spcPct val="0"/>
        </a:spcAft>
        <a:defRPr sz="4000">
          <a:solidFill>
            <a:schemeClr val="tx1"/>
          </a:solidFill>
          <a:latin typeface="Segoe UI Light" panose="020B0502040204020203" pitchFamily="34" charset="0"/>
          <a:ea typeface="微软雅黑 Light" panose="020B0502040204020203" pitchFamily="2" charset="-122"/>
        </a:defRPr>
      </a:lvl9pPr>
    </p:titleStyle>
    <p:bodyStyle>
      <a:lvl1pPr marL="228600" indent="-228600" algn="l" rtl="0" eaLnBrk="0" fontAlgn="base" hangingPunct="0">
        <a:lnSpc>
          <a:spcPct val="125000"/>
        </a:lnSpc>
        <a:spcBef>
          <a:spcPts val="1000"/>
        </a:spcBef>
        <a:spcAft>
          <a:spcPct val="0"/>
        </a:spcAft>
        <a:buFont typeface="Arial" panose="020B0604020202020204" pitchFamily="34" charset="0"/>
        <a:buChar char="•"/>
        <a:defRPr sz="2000" kern="1200">
          <a:solidFill>
            <a:schemeClr val="tx1"/>
          </a:solidFill>
          <a:latin typeface="+mn-lt"/>
          <a:ea typeface="+mn-ea"/>
          <a:cs typeface="+mn-cs"/>
        </a:defRPr>
      </a:lvl1pPr>
      <a:lvl2pPr marL="685800" lvl="1" indent="-228600" algn="l" rtl="0" eaLnBrk="0" fontAlgn="base" hangingPunct="0">
        <a:lnSpc>
          <a:spcPct val="125000"/>
        </a:lnSpc>
        <a:spcBef>
          <a:spcPts val="5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lvl="2" indent="-228600" algn="l" rtl="0" eaLnBrk="0" fontAlgn="base" hangingPunct="0">
        <a:lnSpc>
          <a:spcPct val="125000"/>
        </a:lnSpc>
        <a:spcBef>
          <a:spcPts val="500"/>
        </a:spcBef>
        <a:spcAft>
          <a:spcPct val="0"/>
        </a:spcAft>
        <a:buFont typeface="Arial" panose="020B0604020202020204" pitchFamily="34" charset="0"/>
        <a:buChar char="•"/>
        <a:defRPr sz="1600" kern="1200">
          <a:solidFill>
            <a:schemeClr val="tx1"/>
          </a:solidFill>
          <a:latin typeface="+mn-lt"/>
          <a:ea typeface="+mn-ea"/>
          <a:cs typeface="+mn-cs"/>
        </a:defRPr>
      </a:lvl3pPr>
      <a:lvl4pPr marL="1600200" lvl="3" indent="-228600" algn="l" rtl="0" eaLnBrk="0" fontAlgn="base" hangingPunct="0">
        <a:lnSpc>
          <a:spcPct val="125000"/>
        </a:lnSpc>
        <a:spcBef>
          <a:spcPts val="500"/>
        </a:spcBef>
        <a:spcAft>
          <a:spcPct val="0"/>
        </a:spcAft>
        <a:buFont typeface="Arial" panose="020B0604020202020204" pitchFamily="34" charset="0"/>
        <a:buChar char="•"/>
        <a:defRPr sz="1400" kern="1200">
          <a:solidFill>
            <a:schemeClr val="tx1"/>
          </a:solidFill>
          <a:latin typeface="+mn-lt"/>
          <a:ea typeface="+mn-ea"/>
          <a:cs typeface="+mn-cs"/>
        </a:defRPr>
      </a:lvl4pPr>
      <a:lvl5pPr marL="2057400" lvl="4" indent="-228600" algn="l" rtl="0" eaLnBrk="0" fontAlgn="base" hangingPunct="0">
        <a:lnSpc>
          <a:spcPct val="125000"/>
        </a:lnSpc>
        <a:spcBef>
          <a:spcPts val="500"/>
        </a:spcBef>
        <a:spcAft>
          <a:spcPct val="0"/>
        </a:spcAft>
        <a:buFont typeface="Arial" panose="020B0604020202020204" pitchFamily="34" charset="0"/>
        <a:buChar char="•"/>
        <a:defRPr sz="1400" kern="1200">
          <a:solidFill>
            <a:schemeClr val="tx1"/>
          </a:solidFill>
          <a:latin typeface="+mn-lt"/>
          <a:ea typeface="+mn-ea"/>
          <a:cs typeface="+mn-cs"/>
        </a:defRPr>
      </a:lvl5pPr>
      <a:lvl6pPr marL="2514600" lvl="5" indent="-228600" algn="l" defTabSz="914400" eaLnBrk="1" fontAlgn="base" latinLnBrk="0" hangingPunct="1">
        <a:lnSpc>
          <a:spcPct val="125000"/>
        </a:lnSpc>
        <a:spcBef>
          <a:spcPts val="500"/>
        </a:spcBef>
        <a:spcAft>
          <a:spcPct val="0"/>
        </a:spcAft>
        <a:buFont typeface="Arial" panose="020B0604020202020204" pitchFamily="34" charset="0"/>
        <a:buChar char="•"/>
        <a:defRPr sz="1400" b="0" i="0" u="none" kern="1200" baseline="0">
          <a:solidFill>
            <a:schemeClr val="tx1"/>
          </a:solidFill>
          <a:latin typeface="+mn-lt"/>
          <a:ea typeface="+mn-ea"/>
          <a:cs typeface="+mn-cs"/>
        </a:defRPr>
      </a:lvl6pPr>
      <a:lvl7pPr marL="2971800" lvl="6" indent="-228600" algn="l" defTabSz="914400" eaLnBrk="1" fontAlgn="base" latinLnBrk="0" hangingPunct="1">
        <a:lnSpc>
          <a:spcPct val="125000"/>
        </a:lnSpc>
        <a:spcBef>
          <a:spcPts val="500"/>
        </a:spcBef>
        <a:spcAft>
          <a:spcPct val="0"/>
        </a:spcAft>
        <a:buFont typeface="Arial" panose="020B0604020202020204" pitchFamily="34" charset="0"/>
        <a:buChar char="•"/>
        <a:defRPr sz="1400" b="0" i="0" u="none" kern="1200" baseline="0">
          <a:solidFill>
            <a:schemeClr val="tx1"/>
          </a:solidFill>
          <a:latin typeface="+mn-lt"/>
          <a:ea typeface="+mn-ea"/>
          <a:cs typeface="+mn-cs"/>
        </a:defRPr>
      </a:lvl7pPr>
      <a:lvl8pPr marL="3429000" lvl="7" indent="-228600" algn="l" defTabSz="914400" eaLnBrk="1" fontAlgn="base" latinLnBrk="0" hangingPunct="1">
        <a:lnSpc>
          <a:spcPct val="125000"/>
        </a:lnSpc>
        <a:spcBef>
          <a:spcPts val="500"/>
        </a:spcBef>
        <a:spcAft>
          <a:spcPct val="0"/>
        </a:spcAft>
        <a:buFont typeface="Arial" panose="020B0604020202020204" pitchFamily="34" charset="0"/>
        <a:buChar char="•"/>
        <a:defRPr sz="1400" b="0" i="0" u="none" kern="1200" baseline="0">
          <a:solidFill>
            <a:schemeClr val="tx1"/>
          </a:solidFill>
          <a:latin typeface="+mn-lt"/>
          <a:ea typeface="+mn-ea"/>
          <a:cs typeface="+mn-cs"/>
        </a:defRPr>
      </a:lvl8pPr>
      <a:lvl9pPr marL="3886200" lvl="8" indent="-228600" algn="l" defTabSz="914400" eaLnBrk="1" fontAlgn="base" latinLnBrk="0" hangingPunct="1">
        <a:lnSpc>
          <a:spcPct val="125000"/>
        </a:lnSpc>
        <a:spcBef>
          <a:spcPts val="500"/>
        </a:spcBef>
        <a:spcAft>
          <a:spcPct val="0"/>
        </a:spcAft>
        <a:buFont typeface="Arial" panose="020B0604020202020204" pitchFamily="34" charset="0"/>
        <a:buChar char="•"/>
        <a:defRPr sz="1400" b="0" i="0" u="none" kern="1200" baseline="0">
          <a:solidFill>
            <a:schemeClr val="tx1"/>
          </a:solidFill>
          <a:latin typeface="+mn-lt"/>
          <a:ea typeface="+mn-ea"/>
          <a:cs typeface="+mn-cs"/>
        </a:defRPr>
      </a:lvl9pPr>
    </p:bodyStyle>
    <p:otherStyle>
      <a:lvl1pPr marL="0" lvl="0" indent="0" algn="l" defTabSz="914400" eaLnBrk="1" fontAlgn="base" latinLnBrk="0" hangingPunct="1">
        <a:lnSpc>
          <a:spcPct val="100000"/>
        </a:lnSpc>
        <a:spcBef>
          <a:spcPct val="0"/>
        </a:spcBef>
        <a:spcAft>
          <a:spcPct val="0"/>
        </a:spcAft>
        <a:buFont typeface="Arial" panose="020B0604020202020204" pitchFamily="34" charset="0"/>
        <a:buNone/>
        <a:defRPr sz="1800" b="0" i="0" u="none" kern="1200" baseline="0">
          <a:solidFill>
            <a:schemeClr val="tx1"/>
          </a:solidFill>
          <a:latin typeface="+mn-lt"/>
          <a:ea typeface="+mn-ea"/>
          <a:cs typeface="+mn-cs"/>
        </a:defRPr>
      </a:lvl1pPr>
      <a:lvl2pPr marL="457200" lvl="1" indent="0" algn="l" defTabSz="914400" eaLnBrk="0" fontAlgn="base" latinLnBrk="0" hangingPunct="0">
        <a:lnSpc>
          <a:spcPct val="100000"/>
        </a:lnSpc>
        <a:spcBef>
          <a:spcPct val="0"/>
        </a:spcBef>
        <a:spcAft>
          <a:spcPct val="0"/>
        </a:spcAft>
        <a:buFont typeface="Arial" panose="020B0604020202020204" pitchFamily="34" charset="0"/>
        <a:buNone/>
        <a:defRPr b="0" i="0" u="none" kern="1200" baseline="0">
          <a:solidFill>
            <a:schemeClr val="tx1"/>
          </a:solidFill>
          <a:latin typeface="Segoe UI" panose="020B0502040204020203" pitchFamily="34" charset="0"/>
          <a:ea typeface="微软雅黑" panose="020B0503020204020204" pitchFamily="34" charset="-122"/>
          <a:cs typeface="+mn-cs"/>
        </a:defRPr>
      </a:lvl2pPr>
      <a:lvl3pPr marL="914400" lvl="2" indent="0" algn="l" defTabSz="914400" eaLnBrk="0" fontAlgn="base" latinLnBrk="0" hangingPunct="0">
        <a:lnSpc>
          <a:spcPct val="100000"/>
        </a:lnSpc>
        <a:spcBef>
          <a:spcPct val="0"/>
        </a:spcBef>
        <a:spcAft>
          <a:spcPct val="0"/>
        </a:spcAft>
        <a:buFont typeface="Arial" panose="020B0604020202020204" pitchFamily="34" charset="0"/>
        <a:buNone/>
        <a:defRPr b="0" i="0" u="none" kern="1200" baseline="0">
          <a:solidFill>
            <a:schemeClr val="tx1"/>
          </a:solidFill>
          <a:latin typeface="Segoe UI" panose="020B0502040204020203" pitchFamily="34" charset="0"/>
          <a:ea typeface="微软雅黑" panose="020B0503020204020204" pitchFamily="34" charset="-122"/>
          <a:cs typeface="+mn-cs"/>
        </a:defRPr>
      </a:lvl3pPr>
      <a:lvl4pPr marL="1371600" lvl="3" indent="0" algn="l" defTabSz="914400" eaLnBrk="0" fontAlgn="base" latinLnBrk="0" hangingPunct="0">
        <a:lnSpc>
          <a:spcPct val="100000"/>
        </a:lnSpc>
        <a:spcBef>
          <a:spcPct val="0"/>
        </a:spcBef>
        <a:spcAft>
          <a:spcPct val="0"/>
        </a:spcAft>
        <a:buFont typeface="Arial" panose="020B0604020202020204" pitchFamily="34" charset="0"/>
        <a:buNone/>
        <a:defRPr b="0" i="0" u="none" kern="1200" baseline="0">
          <a:solidFill>
            <a:schemeClr val="tx1"/>
          </a:solidFill>
          <a:latin typeface="Segoe UI" panose="020B0502040204020203" pitchFamily="34" charset="0"/>
          <a:ea typeface="微软雅黑" panose="020B0503020204020204" pitchFamily="34" charset="-122"/>
          <a:cs typeface="+mn-cs"/>
        </a:defRPr>
      </a:lvl4pPr>
      <a:lvl5pPr marL="1828800" lvl="4" indent="0" algn="l" defTabSz="914400" eaLnBrk="0" fontAlgn="base" latinLnBrk="0" hangingPunct="0">
        <a:lnSpc>
          <a:spcPct val="100000"/>
        </a:lnSpc>
        <a:spcBef>
          <a:spcPct val="0"/>
        </a:spcBef>
        <a:spcAft>
          <a:spcPct val="0"/>
        </a:spcAft>
        <a:buFont typeface="Arial" panose="020B0604020202020204" pitchFamily="34" charset="0"/>
        <a:buNone/>
        <a:defRPr b="0" i="0" u="none" kern="1200" baseline="0">
          <a:solidFill>
            <a:schemeClr val="tx1"/>
          </a:solidFill>
          <a:latin typeface="Segoe UI" panose="020B0502040204020203" pitchFamily="34" charset="0"/>
          <a:ea typeface="微软雅黑" panose="020B0503020204020204" pitchFamily="34" charset="-122"/>
          <a:cs typeface="+mn-cs"/>
        </a:defRPr>
      </a:lvl5pPr>
      <a:lvl6pPr marL="2286000" lvl="5" indent="0" algn="l" defTabSz="914400" eaLnBrk="0" fontAlgn="base" latinLnBrk="0" hangingPunct="0">
        <a:lnSpc>
          <a:spcPct val="100000"/>
        </a:lnSpc>
        <a:spcBef>
          <a:spcPct val="0"/>
        </a:spcBef>
        <a:spcAft>
          <a:spcPct val="0"/>
        </a:spcAft>
        <a:buFont typeface="Arial" panose="020B0604020202020204" pitchFamily="34" charset="0"/>
        <a:buNone/>
        <a:defRPr b="0" i="0" u="none" kern="1200" baseline="0">
          <a:solidFill>
            <a:schemeClr val="tx1"/>
          </a:solidFill>
          <a:latin typeface="Segoe UI" panose="020B0502040204020203" pitchFamily="34" charset="0"/>
          <a:ea typeface="微软雅黑" panose="020B0503020204020204" pitchFamily="34" charset="-122"/>
          <a:cs typeface="+mn-cs"/>
        </a:defRPr>
      </a:lvl6pPr>
      <a:lvl7pPr marL="2743200" lvl="6" indent="0" algn="l" defTabSz="914400" eaLnBrk="0" fontAlgn="base" latinLnBrk="0" hangingPunct="0">
        <a:lnSpc>
          <a:spcPct val="100000"/>
        </a:lnSpc>
        <a:spcBef>
          <a:spcPct val="0"/>
        </a:spcBef>
        <a:spcAft>
          <a:spcPct val="0"/>
        </a:spcAft>
        <a:buFont typeface="Arial" panose="020B0604020202020204" pitchFamily="34" charset="0"/>
        <a:buNone/>
        <a:defRPr b="0" i="0" u="none" kern="1200" baseline="0">
          <a:solidFill>
            <a:schemeClr val="tx1"/>
          </a:solidFill>
          <a:latin typeface="Segoe UI" panose="020B0502040204020203" pitchFamily="34" charset="0"/>
          <a:ea typeface="微软雅黑" panose="020B0503020204020204" pitchFamily="34" charset="-122"/>
          <a:cs typeface="+mn-cs"/>
        </a:defRPr>
      </a:lvl7pPr>
      <a:lvl8pPr marL="3200400" lvl="7" indent="0" algn="l" defTabSz="914400" eaLnBrk="0" fontAlgn="base" latinLnBrk="0" hangingPunct="0">
        <a:lnSpc>
          <a:spcPct val="100000"/>
        </a:lnSpc>
        <a:spcBef>
          <a:spcPct val="0"/>
        </a:spcBef>
        <a:spcAft>
          <a:spcPct val="0"/>
        </a:spcAft>
        <a:buFont typeface="Arial" panose="020B0604020202020204" pitchFamily="34" charset="0"/>
        <a:buNone/>
        <a:defRPr b="0" i="0" u="none" kern="1200" baseline="0">
          <a:solidFill>
            <a:schemeClr val="tx1"/>
          </a:solidFill>
          <a:latin typeface="Segoe UI" panose="020B0502040204020203" pitchFamily="34" charset="0"/>
          <a:ea typeface="微软雅黑" panose="020B0503020204020204" pitchFamily="34" charset="-122"/>
          <a:cs typeface="+mn-cs"/>
        </a:defRPr>
      </a:lvl8pPr>
      <a:lvl9pPr marL="3657600" lvl="8" indent="0" algn="l" defTabSz="914400" eaLnBrk="0" fontAlgn="base" latinLnBrk="0" hangingPunct="0">
        <a:lnSpc>
          <a:spcPct val="100000"/>
        </a:lnSpc>
        <a:spcBef>
          <a:spcPct val="0"/>
        </a:spcBef>
        <a:spcAft>
          <a:spcPct val="0"/>
        </a:spcAft>
        <a:buFont typeface="Arial" panose="020B0604020202020204" pitchFamily="34" charset="0"/>
        <a:buNone/>
        <a:defRPr b="0" i="0" u="none" kern="1200" baseline="0">
          <a:solidFill>
            <a:schemeClr val="tx1"/>
          </a:solidFill>
          <a:latin typeface="Segoe UI" panose="020B0502040204020203" pitchFamily="34" charset="0"/>
          <a:ea typeface="微软雅黑" panose="020B0503020204020204" pitchFamily="34" charset="-122"/>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bwMode="auto">
      <p:bgPr>
        <a:solidFill>
          <a:schemeClr val="bg1"/>
        </a:solidFill>
        <a:effectLst/>
      </p:bgPr>
    </p:bg>
    <p:spTree>
      <p:nvGrpSpPr>
        <p:cNvPr id="1" name=""/>
        <p:cNvGrpSpPr/>
        <p:nvPr/>
      </p:nvGrpSpPr>
      <p:grpSpPr>
        <a:xfrm>
          <a:off x="0" y="0"/>
          <a:ext cx="0" cy="0"/>
          <a:chOff x="0" y="0"/>
          <a:chExt cx="0" cy="0"/>
        </a:xfrm>
      </p:grpSpPr>
      <p:sp>
        <p:nvSpPr>
          <p:cNvPr id="8" name="矩形 7"/>
          <p:cNvSpPr/>
          <p:nvPr userDrawn="1"/>
        </p:nvSpPr>
        <p:spPr>
          <a:xfrm>
            <a:off x="0" y="0"/>
            <a:ext cx="6076950" cy="6856413"/>
          </a:xfrm>
          <a:prstGeom prst="rect">
            <a:avLst/>
          </a:prstGeom>
          <a:solidFill>
            <a:srgbClr val="00808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buFont typeface="Arial" panose="020B0604020202020204" pitchFamily="34" charset="0"/>
              <a:buNone/>
              <a:defRPr/>
            </a:pPr>
            <a:endParaRPr lang="zh-CN" altLang="en-US" noProof="1">
              <a:solidFill>
                <a:srgbClr val="FFFFFF"/>
              </a:solidFill>
            </a:endParaRPr>
          </a:p>
        </p:txBody>
      </p:sp>
      <p:sp>
        <p:nvSpPr>
          <p:cNvPr id="9" name="等腰三角形 17"/>
          <p:cNvSpPr>
            <a:spLocks noChangeArrowheads="1"/>
          </p:cNvSpPr>
          <p:nvPr userDrawn="1"/>
        </p:nvSpPr>
        <p:spPr bwMode="auto">
          <a:xfrm rot="5400000">
            <a:off x="5965031" y="3247232"/>
            <a:ext cx="574675" cy="357188"/>
          </a:xfrm>
          <a:prstGeom prst="triangle">
            <a:avLst>
              <a:gd name="adj" fmla="val 50000"/>
            </a:avLst>
          </a:prstGeom>
          <a:solidFill>
            <a:srgbClr val="008080"/>
          </a:solidFill>
          <a:ln w="9525">
            <a:solidFill>
              <a:srgbClr val="008080"/>
            </a:solidFill>
            <a:miter lim="800000"/>
          </a:ln>
        </p:spPr>
        <p:txBody>
          <a:bodyPr anchor="ctr"/>
          <a:lstStyle>
            <a:lvl1pPr>
              <a:defRPr>
                <a:solidFill>
                  <a:schemeClr val="tx1"/>
                </a:solidFill>
                <a:latin typeface="Segoe UI" panose="020B0502040204020203" pitchFamily="34" charset="0"/>
                <a:ea typeface="微软雅黑" panose="020B0503020204020204" pitchFamily="34" charset="-122"/>
              </a:defRPr>
            </a:lvl1pPr>
            <a:lvl2pPr marL="742950" indent="-285750">
              <a:defRPr>
                <a:solidFill>
                  <a:schemeClr val="tx1"/>
                </a:solidFill>
                <a:latin typeface="Segoe UI" panose="020B0502040204020203" pitchFamily="34" charset="0"/>
                <a:ea typeface="微软雅黑" panose="020B0503020204020204" pitchFamily="34" charset="-122"/>
              </a:defRPr>
            </a:lvl2pPr>
            <a:lvl3pPr marL="1143000" indent="-228600">
              <a:defRPr>
                <a:solidFill>
                  <a:schemeClr val="tx1"/>
                </a:solidFill>
                <a:latin typeface="Segoe UI" panose="020B0502040204020203" pitchFamily="34" charset="0"/>
                <a:ea typeface="微软雅黑" panose="020B0503020204020204" pitchFamily="34" charset="-122"/>
              </a:defRPr>
            </a:lvl3pPr>
            <a:lvl4pPr marL="1600200" indent="-228600">
              <a:defRPr>
                <a:solidFill>
                  <a:schemeClr val="tx1"/>
                </a:solidFill>
                <a:latin typeface="Segoe UI" panose="020B0502040204020203" pitchFamily="34" charset="0"/>
                <a:ea typeface="微软雅黑" panose="020B0503020204020204" pitchFamily="34" charset="-122"/>
              </a:defRPr>
            </a:lvl4pPr>
            <a:lvl5pPr marL="2057400" indent="-228600">
              <a:defRPr>
                <a:solidFill>
                  <a:schemeClr val="tx1"/>
                </a:solidFill>
                <a:latin typeface="Segoe UI" panose="020B0502040204020203"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Segoe UI" panose="020B0502040204020203"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Segoe UI" panose="020B0502040204020203"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Segoe UI" panose="020B0502040204020203"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Segoe UI" panose="020B0502040204020203" pitchFamily="34" charset="0"/>
                <a:ea typeface="微软雅黑" panose="020B0503020204020204" pitchFamily="34" charset="-122"/>
              </a:defRPr>
            </a:lvl9pPr>
          </a:lstStyle>
          <a:p>
            <a:pPr algn="ctr" fontAlgn="base">
              <a:spcBef>
                <a:spcPct val="0"/>
              </a:spcBef>
              <a:spcAft>
                <a:spcPct val="0"/>
              </a:spcAft>
              <a:buFont typeface="Arial" panose="020B0604020202020204" pitchFamily="34" charset="0"/>
              <a:buNone/>
            </a:pPr>
            <a:endParaRPr lang="zh-CN" altLang="en-US">
              <a:solidFill>
                <a:srgbClr val="FFFFFF"/>
              </a:solidFill>
              <a:latin typeface="Calibri" panose="020F0502020204030204" pitchFamily="34" charset="0"/>
            </a:endParaRPr>
          </a:p>
        </p:txBody>
      </p:sp>
      <p:pic>
        <p:nvPicPr>
          <p:cNvPr id="12" name="图片 8" descr="专心、专注、专业、共赢-01.png"/>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10556875" y="6262688"/>
            <a:ext cx="1581150" cy="509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657" r:id="rId1"/>
  </p:sldLayoutIdLst>
  <p:txStyles>
    <p:titleStyle>
      <a:lvl1pPr algn="l" rtl="0" eaLnBrk="0" fontAlgn="base" hangingPunct="0">
        <a:lnSpc>
          <a:spcPct val="90000"/>
        </a:lnSpc>
        <a:spcBef>
          <a:spcPct val="0"/>
        </a:spcBef>
        <a:spcAft>
          <a:spcPct val="0"/>
        </a:spcAft>
        <a:defRPr sz="4000" b="1" kern="1200">
          <a:solidFill>
            <a:schemeClr val="tx1"/>
          </a:solidFill>
          <a:latin typeface="+mn-ea"/>
          <a:ea typeface="+mn-ea"/>
          <a:cs typeface="+mj-cs"/>
        </a:defRPr>
      </a:lvl1pPr>
      <a:lvl2pPr algn="l" rtl="0" eaLnBrk="0" fontAlgn="base" hangingPunct="0">
        <a:lnSpc>
          <a:spcPct val="90000"/>
        </a:lnSpc>
        <a:spcBef>
          <a:spcPct val="0"/>
        </a:spcBef>
        <a:spcAft>
          <a:spcPct val="0"/>
        </a:spcAft>
        <a:defRPr sz="4000">
          <a:solidFill>
            <a:schemeClr val="tx1"/>
          </a:solidFill>
          <a:latin typeface="Segoe UI Light" panose="020B0502040204020203" pitchFamily="34" charset="0"/>
          <a:ea typeface="微软雅黑 Light" panose="020B0502040204020203" pitchFamily="2" charset="-122"/>
        </a:defRPr>
      </a:lvl2pPr>
      <a:lvl3pPr algn="l" rtl="0" eaLnBrk="0" fontAlgn="base" hangingPunct="0">
        <a:lnSpc>
          <a:spcPct val="90000"/>
        </a:lnSpc>
        <a:spcBef>
          <a:spcPct val="0"/>
        </a:spcBef>
        <a:spcAft>
          <a:spcPct val="0"/>
        </a:spcAft>
        <a:defRPr sz="4000">
          <a:solidFill>
            <a:schemeClr val="tx1"/>
          </a:solidFill>
          <a:latin typeface="Segoe UI Light" panose="020B0502040204020203" pitchFamily="34" charset="0"/>
          <a:ea typeface="微软雅黑 Light" panose="020B0502040204020203" pitchFamily="2" charset="-122"/>
        </a:defRPr>
      </a:lvl3pPr>
      <a:lvl4pPr algn="l" rtl="0" eaLnBrk="0" fontAlgn="base" hangingPunct="0">
        <a:lnSpc>
          <a:spcPct val="90000"/>
        </a:lnSpc>
        <a:spcBef>
          <a:spcPct val="0"/>
        </a:spcBef>
        <a:spcAft>
          <a:spcPct val="0"/>
        </a:spcAft>
        <a:defRPr sz="4000">
          <a:solidFill>
            <a:schemeClr val="tx1"/>
          </a:solidFill>
          <a:latin typeface="Segoe UI Light" panose="020B0502040204020203" pitchFamily="34" charset="0"/>
          <a:ea typeface="微软雅黑 Light" panose="020B0502040204020203" pitchFamily="2" charset="-122"/>
        </a:defRPr>
      </a:lvl4pPr>
      <a:lvl5pPr algn="l" rtl="0" eaLnBrk="0" fontAlgn="base" hangingPunct="0">
        <a:lnSpc>
          <a:spcPct val="90000"/>
        </a:lnSpc>
        <a:spcBef>
          <a:spcPct val="0"/>
        </a:spcBef>
        <a:spcAft>
          <a:spcPct val="0"/>
        </a:spcAft>
        <a:defRPr sz="4000">
          <a:solidFill>
            <a:schemeClr val="tx1"/>
          </a:solidFill>
          <a:latin typeface="Segoe UI Light" panose="020B0502040204020203" pitchFamily="34" charset="0"/>
          <a:ea typeface="微软雅黑 Light" panose="020B0502040204020203" pitchFamily="2" charset="-122"/>
        </a:defRPr>
      </a:lvl5pPr>
      <a:lvl6pPr marL="457200" algn="l" rtl="0" fontAlgn="base">
        <a:lnSpc>
          <a:spcPct val="90000"/>
        </a:lnSpc>
        <a:spcBef>
          <a:spcPct val="0"/>
        </a:spcBef>
        <a:spcAft>
          <a:spcPct val="0"/>
        </a:spcAft>
        <a:defRPr sz="4000">
          <a:solidFill>
            <a:schemeClr val="tx1"/>
          </a:solidFill>
          <a:latin typeface="Segoe UI Light" panose="020B0502040204020203" pitchFamily="34" charset="0"/>
          <a:ea typeface="微软雅黑 Light" panose="020B0502040204020203" pitchFamily="2" charset="-122"/>
        </a:defRPr>
      </a:lvl6pPr>
      <a:lvl7pPr marL="914400" algn="l" rtl="0" fontAlgn="base">
        <a:lnSpc>
          <a:spcPct val="90000"/>
        </a:lnSpc>
        <a:spcBef>
          <a:spcPct val="0"/>
        </a:spcBef>
        <a:spcAft>
          <a:spcPct val="0"/>
        </a:spcAft>
        <a:defRPr sz="4000">
          <a:solidFill>
            <a:schemeClr val="tx1"/>
          </a:solidFill>
          <a:latin typeface="Segoe UI Light" panose="020B0502040204020203" pitchFamily="34" charset="0"/>
          <a:ea typeface="微软雅黑 Light" panose="020B0502040204020203" pitchFamily="2" charset="-122"/>
        </a:defRPr>
      </a:lvl7pPr>
      <a:lvl8pPr marL="1371600" algn="l" rtl="0" fontAlgn="base">
        <a:lnSpc>
          <a:spcPct val="90000"/>
        </a:lnSpc>
        <a:spcBef>
          <a:spcPct val="0"/>
        </a:spcBef>
        <a:spcAft>
          <a:spcPct val="0"/>
        </a:spcAft>
        <a:defRPr sz="4000">
          <a:solidFill>
            <a:schemeClr val="tx1"/>
          </a:solidFill>
          <a:latin typeface="Segoe UI Light" panose="020B0502040204020203" pitchFamily="34" charset="0"/>
          <a:ea typeface="微软雅黑 Light" panose="020B0502040204020203" pitchFamily="2" charset="-122"/>
        </a:defRPr>
      </a:lvl8pPr>
      <a:lvl9pPr marL="1828800" algn="l" rtl="0" fontAlgn="base">
        <a:lnSpc>
          <a:spcPct val="90000"/>
        </a:lnSpc>
        <a:spcBef>
          <a:spcPct val="0"/>
        </a:spcBef>
        <a:spcAft>
          <a:spcPct val="0"/>
        </a:spcAft>
        <a:defRPr sz="4000">
          <a:solidFill>
            <a:schemeClr val="tx1"/>
          </a:solidFill>
          <a:latin typeface="Segoe UI Light" panose="020B0502040204020203" pitchFamily="34" charset="0"/>
          <a:ea typeface="微软雅黑 Light" panose="020B0502040204020203" pitchFamily="2" charset="-122"/>
        </a:defRPr>
      </a:lvl9pPr>
    </p:titleStyle>
    <p:bodyStyle>
      <a:lvl1pPr marL="228600" indent="-228600" algn="l" rtl="0" eaLnBrk="0" fontAlgn="base" hangingPunct="0">
        <a:lnSpc>
          <a:spcPct val="125000"/>
        </a:lnSpc>
        <a:spcBef>
          <a:spcPts val="1000"/>
        </a:spcBef>
        <a:spcAft>
          <a:spcPct val="0"/>
        </a:spcAft>
        <a:buFont typeface="Arial" panose="020B0604020202020204" pitchFamily="34" charset="0"/>
        <a:buChar char="•"/>
        <a:defRPr sz="2000" kern="1200">
          <a:solidFill>
            <a:schemeClr val="tx1"/>
          </a:solidFill>
          <a:latin typeface="+mn-lt"/>
          <a:ea typeface="+mn-ea"/>
          <a:cs typeface="+mn-cs"/>
        </a:defRPr>
      </a:lvl1pPr>
      <a:lvl2pPr marL="685800" lvl="1" indent="-228600" algn="l" rtl="0" eaLnBrk="0" fontAlgn="base" hangingPunct="0">
        <a:lnSpc>
          <a:spcPct val="125000"/>
        </a:lnSpc>
        <a:spcBef>
          <a:spcPts val="5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lvl="2" indent="-228600" algn="l" rtl="0" eaLnBrk="0" fontAlgn="base" hangingPunct="0">
        <a:lnSpc>
          <a:spcPct val="125000"/>
        </a:lnSpc>
        <a:spcBef>
          <a:spcPts val="500"/>
        </a:spcBef>
        <a:spcAft>
          <a:spcPct val="0"/>
        </a:spcAft>
        <a:buFont typeface="Arial" panose="020B0604020202020204" pitchFamily="34" charset="0"/>
        <a:buChar char="•"/>
        <a:defRPr sz="1600" kern="1200">
          <a:solidFill>
            <a:schemeClr val="tx1"/>
          </a:solidFill>
          <a:latin typeface="+mn-lt"/>
          <a:ea typeface="+mn-ea"/>
          <a:cs typeface="+mn-cs"/>
        </a:defRPr>
      </a:lvl3pPr>
      <a:lvl4pPr marL="1600200" lvl="3" indent="-228600" algn="l" rtl="0" eaLnBrk="0" fontAlgn="base" hangingPunct="0">
        <a:lnSpc>
          <a:spcPct val="125000"/>
        </a:lnSpc>
        <a:spcBef>
          <a:spcPts val="500"/>
        </a:spcBef>
        <a:spcAft>
          <a:spcPct val="0"/>
        </a:spcAft>
        <a:buFont typeface="Arial" panose="020B0604020202020204" pitchFamily="34" charset="0"/>
        <a:buChar char="•"/>
        <a:defRPr sz="1400" kern="1200">
          <a:solidFill>
            <a:schemeClr val="tx1"/>
          </a:solidFill>
          <a:latin typeface="+mn-lt"/>
          <a:ea typeface="+mn-ea"/>
          <a:cs typeface="+mn-cs"/>
        </a:defRPr>
      </a:lvl4pPr>
      <a:lvl5pPr marL="2057400" lvl="4" indent="-228600" algn="l" rtl="0" eaLnBrk="0" fontAlgn="base" hangingPunct="0">
        <a:lnSpc>
          <a:spcPct val="125000"/>
        </a:lnSpc>
        <a:spcBef>
          <a:spcPts val="500"/>
        </a:spcBef>
        <a:spcAft>
          <a:spcPct val="0"/>
        </a:spcAft>
        <a:buFont typeface="Arial" panose="020B0604020202020204" pitchFamily="34" charset="0"/>
        <a:buChar char="•"/>
        <a:defRPr sz="1400" kern="1200">
          <a:solidFill>
            <a:schemeClr val="tx1"/>
          </a:solidFill>
          <a:latin typeface="+mn-lt"/>
          <a:ea typeface="+mn-ea"/>
          <a:cs typeface="+mn-cs"/>
        </a:defRPr>
      </a:lvl5pPr>
      <a:lvl6pPr marL="2514600" lvl="5" indent="-228600" algn="l" defTabSz="914400" eaLnBrk="1" fontAlgn="base" latinLnBrk="0" hangingPunct="1">
        <a:lnSpc>
          <a:spcPct val="125000"/>
        </a:lnSpc>
        <a:spcBef>
          <a:spcPts val="500"/>
        </a:spcBef>
        <a:spcAft>
          <a:spcPct val="0"/>
        </a:spcAft>
        <a:buFont typeface="Arial" panose="020B0604020202020204" pitchFamily="34" charset="0"/>
        <a:buChar char="•"/>
        <a:defRPr sz="1400" b="0" i="0" u="none" kern="1200" baseline="0">
          <a:solidFill>
            <a:schemeClr val="tx1"/>
          </a:solidFill>
          <a:latin typeface="+mn-lt"/>
          <a:ea typeface="+mn-ea"/>
          <a:cs typeface="+mn-cs"/>
        </a:defRPr>
      </a:lvl6pPr>
      <a:lvl7pPr marL="2971800" lvl="6" indent="-228600" algn="l" defTabSz="914400" eaLnBrk="1" fontAlgn="base" latinLnBrk="0" hangingPunct="1">
        <a:lnSpc>
          <a:spcPct val="125000"/>
        </a:lnSpc>
        <a:spcBef>
          <a:spcPts val="500"/>
        </a:spcBef>
        <a:spcAft>
          <a:spcPct val="0"/>
        </a:spcAft>
        <a:buFont typeface="Arial" panose="020B0604020202020204" pitchFamily="34" charset="0"/>
        <a:buChar char="•"/>
        <a:defRPr sz="1400" b="0" i="0" u="none" kern="1200" baseline="0">
          <a:solidFill>
            <a:schemeClr val="tx1"/>
          </a:solidFill>
          <a:latin typeface="+mn-lt"/>
          <a:ea typeface="+mn-ea"/>
          <a:cs typeface="+mn-cs"/>
        </a:defRPr>
      </a:lvl7pPr>
      <a:lvl8pPr marL="3429000" lvl="7" indent="-228600" algn="l" defTabSz="914400" eaLnBrk="1" fontAlgn="base" latinLnBrk="0" hangingPunct="1">
        <a:lnSpc>
          <a:spcPct val="125000"/>
        </a:lnSpc>
        <a:spcBef>
          <a:spcPts val="500"/>
        </a:spcBef>
        <a:spcAft>
          <a:spcPct val="0"/>
        </a:spcAft>
        <a:buFont typeface="Arial" panose="020B0604020202020204" pitchFamily="34" charset="0"/>
        <a:buChar char="•"/>
        <a:defRPr sz="1400" b="0" i="0" u="none" kern="1200" baseline="0">
          <a:solidFill>
            <a:schemeClr val="tx1"/>
          </a:solidFill>
          <a:latin typeface="+mn-lt"/>
          <a:ea typeface="+mn-ea"/>
          <a:cs typeface="+mn-cs"/>
        </a:defRPr>
      </a:lvl8pPr>
      <a:lvl9pPr marL="3886200" lvl="8" indent="-228600" algn="l" defTabSz="914400" eaLnBrk="1" fontAlgn="base" latinLnBrk="0" hangingPunct="1">
        <a:lnSpc>
          <a:spcPct val="125000"/>
        </a:lnSpc>
        <a:spcBef>
          <a:spcPts val="500"/>
        </a:spcBef>
        <a:spcAft>
          <a:spcPct val="0"/>
        </a:spcAft>
        <a:buFont typeface="Arial" panose="020B0604020202020204" pitchFamily="34" charset="0"/>
        <a:buChar char="•"/>
        <a:defRPr sz="1400" b="0" i="0" u="none" kern="1200" baseline="0">
          <a:solidFill>
            <a:schemeClr val="tx1"/>
          </a:solidFill>
          <a:latin typeface="+mn-lt"/>
          <a:ea typeface="+mn-ea"/>
          <a:cs typeface="+mn-cs"/>
        </a:defRPr>
      </a:lvl9pPr>
    </p:bodyStyle>
    <p:otherStyle>
      <a:lvl1pPr marL="0" lvl="0" indent="0" algn="l" defTabSz="914400" eaLnBrk="1" fontAlgn="base" latinLnBrk="0" hangingPunct="1">
        <a:lnSpc>
          <a:spcPct val="100000"/>
        </a:lnSpc>
        <a:spcBef>
          <a:spcPct val="0"/>
        </a:spcBef>
        <a:spcAft>
          <a:spcPct val="0"/>
        </a:spcAft>
        <a:buFont typeface="Arial" panose="020B0604020202020204" pitchFamily="34" charset="0"/>
        <a:buNone/>
        <a:defRPr sz="1800" b="0" i="0" u="none" kern="1200" baseline="0">
          <a:solidFill>
            <a:schemeClr val="tx1"/>
          </a:solidFill>
          <a:latin typeface="+mn-lt"/>
          <a:ea typeface="+mn-ea"/>
          <a:cs typeface="+mn-cs"/>
        </a:defRPr>
      </a:lvl1pPr>
      <a:lvl2pPr marL="457200" lvl="1" indent="0" algn="l" defTabSz="914400" eaLnBrk="0" fontAlgn="base" latinLnBrk="0" hangingPunct="0">
        <a:lnSpc>
          <a:spcPct val="100000"/>
        </a:lnSpc>
        <a:spcBef>
          <a:spcPct val="0"/>
        </a:spcBef>
        <a:spcAft>
          <a:spcPct val="0"/>
        </a:spcAft>
        <a:buFont typeface="Arial" panose="020B0604020202020204" pitchFamily="34" charset="0"/>
        <a:buNone/>
        <a:defRPr b="0" i="0" u="none" kern="1200" baseline="0">
          <a:solidFill>
            <a:schemeClr val="tx1"/>
          </a:solidFill>
          <a:latin typeface="Segoe UI" panose="020B0502040204020203" pitchFamily="34" charset="0"/>
          <a:ea typeface="微软雅黑" panose="020B0503020204020204" pitchFamily="34" charset="-122"/>
          <a:cs typeface="+mn-cs"/>
        </a:defRPr>
      </a:lvl2pPr>
      <a:lvl3pPr marL="914400" lvl="2" indent="0" algn="l" defTabSz="914400" eaLnBrk="0" fontAlgn="base" latinLnBrk="0" hangingPunct="0">
        <a:lnSpc>
          <a:spcPct val="100000"/>
        </a:lnSpc>
        <a:spcBef>
          <a:spcPct val="0"/>
        </a:spcBef>
        <a:spcAft>
          <a:spcPct val="0"/>
        </a:spcAft>
        <a:buFont typeface="Arial" panose="020B0604020202020204" pitchFamily="34" charset="0"/>
        <a:buNone/>
        <a:defRPr b="0" i="0" u="none" kern="1200" baseline="0">
          <a:solidFill>
            <a:schemeClr val="tx1"/>
          </a:solidFill>
          <a:latin typeface="Segoe UI" panose="020B0502040204020203" pitchFamily="34" charset="0"/>
          <a:ea typeface="微软雅黑" panose="020B0503020204020204" pitchFamily="34" charset="-122"/>
          <a:cs typeface="+mn-cs"/>
        </a:defRPr>
      </a:lvl3pPr>
      <a:lvl4pPr marL="1371600" lvl="3" indent="0" algn="l" defTabSz="914400" eaLnBrk="0" fontAlgn="base" latinLnBrk="0" hangingPunct="0">
        <a:lnSpc>
          <a:spcPct val="100000"/>
        </a:lnSpc>
        <a:spcBef>
          <a:spcPct val="0"/>
        </a:spcBef>
        <a:spcAft>
          <a:spcPct val="0"/>
        </a:spcAft>
        <a:buFont typeface="Arial" panose="020B0604020202020204" pitchFamily="34" charset="0"/>
        <a:buNone/>
        <a:defRPr b="0" i="0" u="none" kern="1200" baseline="0">
          <a:solidFill>
            <a:schemeClr val="tx1"/>
          </a:solidFill>
          <a:latin typeface="Segoe UI" panose="020B0502040204020203" pitchFamily="34" charset="0"/>
          <a:ea typeface="微软雅黑" panose="020B0503020204020204" pitchFamily="34" charset="-122"/>
          <a:cs typeface="+mn-cs"/>
        </a:defRPr>
      </a:lvl4pPr>
      <a:lvl5pPr marL="1828800" lvl="4" indent="0" algn="l" defTabSz="914400" eaLnBrk="0" fontAlgn="base" latinLnBrk="0" hangingPunct="0">
        <a:lnSpc>
          <a:spcPct val="100000"/>
        </a:lnSpc>
        <a:spcBef>
          <a:spcPct val="0"/>
        </a:spcBef>
        <a:spcAft>
          <a:spcPct val="0"/>
        </a:spcAft>
        <a:buFont typeface="Arial" panose="020B0604020202020204" pitchFamily="34" charset="0"/>
        <a:buNone/>
        <a:defRPr b="0" i="0" u="none" kern="1200" baseline="0">
          <a:solidFill>
            <a:schemeClr val="tx1"/>
          </a:solidFill>
          <a:latin typeface="Segoe UI" panose="020B0502040204020203" pitchFamily="34" charset="0"/>
          <a:ea typeface="微软雅黑" panose="020B0503020204020204" pitchFamily="34" charset="-122"/>
          <a:cs typeface="+mn-cs"/>
        </a:defRPr>
      </a:lvl5pPr>
      <a:lvl6pPr marL="2286000" lvl="5" indent="0" algn="l" defTabSz="914400" eaLnBrk="0" fontAlgn="base" latinLnBrk="0" hangingPunct="0">
        <a:lnSpc>
          <a:spcPct val="100000"/>
        </a:lnSpc>
        <a:spcBef>
          <a:spcPct val="0"/>
        </a:spcBef>
        <a:spcAft>
          <a:spcPct val="0"/>
        </a:spcAft>
        <a:buFont typeface="Arial" panose="020B0604020202020204" pitchFamily="34" charset="0"/>
        <a:buNone/>
        <a:defRPr b="0" i="0" u="none" kern="1200" baseline="0">
          <a:solidFill>
            <a:schemeClr val="tx1"/>
          </a:solidFill>
          <a:latin typeface="Segoe UI" panose="020B0502040204020203" pitchFamily="34" charset="0"/>
          <a:ea typeface="微软雅黑" panose="020B0503020204020204" pitchFamily="34" charset="-122"/>
          <a:cs typeface="+mn-cs"/>
        </a:defRPr>
      </a:lvl6pPr>
      <a:lvl7pPr marL="2743200" lvl="6" indent="0" algn="l" defTabSz="914400" eaLnBrk="0" fontAlgn="base" latinLnBrk="0" hangingPunct="0">
        <a:lnSpc>
          <a:spcPct val="100000"/>
        </a:lnSpc>
        <a:spcBef>
          <a:spcPct val="0"/>
        </a:spcBef>
        <a:spcAft>
          <a:spcPct val="0"/>
        </a:spcAft>
        <a:buFont typeface="Arial" panose="020B0604020202020204" pitchFamily="34" charset="0"/>
        <a:buNone/>
        <a:defRPr b="0" i="0" u="none" kern="1200" baseline="0">
          <a:solidFill>
            <a:schemeClr val="tx1"/>
          </a:solidFill>
          <a:latin typeface="Segoe UI" panose="020B0502040204020203" pitchFamily="34" charset="0"/>
          <a:ea typeface="微软雅黑" panose="020B0503020204020204" pitchFamily="34" charset="-122"/>
          <a:cs typeface="+mn-cs"/>
        </a:defRPr>
      </a:lvl7pPr>
      <a:lvl8pPr marL="3200400" lvl="7" indent="0" algn="l" defTabSz="914400" eaLnBrk="0" fontAlgn="base" latinLnBrk="0" hangingPunct="0">
        <a:lnSpc>
          <a:spcPct val="100000"/>
        </a:lnSpc>
        <a:spcBef>
          <a:spcPct val="0"/>
        </a:spcBef>
        <a:spcAft>
          <a:spcPct val="0"/>
        </a:spcAft>
        <a:buFont typeface="Arial" panose="020B0604020202020204" pitchFamily="34" charset="0"/>
        <a:buNone/>
        <a:defRPr b="0" i="0" u="none" kern="1200" baseline="0">
          <a:solidFill>
            <a:schemeClr val="tx1"/>
          </a:solidFill>
          <a:latin typeface="Segoe UI" panose="020B0502040204020203" pitchFamily="34" charset="0"/>
          <a:ea typeface="微软雅黑" panose="020B0503020204020204" pitchFamily="34" charset="-122"/>
          <a:cs typeface="+mn-cs"/>
        </a:defRPr>
      </a:lvl8pPr>
      <a:lvl9pPr marL="3657600" lvl="8" indent="0" algn="l" defTabSz="914400" eaLnBrk="0" fontAlgn="base" latinLnBrk="0" hangingPunct="0">
        <a:lnSpc>
          <a:spcPct val="100000"/>
        </a:lnSpc>
        <a:spcBef>
          <a:spcPct val="0"/>
        </a:spcBef>
        <a:spcAft>
          <a:spcPct val="0"/>
        </a:spcAft>
        <a:buFont typeface="Arial" panose="020B0604020202020204" pitchFamily="34" charset="0"/>
        <a:buNone/>
        <a:defRPr b="0" i="0" u="none" kern="1200" baseline="0">
          <a:solidFill>
            <a:schemeClr val="tx1"/>
          </a:solidFill>
          <a:latin typeface="Segoe UI" panose="020B0502040204020203" pitchFamily="34" charset="0"/>
          <a:ea typeface="微软雅黑" panose="020B0503020204020204" pitchFamily="34" charset="-122"/>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bwMode="auto">
      <p:bgPr>
        <a:solidFill>
          <a:schemeClr val="bg1"/>
        </a:solidFill>
        <a:effectLst/>
      </p:bgPr>
    </p:bg>
    <p:spTree>
      <p:nvGrpSpPr>
        <p:cNvPr id="1" name=""/>
        <p:cNvGrpSpPr/>
        <p:nvPr/>
      </p:nvGrpSpPr>
      <p:grpSpPr>
        <a:xfrm>
          <a:off x="0" y="0"/>
          <a:ext cx="0" cy="0"/>
          <a:chOff x="0" y="0"/>
          <a:chExt cx="0" cy="0"/>
        </a:xfrm>
      </p:grpSpPr>
      <p:sp>
        <p:nvSpPr>
          <p:cNvPr id="3078" name="圆角矩形 8"/>
          <p:cNvSpPr>
            <a:spLocks noChangeArrowheads="1"/>
          </p:cNvSpPr>
          <p:nvPr userDrawn="1"/>
        </p:nvSpPr>
        <p:spPr bwMode="auto">
          <a:xfrm>
            <a:off x="479425" y="249453"/>
            <a:ext cx="252095" cy="501318"/>
          </a:xfrm>
          <a:prstGeom prst="roundRect">
            <a:avLst>
              <a:gd name="adj" fmla="val 16667"/>
            </a:avLst>
          </a:prstGeom>
          <a:gradFill flip="none" rotWithShape="1">
            <a:gsLst>
              <a:gs pos="0">
                <a:schemeClr val="accent2">
                  <a:lumMod val="67000"/>
                </a:schemeClr>
              </a:gs>
              <a:gs pos="48000">
                <a:schemeClr val="accent2">
                  <a:lumMod val="97000"/>
                  <a:lumOff val="3000"/>
                </a:schemeClr>
              </a:gs>
              <a:gs pos="100000">
                <a:schemeClr val="accent2">
                  <a:lumMod val="60000"/>
                  <a:lumOff val="40000"/>
                </a:schemeClr>
              </a:gs>
            </a:gsLst>
            <a:lin ang="16200000" scaled="1"/>
            <a:tileRect/>
          </a:gradFill>
          <a:ln>
            <a:noFill/>
          </a:ln>
        </p:spPr>
        <p:txBody>
          <a:bodyPr anchor="ctr"/>
          <a:lstStyle>
            <a:lvl1pPr>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1pPr>
            <a:lvl2pPr marL="742950" indent="-285750">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2pPr>
            <a:lvl3pPr marL="1143000" indent="-228600">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3pPr>
            <a:lvl4pPr marL="1600200" indent="-228600">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4pPr>
            <a:lvl5pPr marL="2057400" indent="-228600">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9pPr>
          </a:lstStyle>
          <a:p>
            <a:pPr algn="ctr" fontAlgn="base">
              <a:spcBef>
                <a:spcPct val="0"/>
              </a:spcBef>
              <a:spcAft>
                <a:spcPct val="0"/>
              </a:spcAft>
              <a:defRPr/>
            </a:pPr>
            <a:endParaRPr lang="zh-CN" altLang="en-US">
              <a:solidFill>
                <a:srgbClr val="FFFFFF"/>
              </a:solidFill>
            </a:endParaRPr>
          </a:p>
        </p:txBody>
      </p:sp>
      <p:sp>
        <p:nvSpPr>
          <p:cNvPr id="2051" name="标题占位符 1"/>
          <p:cNvSpPr>
            <a:spLocks noGrp="1" noChangeArrowheads="1"/>
          </p:cNvSpPr>
          <p:nvPr>
            <p:ph type="title" idx="4294967295"/>
          </p:nvPr>
        </p:nvSpPr>
        <p:spPr bwMode="auto">
          <a:xfrm>
            <a:off x="838200" y="-71156"/>
            <a:ext cx="10756900" cy="1079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p>
            <a:pPr lvl="0"/>
            <a:r>
              <a:rPr lang="zh-TW" altLang="en-US" dirty="0"/>
              <a:t>单击此处编辑母版标题样式</a:t>
            </a:r>
          </a:p>
        </p:txBody>
      </p:sp>
      <p:sp>
        <p:nvSpPr>
          <p:cNvPr id="2052" name="文本占位符 2"/>
          <p:cNvSpPr>
            <a:spLocks noGrp="1" noChangeArrowheads="1"/>
          </p:cNvSpPr>
          <p:nvPr>
            <p:ph type="body" idx="9"/>
          </p:nvPr>
        </p:nvSpPr>
        <p:spPr bwMode="auto">
          <a:xfrm>
            <a:off x="479425" y="1619250"/>
            <a:ext cx="11115675" cy="4921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lvl="0"/>
            <a:r>
              <a:rPr lang="zh-TW" altLang="en-US" dirty="0"/>
              <a:t>单击此处编辑母版文本样式</a:t>
            </a:r>
          </a:p>
        </p:txBody>
      </p:sp>
    </p:spTree>
  </p:cSld>
  <p:clrMap bg1="lt1" tx1="dk1" bg2="lt2" tx2="dk2" accent1="accent1" accent2="accent2" accent3="accent3" accent4="accent4" accent5="accent5" accent6="accent6" hlink="hlink" folHlink="folHlink"/>
  <p:sldLayoutIdLst>
    <p:sldLayoutId id="2147483659" r:id="rId1"/>
    <p:sldLayoutId id="2147483660" r:id="rId2"/>
    <p:sldLayoutId id="2147483661" r:id="rId3"/>
    <p:sldLayoutId id="2147483662" r:id="rId4"/>
    <p:sldLayoutId id="2147483663" r:id="rId5"/>
    <p:sldLayoutId id="2147483664" r:id="rId6"/>
  </p:sldLayoutIdLst>
  <p:txStyles>
    <p:titleStyle>
      <a:lvl1pPr algn="l" rtl="0" eaLnBrk="0" fontAlgn="base" hangingPunct="0">
        <a:lnSpc>
          <a:spcPct val="90000"/>
        </a:lnSpc>
        <a:spcBef>
          <a:spcPct val="0"/>
        </a:spcBef>
        <a:spcAft>
          <a:spcPct val="0"/>
        </a:spcAft>
        <a:defRPr sz="4000" b="1" kern="1200">
          <a:solidFill>
            <a:schemeClr val="tx1"/>
          </a:solidFill>
          <a:latin typeface="+mn-ea"/>
          <a:ea typeface="+mn-ea"/>
          <a:cs typeface="+mj-cs"/>
        </a:defRPr>
      </a:lvl1pPr>
      <a:lvl2pPr algn="l" rtl="0" eaLnBrk="0" fontAlgn="base" hangingPunct="0">
        <a:lnSpc>
          <a:spcPct val="90000"/>
        </a:lnSpc>
        <a:spcBef>
          <a:spcPct val="0"/>
        </a:spcBef>
        <a:spcAft>
          <a:spcPct val="0"/>
        </a:spcAft>
        <a:defRPr sz="4000">
          <a:solidFill>
            <a:schemeClr val="tx1"/>
          </a:solidFill>
          <a:latin typeface="Segoe UI Light" panose="020B0502040204020203" pitchFamily="34" charset="0"/>
          <a:ea typeface="微软雅黑 Light" panose="020B0502040204020203" pitchFamily="2" charset="-122"/>
        </a:defRPr>
      </a:lvl2pPr>
      <a:lvl3pPr algn="l" rtl="0" eaLnBrk="0" fontAlgn="base" hangingPunct="0">
        <a:lnSpc>
          <a:spcPct val="90000"/>
        </a:lnSpc>
        <a:spcBef>
          <a:spcPct val="0"/>
        </a:spcBef>
        <a:spcAft>
          <a:spcPct val="0"/>
        </a:spcAft>
        <a:defRPr sz="4000">
          <a:solidFill>
            <a:schemeClr val="tx1"/>
          </a:solidFill>
          <a:latin typeface="Segoe UI Light" panose="020B0502040204020203" pitchFamily="34" charset="0"/>
          <a:ea typeface="微软雅黑 Light" panose="020B0502040204020203" pitchFamily="2" charset="-122"/>
        </a:defRPr>
      </a:lvl3pPr>
      <a:lvl4pPr algn="l" rtl="0" eaLnBrk="0" fontAlgn="base" hangingPunct="0">
        <a:lnSpc>
          <a:spcPct val="90000"/>
        </a:lnSpc>
        <a:spcBef>
          <a:spcPct val="0"/>
        </a:spcBef>
        <a:spcAft>
          <a:spcPct val="0"/>
        </a:spcAft>
        <a:defRPr sz="4000">
          <a:solidFill>
            <a:schemeClr val="tx1"/>
          </a:solidFill>
          <a:latin typeface="Segoe UI Light" panose="020B0502040204020203" pitchFamily="34" charset="0"/>
          <a:ea typeface="微软雅黑 Light" panose="020B0502040204020203" pitchFamily="2" charset="-122"/>
        </a:defRPr>
      </a:lvl4pPr>
      <a:lvl5pPr algn="l" rtl="0" eaLnBrk="0" fontAlgn="base" hangingPunct="0">
        <a:lnSpc>
          <a:spcPct val="90000"/>
        </a:lnSpc>
        <a:spcBef>
          <a:spcPct val="0"/>
        </a:spcBef>
        <a:spcAft>
          <a:spcPct val="0"/>
        </a:spcAft>
        <a:defRPr sz="4000">
          <a:solidFill>
            <a:schemeClr val="tx1"/>
          </a:solidFill>
          <a:latin typeface="Segoe UI Light" panose="020B0502040204020203" pitchFamily="34" charset="0"/>
          <a:ea typeface="微软雅黑 Light" panose="020B0502040204020203" pitchFamily="2" charset="-122"/>
        </a:defRPr>
      </a:lvl5pPr>
      <a:lvl6pPr marL="457200" algn="l" rtl="0" fontAlgn="base">
        <a:lnSpc>
          <a:spcPct val="90000"/>
        </a:lnSpc>
        <a:spcBef>
          <a:spcPct val="0"/>
        </a:spcBef>
        <a:spcAft>
          <a:spcPct val="0"/>
        </a:spcAft>
        <a:defRPr sz="4000">
          <a:solidFill>
            <a:schemeClr val="tx1"/>
          </a:solidFill>
          <a:latin typeface="Segoe UI Light" panose="020B0502040204020203" pitchFamily="34" charset="0"/>
          <a:ea typeface="微软雅黑 Light" panose="020B0502040204020203" pitchFamily="2" charset="-122"/>
        </a:defRPr>
      </a:lvl6pPr>
      <a:lvl7pPr marL="914400" algn="l" rtl="0" fontAlgn="base">
        <a:lnSpc>
          <a:spcPct val="90000"/>
        </a:lnSpc>
        <a:spcBef>
          <a:spcPct val="0"/>
        </a:spcBef>
        <a:spcAft>
          <a:spcPct val="0"/>
        </a:spcAft>
        <a:defRPr sz="4000">
          <a:solidFill>
            <a:schemeClr val="tx1"/>
          </a:solidFill>
          <a:latin typeface="Segoe UI Light" panose="020B0502040204020203" pitchFamily="34" charset="0"/>
          <a:ea typeface="微软雅黑 Light" panose="020B0502040204020203" pitchFamily="2" charset="-122"/>
        </a:defRPr>
      </a:lvl7pPr>
      <a:lvl8pPr marL="1371600" algn="l" rtl="0" fontAlgn="base">
        <a:lnSpc>
          <a:spcPct val="90000"/>
        </a:lnSpc>
        <a:spcBef>
          <a:spcPct val="0"/>
        </a:spcBef>
        <a:spcAft>
          <a:spcPct val="0"/>
        </a:spcAft>
        <a:defRPr sz="4000">
          <a:solidFill>
            <a:schemeClr val="tx1"/>
          </a:solidFill>
          <a:latin typeface="Segoe UI Light" panose="020B0502040204020203" pitchFamily="34" charset="0"/>
          <a:ea typeface="微软雅黑 Light" panose="020B0502040204020203" pitchFamily="2" charset="-122"/>
        </a:defRPr>
      </a:lvl8pPr>
      <a:lvl9pPr marL="1828800" algn="l" rtl="0" fontAlgn="base">
        <a:lnSpc>
          <a:spcPct val="90000"/>
        </a:lnSpc>
        <a:spcBef>
          <a:spcPct val="0"/>
        </a:spcBef>
        <a:spcAft>
          <a:spcPct val="0"/>
        </a:spcAft>
        <a:defRPr sz="4000">
          <a:solidFill>
            <a:schemeClr val="tx1"/>
          </a:solidFill>
          <a:latin typeface="Segoe UI Light" panose="020B0502040204020203" pitchFamily="34" charset="0"/>
          <a:ea typeface="微软雅黑 Light" panose="020B0502040204020203" pitchFamily="2" charset="-122"/>
        </a:defRPr>
      </a:lvl9pPr>
    </p:titleStyle>
    <p:bodyStyle>
      <a:lvl1pPr marL="228600" indent="-228600" algn="l" rtl="0" eaLnBrk="0" fontAlgn="base" hangingPunct="0">
        <a:lnSpc>
          <a:spcPct val="100000"/>
        </a:lnSpc>
        <a:spcBef>
          <a:spcPts val="1000"/>
        </a:spcBef>
        <a:spcAft>
          <a:spcPct val="0"/>
        </a:spcAft>
        <a:buFont typeface="Arial" panose="020B0604020202020204" pitchFamily="34" charset="0"/>
        <a:buChar char="•"/>
        <a:defRPr sz="2000" b="1" kern="1200">
          <a:solidFill>
            <a:schemeClr val="tx1"/>
          </a:solidFill>
          <a:latin typeface="+mn-lt"/>
          <a:ea typeface="+mn-ea"/>
          <a:cs typeface="+mn-cs"/>
        </a:defRPr>
      </a:lvl1pPr>
      <a:lvl2pPr marL="685800" lvl="1" indent="-228600" algn="l" rtl="0" eaLnBrk="0" fontAlgn="base" hangingPunct="0">
        <a:lnSpc>
          <a:spcPct val="100000"/>
        </a:lnSpc>
        <a:spcBef>
          <a:spcPts val="500"/>
        </a:spcBef>
        <a:spcAft>
          <a:spcPct val="0"/>
        </a:spcAft>
        <a:buFont typeface="Arial" panose="020B0604020202020204" pitchFamily="34" charset="0"/>
        <a:buChar char="•"/>
        <a:defRPr sz="2000" b="1" kern="1200">
          <a:solidFill>
            <a:schemeClr val="tx1"/>
          </a:solidFill>
          <a:latin typeface="+mn-lt"/>
          <a:ea typeface="+mn-ea"/>
          <a:cs typeface="+mn-cs"/>
        </a:defRPr>
      </a:lvl2pPr>
      <a:lvl3pPr marL="1143000" lvl="2" indent="-228600" algn="l" rtl="0" eaLnBrk="0" fontAlgn="base" hangingPunct="0">
        <a:lnSpc>
          <a:spcPct val="100000"/>
        </a:lnSpc>
        <a:spcBef>
          <a:spcPts val="500"/>
        </a:spcBef>
        <a:spcAft>
          <a:spcPct val="0"/>
        </a:spcAft>
        <a:buFont typeface="Arial" panose="020B0604020202020204" pitchFamily="34" charset="0"/>
        <a:buChar char="•"/>
        <a:defRPr sz="2000" b="1" kern="1200">
          <a:solidFill>
            <a:schemeClr val="tx1"/>
          </a:solidFill>
          <a:latin typeface="+mn-lt"/>
          <a:ea typeface="+mn-ea"/>
          <a:cs typeface="+mn-cs"/>
        </a:defRPr>
      </a:lvl3pPr>
      <a:lvl4pPr marL="1600200" lvl="3" indent="-228600" algn="l" rtl="0" eaLnBrk="0" fontAlgn="base" hangingPunct="0">
        <a:lnSpc>
          <a:spcPct val="100000"/>
        </a:lnSpc>
        <a:spcBef>
          <a:spcPts val="500"/>
        </a:spcBef>
        <a:spcAft>
          <a:spcPct val="0"/>
        </a:spcAft>
        <a:buFont typeface="Arial" panose="020B0604020202020204" pitchFamily="34" charset="0"/>
        <a:buChar char="•"/>
        <a:defRPr sz="2000" b="1" kern="1200">
          <a:solidFill>
            <a:schemeClr val="tx1"/>
          </a:solidFill>
          <a:latin typeface="+mn-lt"/>
          <a:ea typeface="+mn-ea"/>
          <a:cs typeface="+mn-cs"/>
        </a:defRPr>
      </a:lvl4pPr>
      <a:lvl5pPr marL="2057400" lvl="4" indent="-228600" algn="l" rtl="0" eaLnBrk="0" fontAlgn="base" hangingPunct="0">
        <a:lnSpc>
          <a:spcPct val="100000"/>
        </a:lnSpc>
        <a:spcBef>
          <a:spcPts val="500"/>
        </a:spcBef>
        <a:spcAft>
          <a:spcPct val="0"/>
        </a:spcAft>
        <a:buFont typeface="Arial" panose="020B0604020202020204" pitchFamily="34" charset="0"/>
        <a:buChar char="•"/>
        <a:defRPr sz="2000" b="1" kern="1200">
          <a:solidFill>
            <a:schemeClr val="tx1"/>
          </a:solidFill>
          <a:latin typeface="+mn-lt"/>
          <a:ea typeface="+mn-ea"/>
          <a:cs typeface="+mn-cs"/>
        </a:defRPr>
      </a:lvl5pPr>
      <a:lvl6pPr marL="2514600" lvl="5" indent="-228600" algn="l" defTabSz="914400" eaLnBrk="1" fontAlgn="base" latinLnBrk="0" hangingPunct="1">
        <a:lnSpc>
          <a:spcPct val="125000"/>
        </a:lnSpc>
        <a:spcBef>
          <a:spcPts val="500"/>
        </a:spcBef>
        <a:spcAft>
          <a:spcPct val="0"/>
        </a:spcAft>
        <a:buFont typeface="Arial" panose="020B0604020202020204" pitchFamily="34" charset="0"/>
        <a:buChar char="•"/>
        <a:defRPr sz="1400" b="0" i="0" u="none" kern="1200" baseline="0">
          <a:solidFill>
            <a:schemeClr val="tx1"/>
          </a:solidFill>
          <a:latin typeface="+mn-lt"/>
          <a:ea typeface="+mn-ea"/>
          <a:cs typeface="+mn-cs"/>
        </a:defRPr>
      </a:lvl6pPr>
      <a:lvl7pPr marL="2971800" lvl="6" indent="-228600" algn="l" defTabSz="914400" eaLnBrk="1" fontAlgn="base" latinLnBrk="0" hangingPunct="1">
        <a:lnSpc>
          <a:spcPct val="125000"/>
        </a:lnSpc>
        <a:spcBef>
          <a:spcPts val="500"/>
        </a:spcBef>
        <a:spcAft>
          <a:spcPct val="0"/>
        </a:spcAft>
        <a:buFont typeface="Arial" panose="020B0604020202020204" pitchFamily="34" charset="0"/>
        <a:buChar char="•"/>
        <a:defRPr sz="1400" b="0" i="0" u="none" kern="1200" baseline="0">
          <a:solidFill>
            <a:schemeClr val="tx1"/>
          </a:solidFill>
          <a:latin typeface="+mn-lt"/>
          <a:ea typeface="+mn-ea"/>
          <a:cs typeface="+mn-cs"/>
        </a:defRPr>
      </a:lvl7pPr>
      <a:lvl8pPr marL="3429000" lvl="7" indent="-228600" algn="l" defTabSz="914400" eaLnBrk="1" fontAlgn="base" latinLnBrk="0" hangingPunct="1">
        <a:lnSpc>
          <a:spcPct val="125000"/>
        </a:lnSpc>
        <a:spcBef>
          <a:spcPts val="500"/>
        </a:spcBef>
        <a:spcAft>
          <a:spcPct val="0"/>
        </a:spcAft>
        <a:buFont typeface="Arial" panose="020B0604020202020204" pitchFamily="34" charset="0"/>
        <a:buChar char="•"/>
        <a:defRPr sz="1400" b="0" i="0" u="none" kern="1200" baseline="0">
          <a:solidFill>
            <a:schemeClr val="tx1"/>
          </a:solidFill>
          <a:latin typeface="+mn-lt"/>
          <a:ea typeface="+mn-ea"/>
          <a:cs typeface="+mn-cs"/>
        </a:defRPr>
      </a:lvl8pPr>
      <a:lvl9pPr marL="3886200" lvl="8" indent="-228600" algn="l" defTabSz="914400" eaLnBrk="1" fontAlgn="base" latinLnBrk="0" hangingPunct="1">
        <a:lnSpc>
          <a:spcPct val="125000"/>
        </a:lnSpc>
        <a:spcBef>
          <a:spcPts val="500"/>
        </a:spcBef>
        <a:spcAft>
          <a:spcPct val="0"/>
        </a:spcAft>
        <a:buFont typeface="Arial" panose="020B0604020202020204" pitchFamily="34" charset="0"/>
        <a:buChar char="•"/>
        <a:defRPr sz="1400" b="0" i="0" u="none" kern="1200" baseline="0">
          <a:solidFill>
            <a:schemeClr val="tx1"/>
          </a:solidFill>
          <a:latin typeface="+mn-lt"/>
          <a:ea typeface="+mn-ea"/>
          <a:cs typeface="+mn-cs"/>
        </a:defRPr>
      </a:lvl9pPr>
    </p:bodyStyle>
    <p:otherStyle>
      <a:lvl1pPr marL="0" lvl="0" indent="0" algn="l" defTabSz="914400" eaLnBrk="1" fontAlgn="base" latinLnBrk="0" hangingPunct="1">
        <a:lnSpc>
          <a:spcPct val="100000"/>
        </a:lnSpc>
        <a:spcBef>
          <a:spcPct val="0"/>
        </a:spcBef>
        <a:spcAft>
          <a:spcPct val="0"/>
        </a:spcAft>
        <a:buFont typeface="Arial" panose="020B0604020202020204" pitchFamily="34" charset="0"/>
        <a:buNone/>
        <a:defRPr sz="1800" b="0" i="0" u="none" kern="1200" baseline="0">
          <a:solidFill>
            <a:schemeClr val="tx1"/>
          </a:solidFill>
          <a:latin typeface="+mn-lt"/>
          <a:ea typeface="+mn-ea"/>
          <a:cs typeface="+mn-cs"/>
        </a:defRPr>
      </a:lvl1pPr>
      <a:lvl2pPr marL="457200" lvl="1" indent="0" algn="l" defTabSz="914400" eaLnBrk="0" fontAlgn="base" latinLnBrk="0" hangingPunct="0">
        <a:lnSpc>
          <a:spcPct val="100000"/>
        </a:lnSpc>
        <a:spcBef>
          <a:spcPct val="0"/>
        </a:spcBef>
        <a:spcAft>
          <a:spcPct val="0"/>
        </a:spcAft>
        <a:buFont typeface="Arial" panose="020B0604020202020204" pitchFamily="34" charset="0"/>
        <a:buNone/>
        <a:defRPr b="0" i="0" u="none" kern="1200" baseline="0">
          <a:solidFill>
            <a:schemeClr val="tx1"/>
          </a:solidFill>
          <a:latin typeface="Segoe UI" panose="020B0502040204020203" pitchFamily="34" charset="0"/>
          <a:ea typeface="微软雅黑" panose="020B0503020204020204" pitchFamily="34" charset="-122"/>
          <a:cs typeface="+mn-cs"/>
        </a:defRPr>
      </a:lvl2pPr>
      <a:lvl3pPr marL="914400" lvl="2" indent="0" algn="l" defTabSz="914400" eaLnBrk="0" fontAlgn="base" latinLnBrk="0" hangingPunct="0">
        <a:lnSpc>
          <a:spcPct val="100000"/>
        </a:lnSpc>
        <a:spcBef>
          <a:spcPct val="0"/>
        </a:spcBef>
        <a:spcAft>
          <a:spcPct val="0"/>
        </a:spcAft>
        <a:buFont typeface="Arial" panose="020B0604020202020204" pitchFamily="34" charset="0"/>
        <a:buNone/>
        <a:defRPr b="0" i="0" u="none" kern="1200" baseline="0">
          <a:solidFill>
            <a:schemeClr val="tx1"/>
          </a:solidFill>
          <a:latin typeface="Segoe UI" panose="020B0502040204020203" pitchFamily="34" charset="0"/>
          <a:ea typeface="微软雅黑" panose="020B0503020204020204" pitchFamily="34" charset="-122"/>
          <a:cs typeface="+mn-cs"/>
        </a:defRPr>
      </a:lvl3pPr>
      <a:lvl4pPr marL="1371600" lvl="3" indent="0" algn="l" defTabSz="914400" eaLnBrk="0" fontAlgn="base" latinLnBrk="0" hangingPunct="0">
        <a:lnSpc>
          <a:spcPct val="100000"/>
        </a:lnSpc>
        <a:spcBef>
          <a:spcPct val="0"/>
        </a:spcBef>
        <a:spcAft>
          <a:spcPct val="0"/>
        </a:spcAft>
        <a:buFont typeface="Arial" panose="020B0604020202020204" pitchFamily="34" charset="0"/>
        <a:buNone/>
        <a:defRPr b="0" i="0" u="none" kern="1200" baseline="0">
          <a:solidFill>
            <a:schemeClr val="tx1"/>
          </a:solidFill>
          <a:latin typeface="Segoe UI" panose="020B0502040204020203" pitchFamily="34" charset="0"/>
          <a:ea typeface="微软雅黑" panose="020B0503020204020204" pitchFamily="34" charset="-122"/>
          <a:cs typeface="+mn-cs"/>
        </a:defRPr>
      </a:lvl4pPr>
      <a:lvl5pPr marL="1828800" lvl="4" indent="0" algn="l" defTabSz="914400" eaLnBrk="0" fontAlgn="base" latinLnBrk="0" hangingPunct="0">
        <a:lnSpc>
          <a:spcPct val="100000"/>
        </a:lnSpc>
        <a:spcBef>
          <a:spcPct val="0"/>
        </a:spcBef>
        <a:spcAft>
          <a:spcPct val="0"/>
        </a:spcAft>
        <a:buFont typeface="Arial" panose="020B0604020202020204" pitchFamily="34" charset="0"/>
        <a:buNone/>
        <a:defRPr b="0" i="0" u="none" kern="1200" baseline="0">
          <a:solidFill>
            <a:schemeClr val="tx1"/>
          </a:solidFill>
          <a:latin typeface="Segoe UI" panose="020B0502040204020203" pitchFamily="34" charset="0"/>
          <a:ea typeface="微软雅黑" panose="020B0503020204020204" pitchFamily="34" charset="-122"/>
          <a:cs typeface="+mn-cs"/>
        </a:defRPr>
      </a:lvl5pPr>
      <a:lvl6pPr marL="2286000" lvl="5" indent="0" algn="l" defTabSz="914400" eaLnBrk="0" fontAlgn="base" latinLnBrk="0" hangingPunct="0">
        <a:lnSpc>
          <a:spcPct val="100000"/>
        </a:lnSpc>
        <a:spcBef>
          <a:spcPct val="0"/>
        </a:spcBef>
        <a:spcAft>
          <a:spcPct val="0"/>
        </a:spcAft>
        <a:buFont typeface="Arial" panose="020B0604020202020204" pitchFamily="34" charset="0"/>
        <a:buNone/>
        <a:defRPr b="0" i="0" u="none" kern="1200" baseline="0">
          <a:solidFill>
            <a:schemeClr val="tx1"/>
          </a:solidFill>
          <a:latin typeface="Segoe UI" panose="020B0502040204020203" pitchFamily="34" charset="0"/>
          <a:ea typeface="微软雅黑" panose="020B0503020204020204" pitchFamily="34" charset="-122"/>
          <a:cs typeface="+mn-cs"/>
        </a:defRPr>
      </a:lvl6pPr>
      <a:lvl7pPr marL="2743200" lvl="6" indent="0" algn="l" defTabSz="914400" eaLnBrk="0" fontAlgn="base" latinLnBrk="0" hangingPunct="0">
        <a:lnSpc>
          <a:spcPct val="100000"/>
        </a:lnSpc>
        <a:spcBef>
          <a:spcPct val="0"/>
        </a:spcBef>
        <a:spcAft>
          <a:spcPct val="0"/>
        </a:spcAft>
        <a:buFont typeface="Arial" panose="020B0604020202020204" pitchFamily="34" charset="0"/>
        <a:buNone/>
        <a:defRPr b="0" i="0" u="none" kern="1200" baseline="0">
          <a:solidFill>
            <a:schemeClr val="tx1"/>
          </a:solidFill>
          <a:latin typeface="Segoe UI" panose="020B0502040204020203" pitchFamily="34" charset="0"/>
          <a:ea typeface="微软雅黑" panose="020B0503020204020204" pitchFamily="34" charset="-122"/>
          <a:cs typeface="+mn-cs"/>
        </a:defRPr>
      </a:lvl7pPr>
      <a:lvl8pPr marL="3200400" lvl="7" indent="0" algn="l" defTabSz="914400" eaLnBrk="0" fontAlgn="base" latinLnBrk="0" hangingPunct="0">
        <a:lnSpc>
          <a:spcPct val="100000"/>
        </a:lnSpc>
        <a:spcBef>
          <a:spcPct val="0"/>
        </a:spcBef>
        <a:spcAft>
          <a:spcPct val="0"/>
        </a:spcAft>
        <a:buFont typeface="Arial" panose="020B0604020202020204" pitchFamily="34" charset="0"/>
        <a:buNone/>
        <a:defRPr b="0" i="0" u="none" kern="1200" baseline="0">
          <a:solidFill>
            <a:schemeClr val="tx1"/>
          </a:solidFill>
          <a:latin typeface="Segoe UI" panose="020B0502040204020203" pitchFamily="34" charset="0"/>
          <a:ea typeface="微软雅黑" panose="020B0503020204020204" pitchFamily="34" charset="-122"/>
          <a:cs typeface="+mn-cs"/>
        </a:defRPr>
      </a:lvl8pPr>
      <a:lvl9pPr marL="3657600" lvl="8" indent="0" algn="l" defTabSz="914400" eaLnBrk="0" fontAlgn="base" latinLnBrk="0" hangingPunct="0">
        <a:lnSpc>
          <a:spcPct val="100000"/>
        </a:lnSpc>
        <a:spcBef>
          <a:spcPct val="0"/>
        </a:spcBef>
        <a:spcAft>
          <a:spcPct val="0"/>
        </a:spcAft>
        <a:buFont typeface="Arial" panose="020B0604020202020204" pitchFamily="34" charset="0"/>
        <a:buNone/>
        <a:defRPr b="0" i="0" u="none" kern="1200" baseline="0">
          <a:solidFill>
            <a:schemeClr val="tx1"/>
          </a:solidFill>
          <a:latin typeface="Segoe UI" panose="020B0502040204020203" pitchFamily="34" charset="0"/>
          <a:ea typeface="微软雅黑" panose="020B0503020204020204" pitchFamily="34" charset="-122"/>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文本框 6"/>
          <p:cNvSpPr txBox="1"/>
          <p:nvPr/>
        </p:nvSpPr>
        <p:spPr>
          <a:xfrm>
            <a:off x="4318000" y="2971800"/>
            <a:ext cx="3556000" cy="229870"/>
          </a:xfrm>
          <a:prstGeom prst="rect">
            <a:avLst/>
          </a:prstGeom>
          <a:noFill/>
        </p:spPr>
        <p:txBody>
          <a:bodyPr wrap="square" rtlCol="0">
            <a:spAutoFit/>
          </a:bodyPr>
          <a:lstStyle/>
          <a:p>
            <a:r>
              <a:rPr lang="zh-CN" altLang="en-US" sz="300" dirty="0">
                <a:solidFill>
                  <a:schemeClr val="bg1">
                    <a:alpha val="0"/>
                  </a:schemeClr>
                </a:solidFill>
                <a:latin typeface="微软雅黑" panose="020B0503020204020204" pitchFamily="34" charset="-122"/>
                <a:ea typeface="微软雅黑" panose="020B0503020204020204" pitchFamily="34" charset="-122"/>
                <a:sym typeface="+mn-ea"/>
              </a:rPr>
              <a:t>感谢您下载包图网平台上提供的</a:t>
            </a:r>
            <a:r>
              <a:rPr lang="en-US" altLang="zh-CN" sz="300" dirty="0">
                <a:solidFill>
                  <a:schemeClr val="bg1">
                    <a:alpha val="0"/>
                  </a:schemeClr>
                </a:solidFill>
                <a:latin typeface="微软雅黑" panose="020B0503020204020204" pitchFamily="34" charset="-122"/>
                <a:ea typeface="微软雅黑" panose="020B0503020204020204" pitchFamily="34" charset="-122"/>
                <a:sym typeface="+mn-ea"/>
              </a:rPr>
              <a:t>PPT</a:t>
            </a:r>
            <a:r>
              <a:rPr lang="zh-CN" altLang="en-US" sz="300" dirty="0">
                <a:solidFill>
                  <a:schemeClr val="bg1">
                    <a:alpha val="0"/>
                  </a:schemeClr>
                </a:solidFill>
                <a:latin typeface="微软雅黑" panose="020B0503020204020204" pitchFamily="34" charset="-122"/>
                <a:ea typeface="微软雅黑" panose="020B0503020204020204" pitchFamily="34" charset="-122"/>
                <a:sym typeface="+mn-ea"/>
              </a:rPr>
              <a:t>作品，为了您和包图网以及原创作者的利益，请勿复制、传播、销售，否则将承担法律责任！包图网将对作品进行维权，按照传播下载次数进行十倍的索取赔偿！</a:t>
            </a:r>
          </a:p>
          <a:p>
            <a:r>
              <a:rPr lang="en-US" altLang="zh-CN" sz="600" dirty="0">
                <a:solidFill>
                  <a:schemeClr val="bg1">
                    <a:alpha val="0"/>
                  </a:schemeClr>
                </a:solidFill>
                <a:latin typeface="微软雅黑" panose="020B0503020204020204" pitchFamily="34" charset="-122"/>
                <a:ea typeface="微软雅黑" panose="020B0503020204020204" pitchFamily="34" charset="-122"/>
                <a:sym typeface="+mn-ea"/>
              </a:rPr>
              <a:t>ibaotu.com</a:t>
            </a:r>
          </a:p>
        </p:txBody>
      </p:sp>
    </p:spTree>
    <p:extLst>
      <p:ext uri="{BB962C8B-B14F-4D97-AF65-F5344CB8AC3E}">
        <p14:creationId xmlns:p14="http://schemas.microsoft.com/office/powerpoint/2010/main" val="1496958807"/>
      </p:ext>
    </p:extLst>
  </p:cSld>
  <p:clrMap bg1="lt1" tx1="dk1" bg2="lt2" tx2="dk2" accent1="accent1" accent2="accent2" accent3="accent3" accent4="accent4" accent5="accent5" accent6="accent6" hlink="hlink" folHlink="folHlink"/>
  <p:sldLayoutIdLst>
    <p:sldLayoutId id="2147483666" r:id="rId1"/>
    <p:sldLayoutId id="2147483667" r:id="rId2"/>
    <p:sldLayoutId id="2147483668" r:id="rId3"/>
    <p:sldLayoutId id="2147483669" r:id="rId4"/>
    <p:sldLayoutId id="2147483670" r:id="rId5"/>
    <p:sldLayoutId id="2147483671" r:id="rId6"/>
    <p:sldLayoutId id="2147483680" r:id="rId7"/>
  </p:sldLayoutIdLst>
  <mc:AlternateContent xmlns:mc="http://schemas.openxmlformats.org/markup-compatibility/2006" xmlns:p14="http://schemas.microsoft.com/office/powerpoint/2010/main">
    <mc:Choice Requires="p14">
      <p:transition spd="slow" p14:dur="2000" advClick="0" advTm="3000"/>
    </mc:Choice>
    <mc:Fallback xmlns="">
      <p:transition spd="slow" advClick="0" advTm="3000"/>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bwMode="auto">
      <p:bgPr>
        <a:solidFill>
          <a:schemeClr val="bg1"/>
        </a:solidFill>
        <a:effectLst/>
      </p:bgPr>
    </p:bg>
    <p:spTree>
      <p:nvGrpSpPr>
        <p:cNvPr id="1" name=""/>
        <p:cNvGrpSpPr/>
        <p:nvPr/>
      </p:nvGrpSpPr>
      <p:grpSpPr>
        <a:xfrm>
          <a:off x="0" y="0"/>
          <a:ext cx="0" cy="0"/>
          <a:chOff x="0" y="0"/>
          <a:chExt cx="0" cy="0"/>
        </a:xfrm>
      </p:grpSpPr>
      <p:sp>
        <p:nvSpPr>
          <p:cNvPr id="3078" name="圆角矩形 8"/>
          <p:cNvSpPr>
            <a:spLocks noChangeArrowheads="1"/>
          </p:cNvSpPr>
          <p:nvPr userDrawn="1"/>
        </p:nvSpPr>
        <p:spPr bwMode="auto">
          <a:xfrm>
            <a:off x="479425" y="249453"/>
            <a:ext cx="252000" cy="360000"/>
          </a:xfrm>
          <a:prstGeom prst="roundRect">
            <a:avLst>
              <a:gd name="adj" fmla="val 16667"/>
            </a:avLst>
          </a:prstGeom>
          <a:solidFill>
            <a:srgbClr val="C00000"/>
          </a:solidFill>
          <a:ln>
            <a:noFill/>
          </a:ln>
          <a:extLst>
            <a:ext uri="{91240B29-F687-4F45-9708-019B960494DF}">
              <a14:hiddenLine xmlns:a14="http://schemas.microsoft.com/office/drawing/2010/main" w="9525">
                <a:solidFill>
                  <a:srgbClr val="000000"/>
                </a:solidFill>
                <a:round/>
              </a14:hiddenLine>
            </a:ext>
          </a:extLst>
        </p:spPr>
        <p:txBody>
          <a:bodyPr anchor="ctr"/>
          <a:lstStyle>
            <a:lvl1pPr>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1pPr>
            <a:lvl2pPr marL="742950" indent="-285750">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2pPr>
            <a:lvl3pPr marL="1143000" indent="-228600">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3pPr>
            <a:lvl4pPr marL="1600200" indent="-228600">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4pPr>
            <a:lvl5pPr marL="2057400" indent="-228600">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9pPr>
          </a:lstStyle>
          <a:p>
            <a:pPr algn="ctr" fontAlgn="base">
              <a:spcBef>
                <a:spcPct val="0"/>
              </a:spcBef>
              <a:spcAft>
                <a:spcPct val="0"/>
              </a:spcAft>
              <a:defRPr/>
            </a:pPr>
            <a:endParaRPr lang="zh-CN" altLang="en-US">
              <a:solidFill>
                <a:srgbClr val="FFFFFF"/>
              </a:solidFill>
            </a:endParaRPr>
          </a:p>
        </p:txBody>
      </p:sp>
      <p:sp>
        <p:nvSpPr>
          <p:cNvPr id="2051" name="标题占位符 1"/>
          <p:cNvSpPr>
            <a:spLocks noGrp="1" noChangeArrowheads="1"/>
          </p:cNvSpPr>
          <p:nvPr>
            <p:ph type="title" idx="4294967295"/>
          </p:nvPr>
        </p:nvSpPr>
        <p:spPr bwMode="auto">
          <a:xfrm>
            <a:off x="838200" y="-71156"/>
            <a:ext cx="10756900" cy="1079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p>
            <a:pPr lvl="0"/>
            <a:r>
              <a:rPr lang="zh-TW" altLang="en-US" dirty="0"/>
              <a:t>单击此处编辑母版标题样式</a:t>
            </a:r>
          </a:p>
        </p:txBody>
      </p:sp>
      <p:sp>
        <p:nvSpPr>
          <p:cNvPr id="2052" name="文本占位符 2"/>
          <p:cNvSpPr>
            <a:spLocks noGrp="1" noChangeArrowheads="1"/>
          </p:cNvSpPr>
          <p:nvPr>
            <p:ph type="body" idx="9"/>
          </p:nvPr>
        </p:nvSpPr>
        <p:spPr bwMode="auto">
          <a:xfrm>
            <a:off x="479425" y="1619250"/>
            <a:ext cx="11115675" cy="4921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lvl="0"/>
            <a:r>
              <a:rPr lang="zh-TW" altLang="en-US" dirty="0"/>
              <a:t>单击此处编辑母版文本样式</a:t>
            </a:r>
          </a:p>
        </p:txBody>
      </p:sp>
    </p:spTree>
    <p:extLst>
      <p:ext uri="{BB962C8B-B14F-4D97-AF65-F5344CB8AC3E}">
        <p14:creationId xmlns:p14="http://schemas.microsoft.com/office/powerpoint/2010/main" val="1331690337"/>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Lst>
  <p:txStyles>
    <p:titleStyle>
      <a:lvl1pPr algn="l" rtl="0" eaLnBrk="0" fontAlgn="base" hangingPunct="0">
        <a:lnSpc>
          <a:spcPct val="90000"/>
        </a:lnSpc>
        <a:spcBef>
          <a:spcPct val="0"/>
        </a:spcBef>
        <a:spcAft>
          <a:spcPct val="0"/>
        </a:spcAft>
        <a:defRPr sz="4000" b="1" kern="1200">
          <a:solidFill>
            <a:schemeClr val="tx1"/>
          </a:solidFill>
          <a:latin typeface="+mn-ea"/>
          <a:ea typeface="+mn-ea"/>
          <a:cs typeface="+mj-cs"/>
        </a:defRPr>
      </a:lvl1pPr>
      <a:lvl2pPr algn="l" rtl="0" eaLnBrk="0" fontAlgn="base" hangingPunct="0">
        <a:lnSpc>
          <a:spcPct val="90000"/>
        </a:lnSpc>
        <a:spcBef>
          <a:spcPct val="0"/>
        </a:spcBef>
        <a:spcAft>
          <a:spcPct val="0"/>
        </a:spcAft>
        <a:defRPr sz="4000">
          <a:solidFill>
            <a:schemeClr val="tx1"/>
          </a:solidFill>
          <a:latin typeface="Segoe UI Light" panose="020B0502040204020203" pitchFamily="34" charset="0"/>
          <a:ea typeface="微软雅黑 Light" panose="020B0502040204020203" pitchFamily="2" charset="-122"/>
        </a:defRPr>
      </a:lvl2pPr>
      <a:lvl3pPr algn="l" rtl="0" eaLnBrk="0" fontAlgn="base" hangingPunct="0">
        <a:lnSpc>
          <a:spcPct val="90000"/>
        </a:lnSpc>
        <a:spcBef>
          <a:spcPct val="0"/>
        </a:spcBef>
        <a:spcAft>
          <a:spcPct val="0"/>
        </a:spcAft>
        <a:defRPr sz="4000">
          <a:solidFill>
            <a:schemeClr val="tx1"/>
          </a:solidFill>
          <a:latin typeface="Segoe UI Light" panose="020B0502040204020203" pitchFamily="34" charset="0"/>
          <a:ea typeface="微软雅黑 Light" panose="020B0502040204020203" pitchFamily="2" charset="-122"/>
        </a:defRPr>
      </a:lvl3pPr>
      <a:lvl4pPr algn="l" rtl="0" eaLnBrk="0" fontAlgn="base" hangingPunct="0">
        <a:lnSpc>
          <a:spcPct val="90000"/>
        </a:lnSpc>
        <a:spcBef>
          <a:spcPct val="0"/>
        </a:spcBef>
        <a:spcAft>
          <a:spcPct val="0"/>
        </a:spcAft>
        <a:defRPr sz="4000">
          <a:solidFill>
            <a:schemeClr val="tx1"/>
          </a:solidFill>
          <a:latin typeface="Segoe UI Light" panose="020B0502040204020203" pitchFamily="34" charset="0"/>
          <a:ea typeface="微软雅黑 Light" panose="020B0502040204020203" pitchFamily="2" charset="-122"/>
        </a:defRPr>
      </a:lvl4pPr>
      <a:lvl5pPr algn="l" rtl="0" eaLnBrk="0" fontAlgn="base" hangingPunct="0">
        <a:lnSpc>
          <a:spcPct val="90000"/>
        </a:lnSpc>
        <a:spcBef>
          <a:spcPct val="0"/>
        </a:spcBef>
        <a:spcAft>
          <a:spcPct val="0"/>
        </a:spcAft>
        <a:defRPr sz="4000">
          <a:solidFill>
            <a:schemeClr val="tx1"/>
          </a:solidFill>
          <a:latin typeface="Segoe UI Light" panose="020B0502040204020203" pitchFamily="34" charset="0"/>
          <a:ea typeface="微软雅黑 Light" panose="020B0502040204020203" pitchFamily="2" charset="-122"/>
        </a:defRPr>
      </a:lvl5pPr>
      <a:lvl6pPr marL="457200" algn="l" rtl="0" fontAlgn="base">
        <a:lnSpc>
          <a:spcPct val="90000"/>
        </a:lnSpc>
        <a:spcBef>
          <a:spcPct val="0"/>
        </a:spcBef>
        <a:spcAft>
          <a:spcPct val="0"/>
        </a:spcAft>
        <a:defRPr sz="4000">
          <a:solidFill>
            <a:schemeClr val="tx1"/>
          </a:solidFill>
          <a:latin typeface="Segoe UI Light" panose="020B0502040204020203" pitchFamily="34" charset="0"/>
          <a:ea typeface="微软雅黑 Light" panose="020B0502040204020203" pitchFamily="2" charset="-122"/>
        </a:defRPr>
      </a:lvl6pPr>
      <a:lvl7pPr marL="914400" algn="l" rtl="0" fontAlgn="base">
        <a:lnSpc>
          <a:spcPct val="90000"/>
        </a:lnSpc>
        <a:spcBef>
          <a:spcPct val="0"/>
        </a:spcBef>
        <a:spcAft>
          <a:spcPct val="0"/>
        </a:spcAft>
        <a:defRPr sz="4000">
          <a:solidFill>
            <a:schemeClr val="tx1"/>
          </a:solidFill>
          <a:latin typeface="Segoe UI Light" panose="020B0502040204020203" pitchFamily="34" charset="0"/>
          <a:ea typeface="微软雅黑 Light" panose="020B0502040204020203" pitchFamily="2" charset="-122"/>
        </a:defRPr>
      </a:lvl7pPr>
      <a:lvl8pPr marL="1371600" algn="l" rtl="0" fontAlgn="base">
        <a:lnSpc>
          <a:spcPct val="90000"/>
        </a:lnSpc>
        <a:spcBef>
          <a:spcPct val="0"/>
        </a:spcBef>
        <a:spcAft>
          <a:spcPct val="0"/>
        </a:spcAft>
        <a:defRPr sz="4000">
          <a:solidFill>
            <a:schemeClr val="tx1"/>
          </a:solidFill>
          <a:latin typeface="Segoe UI Light" panose="020B0502040204020203" pitchFamily="34" charset="0"/>
          <a:ea typeface="微软雅黑 Light" panose="020B0502040204020203" pitchFamily="2" charset="-122"/>
        </a:defRPr>
      </a:lvl8pPr>
      <a:lvl9pPr marL="1828800" algn="l" rtl="0" fontAlgn="base">
        <a:lnSpc>
          <a:spcPct val="90000"/>
        </a:lnSpc>
        <a:spcBef>
          <a:spcPct val="0"/>
        </a:spcBef>
        <a:spcAft>
          <a:spcPct val="0"/>
        </a:spcAft>
        <a:defRPr sz="4000">
          <a:solidFill>
            <a:schemeClr val="tx1"/>
          </a:solidFill>
          <a:latin typeface="Segoe UI Light" panose="020B0502040204020203" pitchFamily="34" charset="0"/>
          <a:ea typeface="微软雅黑 Light" panose="020B0502040204020203" pitchFamily="2" charset="-122"/>
        </a:defRPr>
      </a:lvl9pPr>
    </p:titleStyle>
    <p:bodyStyle>
      <a:lvl1pPr marL="228600" indent="-228600" algn="l" rtl="0" eaLnBrk="0" fontAlgn="base" hangingPunct="0">
        <a:lnSpc>
          <a:spcPct val="100000"/>
        </a:lnSpc>
        <a:spcBef>
          <a:spcPts val="1000"/>
        </a:spcBef>
        <a:spcAft>
          <a:spcPct val="0"/>
        </a:spcAft>
        <a:buFont typeface="Arial" panose="020B0604020202020204" pitchFamily="34" charset="0"/>
        <a:buChar char="•"/>
        <a:defRPr sz="2000" b="1" kern="1200">
          <a:solidFill>
            <a:schemeClr val="tx1"/>
          </a:solidFill>
          <a:latin typeface="+mn-lt"/>
          <a:ea typeface="+mn-ea"/>
          <a:cs typeface="+mn-cs"/>
        </a:defRPr>
      </a:lvl1pPr>
      <a:lvl2pPr marL="685800" lvl="1" indent="-228600" algn="l" rtl="0" eaLnBrk="0" fontAlgn="base" hangingPunct="0">
        <a:lnSpc>
          <a:spcPct val="100000"/>
        </a:lnSpc>
        <a:spcBef>
          <a:spcPts val="500"/>
        </a:spcBef>
        <a:spcAft>
          <a:spcPct val="0"/>
        </a:spcAft>
        <a:buFont typeface="Arial" panose="020B0604020202020204" pitchFamily="34" charset="0"/>
        <a:buChar char="•"/>
        <a:defRPr sz="2000" b="1" kern="1200">
          <a:solidFill>
            <a:schemeClr val="tx1"/>
          </a:solidFill>
          <a:latin typeface="+mn-lt"/>
          <a:ea typeface="+mn-ea"/>
          <a:cs typeface="+mn-cs"/>
        </a:defRPr>
      </a:lvl2pPr>
      <a:lvl3pPr marL="1143000" lvl="2" indent="-228600" algn="l" rtl="0" eaLnBrk="0" fontAlgn="base" hangingPunct="0">
        <a:lnSpc>
          <a:spcPct val="100000"/>
        </a:lnSpc>
        <a:spcBef>
          <a:spcPts val="500"/>
        </a:spcBef>
        <a:spcAft>
          <a:spcPct val="0"/>
        </a:spcAft>
        <a:buFont typeface="Arial" panose="020B0604020202020204" pitchFamily="34" charset="0"/>
        <a:buChar char="•"/>
        <a:defRPr sz="2000" b="1" kern="1200">
          <a:solidFill>
            <a:schemeClr val="tx1"/>
          </a:solidFill>
          <a:latin typeface="+mn-lt"/>
          <a:ea typeface="+mn-ea"/>
          <a:cs typeface="+mn-cs"/>
        </a:defRPr>
      </a:lvl3pPr>
      <a:lvl4pPr marL="1600200" lvl="3" indent="-228600" algn="l" rtl="0" eaLnBrk="0" fontAlgn="base" hangingPunct="0">
        <a:lnSpc>
          <a:spcPct val="100000"/>
        </a:lnSpc>
        <a:spcBef>
          <a:spcPts val="500"/>
        </a:spcBef>
        <a:spcAft>
          <a:spcPct val="0"/>
        </a:spcAft>
        <a:buFont typeface="Arial" panose="020B0604020202020204" pitchFamily="34" charset="0"/>
        <a:buChar char="•"/>
        <a:defRPr sz="2000" b="1" kern="1200">
          <a:solidFill>
            <a:schemeClr val="tx1"/>
          </a:solidFill>
          <a:latin typeface="+mn-lt"/>
          <a:ea typeface="+mn-ea"/>
          <a:cs typeface="+mn-cs"/>
        </a:defRPr>
      </a:lvl4pPr>
      <a:lvl5pPr marL="2057400" lvl="4" indent="-228600" algn="l" rtl="0" eaLnBrk="0" fontAlgn="base" hangingPunct="0">
        <a:lnSpc>
          <a:spcPct val="100000"/>
        </a:lnSpc>
        <a:spcBef>
          <a:spcPts val="500"/>
        </a:spcBef>
        <a:spcAft>
          <a:spcPct val="0"/>
        </a:spcAft>
        <a:buFont typeface="Arial" panose="020B0604020202020204" pitchFamily="34" charset="0"/>
        <a:buChar char="•"/>
        <a:defRPr sz="2000" b="1" kern="1200">
          <a:solidFill>
            <a:schemeClr val="tx1"/>
          </a:solidFill>
          <a:latin typeface="+mn-lt"/>
          <a:ea typeface="+mn-ea"/>
          <a:cs typeface="+mn-cs"/>
        </a:defRPr>
      </a:lvl5pPr>
      <a:lvl6pPr marL="2514600" lvl="5" indent="-228600" algn="l" defTabSz="914400" eaLnBrk="1" fontAlgn="base" latinLnBrk="0" hangingPunct="1">
        <a:lnSpc>
          <a:spcPct val="125000"/>
        </a:lnSpc>
        <a:spcBef>
          <a:spcPts val="500"/>
        </a:spcBef>
        <a:spcAft>
          <a:spcPct val="0"/>
        </a:spcAft>
        <a:buFont typeface="Arial" panose="020B0604020202020204" pitchFamily="34" charset="0"/>
        <a:buChar char="•"/>
        <a:defRPr sz="1400" b="0" i="0" u="none" kern="1200" baseline="0">
          <a:solidFill>
            <a:schemeClr val="tx1"/>
          </a:solidFill>
          <a:latin typeface="+mn-lt"/>
          <a:ea typeface="+mn-ea"/>
          <a:cs typeface="+mn-cs"/>
        </a:defRPr>
      </a:lvl6pPr>
      <a:lvl7pPr marL="2971800" lvl="6" indent="-228600" algn="l" defTabSz="914400" eaLnBrk="1" fontAlgn="base" latinLnBrk="0" hangingPunct="1">
        <a:lnSpc>
          <a:spcPct val="125000"/>
        </a:lnSpc>
        <a:spcBef>
          <a:spcPts val="500"/>
        </a:spcBef>
        <a:spcAft>
          <a:spcPct val="0"/>
        </a:spcAft>
        <a:buFont typeface="Arial" panose="020B0604020202020204" pitchFamily="34" charset="0"/>
        <a:buChar char="•"/>
        <a:defRPr sz="1400" b="0" i="0" u="none" kern="1200" baseline="0">
          <a:solidFill>
            <a:schemeClr val="tx1"/>
          </a:solidFill>
          <a:latin typeface="+mn-lt"/>
          <a:ea typeface="+mn-ea"/>
          <a:cs typeface="+mn-cs"/>
        </a:defRPr>
      </a:lvl7pPr>
      <a:lvl8pPr marL="3429000" lvl="7" indent="-228600" algn="l" defTabSz="914400" eaLnBrk="1" fontAlgn="base" latinLnBrk="0" hangingPunct="1">
        <a:lnSpc>
          <a:spcPct val="125000"/>
        </a:lnSpc>
        <a:spcBef>
          <a:spcPts val="500"/>
        </a:spcBef>
        <a:spcAft>
          <a:spcPct val="0"/>
        </a:spcAft>
        <a:buFont typeface="Arial" panose="020B0604020202020204" pitchFamily="34" charset="0"/>
        <a:buChar char="•"/>
        <a:defRPr sz="1400" b="0" i="0" u="none" kern="1200" baseline="0">
          <a:solidFill>
            <a:schemeClr val="tx1"/>
          </a:solidFill>
          <a:latin typeface="+mn-lt"/>
          <a:ea typeface="+mn-ea"/>
          <a:cs typeface="+mn-cs"/>
        </a:defRPr>
      </a:lvl8pPr>
      <a:lvl9pPr marL="3886200" lvl="8" indent="-228600" algn="l" defTabSz="914400" eaLnBrk="1" fontAlgn="base" latinLnBrk="0" hangingPunct="1">
        <a:lnSpc>
          <a:spcPct val="125000"/>
        </a:lnSpc>
        <a:spcBef>
          <a:spcPts val="500"/>
        </a:spcBef>
        <a:spcAft>
          <a:spcPct val="0"/>
        </a:spcAft>
        <a:buFont typeface="Arial" panose="020B0604020202020204" pitchFamily="34" charset="0"/>
        <a:buChar char="•"/>
        <a:defRPr sz="1400" b="0" i="0" u="none" kern="1200" baseline="0">
          <a:solidFill>
            <a:schemeClr val="tx1"/>
          </a:solidFill>
          <a:latin typeface="+mn-lt"/>
          <a:ea typeface="+mn-ea"/>
          <a:cs typeface="+mn-cs"/>
        </a:defRPr>
      </a:lvl9pPr>
    </p:bodyStyle>
    <p:otherStyle>
      <a:lvl1pPr marL="0" lvl="0" indent="0" algn="l" defTabSz="914400" eaLnBrk="1" fontAlgn="base" latinLnBrk="0" hangingPunct="1">
        <a:lnSpc>
          <a:spcPct val="100000"/>
        </a:lnSpc>
        <a:spcBef>
          <a:spcPct val="0"/>
        </a:spcBef>
        <a:spcAft>
          <a:spcPct val="0"/>
        </a:spcAft>
        <a:buFont typeface="Arial" panose="020B0604020202020204" pitchFamily="34" charset="0"/>
        <a:buNone/>
        <a:defRPr sz="1800" b="0" i="0" u="none" kern="1200" baseline="0">
          <a:solidFill>
            <a:schemeClr val="tx1"/>
          </a:solidFill>
          <a:latin typeface="+mn-lt"/>
          <a:ea typeface="+mn-ea"/>
          <a:cs typeface="+mn-cs"/>
        </a:defRPr>
      </a:lvl1pPr>
      <a:lvl2pPr marL="457200" lvl="1" indent="0" algn="l" defTabSz="914400" eaLnBrk="0" fontAlgn="base" latinLnBrk="0" hangingPunct="0">
        <a:lnSpc>
          <a:spcPct val="100000"/>
        </a:lnSpc>
        <a:spcBef>
          <a:spcPct val="0"/>
        </a:spcBef>
        <a:spcAft>
          <a:spcPct val="0"/>
        </a:spcAft>
        <a:buFont typeface="Arial" panose="020B0604020202020204" pitchFamily="34" charset="0"/>
        <a:buNone/>
        <a:defRPr b="0" i="0" u="none" kern="1200" baseline="0">
          <a:solidFill>
            <a:schemeClr val="tx1"/>
          </a:solidFill>
          <a:latin typeface="Segoe UI" panose="020B0502040204020203" pitchFamily="34" charset="0"/>
          <a:ea typeface="微软雅黑" panose="020B0503020204020204" pitchFamily="34" charset="-122"/>
          <a:cs typeface="+mn-cs"/>
        </a:defRPr>
      </a:lvl2pPr>
      <a:lvl3pPr marL="914400" lvl="2" indent="0" algn="l" defTabSz="914400" eaLnBrk="0" fontAlgn="base" latinLnBrk="0" hangingPunct="0">
        <a:lnSpc>
          <a:spcPct val="100000"/>
        </a:lnSpc>
        <a:spcBef>
          <a:spcPct val="0"/>
        </a:spcBef>
        <a:spcAft>
          <a:spcPct val="0"/>
        </a:spcAft>
        <a:buFont typeface="Arial" panose="020B0604020202020204" pitchFamily="34" charset="0"/>
        <a:buNone/>
        <a:defRPr b="0" i="0" u="none" kern="1200" baseline="0">
          <a:solidFill>
            <a:schemeClr val="tx1"/>
          </a:solidFill>
          <a:latin typeface="Segoe UI" panose="020B0502040204020203" pitchFamily="34" charset="0"/>
          <a:ea typeface="微软雅黑" panose="020B0503020204020204" pitchFamily="34" charset="-122"/>
          <a:cs typeface="+mn-cs"/>
        </a:defRPr>
      </a:lvl3pPr>
      <a:lvl4pPr marL="1371600" lvl="3" indent="0" algn="l" defTabSz="914400" eaLnBrk="0" fontAlgn="base" latinLnBrk="0" hangingPunct="0">
        <a:lnSpc>
          <a:spcPct val="100000"/>
        </a:lnSpc>
        <a:spcBef>
          <a:spcPct val="0"/>
        </a:spcBef>
        <a:spcAft>
          <a:spcPct val="0"/>
        </a:spcAft>
        <a:buFont typeface="Arial" panose="020B0604020202020204" pitchFamily="34" charset="0"/>
        <a:buNone/>
        <a:defRPr b="0" i="0" u="none" kern="1200" baseline="0">
          <a:solidFill>
            <a:schemeClr val="tx1"/>
          </a:solidFill>
          <a:latin typeface="Segoe UI" panose="020B0502040204020203" pitchFamily="34" charset="0"/>
          <a:ea typeface="微软雅黑" panose="020B0503020204020204" pitchFamily="34" charset="-122"/>
          <a:cs typeface="+mn-cs"/>
        </a:defRPr>
      </a:lvl4pPr>
      <a:lvl5pPr marL="1828800" lvl="4" indent="0" algn="l" defTabSz="914400" eaLnBrk="0" fontAlgn="base" latinLnBrk="0" hangingPunct="0">
        <a:lnSpc>
          <a:spcPct val="100000"/>
        </a:lnSpc>
        <a:spcBef>
          <a:spcPct val="0"/>
        </a:spcBef>
        <a:spcAft>
          <a:spcPct val="0"/>
        </a:spcAft>
        <a:buFont typeface="Arial" panose="020B0604020202020204" pitchFamily="34" charset="0"/>
        <a:buNone/>
        <a:defRPr b="0" i="0" u="none" kern="1200" baseline="0">
          <a:solidFill>
            <a:schemeClr val="tx1"/>
          </a:solidFill>
          <a:latin typeface="Segoe UI" panose="020B0502040204020203" pitchFamily="34" charset="0"/>
          <a:ea typeface="微软雅黑" panose="020B0503020204020204" pitchFamily="34" charset="-122"/>
          <a:cs typeface="+mn-cs"/>
        </a:defRPr>
      </a:lvl5pPr>
      <a:lvl6pPr marL="2286000" lvl="5" indent="0" algn="l" defTabSz="914400" eaLnBrk="0" fontAlgn="base" latinLnBrk="0" hangingPunct="0">
        <a:lnSpc>
          <a:spcPct val="100000"/>
        </a:lnSpc>
        <a:spcBef>
          <a:spcPct val="0"/>
        </a:spcBef>
        <a:spcAft>
          <a:spcPct val="0"/>
        </a:spcAft>
        <a:buFont typeface="Arial" panose="020B0604020202020204" pitchFamily="34" charset="0"/>
        <a:buNone/>
        <a:defRPr b="0" i="0" u="none" kern="1200" baseline="0">
          <a:solidFill>
            <a:schemeClr val="tx1"/>
          </a:solidFill>
          <a:latin typeface="Segoe UI" panose="020B0502040204020203" pitchFamily="34" charset="0"/>
          <a:ea typeface="微软雅黑" panose="020B0503020204020204" pitchFamily="34" charset="-122"/>
          <a:cs typeface="+mn-cs"/>
        </a:defRPr>
      </a:lvl6pPr>
      <a:lvl7pPr marL="2743200" lvl="6" indent="0" algn="l" defTabSz="914400" eaLnBrk="0" fontAlgn="base" latinLnBrk="0" hangingPunct="0">
        <a:lnSpc>
          <a:spcPct val="100000"/>
        </a:lnSpc>
        <a:spcBef>
          <a:spcPct val="0"/>
        </a:spcBef>
        <a:spcAft>
          <a:spcPct val="0"/>
        </a:spcAft>
        <a:buFont typeface="Arial" panose="020B0604020202020204" pitchFamily="34" charset="0"/>
        <a:buNone/>
        <a:defRPr b="0" i="0" u="none" kern="1200" baseline="0">
          <a:solidFill>
            <a:schemeClr val="tx1"/>
          </a:solidFill>
          <a:latin typeface="Segoe UI" panose="020B0502040204020203" pitchFamily="34" charset="0"/>
          <a:ea typeface="微软雅黑" panose="020B0503020204020204" pitchFamily="34" charset="-122"/>
          <a:cs typeface="+mn-cs"/>
        </a:defRPr>
      </a:lvl7pPr>
      <a:lvl8pPr marL="3200400" lvl="7" indent="0" algn="l" defTabSz="914400" eaLnBrk="0" fontAlgn="base" latinLnBrk="0" hangingPunct="0">
        <a:lnSpc>
          <a:spcPct val="100000"/>
        </a:lnSpc>
        <a:spcBef>
          <a:spcPct val="0"/>
        </a:spcBef>
        <a:spcAft>
          <a:spcPct val="0"/>
        </a:spcAft>
        <a:buFont typeface="Arial" panose="020B0604020202020204" pitchFamily="34" charset="0"/>
        <a:buNone/>
        <a:defRPr b="0" i="0" u="none" kern="1200" baseline="0">
          <a:solidFill>
            <a:schemeClr val="tx1"/>
          </a:solidFill>
          <a:latin typeface="Segoe UI" panose="020B0502040204020203" pitchFamily="34" charset="0"/>
          <a:ea typeface="微软雅黑" panose="020B0503020204020204" pitchFamily="34" charset="-122"/>
          <a:cs typeface="+mn-cs"/>
        </a:defRPr>
      </a:lvl8pPr>
      <a:lvl9pPr marL="3657600" lvl="8" indent="0" algn="l" defTabSz="914400" eaLnBrk="0" fontAlgn="base" latinLnBrk="0" hangingPunct="0">
        <a:lnSpc>
          <a:spcPct val="100000"/>
        </a:lnSpc>
        <a:spcBef>
          <a:spcPct val="0"/>
        </a:spcBef>
        <a:spcAft>
          <a:spcPct val="0"/>
        </a:spcAft>
        <a:buFont typeface="Arial" panose="020B0604020202020204" pitchFamily="34" charset="0"/>
        <a:buNone/>
        <a:defRPr b="0" i="0" u="none" kern="1200" baseline="0">
          <a:solidFill>
            <a:schemeClr val="tx1"/>
          </a:solidFill>
          <a:latin typeface="Segoe UI" panose="020B0502040204020203" pitchFamily="34" charset="0"/>
          <a:ea typeface="微软雅黑" panose="020B0503020204020204" pitchFamily="34" charset="-122"/>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8.xml"/><Relationship Id="rId2" Type="http://schemas.openxmlformats.org/officeDocument/2006/relationships/tags" Target="../tags/tag4.xml"/><Relationship Id="rId1" Type="http://schemas.openxmlformats.org/officeDocument/2006/relationships/tags" Target="../tags/tag3.xml"/><Relationship Id="rId4" Type="http://schemas.openxmlformats.org/officeDocument/2006/relationships/notesSlide" Target="../notesSlides/notesSlide2.xml"/></Relationships>
</file>

<file path=ppt/slides/_rels/slide4.xml.rels><?xml version="1.0" encoding="UTF-8" standalone="yes"?>
<Relationships xmlns="http://schemas.openxmlformats.org/package/2006/relationships"><Relationship Id="rId2" Type="http://schemas.openxmlformats.org/officeDocument/2006/relationships/slideLayout" Target="../slideLayouts/slideLayout8.xml"/><Relationship Id="rId1" Type="http://schemas.openxmlformats.org/officeDocument/2006/relationships/tags" Target="../tags/tag5.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8.xml"/><Relationship Id="rId1" Type="http://schemas.openxmlformats.org/officeDocument/2006/relationships/tags" Target="../tags/tag6.xml"/></Relationships>
</file>

<file path=ppt/slides/_rels/slide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xml"/><Relationship Id="rId1" Type="http://schemas.openxmlformats.org/officeDocument/2006/relationships/slideLayout" Target="../slideLayouts/slideLayout8.xml"/><Relationship Id="rId5" Type="http://schemas.openxmlformats.org/officeDocument/2006/relationships/image" Target="../media/image8.jpeg"/><Relationship Id="rId4" Type="http://schemas.openxmlformats.org/officeDocument/2006/relationships/image" Target="../media/image7.jpe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8.xml"/><Relationship Id="rId1" Type="http://schemas.openxmlformats.org/officeDocument/2006/relationships/tags" Target="../tags/tag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826FD57-326F-CC17-6E19-F0E53766BDE8}"/>
            </a:ext>
          </a:extLst>
        </p:cNvPr>
        <p:cNvGrpSpPr/>
        <p:nvPr/>
      </p:nvGrpSpPr>
      <p:grpSpPr>
        <a:xfrm>
          <a:off x="0" y="0"/>
          <a:ext cx="0" cy="0"/>
          <a:chOff x="0" y="0"/>
          <a:chExt cx="0" cy="0"/>
        </a:xfrm>
      </p:grpSpPr>
      <p:sp>
        <p:nvSpPr>
          <p:cNvPr id="2" name="标题 1">
            <a:extLst>
              <a:ext uri="{FF2B5EF4-FFF2-40B4-BE49-F238E27FC236}">
                <a16:creationId xmlns:a16="http://schemas.microsoft.com/office/drawing/2014/main" id="{DD08E12B-2C8E-B4A6-A612-13E557F9BD4B}"/>
              </a:ext>
            </a:extLst>
          </p:cNvPr>
          <p:cNvSpPr>
            <a:spLocks noGrp="1"/>
          </p:cNvSpPr>
          <p:nvPr>
            <p:ph type="ctrTitle" idx="4294967295"/>
          </p:nvPr>
        </p:nvSpPr>
        <p:spPr>
          <a:xfrm>
            <a:off x="763908" y="636330"/>
            <a:ext cx="10856686" cy="1689100"/>
          </a:xfrm>
        </p:spPr>
        <p:txBody>
          <a:bodyPr/>
          <a:lstStyle/>
          <a:p>
            <a:pPr algn="ctr">
              <a:lnSpc>
                <a:spcPct val="150000"/>
              </a:lnSpc>
            </a:pPr>
            <a:r>
              <a:rPr lang="zh-CN" altLang="en-US" sz="4400" b="1" dirty="0">
                <a:latin typeface="Arial" panose="020B0604020202020204" pitchFamily="34" charset="0"/>
                <a:ea typeface="微软雅黑" panose="020B0503020204020204" pitchFamily="34" charset="-122"/>
                <a:cs typeface="+mn-cs"/>
                <a:sym typeface="Arial" panose="020B0604020202020204" pitchFamily="34" charset="0"/>
              </a:rPr>
              <a:t>马来酸桂哌齐特注射液</a:t>
            </a:r>
            <a:br>
              <a:rPr lang="en-US" altLang="zh-CN" sz="4400" b="1" dirty="0">
                <a:latin typeface="Arial" panose="020B0604020202020204" pitchFamily="34" charset="0"/>
                <a:ea typeface="微软雅黑" panose="020B0503020204020204" pitchFamily="34" charset="-122"/>
                <a:cs typeface="+mn-cs"/>
                <a:sym typeface="Arial" panose="020B0604020202020204" pitchFamily="34" charset="0"/>
              </a:rPr>
            </a:br>
            <a:r>
              <a:rPr lang="zh-CN" altLang="en-US" sz="4400" b="1" dirty="0">
                <a:latin typeface="Arial" panose="020B0604020202020204" pitchFamily="34" charset="0"/>
                <a:ea typeface="微软雅黑" panose="020B0503020204020204" pitchFamily="34" charset="-122"/>
                <a:cs typeface="+mn-cs"/>
                <a:sym typeface="Arial" panose="020B0604020202020204" pitchFamily="34" charset="0"/>
              </a:rPr>
              <a:t>（</a:t>
            </a:r>
            <a:r>
              <a:rPr lang="zh-CN" altLang="en-US" b="1" dirty="0">
                <a:latin typeface="Arial" panose="020B0604020202020204" pitchFamily="34" charset="0"/>
                <a:ea typeface="微软雅黑" panose="020B0503020204020204" pitchFamily="34" charset="-122"/>
                <a:cs typeface="+mn-cs"/>
                <a:sym typeface="Arial" panose="020B0604020202020204" pitchFamily="34" charset="0"/>
              </a:rPr>
              <a:t>克林澳</a:t>
            </a:r>
            <a:r>
              <a:rPr lang="zh-CN" altLang="en-US" sz="4400" b="1" baseline="30000" dirty="0">
                <a:latin typeface="Arial" panose="020B0604020202020204" pitchFamily="34" charset="0"/>
                <a:ea typeface="微软雅黑" panose="020B0503020204020204" pitchFamily="34" charset="-122"/>
                <a:cs typeface="+mn-cs"/>
                <a:sym typeface="Arial" panose="020B0604020202020204" pitchFamily="34" charset="0"/>
              </a:rPr>
              <a:t>®</a:t>
            </a:r>
            <a:r>
              <a:rPr lang="zh-CN" altLang="en-US" sz="4400" b="1" dirty="0">
                <a:latin typeface="Arial" panose="020B0604020202020204" pitchFamily="34" charset="0"/>
                <a:ea typeface="微软雅黑" panose="020B0503020204020204" pitchFamily="34" charset="-122"/>
                <a:cs typeface="+mn-cs"/>
                <a:sym typeface="Arial" panose="020B0604020202020204" pitchFamily="34" charset="0"/>
              </a:rPr>
              <a:t>）</a:t>
            </a:r>
            <a:br>
              <a:rPr lang="zh-CN" altLang="en-US" b="1" dirty="0">
                <a:latin typeface="Arial" panose="020B0604020202020204" pitchFamily="34" charset="0"/>
                <a:ea typeface="微软雅黑" panose="020B0503020204020204" pitchFamily="34" charset="-122"/>
                <a:sym typeface="Arial" panose="020B0604020202020204" pitchFamily="34" charset="0"/>
              </a:rPr>
            </a:br>
            <a:endParaRPr lang="zh-CN" altLang="en-US" b="1" dirty="0">
              <a:solidFill>
                <a:srgbClr val="C00000"/>
              </a:solidFill>
              <a:latin typeface="Arial" panose="020B0604020202020204" pitchFamily="34" charset="0"/>
              <a:ea typeface="微软雅黑" panose="020B0503020204020204" pitchFamily="34" charset="-122"/>
              <a:sym typeface="Arial" panose="020B0604020202020204" pitchFamily="34" charset="0"/>
            </a:endParaRPr>
          </a:p>
        </p:txBody>
      </p:sp>
      <p:sp>
        <p:nvSpPr>
          <p:cNvPr id="3" name="副标题 2">
            <a:extLst>
              <a:ext uri="{FF2B5EF4-FFF2-40B4-BE49-F238E27FC236}">
                <a16:creationId xmlns:a16="http://schemas.microsoft.com/office/drawing/2014/main" id="{F83F2AF1-D953-84C2-12CF-E0876744CDE7}"/>
              </a:ext>
            </a:extLst>
          </p:cNvPr>
          <p:cNvSpPr>
            <a:spLocks noGrp="1"/>
          </p:cNvSpPr>
          <p:nvPr>
            <p:ph type="subTitle" idx="4294967295"/>
          </p:nvPr>
        </p:nvSpPr>
        <p:spPr>
          <a:xfrm>
            <a:off x="4089679" y="6004272"/>
            <a:ext cx="4436151" cy="591201"/>
          </a:xfrm>
          <a:prstGeom prst="roundRect">
            <a:avLst>
              <a:gd name="adj" fmla="val 50000"/>
            </a:avLst>
          </a:prstGeom>
          <a:ln>
            <a:solidFill>
              <a:schemeClr val="accent1"/>
            </a:solidFill>
          </a:ln>
        </p:spPr>
        <p:txBody>
          <a:bodyPr anchor="ctr">
            <a:normAutofit lnSpcReduction="10000"/>
          </a:bodyPr>
          <a:lstStyle/>
          <a:p>
            <a:pPr marL="0" indent="0" algn="ctr">
              <a:buNone/>
            </a:pPr>
            <a:r>
              <a:rPr lang="zh-CN" altLang="en-US" sz="2400" b="1">
                <a:latin typeface="Arial" panose="020B0604020202020204" pitchFamily="34" charset="0"/>
                <a:ea typeface="微软雅黑" panose="020B0503020204020204" pitchFamily="34" charset="-122"/>
                <a:sym typeface="Arial" panose="020B0604020202020204" pitchFamily="34" charset="0"/>
              </a:rPr>
              <a:t>北京四环制药有限公司</a:t>
            </a:r>
          </a:p>
        </p:txBody>
      </p:sp>
      <p:sp>
        <p:nvSpPr>
          <p:cNvPr id="4" name="文本框 3">
            <a:extLst>
              <a:ext uri="{FF2B5EF4-FFF2-40B4-BE49-F238E27FC236}">
                <a16:creationId xmlns:a16="http://schemas.microsoft.com/office/drawing/2014/main" id="{477FCDE2-53C9-5948-3DFC-1A4A8236C7A5}"/>
              </a:ext>
            </a:extLst>
          </p:cNvPr>
          <p:cNvSpPr txBox="1"/>
          <p:nvPr/>
        </p:nvSpPr>
        <p:spPr>
          <a:xfrm>
            <a:off x="1904197" y="3645195"/>
            <a:ext cx="8965627" cy="522544"/>
          </a:xfrm>
          <a:prstGeom prst="chevron">
            <a:avLst/>
          </a:prstGeom>
          <a:solidFill>
            <a:srgbClr val="C00000"/>
          </a:solidFill>
          <a:ln/>
        </p:spPr>
        <p:style>
          <a:lnRef idx="3">
            <a:schemeClr val="lt1"/>
          </a:lnRef>
          <a:fillRef idx="1">
            <a:schemeClr val="accent6"/>
          </a:fillRef>
          <a:effectRef idx="1">
            <a:schemeClr val="accent6"/>
          </a:effectRef>
          <a:fontRef idx="minor">
            <a:schemeClr val="lt1"/>
          </a:fontRef>
        </p:style>
        <p:txBody>
          <a:bodyPr wrap="square" anchor="ctr">
            <a:noAutofit/>
          </a:bodyPr>
          <a:lstStyle>
            <a:defPPr>
              <a:defRPr lang="zh-CN"/>
            </a:defPPr>
            <a:lvl1pPr defTabSz="1219170">
              <a:spcBef>
                <a:spcPts val="600"/>
              </a:spcBef>
              <a:spcAft>
                <a:spcPts val="600"/>
              </a:spcAft>
              <a:defRPr sz="2000" b="1" kern="100">
                <a:solidFill>
                  <a:schemeClr val="bg1"/>
                </a:solidFill>
                <a:latin typeface="微软雅黑" panose="020B0503020204020204" pitchFamily="34" charset="-122"/>
                <a:ea typeface="微软雅黑" panose="020B0503020204020204" pitchFamily="34" charset="-122"/>
                <a:cs typeface="Times New Roman" panose="02020603050405020304" pitchFamily="18" charset="0"/>
              </a:defRPr>
            </a:lvl1pPr>
          </a:lstStyle>
          <a:p>
            <a:r>
              <a:rPr lang="en-US" altLang="zh-CN" dirty="0">
                <a:latin typeface="Arial" panose="020B0604020202020204" pitchFamily="34" charset="0"/>
                <a:sym typeface="Arial" panose="020B0604020202020204" pitchFamily="34" charset="0"/>
              </a:rPr>
              <a:t>《</a:t>
            </a:r>
            <a:r>
              <a:rPr lang="zh-CN" altLang="en-US" dirty="0">
                <a:latin typeface="Arial" panose="020B0604020202020204" pitchFamily="34" charset="0"/>
                <a:sym typeface="Arial" panose="020B0604020202020204" pitchFamily="34" charset="0"/>
              </a:rPr>
              <a:t>中国急性缺血性卒中诊治指南</a:t>
            </a:r>
            <a:r>
              <a:rPr lang="en-US" altLang="zh-CN" dirty="0">
                <a:latin typeface="Arial" panose="020B0604020202020204" pitchFamily="34" charset="0"/>
                <a:sym typeface="Arial" panose="020B0604020202020204" pitchFamily="34" charset="0"/>
              </a:rPr>
              <a:t>2023》</a:t>
            </a:r>
            <a:r>
              <a:rPr lang="zh-CN" altLang="en-US" dirty="0">
                <a:latin typeface="Arial" panose="020B0604020202020204" pitchFamily="34" charset="0"/>
                <a:sym typeface="Arial" panose="020B0604020202020204" pitchFamily="34" charset="0"/>
              </a:rPr>
              <a:t>中扩血管治疗唯一推荐药物</a:t>
            </a:r>
            <a:endParaRPr lang="en-US" altLang="zh-CN" dirty="0">
              <a:latin typeface="Arial" panose="020B0604020202020204" pitchFamily="34" charset="0"/>
              <a:sym typeface="Arial" panose="020B0604020202020204" pitchFamily="34" charset="0"/>
            </a:endParaRPr>
          </a:p>
        </p:txBody>
      </p:sp>
      <p:sp>
        <p:nvSpPr>
          <p:cNvPr id="5" name="文本框 4">
            <a:extLst>
              <a:ext uri="{FF2B5EF4-FFF2-40B4-BE49-F238E27FC236}">
                <a16:creationId xmlns:a16="http://schemas.microsoft.com/office/drawing/2014/main" id="{0D2809AA-B635-09B9-C2A8-7A777FD20188}"/>
              </a:ext>
            </a:extLst>
          </p:cNvPr>
          <p:cNvSpPr txBox="1"/>
          <p:nvPr/>
        </p:nvSpPr>
        <p:spPr>
          <a:xfrm>
            <a:off x="1904197" y="2945445"/>
            <a:ext cx="8965627" cy="510152"/>
          </a:xfrm>
          <a:prstGeom prst="chevron">
            <a:avLst/>
          </a:prstGeom>
          <a:solidFill>
            <a:srgbClr val="C00000"/>
          </a:solidFill>
          <a:ln/>
        </p:spPr>
        <p:style>
          <a:lnRef idx="3">
            <a:schemeClr val="lt1"/>
          </a:lnRef>
          <a:fillRef idx="1">
            <a:schemeClr val="accent6"/>
          </a:fillRef>
          <a:effectRef idx="1">
            <a:schemeClr val="accent6"/>
          </a:effectRef>
          <a:fontRef idx="minor">
            <a:schemeClr val="lt1"/>
          </a:fontRef>
        </p:style>
        <p:txBody>
          <a:bodyPr wrap="square" anchor="ctr">
            <a:noAutofit/>
          </a:bodyPr>
          <a:lstStyle/>
          <a:p>
            <a:pPr defTabSz="1219170">
              <a:spcBef>
                <a:spcPts val="600"/>
              </a:spcBef>
              <a:spcAft>
                <a:spcPts val="600"/>
              </a:spcAft>
            </a:pPr>
            <a:r>
              <a:rPr lang="zh-CN" altLang="en-US" sz="2000" b="1" kern="100" dirty="0">
                <a:solidFill>
                  <a:schemeClr val="bg1"/>
                </a:solidFill>
                <a:latin typeface="Arial" panose="020B0604020202020204" pitchFamily="34" charset="0"/>
                <a:ea typeface="微软雅黑" panose="020B0503020204020204" pitchFamily="34" charset="-122"/>
                <a:cs typeface="Times New Roman" panose="02020603050405020304" pitchFamily="18" charset="0"/>
                <a:sym typeface="Arial" panose="020B0604020202020204" pitchFamily="34" charset="0"/>
              </a:rPr>
              <a:t>唯一获批全新说明书适应症（急性缺血性脑卒中）的桂哌齐特</a:t>
            </a:r>
          </a:p>
        </p:txBody>
      </p:sp>
      <p:sp>
        <p:nvSpPr>
          <p:cNvPr id="6" name="文本框 5">
            <a:extLst>
              <a:ext uri="{FF2B5EF4-FFF2-40B4-BE49-F238E27FC236}">
                <a16:creationId xmlns:a16="http://schemas.microsoft.com/office/drawing/2014/main" id="{5BAE14BC-EF7B-A90D-98B4-2746EA924FB0}"/>
              </a:ext>
            </a:extLst>
          </p:cNvPr>
          <p:cNvSpPr txBox="1"/>
          <p:nvPr/>
        </p:nvSpPr>
        <p:spPr>
          <a:xfrm>
            <a:off x="1828496" y="4337741"/>
            <a:ext cx="4476051" cy="653470"/>
          </a:xfrm>
          <a:prstGeom prst="chevron">
            <a:avLst/>
          </a:prstGeom>
          <a:solidFill>
            <a:srgbClr val="C00000"/>
          </a:solidFill>
          <a:ln/>
        </p:spPr>
        <p:style>
          <a:lnRef idx="3">
            <a:schemeClr val="lt1"/>
          </a:lnRef>
          <a:fillRef idx="1">
            <a:schemeClr val="accent6"/>
          </a:fillRef>
          <a:effectRef idx="1">
            <a:schemeClr val="accent6"/>
          </a:effectRef>
          <a:fontRef idx="minor">
            <a:schemeClr val="lt1"/>
          </a:fontRef>
        </p:style>
        <p:txBody>
          <a:bodyPr wrap="square" anchor="ctr">
            <a:noAutofit/>
          </a:bodyPr>
          <a:lstStyle>
            <a:defPPr>
              <a:defRPr lang="zh-CN"/>
            </a:defPPr>
            <a:lvl1pPr defTabSz="1219170">
              <a:spcBef>
                <a:spcPts val="600"/>
              </a:spcBef>
              <a:spcAft>
                <a:spcPts val="600"/>
              </a:spcAft>
              <a:defRPr sz="2000" b="1" kern="100">
                <a:solidFill>
                  <a:schemeClr val="bg1"/>
                </a:solidFill>
                <a:latin typeface="微软雅黑" panose="020B0503020204020204" pitchFamily="34" charset="-122"/>
                <a:ea typeface="微软雅黑" panose="020B0503020204020204" pitchFamily="34" charset="-122"/>
                <a:cs typeface="Times New Roman" panose="02020603050405020304" pitchFamily="18" charset="0"/>
              </a:defRPr>
            </a:lvl1pPr>
          </a:lstStyle>
          <a:p>
            <a:r>
              <a:rPr lang="zh-CN" altLang="en-US" dirty="0">
                <a:latin typeface="Arial" panose="020B0604020202020204" pitchFamily="34" charset="0"/>
                <a:sym typeface="Arial" panose="020B0604020202020204" pitchFamily="34" charset="0"/>
              </a:rPr>
              <a:t>超万例真实世界研究证实安全性</a:t>
            </a:r>
            <a:endParaRPr lang="en-US" altLang="zh-CN" dirty="0">
              <a:latin typeface="Arial" panose="020B0604020202020204" pitchFamily="34" charset="0"/>
              <a:sym typeface="Arial" panose="020B0604020202020204" pitchFamily="34" charset="0"/>
            </a:endParaRPr>
          </a:p>
        </p:txBody>
      </p:sp>
      <p:sp>
        <p:nvSpPr>
          <p:cNvPr id="7" name="文本框 6">
            <a:extLst>
              <a:ext uri="{FF2B5EF4-FFF2-40B4-BE49-F238E27FC236}">
                <a16:creationId xmlns:a16="http://schemas.microsoft.com/office/drawing/2014/main" id="{726A8660-F4B3-6116-59C2-17B050D78AD1}"/>
              </a:ext>
            </a:extLst>
          </p:cNvPr>
          <p:cNvSpPr txBox="1"/>
          <p:nvPr/>
        </p:nvSpPr>
        <p:spPr>
          <a:xfrm>
            <a:off x="5980191" y="4337741"/>
            <a:ext cx="4889633" cy="653470"/>
          </a:xfrm>
          <a:prstGeom prst="chevron">
            <a:avLst/>
          </a:prstGeom>
          <a:solidFill>
            <a:srgbClr val="C00000"/>
          </a:solidFill>
          <a:ln/>
        </p:spPr>
        <p:style>
          <a:lnRef idx="3">
            <a:schemeClr val="lt1"/>
          </a:lnRef>
          <a:fillRef idx="1">
            <a:schemeClr val="accent6"/>
          </a:fillRef>
          <a:effectRef idx="1">
            <a:schemeClr val="accent6"/>
          </a:effectRef>
          <a:fontRef idx="minor">
            <a:schemeClr val="lt1"/>
          </a:fontRef>
        </p:style>
        <p:txBody>
          <a:bodyPr wrap="square" anchor="ctr">
            <a:noAutofit/>
          </a:bodyPr>
          <a:lstStyle>
            <a:defPPr>
              <a:defRPr lang="zh-CN"/>
            </a:defPPr>
            <a:lvl1pPr defTabSz="1219170">
              <a:spcBef>
                <a:spcPts val="600"/>
              </a:spcBef>
              <a:spcAft>
                <a:spcPts val="600"/>
              </a:spcAft>
              <a:defRPr sz="2000" b="1" kern="100">
                <a:solidFill>
                  <a:schemeClr val="bg1"/>
                </a:solidFill>
                <a:latin typeface="微软雅黑" panose="020B0503020204020204" pitchFamily="34" charset="-122"/>
                <a:ea typeface="微软雅黑" panose="020B0503020204020204" pitchFamily="34" charset="-122"/>
                <a:cs typeface="Times New Roman" panose="02020603050405020304" pitchFamily="18" charset="0"/>
              </a:defRPr>
            </a:lvl1pPr>
          </a:lstStyle>
          <a:p>
            <a:r>
              <a:rPr lang="zh-CN" altLang="en-US" dirty="0">
                <a:latin typeface="Arial" panose="020B0604020202020204" pitchFamily="34" charset="0"/>
                <a:sym typeface="Arial" panose="020B0604020202020204" pitchFamily="34" charset="0"/>
              </a:rPr>
              <a:t>上市后</a:t>
            </a:r>
            <a:r>
              <a:rPr lang="en-US" altLang="zh-CN" dirty="0">
                <a:latin typeface="Arial" panose="020B0604020202020204" pitchFamily="34" charset="0"/>
                <a:sym typeface="Arial" panose="020B0604020202020204" pitchFamily="34" charset="0"/>
              </a:rPr>
              <a:t>RCT</a:t>
            </a:r>
            <a:r>
              <a:rPr lang="zh-CN" altLang="en-US" dirty="0">
                <a:latin typeface="Arial" panose="020B0604020202020204" pitchFamily="34" charset="0"/>
                <a:sym typeface="Arial" panose="020B0604020202020204" pitchFamily="34" charset="0"/>
              </a:rPr>
              <a:t>研究证实桂哌齐特显著改善卒中患者预后、降低致残率</a:t>
            </a:r>
            <a:endParaRPr lang="en-US" altLang="zh-CN" dirty="0">
              <a:latin typeface="Arial" panose="020B0604020202020204" pitchFamily="34" charset="0"/>
              <a:sym typeface="Arial" panose="020B0604020202020204" pitchFamily="34" charset="0"/>
            </a:endParaRPr>
          </a:p>
        </p:txBody>
      </p:sp>
    </p:spTree>
    <p:extLst>
      <p:ext uri="{BB962C8B-B14F-4D97-AF65-F5344CB8AC3E}">
        <p14:creationId xmlns:p14="http://schemas.microsoft.com/office/powerpoint/2010/main" val="21273932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圆角矩形 21">
            <a:extLst>
              <a:ext uri="{FF2B5EF4-FFF2-40B4-BE49-F238E27FC236}">
                <a16:creationId xmlns:a16="http://schemas.microsoft.com/office/drawing/2014/main" id="{37FFF9BD-70CF-13C3-E822-A684A3BEEF19}"/>
              </a:ext>
            </a:extLst>
          </p:cNvPr>
          <p:cNvSpPr/>
          <p:nvPr/>
        </p:nvSpPr>
        <p:spPr>
          <a:xfrm>
            <a:off x="333283" y="1133215"/>
            <a:ext cx="4959154" cy="5298318"/>
          </a:xfrm>
          <a:prstGeom prst="roundRect">
            <a:avLst>
              <a:gd name="adj" fmla="val 5121"/>
            </a:avLst>
          </a:prstGeom>
          <a:solidFill>
            <a:schemeClr val="tx1">
              <a:lumMod val="50000"/>
              <a:lumOff val="50000"/>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FFFFFF"/>
              </a:solidFill>
              <a:effectLst/>
              <a:uLnTx/>
              <a:uFillTx/>
              <a:latin typeface="Arial" panose="020B0604020202020204" pitchFamily="34" charset="0"/>
              <a:ea typeface="微软雅黑" panose="020B0503020204020204" pitchFamily="34" charset="-122"/>
              <a:sym typeface="Arial" panose="020B0604020202020204" pitchFamily="34" charset="0"/>
            </a:endParaRPr>
          </a:p>
        </p:txBody>
      </p:sp>
      <p:sp>
        <p:nvSpPr>
          <p:cNvPr id="12" name="圆角矩形 21">
            <a:extLst>
              <a:ext uri="{FF2B5EF4-FFF2-40B4-BE49-F238E27FC236}">
                <a16:creationId xmlns:a16="http://schemas.microsoft.com/office/drawing/2014/main" id="{37FFF9BD-70CF-13C3-E822-A684A3BEEF19}"/>
              </a:ext>
            </a:extLst>
          </p:cNvPr>
          <p:cNvSpPr/>
          <p:nvPr/>
        </p:nvSpPr>
        <p:spPr>
          <a:xfrm>
            <a:off x="5573253" y="993468"/>
            <a:ext cx="6236945" cy="2150757"/>
          </a:xfrm>
          <a:prstGeom prst="roundRect">
            <a:avLst>
              <a:gd name="adj" fmla="val 5121"/>
            </a:avLst>
          </a:prstGeom>
          <a:solidFill>
            <a:schemeClr val="tx1">
              <a:lumMod val="50000"/>
              <a:lumOff val="50000"/>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FFFFFF"/>
              </a:solidFill>
              <a:effectLst/>
              <a:uLnTx/>
              <a:uFillTx/>
              <a:latin typeface="Arial" panose="020B0604020202020204" pitchFamily="34" charset="0"/>
              <a:ea typeface="微软雅黑" panose="020B0503020204020204" pitchFamily="34" charset="-122"/>
              <a:sym typeface="Arial" panose="020B0604020202020204" pitchFamily="34" charset="0"/>
            </a:endParaRPr>
          </a:p>
        </p:txBody>
      </p:sp>
      <p:sp>
        <p:nvSpPr>
          <p:cNvPr id="2" name="标题 1"/>
          <p:cNvSpPr>
            <a:spLocks noGrp="1"/>
          </p:cNvSpPr>
          <p:nvPr>
            <p:ph type="title"/>
          </p:nvPr>
        </p:nvSpPr>
        <p:spPr/>
        <p:txBody>
          <a:bodyPr/>
          <a:lstStyle/>
          <a:p>
            <a:r>
              <a:rPr lang="zh-CN" altLang="en-US" sz="2800" dirty="0">
                <a:latin typeface="Arial" panose="020B0604020202020204" pitchFamily="34" charset="0"/>
                <a:ea typeface="微软雅黑" panose="020B0503020204020204" pitchFamily="34" charset="-122"/>
                <a:sym typeface="Arial" panose="020B0604020202020204" pitchFamily="34" charset="0"/>
              </a:rPr>
              <a:t>公平性</a:t>
            </a:r>
          </a:p>
        </p:txBody>
      </p:sp>
      <p:sp>
        <p:nvSpPr>
          <p:cNvPr id="7" name="矩形: 圆角 14">
            <a:extLst>
              <a:ext uri="{FF2B5EF4-FFF2-40B4-BE49-F238E27FC236}">
                <a16:creationId xmlns:a16="http://schemas.microsoft.com/office/drawing/2014/main" id="{11921377-1EF3-8A0D-D63B-67240C5A305F}"/>
              </a:ext>
            </a:extLst>
          </p:cNvPr>
          <p:cNvSpPr/>
          <p:nvPr/>
        </p:nvSpPr>
        <p:spPr>
          <a:xfrm>
            <a:off x="894143" y="803156"/>
            <a:ext cx="3689781" cy="801204"/>
          </a:xfrm>
          <a:prstGeom prst="roundRect">
            <a:avLst/>
          </a:prstGeom>
          <a:solidFill>
            <a:srgbClr val="C00000"/>
          </a:solidFill>
          <a:ln/>
        </p:spPr>
        <p:style>
          <a:lnRef idx="0">
            <a:schemeClr val="accent2"/>
          </a:lnRef>
          <a:fillRef idx="3">
            <a:schemeClr val="accent2"/>
          </a:fillRef>
          <a:effectRef idx="3">
            <a:schemeClr val="accent2"/>
          </a:effectRef>
          <a:fontRef idx="minor">
            <a:schemeClr val="lt1"/>
          </a:fontRef>
        </p:style>
        <p:txBody>
          <a:bodyPr rtlCol="0" anchor="ctr"/>
          <a:lstStyle/>
          <a:p>
            <a:pPr algn="ctr">
              <a:lnSpc>
                <a:spcPct val="150000"/>
              </a:lnSpc>
            </a:pPr>
            <a:r>
              <a:rPr lang="zh-CN" altLang="en-US" b="1" dirty="0">
                <a:solidFill>
                  <a:schemeClr val="bg1"/>
                </a:solidFill>
                <a:latin typeface="Arial" panose="020B0604020202020204" pitchFamily="34" charset="0"/>
                <a:ea typeface="微软雅黑" panose="020B0503020204020204" pitchFamily="34" charset="-122"/>
                <a:sym typeface="Arial" panose="020B0604020202020204" pitchFamily="34" charset="0"/>
              </a:rPr>
              <a:t>提高脑卒中患者临床获益</a:t>
            </a:r>
            <a:endParaRPr lang="en-US" altLang="zh-CN" b="1"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a:p>
            <a:pPr algn="ctr">
              <a:lnSpc>
                <a:spcPct val="150000"/>
              </a:lnSpc>
            </a:pPr>
            <a:r>
              <a:rPr lang="zh-CN" altLang="en-US" b="1" dirty="0">
                <a:solidFill>
                  <a:schemeClr val="bg1"/>
                </a:solidFill>
                <a:latin typeface="Arial" panose="020B0604020202020204" pitchFamily="34" charset="0"/>
                <a:ea typeface="微软雅黑" panose="020B0503020204020204" pitchFamily="34" charset="-122"/>
                <a:sym typeface="Arial" panose="020B0604020202020204" pitchFamily="34" charset="0"/>
              </a:rPr>
              <a:t>提高公共健康水平</a:t>
            </a:r>
          </a:p>
        </p:txBody>
      </p:sp>
      <p:sp>
        <p:nvSpPr>
          <p:cNvPr id="8" name="矩形 7"/>
          <p:cNvSpPr/>
          <p:nvPr/>
        </p:nvSpPr>
        <p:spPr>
          <a:xfrm>
            <a:off x="425125" y="1647105"/>
            <a:ext cx="4784184" cy="4111062"/>
          </a:xfrm>
          <a:prstGeom prst="rect">
            <a:avLst/>
          </a:prstGeom>
        </p:spPr>
        <p:txBody>
          <a:bodyPr wrap="square">
            <a:spAutoFit/>
          </a:bodyPr>
          <a:lstStyle/>
          <a:p>
            <a:pPr marL="285750" indent="-285750">
              <a:lnSpc>
                <a:spcPct val="150000"/>
              </a:lnSpc>
              <a:buFont typeface="Wingdings" panose="05000000000000000000" pitchFamily="2" charset="2"/>
              <a:buChar char="p"/>
            </a:pPr>
            <a:r>
              <a:rPr lang="en-US" altLang="zh-CN" sz="1600" dirty="0">
                <a:solidFill>
                  <a:srgbClr val="333333"/>
                </a:solidFill>
                <a:latin typeface="Arial" panose="020B0604020202020204" pitchFamily="34" charset="0"/>
                <a:ea typeface="微软雅黑" panose="020B0503020204020204" pitchFamily="34" charset="-122"/>
                <a:sym typeface="Arial" panose="020B0604020202020204" pitchFamily="34" charset="0"/>
              </a:rPr>
              <a:t>2021</a:t>
            </a:r>
            <a:r>
              <a:rPr lang="zh-CN" altLang="en-US" sz="1600" dirty="0">
                <a:solidFill>
                  <a:srgbClr val="333333"/>
                </a:solidFill>
                <a:latin typeface="Arial" panose="020B0604020202020204" pitchFamily="34" charset="0"/>
                <a:ea typeface="微软雅黑" panose="020B0503020204020204" pitchFamily="34" charset="-122"/>
                <a:sym typeface="Arial" panose="020B0604020202020204" pitchFamily="34" charset="0"/>
              </a:rPr>
              <a:t>年，国家卫生健康委等</a:t>
            </a:r>
            <a:r>
              <a:rPr lang="en-US" altLang="zh-CN" sz="1600" dirty="0">
                <a:solidFill>
                  <a:srgbClr val="333333"/>
                </a:solidFill>
                <a:latin typeface="Arial" panose="020B0604020202020204" pitchFamily="34" charset="0"/>
                <a:ea typeface="微软雅黑" panose="020B0503020204020204" pitchFamily="34" charset="-122"/>
                <a:sym typeface="Arial" panose="020B0604020202020204" pitchFamily="34" charset="0"/>
              </a:rPr>
              <a:t>10</a:t>
            </a:r>
            <a:r>
              <a:rPr lang="zh-CN" altLang="en-US" sz="1600" dirty="0">
                <a:solidFill>
                  <a:srgbClr val="333333"/>
                </a:solidFill>
                <a:latin typeface="Arial" panose="020B0604020202020204" pitchFamily="34" charset="0"/>
                <a:ea typeface="微软雅黑" panose="020B0503020204020204" pitchFamily="34" charset="-122"/>
                <a:sym typeface="Arial" panose="020B0604020202020204" pitchFamily="34" charset="0"/>
              </a:rPr>
              <a:t>部门联合制定了</a:t>
            </a:r>
            <a:r>
              <a:rPr lang="en-US" altLang="zh-CN" sz="1600" b="1" dirty="0">
                <a:solidFill>
                  <a:srgbClr val="333333"/>
                </a:solidFill>
                <a:latin typeface="Arial" panose="020B0604020202020204" pitchFamily="34" charset="0"/>
                <a:ea typeface="微软雅黑" panose="020B0503020204020204" pitchFamily="34" charset="-122"/>
                <a:sym typeface="Arial" panose="020B0604020202020204" pitchFamily="34" charset="0"/>
              </a:rPr>
              <a:t>《</a:t>
            </a:r>
            <a:r>
              <a:rPr lang="zh-CN" altLang="en-US" sz="1600" b="1" dirty="0">
                <a:solidFill>
                  <a:srgbClr val="333333"/>
                </a:solidFill>
                <a:latin typeface="Arial" panose="020B0604020202020204" pitchFamily="34" charset="0"/>
                <a:ea typeface="微软雅黑" panose="020B0503020204020204" pitchFamily="34" charset="-122"/>
                <a:sym typeface="Arial" panose="020B0604020202020204" pitchFamily="34" charset="0"/>
              </a:rPr>
              <a:t>加强脑卒中防治工作减少百万新发残疾工程综合方案</a:t>
            </a:r>
            <a:r>
              <a:rPr lang="en-US" altLang="zh-CN" sz="1600" b="1" dirty="0">
                <a:solidFill>
                  <a:srgbClr val="333333"/>
                </a:solidFill>
                <a:latin typeface="Arial" panose="020B0604020202020204" pitchFamily="34" charset="0"/>
                <a:ea typeface="微软雅黑" panose="020B0503020204020204" pitchFamily="34" charset="-122"/>
                <a:sym typeface="Arial" panose="020B0604020202020204" pitchFamily="34" charset="0"/>
              </a:rPr>
              <a:t>》</a:t>
            </a:r>
            <a:r>
              <a:rPr lang="zh-CN" altLang="en-US" sz="1600" dirty="0">
                <a:solidFill>
                  <a:srgbClr val="333333"/>
                </a:solidFill>
                <a:latin typeface="Arial" panose="020B0604020202020204" pitchFamily="34" charset="0"/>
                <a:ea typeface="微软雅黑" panose="020B0503020204020204" pitchFamily="34" charset="-122"/>
                <a:sym typeface="Arial" panose="020B0604020202020204" pitchFamily="34" charset="0"/>
              </a:rPr>
              <a:t>，决定实施加强脑卒中防治工作，旨在</a:t>
            </a:r>
            <a:r>
              <a:rPr lang="zh-CN" altLang="en-US" sz="1600" b="1" dirty="0">
                <a:solidFill>
                  <a:srgbClr val="333333"/>
                </a:solidFill>
                <a:latin typeface="Arial" panose="020B0604020202020204" pitchFamily="34" charset="0"/>
                <a:ea typeface="微软雅黑" panose="020B0503020204020204" pitchFamily="34" charset="-122"/>
                <a:sym typeface="Arial" panose="020B0604020202020204" pitchFamily="34" charset="0"/>
              </a:rPr>
              <a:t>进一步提高卒中诊疗效果，减少因脑卒中所致残疾的发生。</a:t>
            </a:r>
            <a:endParaRPr lang="en-US" altLang="zh-CN" sz="1600" b="1" dirty="0">
              <a:solidFill>
                <a:srgbClr val="333333"/>
              </a:solidFill>
              <a:latin typeface="Arial" panose="020B0604020202020204" pitchFamily="34" charset="0"/>
              <a:ea typeface="微软雅黑" panose="020B0503020204020204" pitchFamily="34" charset="-122"/>
              <a:sym typeface="Arial" panose="020B0604020202020204" pitchFamily="34" charset="0"/>
            </a:endParaRPr>
          </a:p>
          <a:p>
            <a:pPr marL="285750" indent="-285750" fontAlgn="base">
              <a:lnSpc>
                <a:spcPct val="150000"/>
              </a:lnSpc>
              <a:spcBef>
                <a:spcPct val="0"/>
              </a:spcBef>
              <a:spcAft>
                <a:spcPct val="0"/>
              </a:spcAft>
              <a:buFont typeface="Wingdings" panose="05000000000000000000" pitchFamily="2" charset="2"/>
              <a:buChar char="p"/>
              <a:defRPr/>
            </a:pPr>
            <a:r>
              <a:rPr lang="zh-CN" altLang="en-US" sz="1600" b="1" kern="0" dirty="0">
                <a:ln w="12700" cap="flat">
                  <a:noFill/>
                  <a:miter lim="800000"/>
                </a:ln>
                <a:latin typeface="Arial" panose="020B0604020202020204" pitchFamily="34" charset="0"/>
                <a:ea typeface="微软雅黑" panose="020B0503020204020204" pitchFamily="34" charset="-122"/>
                <a:cs typeface="+mn-ea"/>
                <a:sym typeface="Arial" panose="020B0604020202020204" pitchFamily="34" charset="0"/>
              </a:rPr>
              <a:t>桂哌齐特用于</a:t>
            </a:r>
            <a:r>
              <a:rPr lang="en-US" altLang="zh-CN" sz="1600" b="1" kern="0" dirty="0">
                <a:ln w="12700" cap="flat">
                  <a:noFill/>
                  <a:miter lim="800000"/>
                </a:ln>
                <a:latin typeface="Arial" panose="020B0604020202020204" pitchFamily="34" charset="0"/>
                <a:ea typeface="微软雅黑" panose="020B0503020204020204" pitchFamily="34" charset="-122"/>
                <a:cs typeface="+mn-ea"/>
                <a:sym typeface="Arial" panose="020B0604020202020204" pitchFamily="34" charset="0"/>
              </a:rPr>
              <a:t>AIS</a:t>
            </a:r>
            <a:r>
              <a:rPr lang="zh-CN" altLang="en-US" sz="1600" b="1" kern="0" dirty="0">
                <a:ln w="12700" cap="flat">
                  <a:noFill/>
                  <a:miter lim="800000"/>
                </a:ln>
                <a:latin typeface="Arial" panose="020B0604020202020204" pitchFamily="34" charset="0"/>
                <a:ea typeface="微软雅黑" panose="020B0503020204020204" pitchFamily="34" charset="-122"/>
                <a:cs typeface="+mn-ea"/>
                <a:sym typeface="Arial" panose="020B0604020202020204" pitchFamily="34" charset="0"/>
              </a:rPr>
              <a:t>患者治疗早期（</a:t>
            </a:r>
            <a:r>
              <a:rPr lang="en-US" altLang="zh-CN" sz="1600" b="1" kern="0" dirty="0">
                <a:ln w="12700" cap="flat">
                  <a:noFill/>
                  <a:miter lim="800000"/>
                </a:ln>
                <a:latin typeface="Arial" panose="020B0604020202020204" pitchFamily="34" charset="0"/>
                <a:ea typeface="微软雅黑" panose="020B0503020204020204" pitchFamily="34" charset="-122"/>
                <a:cs typeface="+mn-ea"/>
                <a:sym typeface="Arial" panose="020B0604020202020204" pitchFamily="34" charset="0"/>
              </a:rPr>
              <a:t>14</a:t>
            </a:r>
            <a:r>
              <a:rPr lang="zh-CN" altLang="en-US" sz="1600" b="1" kern="0" dirty="0">
                <a:ln w="12700" cap="flat">
                  <a:noFill/>
                  <a:miter lim="800000"/>
                </a:ln>
                <a:latin typeface="Arial" panose="020B0604020202020204" pitchFamily="34" charset="0"/>
                <a:ea typeface="微软雅黑" panose="020B0503020204020204" pitchFamily="34" charset="-122"/>
                <a:cs typeface="+mn-ea"/>
                <a:sym typeface="Arial" panose="020B0604020202020204" pitchFamily="34" charset="0"/>
              </a:rPr>
              <a:t>天）即可</a:t>
            </a:r>
            <a:r>
              <a:rPr lang="zh-CN" altLang="en-US" sz="1600" b="1" kern="0" dirty="0">
                <a:latin typeface="Arial" panose="020B0604020202020204" pitchFamily="34" charset="0"/>
                <a:ea typeface="微软雅黑" panose="020B0503020204020204" pitchFamily="34" charset="-122"/>
                <a:sym typeface="Arial" panose="020B0604020202020204" pitchFamily="34" charset="0"/>
              </a:rPr>
              <a:t>改善残障程度和日常活动能力</a:t>
            </a:r>
            <a:r>
              <a:rPr lang="zh-CN" altLang="en-US" sz="1600" b="1" kern="0" dirty="0">
                <a:solidFill>
                  <a:srgbClr val="FF0000"/>
                </a:solidFill>
                <a:latin typeface="Arial" panose="020B0604020202020204" pitchFamily="34" charset="0"/>
                <a:ea typeface="微软雅黑" panose="020B0503020204020204" pitchFamily="34" charset="-122"/>
                <a:sym typeface="Arial" panose="020B0604020202020204" pitchFamily="34" charset="0"/>
              </a:rPr>
              <a:t>；</a:t>
            </a:r>
            <a:r>
              <a:rPr lang="en-US" altLang="zh-CN" sz="1600" b="1" dirty="0">
                <a:solidFill>
                  <a:srgbClr val="FF0000"/>
                </a:solidFill>
                <a:latin typeface="Arial" panose="020B0604020202020204" pitchFamily="34" charset="0"/>
                <a:ea typeface="微软雅黑" panose="020B0503020204020204" pitchFamily="34" charset="-122"/>
                <a:sym typeface="Arial" panose="020B0604020202020204" pitchFamily="34" charset="0"/>
              </a:rPr>
              <a:t> </a:t>
            </a:r>
            <a:r>
              <a:rPr lang="en-US" altLang="zh-CN" sz="1600" b="1" kern="0" dirty="0">
                <a:ln w="12700" cap="flat">
                  <a:noFill/>
                  <a:miter lim="800000"/>
                </a:ln>
                <a:solidFill>
                  <a:srgbClr val="FF0000"/>
                </a:solidFill>
                <a:latin typeface="Arial" panose="020B0604020202020204" pitchFamily="34" charset="0"/>
                <a:ea typeface="微软雅黑" panose="020B0503020204020204" pitchFamily="34" charset="-122"/>
                <a:cs typeface="+mn-ea"/>
                <a:sym typeface="Arial" panose="020B0604020202020204" pitchFamily="34" charset="0"/>
              </a:rPr>
              <a:t>14</a:t>
            </a:r>
            <a:r>
              <a:rPr lang="zh-CN" altLang="en-US" sz="1600" b="1" kern="0" dirty="0">
                <a:ln w="12700" cap="flat">
                  <a:noFill/>
                  <a:miter lim="800000"/>
                </a:ln>
                <a:solidFill>
                  <a:srgbClr val="FF0000"/>
                </a:solidFill>
                <a:latin typeface="Arial" panose="020B0604020202020204" pitchFamily="34" charset="0"/>
                <a:ea typeface="微软雅黑" panose="020B0503020204020204" pitchFamily="34" charset="-122"/>
                <a:cs typeface="+mn-ea"/>
                <a:sym typeface="Arial" panose="020B0604020202020204" pitchFamily="34" charset="0"/>
              </a:rPr>
              <a:t>天用药结束后</a:t>
            </a:r>
            <a:r>
              <a:rPr lang="zh-CN" altLang="en-US" sz="1600" b="1" kern="0" dirty="0">
                <a:ln w="12700" cap="flat">
                  <a:noFill/>
                  <a:miter lim="800000"/>
                </a:ln>
                <a:latin typeface="Arial" panose="020B0604020202020204" pitchFamily="34" charset="0"/>
                <a:ea typeface="微软雅黑" panose="020B0503020204020204" pitchFamily="34" charset="-122"/>
                <a:cs typeface="+mn-ea"/>
                <a:sym typeface="Arial" panose="020B0604020202020204" pitchFamily="34" charset="0"/>
              </a:rPr>
              <a:t>观察</a:t>
            </a:r>
            <a:r>
              <a:rPr lang="zh-CN" altLang="en-US" sz="1600" b="1" kern="0" dirty="0">
                <a:ln w="12700" cap="flat">
                  <a:noFill/>
                  <a:miter lim="800000"/>
                </a:ln>
                <a:solidFill>
                  <a:srgbClr val="FF0000"/>
                </a:solidFill>
                <a:latin typeface="Arial" panose="020B0604020202020204" pitchFamily="34" charset="0"/>
                <a:ea typeface="微软雅黑" panose="020B0503020204020204" pitchFamily="34" charset="-122"/>
                <a:cs typeface="+mn-ea"/>
                <a:sym typeface="Arial" panose="020B0604020202020204" pitchFamily="34" charset="0"/>
              </a:rPr>
              <a:t>，</a:t>
            </a:r>
            <a:r>
              <a:rPr lang="en-US" altLang="zh-CN" sz="1600" b="1" kern="0" dirty="0">
                <a:ln w="12700" cap="flat">
                  <a:noFill/>
                  <a:miter lim="800000"/>
                </a:ln>
                <a:solidFill>
                  <a:srgbClr val="FF0000"/>
                </a:solidFill>
                <a:latin typeface="Arial" panose="020B0604020202020204" pitchFamily="34" charset="0"/>
                <a:ea typeface="微软雅黑" panose="020B0503020204020204" pitchFamily="34" charset="-122"/>
                <a:cs typeface="+mn-ea"/>
                <a:sym typeface="Arial" panose="020B0604020202020204" pitchFamily="34" charset="0"/>
              </a:rPr>
              <a:t>90</a:t>
            </a:r>
            <a:r>
              <a:rPr lang="zh-CN" altLang="en-US" sz="1600" b="1" kern="0" dirty="0">
                <a:ln w="12700" cap="flat">
                  <a:noFill/>
                  <a:miter lim="800000"/>
                </a:ln>
                <a:solidFill>
                  <a:srgbClr val="FF0000"/>
                </a:solidFill>
                <a:latin typeface="Arial" panose="020B0604020202020204" pitchFamily="34" charset="0"/>
                <a:ea typeface="微软雅黑" panose="020B0503020204020204" pitchFamily="34" charset="-122"/>
                <a:cs typeface="+mn-ea"/>
                <a:sym typeface="Arial" panose="020B0604020202020204" pitchFamily="34" charset="0"/>
              </a:rPr>
              <a:t>天显著降低致残率，</a:t>
            </a:r>
            <a:r>
              <a:rPr lang="zh-CN" altLang="en-US" sz="1600" b="1" kern="0" dirty="0">
                <a:ln w="12700" cap="flat">
                  <a:noFill/>
                  <a:miter lim="800000"/>
                </a:ln>
                <a:latin typeface="Arial" panose="020B0604020202020204" pitchFamily="34" charset="0"/>
                <a:ea typeface="微软雅黑" panose="020B0503020204020204" pitchFamily="34" charset="-122"/>
                <a:cs typeface="+mn-ea"/>
                <a:sym typeface="Arial" panose="020B0604020202020204" pitchFamily="34" charset="0"/>
              </a:rPr>
              <a:t>大大减少患者家庭和社会经济负担</a:t>
            </a:r>
            <a:r>
              <a:rPr lang="zh-CN" altLang="en-US" sz="1600" kern="0" dirty="0">
                <a:ln w="12700" cap="flat">
                  <a:noFill/>
                  <a:miter lim="800000"/>
                </a:ln>
                <a:latin typeface="Arial" panose="020B0604020202020204" pitchFamily="34" charset="0"/>
                <a:ea typeface="微软雅黑" panose="020B0503020204020204" pitchFamily="34" charset="-122"/>
                <a:cs typeface="+mn-ea"/>
                <a:sym typeface="Arial" panose="020B0604020202020204" pitchFamily="34" charset="0"/>
              </a:rPr>
              <a:t>，</a:t>
            </a:r>
            <a:r>
              <a:rPr lang="zh-CN" altLang="en-US" sz="1600" b="1" kern="0" dirty="0">
                <a:ln w="12700" cap="flat">
                  <a:noFill/>
                  <a:miter lim="800000"/>
                </a:ln>
                <a:solidFill>
                  <a:srgbClr val="FF0000"/>
                </a:solidFill>
                <a:latin typeface="Arial" panose="020B0604020202020204" pitchFamily="34" charset="0"/>
                <a:ea typeface="微软雅黑" panose="020B0503020204020204" pitchFamily="34" charset="-122"/>
                <a:cs typeface="+mn-ea"/>
                <a:sym typeface="Arial" panose="020B0604020202020204" pitchFamily="34" charset="0"/>
              </a:rPr>
              <a:t>明显提高患者回归社会的能力</a:t>
            </a:r>
            <a:r>
              <a:rPr lang="zh-CN" altLang="en-US" sz="1600" kern="0" dirty="0">
                <a:ln w="12700" cap="flat">
                  <a:noFill/>
                  <a:miter lim="800000"/>
                </a:ln>
                <a:latin typeface="Arial" panose="020B0604020202020204" pitchFamily="34" charset="0"/>
                <a:ea typeface="微软雅黑" panose="020B0503020204020204" pitchFamily="34" charset="-122"/>
                <a:cs typeface="+mn-ea"/>
                <a:sym typeface="Arial" panose="020B0604020202020204" pitchFamily="34" charset="0"/>
              </a:rPr>
              <a:t>。</a:t>
            </a:r>
            <a:endParaRPr lang="en-US" altLang="zh-CN" sz="1600" kern="0" dirty="0">
              <a:ln w="12700" cap="flat">
                <a:noFill/>
                <a:miter lim="800000"/>
              </a:ln>
              <a:latin typeface="Arial" panose="020B0604020202020204" pitchFamily="34" charset="0"/>
              <a:ea typeface="微软雅黑" panose="020B0503020204020204" pitchFamily="34" charset="-122"/>
              <a:cs typeface="+mn-ea"/>
              <a:sym typeface="Arial" panose="020B0604020202020204" pitchFamily="34" charset="0"/>
            </a:endParaRPr>
          </a:p>
          <a:p>
            <a:pPr marL="285750" lvl="0" indent="-285750" fontAlgn="base">
              <a:lnSpc>
                <a:spcPct val="150000"/>
              </a:lnSpc>
              <a:spcBef>
                <a:spcPct val="0"/>
              </a:spcBef>
              <a:spcAft>
                <a:spcPct val="0"/>
              </a:spcAft>
              <a:buFont typeface="Wingdings" panose="05000000000000000000" pitchFamily="2" charset="2"/>
              <a:buChar char="p"/>
              <a:defRPr/>
            </a:pPr>
            <a:r>
              <a:rPr lang="zh-CN" altLang="en-US" sz="1600" kern="0" dirty="0">
                <a:latin typeface="Arial" panose="020B0604020202020204" pitchFamily="34" charset="0"/>
                <a:ea typeface="微软雅黑" panose="020B0503020204020204" pitchFamily="34" charset="-122"/>
                <a:cs typeface="宋体" panose="02010600030101010101" pitchFamily="2" charset="-122"/>
                <a:sym typeface="Arial" panose="020B0604020202020204" pitchFamily="34" charset="0"/>
              </a:rPr>
              <a:t>桂哌齐特</a:t>
            </a:r>
            <a:r>
              <a:rPr lang="zh-CN" altLang="en-US" sz="1600" b="1" dirty="0">
                <a:solidFill>
                  <a:srgbClr val="FF0000"/>
                </a:solidFill>
                <a:latin typeface="Arial" panose="020B0604020202020204" pitchFamily="34" charset="0"/>
                <a:ea typeface="微软雅黑" panose="020B0503020204020204" pitchFamily="34" charset="-122"/>
                <a:cs typeface="+mn-ea"/>
                <a:sym typeface="Arial" panose="020B0604020202020204" pitchFamily="34" charset="0"/>
              </a:rPr>
              <a:t>将治疗时间窗延长至</a:t>
            </a:r>
            <a:r>
              <a:rPr lang="en-US" altLang="zh-CN" sz="1600" b="1" dirty="0">
                <a:solidFill>
                  <a:srgbClr val="FF0000"/>
                </a:solidFill>
                <a:latin typeface="Arial" panose="020B0604020202020204" pitchFamily="34" charset="0"/>
                <a:ea typeface="微软雅黑" panose="020B0503020204020204" pitchFamily="34" charset="-122"/>
                <a:cs typeface="+mn-ea"/>
                <a:sym typeface="Arial" panose="020B0604020202020204" pitchFamily="34" charset="0"/>
              </a:rPr>
              <a:t>48</a:t>
            </a:r>
            <a:r>
              <a:rPr lang="zh-CN" altLang="en-US" sz="1600" b="1" dirty="0">
                <a:solidFill>
                  <a:srgbClr val="FF0000"/>
                </a:solidFill>
                <a:latin typeface="Arial" panose="020B0604020202020204" pitchFamily="34" charset="0"/>
                <a:ea typeface="微软雅黑" panose="020B0503020204020204" pitchFamily="34" charset="-122"/>
                <a:cs typeface="+mn-ea"/>
                <a:sym typeface="Arial" panose="020B0604020202020204" pitchFamily="34" charset="0"/>
              </a:rPr>
              <a:t>小时</a:t>
            </a:r>
            <a:r>
              <a:rPr lang="zh-CN" altLang="en-US" sz="1600" b="1" kern="0" dirty="0">
                <a:solidFill>
                  <a:srgbClr val="FF0000"/>
                </a:solidFill>
                <a:latin typeface="Arial" panose="020B0604020202020204" pitchFamily="34" charset="0"/>
                <a:ea typeface="微软雅黑" panose="020B0503020204020204" pitchFamily="34" charset="-122"/>
                <a:cs typeface="宋体" panose="02010600030101010101" pitchFamily="2" charset="-122"/>
                <a:sym typeface="Arial" panose="020B0604020202020204" pitchFamily="34" charset="0"/>
              </a:rPr>
              <a:t>，显著改善预后，</a:t>
            </a:r>
            <a:r>
              <a:rPr lang="zh-CN" altLang="en-US" sz="1600" b="1" kern="0" dirty="0">
                <a:latin typeface="Arial" panose="020B0604020202020204" pitchFamily="34" charset="0"/>
                <a:ea typeface="微软雅黑" panose="020B0503020204020204" pitchFamily="34" charset="-122"/>
                <a:cs typeface="宋体" panose="02010600030101010101" pitchFamily="2" charset="-122"/>
                <a:sym typeface="Arial" panose="020B0604020202020204" pitchFamily="34" charset="0"/>
              </a:rPr>
              <a:t>减少患者致残率。</a:t>
            </a:r>
            <a:endParaRPr lang="zh-CN" altLang="en-US" sz="1600" b="1" dirty="0">
              <a:solidFill>
                <a:srgbClr val="333333"/>
              </a:solidFill>
              <a:latin typeface="Arial" panose="020B0604020202020204" pitchFamily="34" charset="0"/>
              <a:ea typeface="微软雅黑" panose="020B0503020204020204" pitchFamily="34" charset="-122"/>
              <a:sym typeface="Arial" panose="020B0604020202020204" pitchFamily="34" charset="0"/>
            </a:endParaRPr>
          </a:p>
        </p:txBody>
      </p:sp>
      <p:sp>
        <p:nvSpPr>
          <p:cNvPr id="10" name="矩形: 圆角 14">
            <a:extLst>
              <a:ext uri="{FF2B5EF4-FFF2-40B4-BE49-F238E27FC236}">
                <a16:creationId xmlns:a16="http://schemas.microsoft.com/office/drawing/2014/main" id="{11921377-1EF3-8A0D-D63B-67240C5A305F}"/>
              </a:ext>
            </a:extLst>
          </p:cNvPr>
          <p:cNvSpPr/>
          <p:nvPr/>
        </p:nvSpPr>
        <p:spPr>
          <a:xfrm>
            <a:off x="6825962" y="685141"/>
            <a:ext cx="3689781" cy="448074"/>
          </a:xfrm>
          <a:prstGeom prst="roundRect">
            <a:avLst/>
          </a:prstGeom>
          <a:solidFill>
            <a:srgbClr val="C00000"/>
          </a:solidFill>
          <a:ln/>
        </p:spPr>
        <p:style>
          <a:lnRef idx="0">
            <a:schemeClr val="accent2"/>
          </a:lnRef>
          <a:fillRef idx="3">
            <a:schemeClr val="accent2"/>
          </a:fillRef>
          <a:effectRef idx="3">
            <a:schemeClr val="accent2"/>
          </a:effectRef>
          <a:fontRef idx="minor">
            <a:schemeClr val="lt1"/>
          </a:fontRef>
        </p:style>
        <p:txBody>
          <a:bodyPr rtlCol="0" anchor="ctr"/>
          <a:lstStyle/>
          <a:p>
            <a:pPr algn="ctr">
              <a:lnSpc>
                <a:spcPct val="150000"/>
              </a:lnSpc>
            </a:pPr>
            <a:r>
              <a:rPr lang="zh-CN" altLang="en-US" b="1" dirty="0">
                <a:solidFill>
                  <a:schemeClr val="bg1"/>
                </a:solidFill>
                <a:latin typeface="Arial" panose="020B0604020202020204" pitchFamily="34" charset="0"/>
                <a:ea typeface="微软雅黑" panose="020B0503020204020204" pitchFamily="34" charset="-122"/>
                <a:sym typeface="Arial" panose="020B0604020202020204" pitchFamily="34" charset="0"/>
              </a:rPr>
              <a:t>弥补医保目录短板</a:t>
            </a:r>
          </a:p>
        </p:txBody>
      </p:sp>
      <p:sp>
        <p:nvSpPr>
          <p:cNvPr id="11" name="矩形 10"/>
          <p:cNvSpPr/>
          <p:nvPr/>
        </p:nvSpPr>
        <p:spPr>
          <a:xfrm>
            <a:off x="5573253" y="1250682"/>
            <a:ext cx="6323091" cy="1839671"/>
          </a:xfrm>
          <a:prstGeom prst="rect">
            <a:avLst/>
          </a:prstGeom>
        </p:spPr>
        <p:txBody>
          <a:bodyPr wrap="square">
            <a:spAutoFit/>
          </a:bodyPr>
          <a:lstStyle/>
          <a:p>
            <a:pPr marL="285750" indent="-285750" fontAlgn="base">
              <a:lnSpc>
                <a:spcPct val="120000"/>
              </a:lnSpc>
              <a:spcBef>
                <a:spcPct val="0"/>
              </a:spcBef>
              <a:spcAft>
                <a:spcPct val="0"/>
              </a:spcAft>
              <a:buFont typeface="Wingdings" panose="05000000000000000000" pitchFamily="2" charset="2"/>
              <a:buChar char="p"/>
              <a:defRPr/>
            </a:pPr>
            <a:r>
              <a:rPr lang="zh-CN" altLang="en-US" sz="1600" kern="0" dirty="0">
                <a:solidFill>
                  <a:srgbClr val="333333"/>
                </a:solidFill>
                <a:latin typeface="Arial" panose="020B0604020202020204" pitchFamily="34" charset="0"/>
                <a:ea typeface="微软雅黑" panose="020B0503020204020204" pitchFamily="34" charset="-122"/>
                <a:cs typeface="宋体" panose="02010600030101010101" pitchFamily="2" charset="-122"/>
                <a:sym typeface="Arial" panose="020B0604020202020204" pitchFamily="34" charset="0"/>
              </a:rPr>
              <a:t>桂哌齐特是</a:t>
            </a:r>
            <a:r>
              <a:rPr lang="en-US" altLang="zh-CN" sz="1600" b="1" dirty="0">
                <a:latin typeface="Arial" panose="020B0604020202020204" pitchFamily="34" charset="0"/>
                <a:ea typeface="微软雅黑" panose="020B0503020204020204" pitchFamily="34" charset="-122"/>
                <a:cs typeface="+mn-ea"/>
                <a:sym typeface="Arial" panose="020B0604020202020204" pitchFamily="34" charset="0"/>
              </a:rPr>
              <a:t>《</a:t>
            </a:r>
            <a:r>
              <a:rPr lang="zh-CN" altLang="en-US" sz="1600" b="1" dirty="0">
                <a:latin typeface="Arial" panose="020B0604020202020204" pitchFamily="34" charset="0"/>
                <a:ea typeface="微软雅黑" panose="020B0503020204020204" pitchFamily="34" charset="-122"/>
                <a:cs typeface="+mn-ea"/>
                <a:sym typeface="Arial" panose="020B0604020202020204" pitchFamily="34" charset="0"/>
              </a:rPr>
              <a:t>中国急性缺血性卒中诊治指南</a:t>
            </a:r>
            <a:r>
              <a:rPr lang="en-US" altLang="zh-CN" sz="1600" b="1" dirty="0">
                <a:latin typeface="Arial" panose="020B0604020202020204" pitchFamily="34" charset="0"/>
                <a:ea typeface="微软雅黑" panose="020B0503020204020204" pitchFamily="34" charset="-122"/>
                <a:cs typeface="+mn-ea"/>
                <a:sym typeface="Arial" panose="020B0604020202020204" pitchFamily="34" charset="0"/>
              </a:rPr>
              <a:t>2023》</a:t>
            </a:r>
            <a:r>
              <a:rPr lang="zh-CN" altLang="en-US" sz="1600" b="1" dirty="0">
                <a:latin typeface="Arial" panose="020B0604020202020204" pitchFamily="34" charset="0"/>
                <a:ea typeface="微软雅黑" panose="020B0503020204020204" pitchFamily="34" charset="-122"/>
                <a:cs typeface="+mn-ea"/>
                <a:sym typeface="Arial" panose="020B0604020202020204" pitchFamily="34" charset="0"/>
              </a:rPr>
              <a:t>扩血管治疗唯一推荐药物</a:t>
            </a:r>
            <a:r>
              <a:rPr lang="zh-CN" altLang="en-US" sz="1600" dirty="0">
                <a:latin typeface="Arial" panose="020B0604020202020204" pitchFamily="34" charset="0"/>
                <a:ea typeface="微软雅黑" panose="020B0503020204020204" pitchFamily="34" charset="-122"/>
                <a:cs typeface="+mn-ea"/>
                <a:sym typeface="Arial" panose="020B0604020202020204" pitchFamily="34" charset="0"/>
              </a:rPr>
              <a:t>，具有不可替代性，</a:t>
            </a:r>
            <a:r>
              <a:rPr lang="zh-CN" altLang="en-US" sz="1600" b="1" dirty="0">
                <a:solidFill>
                  <a:srgbClr val="FF0000"/>
                </a:solidFill>
                <a:latin typeface="Arial" panose="020B0604020202020204" pitchFamily="34" charset="0"/>
                <a:ea typeface="微软雅黑" panose="020B0503020204020204" pitchFamily="34" charset="-122"/>
                <a:cs typeface="+mn-ea"/>
                <a:sym typeface="Arial" panose="020B0604020202020204" pitchFamily="34" charset="0"/>
              </a:rPr>
              <a:t>填补目录中现有药品作用机制的空白</a:t>
            </a:r>
            <a:r>
              <a:rPr lang="zh-CN" altLang="en-US" sz="1600" dirty="0">
                <a:latin typeface="Arial" panose="020B0604020202020204" pitchFamily="34" charset="0"/>
                <a:ea typeface="微软雅黑" panose="020B0503020204020204" pitchFamily="34" charset="-122"/>
                <a:cs typeface="+mn-ea"/>
                <a:sym typeface="Arial" panose="020B0604020202020204" pitchFamily="34" charset="0"/>
              </a:rPr>
              <a:t>。</a:t>
            </a:r>
            <a:endParaRPr lang="en-US" altLang="zh-CN" sz="1600" kern="0" dirty="0">
              <a:solidFill>
                <a:srgbClr val="9D041D"/>
              </a:solidFill>
              <a:latin typeface="Arial" panose="020B0604020202020204" pitchFamily="34" charset="0"/>
              <a:ea typeface="微软雅黑" panose="020B0503020204020204" pitchFamily="34" charset="-122"/>
              <a:cs typeface="宋体" panose="02010600030101010101" pitchFamily="2" charset="-122"/>
              <a:sym typeface="Arial" panose="020B0604020202020204" pitchFamily="34" charset="0"/>
            </a:endParaRPr>
          </a:p>
          <a:p>
            <a:pPr marL="285750" indent="-285750" fontAlgn="base">
              <a:lnSpc>
                <a:spcPct val="120000"/>
              </a:lnSpc>
              <a:spcBef>
                <a:spcPct val="0"/>
              </a:spcBef>
              <a:spcAft>
                <a:spcPct val="0"/>
              </a:spcAft>
              <a:buFont typeface="Wingdings" panose="05000000000000000000" pitchFamily="2" charset="2"/>
              <a:buChar char="p"/>
              <a:defRPr/>
            </a:pPr>
            <a:r>
              <a:rPr lang="zh-CN" altLang="en-US" sz="1600" kern="0" dirty="0">
                <a:solidFill>
                  <a:srgbClr val="333333"/>
                </a:solidFill>
                <a:latin typeface="Arial" panose="020B0604020202020204" pitchFamily="34" charset="0"/>
                <a:ea typeface="微软雅黑" panose="020B0503020204020204" pitchFamily="34" charset="-122"/>
                <a:cs typeface="宋体" panose="02010600030101010101" pitchFamily="2" charset="-122"/>
                <a:sym typeface="Arial" panose="020B0604020202020204" pitchFamily="34" charset="0"/>
              </a:rPr>
              <a:t>包括桂哌齐特在内的</a:t>
            </a:r>
            <a:r>
              <a:rPr lang="en-US" altLang="zh-CN" sz="1600" b="1" kern="0" dirty="0">
                <a:solidFill>
                  <a:srgbClr val="333333"/>
                </a:solidFill>
                <a:latin typeface="Arial" panose="020B0604020202020204" pitchFamily="34" charset="0"/>
                <a:ea typeface="微软雅黑" panose="020B0503020204020204" pitchFamily="34" charset="-122"/>
                <a:cs typeface="宋体" panose="02010600030101010101" pitchFamily="2" charset="-122"/>
                <a:sym typeface="Arial" panose="020B0604020202020204" pitchFamily="34" charset="0"/>
              </a:rPr>
              <a:t>4</a:t>
            </a:r>
            <a:r>
              <a:rPr lang="zh-CN" altLang="en-US" sz="1600" b="1" kern="0" dirty="0">
                <a:solidFill>
                  <a:srgbClr val="333333"/>
                </a:solidFill>
                <a:latin typeface="Arial" panose="020B0604020202020204" pitchFamily="34" charset="0"/>
                <a:ea typeface="微软雅黑" panose="020B0503020204020204" pitchFamily="34" charset="-122"/>
                <a:cs typeface="宋体" panose="02010600030101010101" pitchFamily="2" charset="-122"/>
                <a:sym typeface="Arial" panose="020B0604020202020204" pitchFamily="34" charset="0"/>
              </a:rPr>
              <a:t>个具有充分循证证据的临床常用化药，在指南中推荐级别相同</a:t>
            </a:r>
            <a:r>
              <a:rPr lang="zh-CN" altLang="en-US" sz="1600" b="1" kern="0" dirty="0">
                <a:latin typeface="Arial" panose="020B0604020202020204" pitchFamily="34" charset="0"/>
                <a:ea typeface="微软雅黑" panose="020B0503020204020204" pitchFamily="34" charset="-122"/>
                <a:cs typeface="宋体" panose="02010600030101010101" pitchFamily="2" charset="-122"/>
                <a:sym typeface="Arial" panose="020B0604020202020204" pitchFamily="34" charset="0"/>
              </a:rPr>
              <a:t>，</a:t>
            </a:r>
            <a:r>
              <a:rPr lang="zh-CN" altLang="en-US" sz="1600" b="1" dirty="0">
                <a:latin typeface="Arial" panose="020B0604020202020204" pitchFamily="34" charset="0"/>
                <a:ea typeface="微软雅黑" panose="020B0503020204020204" pitchFamily="34" charset="-122"/>
                <a:cs typeface="+mn-ea"/>
                <a:sym typeface="Arial" panose="020B0604020202020204" pitchFamily="34" charset="0"/>
              </a:rPr>
              <a:t>其余</a:t>
            </a:r>
            <a:r>
              <a:rPr lang="en-US" altLang="zh-CN" sz="1600" b="1" dirty="0">
                <a:latin typeface="Arial" panose="020B0604020202020204" pitchFamily="34" charset="0"/>
                <a:ea typeface="微软雅黑" panose="020B0503020204020204" pitchFamily="34" charset="-122"/>
                <a:cs typeface="+mn-ea"/>
                <a:sym typeface="Arial" panose="020B0604020202020204" pitchFamily="34" charset="0"/>
              </a:rPr>
              <a:t>3</a:t>
            </a:r>
            <a:r>
              <a:rPr lang="zh-CN" altLang="en-US" sz="1600" b="1" dirty="0">
                <a:latin typeface="Arial" panose="020B0604020202020204" pitchFamily="34" charset="0"/>
                <a:ea typeface="微软雅黑" panose="020B0503020204020204" pitchFamily="34" charset="-122"/>
                <a:cs typeface="+mn-ea"/>
                <a:sym typeface="Arial" panose="020B0604020202020204" pitchFamily="34" charset="0"/>
              </a:rPr>
              <a:t>个均已纳入医保。</a:t>
            </a:r>
            <a:endParaRPr lang="en-US" altLang="zh-CN" sz="1600" b="1" dirty="0">
              <a:latin typeface="Arial" panose="020B0604020202020204" pitchFamily="34" charset="0"/>
              <a:ea typeface="微软雅黑" panose="020B0503020204020204" pitchFamily="34" charset="-122"/>
              <a:cs typeface="+mn-ea"/>
              <a:sym typeface="Arial" panose="020B0604020202020204" pitchFamily="34" charset="0"/>
            </a:endParaRPr>
          </a:p>
          <a:p>
            <a:pPr marL="285750" indent="-285750" fontAlgn="base">
              <a:lnSpc>
                <a:spcPct val="120000"/>
              </a:lnSpc>
              <a:spcBef>
                <a:spcPct val="0"/>
              </a:spcBef>
              <a:spcAft>
                <a:spcPct val="0"/>
              </a:spcAft>
              <a:buFont typeface="Wingdings" panose="05000000000000000000" pitchFamily="2" charset="2"/>
              <a:buChar char="p"/>
              <a:defRPr/>
            </a:pPr>
            <a:r>
              <a:rPr lang="zh-CN" altLang="en-US" sz="1600" dirty="0">
                <a:latin typeface="Arial" panose="020B0604020202020204" pitchFamily="34" charset="0"/>
                <a:ea typeface="微软雅黑" panose="020B0503020204020204" pitchFamily="34" charset="-122"/>
                <a:cs typeface="+mn-ea"/>
                <a:sym typeface="Arial" panose="020B0604020202020204" pitchFamily="34" charset="0"/>
              </a:rPr>
              <a:t>桂</a:t>
            </a:r>
            <a:r>
              <a:rPr lang="zh-CN" altLang="en-US" sz="1600" kern="0" dirty="0">
                <a:latin typeface="Arial" panose="020B0604020202020204" pitchFamily="34" charset="0"/>
                <a:ea typeface="微软雅黑" panose="020B0503020204020204" pitchFamily="34" charset="-122"/>
                <a:sym typeface="Arial" panose="020B0604020202020204" pitchFamily="34" charset="0"/>
              </a:rPr>
              <a:t>哌齐特</a:t>
            </a:r>
            <a:r>
              <a:rPr lang="zh-CN" altLang="zh-CN" sz="1600" kern="0" dirty="0">
                <a:latin typeface="Arial" panose="020B0604020202020204" pitchFamily="34" charset="0"/>
                <a:ea typeface="微软雅黑" panose="020B0503020204020204" pitchFamily="34" charset="-122"/>
                <a:sym typeface="Arial" panose="020B0604020202020204" pitchFamily="34" charset="0"/>
              </a:rPr>
              <a:t>只需要每天静点</a:t>
            </a:r>
            <a:r>
              <a:rPr lang="en-US" altLang="zh-CN" sz="1600" kern="0" dirty="0">
                <a:latin typeface="Arial" panose="020B0604020202020204" pitchFamily="34" charset="0"/>
                <a:ea typeface="微软雅黑" panose="020B0503020204020204" pitchFamily="34" charset="-122"/>
                <a:sym typeface="Arial" panose="020B0604020202020204" pitchFamily="34" charset="0"/>
              </a:rPr>
              <a:t>1</a:t>
            </a:r>
            <a:r>
              <a:rPr lang="zh-CN" altLang="zh-CN" sz="1600" kern="0" dirty="0">
                <a:latin typeface="Arial" panose="020B0604020202020204" pitchFamily="34" charset="0"/>
                <a:ea typeface="微软雅黑" panose="020B0503020204020204" pitchFamily="34" charset="-122"/>
                <a:sym typeface="Arial" panose="020B0604020202020204" pitchFamily="34" charset="0"/>
              </a:rPr>
              <a:t>次，</a:t>
            </a:r>
            <a:r>
              <a:rPr lang="zh-CN" altLang="zh-CN" sz="1600" b="1" kern="0" dirty="0">
                <a:latin typeface="Arial" panose="020B0604020202020204" pitchFamily="34" charset="0"/>
                <a:ea typeface="微软雅黑" panose="020B0503020204020204" pitchFamily="34" charset="-122"/>
                <a:sym typeface="Arial" panose="020B0604020202020204" pitchFamily="34" charset="0"/>
              </a:rPr>
              <a:t>患者依从性</a:t>
            </a:r>
            <a:r>
              <a:rPr lang="zh-CN" altLang="en-US" sz="1600" b="1" kern="0" dirty="0">
                <a:latin typeface="Arial" panose="020B0604020202020204" pitchFamily="34" charset="0"/>
                <a:ea typeface="微软雅黑" panose="020B0503020204020204" pitchFamily="34" charset="-122"/>
                <a:sym typeface="Arial" panose="020B0604020202020204" pitchFamily="34" charset="0"/>
              </a:rPr>
              <a:t>及</a:t>
            </a:r>
            <a:r>
              <a:rPr lang="zh-CN" altLang="zh-CN" sz="1600" b="1" kern="0" dirty="0">
                <a:latin typeface="Arial" panose="020B0604020202020204" pitchFamily="34" charset="0"/>
                <a:ea typeface="微软雅黑" panose="020B0503020204020204" pitchFamily="34" charset="-122"/>
                <a:sym typeface="Arial" panose="020B0604020202020204" pitchFamily="34" charset="0"/>
              </a:rPr>
              <a:t>临床便利性</a:t>
            </a:r>
            <a:r>
              <a:rPr lang="zh-CN" altLang="en-US" sz="1600" b="1" kern="0" dirty="0">
                <a:latin typeface="Arial" panose="020B0604020202020204" pitchFamily="34" charset="0"/>
                <a:ea typeface="微软雅黑" panose="020B0503020204020204" pitchFamily="34" charset="-122"/>
                <a:sym typeface="Arial" panose="020B0604020202020204" pitchFamily="34" charset="0"/>
              </a:rPr>
              <a:t>显著提升。</a:t>
            </a:r>
            <a:endParaRPr lang="zh-CN" altLang="zh-CN" sz="1600" b="1" kern="0" dirty="0">
              <a:latin typeface="Arial" panose="020B0604020202020204" pitchFamily="34" charset="0"/>
              <a:ea typeface="微软雅黑" panose="020B0503020204020204" pitchFamily="34" charset="-122"/>
              <a:sym typeface="Arial" panose="020B0604020202020204" pitchFamily="34" charset="0"/>
            </a:endParaRPr>
          </a:p>
        </p:txBody>
      </p:sp>
      <p:sp>
        <p:nvSpPr>
          <p:cNvPr id="16" name="圆角矩形 21">
            <a:extLst>
              <a:ext uri="{FF2B5EF4-FFF2-40B4-BE49-F238E27FC236}">
                <a16:creationId xmlns:a16="http://schemas.microsoft.com/office/drawing/2014/main" id="{37FFF9BD-70CF-13C3-E822-A684A3BEEF19}"/>
              </a:ext>
            </a:extLst>
          </p:cNvPr>
          <p:cNvSpPr/>
          <p:nvPr/>
        </p:nvSpPr>
        <p:spPr>
          <a:xfrm>
            <a:off x="5531509" y="3500281"/>
            <a:ext cx="6235366" cy="1255147"/>
          </a:xfrm>
          <a:prstGeom prst="roundRect">
            <a:avLst>
              <a:gd name="adj" fmla="val 5121"/>
            </a:avLst>
          </a:prstGeom>
          <a:solidFill>
            <a:schemeClr val="tx1">
              <a:lumMod val="50000"/>
              <a:lumOff val="50000"/>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FFFFFF"/>
              </a:solidFill>
              <a:effectLst/>
              <a:uLnTx/>
              <a:uFillTx/>
              <a:latin typeface="Arial" panose="020B0604020202020204" pitchFamily="34" charset="0"/>
              <a:ea typeface="微软雅黑" panose="020B0503020204020204" pitchFamily="34" charset="-122"/>
              <a:sym typeface="Arial" panose="020B0604020202020204" pitchFamily="34" charset="0"/>
            </a:endParaRPr>
          </a:p>
        </p:txBody>
      </p:sp>
      <p:sp>
        <p:nvSpPr>
          <p:cNvPr id="17" name="矩形: 圆角 14">
            <a:extLst>
              <a:ext uri="{FF2B5EF4-FFF2-40B4-BE49-F238E27FC236}">
                <a16:creationId xmlns:a16="http://schemas.microsoft.com/office/drawing/2014/main" id="{11921377-1EF3-8A0D-D63B-67240C5A305F}"/>
              </a:ext>
            </a:extLst>
          </p:cNvPr>
          <p:cNvSpPr/>
          <p:nvPr/>
        </p:nvSpPr>
        <p:spPr>
          <a:xfrm>
            <a:off x="6825963" y="3275603"/>
            <a:ext cx="3689781" cy="441373"/>
          </a:xfrm>
          <a:prstGeom prst="roundRect">
            <a:avLst/>
          </a:prstGeom>
          <a:solidFill>
            <a:srgbClr val="C00000"/>
          </a:solidFill>
          <a:ln/>
        </p:spPr>
        <p:style>
          <a:lnRef idx="0">
            <a:schemeClr val="accent2"/>
          </a:lnRef>
          <a:fillRef idx="3">
            <a:schemeClr val="accent2"/>
          </a:fillRef>
          <a:effectRef idx="3">
            <a:schemeClr val="accent2"/>
          </a:effectRef>
          <a:fontRef idx="minor">
            <a:schemeClr val="lt1"/>
          </a:fontRef>
        </p:style>
        <p:txBody>
          <a:bodyPr rtlCol="0" anchor="ctr"/>
          <a:lstStyle/>
          <a:p>
            <a:pPr algn="ctr">
              <a:lnSpc>
                <a:spcPct val="150000"/>
              </a:lnSpc>
            </a:pPr>
            <a:r>
              <a:rPr lang="zh-CN" altLang="en-US" b="1" dirty="0">
                <a:solidFill>
                  <a:schemeClr val="bg1"/>
                </a:solidFill>
                <a:latin typeface="Arial" panose="020B0604020202020204" pitchFamily="34" charset="0"/>
                <a:ea typeface="微软雅黑" panose="020B0503020204020204" pitchFamily="34" charset="-122"/>
                <a:sym typeface="Arial" panose="020B0604020202020204" pitchFamily="34" charset="0"/>
              </a:rPr>
              <a:t>符合“保基本”原则</a:t>
            </a:r>
          </a:p>
        </p:txBody>
      </p:sp>
      <p:sp>
        <p:nvSpPr>
          <p:cNvPr id="18" name="矩形 17"/>
          <p:cNvSpPr/>
          <p:nvPr/>
        </p:nvSpPr>
        <p:spPr>
          <a:xfrm>
            <a:off x="5573252" y="3802155"/>
            <a:ext cx="6236945" cy="953274"/>
          </a:xfrm>
          <a:prstGeom prst="rect">
            <a:avLst/>
          </a:prstGeom>
        </p:spPr>
        <p:txBody>
          <a:bodyPr wrap="square">
            <a:spAutoFit/>
          </a:bodyPr>
          <a:lstStyle/>
          <a:p>
            <a:pPr marL="285750" indent="-285750" algn="just" fontAlgn="base">
              <a:lnSpc>
                <a:spcPct val="120000"/>
              </a:lnSpc>
              <a:spcBef>
                <a:spcPct val="0"/>
              </a:spcBef>
              <a:spcAft>
                <a:spcPct val="0"/>
              </a:spcAft>
              <a:buFont typeface="Wingdings" panose="05000000000000000000" pitchFamily="2" charset="2"/>
              <a:buChar char="p"/>
              <a:defRPr/>
            </a:pPr>
            <a:r>
              <a:rPr lang="zh-CN" altLang="en-US" sz="1600" kern="0" dirty="0">
                <a:solidFill>
                  <a:schemeClr val="dk1"/>
                </a:solidFill>
                <a:latin typeface="Arial" panose="020B0604020202020204" pitchFamily="34" charset="0"/>
                <a:ea typeface="微软雅黑" panose="020B0503020204020204" pitchFamily="34" charset="-122"/>
                <a:cs typeface="宋体" panose="02010600030101010101" pitchFamily="2" charset="-122"/>
                <a:sym typeface="Arial" panose="020B0604020202020204" pitchFamily="34" charset="0"/>
              </a:rPr>
              <a:t>桂哌齐</a:t>
            </a:r>
            <a:r>
              <a:rPr lang="zh-CN" altLang="en-US" sz="1600" kern="0" dirty="0">
                <a:latin typeface="Arial" panose="020B0604020202020204" pitchFamily="34" charset="0"/>
                <a:ea typeface="微软雅黑" panose="020B0503020204020204" pitchFamily="34" charset="-122"/>
                <a:cs typeface="宋体" panose="02010600030101010101" pitchFamily="2" charset="-122"/>
                <a:sym typeface="Arial" panose="020B0604020202020204" pitchFamily="34" charset="0"/>
              </a:rPr>
              <a:t>特药理机制明确</a:t>
            </a:r>
            <a:r>
              <a:rPr lang="zh-CN" altLang="en-US" sz="1600" kern="0" dirty="0">
                <a:latin typeface="Arial" panose="020B0604020202020204" pitchFamily="34" charset="0"/>
                <a:ea typeface="微软雅黑" panose="020B0503020204020204" pitchFamily="34" charset="-122"/>
                <a:sym typeface="Arial" panose="020B0604020202020204" pitchFamily="34" charset="0"/>
              </a:rPr>
              <a:t>，</a:t>
            </a:r>
            <a:r>
              <a:rPr lang="zh-CN" altLang="en-US" sz="1600" b="1" kern="0" dirty="0">
                <a:solidFill>
                  <a:srgbClr val="FF0000"/>
                </a:solidFill>
                <a:latin typeface="Arial" panose="020B0604020202020204" pitchFamily="34" charset="0"/>
                <a:ea typeface="微软雅黑" panose="020B0503020204020204" pitchFamily="34" charset="-122"/>
                <a:sym typeface="Arial" panose="020B0604020202020204" pitchFamily="34" charset="0"/>
              </a:rPr>
              <a:t>临床使用不超过</a:t>
            </a:r>
            <a:r>
              <a:rPr lang="en-US" altLang="zh-CN" sz="1600" b="1" kern="0" dirty="0">
                <a:solidFill>
                  <a:srgbClr val="FF0000"/>
                </a:solidFill>
                <a:latin typeface="Arial" panose="020B0604020202020204" pitchFamily="34" charset="0"/>
                <a:ea typeface="微软雅黑" panose="020B0503020204020204" pitchFamily="34" charset="-122"/>
                <a:sym typeface="Arial" panose="020B0604020202020204" pitchFamily="34" charset="0"/>
              </a:rPr>
              <a:t>14</a:t>
            </a:r>
            <a:r>
              <a:rPr lang="zh-CN" altLang="en-US" sz="1600" b="1" kern="0" dirty="0">
                <a:solidFill>
                  <a:srgbClr val="FF0000"/>
                </a:solidFill>
                <a:latin typeface="Arial" panose="020B0604020202020204" pitchFamily="34" charset="0"/>
                <a:ea typeface="微软雅黑" panose="020B0503020204020204" pitchFamily="34" charset="-122"/>
                <a:sym typeface="Arial" panose="020B0604020202020204" pitchFamily="34" charset="0"/>
              </a:rPr>
              <a:t>天</a:t>
            </a:r>
            <a:r>
              <a:rPr lang="zh-CN" altLang="en-US" sz="1600" kern="0" dirty="0">
                <a:latin typeface="Arial" panose="020B0604020202020204" pitchFamily="34" charset="0"/>
                <a:ea typeface="微软雅黑" panose="020B0503020204020204" pitchFamily="34" charset="-122"/>
                <a:sym typeface="Arial" panose="020B0604020202020204" pitchFamily="34" charset="0"/>
              </a:rPr>
              <a:t>，可显著改善脑卒中患者预后，显著降低致残率，临床价值高，</a:t>
            </a:r>
            <a:r>
              <a:rPr lang="zh-CN" altLang="en-US" sz="1600" b="1" kern="0" dirty="0">
                <a:solidFill>
                  <a:srgbClr val="FF0000"/>
                </a:solidFill>
                <a:latin typeface="Arial" panose="020B0604020202020204" pitchFamily="34" charset="0"/>
                <a:ea typeface="微软雅黑" panose="020B0503020204020204" pitchFamily="34" charset="-122"/>
                <a:sym typeface="Arial" panose="020B0604020202020204" pitchFamily="34" charset="0"/>
              </a:rPr>
              <a:t>满足中国脑卒中治疗的基本需求</a:t>
            </a:r>
            <a:r>
              <a:rPr lang="zh-CN" altLang="en-US" sz="1600" b="1" kern="0" dirty="0">
                <a:latin typeface="Arial" panose="020B0604020202020204" pitchFamily="34" charset="0"/>
                <a:ea typeface="微软雅黑" panose="020B0503020204020204" pitchFamily="34" charset="-122"/>
                <a:sym typeface="Arial" panose="020B0604020202020204" pitchFamily="34" charset="0"/>
              </a:rPr>
              <a:t>。</a:t>
            </a:r>
            <a:endParaRPr lang="en-US" altLang="zh-CN" sz="1600" b="1" dirty="0">
              <a:solidFill>
                <a:srgbClr val="9D041D"/>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9" name="圆角矩形 21">
            <a:extLst>
              <a:ext uri="{FF2B5EF4-FFF2-40B4-BE49-F238E27FC236}">
                <a16:creationId xmlns:a16="http://schemas.microsoft.com/office/drawing/2014/main" id="{37FFF9BD-70CF-13C3-E822-A684A3BEEF19}"/>
              </a:ext>
            </a:extLst>
          </p:cNvPr>
          <p:cNvSpPr/>
          <p:nvPr/>
        </p:nvSpPr>
        <p:spPr>
          <a:xfrm>
            <a:off x="5515501" y="5057302"/>
            <a:ext cx="6278688" cy="1500075"/>
          </a:xfrm>
          <a:prstGeom prst="roundRect">
            <a:avLst>
              <a:gd name="adj" fmla="val 5121"/>
            </a:avLst>
          </a:prstGeom>
          <a:solidFill>
            <a:schemeClr val="tx1">
              <a:lumMod val="50000"/>
              <a:lumOff val="50000"/>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FFFFFF"/>
              </a:solidFill>
              <a:effectLst/>
              <a:uLnTx/>
              <a:uFillTx/>
              <a:latin typeface="Arial" panose="020B0604020202020204" pitchFamily="34" charset="0"/>
              <a:ea typeface="微软雅黑" panose="020B0503020204020204" pitchFamily="34" charset="-122"/>
              <a:sym typeface="Arial" panose="020B0604020202020204" pitchFamily="34" charset="0"/>
            </a:endParaRPr>
          </a:p>
        </p:txBody>
      </p:sp>
      <p:sp>
        <p:nvSpPr>
          <p:cNvPr id="20" name="矩形: 圆角 14">
            <a:extLst>
              <a:ext uri="{FF2B5EF4-FFF2-40B4-BE49-F238E27FC236}">
                <a16:creationId xmlns:a16="http://schemas.microsoft.com/office/drawing/2014/main" id="{11921377-1EF3-8A0D-D63B-67240C5A305F}"/>
              </a:ext>
            </a:extLst>
          </p:cNvPr>
          <p:cNvSpPr/>
          <p:nvPr/>
        </p:nvSpPr>
        <p:spPr>
          <a:xfrm>
            <a:off x="6809954" y="4820614"/>
            <a:ext cx="3689781" cy="441373"/>
          </a:xfrm>
          <a:prstGeom prst="roundRect">
            <a:avLst/>
          </a:prstGeom>
          <a:solidFill>
            <a:srgbClr val="C00000"/>
          </a:solidFill>
          <a:ln/>
        </p:spPr>
        <p:style>
          <a:lnRef idx="0">
            <a:schemeClr val="accent2"/>
          </a:lnRef>
          <a:fillRef idx="3">
            <a:schemeClr val="accent2"/>
          </a:fillRef>
          <a:effectRef idx="3">
            <a:schemeClr val="accent2"/>
          </a:effectRef>
          <a:fontRef idx="minor">
            <a:schemeClr val="lt1"/>
          </a:fontRef>
        </p:style>
        <p:txBody>
          <a:bodyPr rtlCol="0" anchor="ctr"/>
          <a:lstStyle/>
          <a:p>
            <a:pPr algn="ctr">
              <a:lnSpc>
                <a:spcPct val="150000"/>
              </a:lnSpc>
            </a:pPr>
            <a:r>
              <a:rPr lang="zh-CN" altLang="en-US" b="1" dirty="0">
                <a:solidFill>
                  <a:schemeClr val="bg1"/>
                </a:solidFill>
                <a:latin typeface="Arial" panose="020B0604020202020204" pitchFamily="34" charset="0"/>
                <a:ea typeface="微软雅黑" panose="020B0503020204020204" pitchFamily="34" charset="-122"/>
                <a:sym typeface="Arial" panose="020B0604020202020204" pitchFamily="34" charset="0"/>
              </a:rPr>
              <a:t>有效降低临床管理难度</a:t>
            </a:r>
          </a:p>
        </p:txBody>
      </p:sp>
      <p:sp>
        <p:nvSpPr>
          <p:cNvPr id="21" name="矩形 20"/>
          <p:cNvSpPr/>
          <p:nvPr/>
        </p:nvSpPr>
        <p:spPr>
          <a:xfrm>
            <a:off x="5557244" y="5292062"/>
            <a:ext cx="6252953" cy="1274195"/>
          </a:xfrm>
          <a:prstGeom prst="rect">
            <a:avLst/>
          </a:prstGeom>
        </p:spPr>
        <p:txBody>
          <a:bodyPr wrap="square">
            <a:spAutoFit/>
          </a:bodyPr>
          <a:lstStyle/>
          <a:p>
            <a:pPr marL="285750" indent="-285750" algn="just" fontAlgn="base">
              <a:lnSpc>
                <a:spcPct val="120000"/>
              </a:lnSpc>
              <a:spcBef>
                <a:spcPct val="0"/>
              </a:spcBef>
              <a:spcAft>
                <a:spcPct val="0"/>
              </a:spcAft>
              <a:buFont typeface="Wingdings" panose="05000000000000000000" pitchFamily="2" charset="2"/>
              <a:buChar char="p"/>
              <a:defRPr/>
            </a:pPr>
            <a:r>
              <a:rPr lang="zh-CN" altLang="en-US" sz="1600" kern="0" dirty="0">
                <a:solidFill>
                  <a:schemeClr val="dk1"/>
                </a:solidFill>
                <a:latin typeface="Arial" panose="020B0604020202020204" pitchFamily="34" charset="0"/>
                <a:ea typeface="微软雅黑" panose="020B0503020204020204" pitchFamily="34" charset="-122"/>
                <a:cs typeface="宋体" panose="02010600030101010101" pitchFamily="2" charset="-122"/>
                <a:sym typeface="Arial" panose="020B0604020202020204" pitchFamily="34" charset="0"/>
              </a:rPr>
              <a:t>桂哌齐特获批新适应症，</a:t>
            </a:r>
            <a:r>
              <a:rPr lang="zh-CN" altLang="en-US" sz="1600" b="1" kern="0" dirty="0">
                <a:solidFill>
                  <a:srgbClr val="FF0000"/>
                </a:solidFill>
                <a:latin typeface="Arial" panose="020B0604020202020204" pitchFamily="34" charset="0"/>
                <a:ea typeface="微软雅黑" panose="020B0503020204020204" pitchFamily="34" charset="-122"/>
                <a:cs typeface="宋体" panose="02010600030101010101" pitchFamily="2" charset="-122"/>
                <a:sym typeface="Arial" panose="020B0604020202020204" pitchFamily="34" charset="0"/>
              </a:rPr>
              <a:t>聚焦急性缺血性脑卒中患者</a:t>
            </a:r>
            <a:r>
              <a:rPr lang="zh-CN" altLang="en-US" sz="1600" b="1" kern="0" dirty="0">
                <a:latin typeface="Arial" panose="020B0604020202020204" pitchFamily="34" charset="0"/>
                <a:ea typeface="微软雅黑" panose="020B0503020204020204" pitchFamily="34" charset="-122"/>
                <a:cs typeface="宋体" panose="02010600030101010101" pitchFamily="2" charset="-122"/>
                <a:sym typeface="Arial" panose="020B0604020202020204" pitchFamily="34" charset="0"/>
              </a:rPr>
              <a:t>，有明确的诊断标准</a:t>
            </a:r>
            <a:r>
              <a:rPr lang="zh-CN" altLang="en-US" sz="1600" b="1" kern="0" dirty="0">
                <a:solidFill>
                  <a:schemeClr val="dk1"/>
                </a:solidFill>
                <a:latin typeface="Arial" panose="020B0604020202020204" pitchFamily="34" charset="0"/>
                <a:ea typeface="微软雅黑" panose="020B0503020204020204" pitchFamily="34" charset="-122"/>
                <a:cs typeface="宋体" panose="02010600030101010101" pitchFamily="2" charset="-122"/>
                <a:sym typeface="Arial" panose="020B0604020202020204" pitchFamily="34" charset="0"/>
              </a:rPr>
              <a:t>，适应症清晰，</a:t>
            </a:r>
            <a:r>
              <a:rPr lang="zh-CN" altLang="en-US" sz="1600" b="1" kern="0" dirty="0">
                <a:solidFill>
                  <a:srgbClr val="FF0000"/>
                </a:solidFill>
                <a:latin typeface="Arial" panose="020B0604020202020204" pitchFamily="34" charset="0"/>
                <a:ea typeface="微软雅黑" panose="020B0503020204020204" pitchFamily="34" charset="-122"/>
                <a:cs typeface="宋体" panose="02010600030101010101" pitchFamily="2" charset="-122"/>
                <a:sym typeface="Arial" panose="020B0604020202020204" pitchFamily="34" charset="0"/>
              </a:rPr>
              <a:t>促进临床合理用药</a:t>
            </a:r>
            <a:r>
              <a:rPr lang="zh-CN" altLang="en-US" sz="1600" kern="0" dirty="0">
                <a:solidFill>
                  <a:schemeClr val="dk1"/>
                </a:solidFill>
                <a:latin typeface="Arial" panose="020B0604020202020204" pitchFamily="34" charset="0"/>
                <a:ea typeface="微软雅黑" panose="020B0503020204020204" pitchFamily="34" charset="-122"/>
                <a:cs typeface="宋体" panose="02010600030101010101" pitchFamily="2" charset="-122"/>
                <a:sym typeface="Arial" panose="020B0604020202020204" pitchFamily="34" charset="0"/>
              </a:rPr>
              <a:t>。</a:t>
            </a:r>
            <a:endParaRPr lang="en-US" altLang="zh-CN" sz="1600" kern="0" dirty="0">
              <a:solidFill>
                <a:schemeClr val="dk1"/>
              </a:solidFill>
              <a:latin typeface="Arial" panose="020B0604020202020204" pitchFamily="34" charset="0"/>
              <a:ea typeface="微软雅黑" panose="020B0503020204020204" pitchFamily="34" charset="-122"/>
              <a:cs typeface="宋体" panose="02010600030101010101" pitchFamily="2" charset="-122"/>
              <a:sym typeface="Arial" panose="020B0604020202020204" pitchFamily="34" charset="0"/>
            </a:endParaRPr>
          </a:p>
          <a:p>
            <a:pPr marL="285750" indent="-285750" fontAlgn="base">
              <a:lnSpc>
                <a:spcPct val="120000"/>
              </a:lnSpc>
              <a:spcBef>
                <a:spcPct val="0"/>
              </a:spcBef>
              <a:spcAft>
                <a:spcPct val="0"/>
              </a:spcAft>
              <a:buFont typeface="Wingdings" panose="05000000000000000000" pitchFamily="2" charset="2"/>
              <a:buChar char="p"/>
              <a:defRPr/>
            </a:pPr>
            <a:r>
              <a:rPr lang="en-US" altLang="zh-CN" sz="1600" kern="0" dirty="0">
                <a:solidFill>
                  <a:schemeClr val="dk1"/>
                </a:solidFill>
                <a:latin typeface="Arial" panose="020B0604020202020204" pitchFamily="34" charset="0"/>
                <a:ea typeface="微软雅黑" panose="020B0503020204020204" pitchFamily="34" charset="-122"/>
                <a:cs typeface="宋体" panose="02010600030101010101" pitchFamily="2" charset="-122"/>
                <a:sym typeface="Arial" panose="020B0604020202020204" pitchFamily="34" charset="0"/>
              </a:rPr>
              <a:t>2023</a:t>
            </a:r>
            <a:r>
              <a:rPr lang="zh-CN" altLang="en-US" sz="1600" kern="0" dirty="0">
                <a:solidFill>
                  <a:schemeClr val="dk1"/>
                </a:solidFill>
                <a:latin typeface="Arial" panose="020B0604020202020204" pitchFamily="34" charset="0"/>
                <a:ea typeface="微软雅黑" panose="020B0503020204020204" pitchFamily="34" charset="-122"/>
                <a:cs typeface="宋体" panose="02010600030101010101" pitchFamily="2" charset="-122"/>
                <a:sym typeface="Arial" panose="020B0604020202020204" pitchFamily="34" charset="0"/>
              </a:rPr>
              <a:t>年桂哌齐特</a:t>
            </a:r>
            <a:r>
              <a:rPr lang="zh-CN" altLang="en-US" sz="1600" b="1" kern="0" dirty="0">
                <a:solidFill>
                  <a:schemeClr val="dk1"/>
                </a:solidFill>
                <a:latin typeface="Arial" panose="020B0604020202020204" pitchFamily="34" charset="0"/>
                <a:ea typeface="微软雅黑" panose="020B0503020204020204" pitchFamily="34" charset="-122"/>
                <a:cs typeface="宋体" panose="02010600030101010101" pitchFamily="2" charset="-122"/>
                <a:sym typeface="Arial" panose="020B0604020202020204" pitchFamily="34" charset="0"/>
              </a:rPr>
              <a:t>已正式调出国家重点监控合理用药目录且持续监控已满</a:t>
            </a:r>
            <a:r>
              <a:rPr lang="en-US" altLang="zh-CN" sz="1600" b="1" kern="0" dirty="0">
                <a:solidFill>
                  <a:schemeClr val="dk1"/>
                </a:solidFill>
                <a:latin typeface="Arial" panose="020B0604020202020204" pitchFamily="34" charset="0"/>
                <a:ea typeface="微软雅黑" panose="020B0503020204020204" pitchFamily="34" charset="-122"/>
                <a:cs typeface="宋体" panose="02010600030101010101" pitchFamily="2" charset="-122"/>
                <a:sym typeface="Arial" panose="020B0604020202020204" pitchFamily="34" charset="0"/>
              </a:rPr>
              <a:t>1</a:t>
            </a:r>
            <a:r>
              <a:rPr lang="zh-CN" altLang="en-US" sz="1600" b="1" kern="0" dirty="0">
                <a:solidFill>
                  <a:schemeClr val="dk1"/>
                </a:solidFill>
                <a:latin typeface="Arial" panose="020B0604020202020204" pitchFamily="34" charset="0"/>
                <a:ea typeface="微软雅黑" panose="020B0503020204020204" pitchFamily="34" charset="-122"/>
                <a:cs typeface="宋体" panose="02010600030101010101" pitchFamily="2" charset="-122"/>
                <a:sym typeface="Arial" panose="020B0604020202020204" pitchFamily="34" charset="0"/>
              </a:rPr>
              <a:t>年以上，可不再监控</a:t>
            </a:r>
            <a:r>
              <a:rPr lang="zh-CN" altLang="en-US" sz="1600" kern="0" dirty="0">
                <a:solidFill>
                  <a:schemeClr val="dk1"/>
                </a:solidFill>
                <a:latin typeface="Arial" panose="020B0604020202020204" pitchFamily="34" charset="0"/>
                <a:ea typeface="微软雅黑" panose="020B0503020204020204" pitchFamily="34" charset="-122"/>
                <a:cs typeface="宋体" panose="02010600030101010101" pitchFamily="2" charset="-122"/>
                <a:sym typeface="Arial" panose="020B0604020202020204" pitchFamily="34" charset="0"/>
              </a:rPr>
              <a:t>，临床合理用药水平不断提高。</a:t>
            </a:r>
          </a:p>
        </p:txBody>
      </p:sp>
    </p:spTree>
    <p:extLst>
      <p:ext uri="{BB962C8B-B14F-4D97-AF65-F5344CB8AC3E}">
        <p14:creationId xmlns:p14="http://schemas.microsoft.com/office/powerpoint/2010/main" val="297232869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67290203-86AC-2355-58AF-BF667B22685C}"/>
              </a:ext>
            </a:extLst>
          </p:cNvPr>
          <p:cNvSpPr>
            <a:spLocks noGrp="1"/>
          </p:cNvSpPr>
          <p:nvPr>
            <p:ph type="title"/>
          </p:nvPr>
        </p:nvSpPr>
        <p:spPr>
          <a:xfrm>
            <a:off x="736600" y="-29643"/>
            <a:ext cx="10756900" cy="1079500"/>
          </a:xfrm>
        </p:spPr>
        <p:txBody>
          <a:bodyPr/>
          <a:lstStyle/>
          <a:p>
            <a:r>
              <a:rPr lang="zh-CN" altLang="en-US" sz="3200" dirty="0">
                <a:latin typeface="Arial" panose="020B0604020202020204" pitchFamily="34" charset="0"/>
                <a:ea typeface="微软雅黑" panose="020B0503020204020204" pitchFamily="34" charset="-122"/>
                <a:sym typeface="Arial" panose="020B0604020202020204" pitchFamily="34" charset="0"/>
              </a:rPr>
              <a:t>目录</a:t>
            </a:r>
          </a:p>
        </p:txBody>
      </p:sp>
      <p:cxnSp>
        <p:nvCxnSpPr>
          <p:cNvPr id="15" name="直接连接符 14">
            <a:extLst>
              <a:ext uri="{FF2B5EF4-FFF2-40B4-BE49-F238E27FC236}">
                <a16:creationId xmlns:a16="http://schemas.microsoft.com/office/drawing/2014/main" id="{6EF20214-EA85-DCFA-8723-FA95333829B7}"/>
              </a:ext>
            </a:extLst>
          </p:cNvPr>
          <p:cNvCxnSpPr>
            <a:cxnSpLocks/>
          </p:cNvCxnSpPr>
          <p:nvPr/>
        </p:nvCxnSpPr>
        <p:spPr>
          <a:xfrm>
            <a:off x="1411915" y="1566718"/>
            <a:ext cx="15002" cy="4693947"/>
          </a:xfrm>
          <a:prstGeom prst="line">
            <a:avLst/>
          </a:prstGeom>
          <a:ln w="19050">
            <a:noFill/>
            <a:prstDash val="sysDot"/>
          </a:ln>
        </p:spPr>
        <p:style>
          <a:lnRef idx="1">
            <a:schemeClr val="accent1"/>
          </a:lnRef>
          <a:fillRef idx="0">
            <a:schemeClr val="accent1"/>
          </a:fillRef>
          <a:effectRef idx="0">
            <a:schemeClr val="accent1"/>
          </a:effectRef>
          <a:fontRef idx="minor">
            <a:schemeClr val="tx1"/>
          </a:fontRef>
        </p:style>
      </p:cxnSp>
      <p:sp>
        <p:nvSpPr>
          <p:cNvPr id="17" name="文本框 16">
            <a:extLst>
              <a:ext uri="{FF2B5EF4-FFF2-40B4-BE49-F238E27FC236}">
                <a16:creationId xmlns:a16="http://schemas.microsoft.com/office/drawing/2014/main" id="{EBCB8E45-B243-A02D-076F-56D033781DAD}"/>
              </a:ext>
            </a:extLst>
          </p:cNvPr>
          <p:cNvSpPr txBox="1"/>
          <p:nvPr/>
        </p:nvSpPr>
        <p:spPr>
          <a:xfrm>
            <a:off x="3530315" y="1714722"/>
            <a:ext cx="7970442" cy="400110"/>
          </a:xfrm>
          <a:prstGeom prst="rect">
            <a:avLst/>
          </a:prstGeom>
          <a:noFill/>
        </p:spPr>
        <p:txBody>
          <a:bodyPr wrap="square">
            <a:spAutoFit/>
          </a:bodyPr>
          <a:lstStyle>
            <a:defPPr>
              <a:defRPr lang="en-US"/>
            </a:defPPr>
            <a:lvl1pPr>
              <a:defRPr sz="1600" b="1">
                <a:solidFill>
                  <a:schemeClr val="bg1"/>
                </a:solidFill>
                <a:latin typeface="Times New Roman" panose="02020603050405020304" pitchFamily="18" charset="0"/>
                <a:ea typeface="微软雅黑" panose="020B0503020204020204" pitchFamily="34" charset="-122"/>
                <a:cs typeface="微软雅黑" panose="020B0503020204020204" pitchFamily="34" charset="-122"/>
              </a:defRPr>
            </a:lvl1pPr>
          </a:lstStyle>
          <a:p>
            <a:pPr marL="0" lvl="2"/>
            <a:r>
              <a:rPr lang="zh-CN" altLang="en-US" sz="2000" b="1" dirty="0">
                <a:solidFill>
                  <a:srgbClr val="FF0000"/>
                </a:solidFill>
                <a:latin typeface="Arial" panose="020B0604020202020204" pitchFamily="34" charset="0"/>
                <a:ea typeface="微软雅黑" panose="020B0503020204020204" pitchFamily="34" charset="-122"/>
                <a:cs typeface="+mn-ea"/>
                <a:sym typeface="Arial" panose="020B0604020202020204" pitchFamily="34" charset="0"/>
              </a:rPr>
              <a:t>唯一获批全新适应症、唯一允许上市销售</a:t>
            </a:r>
            <a:r>
              <a:rPr lang="zh-CN" altLang="en-US" sz="2000" b="1" dirty="0">
                <a:latin typeface="Arial" panose="020B0604020202020204" pitchFamily="34" charset="0"/>
                <a:ea typeface="微软雅黑" panose="020B0503020204020204" pitchFamily="34" charset="-122"/>
                <a:cs typeface="+mn-ea"/>
                <a:sym typeface="Arial" panose="020B0604020202020204" pitchFamily="34" charset="0"/>
              </a:rPr>
              <a:t>的桂哌齐特</a:t>
            </a:r>
            <a:endParaRPr lang="zh-CN" altLang="en-US" sz="20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9" name="文本框 18">
            <a:extLst>
              <a:ext uri="{FF2B5EF4-FFF2-40B4-BE49-F238E27FC236}">
                <a16:creationId xmlns:a16="http://schemas.microsoft.com/office/drawing/2014/main" id="{1485BE74-911D-382D-7FA8-FDA6DBFDAC7E}"/>
              </a:ext>
            </a:extLst>
          </p:cNvPr>
          <p:cNvSpPr txBox="1"/>
          <p:nvPr/>
        </p:nvSpPr>
        <p:spPr>
          <a:xfrm>
            <a:off x="2058243" y="1521657"/>
            <a:ext cx="1472072" cy="580415"/>
          </a:xfrm>
          <a:prstGeom prst="rect">
            <a:avLst/>
          </a:prstGeom>
          <a:noFill/>
        </p:spPr>
        <p:txBody>
          <a:bodyPr wrap="square">
            <a:spAutoFit/>
          </a:bodyPr>
          <a:lstStyle/>
          <a:p>
            <a:pPr>
              <a:lnSpc>
                <a:spcPct val="150000"/>
              </a:lnSpc>
            </a:pPr>
            <a:r>
              <a:rPr lang="zh-CN" altLang="en-US" sz="2400" b="1" dirty="0">
                <a:latin typeface="Arial" panose="020B0604020202020204" pitchFamily="34" charset="0"/>
                <a:ea typeface="微软雅黑" panose="020B0503020204020204" pitchFamily="34" charset="-122"/>
                <a:cs typeface="+mn-ea"/>
                <a:sym typeface="Arial" panose="020B0604020202020204" pitchFamily="34" charset="0"/>
              </a:rPr>
              <a:t>基本信息</a:t>
            </a:r>
            <a:endParaRPr lang="en-US" altLang="zh-CN" sz="2400" b="1"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0" name="文本框 19">
            <a:extLst>
              <a:ext uri="{FF2B5EF4-FFF2-40B4-BE49-F238E27FC236}">
                <a16:creationId xmlns:a16="http://schemas.microsoft.com/office/drawing/2014/main" id="{32EE3194-0BF2-EEBB-42DC-46F777A3516A}"/>
              </a:ext>
            </a:extLst>
          </p:cNvPr>
          <p:cNvSpPr txBox="1"/>
          <p:nvPr/>
        </p:nvSpPr>
        <p:spPr>
          <a:xfrm>
            <a:off x="3513139" y="2404108"/>
            <a:ext cx="7471678" cy="707886"/>
          </a:xfrm>
          <a:prstGeom prst="rect">
            <a:avLst/>
          </a:prstGeom>
          <a:noFill/>
        </p:spPr>
        <p:txBody>
          <a:bodyPr wrap="square">
            <a:spAutoFit/>
          </a:bodyPr>
          <a:lstStyle>
            <a:defPPr>
              <a:defRPr lang="en-US"/>
            </a:defPPr>
            <a:lvl1pPr>
              <a:defRPr sz="1600" b="1">
                <a:solidFill>
                  <a:schemeClr val="bg1"/>
                </a:solidFill>
                <a:latin typeface="Times New Roman" panose="02020603050405020304" pitchFamily="18" charset="0"/>
                <a:ea typeface="微软雅黑" panose="020B0503020204020204" pitchFamily="34" charset="-122"/>
                <a:cs typeface="微软雅黑" panose="020B0503020204020204" pitchFamily="34" charset="-122"/>
              </a:defRPr>
            </a:lvl1pPr>
            <a:lvl3pPr marL="0" lvl="2">
              <a:defRPr sz="1600">
                <a:solidFill>
                  <a:schemeClr val="bg1"/>
                </a:solidFill>
                <a:latin typeface="Times New Roman" panose="02020603050405020304" pitchFamily="18" charset="0"/>
                <a:ea typeface="微软雅黑" panose="020B0503020204020204" pitchFamily="34" charset="-122"/>
              </a:defRPr>
            </a:lvl3pPr>
          </a:lstStyle>
          <a:p>
            <a:pPr marL="285750" lvl="2" indent="-285750">
              <a:buFont typeface="Wingdings" panose="05000000000000000000" pitchFamily="2" charset="2"/>
              <a:buChar char="l"/>
            </a:pPr>
            <a:r>
              <a:rPr lang="zh-CN" altLang="en-US" sz="2000" b="1" dirty="0">
                <a:solidFill>
                  <a:schemeClr val="tx1"/>
                </a:solidFill>
                <a:latin typeface="Arial" panose="020B0604020202020204" pitchFamily="34" charset="0"/>
                <a:cs typeface="+mn-ea"/>
                <a:sym typeface="Arial" panose="020B0604020202020204" pitchFamily="34" charset="0"/>
              </a:rPr>
              <a:t>通过工艺技术创新，</a:t>
            </a:r>
            <a:r>
              <a:rPr lang="zh-CN" altLang="en-US" sz="2000" b="1" dirty="0">
                <a:solidFill>
                  <a:srgbClr val="FF0000"/>
                </a:solidFill>
                <a:latin typeface="Arial" panose="020B0604020202020204" pitchFamily="34" charset="0"/>
                <a:cs typeface="+mn-ea"/>
                <a:sym typeface="Arial" panose="020B0604020202020204" pitchFamily="34" charset="0"/>
              </a:rPr>
              <a:t>破解临床用药安全性的全球性难题</a:t>
            </a:r>
            <a:endParaRPr lang="en-US" altLang="zh-CN" sz="2000" b="1" dirty="0">
              <a:solidFill>
                <a:srgbClr val="FF0000"/>
              </a:solidFill>
              <a:latin typeface="Arial" panose="020B0604020202020204" pitchFamily="34" charset="0"/>
              <a:cs typeface="+mn-ea"/>
              <a:sym typeface="Arial" panose="020B0604020202020204" pitchFamily="34" charset="0"/>
            </a:endParaRPr>
          </a:p>
          <a:p>
            <a:pPr marL="285750" lvl="2" indent="-285750">
              <a:buFont typeface="Wingdings" panose="05000000000000000000" pitchFamily="2" charset="2"/>
              <a:buChar char="l"/>
            </a:pPr>
            <a:r>
              <a:rPr lang="zh-CN" altLang="en-US" sz="2000" b="1">
                <a:solidFill>
                  <a:schemeClr val="tx1"/>
                </a:solidFill>
                <a:latin typeface="Arial" panose="020B0604020202020204" pitchFamily="34" charset="0"/>
                <a:cs typeface="+mn-ea"/>
                <a:sym typeface="Arial" panose="020B0604020202020204" pitchFamily="34" charset="0"/>
              </a:rPr>
              <a:t>获得</a:t>
            </a:r>
            <a:r>
              <a:rPr lang="zh-CN" altLang="en-US" sz="2000" b="1">
                <a:solidFill>
                  <a:srgbClr val="FF0000"/>
                </a:solidFill>
                <a:latin typeface="Arial" panose="020B0604020202020204" pitchFamily="34" charset="0"/>
                <a:cs typeface="+mn-ea"/>
                <a:sym typeface="Arial" panose="020B0604020202020204" pitchFamily="34" charset="0"/>
              </a:rPr>
              <a:t>国家“重大新药创制”支持</a:t>
            </a:r>
            <a:r>
              <a:rPr lang="zh-CN" altLang="en-US" sz="2000" b="1" dirty="0">
                <a:solidFill>
                  <a:schemeClr val="tx1"/>
                </a:solidFill>
                <a:latin typeface="Arial" panose="020B0604020202020204" pitchFamily="34" charset="0"/>
                <a:cs typeface="+mn-ea"/>
                <a:sym typeface="Arial" panose="020B0604020202020204" pitchFamily="34" charset="0"/>
              </a:rPr>
              <a:t>，主导药品质量标准制定</a:t>
            </a:r>
            <a:endParaRPr lang="en-US" altLang="zh-CN" sz="2000" b="1" dirty="0">
              <a:solidFill>
                <a:schemeClr val="tx1"/>
              </a:solidFill>
              <a:latin typeface="Arial" panose="020B0604020202020204" pitchFamily="34" charset="0"/>
              <a:cs typeface="+mn-ea"/>
              <a:sym typeface="Arial" panose="020B0604020202020204" pitchFamily="34" charset="0"/>
            </a:endParaRPr>
          </a:p>
        </p:txBody>
      </p:sp>
      <p:sp>
        <p:nvSpPr>
          <p:cNvPr id="21" name="文本框 20">
            <a:extLst>
              <a:ext uri="{FF2B5EF4-FFF2-40B4-BE49-F238E27FC236}">
                <a16:creationId xmlns:a16="http://schemas.microsoft.com/office/drawing/2014/main" id="{E6F485E7-9B5A-818C-E40B-30B1627575F0}"/>
              </a:ext>
            </a:extLst>
          </p:cNvPr>
          <p:cNvSpPr txBox="1"/>
          <p:nvPr/>
        </p:nvSpPr>
        <p:spPr>
          <a:xfrm>
            <a:off x="2102312" y="2404108"/>
            <a:ext cx="1151664" cy="580865"/>
          </a:xfrm>
          <a:prstGeom prst="rect">
            <a:avLst/>
          </a:prstGeom>
          <a:noFill/>
        </p:spPr>
        <p:txBody>
          <a:bodyPr wrap="square">
            <a:spAutoFit/>
          </a:bodyPr>
          <a:lstStyle/>
          <a:p>
            <a:pPr>
              <a:lnSpc>
                <a:spcPct val="150000"/>
              </a:lnSpc>
            </a:pPr>
            <a:r>
              <a:rPr lang="zh-CN" altLang="en-US" sz="2400" b="1" dirty="0">
                <a:latin typeface="Arial" panose="020B0604020202020204" pitchFamily="34" charset="0"/>
                <a:ea typeface="微软雅黑" panose="020B0503020204020204" pitchFamily="34" charset="-122"/>
                <a:cs typeface="+mn-ea"/>
                <a:sym typeface="Arial" panose="020B0604020202020204" pitchFamily="34" charset="0"/>
              </a:rPr>
              <a:t>创新性</a:t>
            </a:r>
            <a:endParaRPr lang="en-US" altLang="zh-CN" sz="2400" b="1"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2" name="文本框 21">
            <a:extLst>
              <a:ext uri="{FF2B5EF4-FFF2-40B4-BE49-F238E27FC236}">
                <a16:creationId xmlns:a16="http://schemas.microsoft.com/office/drawing/2014/main" id="{D802B5E0-8DCC-CB90-913D-EAEAB465FE83}"/>
              </a:ext>
            </a:extLst>
          </p:cNvPr>
          <p:cNvSpPr txBox="1"/>
          <p:nvPr/>
        </p:nvSpPr>
        <p:spPr>
          <a:xfrm>
            <a:off x="2065500" y="3313084"/>
            <a:ext cx="1151664" cy="580415"/>
          </a:xfrm>
          <a:prstGeom prst="rect">
            <a:avLst/>
          </a:prstGeom>
          <a:noFill/>
        </p:spPr>
        <p:txBody>
          <a:bodyPr wrap="square">
            <a:spAutoFit/>
          </a:bodyPr>
          <a:lstStyle/>
          <a:p>
            <a:pPr>
              <a:lnSpc>
                <a:spcPct val="150000"/>
              </a:lnSpc>
            </a:pPr>
            <a:r>
              <a:rPr lang="zh-CN" altLang="en-US" sz="2400" b="1" dirty="0">
                <a:latin typeface="Arial" panose="020B0604020202020204" pitchFamily="34" charset="0"/>
                <a:ea typeface="微软雅黑" panose="020B0503020204020204" pitchFamily="34" charset="-122"/>
                <a:cs typeface="+mn-ea"/>
                <a:sym typeface="Arial" panose="020B0604020202020204" pitchFamily="34" charset="0"/>
              </a:rPr>
              <a:t>安全性</a:t>
            </a:r>
          </a:p>
        </p:txBody>
      </p:sp>
      <p:sp>
        <p:nvSpPr>
          <p:cNvPr id="23" name="文本框 22">
            <a:extLst>
              <a:ext uri="{FF2B5EF4-FFF2-40B4-BE49-F238E27FC236}">
                <a16:creationId xmlns:a16="http://schemas.microsoft.com/office/drawing/2014/main" id="{A011A36E-1EFE-4419-66F6-01EF180D01E5}"/>
              </a:ext>
            </a:extLst>
          </p:cNvPr>
          <p:cNvSpPr txBox="1"/>
          <p:nvPr/>
        </p:nvSpPr>
        <p:spPr>
          <a:xfrm>
            <a:off x="3530315" y="5292822"/>
            <a:ext cx="7963185" cy="707886"/>
          </a:xfrm>
          <a:prstGeom prst="rect">
            <a:avLst/>
          </a:prstGeom>
          <a:noFill/>
        </p:spPr>
        <p:txBody>
          <a:bodyPr wrap="square">
            <a:spAutoFit/>
          </a:bodyPr>
          <a:lstStyle/>
          <a:p>
            <a:pPr marL="285750" indent="-285750">
              <a:buFont typeface="Wingdings" panose="05000000000000000000" pitchFamily="2" charset="2"/>
              <a:buChar char="l"/>
            </a:pPr>
            <a:r>
              <a:rPr lang="zh-CN" altLang="en-US" sz="2000" b="1" dirty="0">
                <a:latin typeface="Arial" panose="020B0604020202020204" pitchFamily="34" charset="0"/>
                <a:ea typeface="微软雅黑" panose="020B0503020204020204" pitchFamily="34" charset="-122"/>
                <a:cs typeface="+mn-ea"/>
                <a:sym typeface="Arial" panose="020B0604020202020204" pitchFamily="34" charset="0"/>
              </a:rPr>
              <a:t>聚焦急性缺血性脑卒中患者，</a:t>
            </a:r>
            <a:r>
              <a:rPr lang="zh-CN" altLang="en-US" sz="2000" b="1" dirty="0">
                <a:solidFill>
                  <a:srgbClr val="FF0000"/>
                </a:solidFill>
                <a:latin typeface="Arial" panose="020B0604020202020204" pitchFamily="34" charset="0"/>
                <a:ea typeface="微软雅黑" panose="020B0503020204020204" pitchFamily="34" charset="-122"/>
                <a:cs typeface="+mn-ea"/>
                <a:sym typeface="Arial" panose="020B0604020202020204" pitchFamily="34" charset="0"/>
              </a:rPr>
              <a:t>适应症明确，促进合理用药</a:t>
            </a:r>
            <a:endParaRPr lang="en-US" altLang="zh-CN" sz="2000" b="1" dirty="0">
              <a:solidFill>
                <a:srgbClr val="FF0000"/>
              </a:solidFill>
              <a:latin typeface="Arial" panose="020B0604020202020204" pitchFamily="34" charset="0"/>
              <a:ea typeface="微软雅黑" panose="020B0503020204020204" pitchFamily="34" charset="-122"/>
              <a:cs typeface="+mn-ea"/>
              <a:sym typeface="Arial" panose="020B0604020202020204" pitchFamily="34" charset="0"/>
            </a:endParaRPr>
          </a:p>
          <a:p>
            <a:pPr marL="285750" indent="-285750">
              <a:buFont typeface="Wingdings" panose="05000000000000000000" pitchFamily="2" charset="2"/>
              <a:buChar char="l"/>
            </a:pPr>
            <a:r>
              <a:rPr lang="zh-CN" altLang="en-US" sz="2000" b="1" dirty="0">
                <a:latin typeface="Arial" panose="020B0604020202020204" pitchFamily="34" charset="0"/>
                <a:ea typeface="微软雅黑" panose="020B0503020204020204" pitchFamily="34" charset="-122"/>
                <a:cs typeface="+mn-ea"/>
                <a:sym typeface="Arial" panose="020B0604020202020204" pitchFamily="34" charset="0"/>
              </a:rPr>
              <a:t>药品经济性评价研究证实本品</a:t>
            </a:r>
            <a:r>
              <a:rPr lang="zh-CN" altLang="en-US" sz="2000" b="1" dirty="0">
                <a:solidFill>
                  <a:srgbClr val="FF0000"/>
                </a:solidFill>
                <a:latin typeface="Arial" panose="020B0604020202020204" pitchFamily="34" charset="0"/>
                <a:ea typeface="微软雅黑" panose="020B0503020204020204" pitchFamily="34" charset="-122"/>
                <a:cs typeface="+mn-ea"/>
                <a:sym typeface="Arial" panose="020B0604020202020204" pitchFamily="34" charset="0"/>
              </a:rPr>
              <a:t>成本效果比优于丁苯酞</a:t>
            </a:r>
          </a:p>
        </p:txBody>
      </p:sp>
      <p:sp>
        <p:nvSpPr>
          <p:cNvPr id="24" name="文本框 23">
            <a:extLst>
              <a:ext uri="{FF2B5EF4-FFF2-40B4-BE49-F238E27FC236}">
                <a16:creationId xmlns:a16="http://schemas.microsoft.com/office/drawing/2014/main" id="{F7533AEA-AB25-0395-9179-2188DA1BA946}"/>
              </a:ext>
            </a:extLst>
          </p:cNvPr>
          <p:cNvSpPr txBox="1"/>
          <p:nvPr/>
        </p:nvSpPr>
        <p:spPr>
          <a:xfrm>
            <a:off x="2060153" y="5252445"/>
            <a:ext cx="1227550" cy="580415"/>
          </a:xfrm>
          <a:prstGeom prst="rect">
            <a:avLst/>
          </a:prstGeom>
          <a:noFill/>
        </p:spPr>
        <p:txBody>
          <a:bodyPr wrap="square">
            <a:spAutoFit/>
          </a:bodyPr>
          <a:lstStyle/>
          <a:p>
            <a:pPr>
              <a:lnSpc>
                <a:spcPct val="150000"/>
              </a:lnSpc>
            </a:pPr>
            <a:r>
              <a:rPr lang="zh-CN" altLang="en-US" sz="2400" b="1" dirty="0">
                <a:latin typeface="Arial" panose="020B0604020202020204" pitchFamily="34" charset="0"/>
                <a:ea typeface="微软雅黑" panose="020B0503020204020204" pitchFamily="34" charset="-122"/>
                <a:cs typeface="+mn-ea"/>
                <a:sym typeface="Arial" panose="020B0604020202020204" pitchFamily="34" charset="0"/>
              </a:rPr>
              <a:t>公平性</a:t>
            </a:r>
          </a:p>
        </p:txBody>
      </p:sp>
      <p:sp>
        <p:nvSpPr>
          <p:cNvPr id="28" name="椭圆 27">
            <a:extLst>
              <a:ext uri="{FF2B5EF4-FFF2-40B4-BE49-F238E27FC236}">
                <a16:creationId xmlns:a16="http://schemas.microsoft.com/office/drawing/2014/main" id="{75AA806E-147C-30E9-E508-4CDE3E771562}"/>
              </a:ext>
            </a:extLst>
          </p:cNvPr>
          <p:cNvSpPr/>
          <p:nvPr/>
        </p:nvSpPr>
        <p:spPr>
          <a:xfrm>
            <a:off x="1411915" y="5346668"/>
            <a:ext cx="582347" cy="555064"/>
          </a:xfrm>
          <a:prstGeom prst="ellipse">
            <a:avLst/>
          </a:prstGeom>
          <a:solidFill>
            <a:srgbClr val="C00000"/>
          </a:solidFill>
          <a:ln w="4762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b="1"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5</a:t>
            </a:r>
            <a:endParaRPr lang="zh-CN" altLang="en-US" sz="2400" b="1"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nvGrpSpPr>
          <p:cNvPr id="33" name="组合 32">
            <a:extLst>
              <a:ext uri="{FF2B5EF4-FFF2-40B4-BE49-F238E27FC236}">
                <a16:creationId xmlns:a16="http://schemas.microsoft.com/office/drawing/2014/main" id="{73A4B2BB-29B7-9FD9-0253-355B14A7B529}"/>
              </a:ext>
            </a:extLst>
          </p:cNvPr>
          <p:cNvGrpSpPr/>
          <p:nvPr/>
        </p:nvGrpSpPr>
        <p:grpSpPr>
          <a:xfrm>
            <a:off x="1411915" y="3415270"/>
            <a:ext cx="582347" cy="555064"/>
            <a:chOff x="1194087" y="1613407"/>
            <a:chExt cx="542147" cy="579412"/>
          </a:xfrm>
        </p:grpSpPr>
        <p:sp>
          <p:nvSpPr>
            <p:cNvPr id="34" name="椭圆 33">
              <a:extLst>
                <a:ext uri="{FF2B5EF4-FFF2-40B4-BE49-F238E27FC236}">
                  <a16:creationId xmlns:a16="http://schemas.microsoft.com/office/drawing/2014/main" id="{54B73C31-530D-2F06-D7D4-23B99692AD70}"/>
                </a:ext>
              </a:extLst>
            </p:cNvPr>
            <p:cNvSpPr/>
            <p:nvPr/>
          </p:nvSpPr>
          <p:spPr>
            <a:xfrm>
              <a:off x="1194087" y="1613407"/>
              <a:ext cx="542147" cy="579412"/>
            </a:xfrm>
            <a:prstGeom prst="ellipse">
              <a:avLst/>
            </a:prstGeom>
            <a:solidFill>
              <a:srgbClr val="C00000"/>
            </a:solidFill>
            <a:ln w="4762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b="1"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3</a:t>
              </a:r>
              <a:endParaRPr lang="zh-CN" altLang="en-US" sz="2400" b="1"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5" name="文本框 34">
              <a:extLst>
                <a:ext uri="{FF2B5EF4-FFF2-40B4-BE49-F238E27FC236}">
                  <a16:creationId xmlns:a16="http://schemas.microsoft.com/office/drawing/2014/main" id="{528C54AF-7291-5F64-8612-15C9A0F8D6BD}"/>
                </a:ext>
              </a:extLst>
            </p:cNvPr>
            <p:cNvSpPr txBox="1"/>
            <p:nvPr/>
          </p:nvSpPr>
          <p:spPr>
            <a:xfrm>
              <a:off x="1285978" y="1668816"/>
              <a:ext cx="171979" cy="481916"/>
            </a:xfrm>
            <a:prstGeom prst="rect">
              <a:avLst/>
            </a:prstGeom>
            <a:noFill/>
            <a:ln>
              <a:noFill/>
            </a:ln>
          </p:spPr>
          <p:txBody>
            <a:bodyPr wrap="none" rtlCol="0" anchor="ctr">
              <a:spAutoFit/>
            </a:bodyPr>
            <a:lstStyle/>
            <a:p>
              <a:endParaRPr lang="zh-CN" altLang="en-US" sz="2400" b="1"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sp>
        <p:nvSpPr>
          <p:cNvPr id="37" name="椭圆 36">
            <a:extLst>
              <a:ext uri="{FF2B5EF4-FFF2-40B4-BE49-F238E27FC236}">
                <a16:creationId xmlns:a16="http://schemas.microsoft.com/office/drawing/2014/main" id="{07F42E8B-8AAC-E7CB-4EA6-F2373A3EE39F}"/>
              </a:ext>
            </a:extLst>
          </p:cNvPr>
          <p:cNvSpPr/>
          <p:nvPr/>
        </p:nvSpPr>
        <p:spPr>
          <a:xfrm>
            <a:off x="1411915" y="2484742"/>
            <a:ext cx="582347" cy="555064"/>
          </a:xfrm>
          <a:prstGeom prst="ellipse">
            <a:avLst/>
          </a:prstGeom>
          <a:solidFill>
            <a:srgbClr val="C00000"/>
          </a:solidFill>
          <a:ln w="4762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b="1"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2</a:t>
            </a:r>
            <a:endParaRPr lang="zh-CN" altLang="en-US" sz="2400" b="1"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0" name="椭圆 39">
            <a:extLst>
              <a:ext uri="{FF2B5EF4-FFF2-40B4-BE49-F238E27FC236}">
                <a16:creationId xmlns:a16="http://schemas.microsoft.com/office/drawing/2014/main" id="{CDF9A67B-2EE1-DF75-E96A-B4C9BC370F9C}"/>
              </a:ext>
            </a:extLst>
          </p:cNvPr>
          <p:cNvSpPr/>
          <p:nvPr/>
        </p:nvSpPr>
        <p:spPr>
          <a:xfrm>
            <a:off x="1404658" y="1595705"/>
            <a:ext cx="582347" cy="555064"/>
          </a:xfrm>
          <a:prstGeom prst="ellipse">
            <a:avLst/>
          </a:prstGeom>
          <a:solidFill>
            <a:srgbClr val="C00000"/>
          </a:solidFill>
          <a:ln w="4762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b="1"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1</a:t>
            </a:r>
            <a:endParaRPr lang="zh-CN" altLang="en-US" sz="2400" b="1"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2" name="文本框 41">
            <a:extLst>
              <a:ext uri="{FF2B5EF4-FFF2-40B4-BE49-F238E27FC236}">
                <a16:creationId xmlns:a16="http://schemas.microsoft.com/office/drawing/2014/main" id="{E5BB838B-3010-5163-1CBB-B620B2E7F4FF}"/>
              </a:ext>
            </a:extLst>
          </p:cNvPr>
          <p:cNvSpPr txBox="1"/>
          <p:nvPr/>
        </p:nvSpPr>
        <p:spPr>
          <a:xfrm>
            <a:off x="3530315" y="3406567"/>
            <a:ext cx="6853870" cy="707886"/>
          </a:xfrm>
          <a:prstGeom prst="rect">
            <a:avLst/>
          </a:prstGeom>
          <a:noFill/>
        </p:spPr>
        <p:txBody>
          <a:bodyPr wrap="square" rtlCol="0">
            <a:spAutoFit/>
          </a:bodyPr>
          <a:lstStyle/>
          <a:p>
            <a:pPr marL="285750" indent="-285750">
              <a:buClr>
                <a:schemeClr val="tx1"/>
              </a:buClr>
              <a:buFont typeface="Wingdings" panose="05000000000000000000" pitchFamily="2" charset="2"/>
              <a:buChar char="l"/>
            </a:pPr>
            <a:r>
              <a:rPr lang="zh-CN" altLang="en-US" sz="2000" b="1" dirty="0">
                <a:solidFill>
                  <a:srgbClr val="FF0000"/>
                </a:solidFill>
                <a:latin typeface="Arial" panose="020B0604020202020204" pitchFamily="34" charset="0"/>
                <a:ea typeface="微软雅黑" panose="020B0503020204020204" pitchFamily="34" charset="-122"/>
                <a:cs typeface="+mn-ea"/>
                <a:sym typeface="Arial" panose="020B0604020202020204" pitchFamily="34" charset="0"/>
              </a:rPr>
              <a:t>超万例真实世界研究</a:t>
            </a:r>
            <a:r>
              <a:rPr lang="zh-CN" altLang="en-US" sz="2000" b="1" dirty="0">
                <a:latin typeface="Arial" panose="020B0604020202020204" pitchFamily="34" charset="0"/>
                <a:ea typeface="微软雅黑" panose="020B0503020204020204" pitchFamily="34" charset="-122"/>
                <a:cs typeface="+mn-ea"/>
                <a:sym typeface="Arial" panose="020B0604020202020204" pitchFamily="34" charset="0"/>
              </a:rPr>
              <a:t>证实本品安全性</a:t>
            </a:r>
            <a:endParaRPr lang="en-US" altLang="zh-CN" sz="2000" b="1" dirty="0">
              <a:latin typeface="Arial" panose="020B0604020202020204" pitchFamily="34" charset="0"/>
              <a:ea typeface="微软雅黑" panose="020B0503020204020204" pitchFamily="34" charset="-122"/>
              <a:cs typeface="+mn-ea"/>
              <a:sym typeface="Arial" panose="020B0604020202020204" pitchFamily="34" charset="0"/>
            </a:endParaRPr>
          </a:p>
          <a:p>
            <a:pPr marL="285750" indent="-285750">
              <a:buClr>
                <a:schemeClr val="tx1"/>
              </a:buClr>
              <a:buFont typeface="Wingdings" panose="05000000000000000000" pitchFamily="2" charset="2"/>
              <a:buChar char="l"/>
            </a:pPr>
            <a:r>
              <a:rPr lang="zh-CN" altLang="en-US" sz="2000" b="1" dirty="0">
                <a:latin typeface="Arial" panose="020B0604020202020204" pitchFamily="34" charset="0"/>
                <a:ea typeface="微软雅黑" panose="020B0503020204020204" pitchFamily="34" charset="-122"/>
                <a:cs typeface="+mn-ea"/>
                <a:sym typeface="Arial" panose="020B0604020202020204" pitchFamily="34" charset="0"/>
              </a:rPr>
              <a:t>药品综合评价研究证实本品</a:t>
            </a:r>
            <a:r>
              <a:rPr lang="zh-CN" altLang="en-US" sz="2000" b="1" dirty="0">
                <a:solidFill>
                  <a:srgbClr val="FF0000"/>
                </a:solidFill>
                <a:latin typeface="Arial" panose="020B0604020202020204" pitchFamily="34" charset="0"/>
                <a:ea typeface="微软雅黑" panose="020B0503020204020204" pitchFamily="34" charset="-122"/>
                <a:cs typeface="+mn-ea"/>
                <a:sym typeface="Arial" panose="020B0604020202020204" pitchFamily="34" charset="0"/>
              </a:rPr>
              <a:t>安全性优于依达拉奉右莰醇</a:t>
            </a:r>
            <a:endParaRPr lang="zh-CN" altLang="en-US" sz="2000" dirty="0">
              <a:latin typeface="Arial" panose="020B0604020202020204" pitchFamily="34" charset="0"/>
              <a:ea typeface="微软雅黑" panose="020B0503020204020204" pitchFamily="34" charset="-122"/>
              <a:cs typeface="+mn-ea"/>
              <a:sym typeface="Arial" panose="020B0604020202020204" pitchFamily="34" charset="0"/>
            </a:endParaRPr>
          </a:p>
        </p:txBody>
      </p:sp>
      <p:cxnSp>
        <p:nvCxnSpPr>
          <p:cNvPr id="43" name="直接连接符 42">
            <a:extLst>
              <a:ext uri="{FF2B5EF4-FFF2-40B4-BE49-F238E27FC236}">
                <a16:creationId xmlns:a16="http://schemas.microsoft.com/office/drawing/2014/main" id="{12AB395D-BED7-1074-2F6F-062C498936EC}"/>
              </a:ext>
            </a:extLst>
          </p:cNvPr>
          <p:cNvCxnSpPr>
            <a:cxnSpLocks/>
          </p:cNvCxnSpPr>
          <p:nvPr/>
        </p:nvCxnSpPr>
        <p:spPr>
          <a:xfrm>
            <a:off x="2095055" y="2173976"/>
            <a:ext cx="4922950" cy="0"/>
          </a:xfrm>
          <a:prstGeom prst="line">
            <a:avLst/>
          </a:prstGeom>
          <a:ln w="19050">
            <a:gradFill>
              <a:gsLst>
                <a:gs pos="100000">
                  <a:schemeClr val="accent1">
                    <a:lumMod val="5000"/>
                    <a:lumOff val="95000"/>
                  </a:schemeClr>
                </a:gs>
                <a:gs pos="0">
                  <a:schemeClr val="accent1">
                    <a:lumMod val="45000"/>
                    <a:lumOff val="55000"/>
                  </a:schemeClr>
                </a:gs>
              </a:gsLst>
            </a:gradFill>
            <a:prstDash val="sysDot"/>
          </a:ln>
        </p:spPr>
        <p:style>
          <a:lnRef idx="1">
            <a:schemeClr val="accent1"/>
          </a:lnRef>
          <a:fillRef idx="0">
            <a:schemeClr val="accent1"/>
          </a:fillRef>
          <a:effectRef idx="0">
            <a:schemeClr val="accent1"/>
          </a:effectRef>
          <a:fontRef idx="minor">
            <a:schemeClr val="tx1"/>
          </a:fontRef>
        </p:style>
      </p:cxnSp>
      <p:cxnSp>
        <p:nvCxnSpPr>
          <p:cNvPr id="44" name="直接连接符 43">
            <a:extLst>
              <a:ext uri="{FF2B5EF4-FFF2-40B4-BE49-F238E27FC236}">
                <a16:creationId xmlns:a16="http://schemas.microsoft.com/office/drawing/2014/main" id="{D1BC24E0-816E-23B4-932D-4168670432F5}"/>
              </a:ext>
            </a:extLst>
          </p:cNvPr>
          <p:cNvCxnSpPr>
            <a:cxnSpLocks/>
          </p:cNvCxnSpPr>
          <p:nvPr/>
        </p:nvCxnSpPr>
        <p:spPr>
          <a:xfrm>
            <a:off x="2065500" y="3292222"/>
            <a:ext cx="4792547" cy="0"/>
          </a:xfrm>
          <a:prstGeom prst="line">
            <a:avLst/>
          </a:prstGeom>
          <a:ln w="19050">
            <a:gradFill>
              <a:gsLst>
                <a:gs pos="100000">
                  <a:schemeClr val="accent1">
                    <a:lumMod val="5000"/>
                    <a:lumOff val="95000"/>
                  </a:schemeClr>
                </a:gs>
                <a:gs pos="0">
                  <a:schemeClr val="accent1">
                    <a:lumMod val="45000"/>
                    <a:lumOff val="55000"/>
                  </a:schemeClr>
                </a:gs>
              </a:gsLst>
            </a:gradFill>
            <a:prstDash val="sysDot"/>
          </a:ln>
        </p:spPr>
        <p:style>
          <a:lnRef idx="1">
            <a:schemeClr val="accent1"/>
          </a:lnRef>
          <a:fillRef idx="0">
            <a:schemeClr val="accent1"/>
          </a:fillRef>
          <a:effectRef idx="0">
            <a:schemeClr val="accent1"/>
          </a:effectRef>
          <a:fontRef idx="minor">
            <a:schemeClr val="tx1"/>
          </a:fontRef>
        </p:style>
      </p:cxnSp>
      <p:cxnSp>
        <p:nvCxnSpPr>
          <p:cNvPr id="45" name="直接连接符 44">
            <a:extLst>
              <a:ext uri="{FF2B5EF4-FFF2-40B4-BE49-F238E27FC236}">
                <a16:creationId xmlns:a16="http://schemas.microsoft.com/office/drawing/2014/main" id="{5FEDF66B-1053-1473-0FB1-7101BDD62DDA}"/>
              </a:ext>
            </a:extLst>
          </p:cNvPr>
          <p:cNvCxnSpPr>
            <a:cxnSpLocks/>
          </p:cNvCxnSpPr>
          <p:nvPr/>
        </p:nvCxnSpPr>
        <p:spPr>
          <a:xfrm>
            <a:off x="2134048" y="4162615"/>
            <a:ext cx="4792547" cy="0"/>
          </a:xfrm>
          <a:prstGeom prst="line">
            <a:avLst/>
          </a:prstGeom>
          <a:ln w="19050">
            <a:gradFill>
              <a:gsLst>
                <a:gs pos="100000">
                  <a:schemeClr val="accent1">
                    <a:lumMod val="5000"/>
                    <a:lumOff val="95000"/>
                  </a:schemeClr>
                </a:gs>
                <a:gs pos="0">
                  <a:schemeClr val="accent1">
                    <a:lumMod val="45000"/>
                    <a:lumOff val="55000"/>
                  </a:schemeClr>
                </a:gs>
              </a:gsLst>
            </a:gradFill>
            <a:prstDash val="sysDot"/>
          </a:ln>
        </p:spPr>
        <p:style>
          <a:lnRef idx="1">
            <a:schemeClr val="accent1"/>
          </a:lnRef>
          <a:fillRef idx="0">
            <a:schemeClr val="accent1"/>
          </a:fillRef>
          <a:effectRef idx="0">
            <a:schemeClr val="accent1"/>
          </a:effectRef>
          <a:fontRef idx="minor">
            <a:schemeClr val="tx1"/>
          </a:fontRef>
        </p:style>
      </p:cxnSp>
      <p:cxnSp>
        <p:nvCxnSpPr>
          <p:cNvPr id="46" name="直接连接符 45">
            <a:extLst>
              <a:ext uri="{FF2B5EF4-FFF2-40B4-BE49-F238E27FC236}">
                <a16:creationId xmlns:a16="http://schemas.microsoft.com/office/drawing/2014/main" id="{C0AD9C0E-EFA2-399F-B4BB-A6242254840B}"/>
              </a:ext>
            </a:extLst>
          </p:cNvPr>
          <p:cNvCxnSpPr>
            <a:cxnSpLocks/>
          </p:cNvCxnSpPr>
          <p:nvPr/>
        </p:nvCxnSpPr>
        <p:spPr>
          <a:xfrm>
            <a:off x="2134048" y="6045007"/>
            <a:ext cx="4792547" cy="0"/>
          </a:xfrm>
          <a:prstGeom prst="line">
            <a:avLst/>
          </a:prstGeom>
          <a:ln w="19050">
            <a:gradFill>
              <a:gsLst>
                <a:gs pos="100000">
                  <a:schemeClr val="accent1">
                    <a:lumMod val="5000"/>
                    <a:lumOff val="95000"/>
                  </a:schemeClr>
                </a:gs>
                <a:gs pos="0">
                  <a:schemeClr val="accent1">
                    <a:lumMod val="45000"/>
                    <a:lumOff val="55000"/>
                  </a:schemeClr>
                </a:gs>
              </a:gsLst>
            </a:gradFill>
            <a:prstDash val="sysDot"/>
          </a:ln>
        </p:spPr>
        <p:style>
          <a:lnRef idx="1">
            <a:schemeClr val="accent1"/>
          </a:lnRef>
          <a:fillRef idx="0">
            <a:schemeClr val="accent1"/>
          </a:fillRef>
          <a:effectRef idx="0">
            <a:schemeClr val="accent1"/>
          </a:effectRef>
          <a:fontRef idx="minor">
            <a:schemeClr val="tx1"/>
          </a:fontRef>
        </p:style>
      </p:cxnSp>
      <p:sp>
        <p:nvSpPr>
          <p:cNvPr id="48" name="文本框 47">
            <a:extLst>
              <a:ext uri="{FF2B5EF4-FFF2-40B4-BE49-F238E27FC236}">
                <a16:creationId xmlns:a16="http://schemas.microsoft.com/office/drawing/2014/main" id="{5C0F1A39-EA30-424D-350D-DDABF3F24DCE}"/>
              </a:ext>
            </a:extLst>
          </p:cNvPr>
          <p:cNvSpPr txBox="1"/>
          <p:nvPr/>
        </p:nvSpPr>
        <p:spPr>
          <a:xfrm>
            <a:off x="3530315" y="4474646"/>
            <a:ext cx="7046805" cy="400110"/>
          </a:xfrm>
          <a:prstGeom prst="rect">
            <a:avLst/>
          </a:prstGeom>
          <a:noFill/>
        </p:spPr>
        <p:txBody>
          <a:bodyPr wrap="square">
            <a:spAutoFit/>
          </a:bodyPr>
          <a:lstStyle>
            <a:defPPr>
              <a:defRPr lang="zh-CN"/>
            </a:defPPr>
            <a:lvl3pPr marL="179705" lvl="2" indent="-457200">
              <a:lnSpc>
                <a:spcPct val="150000"/>
              </a:lnSpc>
              <a:buClr>
                <a:srgbClr val="FFCC33"/>
              </a:buClr>
              <a:buFont typeface="Wingdings" panose="05000000000000000000" pitchFamily="2" charset="2"/>
              <a:buChar char="u"/>
              <a:defRPr sz="1600">
                <a:latin typeface="Arial" panose="020B0604020202020204" pitchFamily="34" charset="0"/>
                <a:ea typeface="微软雅黑" panose="020B0503020204020204" pitchFamily="34" charset="-122"/>
              </a:defRPr>
            </a:lvl3pPr>
          </a:lstStyle>
          <a:p>
            <a:pPr marL="285750" lvl="2" indent="-285750">
              <a:lnSpc>
                <a:spcPct val="100000"/>
              </a:lnSpc>
              <a:buClr>
                <a:schemeClr val="tx1"/>
              </a:buClr>
              <a:buFont typeface="Wingdings" panose="05000000000000000000" pitchFamily="2" charset="2"/>
              <a:buChar char="l"/>
            </a:pPr>
            <a:r>
              <a:rPr lang="zh-CN" altLang="en-US" sz="2000" b="1" dirty="0">
                <a:latin typeface="Arial" panose="020B0604020202020204" pitchFamily="34" charset="0"/>
                <a:ea typeface="微软雅黑" panose="020B0503020204020204" pitchFamily="34" charset="-122"/>
                <a:cs typeface="+mn-ea"/>
                <a:sym typeface="Arial" panose="020B0604020202020204" pitchFamily="34" charset="0"/>
              </a:rPr>
              <a:t>药品综合评价研究证实本品</a:t>
            </a:r>
            <a:r>
              <a:rPr lang="zh-CN" altLang="en-US" sz="2000" b="1" dirty="0">
                <a:solidFill>
                  <a:srgbClr val="FF0000"/>
                </a:solidFill>
                <a:cs typeface="+mn-ea"/>
                <a:sym typeface="Arial" panose="020B0604020202020204" pitchFamily="34" charset="0"/>
              </a:rPr>
              <a:t>有效性优于丁苯酞</a:t>
            </a:r>
          </a:p>
        </p:txBody>
      </p:sp>
      <p:sp>
        <p:nvSpPr>
          <p:cNvPr id="49" name="文本框 48">
            <a:extLst>
              <a:ext uri="{FF2B5EF4-FFF2-40B4-BE49-F238E27FC236}">
                <a16:creationId xmlns:a16="http://schemas.microsoft.com/office/drawing/2014/main" id="{4CC557F5-21F3-60A4-D225-74A985DE41A2}"/>
              </a:ext>
            </a:extLst>
          </p:cNvPr>
          <p:cNvSpPr txBox="1"/>
          <p:nvPr/>
        </p:nvSpPr>
        <p:spPr>
          <a:xfrm>
            <a:off x="2032300" y="4285304"/>
            <a:ext cx="1185391" cy="580415"/>
          </a:xfrm>
          <a:prstGeom prst="rect">
            <a:avLst/>
          </a:prstGeom>
          <a:noFill/>
        </p:spPr>
        <p:txBody>
          <a:bodyPr wrap="square">
            <a:spAutoFit/>
          </a:bodyPr>
          <a:lstStyle/>
          <a:p>
            <a:pPr>
              <a:lnSpc>
                <a:spcPct val="150000"/>
              </a:lnSpc>
            </a:pPr>
            <a:r>
              <a:rPr lang="zh-CN" altLang="en-US" sz="2400" b="1" dirty="0">
                <a:latin typeface="Arial" panose="020B0604020202020204" pitchFamily="34" charset="0"/>
                <a:ea typeface="微软雅黑" panose="020B0503020204020204" pitchFamily="34" charset="-122"/>
                <a:cs typeface="+mn-ea"/>
                <a:sym typeface="Arial" panose="020B0604020202020204" pitchFamily="34" charset="0"/>
              </a:rPr>
              <a:t>有效性</a:t>
            </a:r>
          </a:p>
        </p:txBody>
      </p:sp>
      <p:grpSp>
        <p:nvGrpSpPr>
          <p:cNvPr id="50" name="组合 49">
            <a:extLst>
              <a:ext uri="{FF2B5EF4-FFF2-40B4-BE49-F238E27FC236}">
                <a16:creationId xmlns:a16="http://schemas.microsoft.com/office/drawing/2014/main" id="{3C7942AD-3E91-3554-CC03-D7562C93FC59}"/>
              </a:ext>
            </a:extLst>
          </p:cNvPr>
          <p:cNvGrpSpPr/>
          <p:nvPr/>
        </p:nvGrpSpPr>
        <p:grpSpPr>
          <a:xfrm>
            <a:off x="1399986" y="4363368"/>
            <a:ext cx="582347" cy="579412"/>
            <a:chOff x="1194087" y="1613407"/>
            <a:chExt cx="542147" cy="579412"/>
          </a:xfrm>
        </p:grpSpPr>
        <p:sp>
          <p:nvSpPr>
            <p:cNvPr id="51" name="椭圆 50">
              <a:extLst>
                <a:ext uri="{FF2B5EF4-FFF2-40B4-BE49-F238E27FC236}">
                  <a16:creationId xmlns:a16="http://schemas.microsoft.com/office/drawing/2014/main" id="{57A514A5-F52C-2B67-F085-22D5AAD1FF9A}"/>
                </a:ext>
              </a:extLst>
            </p:cNvPr>
            <p:cNvSpPr/>
            <p:nvPr/>
          </p:nvSpPr>
          <p:spPr>
            <a:xfrm>
              <a:off x="1194087" y="1613407"/>
              <a:ext cx="542147" cy="579412"/>
            </a:xfrm>
            <a:prstGeom prst="ellipse">
              <a:avLst/>
            </a:prstGeom>
            <a:solidFill>
              <a:srgbClr val="C00000"/>
            </a:solidFill>
            <a:ln w="4762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b="1"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4</a:t>
              </a:r>
              <a:endParaRPr lang="zh-CN" altLang="en-US" sz="2400" b="1"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2" name="文本框 51">
              <a:extLst>
                <a:ext uri="{FF2B5EF4-FFF2-40B4-BE49-F238E27FC236}">
                  <a16:creationId xmlns:a16="http://schemas.microsoft.com/office/drawing/2014/main" id="{014A435D-2559-49A6-5CFF-5AC495649C51}"/>
                </a:ext>
              </a:extLst>
            </p:cNvPr>
            <p:cNvSpPr txBox="1"/>
            <p:nvPr/>
          </p:nvSpPr>
          <p:spPr>
            <a:xfrm>
              <a:off x="1285978" y="1678942"/>
              <a:ext cx="171979" cy="461665"/>
            </a:xfrm>
            <a:prstGeom prst="rect">
              <a:avLst/>
            </a:prstGeom>
            <a:noFill/>
            <a:ln>
              <a:noFill/>
            </a:ln>
          </p:spPr>
          <p:txBody>
            <a:bodyPr wrap="none" rtlCol="0" anchor="ctr">
              <a:spAutoFit/>
            </a:bodyPr>
            <a:lstStyle/>
            <a:p>
              <a:endParaRPr lang="zh-CN" altLang="en-US" sz="2400" b="1"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cxnSp>
        <p:nvCxnSpPr>
          <p:cNvPr id="53" name="直接连接符 52">
            <a:extLst>
              <a:ext uri="{FF2B5EF4-FFF2-40B4-BE49-F238E27FC236}">
                <a16:creationId xmlns:a16="http://schemas.microsoft.com/office/drawing/2014/main" id="{A27C2B62-9198-240D-2E47-64C471D80393}"/>
              </a:ext>
            </a:extLst>
          </p:cNvPr>
          <p:cNvCxnSpPr>
            <a:cxnSpLocks/>
          </p:cNvCxnSpPr>
          <p:nvPr/>
        </p:nvCxnSpPr>
        <p:spPr>
          <a:xfrm>
            <a:off x="2134048" y="5073387"/>
            <a:ext cx="4792547" cy="0"/>
          </a:xfrm>
          <a:prstGeom prst="line">
            <a:avLst/>
          </a:prstGeom>
          <a:ln w="19050">
            <a:gradFill>
              <a:gsLst>
                <a:gs pos="100000">
                  <a:schemeClr val="accent1">
                    <a:lumMod val="5000"/>
                    <a:lumOff val="95000"/>
                  </a:schemeClr>
                </a:gs>
                <a:gs pos="0">
                  <a:schemeClr val="accent1">
                    <a:lumMod val="45000"/>
                    <a:lumOff val="55000"/>
                  </a:schemeClr>
                </a:gs>
              </a:gsLst>
            </a:gradFill>
            <a:prstDash val="sysDot"/>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7819867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标题 8"/>
          <p:cNvSpPr>
            <a:spLocks noGrp="1"/>
          </p:cNvSpPr>
          <p:nvPr>
            <p:ph type="title"/>
            <p:custDataLst>
              <p:tags r:id="rId1"/>
            </p:custDataLst>
          </p:nvPr>
        </p:nvSpPr>
        <p:spPr>
          <a:xfrm>
            <a:off x="695216" y="37895"/>
            <a:ext cx="11496784" cy="863771"/>
          </a:xfrm>
        </p:spPr>
        <p:txBody>
          <a:bodyPr/>
          <a:lstStyle/>
          <a:p>
            <a:r>
              <a:rPr lang="zh-CN" altLang="en-US" sz="2800" dirty="0">
                <a:latin typeface="Arial" panose="020B0604020202020204" pitchFamily="34" charset="0"/>
                <a:ea typeface="微软雅黑" panose="020B0503020204020204" pitchFamily="34" charset="-122"/>
                <a:sym typeface="Arial" panose="020B0604020202020204" pitchFamily="34" charset="0"/>
              </a:rPr>
              <a:t>基本信息：</a:t>
            </a:r>
            <a:r>
              <a:rPr lang="zh-CN" altLang="en-US" sz="2000" dirty="0">
                <a:solidFill>
                  <a:srgbClr val="FF0000"/>
                </a:solidFill>
                <a:latin typeface="Arial" panose="020B0604020202020204" pitchFamily="34" charset="0"/>
                <a:ea typeface="微软雅黑" panose="020B0503020204020204" pitchFamily="34" charset="-122"/>
                <a:sym typeface="Arial" panose="020B0604020202020204" pitchFamily="34" charset="0"/>
              </a:rPr>
              <a:t>唯一获批全新适应症</a:t>
            </a:r>
            <a:r>
              <a:rPr lang="en-US" altLang="zh-CN" sz="2000" dirty="0">
                <a:solidFill>
                  <a:srgbClr val="FF0000"/>
                </a:solidFill>
                <a:latin typeface="Arial" panose="020B0604020202020204" pitchFamily="34" charset="0"/>
                <a:ea typeface="微软雅黑" panose="020B0503020204020204" pitchFamily="34" charset="-122"/>
                <a:sym typeface="Arial" panose="020B0604020202020204" pitchFamily="34" charset="0"/>
              </a:rPr>
              <a:t>(</a:t>
            </a:r>
            <a:r>
              <a:rPr lang="zh-CN" altLang="en-US" sz="2000" dirty="0">
                <a:solidFill>
                  <a:srgbClr val="FF0000"/>
                </a:solidFill>
                <a:latin typeface="Arial" panose="020B0604020202020204" pitchFamily="34" charset="0"/>
                <a:ea typeface="微软雅黑" panose="020B0503020204020204" pitchFamily="34" charset="-122"/>
                <a:sym typeface="Arial" panose="020B0604020202020204" pitchFamily="34" charset="0"/>
              </a:rPr>
              <a:t>急性缺血性脑卒中</a:t>
            </a:r>
            <a:r>
              <a:rPr lang="en-US" altLang="zh-CN" sz="2000" dirty="0">
                <a:solidFill>
                  <a:srgbClr val="FF0000"/>
                </a:solidFill>
                <a:latin typeface="Arial" panose="020B0604020202020204" pitchFamily="34" charset="0"/>
                <a:ea typeface="微软雅黑" panose="020B0503020204020204" pitchFamily="34" charset="-122"/>
                <a:sym typeface="Arial" panose="020B0604020202020204" pitchFamily="34" charset="0"/>
              </a:rPr>
              <a:t>)</a:t>
            </a:r>
            <a:r>
              <a:rPr lang="zh-CN" altLang="en-US" sz="2000" dirty="0">
                <a:solidFill>
                  <a:srgbClr val="FF0000"/>
                </a:solidFill>
                <a:latin typeface="Arial" panose="020B0604020202020204" pitchFamily="34" charset="0"/>
                <a:ea typeface="微软雅黑" panose="020B0503020204020204" pitchFamily="34" charset="-122"/>
                <a:sym typeface="Arial" panose="020B0604020202020204" pitchFamily="34" charset="0"/>
              </a:rPr>
              <a:t>、唯一允许上市销售的桂哌齐特</a:t>
            </a:r>
            <a:endParaRPr lang="zh-CN" altLang="en-US" sz="2800" dirty="0">
              <a:solidFill>
                <a:srgbClr val="FF0000"/>
              </a:solidFill>
              <a:latin typeface="Arial" panose="020B0604020202020204" pitchFamily="34" charset="0"/>
              <a:ea typeface="微软雅黑" panose="020B0503020204020204" pitchFamily="34" charset="-122"/>
              <a:sym typeface="Arial" panose="020B0604020202020204" pitchFamily="34" charset="0"/>
            </a:endParaRPr>
          </a:p>
        </p:txBody>
      </p:sp>
      <p:graphicFrame>
        <p:nvGraphicFramePr>
          <p:cNvPr id="10" name="表格 9"/>
          <p:cNvGraphicFramePr>
            <a:graphicFrameLocks noGrp="1"/>
          </p:cNvGraphicFramePr>
          <p:nvPr>
            <p:custDataLst>
              <p:tags r:id="rId2"/>
            </p:custDataLst>
            <p:extLst>
              <p:ext uri="{D42A27DB-BD31-4B8C-83A1-F6EECF244321}">
                <p14:modId xmlns:p14="http://schemas.microsoft.com/office/powerpoint/2010/main" val="1185776420"/>
              </p:ext>
            </p:extLst>
          </p:nvPr>
        </p:nvGraphicFramePr>
        <p:xfrm>
          <a:off x="459522" y="833342"/>
          <a:ext cx="6039664" cy="5704880"/>
        </p:xfrm>
        <a:graphic>
          <a:graphicData uri="http://schemas.openxmlformats.org/drawingml/2006/table">
            <a:tbl>
              <a:tblPr firstRow="1" bandRow="1">
                <a:tableStyleId>{5C22544A-7EE6-4342-B048-85BDC9FD1C3A}</a:tableStyleId>
              </a:tblPr>
              <a:tblGrid>
                <a:gridCol w="1478070">
                  <a:extLst>
                    <a:ext uri="{9D8B030D-6E8A-4147-A177-3AD203B41FA5}">
                      <a16:colId xmlns:a16="http://schemas.microsoft.com/office/drawing/2014/main" val="20000"/>
                    </a:ext>
                  </a:extLst>
                </a:gridCol>
                <a:gridCol w="4561594">
                  <a:extLst>
                    <a:ext uri="{9D8B030D-6E8A-4147-A177-3AD203B41FA5}">
                      <a16:colId xmlns:a16="http://schemas.microsoft.com/office/drawing/2014/main" val="20001"/>
                    </a:ext>
                  </a:extLst>
                </a:gridCol>
              </a:tblGrid>
              <a:tr h="407998">
                <a:tc>
                  <a:txBody>
                    <a:bodyPr/>
                    <a:lstStyle/>
                    <a:p>
                      <a:pPr algn="ctr">
                        <a:lnSpc>
                          <a:spcPct val="100000"/>
                        </a:lnSpc>
                      </a:pPr>
                      <a:r>
                        <a:rPr lang="zh-CN" altLang="en-US" sz="1400" dirty="0">
                          <a:solidFill>
                            <a:schemeClr val="tx1"/>
                          </a:solidFill>
                          <a:latin typeface="Arial" panose="020B0604020202020204" pitchFamily="34" charset="0"/>
                          <a:ea typeface="微软雅黑" panose="020B0503020204020204" pitchFamily="34" charset="-122"/>
                          <a:sym typeface="Arial" panose="020B0604020202020204" pitchFamily="34" charset="0"/>
                        </a:rPr>
                        <a:t>通用名</a:t>
                      </a:r>
                    </a:p>
                  </a:txBody>
                  <a:tcPr anchor="ctr" anchorCtr="1">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l">
                        <a:lnSpc>
                          <a:spcPct val="100000"/>
                        </a:lnSpc>
                      </a:pPr>
                      <a:r>
                        <a:rPr lang="zh-CN" altLang="en-US" sz="1800" dirty="0">
                          <a:solidFill>
                            <a:srgbClr val="FF0000"/>
                          </a:solidFill>
                          <a:latin typeface="Arial" panose="020B0604020202020204" pitchFamily="34" charset="0"/>
                          <a:ea typeface="微软雅黑" panose="020B0503020204020204" pitchFamily="34" charset="-122"/>
                          <a:sym typeface="Arial" panose="020B0604020202020204" pitchFamily="34" charset="0"/>
                        </a:rPr>
                        <a:t>马来酸桂哌齐特注射液</a:t>
                      </a:r>
                    </a:p>
                  </a:txBody>
                  <a:tcPr anchor="ctr" anchorCtr="1">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0"/>
                  </a:ext>
                </a:extLst>
              </a:tr>
              <a:tr h="0">
                <a:tc>
                  <a:txBody>
                    <a:bodyPr/>
                    <a:lstStyle/>
                    <a:p>
                      <a:pPr algn="ctr">
                        <a:lnSpc>
                          <a:spcPct val="100000"/>
                        </a:lnSpc>
                      </a:pPr>
                      <a:r>
                        <a:rPr lang="zh-CN" altLang="en-US" sz="1400" b="1" dirty="0">
                          <a:latin typeface="Arial" panose="020B0604020202020204" pitchFamily="34" charset="0"/>
                          <a:ea typeface="微软雅黑" panose="020B0503020204020204" pitchFamily="34" charset="-122"/>
                          <a:sym typeface="Arial" panose="020B0604020202020204" pitchFamily="34" charset="0"/>
                        </a:rPr>
                        <a:t>注册规格</a:t>
                      </a: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marL="0" marR="0" indent="0" algn="l" defTabSz="914400" eaLnBrk="1" fontAlgn="base" latinLnBrk="0" hangingPunct="1">
                        <a:lnSpc>
                          <a:spcPct val="100000"/>
                        </a:lnSpc>
                        <a:spcBef>
                          <a:spcPct val="0"/>
                        </a:spcBef>
                        <a:spcAft>
                          <a:spcPct val="0"/>
                        </a:spcAft>
                        <a:buClrTx/>
                        <a:buSzTx/>
                        <a:buFont typeface="Arial" panose="020B0604020202020204" pitchFamily="34" charset="0"/>
                        <a:buNone/>
                        <a:defRPr/>
                      </a:pPr>
                      <a:r>
                        <a:rPr lang="en-US" altLang="zh-CN" sz="1200" b="0" dirty="0">
                          <a:latin typeface="Arial" panose="020B0604020202020204" pitchFamily="34" charset="0"/>
                          <a:ea typeface="微软雅黑" panose="020B0503020204020204" pitchFamily="34" charset="-122"/>
                          <a:sym typeface="Arial" panose="020B0604020202020204" pitchFamily="34" charset="0"/>
                        </a:rPr>
                        <a:t>2ml:80mg </a:t>
                      </a:r>
                      <a:r>
                        <a:rPr lang="zh-CN" altLang="en-US" sz="1200" b="0" dirty="0">
                          <a:latin typeface="Arial" panose="020B0604020202020204" pitchFamily="34" charset="0"/>
                          <a:ea typeface="微软雅黑" panose="020B0503020204020204" pitchFamily="34" charset="-122"/>
                          <a:sym typeface="Arial" panose="020B0604020202020204" pitchFamily="34" charset="0"/>
                        </a:rPr>
                        <a:t>，</a:t>
                      </a:r>
                      <a:r>
                        <a:rPr lang="en-US" altLang="zh-CN" sz="1200" b="0" dirty="0">
                          <a:latin typeface="Arial" panose="020B0604020202020204" pitchFamily="34" charset="0"/>
                          <a:ea typeface="微软雅黑" panose="020B0503020204020204" pitchFamily="34" charset="-122"/>
                          <a:sym typeface="Arial" panose="020B0604020202020204" pitchFamily="34" charset="0"/>
                        </a:rPr>
                        <a:t>10ml:320mg</a:t>
                      </a:r>
                      <a:endParaRPr lang="zh-CN" altLang="en-US" sz="1200" dirty="0">
                        <a:latin typeface="Arial" panose="020B0604020202020204" pitchFamily="34" charset="0"/>
                        <a:ea typeface="微软雅黑" panose="020B0503020204020204" pitchFamily="34" charset="-122"/>
                        <a:sym typeface="Arial" panose="020B0604020202020204" pitchFamily="34" charset="0"/>
                      </a:endParaRP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1"/>
                  </a:ext>
                </a:extLst>
              </a:tr>
              <a:tr h="192701">
                <a:tc>
                  <a:txBody>
                    <a:bodyPr/>
                    <a:lstStyle/>
                    <a:p>
                      <a:pPr algn="ctr">
                        <a:lnSpc>
                          <a:spcPct val="100000"/>
                        </a:lnSpc>
                      </a:pPr>
                      <a:r>
                        <a:rPr lang="zh-CN" altLang="en-US" sz="1400" b="1" dirty="0">
                          <a:latin typeface="Arial" panose="020B0604020202020204" pitchFamily="34" charset="0"/>
                          <a:ea typeface="微软雅黑" panose="020B0503020204020204" pitchFamily="34" charset="-122"/>
                          <a:sym typeface="Arial" panose="020B0604020202020204" pitchFamily="34" charset="0"/>
                        </a:rPr>
                        <a:t>说明书适应症</a:t>
                      </a:r>
                      <a:r>
                        <a:rPr lang="en-US" altLang="zh-CN" sz="1400" b="1" baseline="30000" dirty="0">
                          <a:latin typeface="Arial" panose="020B0604020202020204" pitchFamily="34" charset="0"/>
                          <a:ea typeface="微软雅黑" panose="020B0503020204020204" pitchFamily="34" charset="-122"/>
                          <a:sym typeface="Arial" panose="020B0604020202020204" pitchFamily="34" charset="0"/>
                        </a:rPr>
                        <a:t>1</a:t>
                      </a:r>
                      <a:endParaRPr lang="zh-CN" altLang="en-US" sz="1400" b="1" baseline="30000" dirty="0">
                        <a:latin typeface="Arial" panose="020B0604020202020204" pitchFamily="34" charset="0"/>
                        <a:ea typeface="微软雅黑" panose="020B0503020204020204" pitchFamily="34" charset="-122"/>
                        <a:sym typeface="Arial" panose="020B0604020202020204" pitchFamily="34" charset="0"/>
                      </a:endParaRP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nSpc>
                          <a:spcPct val="100000"/>
                        </a:lnSpc>
                      </a:pPr>
                      <a:r>
                        <a:rPr lang="zh-CN" altLang="zh-CN" sz="1200" b="0" kern="0" dirty="0">
                          <a:solidFill>
                            <a:schemeClr val="tx1"/>
                          </a:solidFill>
                          <a:latin typeface="Arial" panose="020B0604020202020204" pitchFamily="34" charset="0"/>
                          <a:ea typeface="微软雅黑" panose="020B0503020204020204" pitchFamily="34" charset="-122"/>
                          <a:cs typeface="宋体" panose="02010600030101010101" pitchFamily="2" charset="-122"/>
                          <a:sym typeface="Arial" panose="020B0604020202020204" pitchFamily="34" charset="0"/>
                        </a:rPr>
                        <a:t>用于改善</a:t>
                      </a:r>
                      <a:r>
                        <a:rPr lang="zh-CN" altLang="zh-CN" sz="1400" b="1" kern="0" dirty="0">
                          <a:solidFill>
                            <a:srgbClr val="FF0000"/>
                          </a:solidFill>
                          <a:latin typeface="Arial" panose="020B0604020202020204" pitchFamily="34" charset="0"/>
                          <a:ea typeface="微软雅黑" panose="020B0503020204020204" pitchFamily="34" charset="-122"/>
                          <a:cs typeface="宋体" panose="02010600030101010101" pitchFamily="2" charset="-122"/>
                          <a:sym typeface="Arial" panose="020B0604020202020204" pitchFamily="34" charset="0"/>
                        </a:rPr>
                        <a:t>急性缺血性脑卒中</a:t>
                      </a:r>
                      <a:r>
                        <a:rPr lang="zh-CN" altLang="zh-CN" sz="1200" b="0" kern="0" dirty="0">
                          <a:solidFill>
                            <a:schemeClr val="tx1"/>
                          </a:solidFill>
                          <a:latin typeface="Arial" panose="020B0604020202020204" pitchFamily="34" charset="0"/>
                          <a:ea typeface="微软雅黑" panose="020B0503020204020204" pitchFamily="34" charset="-122"/>
                          <a:cs typeface="宋体" panose="02010600030101010101" pitchFamily="2" charset="-122"/>
                          <a:sym typeface="Arial" panose="020B0604020202020204" pitchFamily="34" charset="0"/>
                        </a:rPr>
                        <a:t>所致的神经症状、日常生活活动能力和功能障碍</a:t>
                      </a: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2"/>
                  </a:ext>
                </a:extLst>
              </a:tr>
              <a:tr h="290149">
                <a:tc>
                  <a:txBody>
                    <a:bodyPr/>
                    <a:lstStyle/>
                    <a:p>
                      <a:pPr algn="ctr">
                        <a:lnSpc>
                          <a:spcPct val="100000"/>
                        </a:lnSpc>
                      </a:pPr>
                      <a:r>
                        <a:rPr lang="zh-CN" altLang="en-US" sz="1400" b="1" dirty="0">
                          <a:latin typeface="Arial" panose="020B0604020202020204" pitchFamily="34" charset="0"/>
                          <a:ea typeface="微软雅黑" panose="020B0503020204020204" pitchFamily="34" charset="-122"/>
                          <a:sym typeface="Arial" panose="020B0604020202020204" pitchFamily="34" charset="0"/>
                        </a:rPr>
                        <a:t>用法用量</a:t>
                      </a:r>
                      <a:r>
                        <a:rPr lang="en-US" altLang="zh-CN" sz="1400" b="1" i="0" u="none" kern="1200" baseline="30000" dirty="0">
                          <a:solidFill>
                            <a:schemeClr val="dk1"/>
                          </a:solidFill>
                          <a:latin typeface="Arial" panose="020B0604020202020204" pitchFamily="34" charset="0"/>
                          <a:ea typeface="微软雅黑" panose="020B0503020204020204" pitchFamily="34" charset="-122"/>
                          <a:cs typeface="+mn-cs"/>
                          <a:sym typeface="Arial" panose="020B0604020202020204" pitchFamily="34" charset="0"/>
                        </a:rPr>
                        <a:t>1</a:t>
                      </a:r>
                      <a:endParaRPr lang="zh-CN" altLang="en-US" sz="1400" b="1" dirty="0">
                        <a:latin typeface="Arial" panose="020B0604020202020204" pitchFamily="34" charset="0"/>
                        <a:ea typeface="微软雅黑" panose="020B0503020204020204" pitchFamily="34" charset="-122"/>
                        <a:sym typeface="Arial" panose="020B0604020202020204" pitchFamily="34" charset="0"/>
                      </a:endParaRP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marL="0" marR="0" indent="0" algn="l" defTabSz="914400" eaLnBrk="1" fontAlgn="base" latinLnBrk="0" hangingPunct="1">
                        <a:lnSpc>
                          <a:spcPct val="100000"/>
                        </a:lnSpc>
                        <a:spcBef>
                          <a:spcPct val="0"/>
                        </a:spcBef>
                        <a:spcAft>
                          <a:spcPct val="0"/>
                        </a:spcAft>
                        <a:buClrTx/>
                        <a:buSzTx/>
                        <a:buFont typeface="Arial" panose="020B0604020202020204" pitchFamily="34" charset="0"/>
                        <a:buNone/>
                        <a:defRPr/>
                      </a:pPr>
                      <a:r>
                        <a:rPr lang="zh-CN" altLang="en-US" sz="1200" b="0" kern="0" dirty="0">
                          <a:solidFill>
                            <a:srgbClr val="333333"/>
                          </a:solidFill>
                          <a:latin typeface="Arial" panose="020B0604020202020204" pitchFamily="34" charset="0"/>
                          <a:ea typeface="微软雅黑" panose="020B0503020204020204" pitchFamily="34" charset="-122"/>
                          <a:cs typeface="宋体" panose="02010600030101010101" pitchFamily="2" charset="-122"/>
                          <a:sym typeface="Arial" panose="020B0604020202020204" pitchFamily="34" charset="0"/>
                        </a:rPr>
                        <a:t>一次 </a:t>
                      </a:r>
                      <a:r>
                        <a:rPr lang="en-US" altLang="zh-CN" sz="1200" b="0" kern="0" dirty="0">
                          <a:solidFill>
                            <a:srgbClr val="333333"/>
                          </a:solidFill>
                          <a:latin typeface="Arial" panose="020B0604020202020204" pitchFamily="34" charset="0"/>
                          <a:ea typeface="微软雅黑" panose="020B0503020204020204" pitchFamily="34" charset="-122"/>
                          <a:cs typeface="宋体" panose="02010600030101010101" pitchFamily="2" charset="-122"/>
                          <a:sym typeface="Arial" panose="020B0604020202020204" pitchFamily="34" charset="0"/>
                        </a:rPr>
                        <a:t>4 </a:t>
                      </a:r>
                      <a:r>
                        <a:rPr lang="zh-CN" altLang="en-US" sz="1200" b="0" kern="0" dirty="0">
                          <a:solidFill>
                            <a:srgbClr val="333333"/>
                          </a:solidFill>
                          <a:latin typeface="Arial" panose="020B0604020202020204" pitchFamily="34" charset="0"/>
                          <a:ea typeface="微软雅黑" panose="020B0503020204020204" pitchFamily="34" charset="-122"/>
                          <a:cs typeface="宋体" panose="02010600030101010101" pitchFamily="2" charset="-122"/>
                          <a:sym typeface="Arial" panose="020B0604020202020204" pitchFamily="34" charset="0"/>
                        </a:rPr>
                        <a:t>支， 溶于 </a:t>
                      </a:r>
                      <a:r>
                        <a:rPr lang="en-US" altLang="zh-CN" sz="1200" b="0" kern="0" dirty="0">
                          <a:solidFill>
                            <a:srgbClr val="333333"/>
                          </a:solidFill>
                          <a:latin typeface="Arial" panose="020B0604020202020204" pitchFamily="34" charset="0"/>
                          <a:ea typeface="微软雅黑" panose="020B0503020204020204" pitchFamily="34" charset="-122"/>
                          <a:cs typeface="宋体" panose="02010600030101010101" pitchFamily="2" charset="-122"/>
                          <a:sym typeface="Arial" panose="020B0604020202020204" pitchFamily="34" charset="0"/>
                        </a:rPr>
                        <a:t>250ml </a:t>
                      </a:r>
                      <a:r>
                        <a:rPr lang="zh-CN" altLang="en-US" sz="1200" b="0" kern="0" dirty="0">
                          <a:solidFill>
                            <a:srgbClr val="333333"/>
                          </a:solidFill>
                          <a:latin typeface="Arial" panose="020B0604020202020204" pitchFamily="34" charset="0"/>
                          <a:ea typeface="微软雅黑" panose="020B0503020204020204" pitchFamily="34" charset="-122"/>
                          <a:cs typeface="宋体" panose="02010600030101010101" pitchFamily="2" charset="-122"/>
                          <a:sym typeface="Arial" panose="020B0604020202020204" pitchFamily="34" charset="0"/>
                        </a:rPr>
                        <a:t>或 </a:t>
                      </a:r>
                      <a:r>
                        <a:rPr lang="en-US" altLang="zh-CN" sz="1200" b="0" kern="0" dirty="0">
                          <a:solidFill>
                            <a:srgbClr val="333333"/>
                          </a:solidFill>
                          <a:latin typeface="Arial" panose="020B0604020202020204" pitchFamily="34" charset="0"/>
                          <a:ea typeface="微软雅黑" panose="020B0503020204020204" pitchFamily="34" charset="-122"/>
                          <a:cs typeface="宋体" panose="02010600030101010101" pitchFamily="2" charset="-122"/>
                          <a:sym typeface="Arial" panose="020B0604020202020204" pitchFamily="34" charset="0"/>
                        </a:rPr>
                        <a:t>500ml </a:t>
                      </a:r>
                      <a:r>
                        <a:rPr lang="zh-CN" altLang="en-US" sz="1200" b="0" kern="0" dirty="0">
                          <a:solidFill>
                            <a:srgbClr val="333333"/>
                          </a:solidFill>
                          <a:latin typeface="Arial" panose="020B0604020202020204" pitchFamily="34" charset="0"/>
                          <a:ea typeface="微软雅黑" panose="020B0503020204020204" pitchFamily="34" charset="-122"/>
                          <a:cs typeface="宋体" panose="02010600030101010101" pitchFamily="2" charset="-122"/>
                          <a:sym typeface="Arial" panose="020B0604020202020204" pitchFamily="34" charset="0"/>
                        </a:rPr>
                        <a:t>生理盐水或 </a:t>
                      </a:r>
                      <a:r>
                        <a:rPr lang="en-US" altLang="zh-CN" sz="1200" b="0" kern="0" dirty="0">
                          <a:solidFill>
                            <a:srgbClr val="333333"/>
                          </a:solidFill>
                          <a:latin typeface="Arial" panose="020B0604020202020204" pitchFamily="34" charset="0"/>
                          <a:ea typeface="微软雅黑" panose="020B0503020204020204" pitchFamily="34" charset="-122"/>
                          <a:cs typeface="宋体" panose="02010600030101010101" pitchFamily="2" charset="-122"/>
                          <a:sym typeface="Arial" panose="020B0604020202020204" pitchFamily="34" charset="0"/>
                        </a:rPr>
                        <a:t>5%</a:t>
                      </a:r>
                      <a:r>
                        <a:rPr lang="zh-CN" altLang="en-US" sz="1200" b="0" kern="0" dirty="0">
                          <a:solidFill>
                            <a:srgbClr val="333333"/>
                          </a:solidFill>
                          <a:latin typeface="Arial" panose="020B0604020202020204" pitchFamily="34" charset="0"/>
                          <a:ea typeface="微软雅黑" panose="020B0503020204020204" pitchFamily="34" charset="-122"/>
                          <a:cs typeface="宋体" panose="02010600030101010101" pitchFamily="2" charset="-122"/>
                          <a:sym typeface="Arial" panose="020B0604020202020204" pitchFamily="34" charset="0"/>
                        </a:rPr>
                        <a:t>、 </a:t>
                      </a:r>
                      <a:r>
                        <a:rPr lang="en-US" altLang="zh-CN" sz="1200" b="0" kern="0" dirty="0">
                          <a:solidFill>
                            <a:srgbClr val="333333"/>
                          </a:solidFill>
                          <a:latin typeface="Arial" panose="020B0604020202020204" pitchFamily="34" charset="0"/>
                          <a:ea typeface="微软雅黑" panose="020B0503020204020204" pitchFamily="34" charset="-122"/>
                          <a:cs typeface="宋体" panose="02010600030101010101" pitchFamily="2" charset="-122"/>
                          <a:sym typeface="Arial" panose="020B0604020202020204" pitchFamily="34" charset="0"/>
                        </a:rPr>
                        <a:t>10%</a:t>
                      </a:r>
                      <a:r>
                        <a:rPr lang="zh-CN" altLang="en-US" sz="1200" b="0" kern="0" dirty="0">
                          <a:solidFill>
                            <a:srgbClr val="333333"/>
                          </a:solidFill>
                          <a:latin typeface="Arial" panose="020B0604020202020204" pitchFamily="34" charset="0"/>
                          <a:ea typeface="微软雅黑" panose="020B0503020204020204" pitchFamily="34" charset="-122"/>
                          <a:cs typeface="宋体" panose="02010600030101010101" pitchFamily="2" charset="-122"/>
                          <a:sym typeface="Arial" panose="020B0604020202020204" pitchFamily="34" charset="0"/>
                        </a:rPr>
                        <a:t>的葡萄糖注射液中，缓慢静脉滴注 </a:t>
                      </a:r>
                      <a:r>
                        <a:rPr lang="en-US" altLang="zh-CN" sz="1200" b="0" kern="0" dirty="0">
                          <a:solidFill>
                            <a:srgbClr val="333333"/>
                          </a:solidFill>
                          <a:latin typeface="Arial" panose="020B0604020202020204" pitchFamily="34" charset="0"/>
                          <a:ea typeface="微软雅黑" panose="020B0503020204020204" pitchFamily="34" charset="-122"/>
                          <a:cs typeface="宋体" panose="02010600030101010101" pitchFamily="2" charset="-122"/>
                          <a:sym typeface="Arial" panose="020B0604020202020204" pitchFamily="34" charset="0"/>
                        </a:rPr>
                        <a:t>1.5 </a:t>
                      </a:r>
                      <a:r>
                        <a:rPr lang="zh-CN" altLang="en-US" sz="1200" b="0" kern="0" dirty="0">
                          <a:solidFill>
                            <a:srgbClr val="333333"/>
                          </a:solidFill>
                          <a:latin typeface="Arial" panose="020B0604020202020204" pitchFamily="34" charset="0"/>
                          <a:ea typeface="微软雅黑" panose="020B0503020204020204" pitchFamily="34" charset="-122"/>
                          <a:cs typeface="宋体" panose="02010600030101010101" pitchFamily="2" charset="-122"/>
                          <a:sym typeface="Arial" panose="020B0604020202020204" pitchFamily="34" charset="0"/>
                        </a:rPr>
                        <a:t>小时 </a:t>
                      </a:r>
                      <a:r>
                        <a:rPr lang="en-US" altLang="zh-CN" sz="1200" b="0" kern="0" dirty="0">
                          <a:solidFill>
                            <a:srgbClr val="333333"/>
                          </a:solidFill>
                          <a:latin typeface="Arial" panose="020B0604020202020204" pitchFamily="34" charset="0"/>
                          <a:ea typeface="微软雅黑" panose="020B0503020204020204" pitchFamily="34" charset="-122"/>
                          <a:cs typeface="宋体" panose="02010600030101010101" pitchFamily="2" charset="-122"/>
                          <a:sym typeface="Arial" panose="020B0604020202020204" pitchFamily="34" charset="0"/>
                        </a:rPr>
                        <a:t>(250ml</a:t>
                      </a:r>
                      <a:r>
                        <a:rPr lang="zh-CN" altLang="en-US" sz="1200" b="0" kern="0" dirty="0">
                          <a:solidFill>
                            <a:srgbClr val="333333"/>
                          </a:solidFill>
                          <a:latin typeface="Arial" panose="020B0604020202020204" pitchFamily="34" charset="0"/>
                          <a:ea typeface="微软雅黑" panose="020B0503020204020204" pitchFamily="34" charset="-122"/>
                          <a:cs typeface="宋体" panose="02010600030101010101" pitchFamily="2" charset="-122"/>
                          <a:sym typeface="Arial" panose="020B0604020202020204" pitchFamily="34" charset="0"/>
                        </a:rPr>
                        <a:t>）或 </a:t>
                      </a:r>
                      <a:r>
                        <a:rPr lang="en-US" altLang="zh-CN" sz="1200" b="0" kern="0" dirty="0">
                          <a:solidFill>
                            <a:srgbClr val="333333"/>
                          </a:solidFill>
                          <a:latin typeface="Arial" panose="020B0604020202020204" pitchFamily="34" charset="0"/>
                          <a:ea typeface="微软雅黑" panose="020B0503020204020204" pitchFamily="34" charset="-122"/>
                          <a:cs typeface="宋体" panose="02010600030101010101" pitchFamily="2" charset="-122"/>
                          <a:sym typeface="Arial" panose="020B0604020202020204" pitchFamily="34" charset="0"/>
                        </a:rPr>
                        <a:t>3.0 </a:t>
                      </a:r>
                      <a:r>
                        <a:rPr lang="zh-CN" altLang="en-US" sz="1200" b="0" kern="0" dirty="0">
                          <a:solidFill>
                            <a:srgbClr val="333333"/>
                          </a:solidFill>
                          <a:latin typeface="Arial" panose="020B0604020202020204" pitchFamily="34" charset="0"/>
                          <a:ea typeface="微软雅黑" panose="020B0503020204020204" pitchFamily="34" charset="-122"/>
                          <a:cs typeface="宋体" panose="02010600030101010101" pitchFamily="2" charset="-122"/>
                          <a:sym typeface="Arial" panose="020B0604020202020204" pitchFamily="34" charset="0"/>
                        </a:rPr>
                        <a:t>小时</a:t>
                      </a:r>
                      <a:r>
                        <a:rPr lang="en-US" altLang="zh-CN" sz="1200" b="0" kern="0" dirty="0">
                          <a:solidFill>
                            <a:srgbClr val="333333"/>
                          </a:solidFill>
                          <a:latin typeface="Arial" panose="020B0604020202020204" pitchFamily="34" charset="0"/>
                          <a:ea typeface="微软雅黑" panose="020B0503020204020204" pitchFamily="34" charset="-122"/>
                          <a:cs typeface="宋体" panose="02010600030101010101" pitchFamily="2" charset="-122"/>
                          <a:sym typeface="Arial" panose="020B0604020202020204" pitchFamily="34" charset="0"/>
                        </a:rPr>
                        <a:t>(500ml)</a:t>
                      </a:r>
                      <a:r>
                        <a:rPr lang="zh-CN" altLang="en-US" sz="1200" b="0" kern="0" dirty="0">
                          <a:solidFill>
                            <a:srgbClr val="333333"/>
                          </a:solidFill>
                          <a:latin typeface="Arial" panose="020B0604020202020204" pitchFamily="34" charset="0"/>
                          <a:ea typeface="微软雅黑" panose="020B0503020204020204" pitchFamily="34" charset="-122"/>
                          <a:cs typeface="宋体" panose="02010600030101010101" pitchFamily="2" charset="-122"/>
                          <a:sym typeface="Arial" panose="020B0604020202020204" pitchFamily="34" charset="0"/>
                        </a:rPr>
                        <a:t>，一日 </a:t>
                      </a:r>
                      <a:r>
                        <a:rPr lang="en-US" altLang="zh-CN" sz="1200" b="0" kern="0" dirty="0">
                          <a:solidFill>
                            <a:srgbClr val="333333"/>
                          </a:solidFill>
                          <a:latin typeface="Arial" panose="020B0604020202020204" pitchFamily="34" charset="0"/>
                          <a:ea typeface="微软雅黑" panose="020B0503020204020204" pitchFamily="34" charset="-122"/>
                          <a:cs typeface="宋体" panose="02010600030101010101" pitchFamily="2" charset="-122"/>
                          <a:sym typeface="Arial" panose="020B0604020202020204" pitchFamily="34" charset="0"/>
                        </a:rPr>
                        <a:t>1 </a:t>
                      </a:r>
                      <a:r>
                        <a:rPr lang="zh-CN" altLang="en-US" sz="1200" b="0" kern="0" dirty="0">
                          <a:solidFill>
                            <a:srgbClr val="333333"/>
                          </a:solidFill>
                          <a:latin typeface="Arial" panose="020B0604020202020204" pitchFamily="34" charset="0"/>
                          <a:ea typeface="微软雅黑" panose="020B0503020204020204" pitchFamily="34" charset="-122"/>
                          <a:cs typeface="宋体" panose="02010600030101010101" pitchFamily="2" charset="-122"/>
                          <a:sym typeface="Arial" panose="020B0604020202020204" pitchFamily="34" charset="0"/>
                        </a:rPr>
                        <a:t>次</a:t>
                      </a:r>
                      <a:endParaRPr lang="zh-CN" altLang="en-US" sz="1200" dirty="0">
                        <a:latin typeface="Arial" panose="020B0604020202020204" pitchFamily="34" charset="0"/>
                        <a:ea typeface="微软雅黑" panose="020B0503020204020204" pitchFamily="34" charset="-122"/>
                        <a:sym typeface="Arial" panose="020B0604020202020204" pitchFamily="34" charset="0"/>
                      </a:endParaRP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3"/>
                  </a:ext>
                </a:extLst>
              </a:tr>
              <a:tr h="325708">
                <a:tc>
                  <a:txBody>
                    <a:bodyPr/>
                    <a:lstStyle/>
                    <a:p>
                      <a:pPr algn="ctr">
                        <a:lnSpc>
                          <a:spcPct val="100000"/>
                        </a:lnSpc>
                      </a:pPr>
                      <a:r>
                        <a:rPr lang="zh-CN" altLang="en-US" sz="1400" b="1" dirty="0">
                          <a:latin typeface="Arial" panose="020B0604020202020204" pitchFamily="34" charset="0"/>
                          <a:ea typeface="微软雅黑" panose="020B0503020204020204" pitchFamily="34" charset="-122"/>
                          <a:sym typeface="Arial" panose="020B0604020202020204" pitchFamily="34" charset="0"/>
                        </a:rPr>
                        <a:t>疗程</a:t>
                      </a:r>
                      <a:r>
                        <a:rPr lang="en-US" altLang="zh-CN" sz="1400" b="1" baseline="30000" dirty="0">
                          <a:latin typeface="Arial" panose="020B0604020202020204" pitchFamily="34" charset="0"/>
                          <a:ea typeface="微软雅黑" panose="020B0503020204020204" pitchFamily="34" charset="-122"/>
                          <a:sym typeface="Arial" panose="020B0604020202020204" pitchFamily="34" charset="0"/>
                        </a:rPr>
                        <a:t>2</a:t>
                      </a:r>
                      <a:endParaRPr lang="zh-CN" altLang="en-US" sz="1400" b="1" baseline="30000" dirty="0">
                        <a:latin typeface="Arial" panose="020B0604020202020204" pitchFamily="34" charset="0"/>
                        <a:ea typeface="微软雅黑" panose="020B0503020204020204" pitchFamily="34" charset="-122"/>
                        <a:sym typeface="Arial" panose="020B0604020202020204" pitchFamily="34" charset="0"/>
                      </a:endParaRP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marL="0" marR="0" indent="0" algn="l" defTabSz="914400" eaLnBrk="1" fontAlgn="base" latinLnBrk="0" hangingPunct="1">
                        <a:lnSpc>
                          <a:spcPct val="100000"/>
                        </a:lnSpc>
                        <a:spcBef>
                          <a:spcPts val="0"/>
                        </a:spcBef>
                        <a:spcAft>
                          <a:spcPct val="0"/>
                        </a:spcAft>
                        <a:buClrTx/>
                        <a:buSzTx/>
                        <a:buFont typeface="Arial" panose="020B0604020202020204" pitchFamily="34" charset="0"/>
                        <a:buNone/>
                        <a:defRPr/>
                      </a:pPr>
                      <a:r>
                        <a:rPr lang="en-US" altLang="zh-CN" sz="1200" b="0" i="0" u="none" kern="0" baseline="0" dirty="0">
                          <a:solidFill>
                            <a:srgbClr val="333333"/>
                          </a:solidFill>
                          <a:latin typeface="Arial" panose="020B0604020202020204" pitchFamily="34" charset="0"/>
                          <a:ea typeface="微软雅黑" panose="020B0503020204020204" pitchFamily="34" charset="-122"/>
                          <a:sym typeface="Arial" panose="020B0604020202020204" pitchFamily="34" charset="0"/>
                        </a:rPr>
                        <a:t>14</a:t>
                      </a:r>
                      <a:r>
                        <a:rPr lang="zh-CN" altLang="en-US" sz="1200" b="0" i="0" u="none" kern="0" baseline="0" dirty="0">
                          <a:solidFill>
                            <a:srgbClr val="333333"/>
                          </a:solidFill>
                          <a:latin typeface="Arial" panose="020B0604020202020204" pitchFamily="34" charset="0"/>
                          <a:ea typeface="微软雅黑" panose="020B0503020204020204" pitchFamily="34" charset="-122"/>
                          <a:sym typeface="Arial" panose="020B0604020202020204" pitchFamily="34" charset="0"/>
                        </a:rPr>
                        <a:t>天（参考指南推荐）</a:t>
                      </a: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778602187"/>
                  </a:ext>
                </a:extLst>
              </a:tr>
              <a:tr h="1406137">
                <a:tc>
                  <a:txBody>
                    <a:bodyPr/>
                    <a:lstStyle/>
                    <a:p>
                      <a:pPr algn="ctr">
                        <a:lnSpc>
                          <a:spcPct val="100000"/>
                        </a:lnSpc>
                      </a:pPr>
                      <a:r>
                        <a:rPr lang="zh-CN" altLang="en-US" sz="1400" b="1" dirty="0">
                          <a:latin typeface="Arial" panose="020B0604020202020204" pitchFamily="34" charset="0"/>
                          <a:ea typeface="微软雅黑" panose="020B0503020204020204" pitchFamily="34" charset="-122"/>
                          <a:sym typeface="Arial" panose="020B0604020202020204" pitchFamily="34" charset="0"/>
                        </a:rPr>
                        <a:t>药理作用</a:t>
                      </a:r>
                      <a:r>
                        <a:rPr lang="en-US" altLang="zh-CN" sz="1400" b="1" i="0" u="none" kern="1200" baseline="30000" dirty="0">
                          <a:solidFill>
                            <a:schemeClr val="dk1"/>
                          </a:solidFill>
                          <a:latin typeface="Arial" panose="020B0604020202020204" pitchFamily="34" charset="0"/>
                          <a:ea typeface="微软雅黑" panose="020B0503020204020204" pitchFamily="34" charset="-122"/>
                          <a:cs typeface="+mn-cs"/>
                          <a:sym typeface="Arial" panose="020B0604020202020204" pitchFamily="34" charset="0"/>
                        </a:rPr>
                        <a:t>1</a:t>
                      </a:r>
                      <a:endParaRPr lang="zh-CN" altLang="en-US" sz="1400" b="1" dirty="0">
                        <a:latin typeface="Arial" panose="020B0604020202020204" pitchFamily="34" charset="0"/>
                        <a:ea typeface="微软雅黑" panose="020B0503020204020204" pitchFamily="34" charset="-122"/>
                        <a:sym typeface="Arial" panose="020B0604020202020204" pitchFamily="34" charset="0"/>
                      </a:endParaRP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marL="0" marR="0" indent="0" algn="l" defTabSz="914400" eaLnBrk="1" fontAlgn="base" latinLnBrk="0" hangingPunct="1">
                        <a:lnSpc>
                          <a:spcPct val="100000"/>
                        </a:lnSpc>
                        <a:spcBef>
                          <a:spcPts val="0"/>
                        </a:spcBef>
                        <a:spcAft>
                          <a:spcPct val="0"/>
                        </a:spcAft>
                        <a:buClrTx/>
                        <a:buSzTx/>
                        <a:buFont typeface="Arial" panose="020B0604020202020204" pitchFamily="34" charset="0"/>
                        <a:buNone/>
                        <a:defRPr/>
                      </a:pPr>
                      <a:r>
                        <a:rPr lang="en-US" altLang="zh-CN" sz="1200" b="0" i="0" u="none" kern="0" baseline="0" dirty="0">
                          <a:solidFill>
                            <a:srgbClr val="333333"/>
                          </a:solidFill>
                          <a:latin typeface="Arial" panose="020B0604020202020204" pitchFamily="34" charset="0"/>
                          <a:ea typeface="微软雅黑" panose="020B0503020204020204" pitchFamily="34" charset="-122"/>
                          <a:sym typeface="Arial" panose="020B0604020202020204" pitchFamily="34" charset="0"/>
                        </a:rPr>
                        <a:t>1.</a:t>
                      </a:r>
                      <a:r>
                        <a:rPr lang="zh-CN" altLang="en-US" sz="1200" b="0" i="0" u="none" kern="0" baseline="0" dirty="0">
                          <a:solidFill>
                            <a:srgbClr val="333333"/>
                          </a:solidFill>
                          <a:latin typeface="Arial" panose="020B0604020202020204" pitchFamily="34" charset="0"/>
                          <a:ea typeface="微软雅黑" panose="020B0503020204020204" pitchFamily="34" charset="-122"/>
                          <a:sym typeface="Arial" panose="020B0604020202020204" pitchFamily="34" charset="0"/>
                        </a:rPr>
                        <a:t>本品为</a:t>
                      </a:r>
                      <a:r>
                        <a:rPr lang="zh-CN" altLang="en-US" sz="1200" b="0" i="0" u="none" kern="0" baseline="0" dirty="0">
                          <a:solidFill>
                            <a:schemeClr val="tx1"/>
                          </a:solidFill>
                          <a:latin typeface="Arial" panose="020B0604020202020204" pitchFamily="34" charset="0"/>
                          <a:ea typeface="微软雅黑" panose="020B0503020204020204" pitchFamily="34" charset="-122"/>
                          <a:sym typeface="Arial" panose="020B0604020202020204" pitchFamily="34" charset="0"/>
                        </a:rPr>
                        <a:t>钙离子通道阻滞剂，通过阻止</a:t>
                      </a:r>
                      <a:r>
                        <a:rPr lang="en-US" altLang="zh-CN" sz="1200" b="0" i="0" u="none" kern="0" baseline="0" dirty="0">
                          <a:solidFill>
                            <a:schemeClr val="tx1"/>
                          </a:solidFill>
                          <a:latin typeface="Arial" panose="020B0604020202020204" pitchFamily="34" charset="0"/>
                          <a:ea typeface="微软雅黑" panose="020B0503020204020204" pitchFamily="34" charset="-122"/>
                          <a:sym typeface="Arial" panose="020B0604020202020204" pitchFamily="34" charset="0"/>
                        </a:rPr>
                        <a:t>Ca</a:t>
                      </a:r>
                      <a:r>
                        <a:rPr lang="en-US" altLang="zh-CN" sz="1200" b="0" i="0" u="none" kern="0" baseline="30000" dirty="0">
                          <a:solidFill>
                            <a:schemeClr val="tx1"/>
                          </a:solidFill>
                          <a:latin typeface="Arial" panose="020B0604020202020204" pitchFamily="34" charset="0"/>
                          <a:ea typeface="微软雅黑" panose="020B0503020204020204" pitchFamily="34" charset="-122"/>
                          <a:sym typeface="Arial" panose="020B0604020202020204" pitchFamily="34" charset="0"/>
                        </a:rPr>
                        <a:t>2+</a:t>
                      </a:r>
                      <a:r>
                        <a:rPr lang="zh-CN" altLang="en-US" sz="1200" b="0" i="0" u="none" kern="0" baseline="0" dirty="0">
                          <a:solidFill>
                            <a:schemeClr val="tx1"/>
                          </a:solidFill>
                          <a:latin typeface="Arial" panose="020B0604020202020204" pitchFamily="34" charset="0"/>
                          <a:ea typeface="微软雅黑" panose="020B0503020204020204" pitchFamily="34" charset="-122"/>
                          <a:sym typeface="Arial" panose="020B0604020202020204" pitchFamily="34" charset="0"/>
                        </a:rPr>
                        <a:t>跨膜进入血管平滑肌细胞内，使血管平滑肌松弛，脑血管、冠状血管和外周血管扩张，从而缓解血管痉挛、降低血管阻力、增加血流量。</a:t>
                      </a:r>
                    </a:p>
                    <a:p>
                      <a:pPr marL="0" marR="0" indent="0" algn="l" defTabSz="914400" eaLnBrk="1" fontAlgn="base" latinLnBrk="0" hangingPunct="1">
                        <a:lnSpc>
                          <a:spcPct val="100000"/>
                        </a:lnSpc>
                        <a:spcBef>
                          <a:spcPts val="0"/>
                        </a:spcBef>
                        <a:spcAft>
                          <a:spcPct val="0"/>
                        </a:spcAft>
                        <a:buClrTx/>
                        <a:buSzTx/>
                        <a:buFont typeface="Arial" panose="020B0604020202020204" pitchFamily="34" charset="0"/>
                        <a:buNone/>
                        <a:defRPr/>
                      </a:pPr>
                      <a:r>
                        <a:rPr lang="en-US" altLang="zh-CN" sz="1200" b="0" i="0" u="none" kern="0" baseline="0" dirty="0">
                          <a:solidFill>
                            <a:schemeClr val="tx1"/>
                          </a:solidFill>
                          <a:latin typeface="Arial" panose="020B0604020202020204" pitchFamily="34" charset="0"/>
                          <a:ea typeface="微软雅黑" panose="020B0503020204020204" pitchFamily="34" charset="-122"/>
                          <a:sym typeface="Arial" panose="020B0604020202020204" pitchFamily="34" charset="0"/>
                        </a:rPr>
                        <a:t>2.</a:t>
                      </a:r>
                      <a:r>
                        <a:rPr lang="zh-CN" altLang="en-US" sz="1200" b="0" i="0" u="none" kern="0" baseline="0" dirty="0">
                          <a:solidFill>
                            <a:schemeClr val="tx1"/>
                          </a:solidFill>
                          <a:latin typeface="Arial" panose="020B0604020202020204" pitchFamily="34" charset="0"/>
                          <a:ea typeface="微软雅黑" panose="020B0503020204020204" pitchFamily="34" charset="-122"/>
                          <a:sym typeface="Arial" panose="020B0604020202020204" pitchFamily="34" charset="0"/>
                        </a:rPr>
                        <a:t>本品能增强腺苷和环磷酸腺苷（</a:t>
                      </a:r>
                      <a:r>
                        <a:rPr lang="en-US" altLang="zh-CN" sz="1200" b="0" i="0" u="none" kern="0" baseline="0" dirty="0">
                          <a:solidFill>
                            <a:schemeClr val="tx1"/>
                          </a:solidFill>
                          <a:latin typeface="Arial" panose="020B0604020202020204" pitchFamily="34" charset="0"/>
                          <a:ea typeface="微软雅黑" panose="020B0503020204020204" pitchFamily="34" charset="-122"/>
                          <a:sym typeface="Arial" panose="020B0604020202020204" pitchFamily="34" charset="0"/>
                        </a:rPr>
                        <a:t>cAMP</a:t>
                      </a:r>
                      <a:r>
                        <a:rPr lang="zh-CN" altLang="en-US" sz="1200" b="0" i="0" u="none" kern="0" baseline="0" dirty="0">
                          <a:solidFill>
                            <a:schemeClr val="tx1"/>
                          </a:solidFill>
                          <a:latin typeface="Arial" panose="020B0604020202020204" pitchFamily="34" charset="0"/>
                          <a:ea typeface="微软雅黑" panose="020B0503020204020204" pitchFamily="34" charset="-122"/>
                          <a:sym typeface="Arial" panose="020B0604020202020204" pitchFamily="34" charset="0"/>
                        </a:rPr>
                        <a:t>）的作用，降低氧耗。</a:t>
                      </a:r>
                    </a:p>
                    <a:p>
                      <a:pPr marL="0" marR="0" indent="0" algn="l" defTabSz="914400" eaLnBrk="1" fontAlgn="base" latinLnBrk="0" hangingPunct="1">
                        <a:lnSpc>
                          <a:spcPct val="100000"/>
                        </a:lnSpc>
                        <a:spcBef>
                          <a:spcPts val="0"/>
                        </a:spcBef>
                        <a:spcAft>
                          <a:spcPct val="0"/>
                        </a:spcAft>
                        <a:buClrTx/>
                        <a:buSzTx/>
                        <a:buFont typeface="Arial" panose="020B0604020202020204" pitchFamily="34" charset="0"/>
                        <a:buNone/>
                        <a:defRPr/>
                      </a:pPr>
                      <a:r>
                        <a:rPr lang="en-US" altLang="zh-CN" sz="1200" b="0" i="0" u="none" kern="0" baseline="0" dirty="0">
                          <a:solidFill>
                            <a:schemeClr val="tx1"/>
                          </a:solidFill>
                          <a:latin typeface="Arial" panose="020B0604020202020204" pitchFamily="34" charset="0"/>
                          <a:ea typeface="微软雅黑" panose="020B0503020204020204" pitchFamily="34" charset="-122"/>
                          <a:sym typeface="Arial" panose="020B0604020202020204" pitchFamily="34" charset="0"/>
                        </a:rPr>
                        <a:t>3.</a:t>
                      </a:r>
                      <a:r>
                        <a:rPr lang="zh-CN" altLang="en-US" sz="1200" b="0" i="0" u="none" kern="0" baseline="0" dirty="0">
                          <a:solidFill>
                            <a:schemeClr val="tx1"/>
                          </a:solidFill>
                          <a:latin typeface="Arial" panose="020B0604020202020204" pitchFamily="34" charset="0"/>
                          <a:ea typeface="微软雅黑" panose="020B0503020204020204" pitchFamily="34" charset="-122"/>
                          <a:sym typeface="Arial" panose="020B0604020202020204" pitchFamily="34" charset="0"/>
                        </a:rPr>
                        <a:t>本品还能提高红细胞的柔韧性和变形性，提高其通过细小血管的能力，降低血液的粘性，改善微循环。</a:t>
                      </a:r>
                      <a:endParaRPr lang="en-US" altLang="zh-CN" sz="1200" b="0" i="0" u="none" kern="0" baseline="0" dirty="0">
                        <a:solidFill>
                          <a:schemeClr val="tx1"/>
                        </a:solidFill>
                        <a:latin typeface="Arial" panose="020B0604020202020204" pitchFamily="34" charset="0"/>
                        <a:ea typeface="微软雅黑" panose="020B0503020204020204" pitchFamily="34" charset="-122"/>
                        <a:sym typeface="Arial" panose="020B0604020202020204" pitchFamily="34" charset="0"/>
                      </a:endParaRPr>
                    </a:p>
                    <a:p>
                      <a:pPr marL="0" marR="0" indent="0" algn="l" defTabSz="914400" eaLnBrk="1" fontAlgn="base" latinLnBrk="0" hangingPunct="1">
                        <a:lnSpc>
                          <a:spcPct val="100000"/>
                        </a:lnSpc>
                        <a:spcBef>
                          <a:spcPts val="0"/>
                        </a:spcBef>
                        <a:spcAft>
                          <a:spcPct val="0"/>
                        </a:spcAft>
                        <a:buClrTx/>
                        <a:buSzTx/>
                        <a:buFont typeface="Arial" panose="020B0604020202020204" pitchFamily="34" charset="0"/>
                        <a:buNone/>
                        <a:defRPr/>
                      </a:pPr>
                      <a:r>
                        <a:rPr lang="en-US" altLang="zh-CN" sz="1200" b="0" i="0" u="none" kern="0" baseline="0" dirty="0">
                          <a:solidFill>
                            <a:schemeClr val="tx1"/>
                          </a:solidFill>
                          <a:latin typeface="Arial" panose="020B0604020202020204" pitchFamily="34" charset="0"/>
                          <a:ea typeface="微软雅黑" panose="020B0503020204020204" pitchFamily="34" charset="-122"/>
                          <a:sym typeface="Arial" panose="020B0604020202020204" pitchFamily="34" charset="0"/>
                        </a:rPr>
                        <a:t>4.</a:t>
                      </a:r>
                      <a:r>
                        <a:rPr lang="zh-CN" altLang="en-US" sz="1200" b="0" i="0" u="none" kern="0" baseline="0" dirty="0">
                          <a:solidFill>
                            <a:schemeClr val="tx1"/>
                          </a:solidFill>
                          <a:latin typeface="Arial" panose="020B0604020202020204" pitchFamily="34" charset="0"/>
                          <a:ea typeface="微软雅黑" panose="020B0503020204020204" pitchFamily="34" charset="-122"/>
                          <a:sym typeface="Arial" panose="020B0604020202020204" pitchFamily="34" charset="0"/>
                        </a:rPr>
                        <a:t>本品通过提高脑血管的血流量，改善脑的代谢</a:t>
                      </a:r>
                      <a:r>
                        <a:rPr lang="zh-CN" altLang="en-US" sz="1200" b="0" i="0" u="none" kern="0" baseline="0" dirty="0">
                          <a:solidFill>
                            <a:srgbClr val="333333"/>
                          </a:solidFill>
                          <a:latin typeface="Arial" panose="020B0604020202020204" pitchFamily="34" charset="0"/>
                          <a:ea typeface="微软雅黑" panose="020B0503020204020204" pitchFamily="34" charset="-122"/>
                          <a:sym typeface="Arial" panose="020B0604020202020204" pitchFamily="34" charset="0"/>
                        </a:rPr>
                        <a:t>。</a:t>
                      </a: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721988798"/>
                  </a:ext>
                </a:extLst>
              </a:tr>
              <a:tr h="577997">
                <a:tc>
                  <a:txBody>
                    <a:bodyPr/>
                    <a:lstStyle/>
                    <a:p>
                      <a:pPr algn="ctr">
                        <a:lnSpc>
                          <a:spcPct val="100000"/>
                        </a:lnSpc>
                      </a:pPr>
                      <a:r>
                        <a:rPr lang="zh-CN" altLang="en-US" sz="1400" b="1" dirty="0">
                          <a:latin typeface="Arial" panose="020B0604020202020204" pitchFamily="34" charset="0"/>
                          <a:ea typeface="微软雅黑" panose="020B0503020204020204" pitchFamily="34" charset="-122"/>
                          <a:sym typeface="Arial" panose="020B0604020202020204" pitchFamily="34" charset="0"/>
                        </a:rPr>
                        <a:t>中国大陆首次</a:t>
                      </a:r>
                      <a:endParaRPr lang="en-US" altLang="zh-CN" sz="1400" b="1" dirty="0">
                        <a:latin typeface="Arial" panose="020B0604020202020204" pitchFamily="34" charset="0"/>
                        <a:ea typeface="微软雅黑" panose="020B0503020204020204" pitchFamily="34" charset="-122"/>
                        <a:sym typeface="Arial" panose="020B0604020202020204" pitchFamily="34" charset="0"/>
                      </a:endParaRPr>
                    </a:p>
                    <a:p>
                      <a:pPr algn="ctr">
                        <a:lnSpc>
                          <a:spcPct val="100000"/>
                        </a:lnSpc>
                      </a:pPr>
                      <a:r>
                        <a:rPr lang="zh-CN" altLang="en-US" sz="1400" b="1" dirty="0">
                          <a:latin typeface="Arial" panose="020B0604020202020204" pitchFamily="34" charset="0"/>
                          <a:ea typeface="微软雅黑" panose="020B0503020204020204" pitchFamily="34" charset="-122"/>
                          <a:sym typeface="Arial" panose="020B0604020202020204" pitchFamily="34" charset="0"/>
                        </a:rPr>
                        <a:t>上市时间</a:t>
                      </a: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nSpc>
                          <a:spcPct val="100000"/>
                        </a:lnSpc>
                      </a:pPr>
                      <a:r>
                        <a:rPr lang="en-US" altLang="zh-CN" sz="1200" b="0" kern="0" dirty="0">
                          <a:effectLst/>
                          <a:latin typeface="Arial" panose="020B0604020202020204" pitchFamily="34" charset="0"/>
                          <a:ea typeface="微软雅黑" panose="020B0503020204020204" pitchFamily="34" charset="-122"/>
                          <a:cs typeface="宋体" panose="02010600030101010101" pitchFamily="2" charset="-122"/>
                          <a:sym typeface="Arial" panose="020B0604020202020204" pitchFamily="34" charset="0"/>
                        </a:rPr>
                        <a:t>2002</a:t>
                      </a:r>
                      <a:r>
                        <a:rPr lang="zh-CN" altLang="en-US" sz="1200" b="0" kern="0" dirty="0">
                          <a:effectLst/>
                          <a:latin typeface="Arial" panose="020B0604020202020204" pitchFamily="34" charset="0"/>
                          <a:ea typeface="微软雅黑" panose="020B0503020204020204" pitchFamily="34" charset="-122"/>
                          <a:cs typeface="宋体" panose="02010600030101010101" pitchFamily="2" charset="-122"/>
                          <a:sym typeface="Arial" panose="020B0604020202020204" pitchFamily="34" charset="0"/>
                        </a:rPr>
                        <a:t>年</a:t>
                      </a:r>
                      <a:endParaRPr lang="zh-CN" altLang="en-US" sz="1200" dirty="0">
                        <a:latin typeface="Arial" panose="020B0604020202020204" pitchFamily="34" charset="0"/>
                        <a:ea typeface="微软雅黑" panose="020B0503020204020204" pitchFamily="34" charset="-122"/>
                        <a:sym typeface="Arial" panose="020B0604020202020204" pitchFamily="34" charset="0"/>
                      </a:endParaRP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4"/>
                  </a:ext>
                </a:extLst>
              </a:tr>
              <a:tr h="363225">
                <a:tc>
                  <a:txBody>
                    <a:bodyPr/>
                    <a:lstStyle/>
                    <a:p>
                      <a:pPr algn="ctr">
                        <a:lnSpc>
                          <a:spcPct val="100000"/>
                        </a:lnSpc>
                      </a:pPr>
                      <a:r>
                        <a:rPr lang="zh-CN" altLang="en-US" sz="1400" b="1" dirty="0">
                          <a:latin typeface="Arial" panose="020B0604020202020204" pitchFamily="34" charset="0"/>
                          <a:ea typeface="微软雅黑" panose="020B0503020204020204" pitchFamily="34" charset="-122"/>
                          <a:sym typeface="Arial" panose="020B0604020202020204" pitchFamily="34" charset="0"/>
                        </a:rPr>
                        <a:t>目前大陆地区同通用名药品的上市情况</a:t>
                      </a: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marL="0" marR="0" indent="0" algn="l" defTabSz="914400" eaLnBrk="1" fontAlgn="base" latinLnBrk="0" hangingPunct="1">
                        <a:lnSpc>
                          <a:spcPct val="100000"/>
                        </a:lnSpc>
                        <a:spcBef>
                          <a:spcPct val="0"/>
                        </a:spcBef>
                        <a:spcAft>
                          <a:spcPct val="0"/>
                        </a:spcAft>
                        <a:buClrTx/>
                        <a:buSzTx/>
                        <a:buFont typeface="Arial" panose="020B0604020202020204" pitchFamily="34" charset="0"/>
                        <a:buNone/>
                        <a:defRPr/>
                      </a:pPr>
                      <a:r>
                        <a:rPr lang="zh-CN" altLang="en-US" sz="1200" b="0" dirty="0">
                          <a:solidFill>
                            <a:schemeClr val="tx1"/>
                          </a:solidFill>
                          <a:latin typeface="Arial" panose="020B0604020202020204" pitchFamily="34" charset="0"/>
                          <a:ea typeface="微软雅黑" panose="020B0503020204020204" pitchFamily="34" charset="-122"/>
                          <a:sym typeface="Arial" panose="020B0604020202020204" pitchFamily="34" charset="0"/>
                        </a:rPr>
                        <a:t>目前在注册厂家共</a:t>
                      </a:r>
                      <a:r>
                        <a:rPr lang="en-US" altLang="zh-CN" sz="1200" b="0" dirty="0">
                          <a:solidFill>
                            <a:schemeClr val="tx1"/>
                          </a:solidFill>
                          <a:latin typeface="Arial" panose="020B0604020202020204" pitchFamily="34" charset="0"/>
                          <a:ea typeface="微软雅黑" panose="020B0503020204020204" pitchFamily="34" charset="-122"/>
                          <a:sym typeface="Arial" panose="020B0604020202020204" pitchFamily="34" charset="0"/>
                        </a:rPr>
                        <a:t>3</a:t>
                      </a:r>
                      <a:r>
                        <a:rPr lang="zh-CN" altLang="en-US" sz="1200" b="0" dirty="0">
                          <a:solidFill>
                            <a:schemeClr val="tx1"/>
                          </a:solidFill>
                          <a:latin typeface="Arial" panose="020B0604020202020204" pitchFamily="34" charset="0"/>
                          <a:ea typeface="微软雅黑" panose="020B0503020204020204" pitchFamily="34" charset="-122"/>
                          <a:sym typeface="Arial" panose="020B0604020202020204" pitchFamily="34" charset="0"/>
                        </a:rPr>
                        <a:t>家，但</a:t>
                      </a:r>
                      <a:r>
                        <a:rPr lang="zh-CN" altLang="en-US" sz="1400" b="1" dirty="0">
                          <a:solidFill>
                            <a:srgbClr val="FF0000"/>
                          </a:solidFill>
                          <a:latin typeface="Arial" panose="020B0604020202020204" pitchFamily="34" charset="0"/>
                          <a:ea typeface="微软雅黑" panose="020B0503020204020204" pitchFamily="34" charset="-122"/>
                          <a:sym typeface="Arial" panose="020B0604020202020204" pitchFamily="34" charset="0"/>
                        </a:rPr>
                        <a:t>仅我司</a:t>
                      </a:r>
                      <a:r>
                        <a:rPr lang="zh-CN" altLang="en-US" sz="1400" b="1" i="0" u="none" kern="0" baseline="0" dirty="0">
                          <a:solidFill>
                            <a:srgbClr val="FF0000"/>
                          </a:solidFill>
                          <a:latin typeface="Arial" panose="020B0604020202020204" pitchFamily="34" charset="0"/>
                          <a:ea typeface="微软雅黑" panose="020B0503020204020204" pitchFamily="34" charset="-122"/>
                          <a:sym typeface="Arial" panose="020B0604020202020204" pitchFamily="34" charset="0"/>
                        </a:rPr>
                        <a:t>完成上市后再评价并获批全新说明书适应症</a:t>
                      </a:r>
                      <a:r>
                        <a:rPr lang="zh-CN" altLang="en-US" sz="1400" b="1" i="0" u="none" kern="1200" baseline="0" dirty="0">
                          <a:solidFill>
                            <a:srgbClr val="FF0000"/>
                          </a:solidFill>
                          <a:latin typeface="Arial" panose="020B0604020202020204" pitchFamily="34" charset="0"/>
                          <a:ea typeface="微软雅黑" panose="020B0503020204020204" pitchFamily="34" charset="-122"/>
                          <a:sym typeface="Arial" panose="020B0604020202020204" pitchFamily="34" charset="0"/>
                        </a:rPr>
                        <a:t>、仅我司产品符合上市销售要求</a:t>
                      </a:r>
                      <a:endParaRPr lang="zh-CN" altLang="en-US" sz="1400" b="1" i="0" u="none" kern="0" baseline="0" dirty="0">
                        <a:solidFill>
                          <a:srgbClr val="FF0000"/>
                        </a:solidFill>
                        <a:latin typeface="Arial" panose="020B0604020202020204" pitchFamily="34" charset="0"/>
                        <a:ea typeface="微软雅黑" panose="020B0503020204020204" pitchFamily="34" charset="-122"/>
                        <a:sym typeface="Arial" panose="020B0604020202020204" pitchFamily="34" charset="0"/>
                      </a:endParaRP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5"/>
                  </a:ext>
                </a:extLst>
              </a:tr>
              <a:tr h="314093">
                <a:tc>
                  <a:txBody>
                    <a:bodyPr/>
                    <a:lstStyle/>
                    <a:p>
                      <a:pPr algn="ctr">
                        <a:lnSpc>
                          <a:spcPct val="100000"/>
                        </a:lnSpc>
                      </a:pPr>
                      <a:r>
                        <a:rPr lang="zh-CN" altLang="en-US" sz="1400" b="1" dirty="0">
                          <a:latin typeface="Arial" panose="020B0604020202020204" pitchFamily="34" charset="0"/>
                          <a:ea typeface="微软雅黑" panose="020B0503020204020204" pitchFamily="34" charset="-122"/>
                          <a:sym typeface="Arial" panose="020B0604020202020204" pitchFamily="34" charset="0"/>
                        </a:rPr>
                        <a:t>全球首个上市国家及上市时间</a:t>
                      </a: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marL="0" marR="0" indent="0" algn="l" defTabSz="914400" eaLnBrk="1" fontAlgn="base" latinLnBrk="0" hangingPunct="1">
                        <a:lnSpc>
                          <a:spcPct val="100000"/>
                        </a:lnSpc>
                        <a:spcBef>
                          <a:spcPct val="0"/>
                        </a:spcBef>
                        <a:spcAft>
                          <a:spcPct val="0"/>
                        </a:spcAft>
                        <a:buClrTx/>
                        <a:buSzTx/>
                        <a:buFont typeface="Arial" panose="020B0604020202020204" pitchFamily="34" charset="0"/>
                        <a:buNone/>
                        <a:defRPr/>
                      </a:pPr>
                      <a:r>
                        <a:rPr lang="zh-CN" altLang="en-US" sz="1200" b="0" dirty="0">
                          <a:latin typeface="Arial" panose="020B0604020202020204" pitchFamily="34" charset="0"/>
                          <a:ea typeface="微软雅黑" panose="020B0503020204020204" pitchFamily="34" charset="-122"/>
                          <a:sym typeface="Arial" panose="020B0604020202020204" pitchFamily="34" charset="0"/>
                        </a:rPr>
                        <a:t>法国，</a:t>
                      </a:r>
                      <a:r>
                        <a:rPr lang="en-US" altLang="zh-CN" sz="1200" b="0" kern="0" dirty="0">
                          <a:effectLst/>
                          <a:latin typeface="Arial" panose="020B0604020202020204" pitchFamily="34" charset="0"/>
                          <a:ea typeface="微软雅黑" panose="020B0503020204020204" pitchFamily="34" charset="-122"/>
                          <a:cs typeface="宋体" panose="02010600030101010101" pitchFamily="2" charset="-122"/>
                          <a:sym typeface="Arial" panose="020B0604020202020204" pitchFamily="34" charset="0"/>
                        </a:rPr>
                        <a:t>1974</a:t>
                      </a:r>
                      <a:r>
                        <a:rPr lang="zh-CN" altLang="en-US" sz="1200" b="0" kern="0" dirty="0">
                          <a:effectLst/>
                          <a:latin typeface="Arial" panose="020B0604020202020204" pitchFamily="34" charset="0"/>
                          <a:ea typeface="微软雅黑" panose="020B0503020204020204" pitchFamily="34" charset="-122"/>
                          <a:cs typeface="宋体" panose="02010600030101010101" pitchFamily="2" charset="-122"/>
                          <a:sym typeface="Arial" panose="020B0604020202020204" pitchFamily="34" charset="0"/>
                        </a:rPr>
                        <a:t>年</a:t>
                      </a: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6"/>
                  </a:ext>
                </a:extLst>
              </a:tr>
              <a:tr h="230614">
                <a:tc>
                  <a:txBody>
                    <a:bodyPr/>
                    <a:lstStyle/>
                    <a:p>
                      <a:pPr marL="0" marR="0" lvl="0" indent="0" algn="ctr" defTabSz="914400" eaLnBrk="1" fontAlgn="base" latinLnBrk="0" hangingPunct="1">
                        <a:lnSpc>
                          <a:spcPct val="100000"/>
                        </a:lnSpc>
                        <a:spcBef>
                          <a:spcPct val="0"/>
                        </a:spcBef>
                        <a:spcAft>
                          <a:spcPct val="0"/>
                        </a:spcAft>
                        <a:buClrTx/>
                        <a:buSzTx/>
                        <a:buFont typeface="Arial" panose="020B0604020202020204" pitchFamily="34" charset="0"/>
                        <a:buNone/>
                        <a:tabLst/>
                        <a:defRPr/>
                      </a:pPr>
                      <a:r>
                        <a:rPr lang="zh-CN" altLang="en-US" sz="1400" b="1" dirty="0">
                          <a:latin typeface="Arial" panose="020B0604020202020204" pitchFamily="34" charset="0"/>
                          <a:ea typeface="微软雅黑" panose="020B0503020204020204" pitchFamily="34" charset="-122"/>
                          <a:sym typeface="Arial" panose="020B0604020202020204" pitchFamily="34" charset="0"/>
                        </a:rPr>
                        <a:t>是否为</a:t>
                      </a:r>
                      <a:r>
                        <a:rPr lang="en-US" altLang="zh-CN" sz="1400" b="1" dirty="0">
                          <a:latin typeface="Arial" panose="020B0604020202020204" pitchFamily="34" charset="0"/>
                          <a:ea typeface="微软雅黑" panose="020B0503020204020204" pitchFamily="34" charset="-122"/>
                          <a:sym typeface="Arial" panose="020B0604020202020204" pitchFamily="34" charset="0"/>
                        </a:rPr>
                        <a:t>OTC</a:t>
                      </a:r>
                      <a:r>
                        <a:rPr lang="zh-CN" altLang="en-US" sz="1400" b="1" dirty="0">
                          <a:latin typeface="Arial" panose="020B0604020202020204" pitchFamily="34" charset="0"/>
                          <a:ea typeface="微软雅黑" panose="020B0503020204020204" pitchFamily="34" charset="-122"/>
                          <a:sym typeface="Arial" panose="020B0604020202020204" pitchFamily="34" charset="0"/>
                        </a:rPr>
                        <a:t>药品</a:t>
                      </a: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marL="0" marR="0" indent="0" algn="l" defTabSz="914400" eaLnBrk="1" fontAlgn="base" latinLnBrk="0" hangingPunct="1">
                        <a:lnSpc>
                          <a:spcPct val="100000"/>
                        </a:lnSpc>
                        <a:spcBef>
                          <a:spcPct val="0"/>
                        </a:spcBef>
                        <a:spcAft>
                          <a:spcPct val="0"/>
                        </a:spcAft>
                        <a:buClrTx/>
                        <a:buSzTx/>
                        <a:buFont typeface="Arial" panose="020B0604020202020204" pitchFamily="34" charset="0"/>
                        <a:buNone/>
                        <a:defRPr/>
                      </a:pPr>
                      <a:r>
                        <a:rPr lang="zh-CN" altLang="en-US" sz="1200" dirty="0">
                          <a:latin typeface="Arial" panose="020B0604020202020204" pitchFamily="34" charset="0"/>
                          <a:ea typeface="微软雅黑" panose="020B0503020204020204" pitchFamily="34" charset="-122"/>
                          <a:sym typeface="Arial" panose="020B0604020202020204" pitchFamily="34" charset="0"/>
                        </a:rPr>
                        <a:t>否</a:t>
                      </a: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403018033"/>
                  </a:ext>
                </a:extLst>
              </a:tr>
            </a:tbl>
          </a:graphicData>
        </a:graphic>
      </p:graphicFrame>
      <p:sp>
        <p:nvSpPr>
          <p:cNvPr id="4" name="文本框 3">
            <a:extLst>
              <a:ext uri="{FF2B5EF4-FFF2-40B4-BE49-F238E27FC236}">
                <a16:creationId xmlns:a16="http://schemas.microsoft.com/office/drawing/2014/main" id="{6690F8F3-04C7-056E-E4DB-6AC562344DDF}"/>
              </a:ext>
            </a:extLst>
          </p:cNvPr>
          <p:cNvSpPr txBox="1"/>
          <p:nvPr/>
        </p:nvSpPr>
        <p:spPr>
          <a:xfrm>
            <a:off x="459522" y="6535559"/>
            <a:ext cx="12817098" cy="461665"/>
          </a:xfrm>
          <a:prstGeom prst="rect">
            <a:avLst/>
          </a:prstGeom>
          <a:noFill/>
        </p:spPr>
        <p:txBody>
          <a:bodyPr wrap="square" numCol="2" rtlCol="0">
            <a:spAutoFit/>
          </a:bodyPr>
          <a:lstStyle/>
          <a:p>
            <a:pPr marL="92075" marR="0" lvl="0" indent="-92075" algn="l" defTabSz="914400" rtl="0" eaLnBrk="1" fontAlgn="auto" latinLnBrk="0" hangingPunct="1">
              <a:lnSpc>
                <a:spcPct val="100000"/>
              </a:lnSpc>
              <a:spcBef>
                <a:spcPts val="0"/>
              </a:spcBef>
              <a:spcAft>
                <a:spcPts val="0"/>
              </a:spcAft>
              <a:buClrTx/>
              <a:buSzTx/>
              <a:buFont typeface="+mj-lt"/>
              <a:buAutoNum type="arabicPeriod"/>
              <a:tabLst/>
              <a:defRPr/>
            </a:pPr>
            <a:r>
              <a:rPr kumimoji="0" lang="zh-CN" altLang="en-US" sz="800" b="0" i="0" u="none" strike="noStrike" kern="1200" cap="none" spc="0" normalizeH="0" baseline="0" noProof="0" dirty="0">
                <a:ln>
                  <a:noFill/>
                </a:ln>
                <a:solidFill>
                  <a:srgbClr val="000000"/>
                </a:solidFill>
                <a:effectLst/>
                <a:uLnTx/>
                <a:uFillTx/>
                <a:latin typeface="Arial" panose="020B0604020202020204" pitchFamily="34" charset="0"/>
                <a:ea typeface="微软雅黑" panose="020B0503020204020204" pitchFamily="34" charset="-122"/>
                <a:sym typeface="Arial" panose="020B0604020202020204" pitchFamily="34" charset="0"/>
              </a:rPr>
              <a:t>马来酸桂哌齐特注射液说明书    </a:t>
            </a:r>
            <a:endParaRPr kumimoji="0" lang="en-US" altLang="zh-CN" sz="800" b="0" i="0" u="none" strike="noStrike" kern="1200" cap="none" spc="0" normalizeH="0" baseline="0" noProof="0" dirty="0">
              <a:ln>
                <a:noFill/>
              </a:ln>
              <a:solidFill>
                <a:srgbClr val="000000"/>
              </a:solidFill>
              <a:effectLst/>
              <a:uLnTx/>
              <a:uFillTx/>
              <a:latin typeface="Arial" panose="020B0604020202020204" pitchFamily="34" charset="0"/>
              <a:ea typeface="微软雅黑" panose="020B0503020204020204" pitchFamily="34" charset="-122"/>
              <a:sym typeface="Arial" panose="020B0604020202020204" pitchFamily="34" charset="0"/>
            </a:endParaRPr>
          </a:p>
          <a:p>
            <a:pPr marL="92075" lvl="0" indent="-92075">
              <a:buFont typeface="+mj-lt"/>
              <a:buAutoNum type="arabicPeriod"/>
              <a:defRPr/>
            </a:pPr>
            <a:r>
              <a:rPr lang="zh-CN" altLang="en-US" sz="800" dirty="0">
                <a:solidFill>
                  <a:srgbClr val="000000"/>
                </a:solidFill>
                <a:latin typeface="+mn-ea"/>
              </a:rPr>
              <a:t>中华医学会神经病学分会 中华医学会神经病学分会脑血管病学组</a:t>
            </a:r>
            <a:r>
              <a:rPr lang="en-US" altLang="zh-CN" sz="800" dirty="0">
                <a:solidFill>
                  <a:srgbClr val="000000"/>
                </a:solidFill>
                <a:latin typeface="+mn-ea"/>
              </a:rPr>
              <a:t>.</a:t>
            </a:r>
            <a:r>
              <a:rPr lang="zh-CN" altLang="en-US" sz="800" b="0" dirty="0">
                <a:latin typeface="+mn-ea"/>
              </a:rPr>
              <a:t>中国急性缺血性卒中诊治指南</a:t>
            </a:r>
            <a:r>
              <a:rPr lang="en-US" altLang="zh-CN" sz="800" b="0" dirty="0">
                <a:latin typeface="+mn-ea"/>
              </a:rPr>
              <a:t>2023.</a:t>
            </a:r>
            <a:r>
              <a:rPr lang="zh-CN" altLang="en-US" sz="800" dirty="0">
                <a:latin typeface="+mn-ea"/>
              </a:rPr>
              <a:t>中华神经科杂志</a:t>
            </a:r>
            <a:r>
              <a:rPr lang="en-US" altLang="zh-CN" sz="800" dirty="0">
                <a:latin typeface="+mn-ea"/>
              </a:rPr>
              <a:t>.2024,57(6):523-556.</a:t>
            </a:r>
          </a:p>
          <a:p>
            <a:pPr marL="92075" lvl="0" indent="-92075">
              <a:buFont typeface="+mj-lt"/>
              <a:buAutoNum type="arabicPeriod"/>
              <a:defRPr/>
            </a:pPr>
            <a:endParaRPr lang="en-US" altLang="zh-CN" sz="800" dirty="0">
              <a:latin typeface="+mn-ea"/>
            </a:endParaRPr>
          </a:p>
          <a:p>
            <a:pPr marL="92075" indent="-92075">
              <a:buFont typeface="+mj-lt"/>
              <a:buAutoNum type="arabicPeriod"/>
              <a:defRPr/>
            </a:pPr>
            <a:r>
              <a:rPr lang="en-US" altLang="zh-CN" sz="800" dirty="0">
                <a:latin typeface="Arial" panose="020B0604020202020204" pitchFamily="34" charset="0"/>
                <a:ea typeface="微软雅黑" panose="020B0503020204020204" pitchFamily="34" charset="-122"/>
                <a:sym typeface="Arial" panose="020B0604020202020204" pitchFamily="34" charset="0"/>
              </a:rPr>
              <a:t>《</a:t>
            </a:r>
            <a:r>
              <a:rPr lang="zh-CN" altLang="en-US" sz="800" dirty="0">
                <a:latin typeface="Arial" panose="020B0604020202020204" pitchFamily="34" charset="0"/>
                <a:ea typeface="微软雅黑" panose="020B0503020204020204" pitchFamily="34" charset="-122"/>
                <a:sym typeface="Arial" panose="020B0604020202020204" pitchFamily="34" charset="0"/>
              </a:rPr>
              <a:t>关于马来酸桂哌齐特注射液上市后临床研究有关事宜的通知</a:t>
            </a:r>
            <a:r>
              <a:rPr lang="en-US" altLang="zh-CN" sz="800" dirty="0">
                <a:latin typeface="Arial" panose="020B0604020202020204" pitchFamily="34" charset="0"/>
                <a:ea typeface="微软雅黑" panose="020B0503020204020204" pitchFamily="34" charset="-122"/>
                <a:sym typeface="Arial" panose="020B0604020202020204" pitchFamily="34" charset="0"/>
              </a:rPr>
              <a:t>》</a:t>
            </a:r>
            <a:r>
              <a:rPr lang="zh-CN" altLang="en-US" sz="800" dirty="0">
                <a:latin typeface="Arial" panose="020B0604020202020204" pitchFamily="34" charset="0"/>
                <a:ea typeface="微软雅黑" panose="020B0503020204020204" pitchFamily="34" charset="-122"/>
                <a:sym typeface="Arial" panose="020B0604020202020204" pitchFamily="34" charset="0"/>
              </a:rPr>
              <a:t>药监综药注函</a:t>
            </a:r>
            <a:r>
              <a:rPr lang="en-US" altLang="zh-CN" sz="800" dirty="0">
                <a:latin typeface="Arial" panose="020B0604020202020204" pitchFamily="34" charset="0"/>
                <a:ea typeface="微软雅黑" panose="020B0503020204020204" pitchFamily="34" charset="-122"/>
                <a:sym typeface="Arial" panose="020B0604020202020204" pitchFamily="34" charset="0"/>
              </a:rPr>
              <a:t>[2019]247</a:t>
            </a:r>
            <a:r>
              <a:rPr lang="zh-CN" altLang="en-US" sz="800" dirty="0">
                <a:latin typeface="Arial" panose="020B0604020202020204" pitchFamily="34" charset="0"/>
                <a:ea typeface="微软雅黑" panose="020B0503020204020204" pitchFamily="34" charset="-122"/>
                <a:sym typeface="Arial" panose="020B0604020202020204" pitchFamily="34" charset="0"/>
              </a:rPr>
              <a:t>号</a:t>
            </a:r>
            <a:endParaRPr lang="en-US" altLang="zh-CN" sz="800" dirty="0">
              <a:latin typeface="Arial" panose="020B0604020202020204" pitchFamily="34" charset="0"/>
              <a:ea typeface="微软雅黑" panose="020B0503020204020204" pitchFamily="34" charset="-122"/>
              <a:sym typeface="Arial" panose="020B0604020202020204" pitchFamily="34" charset="0"/>
            </a:endParaRPr>
          </a:p>
          <a:p>
            <a:pPr marL="92075" lvl="0" indent="-92075">
              <a:buFont typeface="+mj-lt"/>
              <a:buAutoNum type="arabicPeriod"/>
              <a:defRPr/>
            </a:pPr>
            <a:endParaRPr lang="en-US" altLang="zh-CN" sz="800" dirty="0">
              <a:latin typeface="Arial" panose="020B0604020202020204" pitchFamily="34" charset="0"/>
              <a:ea typeface="微软雅黑" panose="020B0503020204020204" pitchFamily="34" charset="-122"/>
              <a:sym typeface="Arial" panose="020B0604020202020204" pitchFamily="34" charset="0"/>
            </a:endParaRPr>
          </a:p>
        </p:txBody>
      </p:sp>
      <p:sp>
        <p:nvSpPr>
          <p:cNvPr id="6" name="矩形 5"/>
          <p:cNvSpPr/>
          <p:nvPr/>
        </p:nvSpPr>
        <p:spPr>
          <a:xfrm>
            <a:off x="6664913" y="833342"/>
            <a:ext cx="5067565" cy="782979"/>
          </a:xfrm>
          <a:prstGeom prst="rect">
            <a:avLst/>
          </a:prstGeom>
          <a:solidFill>
            <a:srgbClr val="C00000"/>
          </a:solidFill>
        </p:spPr>
        <p:style>
          <a:lnRef idx="3">
            <a:schemeClr val="lt1"/>
          </a:lnRef>
          <a:fillRef idx="1">
            <a:schemeClr val="accent2"/>
          </a:fillRef>
          <a:effectRef idx="1">
            <a:schemeClr val="accent2"/>
          </a:effectRef>
          <a:fontRef idx="minor">
            <a:schemeClr val="lt1"/>
          </a:fontRef>
        </p:style>
        <p:txBody>
          <a:bodyPr wrap="square" anchor="ctr">
            <a:noAutofit/>
          </a:bodyPr>
          <a:lstStyle/>
          <a:p>
            <a:r>
              <a:rPr lang="zh-CN" altLang="en-US" b="1" dirty="0">
                <a:solidFill>
                  <a:schemeClr val="bg1"/>
                </a:solidFill>
                <a:latin typeface="Arial" panose="020B0604020202020204" pitchFamily="34" charset="0"/>
                <a:ea typeface="微软雅黑" panose="020B0503020204020204" pitchFamily="34" charset="-122"/>
                <a:sym typeface="Arial" panose="020B0604020202020204" pitchFamily="34" charset="0"/>
              </a:rPr>
              <a:t>同通用名中</a:t>
            </a:r>
            <a:r>
              <a:rPr lang="zh-CN" altLang="en-US" sz="2000" b="1" dirty="0">
                <a:solidFill>
                  <a:srgbClr val="FFFF00"/>
                </a:solidFill>
                <a:latin typeface="Arial" panose="020B0604020202020204" pitchFamily="34" charset="0"/>
                <a:ea typeface="微软雅黑" panose="020B0503020204020204" pitchFamily="34" charset="-122"/>
                <a:sym typeface="Arial" panose="020B0604020202020204" pitchFamily="34" charset="0"/>
              </a:rPr>
              <a:t>唯一</a:t>
            </a:r>
            <a:r>
              <a:rPr lang="zh-CN" altLang="en-US" sz="2000" b="1" kern="0" dirty="0">
                <a:solidFill>
                  <a:srgbClr val="FFFF00"/>
                </a:solidFill>
                <a:latin typeface="Arial" panose="020B0604020202020204" pitchFamily="34" charset="0"/>
                <a:ea typeface="微软雅黑" panose="020B0503020204020204" pitchFamily="34" charset="-122"/>
                <a:sym typeface="Arial" panose="020B0604020202020204" pitchFamily="34" charset="0"/>
              </a:rPr>
              <a:t>完成上市后再评价临床研究</a:t>
            </a:r>
            <a:r>
              <a:rPr lang="zh-CN" altLang="en-US" sz="2000" b="1" dirty="0">
                <a:solidFill>
                  <a:srgbClr val="FFFF00"/>
                </a:solidFill>
                <a:latin typeface="Arial" panose="020B0604020202020204" pitchFamily="34" charset="0"/>
                <a:ea typeface="微软雅黑" panose="020B0503020204020204" pitchFamily="34" charset="-122"/>
                <a:sym typeface="Arial" panose="020B0604020202020204" pitchFamily="34" charset="0"/>
              </a:rPr>
              <a:t>获批</a:t>
            </a:r>
            <a:r>
              <a:rPr lang="zh-CN" altLang="en-US" sz="2000" b="1" kern="0" dirty="0">
                <a:solidFill>
                  <a:srgbClr val="FFFF00"/>
                </a:solidFill>
                <a:latin typeface="Arial" panose="020B0604020202020204" pitchFamily="34" charset="0"/>
                <a:ea typeface="微软雅黑" panose="020B0503020204020204" pitchFamily="34" charset="-122"/>
                <a:sym typeface="Arial" panose="020B0604020202020204" pitchFamily="34" charset="0"/>
              </a:rPr>
              <a:t>全新说明书</a:t>
            </a:r>
            <a:r>
              <a:rPr lang="zh-CN" altLang="zh-CN" sz="2000" b="1" kern="0" dirty="0">
                <a:solidFill>
                  <a:srgbClr val="FFFF00"/>
                </a:solidFill>
                <a:latin typeface="Arial" panose="020B0604020202020204" pitchFamily="34" charset="0"/>
                <a:ea typeface="微软雅黑" panose="020B0503020204020204" pitchFamily="34" charset="-122"/>
                <a:sym typeface="Arial" panose="020B0604020202020204" pitchFamily="34" charset="0"/>
              </a:rPr>
              <a:t>适应症</a:t>
            </a:r>
            <a:endParaRPr lang="zh-CN" altLang="en-US" sz="2000" b="1" dirty="0">
              <a:solidFill>
                <a:srgbClr val="FFFF00"/>
              </a:solidFill>
              <a:latin typeface="Arial" panose="020B0604020202020204" pitchFamily="34" charset="0"/>
              <a:ea typeface="微软雅黑" panose="020B0503020204020204" pitchFamily="34" charset="-122"/>
              <a:sym typeface="Arial" panose="020B0604020202020204" pitchFamily="34" charset="0"/>
            </a:endParaRPr>
          </a:p>
        </p:txBody>
      </p:sp>
      <p:graphicFrame>
        <p:nvGraphicFramePr>
          <p:cNvPr id="13" name="表格 8">
            <a:extLst>
              <a:ext uri="{FF2B5EF4-FFF2-40B4-BE49-F238E27FC236}">
                <a16:creationId xmlns:a16="http://schemas.microsoft.com/office/drawing/2014/main" id="{07CBB243-4BF9-353A-5131-D785FED6DD32}"/>
              </a:ext>
            </a:extLst>
          </p:cNvPr>
          <p:cNvGraphicFramePr>
            <a:graphicFrameLocks/>
          </p:cNvGraphicFramePr>
          <p:nvPr>
            <p:extLst>
              <p:ext uri="{D42A27DB-BD31-4B8C-83A1-F6EECF244321}">
                <p14:modId xmlns:p14="http://schemas.microsoft.com/office/powerpoint/2010/main" val="2097141220"/>
              </p:ext>
            </p:extLst>
          </p:nvPr>
        </p:nvGraphicFramePr>
        <p:xfrm>
          <a:off x="6659276" y="1616321"/>
          <a:ext cx="5073202" cy="2045484"/>
        </p:xfrm>
        <a:graphic>
          <a:graphicData uri="http://schemas.openxmlformats.org/drawingml/2006/table">
            <a:tbl>
              <a:tblPr firstRow="1" firstCol="1" bandRow="1">
                <a:tableStyleId>{21E4AEA4-8DFA-4A89-87EB-49C32662AFE0}</a:tableStyleId>
              </a:tblPr>
              <a:tblGrid>
                <a:gridCol w="915231">
                  <a:extLst>
                    <a:ext uri="{9D8B030D-6E8A-4147-A177-3AD203B41FA5}">
                      <a16:colId xmlns:a16="http://schemas.microsoft.com/office/drawing/2014/main" val="20000"/>
                    </a:ext>
                  </a:extLst>
                </a:gridCol>
                <a:gridCol w="4157971">
                  <a:extLst>
                    <a:ext uri="{9D8B030D-6E8A-4147-A177-3AD203B41FA5}">
                      <a16:colId xmlns:a16="http://schemas.microsoft.com/office/drawing/2014/main" val="20002"/>
                    </a:ext>
                  </a:extLst>
                </a:gridCol>
              </a:tblGrid>
              <a:tr h="1274661">
                <a:tc>
                  <a:txBody>
                    <a:bodyPr/>
                    <a:lstStyle/>
                    <a:p>
                      <a:pPr algn="ctr"/>
                      <a:r>
                        <a:rPr lang="zh-CN" altLang="en-US" sz="1400" b="0" dirty="0">
                          <a:solidFill>
                            <a:schemeClr val="tx1"/>
                          </a:solidFill>
                          <a:latin typeface="Arial" panose="020B0604020202020204" pitchFamily="34" charset="0"/>
                          <a:ea typeface="微软雅黑" panose="020B0503020204020204" pitchFamily="34" charset="-122"/>
                          <a:sym typeface="Arial" panose="020B0604020202020204" pitchFamily="34" charset="0"/>
                        </a:rPr>
                        <a:t>原说明书适应症</a:t>
                      </a:r>
                    </a:p>
                  </a:txBody>
                  <a:tcPr anchor="ctr">
                    <a:lnR w="12700" cap="flat" cmpd="sng" algn="ctr">
                      <a:solidFill>
                        <a:schemeClr val="bg2"/>
                      </a:solidFill>
                      <a:prstDash val="sysDash"/>
                      <a:round/>
                      <a:headEnd type="none" w="med" len="med"/>
                      <a:tailEnd type="none" w="med" len="med"/>
                    </a:lnR>
                    <a:gradFill flip="none" rotWithShape="1">
                      <a:gsLst>
                        <a:gs pos="0">
                          <a:schemeClr val="accent2">
                            <a:lumMod val="60000"/>
                            <a:lumOff val="40000"/>
                            <a:tint val="66000"/>
                            <a:satMod val="160000"/>
                          </a:schemeClr>
                        </a:gs>
                        <a:gs pos="50000">
                          <a:schemeClr val="accent2">
                            <a:lumMod val="60000"/>
                            <a:lumOff val="40000"/>
                            <a:tint val="44500"/>
                            <a:satMod val="160000"/>
                          </a:schemeClr>
                        </a:gs>
                        <a:gs pos="100000">
                          <a:schemeClr val="accent2">
                            <a:lumMod val="60000"/>
                            <a:lumOff val="40000"/>
                            <a:tint val="23500"/>
                            <a:satMod val="160000"/>
                          </a:schemeClr>
                        </a:gs>
                      </a:gsLst>
                      <a:path path="circle">
                        <a:fillToRect l="50000" t="50000" r="50000" b="50000"/>
                      </a:path>
                      <a:tileRect/>
                    </a:gradFill>
                  </a:tcPr>
                </a:tc>
                <a:tc>
                  <a:txBody>
                    <a:bodyPr/>
                    <a:lstStyle/>
                    <a:p>
                      <a:pPr marL="342900" indent="-342900">
                        <a:spcBef>
                          <a:spcPts val="600"/>
                        </a:spcBef>
                        <a:buFont typeface="+mj-lt"/>
                        <a:buAutoNum type="arabicPeriod"/>
                      </a:pPr>
                      <a:r>
                        <a:rPr lang="zh-CN" altLang="en-US" sz="1200" b="0" dirty="0">
                          <a:solidFill>
                            <a:schemeClr val="tx1"/>
                          </a:solidFill>
                          <a:latin typeface="Arial" panose="020B0604020202020204" pitchFamily="34" charset="0"/>
                          <a:ea typeface="微软雅黑" panose="020B0503020204020204" pitchFamily="34" charset="-122"/>
                          <a:sym typeface="Arial" panose="020B0604020202020204" pitchFamily="34" charset="0"/>
                        </a:rPr>
                        <a:t>脑血管疾病：脑动脉硬化，一过性脑缺血发作，脑血栓形成，脑栓塞，脑出血后遗症和脑外伤后遗症</a:t>
                      </a:r>
                      <a:endParaRPr lang="en-US" altLang="zh-CN" sz="1200" b="0" dirty="0">
                        <a:solidFill>
                          <a:schemeClr val="tx1"/>
                        </a:solidFill>
                        <a:latin typeface="Arial" panose="020B0604020202020204" pitchFamily="34" charset="0"/>
                        <a:ea typeface="微软雅黑" panose="020B0503020204020204" pitchFamily="34" charset="-122"/>
                        <a:sym typeface="Arial" panose="020B0604020202020204" pitchFamily="34" charset="0"/>
                      </a:endParaRPr>
                    </a:p>
                    <a:p>
                      <a:pPr marL="342900" indent="-342900">
                        <a:spcBef>
                          <a:spcPts val="600"/>
                        </a:spcBef>
                        <a:buFont typeface="+mj-lt"/>
                        <a:buAutoNum type="arabicPeriod"/>
                      </a:pPr>
                      <a:r>
                        <a:rPr lang="zh-CN" altLang="en-US" sz="1200" b="0" dirty="0">
                          <a:solidFill>
                            <a:schemeClr val="tx1"/>
                          </a:solidFill>
                          <a:latin typeface="Arial" panose="020B0604020202020204" pitchFamily="34" charset="0"/>
                          <a:ea typeface="微软雅黑" panose="020B0503020204020204" pitchFamily="34" charset="-122"/>
                          <a:sym typeface="Arial" panose="020B0604020202020204" pitchFamily="34" charset="0"/>
                        </a:rPr>
                        <a:t>心血管疾病：冠心病、心绞痛，如用于治疗心肌梗塞，应配合有关药物综合治疗</a:t>
                      </a:r>
                      <a:endParaRPr lang="en-US" altLang="zh-CN" sz="1200" b="0" dirty="0">
                        <a:solidFill>
                          <a:schemeClr val="tx1"/>
                        </a:solidFill>
                        <a:latin typeface="Arial" panose="020B0604020202020204" pitchFamily="34" charset="0"/>
                        <a:ea typeface="微软雅黑" panose="020B0503020204020204" pitchFamily="34" charset="-122"/>
                        <a:sym typeface="Arial" panose="020B0604020202020204" pitchFamily="34" charset="0"/>
                      </a:endParaRPr>
                    </a:p>
                    <a:p>
                      <a:pPr marL="342900" indent="-342900">
                        <a:spcBef>
                          <a:spcPts val="600"/>
                        </a:spcBef>
                        <a:buFont typeface="+mj-lt"/>
                        <a:buAutoNum type="arabicPeriod"/>
                      </a:pPr>
                      <a:r>
                        <a:rPr lang="zh-CN" altLang="en-US" sz="1200" b="0" dirty="0">
                          <a:solidFill>
                            <a:schemeClr val="tx1"/>
                          </a:solidFill>
                          <a:latin typeface="Arial" panose="020B0604020202020204" pitchFamily="34" charset="0"/>
                          <a:ea typeface="微软雅黑" panose="020B0503020204020204" pitchFamily="34" charset="-122"/>
                          <a:sym typeface="Arial" panose="020B0604020202020204" pitchFamily="34" charset="0"/>
                        </a:rPr>
                        <a:t>外周血管疾病：下肢动脉粥样硬化病，血栓闭塞性脉管炎，动脉炎、雷诺氏病等</a:t>
                      </a:r>
                    </a:p>
                  </a:txBody>
                  <a:tcPr anchor="ctr">
                    <a:lnL w="12700" cap="flat" cmpd="sng" algn="ctr">
                      <a:solidFill>
                        <a:schemeClr val="bg2"/>
                      </a:solidFill>
                      <a:prstDash val="sysDash"/>
                      <a:round/>
                      <a:headEnd type="none" w="med" len="med"/>
                      <a:tailEnd type="none" w="med" len="med"/>
                    </a:lnL>
                    <a:lnR w="12700" cap="flat" cmpd="sng" algn="ctr">
                      <a:solidFill>
                        <a:schemeClr val="bg2"/>
                      </a:solidFill>
                      <a:prstDash val="sysDash"/>
                      <a:round/>
                      <a:headEnd type="none" w="med" len="med"/>
                      <a:tailEnd type="none" w="med" len="med"/>
                    </a:lnR>
                    <a:lnT w="12700" cap="flat" cmpd="sng" algn="ctr">
                      <a:solidFill>
                        <a:schemeClr val="bg2"/>
                      </a:solidFill>
                      <a:prstDash val="sysDash"/>
                      <a:round/>
                      <a:headEnd type="none" w="med" len="med"/>
                      <a:tailEnd type="none" w="med" len="med"/>
                    </a:lnT>
                    <a:lnB w="12700" cap="flat" cmpd="sng" algn="ctr">
                      <a:solidFill>
                        <a:schemeClr val="bg2"/>
                      </a:solidFill>
                      <a:prstDash val="sysDash"/>
                      <a:round/>
                      <a:headEnd type="none" w="med" len="med"/>
                      <a:tailEnd type="none" w="med" len="med"/>
                    </a:lnB>
                    <a:noFill/>
                  </a:tcPr>
                </a:tc>
                <a:extLst>
                  <a:ext uri="{0D108BD9-81ED-4DB2-BD59-A6C34878D82A}">
                    <a16:rowId xmlns:a16="http://schemas.microsoft.com/office/drawing/2014/main" val="10001"/>
                  </a:ext>
                </a:extLst>
              </a:tr>
              <a:tr h="704364">
                <a:tc>
                  <a:txBody>
                    <a:bodyPr/>
                    <a:lstStyle/>
                    <a:p>
                      <a:pPr marL="0" marR="0" lvl="0" indent="0" algn="ctr" defTabSz="914400" eaLnBrk="1" fontAlgn="base" latinLnBrk="0" hangingPunct="1">
                        <a:lnSpc>
                          <a:spcPct val="100000"/>
                        </a:lnSpc>
                        <a:spcBef>
                          <a:spcPct val="0"/>
                        </a:spcBef>
                        <a:spcAft>
                          <a:spcPct val="0"/>
                        </a:spcAft>
                        <a:buClrTx/>
                        <a:buSzTx/>
                        <a:buFont typeface="Arial" panose="020B0604020202020204" pitchFamily="34" charset="0"/>
                        <a:buNone/>
                        <a:tabLst/>
                        <a:defRPr/>
                      </a:pPr>
                      <a:r>
                        <a:rPr lang="zh-CN" altLang="en-US" sz="1400" dirty="0">
                          <a:solidFill>
                            <a:schemeClr val="tx1"/>
                          </a:solidFill>
                          <a:latin typeface="Arial" panose="020B0604020202020204" pitchFamily="34" charset="0"/>
                          <a:ea typeface="微软雅黑" panose="020B0503020204020204" pitchFamily="34" charset="-122"/>
                          <a:sym typeface="Arial" panose="020B0604020202020204" pitchFamily="34" charset="0"/>
                        </a:rPr>
                        <a:t>新说明书适应症</a:t>
                      </a:r>
                    </a:p>
                  </a:txBody>
                  <a:tcPr anchor="ctr">
                    <a:lnR w="12700" cap="flat" cmpd="sng" algn="ctr">
                      <a:solidFill>
                        <a:schemeClr val="bg2"/>
                      </a:solidFill>
                      <a:prstDash val="sysDash"/>
                      <a:round/>
                      <a:headEnd type="none" w="med" len="med"/>
                      <a:tailEnd type="none" w="med" len="med"/>
                    </a:lnR>
                    <a:gradFill flip="none" rotWithShape="1">
                      <a:gsLst>
                        <a:gs pos="0">
                          <a:schemeClr val="accent2">
                            <a:lumMod val="60000"/>
                            <a:lumOff val="40000"/>
                            <a:tint val="66000"/>
                            <a:satMod val="160000"/>
                          </a:schemeClr>
                        </a:gs>
                        <a:gs pos="50000">
                          <a:schemeClr val="accent2">
                            <a:lumMod val="60000"/>
                            <a:lumOff val="40000"/>
                            <a:tint val="44500"/>
                            <a:satMod val="160000"/>
                          </a:schemeClr>
                        </a:gs>
                        <a:gs pos="100000">
                          <a:schemeClr val="accent2">
                            <a:lumMod val="60000"/>
                            <a:lumOff val="40000"/>
                            <a:tint val="23500"/>
                            <a:satMod val="160000"/>
                          </a:schemeClr>
                        </a:gs>
                      </a:gsLst>
                      <a:path path="circle">
                        <a:fillToRect l="50000" t="50000" r="50000" b="50000"/>
                      </a:path>
                      <a:tileRect/>
                    </a:gradFill>
                  </a:tcPr>
                </a:tc>
                <a:tc>
                  <a:txBody>
                    <a:bodyPr/>
                    <a:lstStyle/>
                    <a:p>
                      <a:pPr marL="0" marR="0" lvl="0" indent="0" algn="l" defTabSz="914400" rtl="0" eaLnBrk="1" fontAlgn="base" latinLnBrk="0" hangingPunct="1">
                        <a:lnSpc>
                          <a:spcPct val="100000"/>
                        </a:lnSpc>
                        <a:spcBef>
                          <a:spcPct val="0"/>
                        </a:spcBef>
                        <a:spcAft>
                          <a:spcPct val="0"/>
                        </a:spcAft>
                        <a:buClrTx/>
                        <a:buSzTx/>
                        <a:buFont typeface="+mj-lt"/>
                        <a:buNone/>
                        <a:tabLst/>
                        <a:defRPr/>
                      </a:pPr>
                      <a:r>
                        <a:rPr lang="zh-CN" altLang="en-US" sz="1200" b="1" kern="1200" dirty="0">
                          <a:solidFill>
                            <a:schemeClr val="dk1"/>
                          </a:solidFill>
                          <a:latin typeface="Arial" panose="020B0604020202020204" pitchFamily="34" charset="0"/>
                          <a:ea typeface="微软雅黑" panose="020B0503020204020204" pitchFamily="34" charset="-122"/>
                          <a:sym typeface="Arial" panose="020B0604020202020204" pitchFamily="34" charset="0"/>
                        </a:rPr>
                        <a:t>用于改善急性缺血性脑卒中所致的神经症状、日常生活活动能力和功能障碍</a:t>
                      </a:r>
                      <a:endParaRPr lang="zh-CN" altLang="en-US" sz="1200" b="0" dirty="0">
                        <a:latin typeface="Arial" panose="020B0604020202020204" pitchFamily="34" charset="0"/>
                        <a:ea typeface="微软雅黑" panose="020B0503020204020204" pitchFamily="34" charset="-122"/>
                        <a:sym typeface="Arial" panose="020B0604020202020204" pitchFamily="34" charset="0"/>
                      </a:endParaRPr>
                    </a:p>
                  </a:txBody>
                  <a:tcPr anchor="ctr">
                    <a:lnL w="12700" cap="flat" cmpd="sng" algn="ctr">
                      <a:solidFill>
                        <a:schemeClr val="bg2"/>
                      </a:solidFill>
                      <a:prstDash val="sysDash"/>
                      <a:round/>
                      <a:headEnd type="none" w="med" len="med"/>
                      <a:tailEnd type="none" w="med" len="med"/>
                    </a:lnL>
                    <a:lnR w="12700" cap="flat" cmpd="sng" algn="ctr">
                      <a:solidFill>
                        <a:schemeClr val="bg2"/>
                      </a:solidFill>
                      <a:prstDash val="sysDash"/>
                      <a:round/>
                      <a:headEnd type="none" w="med" len="med"/>
                      <a:tailEnd type="none" w="med" len="med"/>
                    </a:lnR>
                    <a:lnT w="12700" cap="flat" cmpd="sng" algn="ctr">
                      <a:solidFill>
                        <a:schemeClr val="bg2"/>
                      </a:solidFill>
                      <a:prstDash val="sysDash"/>
                      <a:round/>
                      <a:headEnd type="none" w="med" len="med"/>
                      <a:tailEnd type="none" w="med" len="med"/>
                    </a:lnT>
                    <a:lnB w="12700" cap="flat" cmpd="sng" algn="ctr">
                      <a:solidFill>
                        <a:schemeClr val="bg2"/>
                      </a:solidFill>
                      <a:prstDash val="sysDash"/>
                      <a:round/>
                      <a:headEnd type="none" w="med" len="med"/>
                      <a:tailEnd type="none" w="med" len="med"/>
                    </a:lnB>
                    <a:noFill/>
                  </a:tcPr>
                </a:tc>
                <a:extLst>
                  <a:ext uri="{0D108BD9-81ED-4DB2-BD59-A6C34878D82A}">
                    <a16:rowId xmlns:a16="http://schemas.microsoft.com/office/drawing/2014/main" val="2346835039"/>
                  </a:ext>
                </a:extLst>
              </a:tr>
            </a:tbl>
          </a:graphicData>
        </a:graphic>
      </p:graphicFrame>
      <p:sp>
        <p:nvSpPr>
          <p:cNvPr id="14" name="矩形 13"/>
          <p:cNvSpPr/>
          <p:nvPr/>
        </p:nvSpPr>
        <p:spPr>
          <a:xfrm>
            <a:off x="6648920" y="3732858"/>
            <a:ext cx="5084845" cy="543047"/>
          </a:xfrm>
          <a:prstGeom prst="rect">
            <a:avLst/>
          </a:prstGeom>
          <a:solidFill>
            <a:srgbClr val="C00000"/>
          </a:solidFill>
        </p:spPr>
        <p:style>
          <a:lnRef idx="0">
            <a:schemeClr val="accent2"/>
          </a:lnRef>
          <a:fillRef idx="3">
            <a:schemeClr val="accent2"/>
          </a:fillRef>
          <a:effectRef idx="3">
            <a:schemeClr val="accent2"/>
          </a:effectRef>
          <a:fontRef idx="minor">
            <a:schemeClr val="lt1"/>
          </a:fontRef>
        </p:style>
        <p:txBody>
          <a:bodyPr wrap="square" anchor="ctr">
            <a:noAutofit/>
          </a:bodyPr>
          <a:lstStyle/>
          <a:p>
            <a:pPr>
              <a:lnSpc>
                <a:spcPct val="130000"/>
              </a:lnSpc>
            </a:pPr>
            <a:r>
              <a:rPr lang="zh-CN" altLang="en-US" b="1" dirty="0">
                <a:solidFill>
                  <a:schemeClr val="bg1"/>
                </a:solidFill>
                <a:latin typeface="Arial" panose="020B0604020202020204" pitchFamily="34" charset="0"/>
                <a:ea typeface="微软雅黑" panose="020B0503020204020204" pitchFamily="34" charset="-122"/>
                <a:sym typeface="Arial" panose="020B0604020202020204" pitchFamily="34" charset="0"/>
              </a:rPr>
              <a:t>同通用名中</a:t>
            </a:r>
            <a:r>
              <a:rPr lang="zh-CN" altLang="en-US" sz="2000" b="1" dirty="0">
                <a:solidFill>
                  <a:srgbClr val="FFFF00"/>
                </a:solidFill>
                <a:latin typeface="Arial" panose="020B0604020202020204" pitchFamily="34" charset="0"/>
                <a:ea typeface="微软雅黑" panose="020B0503020204020204" pitchFamily="34" charset="-122"/>
                <a:sym typeface="Arial" panose="020B0604020202020204" pitchFamily="34" charset="0"/>
              </a:rPr>
              <a:t>唯一符合上市销售要求</a:t>
            </a:r>
            <a:r>
              <a:rPr lang="en-US" altLang="zh-CN" b="1" baseline="30000" dirty="0">
                <a:solidFill>
                  <a:schemeClr val="bg1"/>
                </a:solidFill>
                <a:latin typeface="Arial" panose="020B0604020202020204" pitchFamily="34" charset="0"/>
                <a:ea typeface="微软雅黑" panose="020B0503020204020204" pitchFamily="34" charset="-122"/>
                <a:sym typeface="Arial" panose="020B0604020202020204" pitchFamily="34" charset="0"/>
              </a:rPr>
              <a:t>3</a:t>
            </a:r>
            <a:endParaRPr lang="zh-CN" altLang="en-US" b="1" baseline="30000"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8" name="矩形 7"/>
          <p:cNvSpPr/>
          <p:nvPr/>
        </p:nvSpPr>
        <p:spPr>
          <a:xfrm>
            <a:off x="6648920" y="4275905"/>
            <a:ext cx="5073202" cy="2215222"/>
          </a:xfrm>
          <a:prstGeom prst="rect">
            <a:avLst/>
          </a:prstGeom>
          <a:ln w="12700">
            <a:solidFill>
              <a:schemeClr val="bg2">
                <a:lumMod val="50000"/>
              </a:schemeClr>
            </a:solidFill>
            <a:prstDash val="dashDot"/>
          </a:ln>
        </p:spPr>
        <p:txBody>
          <a:bodyPr wrap="square">
            <a:spAutoFit/>
          </a:bodyPr>
          <a:lstStyle/>
          <a:p>
            <a:pPr marL="285750" indent="-285750">
              <a:lnSpc>
                <a:spcPct val="120000"/>
              </a:lnSpc>
              <a:spcBef>
                <a:spcPts val="600"/>
              </a:spcBef>
              <a:buFont typeface="Wingdings" panose="05000000000000000000" pitchFamily="2" charset="2"/>
              <a:buChar char="p"/>
            </a:pPr>
            <a:r>
              <a:rPr lang="en-US" altLang="zh-CN" sz="1400" dirty="0">
                <a:latin typeface="Arial" panose="020B0604020202020204" pitchFamily="34" charset="0"/>
                <a:ea typeface="微软雅黑" panose="020B0503020204020204" pitchFamily="34" charset="-122"/>
                <a:sym typeface="Arial" panose="020B0604020202020204" pitchFamily="34" charset="0"/>
              </a:rPr>
              <a:t>2019</a:t>
            </a:r>
            <a:r>
              <a:rPr lang="zh-CN" altLang="en-US" sz="1400" dirty="0">
                <a:latin typeface="Arial" panose="020B0604020202020204" pitchFamily="34" charset="0"/>
                <a:ea typeface="微软雅黑" panose="020B0503020204020204" pitchFamily="34" charset="-122"/>
                <a:sym typeface="Arial" panose="020B0604020202020204" pitchFamily="34" charset="0"/>
              </a:rPr>
              <a:t>年国家药监局印发通知，明确马来酸桂哌齐特：相关企业尽快开展上市后研究，在</a:t>
            </a:r>
            <a:r>
              <a:rPr lang="en-US" altLang="zh-CN" sz="1400" dirty="0">
                <a:latin typeface="Arial" panose="020B0604020202020204" pitchFamily="34" charset="0"/>
                <a:ea typeface="微软雅黑" panose="020B0503020204020204" pitchFamily="34" charset="-122"/>
                <a:sym typeface="Arial" panose="020B0604020202020204" pitchFamily="34" charset="0"/>
              </a:rPr>
              <a:t>2019</a:t>
            </a:r>
            <a:r>
              <a:rPr lang="zh-CN" altLang="en-US" sz="1400" dirty="0">
                <a:latin typeface="Arial" panose="020B0604020202020204" pitchFamily="34" charset="0"/>
                <a:ea typeface="微软雅黑" panose="020B0503020204020204" pitchFamily="34" charset="-122"/>
                <a:sym typeface="Arial" panose="020B0604020202020204" pitchFamily="34" charset="0"/>
              </a:rPr>
              <a:t>年</a:t>
            </a:r>
            <a:r>
              <a:rPr lang="en-US" altLang="zh-CN" sz="1400" dirty="0">
                <a:latin typeface="Arial" panose="020B0604020202020204" pitchFamily="34" charset="0"/>
                <a:ea typeface="微软雅黑" panose="020B0503020204020204" pitchFamily="34" charset="-122"/>
                <a:sym typeface="Arial" panose="020B0604020202020204" pitchFamily="34" charset="0"/>
              </a:rPr>
              <a:t>12</a:t>
            </a:r>
            <a:r>
              <a:rPr lang="zh-CN" altLang="en-US" sz="1400" dirty="0">
                <a:latin typeface="Arial" panose="020B0604020202020204" pitchFamily="34" charset="0"/>
                <a:ea typeface="微软雅黑" panose="020B0503020204020204" pitchFamily="34" charset="-122"/>
                <a:sym typeface="Arial" panose="020B0604020202020204" pitchFamily="34" charset="0"/>
              </a:rPr>
              <a:t>月</a:t>
            </a:r>
            <a:r>
              <a:rPr lang="en-US" altLang="zh-CN" sz="1400" dirty="0">
                <a:latin typeface="Arial" panose="020B0604020202020204" pitchFamily="34" charset="0"/>
                <a:ea typeface="微软雅黑" panose="020B0503020204020204" pitchFamily="34" charset="-122"/>
                <a:sym typeface="Arial" panose="020B0604020202020204" pitchFamily="34" charset="0"/>
              </a:rPr>
              <a:t>31</a:t>
            </a:r>
            <a:r>
              <a:rPr lang="zh-CN" altLang="en-US" sz="1400" dirty="0">
                <a:latin typeface="Arial" panose="020B0604020202020204" pitchFamily="34" charset="0"/>
                <a:ea typeface="微软雅黑" panose="020B0503020204020204" pitchFamily="34" charset="-122"/>
                <a:sym typeface="Arial" panose="020B0604020202020204" pitchFamily="34" charset="0"/>
              </a:rPr>
              <a:t>日前申报补充申请并取得受理通知书的，可继续销售；</a:t>
            </a:r>
            <a:r>
              <a:rPr lang="zh-CN" altLang="en-US" sz="1400" b="1" dirty="0">
                <a:latin typeface="Arial" panose="020B0604020202020204" pitchFamily="34" charset="0"/>
                <a:ea typeface="微软雅黑" panose="020B0503020204020204" pitchFamily="34" charset="-122"/>
                <a:sym typeface="Arial" panose="020B0604020202020204" pitchFamily="34" charset="0"/>
              </a:rPr>
              <a:t>否则应暂停销售</a:t>
            </a:r>
            <a:r>
              <a:rPr lang="zh-CN" altLang="en-US" sz="1400" dirty="0">
                <a:latin typeface="Arial" panose="020B0604020202020204" pitchFamily="34" charset="0"/>
                <a:ea typeface="微软雅黑" panose="020B0503020204020204" pitchFamily="34" charset="-122"/>
                <a:sym typeface="Arial" panose="020B0604020202020204" pitchFamily="34" charset="0"/>
              </a:rPr>
              <a:t>。相关企业通过技术审评并取得</a:t>
            </a:r>
            <a:r>
              <a:rPr lang="en-US" altLang="zh-CN" sz="1400" dirty="0">
                <a:latin typeface="Arial" panose="020B0604020202020204" pitchFamily="34" charset="0"/>
                <a:ea typeface="微软雅黑" panose="020B0503020204020204" pitchFamily="34" charset="-122"/>
                <a:sym typeface="Arial" panose="020B0604020202020204" pitchFamily="34" charset="0"/>
              </a:rPr>
              <a:t>《</a:t>
            </a:r>
            <a:r>
              <a:rPr lang="zh-CN" altLang="en-US" sz="1400" dirty="0">
                <a:latin typeface="Arial" panose="020B0604020202020204" pitchFamily="34" charset="0"/>
                <a:ea typeface="微软雅黑" panose="020B0503020204020204" pitchFamily="34" charset="-122"/>
                <a:sym typeface="Arial" panose="020B0604020202020204" pitchFamily="34" charset="0"/>
              </a:rPr>
              <a:t>药品补充申请批件</a:t>
            </a:r>
            <a:r>
              <a:rPr lang="en-US" altLang="zh-CN" sz="1400" dirty="0">
                <a:latin typeface="Arial" panose="020B0604020202020204" pitchFamily="34" charset="0"/>
                <a:ea typeface="微软雅黑" panose="020B0503020204020204" pitchFamily="34" charset="-122"/>
                <a:sym typeface="Arial" panose="020B0604020202020204" pitchFamily="34" charset="0"/>
              </a:rPr>
              <a:t>》</a:t>
            </a:r>
            <a:r>
              <a:rPr lang="zh-CN" altLang="en-US" sz="1400" dirty="0">
                <a:latin typeface="Arial" panose="020B0604020202020204" pitchFamily="34" charset="0"/>
                <a:ea typeface="微软雅黑" panose="020B0503020204020204" pitchFamily="34" charset="-122"/>
                <a:sym typeface="Arial" panose="020B0604020202020204" pitchFamily="34" charset="0"/>
              </a:rPr>
              <a:t>及经规范后的说明书后方可恢复销售。</a:t>
            </a:r>
            <a:r>
              <a:rPr lang="zh-CN" altLang="en-US" sz="1400" b="1" dirty="0">
                <a:latin typeface="Arial" panose="020B0604020202020204" pitchFamily="34" charset="0"/>
                <a:ea typeface="微软雅黑" panose="020B0503020204020204" pitchFamily="34" charset="-122"/>
                <a:sym typeface="Arial" panose="020B0604020202020204" pitchFamily="34" charset="0"/>
              </a:rPr>
              <a:t>未通过技术审评的，予以注销药品批准文号</a:t>
            </a:r>
            <a:r>
              <a:rPr lang="zh-CN" altLang="en-US" sz="1400" dirty="0">
                <a:latin typeface="Arial" panose="020B0604020202020204" pitchFamily="34" charset="0"/>
                <a:ea typeface="微软雅黑" panose="020B0503020204020204" pitchFamily="34" charset="-122"/>
                <a:sym typeface="Arial" panose="020B0604020202020204" pitchFamily="34" charset="0"/>
              </a:rPr>
              <a:t>。</a:t>
            </a:r>
            <a:endParaRPr lang="en-US" altLang="zh-CN" sz="1400" dirty="0">
              <a:latin typeface="Arial" panose="020B0604020202020204" pitchFamily="34" charset="0"/>
              <a:ea typeface="微软雅黑" panose="020B0503020204020204" pitchFamily="34" charset="-122"/>
              <a:sym typeface="Arial" panose="020B0604020202020204" pitchFamily="34" charset="0"/>
            </a:endParaRPr>
          </a:p>
          <a:p>
            <a:pPr marL="285750" indent="-285750">
              <a:lnSpc>
                <a:spcPct val="120000"/>
              </a:lnSpc>
              <a:spcBef>
                <a:spcPts val="600"/>
              </a:spcBef>
              <a:buFont typeface="Wingdings" panose="05000000000000000000" pitchFamily="2" charset="2"/>
              <a:buChar char="p"/>
            </a:pPr>
            <a:r>
              <a:rPr lang="zh-CN" altLang="en-US" sz="1400" dirty="0">
                <a:latin typeface="Arial" panose="020B0604020202020204" pitchFamily="34" charset="0"/>
                <a:ea typeface="微软雅黑" panose="020B0503020204020204" pitchFamily="34" charset="-122"/>
                <a:sym typeface="Arial" panose="020B0604020202020204" pitchFamily="34" charset="0"/>
              </a:rPr>
              <a:t>目前除北京四环外，</a:t>
            </a:r>
            <a:r>
              <a:rPr lang="zh-CN" altLang="en-US" sz="1400" b="1" dirty="0">
                <a:latin typeface="Arial" panose="020B0604020202020204" pitchFamily="34" charset="0"/>
                <a:ea typeface="微软雅黑" panose="020B0503020204020204" pitchFamily="34" charset="-122"/>
                <a:sym typeface="Arial" panose="020B0604020202020204" pitchFamily="34" charset="0"/>
              </a:rPr>
              <a:t>其余企业均</a:t>
            </a:r>
            <a:r>
              <a:rPr lang="zh-CN" altLang="en-US" sz="1400" dirty="0">
                <a:latin typeface="Arial" panose="020B0604020202020204" pitchFamily="34" charset="0"/>
                <a:ea typeface="微软雅黑" panose="020B0503020204020204" pitchFamily="34" charset="-122"/>
                <a:sym typeface="Arial" panose="020B0604020202020204" pitchFamily="34" charset="0"/>
              </a:rPr>
              <a:t>因未能在</a:t>
            </a:r>
            <a:r>
              <a:rPr lang="en-US" altLang="zh-CN" sz="1400" dirty="0">
                <a:latin typeface="Arial" panose="020B0604020202020204" pitchFamily="34" charset="0"/>
                <a:ea typeface="微软雅黑" panose="020B0503020204020204" pitchFamily="34" charset="-122"/>
                <a:sym typeface="Arial" panose="020B0604020202020204" pitchFamily="34" charset="0"/>
              </a:rPr>
              <a:t>2019</a:t>
            </a:r>
            <a:r>
              <a:rPr lang="zh-CN" altLang="en-US" sz="1400" dirty="0">
                <a:latin typeface="Arial" panose="020B0604020202020204" pitchFamily="34" charset="0"/>
                <a:ea typeface="微软雅黑" panose="020B0503020204020204" pitchFamily="34" charset="-122"/>
                <a:sym typeface="Arial" panose="020B0604020202020204" pitchFamily="34" charset="0"/>
              </a:rPr>
              <a:t>年</a:t>
            </a:r>
            <a:r>
              <a:rPr lang="en-US" altLang="zh-CN" sz="1400" dirty="0">
                <a:latin typeface="Arial" panose="020B0604020202020204" pitchFamily="34" charset="0"/>
                <a:ea typeface="微软雅黑" panose="020B0503020204020204" pitchFamily="34" charset="-122"/>
                <a:sym typeface="Arial" panose="020B0604020202020204" pitchFamily="34" charset="0"/>
              </a:rPr>
              <a:t>12</a:t>
            </a:r>
            <a:r>
              <a:rPr lang="zh-CN" altLang="en-US" sz="1400" dirty="0">
                <a:latin typeface="Arial" panose="020B0604020202020204" pitchFamily="34" charset="0"/>
                <a:ea typeface="微软雅黑" panose="020B0503020204020204" pitchFamily="34" charset="-122"/>
                <a:sym typeface="Arial" panose="020B0604020202020204" pitchFamily="34" charset="0"/>
              </a:rPr>
              <a:t>月</a:t>
            </a:r>
            <a:r>
              <a:rPr lang="en-US" altLang="zh-CN" sz="1400" dirty="0">
                <a:latin typeface="Arial" panose="020B0604020202020204" pitchFamily="34" charset="0"/>
                <a:ea typeface="微软雅黑" panose="020B0503020204020204" pitchFamily="34" charset="-122"/>
                <a:sym typeface="Arial" panose="020B0604020202020204" pitchFamily="34" charset="0"/>
              </a:rPr>
              <a:t>31</a:t>
            </a:r>
            <a:r>
              <a:rPr lang="zh-CN" altLang="en-US" sz="1400" dirty="0">
                <a:latin typeface="Arial" panose="020B0604020202020204" pitchFamily="34" charset="0"/>
                <a:ea typeface="微软雅黑" panose="020B0503020204020204" pitchFamily="34" charset="-122"/>
                <a:sym typeface="Arial" panose="020B0604020202020204" pitchFamily="34" charset="0"/>
              </a:rPr>
              <a:t>日前申报补充申请并取得受理通知书，因此</a:t>
            </a:r>
            <a:r>
              <a:rPr lang="zh-CN" altLang="en-US" sz="1400" b="1" dirty="0">
                <a:latin typeface="Arial" panose="020B0604020202020204" pitchFamily="34" charset="0"/>
                <a:ea typeface="微软雅黑" panose="020B0503020204020204" pitchFamily="34" charset="-122"/>
                <a:sym typeface="Arial" panose="020B0604020202020204" pitchFamily="34" charset="0"/>
              </a:rPr>
              <a:t>不得上市销售</a:t>
            </a:r>
            <a:r>
              <a:rPr lang="zh-CN" altLang="en-US" sz="1400" dirty="0">
                <a:latin typeface="Arial" panose="020B0604020202020204" pitchFamily="34" charset="0"/>
                <a:ea typeface="微软雅黑" panose="020B0503020204020204" pitchFamily="34" charset="-122"/>
                <a:sym typeface="Arial" panose="020B0604020202020204" pitchFamily="34" charset="0"/>
              </a:rPr>
              <a:t>。</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标题 8"/>
          <p:cNvSpPr>
            <a:spLocks noGrp="1"/>
          </p:cNvSpPr>
          <p:nvPr>
            <p:ph type="title"/>
            <p:custDataLst>
              <p:tags r:id="rId1"/>
            </p:custDataLst>
          </p:nvPr>
        </p:nvSpPr>
        <p:spPr>
          <a:xfrm>
            <a:off x="695216" y="-37644"/>
            <a:ext cx="11496784" cy="1079500"/>
          </a:xfrm>
        </p:spPr>
        <p:txBody>
          <a:bodyPr/>
          <a:lstStyle/>
          <a:p>
            <a:r>
              <a:rPr lang="zh-CN" altLang="en-US" sz="2800" dirty="0">
                <a:latin typeface="Arial" panose="020B0604020202020204" pitchFamily="34" charset="0"/>
                <a:ea typeface="微软雅黑" panose="020B0503020204020204" pitchFamily="34" charset="-122"/>
                <a:sym typeface="Arial" panose="020B0604020202020204" pitchFamily="34" charset="0"/>
              </a:rPr>
              <a:t>基本信息：</a:t>
            </a:r>
            <a:r>
              <a:rPr lang="zh-CN" altLang="en-US" sz="2400" kern="0" dirty="0">
                <a:latin typeface="Arial" panose="020B0604020202020204" pitchFamily="34" charset="0"/>
                <a:ea typeface="微软雅黑" panose="020B0503020204020204" pitchFamily="34" charset="-122"/>
                <a:sym typeface="Arial" panose="020B0604020202020204" pitchFamily="34" charset="0"/>
              </a:rPr>
              <a:t>桂哌齐特可为</a:t>
            </a:r>
            <a:r>
              <a:rPr lang="zh-CN" altLang="en-US" sz="2400" kern="0" dirty="0">
                <a:solidFill>
                  <a:srgbClr val="FF0000"/>
                </a:solidFill>
                <a:latin typeface="Arial" panose="020B0604020202020204" pitchFamily="34" charset="0"/>
                <a:ea typeface="微软雅黑" panose="020B0503020204020204" pitchFamily="34" charset="-122"/>
                <a:sym typeface="Arial" panose="020B0604020202020204" pitchFamily="34" charset="0"/>
              </a:rPr>
              <a:t>超出溶栓治疗时间窗的</a:t>
            </a:r>
            <a:r>
              <a:rPr lang="en-US" altLang="zh-CN" sz="2400" kern="0" dirty="0">
                <a:solidFill>
                  <a:srgbClr val="FF0000"/>
                </a:solidFill>
                <a:latin typeface="Arial" panose="020B0604020202020204" pitchFamily="34" charset="0"/>
                <a:ea typeface="微软雅黑" panose="020B0503020204020204" pitchFamily="34" charset="-122"/>
                <a:sym typeface="Arial" panose="020B0604020202020204" pitchFamily="34" charset="0"/>
              </a:rPr>
              <a:t>AIS</a:t>
            </a:r>
            <a:r>
              <a:rPr lang="zh-CN" altLang="en-US" sz="2400" kern="0" dirty="0">
                <a:solidFill>
                  <a:srgbClr val="FF0000"/>
                </a:solidFill>
                <a:latin typeface="Arial" panose="020B0604020202020204" pitchFamily="34" charset="0"/>
                <a:ea typeface="微软雅黑" panose="020B0503020204020204" pitchFamily="34" charset="-122"/>
                <a:sym typeface="Arial" panose="020B0604020202020204" pitchFamily="34" charset="0"/>
              </a:rPr>
              <a:t>患者</a:t>
            </a:r>
            <a:r>
              <a:rPr lang="zh-CN" altLang="en-US" sz="2400" kern="0" dirty="0">
                <a:latin typeface="Arial" panose="020B0604020202020204" pitchFamily="34" charset="0"/>
                <a:ea typeface="微软雅黑" panose="020B0503020204020204" pitchFamily="34" charset="-122"/>
                <a:sym typeface="Arial" panose="020B0604020202020204" pitchFamily="34" charset="0"/>
              </a:rPr>
              <a:t>提供治疗新选择</a:t>
            </a:r>
            <a:endParaRPr lang="zh-CN" altLang="en-US" sz="2800" dirty="0">
              <a:latin typeface="Arial" panose="020B0604020202020204" pitchFamily="34" charset="0"/>
              <a:ea typeface="微软雅黑" panose="020B0503020204020204" pitchFamily="34" charset="-122"/>
              <a:sym typeface="Arial" panose="020B0604020202020204" pitchFamily="34" charset="0"/>
            </a:endParaRPr>
          </a:p>
        </p:txBody>
      </p:sp>
      <p:sp>
        <p:nvSpPr>
          <p:cNvPr id="12" name="圆角矩形 7">
            <a:extLst>
              <a:ext uri="{FF2B5EF4-FFF2-40B4-BE49-F238E27FC236}">
                <a16:creationId xmlns:a16="http://schemas.microsoft.com/office/drawing/2014/main" id="{8A0E2505-08DE-B4A6-C227-C77649E1181B}"/>
              </a:ext>
            </a:extLst>
          </p:cNvPr>
          <p:cNvSpPr/>
          <p:nvPr/>
        </p:nvSpPr>
        <p:spPr>
          <a:xfrm>
            <a:off x="8394618" y="1182734"/>
            <a:ext cx="3434829" cy="4877065"/>
          </a:xfrm>
          <a:prstGeom prst="roundRect">
            <a:avLst>
              <a:gd name="adj" fmla="val 5121"/>
            </a:avLst>
          </a:prstGeom>
          <a:solidFill>
            <a:schemeClr val="tx1">
              <a:lumMod val="50000"/>
              <a:lumOff val="50000"/>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Arial" panose="020B0604020202020204" pitchFamily="34" charset="0"/>
              <a:ea typeface="微软雅黑" panose="020B0503020204020204" pitchFamily="34" charset="-122"/>
              <a:sym typeface="Arial" panose="020B0604020202020204" pitchFamily="34" charset="0"/>
            </a:endParaRPr>
          </a:p>
        </p:txBody>
      </p:sp>
      <p:sp>
        <p:nvSpPr>
          <p:cNvPr id="13" name="文本框 12">
            <a:extLst>
              <a:ext uri="{FF2B5EF4-FFF2-40B4-BE49-F238E27FC236}">
                <a16:creationId xmlns:a16="http://schemas.microsoft.com/office/drawing/2014/main" id="{87924744-DE8A-9EB9-FC5A-1ED83381D8DB}"/>
              </a:ext>
            </a:extLst>
          </p:cNvPr>
          <p:cNvSpPr txBox="1"/>
          <p:nvPr/>
        </p:nvSpPr>
        <p:spPr>
          <a:xfrm>
            <a:off x="8496979" y="1656577"/>
            <a:ext cx="3320714" cy="3416320"/>
          </a:xfrm>
          <a:prstGeom prst="rect">
            <a:avLst/>
          </a:prstGeom>
          <a:noFill/>
        </p:spPr>
        <p:txBody>
          <a:bodyPr wrap="square">
            <a:spAutoFit/>
          </a:bodyPr>
          <a:lstStyle>
            <a:defPPr>
              <a:defRPr lang="zh-CN"/>
            </a:defPPr>
            <a:lvl1pPr marR="0" lvl="0" indent="0" fontAlgn="auto">
              <a:lnSpc>
                <a:spcPct val="150000"/>
              </a:lnSpc>
              <a:spcBef>
                <a:spcPts val="0"/>
              </a:spcBef>
              <a:spcAft>
                <a:spcPts val="0"/>
              </a:spcAft>
              <a:buClrTx/>
              <a:buSzTx/>
              <a:buFontTx/>
              <a:buNone/>
              <a:tabLst/>
              <a:defRPr kumimoji="0" sz="1200" b="0" i="0" u="none" strike="noStrike" cap="none" spc="0" normalizeH="0" baseline="0">
                <a:ln>
                  <a:noFill/>
                </a:ln>
                <a:solidFill>
                  <a:schemeClr val="bg2">
                    <a:lumMod val="25000"/>
                  </a:schemeClr>
                </a:solidFill>
                <a:effectLst/>
                <a:uLnTx/>
                <a:uFillTx/>
                <a:latin typeface="思源黑体 CN Normal" panose="020B0400000000000000" pitchFamily="34" charset="-122"/>
                <a:ea typeface="思源黑体 CN Normal" panose="020B0400000000000000" pitchFamily="34" charset="-122"/>
              </a:defRPr>
            </a:lvl1pPr>
          </a:lstStyle>
          <a:p>
            <a:pPr marL="285750" marR="0" indent="-285750" algn="l" defTabSz="914400" eaLnBrk="1" fontAlgn="base" latinLnBrk="0" hangingPunct="1">
              <a:spcBef>
                <a:spcPct val="0"/>
              </a:spcBef>
              <a:spcAft>
                <a:spcPct val="0"/>
              </a:spcAft>
              <a:buClrTx/>
              <a:buSzTx/>
              <a:buFont typeface="Wingdings" panose="05000000000000000000" pitchFamily="2" charset="2"/>
              <a:buChar char="p"/>
              <a:defRPr/>
            </a:pPr>
            <a:r>
              <a:rPr lang="zh-CN" altLang="en-US" sz="1600" b="1" dirty="0">
                <a:solidFill>
                  <a:srgbClr val="FF0000"/>
                </a:solidFill>
                <a:latin typeface="Arial" panose="020B0604020202020204" pitchFamily="34" charset="0"/>
                <a:ea typeface="微软雅黑" panose="020B0503020204020204" pitchFamily="34" charset="-122"/>
                <a:sym typeface="Arial" panose="020B0604020202020204" pitchFamily="34" charset="0"/>
              </a:rPr>
              <a:t>适应症相同：</a:t>
            </a:r>
            <a:r>
              <a:rPr lang="zh-CN" altLang="en-US" sz="1600" dirty="0">
                <a:latin typeface="Arial" panose="020B0604020202020204" pitchFamily="34" charset="0"/>
                <a:ea typeface="微软雅黑" panose="020B0503020204020204" pitchFamily="34" charset="-122"/>
                <a:sym typeface="Arial" panose="020B0604020202020204" pitchFamily="34" charset="0"/>
              </a:rPr>
              <a:t>两者说明书适应症均明确用于急性缺血性脑卒中</a:t>
            </a:r>
            <a:endParaRPr lang="en-US" altLang="zh-CN" sz="1600" dirty="0">
              <a:latin typeface="Arial" panose="020B0604020202020204" pitchFamily="34" charset="0"/>
              <a:ea typeface="微软雅黑" panose="020B0503020204020204" pitchFamily="34" charset="-122"/>
              <a:sym typeface="Arial" panose="020B0604020202020204" pitchFamily="34" charset="0"/>
            </a:endParaRPr>
          </a:p>
          <a:p>
            <a:pPr marL="285750" marR="0" indent="-285750" algn="l" defTabSz="914400" eaLnBrk="1" fontAlgn="base" latinLnBrk="0" hangingPunct="1">
              <a:spcBef>
                <a:spcPct val="0"/>
              </a:spcBef>
              <a:spcAft>
                <a:spcPct val="0"/>
              </a:spcAft>
              <a:buClrTx/>
              <a:buSzTx/>
              <a:buFont typeface="Wingdings" panose="05000000000000000000" pitchFamily="2" charset="2"/>
              <a:buChar char="p"/>
              <a:defRPr/>
            </a:pPr>
            <a:r>
              <a:rPr lang="zh-CN" altLang="en-US" sz="1600" b="1" dirty="0">
                <a:solidFill>
                  <a:srgbClr val="FF0000"/>
                </a:solidFill>
                <a:latin typeface="Arial" panose="020B0604020202020204" pitchFamily="34" charset="0"/>
                <a:ea typeface="微软雅黑" panose="020B0503020204020204" pitchFamily="34" charset="-122"/>
                <a:sym typeface="Arial" panose="020B0604020202020204" pitchFamily="34" charset="0"/>
              </a:rPr>
              <a:t>剂型相同：</a:t>
            </a:r>
            <a:r>
              <a:rPr lang="zh-CN" altLang="en-US" sz="1600" dirty="0">
                <a:latin typeface="Arial" panose="020B0604020202020204" pitchFamily="34" charset="0"/>
                <a:ea typeface="微软雅黑" panose="020B0503020204020204" pitchFamily="34" charset="-122"/>
                <a:sym typeface="Arial" panose="020B0604020202020204" pitchFamily="34" charset="0"/>
              </a:rPr>
              <a:t>两者均为注射剂</a:t>
            </a:r>
            <a:endParaRPr lang="en-US" altLang="zh-CN" sz="1600" dirty="0">
              <a:latin typeface="Arial" panose="020B0604020202020204" pitchFamily="34" charset="0"/>
              <a:ea typeface="微软雅黑" panose="020B0503020204020204" pitchFamily="34" charset="-122"/>
              <a:sym typeface="Arial" panose="020B0604020202020204" pitchFamily="34" charset="0"/>
            </a:endParaRPr>
          </a:p>
          <a:p>
            <a:pPr marL="285750" indent="-285750" fontAlgn="base">
              <a:spcBef>
                <a:spcPct val="0"/>
              </a:spcBef>
              <a:spcAft>
                <a:spcPct val="0"/>
              </a:spcAft>
              <a:buFont typeface="Wingdings" panose="05000000000000000000" pitchFamily="2" charset="2"/>
              <a:buChar char="p"/>
              <a:defRPr/>
            </a:pPr>
            <a:r>
              <a:rPr lang="zh-CN" altLang="en-US" sz="1600" b="1" dirty="0">
                <a:solidFill>
                  <a:srgbClr val="FF0000"/>
                </a:solidFill>
                <a:latin typeface="Arial" panose="020B0604020202020204" pitchFamily="34" charset="0"/>
                <a:ea typeface="微软雅黑" panose="020B0503020204020204" pitchFamily="34" charset="-122"/>
                <a:sym typeface="Arial" panose="020B0604020202020204" pitchFamily="34" charset="0"/>
              </a:rPr>
              <a:t>指南推荐地位相同：</a:t>
            </a:r>
            <a:r>
              <a:rPr lang="en-US" altLang="zh-CN" sz="1600" dirty="0">
                <a:latin typeface="Arial" panose="020B0604020202020204" pitchFamily="34" charset="0"/>
                <a:ea typeface="微软雅黑" panose="020B0503020204020204" pitchFamily="34" charset="-122"/>
                <a:sym typeface="Arial" panose="020B0604020202020204" pitchFamily="34" charset="0"/>
              </a:rPr>
              <a:t>《</a:t>
            </a:r>
            <a:r>
              <a:rPr lang="zh-CN" altLang="en-US" sz="1600" dirty="0">
                <a:latin typeface="Arial" panose="020B0604020202020204" pitchFamily="34" charset="0"/>
                <a:ea typeface="微软雅黑" panose="020B0503020204020204" pitchFamily="34" charset="-122"/>
                <a:sym typeface="Arial" panose="020B0604020202020204" pitchFamily="34" charset="0"/>
              </a:rPr>
              <a:t>中国急性缺血性卒中诊治指南</a:t>
            </a:r>
            <a:r>
              <a:rPr lang="en-US" altLang="zh-CN" sz="1600" dirty="0">
                <a:latin typeface="Arial" panose="020B0604020202020204" pitchFamily="34" charset="0"/>
                <a:ea typeface="微软雅黑" panose="020B0503020204020204" pitchFamily="34" charset="-122"/>
                <a:sym typeface="Arial" panose="020B0604020202020204" pitchFamily="34" charset="0"/>
              </a:rPr>
              <a:t>2023》</a:t>
            </a:r>
            <a:r>
              <a:rPr lang="zh-CN" altLang="en-US" sz="1600" dirty="0">
                <a:latin typeface="Arial" panose="020B0604020202020204" pitchFamily="34" charset="0"/>
                <a:ea typeface="微软雅黑" panose="020B0503020204020204" pitchFamily="34" charset="-122"/>
                <a:sym typeface="Arial" panose="020B0604020202020204" pitchFamily="34" charset="0"/>
              </a:rPr>
              <a:t>中两者均为</a:t>
            </a:r>
            <a:r>
              <a:rPr lang="zh-CN" altLang="en-US" sz="1600" b="1" dirty="0">
                <a:latin typeface="Arial" panose="020B0604020202020204" pitchFamily="34" charset="0"/>
                <a:ea typeface="微软雅黑" panose="020B0503020204020204" pitchFamily="34" charset="-122"/>
                <a:sym typeface="Arial" panose="020B0604020202020204" pitchFamily="34" charset="0"/>
              </a:rPr>
              <a:t>同级别同证据推荐</a:t>
            </a:r>
            <a:endParaRPr lang="zh-CN" altLang="en-US" sz="1600" dirty="0">
              <a:latin typeface="Arial" panose="020B0604020202020204" pitchFamily="34" charset="0"/>
              <a:ea typeface="微软雅黑" panose="020B0503020204020204" pitchFamily="34" charset="-122"/>
              <a:sym typeface="Arial" panose="020B0604020202020204" pitchFamily="34" charset="0"/>
            </a:endParaRPr>
          </a:p>
          <a:p>
            <a:pPr marL="285750" marR="0" indent="-285750" algn="l" defTabSz="914400" eaLnBrk="1" fontAlgn="base" latinLnBrk="0" hangingPunct="1">
              <a:spcBef>
                <a:spcPct val="0"/>
              </a:spcBef>
              <a:spcAft>
                <a:spcPct val="0"/>
              </a:spcAft>
              <a:buClrTx/>
              <a:buSzTx/>
              <a:buFont typeface="Wingdings" panose="05000000000000000000" pitchFamily="2" charset="2"/>
              <a:buChar char="p"/>
              <a:defRPr/>
            </a:pPr>
            <a:r>
              <a:rPr lang="zh-CN" altLang="en-US" sz="1600" b="1" dirty="0">
                <a:solidFill>
                  <a:srgbClr val="FF0000"/>
                </a:solidFill>
                <a:latin typeface="Arial" panose="020B0604020202020204" pitchFamily="34" charset="0"/>
                <a:ea typeface="微软雅黑" panose="020B0503020204020204" pitchFamily="34" charset="-122"/>
                <a:sym typeface="Arial" panose="020B0604020202020204" pitchFamily="34" charset="0"/>
              </a:rPr>
              <a:t>丁苯酞在脑卒中治疗领域应用最广泛</a:t>
            </a:r>
            <a:endParaRPr lang="en-US" altLang="zh-CN" sz="1600" b="1" dirty="0">
              <a:solidFill>
                <a:srgbClr val="FF0000"/>
              </a:solidFill>
              <a:latin typeface="Arial" panose="020B0604020202020204" pitchFamily="34" charset="0"/>
              <a:ea typeface="微软雅黑" panose="020B0503020204020204" pitchFamily="34" charset="-122"/>
              <a:sym typeface="Arial" panose="020B0604020202020204" pitchFamily="34" charset="0"/>
            </a:endParaRPr>
          </a:p>
          <a:p>
            <a:pPr marL="285750" marR="0" indent="-285750" algn="l" defTabSz="914400" eaLnBrk="1" fontAlgn="base" latinLnBrk="0" hangingPunct="1">
              <a:spcBef>
                <a:spcPct val="0"/>
              </a:spcBef>
              <a:spcAft>
                <a:spcPct val="0"/>
              </a:spcAft>
              <a:buClrTx/>
              <a:buSzTx/>
              <a:buFont typeface="Wingdings" panose="05000000000000000000" pitchFamily="2" charset="2"/>
              <a:buChar char="p"/>
              <a:defRPr/>
            </a:pPr>
            <a:endParaRPr lang="en-US" altLang="zh-CN" sz="1600" b="1" dirty="0">
              <a:solidFill>
                <a:srgbClr val="FF0000"/>
              </a:solidFill>
              <a:latin typeface="Arial" panose="020B0604020202020204" pitchFamily="34" charset="0"/>
              <a:ea typeface="微软雅黑" panose="020B0503020204020204" pitchFamily="34" charset="-122"/>
              <a:sym typeface="Arial" panose="020B0604020202020204" pitchFamily="34" charset="0"/>
            </a:endParaRPr>
          </a:p>
        </p:txBody>
      </p:sp>
      <p:sp>
        <p:nvSpPr>
          <p:cNvPr id="14" name="3">
            <a:extLst>
              <a:ext uri="{FF2B5EF4-FFF2-40B4-BE49-F238E27FC236}">
                <a16:creationId xmlns:a16="http://schemas.microsoft.com/office/drawing/2014/main" id="{6406EBD1-54CE-C48C-8C7A-8817D832B0F7}"/>
              </a:ext>
            </a:extLst>
          </p:cNvPr>
          <p:cNvSpPr/>
          <p:nvPr/>
        </p:nvSpPr>
        <p:spPr>
          <a:xfrm>
            <a:off x="6384492" y="2469455"/>
            <a:ext cx="310613" cy="251828"/>
          </a:xfrm>
          <a:custGeom>
            <a:avLst/>
            <a:gdLst>
              <a:gd name="connsiteX0" fmla="*/ 424975 w 608697"/>
              <a:gd name="connsiteY0" fmla="*/ 168488 h 531358"/>
              <a:gd name="connsiteX1" fmla="*/ 387604 w 608697"/>
              <a:gd name="connsiteY1" fmla="*/ 205806 h 531358"/>
              <a:gd name="connsiteX2" fmla="*/ 424975 w 608697"/>
              <a:gd name="connsiteY2" fmla="*/ 243124 h 531358"/>
              <a:gd name="connsiteX3" fmla="*/ 462346 w 608697"/>
              <a:gd name="connsiteY3" fmla="*/ 205806 h 531358"/>
              <a:gd name="connsiteX4" fmla="*/ 424975 w 608697"/>
              <a:gd name="connsiteY4" fmla="*/ 168488 h 531358"/>
              <a:gd name="connsiteX5" fmla="*/ 287947 w 608697"/>
              <a:gd name="connsiteY5" fmla="*/ 168488 h 531358"/>
              <a:gd name="connsiteX6" fmla="*/ 250576 w 608697"/>
              <a:gd name="connsiteY6" fmla="*/ 205806 h 531358"/>
              <a:gd name="connsiteX7" fmla="*/ 287947 w 608697"/>
              <a:gd name="connsiteY7" fmla="*/ 243124 h 531358"/>
              <a:gd name="connsiteX8" fmla="*/ 325318 w 608697"/>
              <a:gd name="connsiteY8" fmla="*/ 205806 h 531358"/>
              <a:gd name="connsiteX9" fmla="*/ 287947 w 608697"/>
              <a:gd name="connsiteY9" fmla="*/ 168488 h 531358"/>
              <a:gd name="connsiteX10" fmla="*/ 102356 w 608697"/>
              <a:gd name="connsiteY10" fmla="*/ 121231 h 531358"/>
              <a:gd name="connsiteX11" fmla="*/ 98850 w 608697"/>
              <a:gd name="connsiteY11" fmla="*/ 127711 h 531358"/>
              <a:gd name="connsiteX12" fmla="*/ 76842 w 608697"/>
              <a:gd name="connsiteY12" fmla="*/ 217990 h 531358"/>
              <a:gd name="connsiteX13" fmla="*/ 98850 w 608697"/>
              <a:gd name="connsiteY13" fmla="*/ 308194 h 531358"/>
              <a:gd name="connsiteX14" fmla="*/ 157488 w 608697"/>
              <a:gd name="connsiteY14" fmla="*/ 380223 h 531358"/>
              <a:gd name="connsiteX15" fmla="*/ 344668 w 608697"/>
              <a:gd name="connsiteY15" fmla="*/ 444729 h 531358"/>
              <a:gd name="connsiteX16" fmla="*/ 370257 w 608697"/>
              <a:gd name="connsiteY16" fmla="*/ 443687 h 531358"/>
              <a:gd name="connsiteX17" fmla="*/ 236717 w 608697"/>
              <a:gd name="connsiteY17" fmla="*/ 477876 h 531358"/>
              <a:gd name="connsiteX18" fmla="*/ 198072 w 608697"/>
              <a:gd name="connsiteY18" fmla="*/ 475344 h 531358"/>
              <a:gd name="connsiteX19" fmla="*/ 82437 w 608697"/>
              <a:gd name="connsiteY19" fmla="*/ 531284 h 531358"/>
              <a:gd name="connsiteX20" fmla="*/ 81542 w 608697"/>
              <a:gd name="connsiteY20" fmla="*/ 531358 h 531358"/>
              <a:gd name="connsiteX21" fmla="*/ 75051 w 608697"/>
              <a:gd name="connsiteY21" fmla="*/ 527857 h 531358"/>
              <a:gd name="connsiteX22" fmla="*/ 74753 w 608697"/>
              <a:gd name="connsiteY22" fmla="*/ 519738 h 531358"/>
              <a:gd name="connsiteX23" fmla="*/ 88778 w 608697"/>
              <a:gd name="connsiteY23" fmla="*/ 435046 h 531358"/>
              <a:gd name="connsiteX24" fmla="*/ 0 w 608697"/>
              <a:gd name="connsiteY24" fmla="*/ 282198 h 531358"/>
              <a:gd name="connsiteX25" fmla="*/ 102356 w 608697"/>
              <a:gd name="connsiteY25" fmla="*/ 121231 h 531358"/>
              <a:gd name="connsiteX26" fmla="*/ 356424 w 608697"/>
              <a:gd name="connsiteY26" fmla="*/ 0 h 531358"/>
              <a:gd name="connsiteX27" fmla="*/ 608697 w 608697"/>
              <a:gd name="connsiteY27" fmla="*/ 211244 h 531358"/>
              <a:gd name="connsiteX28" fmla="*/ 518290 w 608697"/>
              <a:gd name="connsiteY28" fmla="*/ 373401 h 531358"/>
              <a:gd name="connsiteX29" fmla="*/ 531941 w 608697"/>
              <a:gd name="connsiteY29" fmla="*/ 441109 h 531358"/>
              <a:gd name="connsiteX30" fmla="*/ 531120 w 608697"/>
              <a:gd name="connsiteY30" fmla="*/ 465391 h 531358"/>
              <a:gd name="connsiteX31" fmla="*/ 511577 w 608697"/>
              <a:gd name="connsiteY31" fmla="*/ 475894 h 531358"/>
              <a:gd name="connsiteX32" fmla="*/ 509041 w 608697"/>
              <a:gd name="connsiteY32" fmla="*/ 475745 h 531358"/>
              <a:gd name="connsiteX33" fmla="*/ 391408 w 608697"/>
              <a:gd name="connsiteY33" fmla="*/ 420476 h 531358"/>
              <a:gd name="connsiteX34" fmla="*/ 356424 w 608697"/>
              <a:gd name="connsiteY34" fmla="*/ 422487 h 531358"/>
              <a:gd name="connsiteX35" fmla="*/ 104225 w 608697"/>
              <a:gd name="connsiteY35" fmla="*/ 211244 h 531358"/>
              <a:gd name="connsiteX36" fmla="*/ 356424 w 608697"/>
              <a:gd name="connsiteY36" fmla="*/ 0 h 5313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608697" h="531358">
                <a:moveTo>
                  <a:pt x="424975" y="168488"/>
                </a:moveTo>
                <a:cubicBezTo>
                  <a:pt x="404312" y="168488"/>
                  <a:pt x="387604" y="185248"/>
                  <a:pt x="387604" y="205806"/>
                </a:cubicBezTo>
                <a:cubicBezTo>
                  <a:pt x="387604" y="226439"/>
                  <a:pt x="404312" y="243124"/>
                  <a:pt x="424975" y="243124"/>
                </a:cubicBezTo>
                <a:cubicBezTo>
                  <a:pt x="445562" y="243124"/>
                  <a:pt x="462346" y="226439"/>
                  <a:pt x="462346" y="205806"/>
                </a:cubicBezTo>
                <a:cubicBezTo>
                  <a:pt x="462346" y="185248"/>
                  <a:pt x="445637" y="168488"/>
                  <a:pt x="424975" y="168488"/>
                </a:cubicBezTo>
                <a:close/>
                <a:moveTo>
                  <a:pt x="287947" y="168488"/>
                </a:moveTo>
                <a:cubicBezTo>
                  <a:pt x="267285" y="168488"/>
                  <a:pt x="250576" y="185248"/>
                  <a:pt x="250576" y="205806"/>
                </a:cubicBezTo>
                <a:cubicBezTo>
                  <a:pt x="250576" y="226439"/>
                  <a:pt x="267285" y="243124"/>
                  <a:pt x="287947" y="243124"/>
                </a:cubicBezTo>
                <a:cubicBezTo>
                  <a:pt x="308610" y="243124"/>
                  <a:pt x="325318" y="226439"/>
                  <a:pt x="325318" y="205806"/>
                </a:cubicBezTo>
                <a:cubicBezTo>
                  <a:pt x="325318" y="185248"/>
                  <a:pt x="308610" y="168488"/>
                  <a:pt x="287947" y="168488"/>
                </a:cubicBezTo>
                <a:close/>
                <a:moveTo>
                  <a:pt x="102356" y="121231"/>
                </a:moveTo>
                <a:cubicBezTo>
                  <a:pt x="101162" y="123317"/>
                  <a:pt x="99969" y="125477"/>
                  <a:pt x="98850" y="127711"/>
                </a:cubicBezTo>
                <a:cubicBezTo>
                  <a:pt x="84227" y="156240"/>
                  <a:pt x="76842" y="186631"/>
                  <a:pt x="76842" y="217990"/>
                </a:cubicBezTo>
                <a:cubicBezTo>
                  <a:pt x="76842" y="249275"/>
                  <a:pt x="84227" y="279666"/>
                  <a:pt x="98850" y="308194"/>
                </a:cubicBezTo>
                <a:cubicBezTo>
                  <a:pt x="112726" y="335308"/>
                  <a:pt x="132496" y="359516"/>
                  <a:pt x="157488" y="380223"/>
                </a:cubicBezTo>
                <a:cubicBezTo>
                  <a:pt x="207845" y="421787"/>
                  <a:pt x="274317" y="444729"/>
                  <a:pt x="344668" y="444729"/>
                </a:cubicBezTo>
                <a:cubicBezTo>
                  <a:pt x="353173" y="444729"/>
                  <a:pt x="361752" y="444357"/>
                  <a:pt x="370257" y="443687"/>
                </a:cubicBezTo>
                <a:cubicBezTo>
                  <a:pt x="332209" y="465288"/>
                  <a:pt x="286254" y="477876"/>
                  <a:pt x="236717" y="477876"/>
                </a:cubicBezTo>
                <a:cubicBezTo>
                  <a:pt x="223736" y="477876"/>
                  <a:pt x="210755" y="477057"/>
                  <a:pt x="198072" y="475344"/>
                </a:cubicBezTo>
                <a:cubicBezTo>
                  <a:pt x="160397" y="499478"/>
                  <a:pt x="110637" y="528155"/>
                  <a:pt x="82437" y="531284"/>
                </a:cubicBezTo>
                <a:cubicBezTo>
                  <a:pt x="82138" y="531358"/>
                  <a:pt x="81840" y="531358"/>
                  <a:pt x="81542" y="531358"/>
                </a:cubicBezTo>
                <a:cubicBezTo>
                  <a:pt x="78930" y="531358"/>
                  <a:pt x="76469" y="530017"/>
                  <a:pt x="75051" y="527857"/>
                </a:cubicBezTo>
                <a:cubicBezTo>
                  <a:pt x="73410" y="525399"/>
                  <a:pt x="73335" y="522271"/>
                  <a:pt x="74753" y="519738"/>
                </a:cubicBezTo>
                <a:cubicBezTo>
                  <a:pt x="75051" y="519291"/>
                  <a:pt x="99223" y="476014"/>
                  <a:pt x="88778" y="435046"/>
                </a:cubicBezTo>
                <a:cubicBezTo>
                  <a:pt x="32303" y="397653"/>
                  <a:pt x="0" y="342160"/>
                  <a:pt x="0" y="282198"/>
                </a:cubicBezTo>
                <a:cubicBezTo>
                  <a:pt x="0" y="215532"/>
                  <a:pt x="40584" y="156538"/>
                  <a:pt x="102356" y="121231"/>
                </a:cubicBezTo>
                <a:close/>
                <a:moveTo>
                  <a:pt x="356424" y="0"/>
                </a:moveTo>
                <a:cubicBezTo>
                  <a:pt x="495540" y="0"/>
                  <a:pt x="608697" y="94747"/>
                  <a:pt x="608697" y="211244"/>
                </a:cubicBezTo>
                <a:cubicBezTo>
                  <a:pt x="608697" y="274408"/>
                  <a:pt x="575802" y="333178"/>
                  <a:pt x="518290" y="373401"/>
                </a:cubicBezTo>
                <a:cubicBezTo>
                  <a:pt x="512845" y="406324"/>
                  <a:pt x="531717" y="440811"/>
                  <a:pt x="531941" y="441109"/>
                </a:cubicBezTo>
                <a:cubicBezTo>
                  <a:pt x="536267" y="448781"/>
                  <a:pt x="535969" y="458092"/>
                  <a:pt x="531120" y="465391"/>
                </a:cubicBezTo>
                <a:cubicBezTo>
                  <a:pt x="526794" y="472021"/>
                  <a:pt x="519484" y="475894"/>
                  <a:pt x="511577" y="475894"/>
                </a:cubicBezTo>
                <a:cubicBezTo>
                  <a:pt x="510756" y="475894"/>
                  <a:pt x="509936" y="475894"/>
                  <a:pt x="509041" y="475745"/>
                </a:cubicBezTo>
                <a:cubicBezTo>
                  <a:pt x="484574" y="473064"/>
                  <a:pt x="444966" y="454442"/>
                  <a:pt x="391408" y="420476"/>
                </a:cubicBezTo>
                <a:cubicBezTo>
                  <a:pt x="379920" y="421817"/>
                  <a:pt x="368135" y="422487"/>
                  <a:pt x="356424" y="422487"/>
                </a:cubicBezTo>
                <a:cubicBezTo>
                  <a:pt x="217382" y="422487"/>
                  <a:pt x="104225" y="327741"/>
                  <a:pt x="104225" y="211244"/>
                </a:cubicBezTo>
                <a:cubicBezTo>
                  <a:pt x="104225" y="94747"/>
                  <a:pt x="217382" y="0"/>
                  <a:pt x="356424" y="0"/>
                </a:cubicBezTo>
                <a:close/>
              </a:path>
            </a:pathLst>
          </a:custGeom>
          <a:solidFill>
            <a:schemeClr val="bg1"/>
          </a:solidFill>
          <a:ln w="3175" cap="rnd">
            <a:noFill/>
            <a:prstDash val="solid"/>
            <a:round/>
            <a:headEnd/>
            <a:tailEn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rmAutofit fontScale="62500" lnSpcReduction="20000"/>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914354"/>
            <a:endParaRPr lang="zh-CN" altLang="en-US" sz="2000" b="1" i="1">
              <a:solidFill>
                <a:schemeClr val="bg1">
                  <a:lumMod val="9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15" name="圆角矩形 8">
            <a:extLst>
              <a:ext uri="{FF2B5EF4-FFF2-40B4-BE49-F238E27FC236}">
                <a16:creationId xmlns:a16="http://schemas.microsoft.com/office/drawing/2014/main" id="{CF7F6E5F-2F9F-7BC6-A70C-9CC77E7E1AA4}"/>
              </a:ext>
            </a:extLst>
          </p:cNvPr>
          <p:cNvSpPr/>
          <p:nvPr/>
        </p:nvSpPr>
        <p:spPr>
          <a:xfrm>
            <a:off x="8568950" y="882756"/>
            <a:ext cx="3133621" cy="657286"/>
          </a:xfrm>
          <a:prstGeom prst="roundRect">
            <a:avLst>
              <a:gd name="adj" fmla="val 20000"/>
            </a:avLst>
          </a:prstGeom>
          <a:solidFill>
            <a:srgbClr val="C00000"/>
          </a:solidFill>
          <a:ln/>
        </p:spPr>
        <p:style>
          <a:lnRef idx="0">
            <a:schemeClr val="accent2"/>
          </a:lnRef>
          <a:fillRef idx="3">
            <a:schemeClr val="accent2"/>
          </a:fillRef>
          <a:effectRef idx="3">
            <a:schemeClr val="accent2"/>
          </a:effectRef>
          <a:fontRef idx="minor">
            <a:schemeClr val="lt1"/>
          </a:fontRef>
        </p:style>
        <p:txBody>
          <a:bodyPr rot="0" spcFirstLastPara="0" vert="horz" wrap="square" lIns="91440" tIns="45720" rIns="91440" bIns="45720" numCol="1" spcCol="0" rtlCol="0" fromWordArt="0" anchor="ctr" anchorCtr="0" forceAA="0" compatLnSpc="1">
            <a:noAutofit/>
          </a:bodyPr>
          <a:lstStyle/>
          <a:p>
            <a:pPr algn="ctr"/>
            <a:r>
              <a:rPr lang="zh-CN" altLang="en-US" sz="2000" b="1" dirty="0">
                <a:solidFill>
                  <a:schemeClr val="bg1"/>
                </a:solidFill>
                <a:latin typeface="Arial" panose="020B0604020202020204" pitchFamily="34" charset="0"/>
                <a:ea typeface="微软雅黑" panose="020B0503020204020204" pitchFamily="34" charset="-122"/>
                <a:sym typeface="Arial" panose="020B0604020202020204" pitchFamily="34" charset="0"/>
              </a:rPr>
              <a:t>建议参照药：</a:t>
            </a:r>
            <a:endParaRPr lang="en-US" altLang="zh-CN" sz="2000" b="1"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a:p>
            <a:pPr algn="ctr"/>
            <a:r>
              <a:rPr lang="zh-CN" altLang="en-US" sz="2000" b="1" dirty="0">
                <a:solidFill>
                  <a:srgbClr val="FFFF00"/>
                </a:solidFill>
                <a:latin typeface="Arial" panose="020B0604020202020204" pitchFamily="34" charset="0"/>
                <a:ea typeface="微软雅黑" panose="020B0503020204020204" pitchFamily="34" charset="-122"/>
                <a:sym typeface="Arial" panose="020B0604020202020204" pitchFamily="34" charset="0"/>
              </a:rPr>
              <a:t>丁苯酞氯化钠注射液</a:t>
            </a:r>
            <a:endParaRPr lang="zh-CN" altLang="en-US" sz="2000" b="1" baseline="30000" dirty="0">
              <a:solidFill>
                <a:srgbClr val="FFFF00"/>
              </a:solidFill>
              <a:latin typeface="Arial" panose="020B0604020202020204" pitchFamily="34" charset="0"/>
              <a:ea typeface="微软雅黑" panose="020B0503020204020204" pitchFamily="34" charset="-122"/>
              <a:sym typeface="Arial" panose="020B0604020202020204" pitchFamily="34" charset="0"/>
            </a:endParaRPr>
          </a:p>
        </p:txBody>
      </p:sp>
      <p:sp>
        <p:nvSpPr>
          <p:cNvPr id="16" name="圆角矩形 7">
            <a:extLst>
              <a:ext uri="{FF2B5EF4-FFF2-40B4-BE49-F238E27FC236}">
                <a16:creationId xmlns:a16="http://schemas.microsoft.com/office/drawing/2014/main" id="{8A0E2505-08DE-B4A6-C227-C77649E1181B}"/>
              </a:ext>
            </a:extLst>
          </p:cNvPr>
          <p:cNvSpPr/>
          <p:nvPr/>
        </p:nvSpPr>
        <p:spPr>
          <a:xfrm>
            <a:off x="456944" y="1182734"/>
            <a:ext cx="3168973" cy="4877065"/>
          </a:xfrm>
          <a:prstGeom prst="roundRect">
            <a:avLst>
              <a:gd name="adj" fmla="val 5121"/>
            </a:avLst>
          </a:prstGeom>
          <a:solidFill>
            <a:schemeClr val="tx1">
              <a:lumMod val="50000"/>
              <a:lumOff val="50000"/>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Arial" panose="020B0604020202020204" pitchFamily="34" charset="0"/>
              <a:ea typeface="微软雅黑" panose="020B0503020204020204" pitchFamily="34" charset="-122"/>
              <a:sym typeface="Arial" panose="020B0604020202020204" pitchFamily="34" charset="0"/>
            </a:endParaRPr>
          </a:p>
        </p:txBody>
      </p:sp>
      <p:sp>
        <p:nvSpPr>
          <p:cNvPr id="17" name="文本框 16">
            <a:extLst>
              <a:ext uri="{FF2B5EF4-FFF2-40B4-BE49-F238E27FC236}">
                <a16:creationId xmlns:a16="http://schemas.microsoft.com/office/drawing/2014/main" id="{87924744-DE8A-9EB9-FC5A-1ED83381D8DB}"/>
              </a:ext>
            </a:extLst>
          </p:cNvPr>
          <p:cNvSpPr txBox="1"/>
          <p:nvPr/>
        </p:nvSpPr>
        <p:spPr>
          <a:xfrm>
            <a:off x="394637" y="1540042"/>
            <a:ext cx="3106665" cy="3932230"/>
          </a:xfrm>
          <a:prstGeom prst="rect">
            <a:avLst/>
          </a:prstGeom>
          <a:noFill/>
        </p:spPr>
        <p:txBody>
          <a:bodyPr wrap="square">
            <a:spAutoFit/>
          </a:bodyPr>
          <a:lstStyle>
            <a:defPPr>
              <a:defRPr lang="zh-CN"/>
            </a:defPPr>
            <a:lvl1pPr marR="0" lvl="0" indent="0" fontAlgn="auto">
              <a:lnSpc>
                <a:spcPct val="150000"/>
              </a:lnSpc>
              <a:spcBef>
                <a:spcPts val="0"/>
              </a:spcBef>
              <a:spcAft>
                <a:spcPts val="0"/>
              </a:spcAft>
              <a:buClrTx/>
              <a:buSzTx/>
              <a:buFontTx/>
              <a:buNone/>
              <a:tabLst/>
              <a:defRPr kumimoji="0" sz="1200" b="0" i="0" u="none" strike="noStrike" cap="none" spc="0" normalizeH="0" baseline="0">
                <a:ln>
                  <a:noFill/>
                </a:ln>
                <a:solidFill>
                  <a:schemeClr val="bg2">
                    <a:lumMod val="25000"/>
                  </a:schemeClr>
                </a:solidFill>
                <a:effectLst/>
                <a:uLnTx/>
                <a:uFillTx/>
                <a:latin typeface="思源黑体 CN Normal" panose="020B0400000000000000" pitchFamily="34" charset="-122"/>
                <a:ea typeface="思源黑体 CN Normal" panose="020B0400000000000000" pitchFamily="34" charset="-122"/>
              </a:defRPr>
            </a:lvl1pPr>
          </a:lstStyle>
          <a:p>
            <a:pPr marL="285750" marR="0" indent="-285750" algn="l" defTabSz="914400" eaLnBrk="1" fontAlgn="base" latinLnBrk="0" hangingPunct="1">
              <a:spcBef>
                <a:spcPct val="0"/>
              </a:spcBef>
              <a:spcAft>
                <a:spcPct val="0"/>
              </a:spcAft>
              <a:buClrTx/>
              <a:buSzTx/>
              <a:buFont typeface="Wingdings" panose="05000000000000000000" pitchFamily="2" charset="2"/>
              <a:buChar char="p"/>
              <a:defRPr/>
            </a:pPr>
            <a:r>
              <a:rPr lang="zh-CN" altLang="en-US" sz="1400" dirty="0">
                <a:latin typeface="Arial" panose="020B0604020202020204" pitchFamily="34" charset="0"/>
                <a:ea typeface="微软雅黑" panose="020B0503020204020204" pitchFamily="34" charset="-122"/>
                <a:sym typeface="Arial" panose="020B0604020202020204" pitchFamily="34" charset="0"/>
              </a:rPr>
              <a:t>我国脑卒中发病率居全球首位，是</a:t>
            </a:r>
            <a:r>
              <a:rPr lang="zh-CN" altLang="en-US" sz="1400" b="1" dirty="0">
                <a:latin typeface="Arial" panose="020B0604020202020204" pitchFamily="34" charset="0"/>
                <a:ea typeface="微软雅黑" panose="020B0503020204020204" pitchFamily="34" charset="-122"/>
                <a:sym typeface="Arial" panose="020B0604020202020204" pitchFamily="34" charset="0"/>
              </a:rPr>
              <a:t>我国首位的成人致死、致残病因</a:t>
            </a:r>
            <a:r>
              <a:rPr lang="zh-CN" altLang="en-US" sz="1400" dirty="0">
                <a:latin typeface="Arial" panose="020B0604020202020204" pitchFamily="34" charset="0"/>
                <a:ea typeface="微软雅黑" panose="020B0503020204020204" pitchFamily="34" charset="-122"/>
                <a:sym typeface="Arial" panose="020B0604020202020204" pitchFamily="34" charset="0"/>
              </a:rPr>
              <a:t>，也是我国伤残调整生命年（</a:t>
            </a:r>
            <a:r>
              <a:rPr lang="en-US" altLang="zh-CN" sz="1400" dirty="0">
                <a:latin typeface="Arial" panose="020B0604020202020204" pitchFamily="34" charset="0"/>
                <a:ea typeface="微软雅黑" panose="020B0503020204020204" pitchFamily="34" charset="-122"/>
                <a:sym typeface="Arial" panose="020B0604020202020204" pitchFamily="34" charset="0"/>
              </a:rPr>
              <a:t>DALYs</a:t>
            </a:r>
            <a:r>
              <a:rPr lang="zh-CN" altLang="en-US" sz="1400" dirty="0">
                <a:latin typeface="Arial" panose="020B0604020202020204" pitchFamily="34" charset="0"/>
                <a:ea typeface="微软雅黑" panose="020B0503020204020204" pitchFamily="34" charset="-122"/>
                <a:sym typeface="Arial" panose="020B0604020202020204" pitchFamily="34" charset="0"/>
              </a:rPr>
              <a:t>）的第一大病因。其特点是</a:t>
            </a:r>
            <a:r>
              <a:rPr lang="zh-CN" altLang="en-US" sz="1400" b="1" dirty="0">
                <a:latin typeface="Arial" panose="020B0604020202020204" pitchFamily="34" charset="0"/>
                <a:ea typeface="微软雅黑" panose="020B0503020204020204" pitchFamily="34" charset="-122"/>
                <a:sym typeface="Arial" panose="020B0604020202020204" pitchFamily="34" charset="0"/>
              </a:rPr>
              <a:t>高发病率、高复发率、高致残率、 高死亡率、高经济负担</a:t>
            </a:r>
            <a:r>
              <a:rPr lang="zh-CN" altLang="en-US" sz="1400" dirty="0">
                <a:latin typeface="Arial" panose="020B0604020202020204" pitchFamily="34" charset="0"/>
                <a:ea typeface="微软雅黑" panose="020B0503020204020204" pitchFamily="34" charset="-122"/>
                <a:sym typeface="Arial" panose="020B0604020202020204" pitchFamily="34" charset="0"/>
              </a:rPr>
              <a:t>。</a:t>
            </a:r>
            <a:endParaRPr lang="en-US" altLang="zh-CN" sz="1400" dirty="0">
              <a:latin typeface="Arial" panose="020B0604020202020204" pitchFamily="34" charset="0"/>
              <a:ea typeface="微软雅黑" panose="020B0503020204020204" pitchFamily="34" charset="-122"/>
              <a:sym typeface="Arial" panose="020B0604020202020204" pitchFamily="34" charset="0"/>
            </a:endParaRPr>
          </a:p>
          <a:p>
            <a:pPr marL="285750" indent="-285750" fontAlgn="base">
              <a:spcBef>
                <a:spcPct val="0"/>
              </a:spcBef>
              <a:spcAft>
                <a:spcPct val="0"/>
              </a:spcAft>
              <a:buFont typeface="Wingdings" panose="05000000000000000000" pitchFamily="2" charset="2"/>
              <a:buChar char="p"/>
              <a:defRPr/>
            </a:pPr>
            <a:r>
              <a:rPr lang="zh-CN" altLang="en-US" sz="1400" dirty="0">
                <a:latin typeface="Arial" panose="020B0604020202020204" pitchFamily="34" charset="0"/>
                <a:ea typeface="微软雅黑" panose="020B0503020204020204" pitchFamily="34" charset="-122"/>
                <a:sym typeface="Arial" panose="020B0604020202020204" pitchFamily="34" charset="0"/>
              </a:rPr>
              <a:t>缺血性脑卒中占脑卒中的比例超</a:t>
            </a:r>
            <a:r>
              <a:rPr lang="en-US" altLang="zh-CN" sz="1400" dirty="0">
                <a:latin typeface="Arial" panose="020B0604020202020204" pitchFamily="34" charset="0"/>
                <a:ea typeface="微软雅黑" panose="020B0503020204020204" pitchFamily="34" charset="-122"/>
                <a:sym typeface="Arial" panose="020B0604020202020204" pitchFamily="34" charset="0"/>
              </a:rPr>
              <a:t>80%</a:t>
            </a:r>
            <a:r>
              <a:rPr lang="zh-CN" altLang="en-US" sz="1400" dirty="0">
                <a:latin typeface="Arial" panose="020B0604020202020204" pitchFamily="34" charset="0"/>
                <a:ea typeface="微软雅黑" panose="020B0503020204020204" pitchFamily="34" charset="-122"/>
                <a:sym typeface="Arial" panose="020B0604020202020204" pitchFamily="34" charset="0"/>
              </a:rPr>
              <a:t>，我国缺血性脑卒中发病率呈上涨趋势，根据</a:t>
            </a:r>
            <a:r>
              <a:rPr lang="en-US" altLang="zh-CN" sz="1400" dirty="0">
                <a:latin typeface="Arial" panose="020B0604020202020204" pitchFamily="34" charset="0"/>
                <a:ea typeface="微软雅黑" panose="020B0503020204020204" pitchFamily="34" charset="-122"/>
                <a:sym typeface="Arial" panose="020B0604020202020204" pitchFamily="34" charset="0"/>
              </a:rPr>
              <a:t>《</a:t>
            </a:r>
            <a:r>
              <a:rPr lang="zh-CN" altLang="en-US" sz="1400" dirty="0">
                <a:latin typeface="Arial" panose="020B0604020202020204" pitchFamily="34" charset="0"/>
                <a:ea typeface="微软雅黑" panose="020B0503020204020204" pitchFamily="34" charset="-122"/>
                <a:sym typeface="Arial" panose="020B0604020202020204" pitchFamily="34" charset="0"/>
              </a:rPr>
              <a:t>中国脑卒中防治报告</a:t>
            </a:r>
            <a:r>
              <a:rPr lang="en-US" altLang="zh-CN" sz="1400" dirty="0">
                <a:latin typeface="Arial" panose="020B0604020202020204" pitchFamily="34" charset="0"/>
                <a:ea typeface="微软雅黑" panose="020B0503020204020204" pitchFamily="34" charset="-122"/>
                <a:sym typeface="Arial" panose="020B0604020202020204" pitchFamily="34" charset="0"/>
              </a:rPr>
              <a:t>2021》</a:t>
            </a:r>
            <a:r>
              <a:rPr lang="zh-CN" altLang="en-US" sz="1400" dirty="0">
                <a:latin typeface="Arial" panose="020B0604020202020204" pitchFamily="34" charset="0"/>
                <a:ea typeface="微软雅黑" panose="020B0503020204020204" pitchFamily="34" charset="-122"/>
                <a:sym typeface="Arial" panose="020B0604020202020204" pitchFamily="34" charset="0"/>
              </a:rPr>
              <a:t>，</a:t>
            </a:r>
            <a:r>
              <a:rPr lang="en-US" altLang="zh-CN" sz="1400" dirty="0">
                <a:latin typeface="Arial" panose="020B0604020202020204" pitchFamily="34" charset="0"/>
                <a:ea typeface="微软雅黑" panose="020B0503020204020204" pitchFamily="34" charset="-122"/>
                <a:sym typeface="Arial" panose="020B0604020202020204" pitchFamily="34" charset="0"/>
              </a:rPr>
              <a:t>2019</a:t>
            </a:r>
            <a:r>
              <a:rPr lang="zh-CN" altLang="en-US" sz="1400" dirty="0">
                <a:latin typeface="Arial" panose="020B0604020202020204" pitchFamily="34" charset="0"/>
                <a:ea typeface="微软雅黑" panose="020B0503020204020204" pitchFamily="34" charset="-122"/>
                <a:sym typeface="Arial" panose="020B0604020202020204" pitchFamily="34" charset="0"/>
              </a:rPr>
              <a:t>年我国缺血性脑卒中</a:t>
            </a:r>
            <a:r>
              <a:rPr lang="zh-CN" altLang="en-US" sz="1400" b="1" dirty="0">
                <a:latin typeface="Arial" panose="020B0604020202020204" pitchFamily="34" charset="0"/>
                <a:ea typeface="微软雅黑" panose="020B0503020204020204" pitchFamily="34" charset="-122"/>
                <a:sym typeface="Arial" panose="020B0604020202020204" pitchFamily="34" charset="0"/>
              </a:rPr>
              <a:t>发病率为</a:t>
            </a:r>
            <a:r>
              <a:rPr lang="en-US" altLang="zh-CN" sz="1400" b="1" dirty="0">
                <a:solidFill>
                  <a:schemeClr val="tx1"/>
                </a:solidFill>
                <a:latin typeface="Arial" panose="020B0604020202020204" pitchFamily="34" charset="0"/>
                <a:ea typeface="微软雅黑" panose="020B0503020204020204" pitchFamily="34" charset="-122"/>
                <a:sym typeface="Arial" panose="020B0604020202020204" pitchFamily="34" charset="0"/>
              </a:rPr>
              <a:t>145/10</a:t>
            </a:r>
            <a:r>
              <a:rPr lang="zh-CN" altLang="en-US" sz="1400" b="1" dirty="0">
                <a:solidFill>
                  <a:schemeClr val="tx1"/>
                </a:solidFill>
                <a:latin typeface="Arial" panose="020B0604020202020204" pitchFamily="34" charset="0"/>
                <a:ea typeface="微软雅黑" panose="020B0503020204020204" pitchFamily="34" charset="-122"/>
                <a:sym typeface="Arial" panose="020B0604020202020204" pitchFamily="34" charset="0"/>
              </a:rPr>
              <a:t>万，患病率为</a:t>
            </a:r>
            <a:r>
              <a:rPr lang="en-US" altLang="zh-CN" sz="1400" b="1" dirty="0">
                <a:solidFill>
                  <a:schemeClr val="tx1"/>
                </a:solidFill>
                <a:latin typeface="Arial" panose="020B0604020202020204" pitchFamily="34" charset="0"/>
                <a:ea typeface="微软雅黑" panose="020B0503020204020204" pitchFamily="34" charset="-122"/>
                <a:sym typeface="Arial" panose="020B0604020202020204" pitchFamily="34" charset="0"/>
              </a:rPr>
              <a:t>1256/10</a:t>
            </a:r>
            <a:r>
              <a:rPr lang="zh-CN" altLang="en-US" sz="1400" b="1" dirty="0">
                <a:solidFill>
                  <a:schemeClr val="tx1"/>
                </a:solidFill>
                <a:latin typeface="Arial" panose="020B0604020202020204" pitchFamily="34" charset="0"/>
                <a:ea typeface="微软雅黑" panose="020B0503020204020204" pitchFamily="34" charset="-122"/>
                <a:sym typeface="Arial" panose="020B0604020202020204" pitchFamily="34" charset="0"/>
              </a:rPr>
              <a:t>万</a:t>
            </a:r>
            <a:r>
              <a:rPr lang="zh-CN" altLang="en-US" sz="1400" b="1" dirty="0">
                <a:latin typeface="Arial" panose="020B0604020202020204" pitchFamily="34" charset="0"/>
                <a:ea typeface="微软雅黑" panose="020B0503020204020204" pitchFamily="34" charset="-122"/>
                <a:sym typeface="Arial" panose="020B0604020202020204" pitchFamily="34" charset="0"/>
              </a:rPr>
              <a:t>。</a:t>
            </a:r>
            <a:endParaRPr lang="en-US" altLang="zh-CN" sz="1400" b="1" baseline="30000" dirty="0">
              <a:solidFill>
                <a:schemeClr val="tx1"/>
              </a:solidFill>
              <a:latin typeface="Arial" panose="020B0604020202020204" pitchFamily="34" charset="0"/>
              <a:ea typeface="微软雅黑" panose="020B0503020204020204" pitchFamily="34" charset="-122"/>
              <a:sym typeface="Arial" panose="020B0604020202020204" pitchFamily="34" charset="0"/>
            </a:endParaRPr>
          </a:p>
        </p:txBody>
      </p:sp>
      <p:sp>
        <p:nvSpPr>
          <p:cNvPr id="18" name="3">
            <a:extLst>
              <a:ext uri="{FF2B5EF4-FFF2-40B4-BE49-F238E27FC236}">
                <a16:creationId xmlns:a16="http://schemas.microsoft.com/office/drawing/2014/main" id="{6406EBD1-54CE-C48C-8C7A-8817D832B0F7}"/>
              </a:ext>
            </a:extLst>
          </p:cNvPr>
          <p:cNvSpPr/>
          <p:nvPr/>
        </p:nvSpPr>
        <p:spPr>
          <a:xfrm>
            <a:off x="205073" y="2661880"/>
            <a:ext cx="310613" cy="251828"/>
          </a:xfrm>
          <a:custGeom>
            <a:avLst/>
            <a:gdLst>
              <a:gd name="connsiteX0" fmla="*/ 424975 w 608697"/>
              <a:gd name="connsiteY0" fmla="*/ 168488 h 531358"/>
              <a:gd name="connsiteX1" fmla="*/ 387604 w 608697"/>
              <a:gd name="connsiteY1" fmla="*/ 205806 h 531358"/>
              <a:gd name="connsiteX2" fmla="*/ 424975 w 608697"/>
              <a:gd name="connsiteY2" fmla="*/ 243124 h 531358"/>
              <a:gd name="connsiteX3" fmla="*/ 462346 w 608697"/>
              <a:gd name="connsiteY3" fmla="*/ 205806 h 531358"/>
              <a:gd name="connsiteX4" fmla="*/ 424975 w 608697"/>
              <a:gd name="connsiteY4" fmla="*/ 168488 h 531358"/>
              <a:gd name="connsiteX5" fmla="*/ 287947 w 608697"/>
              <a:gd name="connsiteY5" fmla="*/ 168488 h 531358"/>
              <a:gd name="connsiteX6" fmla="*/ 250576 w 608697"/>
              <a:gd name="connsiteY6" fmla="*/ 205806 h 531358"/>
              <a:gd name="connsiteX7" fmla="*/ 287947 w 608697"/>
              <a:gd name="connsiteY7" fmla="*/ 243124 h 531358"/>
              <a:gd name="connsiteX8" fmla="*/ 325318 w 608697"/>
              <a:gd name="connsiteY8" fmla="*/ 205806 h 531358"/>
              <a:gd name="connsiteX9" fmla="*/ 287947 w 608697"/>
              <a:gd name="connsiteY9" fmla="*/ 168488 h 531358"/>
              <a:gd name="connsiteX10" fmla="*/ 102356 w 608697"/>
              <a:gd name="connsiteY10" fmla="*/ 121231 h 531358"/>
              <a:gd name="connsiteX11" fmla="*/ 98850 w 608697"/>
              <a:gd name="connsiteY11" fmla="*/ 127711 h 531358"/>
              <a:gd name="connsiteX12" fmla="*/ 76842 w 608697"/>
              <a:gd name="connsiteY12" fmla="*/ 217990 h 531358"/>
              <a:gd name="connsiteX13" fmla="*/ 98850 w 608697"/>
              <a:gd name="connsiteY13" fmla="*/ 308194 h 531358"/>
              <a:gd name="connsiteX14" fmla="*/ 157488 w 608697"/>
              <a:gd name="connsiteY14" fmla="*/ 380223 h 531358"/>
              <a:gd name="connsiteX15" fmla="*/ 344668 w 608697"/>
              <a:gd name="connsiteY15" fmla="*/ 444729 h 531358"/>
              <a:gd name="connsiteX16" fmla="*/ 370257 w 608697"/>
              <a:gd name="connsiteY16" fmla="*/ 443687 h 531358"/>
              <a:gd name="connsiteX17" fmla="*/ 236717 w 608697"/>
              <a:gd name="connsiteY17" fmla="*/ 477876 h 531358"/>
              <a:gd name="connsiteX18" fmla="*/ 198072 w 608697"/>
              <a:gd name="connsiteY18" fmla="*/ 475344 h 531358"/>
              <a:gd name="connsiteX19" fmla="*/ 82437 w 608697"/>
              <a:gd name="connsiteY19" fmla="*/ 531284 h 531358"/>
              <a:gd name="connsiteX20" fmla="*/ 81542 w 608697"/>
              <a:gd name="connsiteY20" fmla="*/ 531358 h 531358"/>
              <a:gd name="connsiteX21" fmla="*/ 75051 w 608697"/>
              <a:gd name="connsiteY21" fmla="*/ 527857 h 531358"/>
              <a:gd name="connsiteX22" fmla="*/ 74753 w 608697"/>
              <a:gd name="connsiteY22" fmla="*/ 519738 h 531358"/>
              <a:gd name="connsiteX23" fmla="*/ 88778 w 608697"/>
              <a:gd name="connsiteY23" fmla="*/ 435046 h 531358"/>
              <a:gd name="connsiteX24" fmla="*/ 0 w 608697"/>
              <a:gd name="connsiteY24" fmla="*/ 282198 h 531358"/>
              <a:gd name="connsiteX25" fmla="*/ 102356 w 608697"/>
              <a:gd name="connsiteY25" fmla="*/ 121231 h 531358"/>
              <a:gd name="connsiteX26" fmla="*/ 356424 w 608697"/>
              <a:gd name="connsiteY26" fmla="*/ 0 h 531358"/>
              <a:gd name="connsiteX27" fmla="*/ 608697 w 608697"/>
              <a:gd name="connsiteY27" fmla="*/ 211244 h 531358"/>
              <a:gd name="connsiteX28" fmla="*/ 518290 w 608697"/>
              <a:gd name="connsiteY28" fmla="*/ 373401 h 531358"/>
              <a:gd name="connsiteX29" fmla="*/ 531941 w 608697"/>
              <a:gd name="connsiteY29" fmla="*/ 441109 h 531358"/>
              <a:gd name="connsiteX30" fmla="*/ 531120 w 608697"/>
              <a:gd name="connsiteY30" fmla="*/ 465391 h 531358"/>
              <a:gd name="connsiteX31" fmla="*/ 511577 w 608697"/>
              <a:gd name="connsiteY31" fmla="*/ 475894 h 531358"/>
              <a:gd name="connsiteX32" fmla="*/ 509041 w 608697"/>
              <a:gd name="connsiteY32" fmla="*/ 475745 h 531358"/>
              <a:gd name="connsiteX33" fmla="*/ 391408 w 608697"/>
              <a:gd name="connsiteY33" fmla="*/ 420476 h 531358"/>
              <a:gd name="connsiteX34" fmla="*/ 356424 w 608697"/>
              <a:gd name="connsiteY34" fmla="*/ 422487 h 531358"/>
              <a:gd name="connsiteX35" fmla="*/ 104225 w 608697"/>
              <a:gd name="connsiteY35" fmla="*/ 211244 h 531358"/>
              <a:gd name="connsiteX36" fmla="*/ 356424 w 608697"/>
              <a:gd name="connsiteY36" fmla="*/ 0 h 5313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608697" h="531358">
                <a:moveTo>
                  <a:pt x="424975" y="168488"/>
                </a:moveTo>
                <a:cubicBezTo>
                  <a:pt x="404312" y="168488"/>
                  <a:pt x="387604" y="185248"/>
                  <a:pt x="387604" y="205806"/>
                </a:cubicBezTo>
                <a:cubicBezTo>
                  <a:pt x="387604" y="226439"/>
                  <a:pt x="404312" y="243124"/>
                  <a:pt x="424975" y="243124"/>
                </a:cubicBezTo>
                <a:cubicBezTo>
                  <a:pt x="445562" y="243124"/>
                  <a:pt x="462346" y="226439"/>
                  <a:pt x="462346" y="205806"/>
                </a:cubicBezTo>
                <a:cubicBezTo>
                  <a:pt x="462346" y="185248"/>
                  <a:pt x="445637" y="168488"/>
                  <a:pt x="424975" y="168488"/>
                </a:cubicBezTo>
                <a:close/>
                <a:moveTo>
                  <a:pt x="287947" y="168488"/>
                </a:moveTo>
                <a:cubicBezTo>
                  <a:pt x="267285" y="168488"/>
                  <a:pt x="250576" y="185248"/>
                  <a:pt x="250576" y="205806"/>
                </a:cubicBezTo>
                <a:cubicBezTo>
                  <a:pt x="250576" y="226439"/>
                  <a:pt x="267285" y="243124"/>
                  <a:pt x="287947" y="243124"/>
                </a:cubicBezTo>
                <a:cubicBezTo>
                  <a:pt x="308610" y="243124"/>
                  <a:pt x="325318" y="226439"/>
                  <a:pt x="325318" y="205806"/>
                </a:cubicBezTo>
                <a:cubicBezTo>
                  <a:pt x="325318" y="185248"/>
                  <a:pt x="308610" y="168488"/>
                  <a:pt x="287947" y="168488"/>
                </a:cubicBezTo>
                <a:close/>
                <a:moveTo>
                  <a:pt x="102356" y="121231"/>
                </a:moveTo>
                <a:cubicBezTo>
                  <a:pt x="101162" y="123317"/>
                  <a:pt x="99969" y="125477"/>
                  <a:pt x="98850" y="127711"/>
                </a:cubicBezTo>
                <a:cubicBezTo>
                  <a:pt x="84227" y="156240"/>
                  <a:pt x="76842" y="186631"/>
                  <a:pt x="76842" y="217990"/>
                </a:cubicBezTo>
                <a:cubicBezTo>
                  <a:pt x="76842" y="249275"/>
                  <a:pt x="84227" y="279666"/>
                  <a:pt x="98850" y="308194"/>
                </a:cubicBezTo>
                <a:cubicBezTo>
                  <a:pt x="112726" y="335308"/>
                  <a:pt x="132496" y="359516"/>
                  <a:pt x="157488" y="380223"/>
                </a:cubicBezTo>
                <a:cubicBezTo>
                  <a:pt x="207845" y="421787"/>
                  <a:pt x="274317" y="444729"/>
                  <a:pt x="344668" y="444729"/>
                </a:cubicBezTo>
                <a:cubicBezTo>
                  <a:pt x="353173" y="444729"/>
                  <a:pt x="361752" y="444357"/>
                  <a:pt x="370257" y="443687"/>
                </a:cubicBezTo>
                <a:cubicBezTo>
                  <a:pt x="332209" y="465288"/>
                  <a:pt x="286254" y="477876"/>
                  <a:pt x="236717" y="477876"/>
                </a:cubicBezTo>
                <a:cubicBezTo>
                  <a:pt x="223736" y="477876"/>
                  <a:pt x="210755" y="477057"/>
                  <a:pt x="198072" y="475344"/>
                </a:cubicBezTo>
                <a:cubicBezTo>
                  <a:pt x="160397" y="499478"/>
                  <a:pt x="110637" y="528155"/>
                  <a:pt x="82437" y="531284"/>
                </a:cubicBezTo>
                <a:cubicBezTo>
                  <a:pt x="82138" y="531358"/>
                  <a:pt x="81840" y="531358"/>
                  <a:pt x="81542" y="531358"/>
                </a:cubicBezTo>
                <a:cubicBezTo>
                  <a:pt x="78930" y="531358"/>
                  <a:pt x="76469" y="530017"/>
                  <a:pt x="75051" y="527857"/>
                </a:cubicBezTo>
                <a:cubicBezTo>
                  <a:pt x="73410" y="525399"/>
                  <a:pt x="73335" y="522271"/>
                  <a:pt x="74753" y="519738"/>
                </a:cubicBezTo>
                <a:cubicBezTo>
                  <a:pt x="75051" y="519291"/>
                  <a:pt x="99223" y="476014"/>
                  <a:pt x="88778" y="435046"/>
                </a:cubicBezTo>
                <a:cubicBezTo>
                  <a:pt x="32303" y="397653"/>
                  <a:pt x="0" y="342160"/>
                  <a:pt x="0" y="282198"/>
                </a:cubicBezTo>
                <a:cubicBezTo>
                  <a:pt x="0" y="215532"/>
                  <a:pt x="40584" y="156538"/>
                  <a:pt x="102356" y="121231"/>
                </a:cubicBezTo>
                <a:close/>
                <a:moveTo>
                  <a:pt x="356424" y="0"/>
                </a:moveTo>
                <a:cubicBezTo>
                  <a:pt x="495540" y="0"/>
                  <a:pt x="608697" y="94747"/>
                  <a:pt x="608697" y="211244"/>
                </a:cubicBezTo>
                <a:cubicBezTo>
                  <a:pt x="608697" y="274408"/>
                  <a:pt x="575802" y="333178"/>
                  <a:pt x="518290" y="373401"/>
                </a:cubicBezTo>
                <a:cubicBezTo>
                  <a:pt x="512845" y="406324"/>
                  <a:pt x="531717" y="440811"/>
                  <a:pt x="531941" y="441109"/>
                </a:cubicBezTo>
                <a:cubicBezTo>
                  <a:pt x="536267" y="448781"/>
                  <a:pt x="535969" y="458092"/>
                  <a:pt x="531120" y="465391"/>
                </a:cubicBezTo>
                <a:cubicBezTo>
                  <a:pt x="526794" y="472021"/>
                  <a:pt x="519484" y="475894"/>
                  <a:pt x="511577" y="475894"/>
                </a:cubicBezTo>
                <a:cubicBezTo>
                  <a:pt x="510756" y="475894"/>
                  <a:pt x="509936" y="475894"/>
                  <a:pt x="509041" y="475745"/>
                </a:cubicBezTo>
                <a:cubicBezTo>
                  <a:pt x="484574" y="473064"/>
                  <a:pt x="444966" y="454442"/>
                  <a:pt x="391408" y="420476"/>
                </a:cubicBezTo>
                <a:cubicBezTo>
                  <a:pt x="379920" y="421817"/>
                  <a:pt x="368135" y="422487"/>
                  <a:pt x="356424" y="422487"/>
                </a:cubicBezTo>
                <a:cubicBezTo>
                  <a:pt x="217382" y="422487"/>
                  <a:pt x="104225" y="327741"/>
                  <a:pt x="104225" y="211244"/>
                </a:cubicBezTo>
                <a:cubicBezTo>
                  <a:pt x="104225" y="94747"/>
                  <a:pt x="217382" y="0"/>
                  <a:pt x="356424" y="0"/>
                </a:cubicBezTo>
                <a:close/>
              </a:path>
            </a:pathLst>
          </a:custGeom>
          <a:solidFill>
            <a:schemeClr val="bg1"/>
          </a:solidFill>
          <a:ln w="3175" cap="rnd">
            <a:noFill/>
            <a:prstDash val="solid"/>
            <a:round/>
            <a:headEnd/>
            <a:tailEn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rmAutofit fontScale="62500" lnSpcReduction="20000"/>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914354"/>
            <a:endParaRPr lang="zh-CN" altLang="en-US" sz="2000" b="1" i="1">
              <a:solidFill>
                <a:schemeClr val="bg1">
                  <a:lumMod val="9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19" name="圆角矩形 8">
            <a:extLst>
              <a:ext uri="{FF2B5EF4-FFF2-40B4-BE49-F238E27FC236}">
                <a16:creationId xmlns:a16="http://schemas.microsoft.com/office/drawing/2014/main" id="{CF7F6E5F-2F9F-7BC6-A70C-9CC77E7E1AA4}"/>
              </a:ext>
            </a:extLst>
          </p:cNvPr>
          <p:cNvSpPr/>
          <p:nvPr/>
        </p:nvSpPr>
        <p:spPr>
          <a:xfrm>
            <a:off x="885585" y="914052"/>
            <a:ext cx="2253164" cy="625990"/>
          </a:xfrm>
          <a:prstGeom prst="roundRect">
            <a:avLst>
              <a:gd name="adj" fmla="val 20000"/>
            </a:avLst>
          </a:prstGeom>
          <a:solidFill>
            <a:srgbClr val="C00000"/>
          </a:solidFill>
          <a:ln/>
        </p:spPr>
        <p:style>
          <a:lnRef idx="0">
            <a:schemeClr val="accent2"/>
          </a:lnRef>
          <a:fillRef idx="3">
            <a:schemeClr val="accent2"/>
          </a:fillRef>
          <a:effectRef idx="3">
            <a:schemeClr val="accent2"/>
          </a:effectRef>
          <a:fontRef idx="minor">
            <a:schemeClr val="lt1"/>
          </a:fontRef>
        </p:style>
        <p:txBody>
          <a:bodyPr rot="0" spcFirstLastPara="0" vert="horz" wrap="square" lIns="91440" tIns="45720" rIns="91440" bIns="45720" numCol="1" spcCol="0" rtlCol="0" fromWordArt="0" anchor="ctr" anchorCtr="0" forceAA="0" compatLnSpc="1">
            <a:normAutofit/>
          </a:bodyPr>
          <a:lstStyle/>
          <a:p>
            <a:pPr algn="ctr"/>
            <a:r>
              <a:rPr lang="zh-CN" altLang="en-US" sz="2000" b="1" dirty="0">
                <a:solidFill>
                  <a:schemeClr val="bg1"/>
                </a:solidFill>
                <a:latin typeface="Arial" panose="020B0604020202020204" pitchFamily="34" charset="0"/>
                <a:ea typeface="微软雅黑" panose="020B0503020204020204" pitchFamily="34" charset="-122"/>
                <a:sym typeface="Arial" panose="020B0604020202020204" pitchFamily="34" charset="0"/>
              </a:rPr>
              <a:t>疾病基本情况</a:t>
            </a:r>
            <a:endParaRPr lang="zh-CN" altLang="en-US" sz="2000" b="1" baseline="30000"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20" name="圆角矩形 7">
            <a:extLst>
              <a:ext uri="{FF2B5EF4-FFF2-40B4-BE49-F238E27FC236}">
                <a16:creationId xmlns:a16="http://schemas.microsoft.com/office/drawing/2014/main" id="{42540AF2-CDE7-5445-6240-ADADD98E83BE}"/>
              </a:ext>
            </a:extLst>
          </p:cNvPr>
          <p:cNvSpPr/>
          <p:nvPr/>
        </p:nvSpPr>
        <p:spPr>
          <a:xfrm>
            <a:off x="3825486" y="1200955"/>
            <a:ext cx="4347309" cy="4877065"/>
          </a:xfrm>
          <a:prstGeom prst="roundRect">
            <a:avLst>
              <a:gd name="adj" fmla="val 5121"/>
            </a:avLst>
          </a:prstGeom>
          <a:solidFill>
            <a:schemeClr val="tx1">
              <a:lumMod val="50000"/>
              <a:lumOff val="50000"/>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Arial" panose="020B0604020202020204" pitchFamily="34" charset="0"/>
              <a:ea typeface="微软雅黑" panose="020B0503020204020204" pitchFamily="34" charset="-122"/>
              <a:sym typeface="Arial" panose="020B0604020202020204" pitchFamily="34" charset="0"/>
            </a:endParaRPr>
          </a:p>
        </p:txBody>
      </p:sp>
      <p:sp>
        <p:nvSpPr>
          <p:cNvPr id="21" name="文本框 20">
            <a:extLst>
              <a:ext uri="{FF2B5EF4-FFF2-40B4-BE49-F238E27FC236}">
                <a16:creationId xmlns:a16="http://schemas.microsoft.com/office/drawing/2014/main" id="{B8427D7A-6144-FA43-5803-8FBA320576D0}"/>
              </a:ext>
            </a:extLst>
          </p:cNvPr>
          <p:cNvSpPr txBox="1"/>
          <p:nvPr/>
        </p:nvSpPr>
        <p:spPr>
          <a:xfrm>
            <a:off x="3825487" y="1569680"/>
            <a:ext cx="4347308" cy="4439677"/>
          </a:xfrm>
          <a:prstGeom prst="rect">
            <a:avLst/>
          </a:prstGeom>
          <a:noFill/>
        </p:spPr>
        <p:txBody>
          <a:bodyPr wrap="square">
            <a:spAutoFit/>
          </a:bodyPr>
          <a:lstStyle>
            <a:defPPr>
              <a:defRPr lang="zh-CN"/>
            </a:defPPr>
            <a:lvl1pPr marR="0" lvl="0" indent="0" fontAlgn="auto">
              <a:lnSpc>
                <a:spcPct val="150000"/>
              </a:lnSpc>
              <a:spcBef>
                <a:spcPts val="0"/>
              </a:spcBef>
              <a:spcAft>
                <a:spcPts val="0"/>
              </a:spcAft>
              <a:buClrTx/>
              <a:buSzTx/>
              <a:buFontTx/>
              <a:buNone/>
              <a:tabLst/>
              <a:defRPr kumimoji="0" sz="1200" b="0" i="0" u="none" strike="noStrike" cap="none" spc="0" normalizeH="0" baseline="0">
                <a:ln>
                  <a:noFill/>
                </a:ln>
                <a:solidFill>
                  <a:schemeClr val="bg2">
                    <a:lumMod val="25000"/>
                  </a:schemeClr>
                </a:solidFill>
                <a:effectLst/>
                <a:uLnTx/>
                <a:uFillTx/>
                <a:latin typeface="思源黑体 CN Normal" panose="020B0400000000000000" pitchFamily="34" charset="-122"/>
                <a:ea typeface="思源黑体 CN Normal" panose="020B0400000000000000" pitchFamily="34" charset="-122"/>
              </a:defRPr>
            </a:lvl1pPr>
          </a:lstStyle>
          <a:p>
            <a:pPr marL="285750" indent="-285750" algn="just" fontAlgn="base">
              <a:spcBef>
                <a:spcPct val="0"/>
              </a:spcBef>
              <a:spcAft>
                <a:spcPct val="0"/>
              </a:spcAft>
              <a:buFont typeface="Wingdings" panose="05000000000000000000" pitchFamily="2" charset="2"/>
              <a:buChar char="p"/>
              <a:defRPr/>
            </a:pPr>
            <a:r>
              <a:rPr lang="zh-CN" altLang="en-US" sz="1400" kern="0" dirty="0">
                <a:solidFill>
                  <a:srgbClr val="333333"/>
                </a:solidFill>
                <a:latin typeface="Arial" panose="020B0604020202020204" pitchFamily="34" charset="0"/>
                <a:ea typeface="微软雅黑" panose="020B0503020204020204" pitchFamily="34" charset="-122"/>
                <a:sym typeface="Arial" panose="020B0604020202020204" pitchFamily="34" charset="0"/>
              </a:rPr>
              <a:t>卒中患者</a:t>
            </a:r>
            <a:r>
              <a:rPr lang="zh-CN" altLang="en-US" sz="1400" b="0" i="0" dirty="0">
                <a:solidFill>
                  <a:srgbClr val="222222"/>
                </a:solidFill>
                <a:effectLst/>
                <a:latin typeface="Arial" panose="020B0604020202020204" pitchFamily="34" charset="0"/>
                <a:ea typeface="微软雅黑" panose="020B0503020204020204" pitchFamily="34" charset="-122"/>
                <a:sym typeface="Arial" panose="020B0604020202020204" pitchFamily="34" charset="0"/>
              </a:rPr>
              <a:t>溶栓治疗时间窗短暂，只有</a:t>
            </a:r>
            <a:r>
              <a:rPr lang="en-US" altLang="zh-CN" sz="1400" b="0" i="0" dirty="0">
                <a:solidFill>
                  <a:srgbClr val="222222"/>
                </a:solidFill>
                <a:effectLst/>
                <a:latin typeface="Arial" panose="020B0604020202020204" pitchFamily="34" charset="0"/>
                <a:ea typeface="微软雅黑" panose="020B0503020204020204" pitchFamily="34" charset="-122"/>
                <a:sym typeface="Arial" panose="020B0604020202020204" pitchFamily="34" charset="0"/>
              </a:rPr>
              <a:t>4.5</a:t>
            </a:r>
            <a:r>
              <a:rPr lang="zh-CN" altLang="en-US" sz="1400" b="0" i="0" dirty="0">
                <a:solidFill>
                  <a:srgbClr val="222222"/>
                </a:solidFill>
                <a:effectLst/>
                <a:latin typeface="Arial" panose="020B0604020202020204" pitchFamily="34" charset="0"/>
                <a:ea typeface="微软雅黑" panose="020B0503020204020204" pitchFamily="34" charset="-122"/>
                <a:sym typeface="Arial" panose="020B0604020202020204" pitchFamily="34" charset="0"/>
              </a:rPr>
              <a:t>小时，</a:t>
            </a:r>
            <a:r>
              <a:rPr lang="zh-CN" altLang="en-US" sz="1400" kern="0" dirty="0">
                <a:solidFill>
                  <a:srgbClr val="333333"/>
                </a:solidFill>
                <a:latin typeface="Arial" panose="020B0604020202020204" pitchFamily="34" charset="0"/>
                <a:ea typeface="微软雅黑" panose="020B0503020204020204" pitchFamily="34" charset="-122"/>
                <a:sym typeface="Arial" panose="020B0604020202020204" pitchFamily="34" charset="0"/>
              </a:rPr>
              <a:t>且溶栓治疗有许多禁忌症限制，</a:t>
            </a:r>
            <a:r>
              <a:rPr lang="en-US" altLang="zh-CN" sz="1400" kern="0" dirty="0">
                <a:solidFill>
                  <a:srgbClr val="333333"/>
                </a:solidFill>
                <a:latin typeface="Arial" panose="020B0604020202020204" pitchFamily="34" charset="0"/>
                <a:ea typeface="微软雅黑" panose="020B0503020204020204" pitchFamily="34" charset="-122"/>
                <a:sym typeface="Arial" panose="020B0604020202020204" pitchFamily="34" charset="0"/>
              </a:rPr>
              <a:t>2019-2020</a:t>
            </a:r>
            <a:r>
              <a:rPr lang="zh-CN" altLang="en-US" sz="1400" kern="0" dirty="0">
                <a:solidFill>
                  <a:srgbClr val="333333"/>
                </a:solidFill>
                <a:latin typeface="Arial" panose="020B0604020202020204" pitchFamily="34" charset="0"/>
                <a:ea typeface="微软雅黑" panose="020B0503020204020204" pitchFamily="34" charset="-122"/>
                <a:sym typeface="Arial" panose="020B0604020202020204" pitchFamily="34" charset="0"/>
              </a:rPr>
              <a:t>年</a:t>
            </a:r>
            <a:r>
              <a:rPr lang="zh-CN" altLang="en-US" sz="1400" b="1" kern="0" dirty="0">
                <a:solidFill>
                  <a:schemeClr val="tx1"/>
                </a:solidFill>
                <a:latin typeface="Arial" panose="020B0604020202020204" pitchFamily="34" charset="0"/>
                <a:ea typeface="微软雅黑" panose="020B0503020204020204" pitchFamily="34" charset="-122"/>
                <a:sym typeface="Arial" panose="020B0604020202020204" pitchFamily="34" charset="0"/>
              </a:rPr>
              <a:t>静脉溶栓率仅约</a:t>
            </a:r>
            <a:r>
              <a:rPr lang="en-US" altLang="zh-CN" sz="1400" b="1" kern="0" dirty="0">
                <a:solidFill>
                  <a:schemeClr val="tx1"/>
                </a:solidFill>
                <a:latin typeface="Arial" panose="020B0604020202020204" pitchFamily="34" charset="0"/>
                <a:ea typeface="微软雅黑" panose="020B0503020204020204" pitchFamily="34" charset="-122"/>
                <a:sym typeface="Arial" panose="020B0604020202020204" pitchFamily="34" charset="0"/>
              </a:rPr>
              <a:t>5.6%</a:t>
            </a:r>
            <a:r>
              <a:rPr lang="zh-CN" altLang="en-US" sz="1400" kern="0" dirty="0">
                <a:solidFill>
                  <a:srgbClr val="333333"/>
                </a:solidFill>
                <a:latin typeface="Arial" panose="020B0604020202020204" pitchFamily="34" charset="0"/>
                <a:ea typeface="微软雅黑" panose="020B0503020204020204" pitchFamily="34" charset="-122"/>
                <a:sym typeface="Arial" panose="020B0604020202020204" pitchFamily="34" charset="0"/>
              </a:rPr>
              <a:t>，大量卒中患者未得到及时、有效的治疗，丧失了生活和工作能力，疾病负担沉重。</a:t>
            </a:r>
            <a:endParaRPr lang="en-US" altLang="zh-CN" sz="1400" kern="0" dirty="0">
              <a:solidFill>
                <a:srgbClr val="333333"/>
              </a:solidFill>
              <a:latin typeface="Arial" panose="020B0604020202020204" pitchFamily="34" charset="0"/>
              <a:ea typeface="微软雅黑" panose="020B0503020204020204" pitchFamily="34" charset="-122"/>
              <a:sym typeface="Arial" panose="020B0604020202020204" pitchFamily="34" charset="0"/>
            </a:endParaRPr>
          </a:p>
          <a:p>
            <a:pPr marL="285750" indent="-285750" algn="just" fontAlgn="base">
              <a:spcBef>
                <a:spcPct val="0"/>
              </a:spcBef>
              <a:spcAft>
                <a:spcPct val="0"/>
              </a:spcAft>
              <a:buFont typeface="Wingdings" panose="05000000000000000000" pitchFamily="2" charset="2"/>
              <a:buChar char="p"/>
              <a:defRPr/>
            </a:pPr>
            <a:r>
              <a:rPr lang="zh-CN" altLang="en-US" sz="1400" b="1" kern="0" dirty="0">
                <a:solidFill>
                  <a:schemeClr val="tx1"/>
                </a:solidFill>
                <a:latin typeface="Arial" panose="020B0604020202020204" pitchFamily="34" charset="0"/>
                <a:ea typeface="微软雅黑" panose="020B0503020204020204" pitchFamily="34" charset="-122"/>
                <a:sym typeface="Arial" panose="020B0604020202020204" pitchFamily="34" charset="0"/>
              </a:rPr>
              <a:t>桂哌齐特可为超出溶栓治疗时间窗的卒中患者提供治疗新选择</a:t>
            </a:r>
            <a:r>
              <a:rPr lang="zh-CN" altLang="en-US" sz="1400" b="0" kern="0" dirty="0">
                <a:solidFill>
                  <a:schemeClr val="tx1"/>
                </a:solidFill>
                <a:latin typeface="Arial" panose="020B0604020202020204" pitchFamily="34" charset="0"/>
                <a:ea typeface="微软雅黑" panose="020B0503020204020204" pitchFamily="34" charset="-122"/>
                <a:cs typeface="宋体" panose="02010600030101010101" pitchFamily="2" charset="-122"/>
                <a:sym typeface="Arial" panose="020B0604020202020204" pitchFamily="34" charset="0"/>
              </a:rPr>
              <a:t>：</a:t>
            </a:r>
            <a:r>
              <a:rPr lang="zh-CN" altLang="en-US" sz="1400" b="0" kern="0" dirty="0">
                <a:solidFill>
                  <a:srgbClr val="333333"/>
                </a:solidFill>
                <a:latin typeface="Arial" panose="020B0604020202020204" pitchFamily="34" charset="0"/>
                <a:ea typeface="微软雅黑" panose="020B0503020204020204" pitchFamily="34" charset="-122"/>
                <a:cs typeface="宋体" panose="02010600030101010101" pitchFamily="2" charset="-122"/>
                <a:sym typeface="Arial" panose="020B0604020202020204" pitchFamily="34" charset="0"/>
              </a:rPr>
              <a:t>上市后再评价临床研究</a:t>
            </a:r>
            <a:r>
              <a:rPr lang="zh-CN" altLang="en-US" sz="1400" kern="0" dirty="0">
                <a:solidFill>
                  <a:srgbClr val="333333"/>
                </a:solidFill>
                <a:latin typeface="Arial" panose="020B0604020202020204" pitchFamily="34" charset="0"/>
                <a:ea typeface="微软雅黑" panose="020B0503020204020204" pitchFamily="34" charset="-122"/>
                <a:cs typeface="宋体" panose="02010600030101010101" pitchFamily="2" charset="-122"/>
                <a:sym typeface="Arial" panose="020B0604020202020204" pitchFamily="34" charset="0"/>
              </a:rPr>
              <a:t>结果显示桂哌齐特</a:t>
            </a:r>
            <a:r>
              <a:rPr lang="zh-CN" altLang="en-US" sz="1600" b="1" kern="0" dirty="0">
                <a:solidFill>
                  <a:srgbClr val="FF0000"/>
                </a:solidFill>
                <a:latin typeface="Arial" panose="020B0604020202020204" pitchFamily="34" charset="0"/>
                <a:ea typeface="微软雅黑" panose="020B0503020204020204" pitchFamily="34" charset="-122"/>
                <a:sym typeface="Arial" panose="020B0604020202020204" pitchFamily="34" charset="0"/>
              </a:rPr>
              <a:t>将现有治疗时间窗大幅延长至</a:t>
            </a:r>
            <a:r>
              <a:rPr lang="en-US" altLang="zh-CN" sz="1600" b="1" kern="0" dirty="0">
                <a:solidFill>
                  <a:srgbClr val="FF0000"/>
                </a:solidFill>
                <a:latin typeface="Arial" panose="020B0604020202020204" pitchFamily="34" charset="0"/>
                <a:ea typeface="微软雅黑" panose="020B0503020204020204" pitchFamily="34" charset="-122"/>
                <a:sym typeface="Arial" panose="020B0604020202020204" pitchFamily="34" charset="0"/>
              </a:rPr>
              <a:t>48</a:t>
            </a:r>
            <a:r>
              <a:rPr lang="zh-CN" altLang="en-US" sz="1600" b="1" kern="0" dirty="0">
                <a:solidFill>
                  <a:srgbClr val="FF0000"/>
                </a:solidFill>
                <a:latin typeface="Arial" panose="020B0604020202020204" pitchFamily="34" charset="0"/>
                <a:ea typeface="微软雅黑" panose="020B0503020204020204" pitchFamily="34" charset="-122"/>
                <a:sym typeface="Arial" panose="020B0604020202020204" pitchFamily="34" charset="0"/>
              </a:rPr>
              <a:t>小时，</a:t>
            </a:r>
            <a:r>
              <a:rPr lang="zh-CN" altLang="en-US" sz="1400" b="1" kern="0" dirty="0">
                <a:solidFill>
                  <a:schemeClr val="tx1"/>
                </a:solidFill>
                <a:latin typeface="Arial" panose="020B0604020202020204" pitchFamily="34" charset="0"/>
                <a:ea typeface="微软雅黑" panose="020B0503020204020204" pitchFamily="34" charset="-122"/>
                <a:sym typeface="Arial" panose="020B0604020202020204" pitchFamily="34" charset="0"/>
              </a:rPr>
              <a:t>显著改善患者预后，减少致残率。</a:t>
            </a:r>
            <a:endParaRPr lang="en-US" altLang="zh-CN" sz="1400" kern="0" dirty="0">
              <a:solidFill>
                <a:schemeClr val="tx1"/>
              </a:solidFill>
              <a:latin typeface="Arial" panose="020B0604020202020204" pitchFamily="34" charset="0"/>
              <a:ea typeface="微软雅黑" panose="020B0503020204020204" pitchFamily="34" charset="-122"/>
              <a:sym typeface="Arial" panose="020B0604020202020204" pitchFamily="34" charset="0"/>
            </a:endParaRPr>
          </a:p>
          <a:p>
            <a:pPr marL="285750" indent="-285750" algn="just" fontAlgn="base">
              <a:spcBef>
                <a:spcPct val="0"/>
              </a:spcBef>
              <a:spcAft>
                <a:spcPct val="0"/>
              </a:spcAft>
              <a:buFont typeface="Wingdings" panose="05000000000000000000" pitchFamily="2" charset="2"/>
              <a:buChar char="p"/>
              <a:defRPr/>
            </a:pPr>
            <a:r>
              <a:rPr lang="zh-CN" altLang="en-US" sz="1400" dirty="0">
                <a:solidFill>
                  <a:schemeClr val="tx1"/>
                </a:solidFill>
                <a:latin typeface="Arial" panose="020B0604020202020204" pitchFamily="34" charset="0"/>
                <a:ea typeface="微软雅黑" panose="020B0503020204020204" pitchFamily="34" charset="-122"/>
                <a:cs typeface="+mn-ea"/>
                <a:sym typeface="Arial" panose="020B0604020202020204" pitchFamily="34" charset="0"/>
              </a:rPr>
              <a:t>桂哌齐特被</a:t>
            </a:r>
            <a:r>
              <a:rPr lang="en-US" altLang="zh-CN" sz="1400" b="1" dirty="0">
                <a:solidFill>
                  <a:schemeClr val="tx1"/>
                </a:solidFill>
                <a:latin typeface="Arial" panose="020B0604020202020204" pitchFamily="34" charset="0"/>
                <a:ea typeface="微软雅黑" panose="020B0503020204020204" pitchFamily="34" charset="-122"/>
                <a:cs typeface="+mn-ea"/>
                <a:sym typeface="Arial" panose="020B0604020202020204" pitchFamily="34" charset="0"/>
              </a:rPr>
              <a:t>《</a:t>
            </a:r>
            <a:r>
              <a:rPr lang="zh-CN" altLang="en-US" sz="1400" b="1" dirty="0">
                <a:solidFill>
                  <a:schemeClr val="tx1"/>
                </a:solidFill>
                <a:latin typeface="Arial" panose="020B0604020202020204" pitchFamily="34" charset="0"/>
                <a:ea typeface="微软雅黑" panose="020B0503020204020204" pitchFamily="34" charset="-122"/>
                <a:cs typeface="+mn-ea"/>
                <a:sym typeface="Arial" panose="020B0604020202020204" pitchFamily="34" charset="0"/>
              </a:rPr>
              <a:t>中国急性缺血性卒中诊治指南</a:t>
            </a:r>
            <a:r>
              <a:rPr lang="en-US" altLang="zh-CN" sz="1400" b="1" dirty="0">
                <a:solidFill>
                  <a:schemeClr val="tx1"/>
                </a:solidFill>
                <a:latin typeface="Arial" panose="020B0604020202020204" pitchFamily="34" charset="0"/>
                <a:ea typeface="微软雅黑" panose="020B0503020204020204" pitchFamily="34" charset="-122"/>
                <a:cs typeface="+mn-ea"/>
                <a:sym typeface="Arial" panose="020B0604020202020204" pitchFamily="34" charset="0"/>
              </a:rPr>
              <a:t>2023》</a:t>
            </a:r>
            <a:r>
              <a:rPr lang="zh-CN" altLang="en-US" sz="1400" b="1" dirty="0">
                <a:solidFill>
                  <a:schemeClr val="tx1"/>
                </a:solidFill>
                <a:latin typeface="Arial" panose="020B0604020202020204" pitchFamily="34" charset="0"/>
                <a:ea typeface="微软雅黑" panose="020B0503020204020204" pitchFamily="34" charset="-122"/>
                <a:cs typeface="+mn-ea"/>
                <a:sym typeface="Arial" panose="020B0604020202020204" pitchFamily="34" charset="0"/>
              </a:rPr>
              <a:t>作为</a:t>
            </a:r>
            <a:r>
              <a:rPr lang="zh-CN" altLang="en-US" sz="1600" b="1" dirty="0">
                <a:solidFill>
                  <a:srgbClr val="FF0000"/>
                </a:solidFill>
                <a:latin typeface="Arial" panose="020B0604020202020204" pitchFamily="34" charset="0"/>
                <a:ea typeface="微软雅黑" panose="020B0503020204020204" pitchFamily="34" charset="-122"/>
                <a:cs typeface="+mn-ea"/>
                <a:sym typeface="Arial" panose="020B0604020202020204" pitchFamily="34" charset="0"/>
              </a:rPr>
              <a:t>扩血管治疗唯一推荐药物</a:t>
            </a:r>
            <a:r>
              <a:rPr lang="zh-CN" altLang="en-US" sz="1400" b="1" dirty="0">
                <a:solidFill>
                  <a:schemeClr val="tx1"/>
                </a:solidFill>
                <a:latin typeface="Arial" panose="020B0604020202020204" pitchFamily="34" charset="0"/>
                <a:ea typeface="微软雅黑" panose="020B0503020204020204" pitchFamily="34" charset="-122"/>
                <a:cs typeface="+mn-ea"/>
                <a:sym typeface="Arial" panose="020B0604020202020204" pitchFamily="34" charset="0"/>
              </a:rPr>
              <a:t>，</a:t>
            </a:r>
            <a:r>
              <a:rPr lang="zh-CN" altLang="en-US" sz="1400" dirty="0">
                <a:latin typeface="Arial" panose="020B0604020202020204" pitchFamily="34" charset="0"/>
                <a:ea typeface="微软雅黑" panose="020B0503020204020204" pitchFamily="34" charset="-122"/>
                <a:cs typeface="+mn-ea"/>
                <a:sym typeface="Arial" panose="020B0604020202020204" pitchFamily="34" charset="0"/>
              </a:rPr>
              <a:t>具有不可替代性，</a:t>
            </a:r>
            <a:r>
              <a:rPr lang="zh-CN" altLang="en-US" sz="1600" b="1" dirty="0">
                <a:solidFill>
                  <a:srgbClr val="FF0000"/>
                </a:solidFill>
                <a:latin typeface="Arial" panose="020B0604020202020204" pitchFamily="34" charset="0"/>
                <a:ea typeface="微软雅黑" panose="020B0503020204020204" pitchFamily="34" charset="-122"/>
                <a:cs typeface="+mn-ea"/>
                <a:sym typeface="Arial" panose="020B0604020202020204" pitchFamily="34" charset="0"/>
              </a:rPr>
              <a:t>填补目录中现有药品作用机制的空白。</a:t>
            </a:r>
            <a:endParaRPr lang="en-US" altLang="zh-CN" sz="1600" b="1" dirty="0">
              <a:solidFill>
                <a:srgbClr val="FF0000"/>
              </a:solidFill>
              <a:latin typeface="Arial" panose="020B0604020202020204" pitchFamily="34" charset="0"/>
              <a:ea typeface="微软雅黑" panose="020B0503020204020204" pitchFamily="34" charset="-122"/>
              <a:cs typeface="+mn-ea"/>
              <a:sym typeface="Arial" panose="020B0604020202020204" pitchFamily="34" charset="0"/>
            </a:endParaRPr>
          </a:p>
          <a:p>
            <a:pPr marL="285750" indent="-285750" algn="just" fontAlgn="base">
              <a:spcBef>
                <a:spcPct val="0"/>
              </a:spcBef>
              <a:spcAft>
                <a:spcPct val="0"/>
              </a:spcAft>
              <a:buFont typeface="Wingdings" panose="05000000000000000000" pitchFamily="2" charset="2"/>
              <a:buChar char="p"/>
              <a:defRPr/>
            </a:pPr>
            <a:r>
              <a:rPr lang="zh-CN" altLang="en-US" sz="1400" kern="0" dirty="0">
                <a:solidFill>
                  <a:schemeClr val="tx1"/>
                </a:solidFill>
                <a:latin typeface="Arial" panose="020B0604020202020204" pitchFamily="34" charset="0"/>
                <a:ea typeface="微软雅黑" panose="020B0503020204020204" pitchFamily="34" charset="-122"/>
                <a:cs typeface="宋体" panose="02010600030101010101" pitchFamily="2" charset="-122"/>
                <a:sym typeface="Arial" panose="020B0604020202020204" pitchFamily="34" charset="0"/>
              </a:rPr>
              <a:t>相较参照药，桂哌齐特无需特殊输液器且只需要每天静点</a:t>
            </a:r>
            <a:r>
              <a:rPr lang="en-US" altLang="zh-CN" sz="1400" kern="0" dirty="0">
                <a:solidFill>
                  <a:schemeClr val="tx1"/>
                </a:solidFill>
                <a:latin typeface="Arial" panose="020B0604020202020204" pitchFamily="34" charset="0"/>
                <a:ea typeface="微软雅黑" panose="020B0503020204020204" pitchFamily="34" charset="-122"/>
                <a:cs typeface="宋体" panose="02010600030101010101" pitchFamily="2" charset="-122"/>
                <a:sym typeface="Arial" panose="020B0604020202020204" pitchFamily="34" charset="0"/>
              </a:rPr>
              <a:t>1</a:t>
            </a:r>
            <a:r>
              <a:rPr lang="zh-CN" altLang="en-US" sz="1400" kern="0" dirty="0">
                <a:solidFill>
                  <a:schemeClr val="tx1"/>
                </a:solidFill>
                <a:latin typeface="Arial" panose="020B0604020202020204" pitchFamily="34" charset="0"/>
                <a:ea typeface="微软雅黑" panose="020B0503020204020204" pitchFamily="34" charset="-122"/>
                <a:cs typeface="宋体" panose="02010600030101010101" pitchFamily="2" charset="-122"/>
                <a:sym typeface="Arial" panose="020B0604020202020204" pitchFamily="34" charset="0"/>
              </a:rPr>
              <a:t>次，</a:t>
            </a:r>
            <a:r>
              <a:rPr lang="zh-CN" altLang="en-US" sz="1400" b="1" kern="0" dirty="0">
                <a:solidFill>
                  <a:schemeClr val="tx1"/>
                </a:solidFill>
                <a:latin typeface="Arial" panose="020B0604020202020204" pitchFamily="34" charset="0"/>
                <a:ea typeface="微软雅黑" panose="020B0503020204020204" pitchFamily="34" charset="-122"/>
                <a:cs typeface="宋体" panose="02010600030101010101" pitchFamily="2" charset="-122"/>
                <a:sym typeface="Arial" panose="020B0604020202020204" pitchFamily="34" charset="0"/>
              </a:rPr>
              <a:t>提高患者依从性及临床便利性</a:t>
            </a:r>
            <a:r>
              <a:rPr lang="zh-CN" altLang="en-US" sz="1400" kern="0" dirty="0">
                <a:solidFill>
                  <a:schemeClr val="tx1"/>
                </a:solidFill>
                <a:latin typeface="Arial" panose="020B0604020202020204" pitchFamily="34" charset="0"/>
                <a:ea typeface="微软雅黑" panose="020B0503020204020204" pitchFamily="34" charset="-122"/>
                <a:cs typeface="宋体" panose="02010600030101010101" pitchFamily="2" charset="-122"/>
                <a:sym typeface="Arial" panose="020B0604020202020204" pitchFamily="34" charset="0"/>
              </a:rPr>
              <a:t>。</a:t>
            </a:r>
          </a:p>
        </p:txBody>
      </p:sp>
      <p:sp>
        <p:nvSpPr>
          <p:cNvPr id="22" name="圆角矩形 8">
            <a:extLst>
              <a:ext uri="{FF2B5EF4-FFF2-40B4-BE49-F238E27FC236}">
                <a16:creationId xmlns:a16="http://schemas.microsoft.com/office/drawing/2014/main" id="{C2202335-786E-6B6D-EDF3-5A9FD3F762EC}"/>
              </a:ext>
            </a:extLst>
          </p:cNvPr>
          <p:cNvSpPr/>
          <p:nvPr/>
        </p:nvSpPr>
        <p:spPr>
          <a:xfrm>
            <a:off x="3941013" y="882756"/>
            <a:ext cx="4138508" cy="625990"/>
          </a:xfrm>
          <a:prstGeom prst="roundRect">
            <a:avLst>
              <a:gd name="adj" fmla="val 20000"/>
            </a:avLst>
          </a:prstGeom>
          <a:solidFill>
            <a:srgbClr val="C00000"/>
          </a:solidFill>
          <a:ln/>
        </p:spPr>
        <p:style>
          <a:lnRef idx="0">
            <a:schemeClr val="accent2"/>
          </a:lnRef>
          <a:fillRef idx="3">
            <a:schemeClr val="accent2"/>
          </a:fillRef>
          <a:effectRef idx="3">
            <a:schemeClr val="accent2"/>
          </a:effectRef>
          <a:fontRef idx="minor">
            <a:schemeClr val="lt1"/>
          </a:fontRef>
        </p:style>
        <p:txBody>
          <a:bodyPr rot="0" spcFirstLastPara="0" vert="horz" wrap="square" lIns="91440" tIns="45720" rIns="91440" bIns="45720" numCol="1" spcCol="0" rtlCol="0" fromWordArt="0" anchor="ctr" anchorCtr="0" forceAA="0" compatLnSpc="1">
            <a:noAutofit/>
          </a:bodyPr>
          <a:lstStyle/>
          <a:p>
            <a:pPr algn="ctr"/>
            <a:r>
              <a:rPr lang="zh-CN" altLang="en-US" sz="2000" b="1" dirty="0">
                <a:solidFill>
                  <a:srgbClr val="FFFF00"/>
                </a:solidFill>
                <a:latin typeface="Arial" panose="020B0604020202020204" pitchFamily="34" charset="0"/>
                <a:ea typeface="微软雅黑" panose="020B0503020204020204" pitchFamily="34" charset="-122"/>
                <a:sym typeface="Arial" panose="020B0604020202020204" pitchFamily="34" charset="0"/>
              </a:rPr>
              <a:t>桂哌齐特填补未满足临床需求</a:t>
            </a:r>
            <a:endParaRPr lang="zh-CN" altLang="en-US" sz="2000" b="1"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23" name="文本框 22">
            <a:extLst>
              <a:ext uri="{FF2B5EF4-FFF2-40B4-BE49-F238E27FC236}">
                <a16:creationId xmlns:a16="http://schemas.microsoft.com/office/drawing/2014/main" id="{6690F8F3-04C7-056E-E4DB-6AC562344DDF}"/>
              </a:ext>
            </a:extLst>
          </p:cNvPr>
          <p:cNvSpPr txBox="1"/>
          <p:nvPr/>
        </p:nvSpPr>
        <p:spPr>
          <a:xfrm>
            <a:off x="515686" y="6138954"/>
            <a:ext cx="8041194" cy="707886"/>
          </a:xfrm>
          <a:prstGeom prst="rect">
            <a:avLst/>
          </a:prstGeom>
          <a:noFill/>
        </p:spPr>
        <p:txBody>
          <a:bodyPr wrap="square" rtlCol="0">
            <a:spAutoFit/>
          </a:bodyPr>
          <a:lstStyle/>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kumimoji="0" lang="zh-CN" altLang="en-US" sz="800" b="0" i="0" u="none" strike="noStrike" kern="1200" cap="none" spc="0" normalizeH="0" baseline="0" noProof="0" dirty="0">
                <a:ln>
                  <a:noFill/>
                </a:ln>
                <a:solidFill>
                  <a:srgbClr val="000000"/>
                </a:solidFill>
                <a:effectLst/>
                <a:uLnTx/>
                <a:uFillTx/>
                <a:latin typeface="+mn-ea"/>
              </a:rPr>
              <a:t>马来酸桂哌齐特注射液说明书    </a:t>
            </a:r>
            <a:endParaRPr kumimoji="0" lang="en-US" altLang="zh-CN" sz="800" b="0" i="0" u="none" strike="noStrike" kern="1200" cap="none" spc="0" normalizeH="0" baseline="0" noProof="0" dirty="0">
              <a:ln>
                <a:noFill/>
              </a:ln>
              <a:solidFill>
                <a:srgbClr val="000000"/>
              </a:solidFill>
              <a:effectLst/>
              <a:uLnTx/>
              <a:uFillTx/>
              <a:latin typeface="+mn-ea"/>
            </a:endParaRP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zh-CN" altLang="en-US" sz="800" dirty="0">
                <a:solidFill>
                  <a:srgbClr val="000000"/>
                </a:solidFill>
                <a:latin typeface="+mn-ea"/>
              </a:rPr>
              <a:t>丁苯酞氯化钠注射液说明书</a:t>
            </a:r>
            <a:endParaRPr lang="en-US" altLang="zh-CN" sz="800" dirty="0">
              <a:solidFill>
                <a:srgbClr val="000000"/>
              </a:solidFill>
              <a:latin typeface="+mn-ea"/>
            </a:endParaRP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zh-CN" altLang="en-US" sz="800" dirty="0">
                <a:solidFill>
                  <a:srgbClr val="000000"/>
                </a:solidFill>
                <a:latin typeface="+mn-ea"/>
              </a:rPr>
              <a:t>中华医学会神经病学分会 中华医学会神经病学分会脑血管病学组</a:t>
            </a:r>
            <a:r>
              <a:rPr lang="en-US" altLang="zh-CN" sz="800" dirty="0">
                <a:solidFill>
                  <a:srgbClr val="000000"/>
                </a:solidFill>
                <a:latin typeface="+mn-ea"/>
              </a:rPr>
              <a:t>.</a:t>
            </a:r>
            <a:r>
              <a:rPr lang="zh-CN" altLang="en-US" sz="800" b="0" dirty="0">
                <a:latin typeface="+mn-ea"/>
              </a:rPr>
              <a:t>中国急性缺血性卒中诊治指南</a:t>
            </a:r>
            <a:r>
              <a:rPr lang="en-US" altLang="zh-CN" sz="800" b="0" dirty="0">
                <a:latin typeface="+mn-ea"/>
              </a:rPr>
              <a:t>2023.</a:t>
            </a:r>
            <a:r>
              <a:rPr lang="zh-CN" altLang="en-US" sz="800" dirty="0">
                <a:latin typeface="+mn-ea"/>
              </a:rPr>
              <a:t>中华神经科杂志</a:t>
            </a:r>
            <a:r>
              <a:rPr lang="en-US" altLang="zh-CN" sz="800" dirty="0">
                <a:latin typeface="+mn-ea"/>
              </a:rPr>
              <a:t>.2024,57(6):523-556.	</a:t>
            </a:r>
          </a:p>
          <a:p>
            <a:pPr marL="228600" indent="-228600">
              <a:buFont typeface="+mj-lt"/>
              <a:buAutoNum type="arabicPeriod"/>
            </a:pPr>
            <a:r>
              <a:rPr lang="en-US" altLang="zh-CN" sz="800" dirty="0">
                <a:latin typeface="+mn-ea"/>
              </a:rPr>
              <a:t>Jun Ni, et, al BMC Neurology (2020) 20:282</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zh-CN" altLang="en-US" sz="800" dirty="0">
                <a:solidFill>
                  <a:srgbClr val="222222"/>
                </a:solidFill>
                <a:highlight>
                  <a:srgbClr val="FBFBFB"/>
                </a:highlight>
                <a:latin typeface="+mn-ea"/>
              </a:rPr>
              <a:t>倪俊</a:t>
            </a:r>
            <a:r>
              <a:rPr lang="en-US" altLang="zh-CN" sz="800" dirty="0">
                <a:solidFill>
                  <a:srgbClr val="222222"/>
                </a:solidFill>
                <a:highlight>
                  <a:srgbClr val="FBFBFB"/>
                </a:highlight>
                <a:latin typeface="+mn-ea"/>
              </a:rPr>
              <a:t>, </a:t>
            </a:r>
            <a:r>
              <a:rPr lang="zh-CN" altLang="en-US" sz="800" dirty="0">
                <a:solidFill>
                  <a:srgbClr val="222222"/>
                </a:solidFill>
                <a:highlight>
                  <a:srgbClr val="FBFBFB"/>
                </a:highlight>
                <a:latin typeface="+mn-ea"/>
              </a:rPr>
              <a:t>等</a:t>
            </a:r>
            <a:r>
              <a:rPr lang="en-US" altLang="zh-CN" sz="800" dirty="0">
                <a:solidFill>
                  <a:srgbClr val="222222"/>
                </a:solidFill>
                <a:highlight>
                  <a:srgbClr val="FBFBFB"/>
                </a:highlight>
                <a:latin typeface="+mn-ea"/>
              </a:rPr>
              <a:t>.</a:t>
            </a:r>
            <a:r>
              <a:rPr lang="zh-CN" altLang="en-US" sz="800" b="0" i="0" dirty="0">
                <a:solidFill>
                  <a:srgbClr val="222222"/>
                </a:solidFill>
                <a:effectLst/>
                <a:highlight>
                  <a:srgbClr val="FBFBFB"/>
                </a:highlight>
                <a:latin typeface="+mn-ea"/>
              </a:rPr>
              <a:t>马来酸桂哌齐特注射液明显促进急性缺血性脑卒中患者的早期功能恢复</a:t>
            </a:r>
            <a:r>
              <a:rPr lang="en-US" altLang="zh-CN" sz="800" b="0" i="0" dirty="0">
                <a:solidFill>
                  <a:srgbClr val="222222"/>
                </a:solidFill>
                <a:effectLst/>
                <a:highlight>
                  <a:srgbClr val="FBFBFB"/>
                </a:highlight>
                <a:latin typeface="+mn-ea"/>
              </a:rPr>
              <a:t>:</a:t>
            </a:r>
            <a:r>
              <a:rPr lang="zh-CN" altLang="en-US" sz="800" b="0" i="0" dirty="0">
                <a:solidFill>
                  <a:srgbClr val="222222"/>
                </a:solidFill>
                <a:effectLst/>
                <a:highlight>
                  <a:srgbClr val="FBFBFB"/>
                </a:highlight>
                <a:latin typeface="+mn-ea"/>
              </a:rPr>
              <a:t>一项多中心</a:t>
            </a:r>
            <a:r>
              <a:rPr lang="en-US" altLang="zh-CN" sz="800" b="0" i="0" dirty="0">
                <a:solidFill>
                  <a:srgbClr val="222222"/>
                </a:solidFill>
                <a:effectLst/>
                <a:highlight>
                  <a:srgbClr val="FBFBFB"/>
                </a:highlight>
                <a:latin typeface="+mn-ea"/>
              </a:rPr>
              <a:t>,</a:t>
            </a:r>
            <a:r>
              <a:rPr lang="zh-CN" altLang="en-US" sz="800" b="0" i="0" dirty="0">
                <a:solidFill>
                  <a:srgbClr val="222222"/>
                </a:solidFill>
                <a:effectLst/>
                <a:highlight>
                  <a:srgbClr val="FBFBFB"/>
                </a:highlight>
                <a:latin typeface="+mn-ea"/>
              </a:rPr>
              <a:t>随机</a:t>
            </a:r>
            <a:r>
              <a:rPr lang="en-US" altLang="zh-CN" sz="800" b="0" i="0" dirty="0">
                <a:solidFill>
                  <a:srgbClr val="222222"/>
                </a:solidFill>
                <a:effectLst/>
                <a:highlight>
                  <a:srgbClr val="FBFBFB"/>
                </a:highlight>
                <a:latin typeface="+mn-ea"/>
              </a:rPr>
              <a:t>,</a:t>
            </a:r>
            <a:r>
              <a:rPr lang="zh-CN" altLang="en-US" sz="800" b="0" i="0" dirty="0">
                <a:solidFill>
                  <a:srgbClr val="222222"/>
                </a:solidFill>
                <a:effectLst/>
                <a:highlight>
                  <a:srgbClr val="FBFBFB"/>
                </a:highlight>
                <a:latin typeface="+mn-ea"/>
              </a:rPr>
              <a:t>双盲</a:t>
            </a:r>
            <a:r>
              <a:rPr lang="en-US" altLang="zh-CN" sz="800" b="0" i="0" dirty="0">
                <a:solidFill>
                  <a:srgbClr val="222222"/>
                </a:solidFill>
                <a:effectLst/>
                <a:highlight>
                  <a:srgbClr val="FBFBFB"/>
                </a:highlight>
                <a:latin typeface="+mn-ea"/>
              </a:rPr>
              <a:t>,</a:t>
            </a:r>
            <a:r>
              <a:rPr lang="zh-CN" altLang="en-US" sz="800" b="0" i="0" dirty="0">
                <a:solidFill>
                  <a:srgbClr val="222222"/>
                </a:solidFill>
                <a:effectLst/>
                <a:highlight>
                  <a:srgbClr val="FBFBFB"/>
                </a:highlight>
                <a:latin typeface="+mn-ea"/>
              </a:rPr>
              <a:t>安慰剂对照</a:t>
            </a:r>
            <a:r>
              <a:rPr lang="en-US" altLang="zh-CN" sz="800" b="0" i="0" dirty="0">
                <a:solidFill>
                  <a:srgbClr val="222222"/>
                </a:solidFill>
                <a:effectLst/>
                <a:highlight>
                  <a:srgbClr val="FBFBFB"/>
                </a:highlight>
                <a:latin typeface="+mn-ea"/>
              </a:rPr>
              <a:t>Ⅳ</a:t>
            </a:r>
            <a:r>
              <a:rPr lang="zh-CN" altLang="en-US" sz="800" b="0" i="0" dirty="0">
                <a:solidFill>
                  <a:srgbClr val="222222"/>
                </a:solidFill>
                <a:effectLst/>
                <a:highlight>
                  <a:srgbClr val="FBFBFB"/>
                </a:highlight>
                <a:latin typeface="+mn-ea"/>
              </a:rPr>
              <a:t>期临床研究</a:t>
            </a:r>
            <a:r>
              <a:rPr lang="en-US" altLang="zh-CN" sz="800" b="0" i="0" dirty="0">
                <a:solidFill>
                  <a:srgbClr val="222222"/>
                </a:solidFill>
                <a:effectLst/>
                <a:highlight>
                  <a:srgbClr val="FBFBFB"/>
                </a:highlight>
                <a:latin typeface="+mn-ea"/>
              </a:rPr>
              <a:t>[J].</a:t>
            </a:r>
            <a:r>
              <a:rPr lang="zh-CN" altLang="en-US" sz="800" b="0" i="0" dirty="0">
                <a:solidFill>
                  <a:srgbClr val="222222"/>
                </a:solidFill>
                <a:effectLst/>
                <a:highlight>
                  <a:srgbClr val="FBFBFB"/>
                </a:highlight>
                <a:latin typeface="+mn-ea"/>
              </a:rPr>
              <a:t>中华神经科杂志</a:t>
            </a:r>
            <a:r>
              <a:rPr lang="en-US" altLang="zh-CN" sz="800" b="0" i="0" dirty="0">
                <a:solidFill>
                  <a:srgbClr val="222222"/>
                </a:solidFill>
                <a:effectLst/>
                <a:highlight>
                  <a:srgbClr val="FBFBFB"/>
                </a:highlight>
                <a:latin typeface="+mn-ea"/>
              </a:rPr>
              <a:t>, 2020, 53(10):8.</a:t>
            </a:r>
            <a:endParaRPr kumimoji="0" lang="en-US" altLang="zh-CN" sz="800" b="0" i="0" u="none" strike="noStrike" kern="1200" cap="none" spc="0" normalizeH="0" baseline="0" noProof="0" dirty="0">
              <a:ln>
                <a:noFill/>
              </a:ln>
              <a:solidFill>
                <a:srgbClr val="000000"/>
              </a:solidFill>
              <a:effectLst/>
              <a:uLnTx/>
              <a:uFillTx/>
              <a:latin typeface="+mn-ea"/>
            </a:endParaRPr>
          </a:p>
        </p:txBody>
      </p:sp>
    </p:spTree>
    <p:extLst>
      <p:ext uri="{BB962C8B-B14F-4D97-AF65-F5344CB8AC3E}">
        <p14:creationId xmlns:p14="http://schemas.microsoft.com/office/powerpoint/2010/main" val="374753102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图片 9">
            <a:extLst>
              <a:ext uri="{FF2B5EF4-FFF2-40B4-BE49-F238E27FC236}">
                <a16:creationId xmlns:a16="http://schemas.microsoft.com/office/drawing/2014/main" id="{DB3471AF-208E-EA27-C30A-2E2FA0B97240}"/>
              </a:ext>
            </a:extLst>
          </p:cNvPr>
          <p:cNvPicPr>
            <a:picLocks noChangeAspect="1"/>
          </p:cNvPicPr>
          <p:nvPr/>
        </p:nvPicPr>
        <p:blipFill rotWithShape="1">
          <a:blip r:embed="rId2"/>
          <a:srcRect l="9336" t="18120" r="5675" b="34705"/>
          <a:stretch/>
        </p:blipFill>
        <p:spPr>
          <a:xfrm>
            <a:off x="589163" y="1738697"/>
            <a:ext cx="1546244" cy="2113250"/>
          </a:xfrm>
          <a:prstGeom prst="rect">
            <a:avLst/>
          </a:prstGeom>
          <a:ln w="3175">
            <a:solidFill>
              <a:schemeClr val="tx1">
                <a:lumMod val="65000"/>
                <a:lumOff val="35000"/>
              </a:schemeClr>
            </a:solidFill>
          </a:ln>
          <a:effectLst/>
        </p:spPr>
      </p:pic>
      <p:sp>
        <p:nvSpPr>
          <p:cNvPr id="2" name="标题 1">
            <a:extLst>
              <a:ext uri="{FF2B5EF4-FFF2-40B4-BE49-F238E27FC236}">
                <a16:creationId xmlns:a16="http://schemas.microsoft.com/office/drawing/2014/main" id="{51424705-4C0A-04DC-7E9D-48C9F54EF3B2}"/>
              </a:ext>
            </a:extLst>
          </p:cNvPr>
          <p:cNvSpPr>
            <a:spLocks noGrp="1"/>
          </p:cNvSpPr>
          <p:nvPr>
            <p:ph type="title"/>
          </p:nvPr>
        </p:nvSpPr>
        <p:spPr>
          <a:xfrm>
            <a:off x="838199" y="111493"/>
            <a:ext cx="11353801" cy="1079594"/>
          </a:xfrm>
        </p:spPr>
        <p:txBody>
          <a:bodyPr/>
          <a:lstStyle/>
          <a:p>
            <a:pPr lvl="0">
              <a:defRPr/>
            </a:pPr>
            <a:r>
              <a:rPr lang="zh-CN" altLang="en-US" sz="2400" dirty="0">
                <a:solidFill>
                  <a:schemeClr val="tx1"/>
                </a:solidFill>
                <a:latin typeface="Arial" panose="020B0604020202020204" pitchFamily="34" charset="0"/>
                <a:ea typeface="微软雅黑" panose="020B0503020204020204" pitchFamily="34" charset="-122"/>
                <a:sym typeface="Arial" panose="020B0604020202020204" pitchFamily="34" charset="0"/>
              </a:rPr>
              <a:t>创新性：</a:t>
            </a:r>
            <a:r>
              <a:rPr kumimoji="0" lang="zh-CN" altLang="en-US" sz="3200" b="1" i="0" u="none" strike="noStrike" kern="1200" cap="none" spc="0" normalizeH="0" baseline="0" noProof="0" dirty="0">
                <a:ln>
                  <a:noFill/>
                </a:ln>
                <a:solidFill>
                  <a:srgbClr val="FF0000"/>
                </a:solidFill>
                <a:effectLst/>
                <a:uLnTx/>
                <a:uFillTx/>
                <a:latin typeface="Arial" panose="020B0604020202020204" pitchFamily="34" charset="0"/>
                <a:ea typeface="微软雅黑" panose="020B0503020204020204" pitchFamily="34" charset="-122"/>
                <a:cs typeface="+mn-cs"/>
                <a:sym typeface="Arial" panose="020B0604020202020204" pitchFamily="34" charset="0"/>
              </a:rPr>
              <a:t>破解</a:t>
            </a:r>
            <a:r>
              <a:rPr kumimoji="0" lang="zh-CN" altLang="en-US" sz="3200" b="1" i="0" u="none" strike="noStrike" kern="1200" cap="none" spc="0" normalizeH="0" baseline="0" noProof="0" dirty="0">
                <a:ln>
                  <a:noFill/>
                </a:ln>
                <a:solidFill>
                  <a:schemeClr val="tx1"/>
                </a:solidFill>
                <a:effectLst/>
                <a:uLnTx/>
                <a:uFillTx/>
                <a:latin typeface="Arial" panose="020B0604020202020204" pitchFamily="34" charset="0"/>
                <a:ea typeface="微软雅黑" panose="020B0503020204020204" pitchFamily="34" charset="-122"/>
                <a:cs typeface="+mn-cs"/>
                <a:sym typeface="Arial" panose="020B0604020202020204" pitchFamily="34" charset="0"/>
              </a:rPr>
              <a:t>桂哌齐特临床用药安全性的</a:t>
            </a:r>
            <a:r>
              <a:rPr kumimoji="0" lang="zh-CN" altLang="en-US" sz="3200" b="1" i="0" u="none" strike="noStrike" kern="1200" cap="none" spc="0" normalizeH="0" baseline="0" noProof="0" dirty="0">
                <a:ln>
                  <a:noFill/>
                </a:ln>
                <a:solidFill>
                  <a:srgbClr val="FF0000"/>
                </a:solidFill>
                <a:effectLst/>
                <a:uLnTx/>
                <a:uFillTx/>
                <a:latin typeface="Arial" panose="020B0604020202020204" pitchFamily="34" charset="0"/>
                <a:ea typeface="微软雅黑" panose="020B0503020204020204" pitchFamily="34" charset="-122"/>
                <a:cs typeface="+mn-cs"/>
                <a:sym typeface="Arial" panose="020B0604020202020204" pitchFamily="34" charset="0"/>
              </a:rPr>
              <a:t>全球性难题</a:t>
            </a:r>
            <a:br>
              <a:rPr kumimoji="0" lang="en-US" altLang="zh-CN" sz="3200" b="1" i="0" u="none" strike="noStrike" kern="1200" cap="none" spc="0" normalizeH="0" baseline="0" noProof="0" dirty="0">
                <a:ln>
                  <a:noFill/>
                </a:ln>
                <a:solidFill>
                  <a:srgbClr val="FF0000"/>
                </a:solidFill>
                <a:effectLst/>
                <a:uLnTx/>
                <a:uFillTx/>
                <a:latin typeface="Arial" panose="020B0604020202020204" pitchFamily="34" charset="0"/>
                <a:ea typeface="微软雅黑" panose="020B0503020204020204" pitchFamily="34" charset="-122"/>
                <a:cs typeface="+mn-cs"/>
                <a:sym typeface="Arial" panose="020B0604020202020204" pitchFamily="34" charset="0"/>
              </a:rPr>
            </a:br>
            <a:r>
              <a:rPr kumimoji="0" lang="zh-CN" altLang="en-US" sz="2000" b="1" i="0" u="none" strike="noStrike" kern="1200" cap="none" spc="0" normalizeH="0" baseline="0" noProof="0" dirty="0">
                <a:ln>
                  <a:noFill/>
                </a:ln>
                <a:solidFill>
                  <a:schemeClr val="tx1"/>
                </a:solidFill>
                <a:effectLst/>
                <a:uLnTx/>
                <a:uFillTx/>
                <a:latin typeface="Arial" panose="020B0604020202020204" pitchFamily="34" charset="0"/>
                <a:ea typeface="微软雅黑" panose="020B0503020204020204" pitchFamily="34" charset="-122"/>
                <a:cs typeface="+mn-cs"/>
                <a:sym typeface="Arial" panose="020B0604020202020204" pitchFamily="34" charset="0"/>
              </a:rPr>
              <a:t>通过工艺</a:t>
            </a:r>
            <a:r>
              <a:rPr lang="zh-CN" altLang="en-US" sz="2000" b="1" dirty="0">
                <a:solidFill>
                  <a:schemeClr val="tx1"/>
                </a:solidFill>
                <a:latin typeface="Arial" panose="020B0604020202020204" pitchFamily="34" charset="0"/>
                <a:ea typeface="微软雅黑" panose="020B0503020204020204" pitchFamily="34" charset="-122"/>
                <a:sym typeface="Arial" panose="020B0604020202020204" pitchFamily="34" charset="0"/>
              </a:rPr>
              <a:t>技术</a:t>
            </a:r>
            <a:r>
              <a:rPr lang="zh-CN" altLang="en-US" sz="2000" b="1" dirty="0">
                <a:solidFill>
                  <a:srgbClr val="000000"/>
                </a:solidFill>
                <a:latin typeface="Arial" panose="020B0604020202020204" pitchFamily="34" charset="0"/>
                <a:ea typeface="微软雅黑" panose="020B0503020204020204" pitchFamily="34" charset="-122"/>
                <a:sym typeface="Arial" panose="020B0604020202020204" pitchFamily="34" charset="0"/>
              </a:rPr>
              <a:t>创新</a:t>
            </a:r>
            <a:r>
              <a:rPr lang="zh-CN" altLang="en-US" sz="2000" dirty="0">
                <a:solidFill>
                  <a:srgbClr val="FF0000"/>
                </a:solidFill>
                <a:latin typeface="Arial" panose="020B0604020202020204" pitchFamily="34" charset="0"/>
                <a:ea typeface="微软雅黑" panose="020B0503020204020204" pitchFamily="34" charset="-122"/>
                <a:sym typeface="Arial" panose="020B0604020202020204" pitchFamily="34" charset="0"/>
              </a:rPr>
              <a:t>发现并</a:t>
            </a:r>
            <a:r>
              <a:rPr lang="zh-CN" altLang="en-US" sz="2000" b="1" dirty="0">
                <a:solidFill>
                  <a:srgbClr val="FF0000"/>
                </a:solidFill>
                <a:latin typeface="Arial" panose="020B0604020202020204" pitchFamily="34" charset="0"/>
                <a:ea typeface="微软雅黑" panose="020B0503020204020204" pitchFamily="34" charset="-122"/>
                <a:sym typeface="Arial" panose="020B0604020202020204" pitchFamily="34" charset="0"/>
              </a:rPr>
              <a:t>控制杂质含量</a:t>
            </a:r>
            <a:r>
              <a:rPr lang="zh-CN" altLang="en-US" sz="2000" b="1" dirty="0">
                <a:solidFill>
                  <a:srgbClr val="FF0000"/>
                </a:solidFill>
                <a:latin typeface="Arial" panose="020B0604020202020204" pitchFamily="34" charset="0"/>
                <a:ea typeface="微软雅黑" panose="020B0503020204020204" pitchFamily="34" charset="-122"/>
                <a:cs typeface="+mn-cs"/>
                <a:sym typeface="Arial" panose="020B0604020202020204" pitchFamily="34" charset="0"/>
              </a:rPr>
              <a:t>，</a:t>
            </a:r>
            <a:r>
              <a:rPr lang="zh-CN" altLang="en-US" sz="2000" dirty="0">
                <a:solidFill>
                  <a:schemeClr val="tx1"/>
                </a:solidFill>
                <a:latin typeface="Arial" panose="020B0604020202020204" pitchFamily="34" charset="0"/>
                <a:ea typeface="微软雅黑" panose="020B0503020204020204" pitchFamily="34" charset="-122"/>
                <a:sym typeface="Arial" panose="020B0604020202020204" pitchFamily="34" charset="0"/>
              </a:rPr>
              <a:t>获得</a:t>
            </a:r>
            <a:r>
              <a:rPr lang="zh-CN" altLang="en-US" sz="2000" dirty="0">
                <a:solidFill>
                  <a:srgbClr val="FF0000"/>
                </a:solidFill>
                <a:latin typeface="Arial" panose="020B0604020202020204" pitchFamily="34" charset="0"/>
                <a:ea typeface="微软雅黑" panose="020B0503020204020204" pitchFamily="34" charset="-122"/>
                <a:cs typeface="+mn-cs"/>
                <a:sym typeface="Arial" panose="020B0604020202020204" pitchFamily="34" charset="0"/>
              </a:rPr>
              <a:t>国家“重大新药创制”</a:t>
            </a:r>
            <a:r>
              <a:rPr lang="zh-CN" altLang="en-US" sz="2000" dirty="0">
                <a:solidFill>
                  <a:srgbClr val="FF0000"/>
                </a:solidFill>
                <a:latin typeface="Arial" panose="020B0604020202020204" pitchFamily="34" charset="0"/>
                <a:ea typeface="微软雅黑" panose="020B0503020204020204" pitchFamily="34" charset="-122"/>
                <a:sym typeface="Arial" panose="020B0604020202020204" pitchFamily="34" charset="0"/>
              </a:rPr>
              <a:t>支持</a:t>
            </a:r>
            <a:r>
              <a:rPr lang="zh-CN" altLang="en-US" sz="2000" b="1" dirty="0">
                <a:solidFill>
                  <a:srgbClr val="000000"/>
                </a:solidFill>
                <a:latin typeface="Arial" panose="020B0604020202020204" pitchFamily="34" charset="0"/>
                <a:ea typeface="微软雅黑" panose="020B0503020204020204" pitchFamily="34" charset="-122"/>
                <a:sym typeface="Arial" panose="020B0604020202020204" pitchFamily="34" charset="0"/>
              </a:rPr>
              <a:t>，</a:t>
            </a:r>
            <a:r>
              <a:rPr kumimoji="0" lang="zh-CN" altLang="en-US" sz="2000" b="1" i="0" u="none" strike="noStrike" kern="1200" cap="none" spc="0" normalizeH="0" baseline="0" noProof="0" dirty="0">
                <a:ln>
                  <a:noFill/>
                </a:ln>
                <a:solidFill>
                  <a:schemeClr val="tx1"/>
                </a:solidFill>
                <a:effectLst/>
                <a:uLnTx/>
                <a:uFillTx/>
                <a:latin typeface="Arial" panose="020B0604020202020204" pitchFamily="34" charset="0"/>
                <a:ea typeface="微软雅黑" panose="020B0503020204020204" pitchFamily="34" charset="-122"/>
                <a:cs typeface="+mn-cs"/>
                <a:sym typeface="Arial" panose="020B0604020202020204" pitchFamily="34" charset="0"/>
              </a:rPr>
              <a:t>主导</a:t>
            </a:r>
            <a:r>
              <a:rPr kumimoji="0" lang="zh-CN" altLang="en-US" sz="2000" b="1" i="0" u="none" strike="noStrike" kern="1200" cap="none" spc="0" normalizeH="0" baseline="0" noProof="0" dirty="0">
                <a:ln>
                  <a:noFill/>
                </a:ln>
                <a:solidFill>
                  <a:srgbClr val="FF0000"/>
                </a:solidFill>
                <a:effectLst/>
                <a:uLnTx/>
                <a:uFillTx/>
                <a:latin typeface="Arial" panose="020B0604020202020204" pitchFamily="34" charset="0"/>
                <a:ea typeface="微软雅黑" panose="020B0503020204020204" pitchFamily="34" charset="-122"/>
                <a:cs typeface="+mn-cs"/>
                <a:sym typeface="Arial" panose="020B0604020202020204" pitchFamily="34" charset="0"/>
              </a:rPr>
              <a:t>药品质量标准制定</a:t>
            </a:r>
            <a:endParaRPr lang="zh-CN" altLang="en-US" sz="2400" dirty="0">
              <a:latin typeface="Arial" panose="020B0604020202020204" pitchFamily="34" charset="0"/>
              <a:ea typeface="微软雅黑" panose="020B0503020204020204" pitchFamily="34" charset="-122"/>
              <a:sym typeface="Arial" panose="020B0604020202020204" pitchFamily="34" charset="0"/>
            </a:endParaRPr>
          </a:p>
        </p:txBody>
      </p:sp>
      <p:graphicFrame>
        <p:nvGraphicFramePr>
          <p:cNvPr id="4" name="内容占位符 3">
            <a:extLst>
              <a:ext uri="{FF2B5EF4-FFF2-40B4-BE49-F238E27FC236}">
                <a16:creationId xmlns:a16="http://schemas.microsoft.com/office/drawing/2014/main" id="{EF9BF2F0-AB8C-5D06-4657-80457B30AEB2}"/>
              </a:ext>
            </a:extLst>
          </p:cNvPr>
          <p:cNvGraphicFramePr>
            <a:graphicFrameLocks noGrp="1"/>
          </p:cNvGraphicFramePr>
          <p:nvPr>
            <p:ph idx="1"/>
            <p:extLst>
              <p:ext uri="{D42A27DB-BD31-4B8C-83A1-F6EECF244321}">
                <p14:modId xmlns:p14="http://schemas.microsoft.com/office/powerpoint/2010/main" val="2507775991"/>
              </p:ext>
            </p:extLst>
          </p:nvPr>
        </p:nvGraphicFramePr>
        <p:xfrm>
          <a:off x="4844545" y="4093991"/>
          <a:ext cx="6489853" cy="1129870"/>
        </p:xfrm>
        <a:graphic>
          <a:graphicData uri="http://schemas.openxmlformats.org/drawingml/2006/table">
            <a:tbl>
              <a:tblPr firstRow="1" bandRow="1">
                <a:tableStyleId>{6E25E649-3F16-4E02-A733-19D2CDBF48F0}</a:tableStyleId>
              </a:tblPr>
              <a:tblGrid>
                <a:gridCol w="724680">
                  <a:extLst>
                    <a:ext uri="{9D8B030D-6E8A-4147-A177-3AD203B41FA5}">
                      <a16:colId xmlns:a16="http://schemas.microsoft.com/office/drawing/2014/main" val="700875880"/>
                    </a:ext>
                  </a:extLst>
                </a:gridCol>
                <a:gridCol w="1139750">
                  <a:extLst>
                    <a:ext uri="{9D8B030D-6E8A-4147-A177-3AD203B41FA5}">
                      <a16:colId xmlns:a16="http://schemas.microsoft.com/office/drawing/2014/main" val="2487060827"/>
                    </a:ext>
                  </a:extLst>
                </a:gridCol>
                <a:gridCol w="1560372">
                  <a:extLst>
                    <a:ext uri="{9D8B030D-6E8A-4147-A177-3AD203B41FA5}">
                      <a16:colId xmlns:a16="http://schemas.microsoft.com/office/drawing/2014/main" val="1750632204"/>
                    </a:ext>
                  </a:extLst>
                </a:gridCol>
                <a:gridCol w="1650834">
                  <a:extLst>
                    <a:ext uri="{9D8B030D-6E8A-4147-A177-3AD203B41FA5}">
                      <a16:colId xmlns:a16="http://schemas.microsoft.com/office/drawing/2014/main" val="3066191171"/>
                    </a:ext>
                  </a:extLst>
                </a:gridCol>
                <a:gridCol w="1414217">
                  <a:extLst>
                    <a:ext uri="{9D8B030D-6E8A-4147-A177-3AD203B41FA5}">
                      <a16:colId xmlns:a16="http://schemas.microsoft.com/office/drawing/2014/main" val="3083921362"/>
                    </a:ext>
                  </a:extLst>
                </a:gridCol>
              </a:tblGrid>
              <a:tr h="264595">
                <a:tc gridSpan="5">
                  <a:txBody>
                    <a:bodyPr/>
                    <a:lstStyle/>
                    <a:p>
                      <a:pPr algn="ctr" fontAlgn="ctr"/>
                      <a:r>
                        <a:rPr lang="zh-CN" altLang="en-US" sz="1600" u="none" strike="noStrike" dirty="0">
                          <a:effectLst/>
                          <a:sym typeface="Arial" panose="020B0604020202020204" pitchFamily="34" charset="0"/>
                        </a:rPr>
                        <a:t>原料药</a:t>
                      </a:r>
                      <a:r>
                        <a:rPr lang="en-US" altLang="zh-CN" sz="1600" u="none" strike="noStrike" dirty="0">
                          <a:effectLst/>
                          <a:sym typeface="Arial" panose="020B0604020202020204" pitchFamily="34" charset="0"/>
                        </a:rPr>
                        <a:t>-</a:t>
                      </a:r>
                      <a:r>
                        <a:rPr lang="zh-CN" altLang="en-US" sz="1600" u="none" strike="noStrike" dirty="0">
                          <a:effectLst/>
                          <a:sym typeface="Arial" panose="020B0604020202020204" pitchFamily="34" charset="0"/>
                        </a:rPr>
                        <a:t>质量标准的变化</a:t>
                      </a:r>
                      <a:r>
                        <a:rPr lang="en-US" altLang="zh-CN" sz="1600" u="none" strike="noStrike" baseline="30000" dirty="0">
                          <a:effectLst/>
                          <a:sym typeface="Arial" panose="020B0604020202020204" pitchFamily="34" charset="0"/>
                        </a:rPr>
                        <a:t>3</a:t>
                      </a:r>
                      <a:endParaRPr lang="zh-CN" altLang="en-US" sz="1600" b="1" i="0" u="none" strike="noStrike" baseline="30000" dirty="0">
                        <a:solidFill>
                          <a:schemeClr val="bg1"/>
                        </a:solidFill>
                        <a:effectLst/>
                        <a:latin typeface="Arial" panose="020B0604020202020204" pitchFamily="34" charset="0"/>
                        <a:ea typeface="微软雅黑" panose="020B0503020204020204" pitchFamily="34" charset="-122"/>
                        <a:sym typeface="Arial" panose="020B0604020202020204" pitchFamily="34" charset="0"/>
                      </a:endParaRPr>
                    </a:p>
                  </a:txBody>
                  <a:tcPr marL="9525" marR="9525" marT="9525" marB="0" anchor="ct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extLst>
                  <a:ext uri="{0D108BD9-81ED-4DB2-BD59-A6C34878D82A}">
                    <a16:rowId xmlns:a16="http://schemas.microsoft.com/office/drawing/2014/main" val="429815501"/>
                  </a:ext>
                </a:extLst>
              </a:tr>
              <a:tr h="173055">
                <a:tc>
                  <a:txBody>
                    <a:bodyPr/>
                    <a:lstStyle/>
                    <a:p>
                      <a:pPr algn="ctr" fontAlgn="ctr"/>
                      <a:r>
                        <a:rPr lang="zh-CN" altLang="en-US" sz="1000" u="none" strike="noStrike" dirty="0">
                          <a:effectLst/>
                          <a:sym typeface="Arial" panose="020B0604020202020204" pitchFamily="34" charset="0"/>
                        </a:rPr>
                        <a:t>项目</a:t>
                      </a:r>
                      <a:endParaRPr lang="zh-CN" altLang="en-US" sz="1000" b="0" i="0" u="none" strike="noStrike" dirty="0">
                        <a:solidFill>
                          <a:srgbClr val="000000"/>
                        </a:solidFill>
                        <a:effectLst/>
                        <a:latin typeface="Arial" panose="020B0604020202020204" pitchFamily="34" charset="0"/>
                        <a:ea typeface="微软雅黑" panose="020B0503020204020204" pitchFamily="34" charset="-122"/>
                        <a:sym typeface="Arial" panose="020B0604020202020204" pitchFamily="34" charset="0"/>
                      </a:endParaRPr>
                    </a:p>
                  </a:txBody>
                  <a:tcPr marL="9525" marR="9525" marT="9525" marB="0" anchor="ctr"/>
                </a:tc>
                <a:tc>
                  <a:txBody>
                    <a:bodyPr/>
                    <a:lstStyle/>
                    <a:p>
                      <a:pPr algn="ctr" fontAlgn="ctr"/>
                      <a:r>
                        <a:rPr lang="en-US" altLang="zh-CN" sz="1000" u="none" strike="noStrike" dirty="0">
                          <a:effectLst/>
                          <a:sym typeface="Arial" panose="020B0604020202020204" pitchFamily="34" charset="0"/>
                        </a:rPr>
                        <a:t>2002</a:t>
                      </a:r>
                      <a:r>
                        <a:rPr lang="zh-CN" altLang="en-US" sz="1000" u="none" strike="noStrike" dirty="0">
                          <a:effectLst/>
                          <a:sym typeface="Arial" panose="020B0604020202020204" pitchFamily="34" charset="0"/>
                        </a:rPr>
                        <a:t>年</a:t>
                      </a:r>
                      <a:endParaRPr lang="zh-CN" altLang="en-US" sz="1000" b="0" i="0" u="none" strike="noStrike" dirty="0">
                        <a:solidFill>
                          <a:srgbClr val="000000"/>
                        </a:solidFill>
                        <a:effectLst/>
                        <a:latin typeface="Arial" panose="020B0604020202020204" pitchFamily="34" charset="0"/>
                        <a:ea typeface="微软雅黑" panose="020B0503020204020204" pitchFamily="34" charset="-122"/>
                        <a:sym typeface="Arial" panose="020B0604020202020204" pitchFamily="34" charset="0"/>
                      </a:endParaRPr>
                    </a:p>
                  </a:txBody>
                  <a:tcPr marL="9525" marR="9525" marT="9525" marB="0" anchor="ctr"/>
                </a:tc>
                <a:tc>
                  <a:txBody>
                    <a:bodyPr/>
                    <a:lstStyle/>
                    <a:p>
                      <a:pPr algn="ctr" fontAlgn="ctr"/>
                      <a:r>
                        <a:rPr lang="en-US" altLang="zh-CN" sz="1000" u="none" strike="noStrike" dirty="0">
                          <a:effectLst/>
                          <a:sym typeface="Arial" panose="020B0604020202020204" pitchFamily="34" charset="0"/>
                        </a:rPr>
                        <a:t>2010</a:t>
                      </a:r>
                      <a:r>
                        <a:rPr lang="zh-CN" altLang="en-US" sz="1000" u="none" strike="noStrike" dirty="0">
                          <a:effectLst/>
                          <a:sym typeface="Arial" panose="020B0604020202020204" pitchFamily="34" charset="0"/>
                        </a:rPr>
                        <a:t>年</a:t>
                      </a:r>
                      <a:endParaRPr lang="zh-CN" altLang="en-US" sz="1000" b="0" i="0" u="none" strike="noStrike" dirty="0">
                        <a:solidFill>
                          <a:srgbClr val="000000"/>
                        </a:solidFill>
                        <a:effectLst/>
                        <a:latin typeface="Arial" panose="020B0604020202020204" pitchFamily="34" charset="0"/>
                        <a:ea typeface="微软雅黑" panose="020B0503020204020204" pitchFamily="34" charset="-122"/>
                        <a:sym typeface="Arial" panose="020B0604020202020204" pitchFamily="34" charset="0"/>
                      </a:endParaRPr>
                    </a:p>
                  </a:txBody>
                  <a:tcPr marL="9525" marR="9525" marT="9525" marB="0" anchor="ctr"/>
                </a:tc>
                <a:tc>
                  <a:txBody>
                    <a:bodyPr/>
                    <a:lstStyle/>
                    <a:p>
                      <a:pPr algn="ctr" fontAlgn="ctr"/>
                      <a:r>
                        <a:rPr lang="en-US" altLang="zh-CN" sz="1000" u="none" strike="noStrike" dirty="0">
                          <a:effectLst/>
                          <a:sym typeface="Arial" panose="020B0604020202020204" pitchFamily="34" charset="0"/>
                        </a:rPr>
                        <a:t>2012</a:t>
                      </a:r>
                      <a:r>
                        <a:rPr lang="zh-CN" altLang="en-US" sz="1000" u="none" strike="noStrike" dirty="0">
                          <a:effectLst/>
                          <a:sym typeface="Arial" panose="020B0604020202020204" pitchFamily="34" charset="0"/>
                        </a:rPr>
                        <a:t>年</a:t>
                      </a:r>
                      <a:endParaRPr lang="zh-CN" altLang="en-US" sz="1000" b="0" i="0" u="none" strike="noStrike" dirty="0">
                        <a:solidFill>
                          <a:srgbClr val="000000"/>
                        </a:solidFill>
                        <a:effectLst/>
                        <a:latin typeface="Arial" panose="020B0604020202020204" pitchFamily="34" charset="0"/>
                        <a:ea typeface="微软雅黑" panose="020B0503020204020204" pitchFamily="34" charset="-122"/>
                        <a:sym typeface="Arial" panose="020B0604020202020204" pitchFamily="34" charset="0"/>
                      </a:endParaRPr>
                    </a:p>
                  </a:txBody>
                  <a:tcPr marL="9525" marR="9525" marT="9525" marB="0" anchor="ctr"/>
                </a:tc>
                <a:tc>
                  <a:txBody>
                    <a:bodyPr/>
                    <a:lstStyle/>
                    <a:p>
                      <a:pPr algn="ctr" fontAlgn="ctr"/>
                      <a:r>
                        <a:rPr lang="en-US" altLang="zh-CN" sz="1000" u="none" strike="noStrike" dirty="0">
                          <a:effectLst/>
                          <a:sym typeface="Arial" panose="020B0604020202020204" pitchFamily="34" charset="0"/>
                        </a:rPr>
                        <a:t>2013</a:t>
                      </a:r>
                      <a:r>
                        <a:rPr lang="zh-CN" altLang="en-US" sz="1000" u="none" strike="noStrike" dirty="0">
                          <a:effectLst/>
                          <a:sym typeface="Arial" panose="020B0604020202020204" pitchFamily="34" charset="0"/>
                        </a:rPr>
                        <a:t>年</a:t>
                      </a:r>
                      <a:endParaRPr lang="zh-CN" altLang="en-US" sz="1000" b="0" i="0" u="none" strike="noStrike" dirty="0">
                        <a:solidFill>
                          <a:srgbClr val="000000"/>
                        </a:solidFill>
                        <a:effectLst/>
                        <a:latin typeface="Arial" panose="020B0604020202020204" pitchFamily="34" charset="0"/>
                        <a:ea typeface="微软雅黑" panose="020B0503020204020204" pitchFamily="34" charset="-122"/>
                        <a:sym typeface="Arial" panose="020B0604020202020204" pitchFamily="34" charset="0"/>
                      </a:endParaRPr>
                    </a:p>
                  </a:txBody>
                  <a:tcPr marL="9525" marR="9525" marT="9525" marB="0" anchor="ctr"/>
                </a:tc>
                <a:extLst>
                  <a:ext uri="{0D108BD9-81ED-4DB2-BD59-A6C34878D82A}">
                    <a16:rowId xmlns:a16="http://schemas.microsoft.com/office/drawing/2014/main" val="4012704993"/>
                  </a:ext>
                </a:extLst>
              </a:tr>
              <a:tr h="173055">
                <a:tc>
                  <a:txBody>
                    <a:bodyPr/>
                    <a:lstStyle/>
                    <a:p>
                      <a:pPr algn="ctr" fontAlgn="ctr"/>
                      <a:r>
                        <a:rPr lang="zh-CN" altLang="en-US" sz="1000" u="none" strike="noStrike" dirty="0">
                          <a:effectLst/>
                          <a:sym typeface="Arial" panose="020B0604020202020204" pitchFamily="34" charset="0"/>
                        </a:rPr>
                        <a:t>氮氧化合物</a:t>
                      </a:r>
                      <a:endParaRPr lang="zh-CN" altLang="en-US" sz="1000" b="0" i="0" u="none" strike="noStrike" dirty="0">
                        <a:solidFill>
                          <a:srgbClr val="000000"/>
                        </a:solidFill>
                        <a:effectLst/>
                        <a:latin typeface="Arial" panose="020B0604020202020204" pitchFamily="34" charset="0"/>
                        <a:ea typeface="微软雅黑" panose="020B0503020204020204" pitchFamily="34" charset="-122"/>
                        <a:sym typeface="Arial" panose="020B0604020202020204" pitchFamily="34" charset="0"/>
                      </a:endParaRPr>
                    </a:p>
                  </a:txBody>
                  <a:tcPr marL="9525" marR="9525" marT="9525" marB="0" anchor="ctr"/>
                </a:tc>
                <a:tc>
                  <a:txBody>
                    <a:bodyPr/>
                    <a:lstStyle/>
                    <a:p>
                      <a:pPr algn="ctr" fontAlgn="ctr"/>
                      <a:r>
                        <a:rPr lang="en-US" altLang="zh-CN" sz="1000" u="none" strike="noStrike" dirty="0">
                          <a:effectLst/>
                          <a:sym typeface="Arial" panose="020B0604020202020204" pitchFamily="34" charset="0"/>
                        </a:rPr>
                        <a:t>-</a:t>
                      </a:r>
                      <a:endParaRPr lang="en-US" altLang="zh-CN" sz="1000" b="0" i="0" u="none" strike="noStrike" dirty="0">
                        <a:solidFill>
                          <a:srgbClr val="000000"/>
                        </a:solidFill>
                        <a:effectLst/>
                        <a:latin typeface="Arial" panose="020B0604020202020204" pitchFamily="34" charset="0"/>
                        <a:ea typeface="微软雅黑" panose="020B0503020204020204" pitchFamily="34" charset="-122"/>
                        <a:sym typeface="Arial" panose="020B0604020202020204" pitchFamily="34" charset="0"/>
                      </a:endParaRPr>
                    </a:p>
                  </a:txBody>
                  <a:tcPr marL="9525" marR="9525" marT="9525" marB="0" anchor="ctr"/>
                </a:tc>
                <a:tc>
                  <a:txBody>
                    <a:bodyPr/>
                    <a:lstStyle/>
                    <a:p>
                      <a:pPr algn="ctr" fontAlgn="ctr"/>
                      <a:r>
                        <a:rPr lang="zh-CN" altLang="en-US" sz="1000" u="none" strike="noStrike" dirty="0">
                          <a:effectLst/>
                          <a:sym typeface="Arial" panose="020B0604020202020204" pitchFamily="34" charset="0"/>
                        </a:rPr>
                        <a:t>≤</a:t>
                      </a:r>
                      <a:r>
                        <a:rPr lang="en-US" altLang="zh-CN" sz="1000" u="none" strike="noStrike" dirty="0">
                          <a:effectLst/>
                          <a:sym typeface="Arial" panose="020B0604020202020204" pitchFamily="34" charset="0"/>
                        </a:rPr>
                        <a:t>0.15%</a:t>
                      </a:r>
                      <a:endParaRPr lang="en-US" altLang="zh-CN" sz="1000" b="0" i="0" u="none" strike="noStrike" dirty="0">
                        <a:solidFill>
                          <a:schemeClr val="tx1"/>
                        </a:solidFill>
                        <a:effectLst/>
                        <a:latin typeface="Arial" panose="020B0604020202020204" pitchFamily="34" charset="0"/>
                        <a:ea typeface="微软雅黑" panose="020B0503020204020204" pitchFamily="34" charset="-122"/>
                        <a:sym typeface="Arial" panose="020B0604020202020204" pitchFamily="34" charset="0"/>
                      </a:endParaRPr>
                    </a:p>
                  </a:txBody>
                  <a:tcPr marL="9525" marR="9525" marT="9525" marB="0" anchor="ctr"/>
                </a:tc>
                <a:tc>
                  <a:txBody>
                    <a:bodyPr/>
                    <a:lstStyle/>
                    <a:p>
                      <a:pPr algn="ctr" fontAlgn="ctr"/>
                      <a:r>
                        <a:rPr lang="zh-CN" altLang="en-US" sz="1000" u="none" strike="noStrike" dirty="0">
                          <a:effectLst/>
                          <a:sym typeface="Arial" panose="020B0604020202020204" pitchFamily="34" charset="0"/>
                        </a:rPr>
                        <a:t>≤</a:t>
                      </a:r>
                      <a:r>
                        <a:rPr lang="en-US" altLang="zh-CN" sz="1000" u="none" strike="noStrike" dirty="0">
                          <a:effectLst/>
                          <a:sym typeface="Arial" panose="020B0604020202020204" pitchFamily="34" charset="0"/>
                        </a:rPr>
                        <a:t>0.05%</a:t>
                      </a:r>
                      <a:endParaRPr lang="en-US" altLang="zh-CN" sz="1000" b="0" i="0" u="none" strike="noStrike" dirty="0">
                        <a:solidFill>
                          <a:srgbClr val="000000"/>
                        </a:solidFill>
                        <a:effectLst/>
                        <a:latin typeface="Arial" panose="020B0604020202020204" pitchFamily="34" charset="0"/>
                        <a:ea typeface="微软雅黑" panose="020B0503020204020204" pitchFamily="34" charset="-122"/>
                        <a:sym typeface="Arial" panose="020B0604020202020204" pitchFamily="34" charset="0"/>
                      </a:endParaRPr>
                    </a:p>
                  </a:txBody>
                  <a:tcPr marL="9525" marR="9525" marT="9525" marB="0" anchor="ctr"/>
                </a:tc>
                <a:tc>
                  <a:txBody>
                    <a:bodyPr/>
                    <a:lstStyle/>
                    <a:p>
                      <a:pPr algn="ctr" fontAlgn="ctr"/>
                      <a:r>
                        <a:rPr lang="zh-CN" altLang="en-US" sz="1000" u="none" strike="noStrike" dirty="0">
                          <a:solidFill>
                            <a:srgbClr val="FF0000"/>
                          </a:solidFill>
                          <a:effectLst/>
                          <a:sym typeface="Arial" panose="020B0604020202020204" pitchFamily="34" charset="0"/>
                        </a:rPr>
                        <a:t>≤</a:t>
                      </a:r>
                      <a:r>
                        <a:rPr lang="en-US" altLang="zh-CN" sz="1000" u="none" strike="noStrike" dirty="0">
                          <a:solidFill>
                            <a:srgbClr val="FF0000"/>
                          </a:solidFill>
                          <a:effectLst/>
                          <a:sym typeface="Arial" panose="020B0604020202020204" pitchFamily="34" charset="0"/>
                        </a:rPr>
                        <a:t>0.05%</a:t>
                      </a:r>
                      <a:endParaRPr lang="en-US" altLang="zh-CN" sz="1000" b="0" i="0" u="none" strike="noStrike" dirty="0">
                        <a:solidFill>
                          <a:srgbClr val="FF0000"/>
                        </a:solidFill>
                        <a:effectLst/>
                        <a:latin typeface="Arial" panose="020B0604020202020204" pitchFamily="34" charset="0"/>
                        <a:ea typeface="微软雅黑" panose="020B0503020204020204" pitchFamily="34" charset="-122"/>
                        <a:sym typeface="Arial" panose="020B0604020202020204" pitchFamily="34" charset="0"/>
                      </a:endParaRPr>
                    </a:p>
                  </a:txBody>
                  <a:tcPr marL="9525" marR="9525" marT="9525" marB="0" anchor="ctr"/>
                </a:tc>
                <a:extLst>
                  <a:ext uri="{0D108BD9-81ED-4DB2-BD59-A6C34878D82A}">
                    <a16:rowId xmlns:a16="http://schemas.microsoft.com/office/drawing/2014/main" val="1173449407"/>
                  </a:ext>
                </a:extLst>
              </a:tr>
              <a:tr h="173055">
                <a:tc>
                  <a:txBody>
                    <a:bodyPr/>
                    <a:lstStyle/>
                    <a:p>
                      <a:pPr algn="ctr" fontAlgn="ctr"/>
                      <a:r>
                        <a:rPr lang="zh-CN" altLang="en-US" sz="1000" u="none" strike="noStrike" dirty="0">
                          <a:effectLst/>
                          <a:sym typeface="Arial" panose="020B0604020202020204" pitchFamily="34" charset="0"/>
                        </a:rPr>
                        <a:t>顺式异构体</a:t>
                      </a:r>
                      <a:endParaRPr lang="zh-CN" altLang="en-US" sz="1000" b="0" i="0" u="none" strike="noStrike" dirty="0">
                        <a:solidFill>
                          <a:srgbClr val="000000"/>
                        </a:solidFill>
                        <a:effectLst/>
                        <a:latin typeface="Arial" panose="020B0604020202020204" pitchFamily="34" charset="0"/>
                        <a:ea typeface="微软雅黑" panose="020B0503020204020204" pitchFamily="34" charset="-122"/>
                        <a:sym typeface="Arial" panose="020B0604020202020204" pitchFamily="34" charset="0"/>
                      </a:endParaRPr>
                    </a:p>
                  </a:txBody>
                  <a:tcPr marL="9525" marR="9525" marT="9525" marB="0" anchor="ctr"/>
                </a:tc>
                <a:tc>
                  <a:txBody>
                    <a:bodyPr/>
                    <a:lstStyle/>
                    <a:p>
                      <a:pPr marL="0" indent="0" algn="ctr" defTabSz="914400" eaLnBrk="1" fontAlgn="ctr" latinLnBrk="0" hangingPunct="1">
                        <a:lnSpc>
                          <a:spcPct val="100000"/>
                        </a:lnSpc>
                        <a:spcBef>
                          <a:spcPct val="0"/>
                        </a:spcBef>
                        <a:spcAft>
                          <a:spcPct val="0"/>
                        </a:spcAft>
                        <a:buFont typeface="Arial" panose="020B0604020202020204" pitchFamily="34" charset="0"/>
                        <a:buNone/>
                      </a:pPr>
                      <a:r>
                        <a:rPr lang="zh-CN" altLang="en-US" sz="1000" u="none" strike="noStrike" kern="1200" baseline="0" dirty="0">
                          <a:effectLst/>
                          <a:sym typeface="Arial" panose="020B0604020202020204" pitchFamily="34" charset="0"/>
                        </a:rPr>
                        <a:t>≤</a:t>
                      </a:r>
                      <a:r>
                        <a:rPr lang="en-US" altLang="zh-CN" sz="1000" u="none" strike="noStrike" kern="1200" baseline="0" dirty="0">
                          <a:effectLst/>
                          <a:sym typeface="Arial" panose="020B0604020202020204" pitchFamily="34" charset="0"/>
                        </a:rPr>
                        <a:t>1.0%</a:t>
                      </a:r>
                      <a:endParaRPr lang="en-US" altLang="zh-CN" sz="1000" b="0" i="0" u="none" strike="noStrike" kern="1200" baseline="0" dirty="0">
                        <a:solidFill>
                          <a:srgbClr val="000000"/>
                        </a:solidFill>
                        <a:effectLst/>
                        <a:latin typeface="Arial" panose="020B0604020202020204" pitchFamily="34" charset="0"/>
                        <a:ea typeface="微软雅黑" panose="020B0503020204020204" pitchFamily="34" charset="-122"/>
                        <a:cs typeface="+mn-cs"/>
                        <a:sym typeface="Arial" panose="020B0604020202020204" pitchFamily="34" charset="0"/>
                      </a:endParaRPr>
                    </a:p>
                  </a:txBody>
                  <a:tcPr marL="9525" marR="9525" marT="9525" marB="0" anchor="ctr"/>
                </a:tc>
                <a:tc>
                  <a:txBody>
                    <a:bodyPr/>
                    <a:lstStyle/>
                    <a:p>
                      <a:pPr algn="ctr" fontAlgn="ctr"/>
                      <a:r>
                        <a:rPr lang="zh-CN" altLang="en-US" sz="1000" u="none" strike="noStrike" dirty="0">
                          <a:effectLst/>
                          <a:sym typeface="Arial" panose="020B0604020202020204" pitchFamily="34" charset="0"/>
                        </a:rPr>
                        <a:t>≤</a:t>
                      </a:r>
                      <a:r>
                        <a:rPr lang="en-US" altLang="zh-CN" sz="1000" u="none" strike="noStrike" dirty="0">
                          <a:effectLst/>
                          <a:sym typeface="Arial" panose="020B0604020202020204" pitchFamily="34" charset="0"/>
                        </a:rPr>
                        <a:t>0.5%</a:t>
                      </a:r>
                      <a:endParaRPr lang="en-US" altLang="zh-CN" sz="1000" b="0" i="0" u="none" strike="noStrike" dirty="0">
                        <a:solidFill>
                          <a:srgbClr val="000000"/>
                        </a:solidFill>
                        <a:effectLst/>
                        <a:latin typeface="Arial" panose="020B0604020202020204" pitchFamily="34" charset="0"/>
                        <a:ea typeface="微软雅黑" panose="020B0503020204020204" pitchFamily="34" charset="-122"/>
                        <a:sym typeface="Arial" panose="020B0604020202020204" pitchFamily="34" charset="0"/>
                      </a:endParaRPr>
                    </a:p>
                  </a:txBody>
                  <a:tcPr marL="9525" marR="9525" marT="9525" marB="0" anchor="ctr"/>
                </a:tc>
                <a:tc>
                  <a:txBody>
                    <a:bodyPr/>
                    <a:lstStyle/>
                    <a:p>
                      <a:pPr algn="ctr" fontAlgn="ctr"/>
                      <a:r>
                        <a:rPr lang="zh-CN" altLang="en-US" sz="1000" u="none" strike="noStrike" dirty="0">
                          <a:effectLst/>
                          <a:sym typeface="Arial" panose="020B0604020202020204" pitchFamily="34" charset="0"/>
                        </a:rPr>
                        <a:t>≤</a:t>
                      </a:r>
                      <a:r>
                        <a:rPr lang="en-US" altLang="zh-CN" sz="1000" u="none" strike="noStrike" dirty="0">
                          <a:effectLst/>
                          <a:sym typeface="Arial" panose="020B0604020202020204" pitchFamily="34" charset="0"/>
                        </a:rPr>
                        <a:t>0.3%</a:t>
                      </a:r>
                      <a:endParaRPr lang="en-US" altLang="zh-CN" sz="1000" b="0" i="0" u="none" strike="noStrike" dirty="0">
                        <a:solidFill>
                          <a:srgbClr val="000000"/>
                        </a:solidFill>
                        <a:effectLst/>
                        <a:latin typeface="Arial" panose="020B0604020202020204" pitchFamily="34" charset="0"/>
                        <a:ea typeface="微软雅黑" panose="020B0503020204020204" pitchFamily="34" charset="-122"/>
                        <a:sym typeface="Arial" panose="020B0604020202020204" pitchFamily="34" charset="0"/>
                      </a:endParaRPr>
                    </a:p>
                  </a:txBody>
                  <a:tcPr marL="9525" marR="9525" marT="9525" marB="0" anchor="ctr"/>
                </a:tc>
                <a:tc>
                  <a:txBody>
                    <a:bodyPr/>
                    <a:lstStyle/>
                    <a:p>
                      <a:pPr algn="ctr" fontAlgn="ctr"/>
                      <a:r>
                        <a:rPr lang="zh-CN" altLang="en-US" sz="1000" u="none" strike="noStrike" dirty="0">
                          <a:effectLst/>
                          <a:sym typeface="Arial" panose="020B0604020202020204" pitchFamily="34" charset="0"/>
                        </a:rPr>
                        <a:t>≤</a:t>
                      </a:r>
                      <a:r>
                        <a:rPr lang="en-US" altLang="zh-CN" sz="1000" u="none" strike="noStrike" dirty="0">
                          <a:effectLst/>
                          <a:sym typeface="Arial" panose="020B0604020202020204" pitchFamily="34" charset="0"/>
                        </a:rPr>
                        <a:t>0.3%</a:t>
                      </a:r>
                      <a:endParaRPr lang="en-US" altLang="zh-CN" sz="1000" b="0" i="0" u="none" strike="noStrike" dirty="0">
                        <a:solidFill>
                          <a:srgbClr val="000000"/>
                        </a:solidFill>
                        <a:effectLst/>
                        <a:latin typeface="Arial" panose="020B0604020202020204" pitchFamily="34" charset="0"/>
                        <a:ea typeface="微软雅黑" panose="020B0503020204020204" pitchFamily="34" charset="-122"/>
                        <a:sym typeface="Arial" panose="020B0604020202020204" pitchFamily="34" charset="0"/>
                      </a:endParaRPr>
                    </a:p>
                  </a:txBody>
                  <a:tcPr marL="9525" marR="9525" marT="9525" marB="0" anchor="ctr"/>
                </a:tc>
                <a:extLst>
                  <a:ext uri="{0D108BD9-81ED-4DB2-BD59-A6C34878D82A}">
                    <a16:rowId xmlns:a16="http://schemas.microsoft.com/office/drawing/2014/main" val="1593245363"/>
                  </a:ext>
                </a:extLst>
              </a:tr>
              <a:tr h="173055">
                <a:tc>
                  <a:txBody>
                    <a:bodyPr/>
                    <a:lstStyle/>
                    <a:p>
                      <a:pPr algn="ctr" fontAlgn="ctr"/>
                      <a:r>
                        <a:rPr lang="zh-CN" altLang="en-US" sz="1000" u="none" strike="noStrike" dirty="0">
                          <a:effectLst/>
                          <a:sym typeface="Arial" panose="020B0604020202020204" pitchFamily="34" charset="0"/>
                        </a:rPr>
                        <a:t>其他杂质和</a:t>
                      </a:r>
                      <a:endParaRPr lang="zh-CN" altLang="en-US" sz="1000" b="0" i="0" u="none" strike="noStrike" dirty="0">
                        <a:solidFill>
                          <a:srgbClr val="000000"/>
                        </a:solidFill>
                        <a:effectLst/>
                        <a:latin typeface="Arial" panose="020B0604020202020204" pitchFamily="34" charset="0"/>
                        <a:ea typeface="微软雅黑" panose="020B0503020204020204" pitchFamily="34" charset="-122"/>
                        <a:sym typeface="Arial" panose="020B0604020202020204" pitchFamily="34" charset="0"/>
                      </a:endParaRPr>
                    </a:p>
                  </a:txBody>
                  <a:tcPr marL="9525" marR="9525" marT="9525" marB="0" anchor="ctr"/>
                </a:tc>
                <a:tc>
                  <a:txBody>
                    <a:bodyPr/>
                    <a:lstStyle/>
                    <a:p>
                      <a:pPr marL="0" indent="0" algn="ctr" defTabSz="914400" eaLnBrk="1" fontAlgn="ctr" latinLnBrk="0" hangingPunct="1">
                        <a:lnSpc>
                          <a:spcPct val="100000"/>
                        </a:lnSpc>
                        <a:spcBef>
                          <a:spcPct val="0"/>
                        </a:spcBef>
                        <a:spcAft>
                          <a:spcPct val="0"/>
                        </a:spcAft>
                        <a:buFont typeface="Arial" panose="020B0604020202020204" pitchFamily="34" charset="0"/>
                        <a:buNone/>
                      </a:pPr>
                      <a:r>
                        <a:rPr lang="zh-CN" altLang="en-US" sz="1000" u="none" strike="noStrike" kern="1200" baseline="0" dirty="0">
                          <a:effectLst/>
                          <a:sym typeface="Arial" panose="020B0604020202020204" pitchFamily="34" charset="0"/>
                        </a:rPr>
                        <a:t>≤</a:t>
                      </a:r>
                      <a:r>
                        <a:rPr lang="en-US" altLang="zh-CN" sz="1000" u="none" strike="noStrike" kern="1200" baseline="0" dirty="0">
                          <a:effectLst/>
                          <a:sym typeface="Arial" panose="020B0604020202020204" pitchFamily="34" charset="0"/>
                        </a:rPr>
                        <a:t>1.0%</a:t>
                      </a:r>
                      <a:endParaRPr lang="en-US" altLang="zh-CN" sz="1000" b="0" i="0" u="none" strike="noStrike" kern="1200" baseline="0" dirty="0">
                        <a:solidFill>
                          <a:srgbClr val="000000"/>
                        </a:solidFill>
                        <a:effectLst/>
                        <a:latin typeface="Arial" panose="020B0604020202020204" pitchFamily="34" charset="0"/>
                        <a:ea typeface="微软雅黑" panose="020B0503020204020204" pitchFamily="34" charset="-122"/>
                        <a:cs typeface="+mn-cs"/>
                        <a:sym typeface="Arial" panose="020B0604020202020204" pitchFamily="34" charset="0"/>
                      </a:endParaRPr>
                    </a:p>
                  </a:txBody>
                  <a:tcPr marL="9525" marR="9525" marT="9525" marB="0" anchor="ctr"/>
                </a:tc>
                <a:tc>
                  <a:txBody>
                    <a:bodyPr/>
                    <a:lstStyle/>
                    <a:p>
                      <a:pPr algn="ctr" fontAlgn="ctr"/>
                      <a:r>
                        <a:rPr lang="zh-CN" altLang="en-US" sz="1000" u="none" strike="noStrike" dirty="0">
                          <a:effectLst/>
                          <a:sym typeface="Arial" panose="020B0604020202020204" pitchFamily="34" charset="0"/>
                        </a:rPr>
                        <a:t>≤</a:t>
                      </a:r>
                      <a:r>
                        <a:rPr lang="en-US" altLang="zh-CN" sz="1000" u="none" strike="noStrike" dirty="0">
                          <a:effectLst/>
                          <a:sym typeface="Arial" panose="020B0604020202020204" pitchFamily="34" charset="0"/>
                        </a:rPr>
                        <a:t>1.0%</a:t>
                      </a:r>
                      <a:endParaRPr lang="en-US" altLang="zh-CN" sz="1000" b="0" i="0" u="none" strike="noStrike" dirty="0">
                        <a:solidFill>
                          <a:srgbClr val="000000"/>
                        </a:solidFill>
                        <a:effectLst/>
                        <a:latin typeface="Arial" panose="020B0604020202020204" pitchFamily="34" charset="0"/>
                        <a:ea typeface="微软雅黑" panose="020B0503020204020204" pitchFamily="34" charset="-122"/>
                        <a:sym typeface="Arial" panose="020B0604020202020204" pitchFamily="34" charset="0"/>
                      </a:endParaRPr>
                    </a:p>
                  </a:txBody>
                  <a:tcPr marL="9525" marR="9525" marT="9525" marB="0" anchor="ctr"/>
                </a:tc>
                <a:tc>
                  <a:txBody>
                    <a:bodyPr/>
                    <a:lstStyle/>
                    <a:p>
                      <a:pPr algn="ctr" fontAlgn="ctr"/>
                      <a:r>
                        <a:rPr lang="zh-CN" altLang="en-US" sz="1000" u="none" strike="noStrike" dirty="0">
                          <a:effectLst/>
                          <a:sym typeface="Arial" panose="020B0604020202020204" pitchFamily="34" charset="0"/>
                        </a:rPr>
                        <a:t>≤</a:t>
                      </a:r>
                      <a:r>
                        <a:rPr lang="en-US" altLang="zh-CN" sz="1000" u="none" strike="noStrike" dirty="0">
                          <a:effectLst/>
                          <a:sym typeface="Arial" panose="020B0604020202020204" pitchFamily="34" charset="0"/>
                        </a:rPr>
                        <a:t>0.5%</a:t>
                      </a:r>
                      <a:endParaRPr lang="en-US" altLang="zh-CN" sz="1000" b="0" i="0" u="none" strike="noStrike" dirty="0">
                        <a:solidFill>
                          <a:srgbClr val="000000"/>
                        </a:solidFill>
                        <a:effectLst/>
                        <a:latin typeface="Arial" panose="020B0604020202020204" pitchFamily="34" charset="0"/>
                        <a:ea typeface="微软雅黑" panose="020B0503020204020204" pitchFamily="34" charset="-122"/>
                        <a:sym typeface="Arial" panose="020B0604020202020204" pitchFamily="34" charset="0"/>
                      </a:endParaRPr>
                    </a:p>
                  </a:txBody>
                  <a:tcPr marL="9525" marR="9525" marT="9525" marB="0" anchor="ctr"/>
                </a:tc>
                <a:tc>
                  <a:txBody>
                    <a:bodyPr/>
                    <a:lstStyle/>
                    <a:p>
                      <a:pPr algn="ctr" fontAlgn="ctr"/>
                      <a:r>
                        <a:rPr lang="en-US" altLang="zh-CN" sz="1000" u="none" strike="noStrike" dirty="0">
                          <a:effectLst/>
                          <a:sym typeface="Arial" panose="020B0604020202020204" pitchFamily="34" charset="0"/>
                        </a:rPr>
                        <a:t>-</a:t>
                      </a:r>
                      <a:endParaRPr lang="en-US" altLang="zh-CN" sz="1000" b="0" i="0" u="none" strike="noStrike" dirty="0">
                        <a:solidFill>
                          <a:srgbClr val="000000"/>
                        </a:solidFill>
                        <a:effectLst/>
                        <a:latin typeface="Arial" panose="020B0604020202020204" pitchFamily="34" charset="0"/>
                        <a:ea typeface="微软雅黑" panose="020B0503020204020204" pitchFamily="34" charset="-122"/>
                        <a:sym typeface="Arial" panose="020B0604020202020204" pitchFamily="34" charset="0"/>
                      </a:endParaRPr>
                    </a:p>
                  </a:txBody>
                  <a:tcPr marL="9525" marR="9525" marT="9525" marB="0" anchor="ctr"/>
                </a:tc>
                <a:extLst>
                  <a:ext uri="{0D108BD9-81ED-4DB2-BD59-A6C34878D82A}">
                    <a16:rowId xmlns:a16="http://schemas.microsoft.com/office/drawing/2014/main" val="596827890"/>
                  </a:ext>
                </a:extLst>
              </a:tr>
              <a:tr h="173055">
                <a:tc>
                  <a:txBody>
                    <a:bodyPr/>
                    <a:lstStyle/>
                    <a:p>
                      <a:pPr algn="ctr" fontAlgn="ctr"/>
                      <a:r>
                        <a:rPr lang="zh-CN" altLang="en-US" sz="1000" u="none" strike="noStrike" dirty="0">
                          <a:effectLst/>
                          <a:sym typeface="Arial" panose="020B0604020202020204" pitchFamily="34" charset="0"/>
                        </a:rPr>
                        <a:t>杂质总量</a:t>
                      </a:r>
                      <a:endParaRPr lang="zh-CN" altLang="en-US" sz="1000" b="0" i="0" u="none" strike="noStrike" dirty="0">
                        <a:solidFill>
                          <a:srgbClr val="000000"/>
                        </a:solidFill>
                        <a:effectLst/>
                        <a:latin typeface="Arial" panose="020B0604020202020204" pitchFamily="34" charset="0"/>
                        <a:ea typeface="微软雅黑" panose="020B0503020204020204" pitchFamily="34" charset="-122"/>
                        <a:sym typeface="Arial" panose="020B0604020202020204" pitchFamily="34" charset="0"/>
                      </a:endParaRPr>
                    </a:p>
                  </a:txBody>
                  <a:tcPr marL="9525" marR="9525" marT="9525" marB="0" anchor="ctr"/>
                </a:tc>
                <a:tc>
                  <a:txBody>
                    <a:bodyPr/>
                    <a:lstStyle/>
                    <a:p>
                      <a:pPr algn="ctr" fontAlgn="ctr"/>
                      <a:r>
                        <a:rPr lang="en-US" altLang="zh-CN" sz="1000" u="none" strike="noStrike" dirty="0">
                          <a:effectLst/>
                          <a:sym typeface="Arial" panose="020B0604020202020204" pitchFamily="34" charset="0"/>
                        </a:rPr>
                        <a:t>-</a:t>
                      </a:r>
                      <a:endParaRPr lang="en-US" altLang="zh-CN" sz="1000" b="0" i="0" u="none" strike="noStrike" dirty="0">
                        <a:solidFill>
                          <a:srgbClr val="000000"/>
                        </a:solidFill>
                        <a:effectLst/>
                        <a:latin typeface="Arial" panose="020B0604020202020204" pitchFamily="34" charset="0"/>
                        <a:ea typeface="微软雅黑" panose="020B0503020204020204" pitchFamily="34" charset="-122"/>
                        <a:sym typeface="Arial" panose="020B0604020202020204" pitchFamily="34" charset="0"/>
                      </a:endParaRPr>
                    </a:p>
                  </a:txBody>
                  <a:tcPr marL="9525" marR="9525" marT="9525" marB="0" anchor="ctr"/>
                </a:tc>
                <a:tc>
                  <a:txBody>
                    <a:bodyPr/>
                    <a:lstStyle/>
                    <a:p>
                      <a:pPr algn="ctr" fontAlgn="ctr"/>
                      <a:r>
                        <a:rPr lang="en-US" altLang="zh-CN" sz="1000" u="none" strike="noStrike" dirty="0">
                          <a:effectLst/>
                          <a:sym typeface="Arial" panose="020B0604020202020204" pitchFamily="34" charset="0"/>
                        </a:rPr>
                        <a:t>-</a:t>
                      </a:r>
                      <a:endParaRPr lang="en-US" altLang="zh-CN" sz="1000" b="0" i="0" u="none" strike="noStrike" dirty="0">
                        <a:solidFill>
                          <a:srgbClr val="000000"/>
                        </a:solidFill>
                        <a:effectLst/>
                        <a:latin typeface="Arial" panose="020B0604020202020204" pitchFamily="34" charset="0"/>
                        <a:ea typeface="微软雅黑" panose="020B0503020204020204" pitchFamily="34" charset="-122"/>
                        <a:sym typeface="Arial" panose="020B0604020202020204" pitchFamily="34" charset="0"/>
                      </a:endParaRPr>
                    </a:p>
                  </a:txBody>
                  <a:tcPr marL="9525" marR="9525" marT="9525" marB="0" anchor="ctr"/>
                </a:tc>
                <a:tc>
                  <a:txBody>
                    <a:bodyPr/>
                    <a:lstStyle/>
                    <a:p>
                      <a:pPr algn="ctr" fontAlgn="ctr"/>
                      <a:r>
                        <a:rPr lang="en-US" altLang="zh-CN" sz="1000" u="none" strike="noStrike" dirty="0">
                          <a:effectLst/>
                          <a:sym typeface="Arial" panose="020B0604020202020204" pitchFamily="34" charset="0"/>
                        </a:rPr>
                        <a:t>-</a:t>
                      </a:r>
                      <a:endParaRPr lang="en-US" altLang="zh-CN" sz="1000" b="0" i="0" u="none" strike="noStrike" dirty="0">
                        <a:solidFill>
                          <a:srgbClr val="000000"/>
                        </a:solidFill>
                        <a:effectLst/>
                        <a:latin typeface="Arial" panose="020B0604020202020204" pitchFamily="34" charset="0"/>
                        <a:ea typeface="微软雅黑" panose="020B0503020204020204" pitchFamily="34" charset="-122"/>
                        <a:sym typeface="Arial" panose="020B0604020202020204" pitchFamily="34" charset="0"/>
                      </a:endParaRPr>
                    </a:p>
                  </a:txBody>
                  <a:tcPr marL="9525" marR="9525" marT="9525" marB="0" anchor="ctr"/>
                </a:tc>
                <a:tc>
                  <a:txBody>
                    <a:bodyPr/>
                    <a:lstStyle/>
                    <a:p>
                      <a:pPr algn="ctr" fontAlgn="ctr"/>
                      <a:r>
                        <a:rPr lang="zh-CN" altLang="en-US" sz="1000" u="none" strike="noStrike" dirty="0">
                          <a:effectLst/>
                          <a:sym typeface="Arial" panose="020B0604020202020204" pitchFamily="34" charset="0"/>
                        </a:rPr>
                        <a:t>≤</a:t>
                      </a:r>
                      <a:r>
                        <a:rPr lang="en-US" altLang="zh-CN" sz="1000" u="none" strike="noStrike" dirty="0">
                          <a:effectLst/>
                          <a:sym typeface="Arial" panose="020B0604020202020204" pitchFamily="34" charset="0"/>
                        </a:rPr>
                        <a:t>0.5%</a:t>
                      </a:r>
                      <a:endParaRPr lang="en-US" altLang="zh-CN" sz="1000" b="0" i="0" u="none" strike="noStrike" dirty="0">
                        <a:solidFill>
                          <a:srgbClr val="FF0000"/>
                        </a:solidFill>
                        <a:effectLst/>
                        <a:latin typeface="Arial" panose="020B0604020202020204" pitchFamily="34" charset="0"/>
                        <a:ea typeface="微软雅黑" panose="020B0503020204020204" pitchFamily="34" charset="-122"/>
                        <a:sym typeface="Arial" panose="020B0604020202020204" pitchFamily="34" charset="0"/>
                      </a:endParaRPr>
                    </a:p>
                  </a:txBody>
                  <a:tcPr marL="9525" marR="9525" marT="9525" marB="0" anchor="ctr"/>
                </a:tc>
                <a:extLst>
                  <a:ext uri="{0D108BD9-81ED-4DB2-BD59-A6C34878D82A}">
                    <a16:rowId xmlns:a16="http://schemas.microsoft.com/office/drawing/2014/main" val="505374198"/>
                  </a:ext>
                </a:extLst>
              </a:tr>
            </a:tbl>
          </a:graphicData>
        </a:graphic>
      </p:graphicFrame>
      <p:graphicFrame>
        <p:nvGraphicFramePr>
          <p:cNvPr id="5" name="内容占位符 3">
            <a:extLst>
              <a:ext uri="{FF2B5EF4-FFF2-40B4-BE49-F238E27FC236}">
                <a16:creationId xmlns:a16="http://schemas.microsoft.com/office/drawing/2014/main" id="{9DAE9672-89A8-F343-2885-F5782623D549}"/>
              </a:ext>
            </a:extLst>
          </p:cNvPr>
          <p:cNvGraphicFramePr>
            <a:graphicFrameLocks/>
          </p:cNvGraphicFramePr>
          <p:nvPr>
            <p:extLst>
              <p:ext uri="{D42A27DB-BD31-4B8C-83A1-F6EECF244321}">
                <p14:modId xmlns:p14="http://schemas.microsoft.com/office/powerpoint/2010/main" val="2080054586"/>
              </p:ext>
            </p:extLst>
          </p:nvPr>
        </p:nvGraphicFramePr>
        <p:xfrm>
          <a:off x="4854896" y="5550048"/>
          <a:ext cx="6489853" cy="1200455"/>
        </p:xfrm>
        <a:graphic>
          <a:graphicData uri="http://schemas.openxmlformats.org/drawingml/2006/table">
            <a:tbl>
              <a:tblPr firstRow="1" bandRow="1">
                <a:tableStyleId>{6E25E649-3F16-4E02-A733-19D2CDBF48F0}</a:tableStyleId>
              </a:tblPr>
              <a:tblGrid>
                <a:gridCol w="711112">
                  <a:extLst>
                    <a:ext uri="{9D8B030D-6E8A-4147-A177-3AD203B41FA5}">
                      <a16:colId xmlns:a16="http://schemas.microsoft.com/office/drawing/2014/main" val="700875880"/>
                    </a:ext>
                  </a:extLst>
                </a:gridCol>
                <a:gridCol w="1139749">
                  <a:extLst>
                    <a:ext uri="{9D8B030D-6E8A-4147-A177-3AD203B41FA5}">
                      <a16:colId xmlns:a16="http://schemas.microsoft.com/office/drawing/2014/main" val="2487060827"/>
                    </a:ext>
                  </a:extLst>
                </a:gridCol>
                <a:gridCol w="1601078">
                  <a:extLst>
                    <a:ext uri="{9D8B030D-6E8A-4147-A177-3AD203B41FA5}">
                      <a16:colId xmlns:a16="http://schemas.microsoft.com/office/drawing/2014/main" val="1750632204"/>
                    </a:ext>
                  </a:extLst>
                </a:gridCol>
                <a:gridCol w="1573940">
                  <a:extLst>
                    <a:ext uri="{9D8B030D-6E8A-4147-A177-3AD203B41FA5}">
                      <a16:colId xmlns:a16="http://schemas.microsoft.com/office/drawing/2014/main" val="3066191171"/>
                    </a:ext>
                  </a:extLst>
                </a:gridCol>
                <a:gridCol w="1463974">
                  <a:extLst>
                    <a:ext uri="{9D8B030D-6E8A-4147-A177-3AD203B41FA5}">
                      <a16:colId xmlns:a16="http://schemas.microsoft.com/office/drawing/2014/main" val="3083921362"/>
                    </a:ext>
                  </a:extLst>
                </a:gridCol>
              </a:tblGrid>
              <a:tr h="265084">
                <a:tc gridSpan="5">
                  <a:txBody>
                    <a:bodyPr/>
                    <a:lstStyle/>
                    <a:p>
                      <a:pPr marL="0" marR="0" lvl="0" indent="0" algn="ctr" defTabSz="914400" eaLnBrk="1" fontAlgn="ctr" latinLnBrk="0" hangingPunct="1">
                        <a:lnSpc>
                          <a:spcPct val="100000"/>
                        </a:lnSpc>
                        <a:spcBef>
                          <a:spcPct val="0"/>
                        </a:spcBef>
                        <a:spcAft>
                          <a:spcPct val="0"/>
                        </a:spcAft>
                        <a:buClrTx/>
                        <a:buSzTx/>
                        <a:buFont typeface="Arial" panose="020B0604020202020204" pitchFamily="34" charset="0"/>
                        <a:buNone/>
                        <a:tabLst/>
                        <a:defRPr/>
                      </a:pPr>
                      <a:r>
                        <a:rPr lang="zh-CN" altLang="en-US" sz="1600" u="none" strike="noStrike" kern="1200" baseline="0" dirty="0">
                          <a:effectLst/>
                          <a:sym typeface="Arial" panose="020B0604020202020204" pitchFamily="34" charset="0"/>
                        </a:rPr>
                        <a:t>制剂</a:t>
                      </a:r>
                      <a:r>
                        <a:rPr lang="en-US" altLang="zh-CN" sz="1600" u="none" strike="noStrike" kern="1200" baseline="0" dirty="0">
                          <a:effectLst/>
                          <a:sym typeface="Arial" panose="020B0604020202020204" pitchFamily="34" charset="0"/>
                        </a:rPr>
                        <a:t>-</a:t>
                      </a:r>
                      <a:r>
                        <a:rPr lang="zh-CN" altLang="en-US" sz="1600" u="none" strike="noStrike" dirty="0">
                          <a:effectLst/>
                          <a:sym typeface="Arial" panose="020B0604020202020204" pitchFamily="34" charset="0"/>
                        </a:rPr>
                        <a:t>质量标准的变化</a:t>
                      </a:r>
                      <a:r>
                        <a:rPr lang="en-US" altLang="zh-CN" sz="1600" u="none" strike="noStrike" baseline="30000" dirty="0">
                          <a:effectLst/>
                          <a:sym typeface="Arial" panose="020B0604020202020204" pitchFamily="34" charset="0"/>
                        </a:rPr>
                        <a:t>4</a:t>
                      </a:r>
                      <a:endParaRPr lang="zh-CN" altLang="en-US" sz="1600" b="1" i="0" u="none" strike="noStrike" kern="1200" baseline="0" dirty="0">
                        <a:solidFill>
                          <a:schemeClr val="bg1"/>
                        </a:solidFill>
                        <a:effectLst/>
                        <a:latin typeface="Arial" panose="020B0604020202020204" pitchFamily="34" charset="0"/>
                        <a:ea typeface="微软雅黑" panose="020B0503020204020204" pitchFamily="34" charset="-122"/>
                        <a:cs typeface="+mn-cs"/>
                        <a:sym typeface="Arial" panose="020B0604020202020204" pitchFamily="34" charset="0"/>
                      </a:endParaRPr>
                    </a:p>
                  </a:txBody>
                  <a:tcPr marL="9525" marR="9525" marT="9525" marB="0" anchor="ct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extLst>
                  <a:ext uri="{0D108BD9-81ED-4DB2-BD59-A6C34878D82A}">
                    <a16:rowId xmlns:a16="http://schemas.microsoft.com/office/drawing/2014/main" val="429815501"/>
                  </a:ext>
                </a:extLst>
              </a:tr>
              <a:tr h="182476">
                <a:tc>
                  <a:txBody>
                    <a:bodyPr/>
                    <a:lstStyle/>
                    <a:p>
                      <a:pPr marL="0" indent="0" algn="ctr" defTabSz="914400" eaLnBrk="1" fontAlgn="ctr" latinLnBrk="0" hangingPunct="1">
                        <a:lnSpc>
                          <a:spcPct val="100000"/>
                        </a:lnSpc>
                        <a:spcBef>
                          <a:spcPct val="0"/>
                        </a:spcBef>
                        <a:spcAft>
                          <a:spcPct val="0"/>
                        </a:spcAft>
                        <a:buFont typeface="Arial" panose="020B0604020202020204" pitchFamily="34" charset="0"/>
                        <a:buNone/>
                      </a:pPr>
                      <a:r>
                        <a:rPr lang="zh-CN" altLang="en-US" sz="1000" u="none" strike="noStrike" kern="1200" baseline="0" dirty="0">
                          <a:effectLst/>
                          <a:sym typeface="Arial" panose="020B0604020202020204" pitchFamily="34" charset="0"/>
                        </a:rPr>
                        <a:t>项目</a:t>
                      </a:r>
                      <a:endParaRPr lang="zh-CN" altLang="en-US" sz="1000" b="0" i="0" u="none" strike="noStrike" kern="1200" baseline="0" dirty="0">
                        <a:solidFill>
                          <a:srgbClr val="000000"/>
                        </a:solidFill>
                        <a:effectLst/>
                        <a:latin typeface="Arial" panose="020B0604020202020204" pitchFamily="34" charset="0"/>
                        <a:ea typeface="微软雅黑" panose="020B0503020204020204" pitchFamily="34" charset="-122"/>
                        <a:cs typeface="+mn-cs"/>
                        <a:sym typeface="Arial" panose="020B0604020202020204" pitchFamily="34" charset="0"/>
                      </a:endParaRPr>
                    </a:p>
                  </a:txBody>
                  <a:tcPr marL="9525" marR="9525" marT="9525" marB="0" anchor="ctr"/>
                </a:tc>
                <a:tc>
                  <a:txBody>
                    <a:bodyPr/>
                    <a:lstStyle/>
                    <a:p>
                      <a:pPr marL="0" indent="0" algn="ctr" defTabSz="914400" eaLnBrk="1" fontAlgn="ctr" latinLnBrk="0" hangingPunct="1">
                        <a:lnSpc>
                          <a:spcPct val="100000"/>
                        </a:lnSpc>
                        <a:spcBef>
                          <a:spcPct val="0"/>
                        </a:spcBef>
                        <a:spcAft>
                          <a:spcPct val="0"/>
                        </a:spcAft>
                        <a:buFont typeface="Arial" panose="020B0604020202020204" pitchFamily="34" charset="0"/>
                        <a:buNone/>
                      </a:pPr>
                      <a:r>
                        <a:rPr lang="en-US" altLang="zh-CN" sz="1000" u="none" strike="noStrike" kern="1200" baseline="0" dirty="0">
                          <a:effectLst/>
                          <a:sym typeface="Arial" panose="020B0604020202020204" pitchFamily="34" charset="0"/>
                        </a:rPr>
                        <a:t>2002</a:t>
                      </a:r>
                      <a:r>
                        <a:rPr lang="zh-CN" altLang="en-US" sz="1000" u="none" strike="noStrike" kern="1200" baseline="0" dirty="0">
                          <a:effectLst/>
                          <a:sym typeface="Arial" panose="020B0604020202020204" pitchFamily="34" charset="0"/>
                        </a:rPr>
                        <a:t>年</a:t>
                      </a:r>
                      <a:endParaRPr lang="zh-CN" altLang="en-US" sz="1000" b="0" i="0" u="none" strike="noStrike" kern="1200" baseline="0" dirty="0">
                        <a:solidFill>
                          <a:srgbClr val="000000"/>
                        </a:solidFill>
                        <a:effectLst/>
                        <a:latin typeface="Arial" panose="020B0604020202020204" pitchFamily="34" charset="0"/>
                        <a:ea typeface="微软雅黑" panose="020B0503020204020204" pitchFamily="34" charset="-122"/>
                        <a:cs typeface="+mn-cs"/>
                        <a:sym typeface="Arial" panose="020B0604020202020204" pitchFamily="34" charset="0"/>
                      </a:endParaRPr>
                    </a:p>
                  </a:txBody>
                  <a:tcPr marL="9525" marR="9525" marT="9525" marB="0" anchor="ctr"/>
                </a:tc>
                <a:tc>
                  <a:txBody>
                    <a:bodyPr/>
                    <a:lstStyle/>
                    <a:p>
                      <a:pPr marL="0" indent="0" algn="ctr" defTabSz="914400" eaLnBrk="1" fontAlgn="ctr" latinLnBrk="0" hangingPunct="1">
                        <a:lnSpc>
                          <a:spcPct val="100000"/>
                        </a:lnSpc>
                        <a:spcBef>
                          <a:spcPct val="0"/>
                        </a:spcBef>
                        <a:spcAft>
                          <a:spcPct val="0"/>
                        </a:spcAft>
                        <a:buFont typeface="Arial" panose="020B0604020202020204" pitchFamily="34" charset="0"/>
                        <a:buNone/>
                      </a:pPr>
                      <a:r>
                        <a:rPr lang="en-US" altLang="zh-CN" sz="1000" u="none" strike="noStrike" kern="1200" baseline="0" dirty="0">
                          <a:effectLst/>
                          <a:sym typeface="Arial" panose="020B0604020202020204" pitchFamily="34" charset="0"/>
                        </a:rPr>
                        <a:t>2004</a:t>
                      </a:r>
                      <a:r>
                        <a:rPr lang="zh-CN" altLang="en-US" sz="1000" u="none" strike="noStrike" kern="1200" baseline="0" dirty="0">
                          <a:effectLst/>
                          <a:sym typeface="Arial" panose="020B0604020202020204" pitchFamily="34" charset="0"/>
                        </a:rPr>
                        <a:t>年 </a:t>
                      </a:r>
                      <a:endParaRPr lang="zh-CN" altLang="en-US" sz="1000" b="0" i="0" u="none" strike="noStrike" kern="1200" baseline="0" dirty="0">
                        <a:solidFill>
                          <a:srgbClr val="000000"/>
                        </a:solidFill>
                        <a:effectLst/>
                        <a:latin typeface="Arial" panose="020B0604020202020204" pitchFamily="34" charset="0"/>
                        <a:ea typeface="微软雅黑" panose="020B0503020204020204" pitchFamily="34" charset="-122"/>
                        <a:cs typeface="+mn-cs"/>
                        <a:sym typeface="Arial" panose="020B0604020202020204" pitchFamily="34" charset="0"/>
                      </a:endParaRPr>
                    </a:p>
                  </a:txBody>
                  <a:tcPr marL="9525" marR="9525" marT="9525" marB="0" anchor="ctr"/>
                </a:tc>
                <a:tc>
                  <a:txBody>
                    <a:bodyPr/>
                    <a:lstStyle/>
                    <a:p>
                      <a:pPr marL="0" indent="0" algn="ctr" defTabSz="914400" eaLnBrk="1" fontAlgn="ctr" latinLnBrk="0" hangingPunct="1">
                        <a:lnSpc>
                          <a:spcPct val="100000"/>
                        </a:lnSpc>
                        <a:spcBef>
                          <a:spcPct val="0"/>
                        </a:spcBef>
                        <a:spcAft>
                          <a:spcPct val="0"/>
                        </a:spcAft>
                        <a:buFont typeface="Arial" panose="020B0604020202020204" pitchFamily="34" charset="0"/>
                        <a:buNone/>
                      </a:pPr>
                      <a:r>
                        <a:rPr lang="en-US" altLang="zh-CN" sz="1000" u="none" strike="noStrike" kern="1200" baseline="0" dirty="0">
                          <a:effectLst/>
                          <a:sym typeface="Arial" panose="020B0604020202020204" pitchFamily="34" charset="0"/>
                        </a:rPr>
                        <a:t>2011</a:t>
                      </a:r>
                      <a:r>
                        <a:rPr lang="zh-CN" altLang="en-US" sz="1000" u="none" strike="noStrike" kern="1200" baseline="0" dirty="0">
                          <a:effectLst/>
                          <a:sym typeface="Arial" panose="020B0604020202020204" pitchFamily="34" charset="0"/>
                        </a:rPr>
                        <a:t>年</a:t>
                      </a:r>
                      <a:endParaRPr lang="zh-CN" altLang="en-US" sz="1000" b="0" i="0" u="none" strike="noStrike" kern="1200" baseline="0" dirty="0">
                        <a:solidFill>
                          <a:srgbClr val="000000"/>
                        </a:solidFill>
                        <a:effectLst/>
                        <a:latin typeface="Arial" panose="020B0604020202020204" pitchFamily="34" charset="0"/>
                        <a:ea typeface="微软雅黑" panose="020B0503020204020204" pitchFamily="34" charset="-122"/>
                        <a:cs typeface="+mn-cs"/>
                        <a:sym typeface="Arial" panose="020B0604020202020204" pitchFamily="34" charset="0"/>
                      </a:endParaRPr>
                    </a:p>
                  </a:txBody>
                  <a:tcPr marL="9525" marR="9525" marT="9525" marB="0" anchor="ctr"/>
                </a:tc>
                <a:tc>
                  <a:txBody>
                    <a:bodyPr/>
                    <a:lstStyle/>
                    <a:p>
                      <a:pPr marL="0" indent="0" algn="ctr" defTabSz="914400" eaLnBrk="1" fontAlgn="ctr" latinLnBrk="0" hangingPunct="1">
                        <a:lnSpc>
                          <a:spcPct val="100000"/>
                        </a:lnSpc>
                        <a:spcBef>
                          <a:spcPct val="0"/>
                        </a:spcBef>
                        <a:spcAft>
                          <a:spcPct val="0"/>
                        </a:spcAft>
                        <a:buFont typeface="Arial" panose="020B0604020202020204" pitchFamily="34" charset="0"/>
                        <a:buNone/>
                      </a:pPr>
                      <a:r>
                        <a:rPr lang="en-US" altLang="zh-CN" sz="1000" u="none" strike="noStrike" kern="1200" baseline="0">
                          <a:effectLst/>
                          <a:sym typeface="Arial" panose="020B0604020202020204" pitchFamily="34" charset="0"/>
                        </a:rPr>
                        <a:t>2013</a:t>
                      </a:r>
                      <a:r>
                        <a:rPr lang="zh-CN" altLang="en-US" sz="1000" u="none" strike="noStrike" kern="1200" baseline="0">
                          <a:effectLst/>
                          <a:sym typeface="Arial" panose="020B0604020202020204" pitchFamily="34" charset="0"/>
                        </a:rPr>
                        <a:t>年</a:t>
                      </a:r>
                      <a:endParaRPr lang="zh-CN" altLang="en-US" sz="1000" b="0" i="0" u="none" strike="noStrike" kern="1200" baseline="0">
                        <a:solidFill>
                          <a:srgbClr val="000000"/>
                        </a:solidFill>
                        <a:effectLst/>
                        <a:latin typeface="Arial" panose="020B0604020202020204" pitchFamily="34" charset="0"/>
                        <a:ea typeface="微软雅黑" panose="020B0503020204020204" pitchFamily="34" charset="-122"/>
                        <a:cs typeface="+mn-cs"/>
                        <a:sym typeface="Arial" panose="020B0604020202020204" pitchFamily="34" charset="0"/>
                      </a:endParaRPr>
                    </a:p>
                  </a:txBody>
                  <a:tcPr marL="9525" marR="9525" marT="9525" marB="0" anchor="ctr"/>
                </a:tc>
                <a:extLst>
                  <a:ext uri="{0D108BD9-81ED-4DB2-BD59-A6C34878D82A}">
                    <a16:rowId xmlns:a16="http://schemas.microsoft.com/office/drawing/2014/main" val="4012704993"/>
                  </a:ext>
                </a:extLst>
              </a:tr>
              <a:tr h="182476">
                <a:tc>
                  <a:txBody>
                    <a:bodyPr/>
                    <a:lstStyle/>
                    <a:p>
                      <a:pPr marL="0" indent="0" algn="ctr" defTabSz="914400" eaLnBrk="1" fontAlgn="ctr" latinLnBrk="0" hangingPunct="1">
                        <a:lnSpc>
                          <a:spcPct val="100000"/>
                        </a:lnSpc>
                        <a:spcBef>
                          <a:spcPct val="0"/>
                        </a:spcBef>
                        <a:spcAft>
                          <a:spcPct val="0"/>
                        </a:spcAft>
                        <a:buFont typeface="Arial" panose="020B0604020202020204" pitchFamily="34" charset="0"/>
                        <a:buNone/>
                      </a:pPr>
                      <a:r>
                        <a:rPr lang="zh-CN" altLang="en-US" sz="1000" u="none" strike="noStrike" kern="1200" baseline="0" dirty="0">
                          <a:effectLst/>
                          <a:sym typeface="Arial" panose="020B0604020202020204" pitchFamily="34" charset="0"/>
                        </a:rPr>
                        <a:t>氮氧化合物</a:t>
                      </a:r>
                      <a:endParaRPr lang="zh-CN" altLang="en-US" sz="1000" b="0" i="0" u="none" strike="noStrike" kern="1200" baseline="0" dirty="0">
                        <a:solidFill>
                          <a:srgbClr val="000000"/>
                        </a:solidFill>
                        <a:effectLst/>
                        <a:latin typeface="Arial" panose="020B0604020202020204" pitchFamily="34" charset="0"/>
                        <a:ea typeface="微软雅黑" panose="020B0503020204020204" pitchFamily="34" charset="-122"/>
                        <a:cs typeface="+mn-cs"/>
                        <a:sym typeface="Arial" panose="020B0604020202020204" pitchFamily="34" charset="0"/>
                      </a:endParaRPr>
                    </a:p>
                  </a:txBody>
                  <a:tcPr marL="9525" marR="9525" marT="9525" marB="0" anchor="ctr"/>
                </a:tc>
                <a:tc>
                  <a:txBody>
                    <a:bodyPr/>
                    <a:lstStyle/>
                    <a:p>
                      <a:pPr marL="0" indent="0" algn="ctr" defTabSz="914400" eaLnBrk="1" fontAlgn="ctr" latinLnBrk="0" hangingPunct="1">
                        <a:lnSpc>
                          <a:spcPct val="100000"/>
                        </a:lnSpc>
                        <a:spcBef>
                          <a:spcPct val="0"/>
                        </a:spcBef>
                        <a:spcAft>
                          <a:spcPct val="0"/>
                        </a:spcAft>
                        <a:buFont typeface="Arial" panose="020B0604020202020204" pitchFamily="34" charset="0"/>
                        <a:buNone/>
                      </a:pPr>
                      <a:r>
                        <a:rPr lang="en-US" altLang="zh-CN" sz="1000" u="none" strike="noStrike" kern="1200" baseline="0" dirty="0">
                          <a:effectLst/>
                          <a:sym typeface="Arial" panose="020B0604020202020204" pitchFamily="34" charset="0"/>
                        </a:rPr>
                        <a:t>-</a:t>
                      </a:r>
                      <a:endParaRPr lang="en-US" altLang="zh-CN" sz="1000" b="0" i="0" u="none" strike="noStrike" kern="1200" baseline="0" dirty="0">
                        <a:solidFill>
                          <a:srgbClr val="000000"/>
                        </a:solidFill>
                        <a:effectLst/>
                        <a:latin typeface="Arial" panose="020B0604020202020204" pitchFamily="34" charset="0"/>
                        <a:ea typeface="微软雅黑" panose="020B0503020204020204" pitchFamily="34" charset="-122"/>
                        <a:cs typeface="+mn-cs"/>
                        <a:sym typeface="Arial" panose="020B0604020202020204" pitchFamily="34" charset="0"/>
                      </a:endParaRPr>
                    </a:p>
                  </a:txBody>
                  <a:tcPr marL="9525" marR="9525" marT="9525" marB="0" anchor="ctr"/>
                </a:tc>
                <a:tc>
                  <a:txBody>
                    <a:bodyPr/>
                    <a:lstStyle/>
                    <a:p>
                      <a:pPr marL="0" indent="0" algn="ctr" defTabSz="914400" eaLnBrk="1" fontAlgn="ctr" latinLnBrk="0" hangingPunct="1">
                        <a:lnSpc>
                          <a:spcPct val="100000"/>
                        </a:lnSpc>
                        <a:spcBef>
                          <a:spcPct val="0"/>
                        </a:spcBef>
                        <a:spcAft>
                          <a:spcPct val="0"/>
                        </a:spcAft>
                        <a:buFont typeface="Arial" panose="020B0604020202020204" pitchFamily="34" charset="0"/>
                        <a:buNone/>
                      </a:pPr>
                      <a:r>
                        <a:rPr lang="en-US" altLang="zh-CN" sz="1000" u="none" strike="noStrike" kern="1200" baseline="0" dirty="0">
                          <a:effectLst/>
                          <a:sym typeface="Arial" panose="020B0604020202020204" pitchFamily="34" charset="0"/>
                        </a:rPr>
                        <a:t>-</a:t>
                      </a:r>
                      <a:endParaRPr lang="zh-CN" altLang="en-US" sz="1000" b="0" i="0" u="none" strike="noStrike" kern="1200" baseline="0" dirty="0">
                        <a:solidFill>
                          <a:srgbClr val="000000"/>
                        </a:solidFill>
                        <a:effectLst/>
                        <a:latin typeface="Arial" panose="020B0604020202020204" pitchFamily="34" charset="0"/>
                        <a:ea typeface="微软雅黑" panose="020B0503020204020204" pitchFamily="34" charset="-122"/>
                        <a:cs typeface="+mn-cs"/>
                        <a:sym typeface="Arial" panose="020B0604020202020204" pitchFamily="34" charset="0"/>
                      </a:endParaRPr>
                    </a:p>
                  </a:txBody>
                  <a:tcPr marL="9525" marR="9525" marT="9525" marB="0" anchor="ctr"/>
                </a:tc>
                <a:tc>
                  <a:txBody>
                    <a:bodyPr/>
                    <a:lstStyle/>
                    <a:p>
                      <a:pPr marL="0" indent="0" algn="ctr" defTabSz="914400" eaLnBrk="1" fontAlgn="ctr" latinLnBrk="0" hangingPunct="1">
                        <a:lnSpc>
                          <a:spcPct val="100000"/>
                        </a:lnSpc>
                        <a:spcBef>
                          <a:spcPct val="0"/>
                        </a:spcBef>
                        <a:spcAft>
                          <a:spcPct val="0"/>
                        </a:spcAft>
                        <a:buFont typeface="Arial" panose="020B0604020202020204" pitchFamily="34" charset="0"/>
                        <a:buNone/>
                      </a:pPr>
                      <a:r>
                        <a:rPr lang="zh-CN" altLang="en-US" sz="1000" u="none" strike="noStrike" kern="1200" baseline="0" dirty="0">
                          <a:effectLst/>
                          <a:sym typeface="Arial" panose="020B0604020202020204" pitchFamily="34" charset="0"/>
                        </a:rPr>
                        <a:t>≤</a:t>
                      </a:r>
                      <a:r>
                        <a:rPr lang="en-US" altLang="zh-CN" sz="1000" u="none" strike="noStrike" kern="1200" baseline="0" dirty="0">
                          <a:effectLst/>
                          <a:sym typeface="Arial" panose="020B0604020202020204" pitchFamily="34" charset="0"/>
                        </a:rPr>
                        <a:t>0.15%</a:t>
                      </a:r>
                      <a:endParaRPr lang="en-US" altLang="zh-CN" sz="1000" b="0" i="0" u="none" strike="noStrike" kern="1200" baseline="0" dirty="0">
                        <a:solidFill>
                          <a:srgbClr val="000000"/>
                        </a:solidFill>
                        <a:effectLst/>
                        <a:latin typeface="Arial" panose="020B0604020202020204" pitchFamily="34" charset="0"/>
                        <a:ea typeface="微软雅黑" panose="020B0503020204020204" pitchFamily="34" charset="-122"/>
                        <a:cs typeface="+mn-cs"/>
                        <a:sym typeface="Arial" panose="020B0604020202020204" pitchFamily="34" charset="0"/>
                      </a:endParaRPr>
                    </a:p>
                  </a:txBody>
                  <a:tcPr marL="9525" marR="9525" marT="9525" marB="0" anchor="ctr"/>
                </a:tc>
                <a:tc>
                  <a:txBody>
                    <a:bodyPr/>
                    <a:lstStyle/>
                    <a:p>
                      <a:pPr marL="0" indent="0" algn="ctr" defTabSz="914400" eaLnBrk="1" fontAlgn="ctr" latinLnBrk="0" hangingPunct="1">
                        <a:lnSpc>
                          <a:spcPct val="100000"/>
                        </a:lnSpc>
                        <a:spcBef>
                          <a:spcPct val="0"/>
                        </a:spcBef>
                        <a:spcAft>
                          <a:spcPct val="0"/>
                        </a:spcAft>
                        <a:buFont typeface="Arial" panose="020B0604020202020204" pitchFamily="34" charset="0"/>
                        <a:buNone/>
                      </a:pPr>
                      <a:r>
                        <a:rPr lang="zh-CN" altLang="en-US" sz="1000" u="none" strike="noStrike" kern="1200" baseline="0" dirty="0">
                          <a:solidFill>
                            <a:srgbClr val="FF0000"/>
                          </a:solidFill>
                          <a:effectLst/>
                          <a:sym typeface="Arial" panose="020B0604020202020204" pitchFamily="34" charset="0"/>
                        </a:rPr>
                        <a:t>≤</a:t>
                      </a:r>
                      <a:r>
                        <a:rPr lang="en-US" altLang="zh-CN" sz="1000" u="none" strike="noStrike" kern="1200" baseline="0" dirty="0">
                          <a:solidFill>
                            <a:srgbClr val="FF0000"/>
                          </a:solidFill>
                          <a:effectLst/>
                          <a:sym typeface="Arial" panose="020B0604020202020204" pitchFamily="34" charset="0"/>
                        </a:rPr>
                        <a:t>0.15%</a:t>
                      </a:r>
                      <a:endParaRPr lang="en-US" altLang="zh-CN" sz="1000" b="0" i="0" u="none" strike="noStrike" kern="1200" baseline="0" dirty="0">
                        <a:solidFill>
                          <a:srgbClr val="FF0000"/>
                        </a:solidFill>
                        <a:effectLst/>
                        <a:latin typeface="Arial" panose="020B0604020202020204" pitchFamily="34" charset="0"/>
                        <a:ea typeface="微软雅黑" panose="020B0503020204020204" pitchFamily="34" charset="-122"/>
                        <a:cs typeface="+mn-cs"/>
                        <a:sym typeface="Arial" panose="020B0604020202020204" pitchFamily="34" charset="0"/>
                      </a:endParaRPr>
                    </a:p>
                  </a:txBody>
                  <a:tcPr marL="9525" marR="9525" marT="9525" marB="0" anchor="ctr"/>
                </a:tc>
                <a:extLst>
                  <a:ext uri="{0D108BD9-81ED-4DB2-BD59-A6C34878D82A}">
                    <a16:rowId xmlns:a16="http://schemas.microsoft.com/office/drawing/2014/main" val="1173449407"/>
                  </a:ext>
                </a:extLst>
              </a:tr>
              <a:tr h="182476">
                <a:tc>
                  <a:txBody>
                    <a:bodyPr/>
                    <a:lstStyle/>
                    <a:p>
                      <a:pPr marL="0" indent="0" algn="ctr" defTabSz="914400" eaLnBrk="1" fontAlgn="ctr" latinLnBrk="0" hangingPunct="1">
                        <a:lnSpc>
                          <a:spcPct val="100000"/>
                        </a:lnSpc>
                        <a:spcBef>
                          <a:spcPct val="0"/>
                        </a:spcBef>
                        <a:spcAft>
                          <a:spcPct val="0"/>
                        </a:spcAft>
                        <a:buFont typeface="Arial" panose="020B0604020202020204" pitchFamily="34" charset="0"/>
                        <a:buNone/>
                      </a:pPr>
                      <a:r>
                        <a:rPr lang="zh-CN" altLang="en-US" sz="1000" u="none" strike="noStrike" kern="1200" baseline="0">
                          <a:effectLst/>
                          <a:sym typeface="Arial" panose="020B0604020202020204" pitchFamily="34" charset="0"/>
                        </a:rPr>
                        <a:t>顺式异构体</a:t>
                      </a:r>
                      <a:endParaRPr lang="zh-CN" altLang="en-US" sz="1000" b="0" i="0" u="none" strike="noStrike" kern="1200" baseline="0">
                        <a:solidFill>
                          <a:srgbClr val="000000"/>
                        </a:solidFill>
                        <a:effectLst/>
                        <a:latin typeface="Arial" panose="020B0604020202020204" pitchFamily="34" charset="0"/>
                        <a:ea typeface="微软雅黑" panose="020B0503020204020204" pitchFamily="34" charset="-122"/>
                        <a:cs typeface="+mn-cs"/>
                        <a:sym typeface="Arial" panose="020B0604020202020204" pitchFamily="34" charset="0"/>
                      </a:endParaRPr>
                    </a:p>
                  </a:txBody>
                  <a:tcPr marL="9525" marR="9525" marT="9525" marB="0" anchor="ctr"/>
                </a:tc>
                <a:tc>
                  <a:txBody>
                    <a:bodyPr/>
                    <a:lstStyle/>
                    <a:p>
                      <a:pPr marL="0" indent="0" algn="ctr" defTabSz="914400" eaLnBrk="1" fontAlgn="ctr" latinLnBrk="0" hangingPunct="1">
                        <a:lnSpc>
                          <a:spcPct val="100000"/>
                        </a:lnSpc>
                        <a:spcBef>
                          <a:spcPct val="0"/>
                        </a:spcBef>
                        <a:spcAft>
                          <a:spcPct val="0"/>
                        </a:spcAft>
                        <a:buFont typeface="Arial" panose="020B0604020202020204" pitchFamily="34" charset="0"/>
                        <a:buNone/>
                      </a:pPr>
                      <a:r>
                        <a:rPr lang="zh-CN" altLang="en-US" sz="1000" u="none" strike="noStrike" kern="1200" baseline="0" dirty="0">
                          <a:effectLst/>
                          <a:sym typeface="Arial" panose="020B0604020202020204" pitchFamily="34" charset="0"/>
                        </a:rPr>
                        <a:t>≤</a:t>
                      </a:r>
                      <a:r>
                        <a:rPr lang="en-US" altLang="zh-CN" sz="1000" u="none" strike="noStrike" kern="1200" baseline="0" dirty="0">
                          <a:effectLst/>
                          <a:sym typeface="Arial" panose="020B0604020202020204" pitchFamily="34" charset="0"/>
                        </a:rPr>
                        <a:t>1.0%</a:t>
                      </a:r>
                      <a:endParaRPr lang="en-US" altLang="zh-CN" sz="1000" b="0" i="0" u="none" strike="noStrike" kern="1200" baseline="0" dirty="0">
                        <a:solidFill>
                          <a:srgbClr val="000000"/>
                        </a:solidFill>
                        <a:effectLst/>
                        <a:latin typeface="Arial" panose="020B0604020202020204" pitchFamily="34" charset="0"/>
                        <a:ea typeface="微软雅黑" panose="020B0503020204020204" pitchFamily="34" charset="-122"/>
                        <a:cs typeface="+mn-cs"/>
                        <a:sym typeface="Arial" panose="020B0604020202020204" pitchFamily="34" charset="0"/>
                      </a:endParaRPr>
                    </a:p>
                  </a:txBody>
                  <a:tcPr marL="9525" marR="9525" marT="9525" marB="0" anchor="ctr"/>
                </a:tc>
                <a:tc>
                  <a:txBody>
                    <a:bodyPr/>
                    <a:lstStyle/>
                    <a:p>
                      <a:pPr marL="0" indent="0" algn="ctr" defTabSz="914400" eaLnBrk="1" fontAlgn="ctr" latinLnBrk="0" hangingPunct="1">
                        <a:lnSpc>
                          <a:spcPct val="100000"/>
                        </a:lnSpc>
                        <a:spcBef>
                          <a:spcPct val="0"/>
                        </a:spcBef>
                        <a:spcAft>
                          <a:spcPct val="0"/>
                        </a:spcAft>
                        <a:buFont typeface="Arial" panose="020B0604020202020204" pitchFamily="34" charset="0"/>
                        <a:buNone/>
                      </a:pPr>
                      <a:r>
                        <a:rPr lang="zh-CN" altLang="en-US" sz="1000" u="none" strike="noStrike" kern="1200" baseline="0">
                          <a:effectLst/>
                          <a:sym typeface="Arial" panose="020B0604020202020204" pitchFamily="34" charset="0"/>
                        </a:rPr>
                        <a:t>≤</a:t>
                      </a:r>
                      <a:r>
                        <a:rPr lang="en-US" altLang="zh-CN" sz="1000" u="none" strike="noStrike" kern="1200" baseline="0">
                          <a:effectLst/>
                          <a:sym typeface="Arial" panose="020B0604020202020204" pitchFamily="34" charset="0"/>
                        </a:rPr>
                        <a:t>1.0%</a:t>
                      </a:r>
                      <a:endParaRPr lang="en-US" altLang="zh-CN" sz="1000" b="0" i="0" u="none" strike="noStrike" kern="1200" baseline="0">
                        <a:solidFill>
                          <a:srgbClr val="000000"/>
                        </a:solidFill>
                        <a:effectLst/>
                        <a:latin typeface="Arial" panose="020B0604020202020204" pitchFamily="34" charset="0"/>
                        <a:ea typeface="微软雅黑" panose="020B0503020204020204" pitchFamily="34" charset="-122"/>
                        <a:cs typeface="+mn-cs"/>
                        <a:sym typeface="Arial" panose="020B0604020202020204" pitchFamily="34" charset="0"/>
                      </a:endParaRPr>
                    </a:p>
                  </a:txBody>
                  <a:tcPr marL="9525" marR="9525" marT="9525" marB="0" anchor="ctr"/>
                </a:tc>
                <a:tc>
                  <a:txBody>
                    <a:bodyPr/>
                    <a:lstStyle/>
                    <a:p>
                      <a:pPr marL="0" indent="0" algn="ctr" defTabSz="914400" eaLnBrk="1" fontAlgn="ctr" latinLnBrk="0" hangingPunct="1">
                        <a:lnSpc>
                          <a:spcPct val="100000"/>
                        </a:lnSpc>
                        <a:spcBef>
                          <a:spcPct val="0"/>
                        </a:spcBef>
                        <a:spcAft>
                          <a:spcPct val="0"/>
                        </a:spcAft>
                        <a:buFont typeface="Arial" panose="020B0604020202020204" pitchFamily="34" charset="0"/>
                        <a:buNone/>
                      </a:pPr>
                      <a:r>
                        <a:rPr lang="zh-CN" altLang="en-US" sz="1000" u="none" strike="noStrike" kern="1200" baseline="0" dirty="0">
                          <a:effectLst/>
                          <a:sym typeface="Arial" panose="020B0604020202020204" pitchFamily="34" charset="0"/>
                        </a:rPr>
                        <a:t>≤</a:t>
                      </a:r>
                      <a:r>
                        <a:rPr lang="en-US" altLang="zh-CN" sz="1000" u="none" strike="noStrike" kern="1200" baseline="0" dirty="0">
                          <a:effectLst/>
                          <a:sym typeface="Arial" panose="020B0604020202020204" pitchFamily="34" charset="0"/>
                        </a:rPr>
                        <a:t>0.5%</a:t>
                      </a:r>
                      <a:endParaRPr lang="en-US" altLang="zh-CN" sz="1000" b="0" i="0" u="none" strike="noStrike" kern="1200" baseline="0" dirty="0">
                        <a:solidFill>
                          <a:srgbClr val="000000"/>
                        </a:solidFill>
                        <a:effectLst/>
                        <a:latin typeface="Arial" panose="020B0604020202020204" pitchFamily="34" charset="0"/>
                        <a:ea typeface="微软雅黑" panose="020B0503020204020204" pitchFamily="34" charset="-122"/>
                        <a:cs typeface="+mn-cs"/>
                        <a:sym typeface="Arial" panose="020B0604020202020204" pitchFamily="34" charset="0"/>
                      </a:endParaRPr>
                    </a:p>
                  </a:txBody>
                  <a:tcPr marL="9525" marR="9525" marT="9525" marB="0" anchor="ctr"/>
                </a:tc>
                <a:tc>
                  <a:txBody>
                    <a:bodyPr/>
                    <a:lstStyle/>
                    <a:p>
                      <a:pPr marL="0" indent="0" algn="ctr" defTabSz="914400" eaLnBrk="1" fontAlgn="ctr" latinLnBrk="0" hangingPunct="1">
                        <a:lnSpc>
                          <a:spcPct val="100000"/>
                        </a:lnSpc>
                        <a:spcBef>
                          <a:spcPct val="0"/>
                        </a:spcBef>
                        <a:spcAft>
                          <a:spcPct val="0"/>
                        </a:spcAft>
                        <a:buFont typeface="Arial" panose="020B0604020202020204" pitchFamily="34" charset="0"/>
                        <a:buNone/>
                      </a:pPr>
                      <a:r>
                        <a:rPr lang="zh-CN" altLang="en-US" sz="1000" u="none" strike="noStrike" kern="1200" baseline="0">
                          <a:effectLst/>
                          <a:sym typeface="Arial" panose="020B0604020202020204" pitchFamily="34" charset="0"/>
                        </a:rPr>
                        <a:t>≤</a:t>
                      </a:r>
                      <a:r>
                        <a:rPr lang="en-US" altLang="zh-CN" sz="1000" u="none" strike="noStrike" kern="1200" baseline="0">
                          <a:effectLst/>
                          <a:sym typeface="Arial" panose="020B0604020202020204" pitchFamily="34" charset="0"/>
                        </a:rPr>
                        <a:t>0.5%</a:t>
                      </a:r>
                      <a:endParaRPr lang="en-US" altLang="zh-CN" sz="1000" b="0" i="0" u="none" strike="noStrike" kern="1200" baseline="0">
                        <a:solidFill>
                          <a:srgbClr val="000000"/>
                        </a:solidFill>
                        <a:effectLst/>
                        <a:latin typeface="Arial" panose="020B0604020202020204" pitchFamily="34" charset="0"/>
                        <a:ea typeface="微软雅黑" panose="020B0503020204020204" pitchFamily="34" charset="-122"/>
                        <a:cs typeface="+mn-cs"/>
                        <a:sym typeface="Arial" panose="020B0604020202020204" pitchFamily="34" charset="0"/>
                      </a:endParaRPr>
                    </a:p>
                  </a:txBody>
                  <a:tcPr marL="9525" marR="9525" marT="9525" marB="0" anchor="ctr"/>
                </a:tc>
                <a:extLst>
                  <a:ext uri="{0D108BD9-81ED-4DB2-BD59-A6C34878D82A}">
                    <a16:rowId xmlns:a16="http://schemas.microsoft.com/office/drawing/2014/main" val="1593245363"/>
                  </a:ext>
                </a:extLst>
              </a:tr>
              <a:tr h="205467">
                <a:tc>
                  <a:txBody>
                    <a:bodyPr/>
                    <a:lstStyle/>
                    <a:p>
                      <a:pPr marL="0" indent="0" algn="ctr" defTabSz="914400" eaLnBrk="1" fontAlgn="ctr" latinLnBrk="0" hangingPunct="1">
                        <a:lnSpc>
                          <a:spcPct val="100000"/>
                        </a:lnSpc>
                        <a:spcBef>
                          <a:spcPct val="0"/>
                        </a:spcBef>
                        <a:spcAft>
                          <a:spcPct val="0"/>
                        </a:spcAft>
                        <a:buFont typeface="Arial" panose="020B0604020202020204" pitchFamily="34" charset="0"/>
                        <a:buNone/>
                      </a:pPr>
                      <a:r>
                        <a:rPr lang="zh-CN" altLang="en-US" sz="1000" u="none" strike="noStrike" kern="1200" baseline="0" dirty="0">
                          <a:effectLst/>
                          <a:sym typeface="Arial" panose="020B0604020202020204" pitchFamily="34" charset="0"/>
                        </a:rPr>
                        <a:t>其他杂质和</a:t>
                      </a:r>
                      <a:endParaRPr lang="zh-CN" altLang="en-US" sz="1000" b="0" i="0" u="none" strike="noStrike" kern="1200" baseline="0" dirty="0">
                        <a:solidFill>
                          <a:srgbClr val="000000"/>
                        </a:solidFill>
                        <a:effectLst/>
                        <a:latin typeface="Arial" panose="020B0604020202020204" pitchFamily="34" charset="0"/>
                        <a:ea typeface="微软雅黑" panose="020B0503020204020204" pitchFamily="34" charset="-122"/>
                        <a:cs typeface="+mn-cs"/>
                        <a:sym typeface="Arial" panose="020B0604020202020204" pitchFamily="34" charset="0"/>
                      </a:endParaRPr>
                    </a:p>
                  </a:txBody>
                  <a:tcPr marL="9525" marR="9525" marT="9525" marB="0" anchor="ctr"/>
                </a:tc>
                <a:tc>
                  <a:txBody>
                    <a:bodyPr/>
                    <a:lstStyle/>
                    <a:p>
                      <a:pPr marL="0" indent="0" algn="ctr" defTabSz="914400" eaLnBrk="1" fontAlgn="ctr" latinLnBrk="0" hangingPunct="1">
                        <a:lnSpc>
                          <a:spcPct val="100000"/>
                        </a:lnSpc>
                        <a:spcBef>
                          <a:spcPct val="0"/>
                        </a:spcBef>
                        <a:spcAft>
                          <a:spcPct val="0"/>
                        </a:spcAft>
                        <a:buFont typeface="Arial" panose="020B0604020202020204" pitchFamily="34" charset="0"/>
                        <a:buNone/>
                      </a:pPr>
                      <a:r>
                        <a:rPr lang="zh-CN" altLang="en-US" sz="1000" u="none" strike="noStrike" kern="1200" baseline="0" dirty="0">
                          <a:effectLst/>
                          <a:sym typeface="Arial" panose="020B0604020202020204" pitchFamily="34" charset="0"/>
                        </a:rPr>
                        <a:t>≤</a:t>
                      </a:r>
                      <a:r>
                        <a:rPr lang="en-US" altLang="zh-CN" sz="1000" u="none" strike="noStrike" kern="1200" baseline="0" dirty="0">
                          <a:effectLst/>
                          <a:sym typeface="Arial" panose="020B0604020202020204" pitchFamily="34" charset="0"/>
                        </a:rPr>
                        <a:t>1.0%</a:t>
                      </a:r>
                      <a:endParaRPr lang="en-US" altLang="zh-CN" sz="1000" b="0" i="0" u="none" strike="noStrike" kern="1200" baseline="0" dirty="0">
                        <a:solidFill>
                          <a:srgbClr val="000000"/>
                        </a:solidFill>
                        <a:effectLst/>
                        <a:latin typeface="Arial" panose="020B0604020202020204" pitchFamily="34" charset="0"/>
                        <a:ea typeface="微软雅黑" panose="020B0503020204020204" pitchFamily="34" charset="-122"/>
                        <a:cs typeface="+mn-cs"/>
                        <a:sym typeface="Arial" panose="020B0604020202020204" pitchFamily="34" charset="0"/>
                      </a:endParaRPr>
                    </a:p>
                  </a:txBody>
                  <a:tcPr marL="9525" marR="9525" marT="9525" marB="0" anchor="ctr"/>
                </a:tc>
                <a:tc>
                  <a:txBody>
                    <a:bodyPr/>
                    <a:lstStyle/>
                    <a:p>
                      <a:pPr marL="0" indent="0" algn="ctr" defTabSz="914400" eaLnBrk="1" fontAlgn="ctr" latinLnBrk="0" hangingPunct="1">
                        <a:lnSpc>
                          <a:spcPct val="100000"/>
                        </a:lnSpc>
                        <a:spcBef>
                          <a:spcPct val="0"/>
                        </a:spcBef>
                        <a:spcAft>
                          <a:spcPct val="0"/>
                        </a:spcAft>
                        <a:buFont typeface="Arial" panose="020B0604020202020204" pitchFamily="34" charset="0"/>
                        <a:buNone/>
                      </a:pPr>
                      <a:r>
                        <a:rPr lang="zh-CN" altLang="en-US" sz="1000" u="none" strike="noStrike" kern="1200" baseline="0">
                          <a:effectLst/>
                          <a:sym typeface="Arial" panose="020B0604020202020204" pitchFamily="34" charset="0"/>
                        </a:rPr>
                        <a:t>≤</a:t>
                      </a:r>
                      <a:r>
                        <a:rPr lang="en-US" altLang="zh-CN" sz="1000" u="none" strike="noStrike" kern="1200" baseline="0">
                          <a:effectLst/>
                          <a:sym typeface="Arial" panose="020B0604020202020204" pitchFamily="34" charset="0"/>
                        </a:rPr>
                        <a:t>1.0%</a:t>
                      </a:r>
                      <a:endParaRPr lang="en-US" altLang="zh-CN" sz="1000" b="0" i="0" u="none" strike="noStrike" kern="1200" baseline="0">
                        <a:solidFill>
                          <a:srgbClr val="000000"/>
                        </a:solidFill>
                        <a:effectLst/>
                        <a:latin typeface="Arial" panose="020B0604020202020204" pitchFamily="34" charset="0"/>
                        <a:ea typeface="微软雅黑" panose="020B0503020204020204" pitchFamily="34" charset="-122"/>
                        <a:cs typeface="+mn-cs"/>
                        <a:sym typeface="Arial" panose="020B0604020202020204" pitchFamily="34" charset="0"/>
                      </a:endParaRPr>
                    </a:p>
                  </a:txBody>
                  <a:tcPr marL="9525" marR="9525" marT="9525" marB="0" anchor="ctr"/>
                </a:tc>
                <a:tc>
                  <a:txBody>
                    <a:bodyPr/>
                    <a:lstStyle/>
                    <a:p>
                      <a:pPr marL="0" indent="0" algn="ctr" defTabSz="914400" eaLnBrk="1" fontAlgn="ctr" latinLnBrk="0" hangingPunct="1">
                        <a:lnSpc>
                          <a:spcPct val="100000"/>
                        </a:lnSpc>
                        <a:spcBef>
                          <a:spcPct val="0"/>
                        </a:spcBef>
                        <a:spcAft>
                          <a:spcPct val="0"/>
                        </a:spcAft>
                        <a:buFont typeface="Arial" panose="020B0604020202020204" pitchFamily="34" charset="0"/>
                        <a:buNone/>
                      </a:pPr>
                      <a:r>
                        <a:rPr lang="zh-CN" altLang="en-US" sz="1000" u="none" strike="noStrike" kern="1200" baseline="0" dirty="0">
                          <a:effectLst/>
                          <a:sym typeface="Arial" panose="020B0604020202020204" pitchFamily="34" charset="0"/>
                        </a:rPr>
                        <a:t>≤</a:t>
                      </a:r>
                      <a:r>
                        <a:rPr lang="en-US" altLang="zh-CN" sz="1000" u="none" strike="noStrike" kern="1200" baseline="0" dirty="0">
                          <a:effectLst/>
                          <a:sym typeface="Arial" panose="020B0604020202020204" pitchFamily="34" charset="0"/>
                        </a:rPr>
                        <a:t>1.0%</a:t>
                      </a:r>
                      <a:endParaRPr lang="en-US" altLang="zh-CN" sz="1000" b="0" i="0" u="none" strike="noStrike" kern="1200" baseline="0" dirty="0">
                        <a:solidFill>
                          <a:srgbClr val="000000"/>
                        </a:solidFill>
                        <a:effectLst/>
                        <a:latin typeface="Arial" panose="020B0604020202020204" pitchFamily="34" charset="0"/>
                        <a:ea typeface="微软雅黑" panose="020B0503020204020204" pitchFamily="34" charset="-122"/>
                        <a:cs typeface="+mn-cs"/>
                        <a:sym typeface="Arial" panose="020B0604020202020204" pitchFamily="34" charset="0"/>
                      </a:endParaRPr>
                    </a:p>
                  </a:txBody>
                  <a:tcPr marL="9525" marR="9525" marT="9525" marB="0" anchor="ctr"/>
                </a:tc>
                <a:tc>
                  <a:txBody>
                    <a:bodyPr/>
                    <a:lstStyle/>
                    <a:p>
                      <a:pPr marL="0" indent="0" algn="ctr" defTabSz="914400" eaLnBrk="1" fontAlgn="ctr" latinLnBrk="0" hangingPunct="1">
                        <a:lnSpc>
                          <a:spcPct val="100000"/>
                        </a:lnSpc>
                        <a:spcBef>
                          <a:spcPct val="0"/>
                        </a:spcBef>
                        <a:spcAft>
                          <a:spcPct val="0"/>
                        </a:spcAft>
                        <a:buFont typeface="Arial" panose="020B0604020202020204" pitchFamily="34" charset="0"/>
                        <a:buNone/>
                      </a:pPr>
                      <a:r>
                        <a:rPr lang="en-US" altLang="zh-CN" sz="1000" u="none" strike="noStrike" kern="1200" baseline="0" dirty="0">
                          <a:effectLst/>
                          <a:sym typeface="Arial" panose="020B0604020202020204" pitchFamily="34" charset="0"/>
                        </a:rPr>
                        <a:t>-</a:t>
                      </a:r>
                      <a:endParaRPr lang="en-US" altLang="zh-CN" sz="1000" b="0" i="0" u="none" strike="noStrike" kern="1200" baseline="0" dirty="0">
                        <a:solidFill>
                          <a:srgbClr val="000000"/>
                        </a:solidFill>
                        <a:effectLst/>
                        <a:latin typeface="Arial" panose="020B0604020202020204" pitchFamily="34" charset="0"/>
                        <a:ea typeface="微软雅黑" panose="020B0503020204020204" pitchFamily="34" charset="-122"/>
                        <a:cs typeface="+mn-cs"/>
                        <a:sym typeface="Arial" panose="020B0604020202020204" pitchFamily="34" charset="0"/>
                      </a:endParaRPr>
                    </a:p>
                  </a:txBody>
                  <a:tcPr marL="9525" marR="9525" marT="9525" marB="0" anchor="ctr"/>
                </a:tc>
                <a:extLst>
                  <a:ext uri="{0D108BD9-81ED-4DB2-BD59-A6C34878D82A}">
                    <a16:rowId xmlns:a16="http://schemas.microsoft.com/office/drawing/2014/main" val="596827890"/>
                  </a:ext>
                </a:extLst>
              </a:tr>
              <a:tr h="182476">
                <a:tc>
                  <a:txBody>
                    <a:bodyPr/>
                    <a:lstStyle/>
                    <a:p>
                      <a:pPr marL="0" indent="0" algn="ctr" defTabSz="914400" eaLnBrk="1" fontAlgn="ctr" latinLnBrk="0" hangingPunct="1">
                        <a:lnSpc>
                          <a:spcPct val="100000"/>
                        </a:lnSpc>
                        <a:spcBef>
                          <a:spcPct val="0"/>
                        </a:spcBef>
                        <a:spcAft>
                          <a:spcPct val="0"/>
                        </a:spcAft>
                        <a:buFont typeface="Arial" panose="020B0604020202020204" pitchFamily="34" charset="0"/>
                        <a:buNone/>
                      </a:pPr>
                      <a:r>
                        <a:rPr lang="zh-CN" altLang="en-US" sz="1000" u="none" strike="noStrike" kern="1200" baseline="0" dirty="0">
                          <a:effectLst/>
                          <a:sym typeface="Arial" panose="020B0604020202020204" pitchFamily="34" charset="0"/>
                        </a:rPr>
                        <a:t>杂质总量</a:t>
                      </a:r>
                      <a:endParaRPr lang="zh-CN" altLang="en-US" sz="1000" b="0" i="0" u="none" strike="noStrike" kern="1200" baseline="0" dirty="0">
                        <a:solidFill>
                          <a:srgbClr val="000000"/>
                        </a:solidFill>
                        <a:effectLst/>
                        <a:latin typeface="Arial" panose="020B0604020202020204" pitchFamily="34" charset="0"/>
                        <a:ea typeface="微软雅黑" panose="020B0503020204020204" pitchFamily="34" charset="-122"/>
                        <a:cs typeface="+mn-cs"/>
                        <a:sym typeface="Arial" panose="020B0604020202020204" pitchFamily="34" charset="0"/>
                      </a:endParaRPr>
                    </a:p>
                  </a:txBody>
                  <a:tcPr marL="9525" marR="9525" marT="9525" marB="0" anchor="ctr"/>
                </a:tc>
                <a:tc>
                  <a:txBody>
                    <a:bodyPr/>
                    <a:lstStyle/>
                    <a:p>
                      <a:pPr marL="0" indent="0" algn="ctr" defTabSz="914400" eaLnBrk="1" fontAlgn="ctr" latinLnBrk="0" hangingPunct="1">
                        <a:lnSpc>
                          <a:spcPct val="100000"/>
                        </a:lnSpc>
                        <a:spcBef>
                          <a:spcPct val="0"/>
                        </a:spcBef>
                        <a:spcAft>
                          <a:spcPct val="0"/>
                        </a:spcAft>
                        <a:buFont typeface="Arial" panose="020B0604020202020204" pitchFamily="34" charset="0"/>
                        <a:buNone/>
                      </a:pPr>
                      <a:r>
                        <a:rPr lang="en-US" altLang="zh-CN" sz="1000" u="none" strike="noStrike" kern="1200" baseline="0" dirty="0">
                          <a:effectLst/>
                          <a:sym typeface="Arial" panose="020B0604020202020204" pitchFamily="34" charset="0"/>
                        </a:rPr>
                        <a:t>-</a:t>
                      </a:r>
                      <a:endParaRPr lang="en-US" altLang="zh-CN" sz="1000" b="0" i="0" u="none" strike="noStrike" kern="1200" baseline="0" dirty="0">
                        <a:solidFill>
                          <a:srgbClr val="000000"/>
                        </a:solidFill>
                        <a:effectLst/>
                        <a:latin typeface="Arial" panose="020B0604020202020204" pitchFamily="34" charset="0"/>
                        <a:ea typeface="微软雅黑" panose="020B0503020204020204" pitchFamily="34" charset="-122"/>
                        <a:cs typeface="+mn-cs"/>
                        <a:sym typeface="Arial" panose="020B0604020202020204" pitchFamily="34" charset="0"/>
                      </a:endParaRPr>
                    </a:p>
                  </a:txBody>
                  <a:tcPr marL="9525" marR="9525" marT="9525" marB="0" anchor="ctr"/>
                </a:tc>
                <a:tc>
                  <a:txBody>
                    <a:bodyPr/>
                    <a:lstStyle/>
                    <a:p>
                      <a:pPr marL="0" indent="0" algn="ctr" defTabSz="914400" eaLnBrk="1" fontAlgn="ctr" latinLnBrk="0" hangingPunct="1">
                        <a:lnSpc>
                          <a:spcPct val="100000"/>
                        </a:lnSpc>
                        <a:spcBef>
                          <a:spcPct val="0"/>
                        </a:spcBef>
                        <a:spcAft>
                          <a:spcPct val="0"/>
                        </a:spcAft>
                        <a:buFont typeface="Arial" panose="020B0604020202020204" pitchFamily="34" charset="0"/>
                        <a:buNone/>
                      </a:pPr>
                      <a:r>
                        <a:rPr lang="en-US" altLang="zh-CN" sz="1000" u="none" strike="noStrike" kern="1200" baseline="0" dirty="0">
                          <a:effectLst/>
                          <a:sym typeface="Arial" panose="020B0604020202020204" pitchFamily="34" charset="0"/>
                        </a:rPr>
                        <a:t>-</a:t>
                      </a:r>
                      <a:endParaRPr lang="en-US" altLang="zh-CN" sz="1000" b="0" i="0" u="none" strike="noStrike" kern="1200" baseline="0" dirty="0">
                        <a:solidFill>
                          <a:srgbClr val="000000"/>
                        </a:solidFill>
                        <a:effectLst/>
                        <a:latin typeface="Arial" panose="020B0604020202020204" pitchFamily="34" charset="0"/>
                        <a:ea typeface="微软雅黑" panose="020B0503020204020204" pitchFamily="34" charset="-122"/>
                        <a:cs typeface="+mn-cs"/>
                        <a:sym typeface="Arial" panose="020B0604020202020204" pitchFamily="34" charset="0"/>
                      </a:endParaRPr>
                    </a:p>
                  </a:txBody>
                  <a:tcPr marL="9525" marR="9525" marT="9525" marB="0" anchor="ctr"/>
                </a:tc>
                <a:tc>
                  <a:txBody>
                    <a:bodyPr/>
                    <a:lstStyle/>
                    <a:p>
                      <a:pPr marL="0" indent="0" algn="ctr" defTabSz="914400" eaLnBrk="1" fontAlgn="ctr" latinLnBrk="0" hangingPunct="1">
                        <a:lnSpc>
                          <a:spcPct val="100000"/>
                        </a:lnSpc>
                        <a:spcBef>
                          <a:spcPct val="0"/>
                        </a:spcBef>
                        <a:spcAft>
                          <a:spcPct val="0"/>
                        </a:spcAft>
                        <a:buFont typeface="Arial" panose="020B0604020202020204" pitchFamily="34" charset="0"/>
                        <a:buNone/>
                      </a:pPr>
                      <a:r>
                        <a:rPr lang="en-US" altLang="zh-CN" sz="1000" u="none" strike="noStrike" kern="1200" baseline="0" dirty="0">
                          <a:effectLst/>
                          <a:sym typeface="Arial" panose="020B0604020202020204" pitchFamily="34" charset="0"/>
                        </a:rPr>
                        <a:t>-</a:t>
                      </a:r>
                      <a:endParaRPr lang="en-US" altLang="zh-CN" sz="1000" b="0" i="0" u="none" strike="noStrike" kern="1200" baseline="0" dirty="0">
                        <a:solidFill>
                          <a:srgbClr val="000000"/>
                        </a:solidFill>
                        <a:effectLst/>
                        <a:latin typeface="Arial" panose="020B0604020202020204" pitchFamily="34" charset="0"/>
                        <a:ea typeface="微软雅黑" panose="020B0503020204020204" pitchFamily="34" charset="-122"/>
                        <a:cs typeface="+mn-cs"/>
                        <a:sym typeface="Arial" panose="020B0604020202020204" pitchFamily="34" charset="0"/>
                      </a:endParaRPr>
                    </a:p>
                  </a:txBody>
                  <a:tcPr marL="9525" marR="9525" marT="9525" marB="0" anchor="ctr"/>
                </a:tc>
                <a:tc>
                  <a:txBody>
                    <a:bodyPr/>
                    <a:lstStyle/>
                    <a:p>
                      <a:pPr marL="0" indent="0" algn="ctr" defTabSz="914400" eaLnBrk="1" fontAlgn="ctr" latinLnBrk="0" hangingPunct="1">
                        <a:lnSpc>
                          <a:spcPct val="100000"/>
                        </a:lnSpc>
                        <a:spcBef>
                          <a:spcPct val="0"/>
                        </a:spcBef>
                        <a:spcAft>
                          <a:spcPct val="0"/>
                        </a:spcAft>
                        <a:buFont typeface="Arial" panose="020B0604020202020204" pitchFamily="34" charset="0"/>
                        <a:buNone/>
                      </a:pPr>
                      <a:r>
                        <a:rPr lang="zh-CN" altLang="en-US" sz="1000" u="none" strike="noStrike" kern="1200" baseline="0" dirty="0">
                          <a:effectLst/>
                          <a:sym typeface="Arial" panose="020B0604020202020204" pitchFamily="34" charset="0"/>
                        </a:rPr>
                        <a:t>≤</a:t>
                      </a:r>
                      <a:r>
                        <a:rPr lang="en-US" altLang="zh-CN" sz="1000" u="none" strike="noStrike" kern="1200" baseline="0" dirty="0">
                          <a:effectLst/>
                          <a:sym typeface="Arial" panose="020B0604020202020204" pitchFamily="34" charset="0"/>
                        </a:rPr>
                        <a:t>1.0%</a:t>
                      </a:r>
                      <a:endParaRPr lang="en-US" altLang="zh-CN" sz="1000" b="0" i="0" u="none" strike="noStrike" kern="1200" baseline="0" dirty="0">
                        <a:solidFill>
                          <a:srgbClr val="FF0000"/>
                        </a:solidFill>
                        <a:effectLst/>
                        <a:latin typeface="Arial" panose="020B0604020202020204" pitchFamily="34" charset="0"/>
                        <a:ea typeface="微软雅黑" panose="020B0503020204020204" pitchFamily="34" charset="-122"/>
                        <a:cs typeface="+mn-cs"/>
                        <a:sym typeface="Arial" panose="020B0604020202020204" pitchFamily="34" charset="0"/>
                      </a:endParaRPr>
                    </a:p>
                  </a:txBody>
                  <a:tcPr marL="9525" marR="9525" marT="9525" marB="0" anchor="ctr"/>
                </a:tc>
                <a:extLst>
                  <a:ext uri="{0D108BD9-81ED-4DB2-BD59-A6C34878D82A}">
                    <a16:rowId xmlns:a16="http://schemas.microsoft.com/office/drawing/2014/main" val="505374198"/>
                  </a:ext>
                </a:extLst>
              </a:tr>
            </a:tbl>
          </a:graphicData>
        </a:graphic>
      </p:graphicFrame>
      <p:sp>
        <p:nvSpPr>
          <p:cNvPr id="6" name="内容占位符 2">
            <a:extLst>
              <a:ext uri="{FF2B5EF4-FFF2-40B4-BE49-F238E27FC236}">
                <a16:creationId xmlns:a16="http://schemas.microsoft.com/office/drawing/2014/main" id="{C12C1806-D954-706B-05E5-02EC609AEC09}"/>
              </a:ext>
            </a:extLst>
          </p:cNvPr>
          <p:cNvSpPr txBox="1">
            <a:spLocks/>
          </p:cNvSpPr>
          <p:nvPr/>
        </p:nvSpPr>
        <p:spPr bwMode="auto">
          <a:xfrm>
            <a:off x="4792799" y="3711803"/>
            <a:ext cx="6489853" cy="408183"/>
          </a:xfrm>
          <a:prstGeom prst="rect">
            <a:avLst/>
          </a:prstGeom>
          <a:noFill/>
          <a:ln>
            <a:noFill/>
            <a:headEnd/>
            <a:tailEnd/>
          </a:ln>
        </p:spPr>
        <p:style>
          <a:lnRef idx="2">
            <a:schemeClr val="accent2"/>
          </a:lnRef>
          <a:fillRef idx="1">
            <a:schemeClr val="lt1"/>
          </a:fillRef>
          <a:effectRef idx="0">
            <a:schemeClr val="accent2"/>
          </a:effectRef>
          <a:fontRef idx="minor">
            <a:schemeClr val="dk1"/>
          </a:fontRef>
        </p:style>
        <p:txBody>
          <a:bodyPr vert="horz" wrap="square" lIns="91440" tIns="45720" rIns="91440" bIns="45720" numCol="1" anchor="t" anchorCtr="0" compatLnSpc="1">
            <a:prstTxWarp prst="textNoShape">
              <a:avLst/>
            </a:prstTxWarp>
            <a:noAutofit/>
          </a:bodyPr>
          <a:lstStyle>
            <a:lvl1pPr marL="228600" indent="-228600" algn="l" rtl="0" eaLnBrk="0" fontAlgn="base" hangingPunct="0">
              <a:lnSpc>
                <a:spcPct val="100000"/>
              </a:lnSpc>
              <a:spcBef>
                <a:spcPts val="1000"/>
              </a:spcBef>
              <a:spcAft>
                <a:spcPct val="0"/>
              </a:spcAft>
              <a:buFont typeface="Arial" panose="020B0604020202020204" pitchFamily="34" charset="0"/>
              <a:buChar char="•"/>
              <a:defRPr sz="2000" b="1" kern="1200">
                <a:solidFill>
                  <a:schemeClr val="tx1"/>
                </a:solidFill>
                <a:latin typeface="+mn-lt"/>
                <a:ea typeface="+mn-ea"/>
                <a:cs typeface="+mn-cs"/>
              </a:defRPr>
            </a:lvl1pPr>
            <a:lvl2pPr marL="685800" lvl="1" indent="-228600" algn="l" rtl="0" eaLnBrk="0" fontAlgn="base" hangingPunct="0">
              <a:lnSpc>
                <a:spcPct val="100000"/>
              </a:lnSpc>
              <a:spcBef>
                <a:spcPts val="500"/>
              </a:spcBef>
              <a:spcAft>
                <a:spcPct val="0"/>
              </a:spcAft>
              <a:buFont typeface="Arial" panose="020B0604020202020204" pitchFamily="34" charset="0"/>
              <a:buChar char="•"/>
              <a:defRPr sz="2000" b="1" kern="1200">
                <a:solidFill>
                  <a:schemeClr val="tx1"/>
                </a:solidFill>
                <a:latin typeface="+mn-lt"/>
                <a:ea typeface="+mn-ea"/>
                <a:cs typeface="+mn-cs"/>
              </a:defRPr>
            </a:lvl2pPr>
            <a:lvl3pPr marL="1143000" lvl="2" indent="-228600" algn="l" rtl="0" eaLnBrk="0" fontAlgn="base" hangingPunct="0">
              <a:lnSpc>
                <a:spcPct val="100000"/>
              </a:lnSpc>
              <a:spcBef>
                <a:spcPts val="500"/>
              </a:spcBef>
              <a:spcAft>
                <a:spcPct val="0"/>
              </a:spcAft>
              <a:buFont typeface="Arial" panose="020B0604020202020204" pitchFamily="34" charset="0"/>
              <a:buChar char="•"/>
              <a:defRPr sz="2000" b="1" kern="1200">
                <a:solidFill>
                  <a:schemeClr val="tx1"/>
                </a:solidFill>
                <a:latin typeface="+mn-lt"/>
                <a:ea typeface="+mn-ea"/>
                <a:cs typeface="+mn-cs"/>
              </a:defRPr>
            </a:lvl3pPr>
            <a:lvl4pPr marL="1600200" lvl="3" indent="-228600" algn="l" rtl="0" eaLnBrk="0" fontAlgn="base" hangingPunct="0">
              <a:lnSpc>
                <a:spcPct val="100000"/>
              </a:lnSpc>
              <a:spcBef>
                <a:spcPts val="500"/>
              </a:spcBef>
              <a:spcAft>
                <a:spcPct val="0"/>
              </a:spcAft>
              <a:buFont typeface="Arial" panose="020B0604020202020204" pitchFamily="34" charset="0"/>
              <a:buChar char="•"/>
              <a:defRPr sz="2000" b="1" kern="1200">
                <a:solidFill>
                  <a:schemeClr val="tx1"/>
                </a:solidFill>
                <a:latin typeface="+mn-lt"/>
                <a:ea typeface="+mn-ea"/>
                <a:cs typeface="+mn-cs"/>
              </a:defRPr>
            </a:lvl4pPr>
            <a:lvl5pPr marL="2057400" lvl="4" indent="-228600" algn="l" rtl="0" eaLnBrk="0" fontAlgn="base" hangingPunct="0">
              <a:lnSpc>
                <a:spcPct val="100000"/>
              </a:lnSpc>
              <a:spcBef>
                <a:spcPts val="500"/>
              </a:spcBef>
              <a:spcAft>
                <a:spcPct val="0"/>
              </a:spcAft>
              <a:buFont typeface="Arial" panose="020B0604020202020204" pitchFamily="34" charset="0"/>
              <a:buChar char="•"/>
              <a:defRPr sz="2000" b="1" kern="1200">
                <a:solidFill>
                  <a:schemeClr val="tx1"/>
                </a:solidFill>
                <a:latin typeface="+mn-lt"/>
                <a:ea typeface="+mn-ea"/>
                <a:cs typeface="+mn-cs"/>
              </a:defRPr>
            </a:lvl5pPr>
            <a:lvl6pPr marL="2514600" lvl="5" indent="-228600" algn="l" defTabSz="914400" eaLnBrk="1" fontAlgn="base" latinLnBrk="0" hangingPunct="1">
              <a:lnSpc>
                <a:spcPct val="125000"/>
              </a:lnSpc>
              <a:spcBef>
                <a:spcPts val="500"/>
              </a:spcBef>
              <a:spcAft>
                <a:spcPct val="0"/>
              </a:spcAft>
              <a:buFont typeface="Arial" panose="020B0604020202020204" pitchFamily="34" charset="0"/>
              <a:buChar char="•"/>
              <a:defRPr sz="1400" b="0" i="0" u="none" kern="1200" baseline="0">
                <a:solidFill>
                  <a:schemeClr val="tx1"/>
                </a:solidFill>
                <a:latin typeface="+mn-lt"/>
                <a:ea typeface="+mn-ea"/>
                <a:cs typeface="+mn-cs"/>
              </a:defRPr>
            </a:lvl6pPr>
            <a:lvl7pPr marL="2971800" lvl="6" indent="-228600" algn="l" defTabSz="914400" eaLnBrk="1" fontAlgn="base" latinLnBrk="0" hangingPunct="1">
              <a:lnSpc>
                <a:spcPct val="125000"/>
              </a:lnSpc>
              <a:spcBef>
                <a:spcPts val="500"/>
              </a:spcBef>
              <a:spcAft>
                <a:spcPct val="0"/>
              </a:spcAft>
              <a:buFont typeface="Arial" panose="020B0604020202020204" pitchFamily="34" charset="0"/>
              <a:buChar char="•"/>
              <a:defRPr sz="1400" b="0" i="0" u="none" kern="1200" baseline="0">
                <a:solidFill>
                  <a:schemeClr val="tx1"/>
                </a:solidFill>
                <a:latin typeface="+mn-lt"/>
                <a:ea typeface="+mn-ea"/>
                <a:cs typeface="+mn-cs"/>
              </a:defRPr>
            </a:lvl7pPr>
            <a:lvl8pPr marL="3429000" lvl="7" indent="-228600" algn="l" defTabSz="914400" eaLnBrk="1" fontAlgn="base" latinLnBrk="0" hangingPunct="1">
              <a:lnSpc>
                <a:spcPct val="125000"/>
              </a:lnSpc>
              <a:spcBef>
                <a:spcPts val="500"/>
              </a:spcBef>
              <a:spcAft>
                <a:spcPct val="0"/>
              </a:spcAft>
              <a:buFont typeface="Arial" panose="020B0604020202020204" pitchFamily="34" charset="0"/>
              <a:buChar char="•"/>
              <a:defRPr sz="1400" b="0" i="0" u="none" kern="1200" baseline="0">
                <a:solidFill>
                  <a:schemeClr val="tx1"/>
                </a:solidFill>
                <a:latin typeface="+mn-lt"/>
                <a:ea typeface="+mn-ea"/>
                <a:cs typeface="+mn-cs"/>
              </a:defRPr>
            </a:lvl8pPr>
            <a:lvl9pPr marL="3886200" lvl="8" indent="-228600" algn="l" defTabSz="914400" eaLnBrk="1" fontAlgn="base" latinLnBrk="0" hangingPunct="1">
              <a:lnSpc>
                <a:spcPct val="125000"/>
              </a:lnSpc>
              <a:spcBef>
                <a:spcPts val="500"/>
              </a:spcBef>
              <a:spcAft>
                <a:spcPct val="0"/>
              </a:spcAft>
              <a:buFont typeface="Arial" panose="020B0604020202020204" pitchFamily="34" charset="0"/>
              <a:buChar char="•"/>
              <a:defRPr sz="1400" b="0" i="0" u="none" kern="1200" baseline="0">
                <a:solidFill>
                  <a:schemeClr val="tx1"/>
                </a:solidFill>
                <a:latin typeface="+mn-lt"/>
                <a:ea typeface="+mn-ea"/>
                <a:cs typeface="+mn-cs"/>
              </a:defRPr>
            </a:lvl9pPr>
          </a:lstStyle>
          <a:p>
            <a:pPr marL="0" indent="0" eaLnBrk="1" hangingPunct="1">
              <a:spcBef>
                <a:spcPts val="600"/>
              </a:spcBef>
              <a:buFont typeface="Arial" panose="020B0604020202020204" pitchFamily="34" charset="0"/>
              <a:buNone/>
              <a:defRPr/>
            </a:pPr>
            <a:r>
              <a:rPr lang="zh-CN" altLang="en-US" sz="1400" dirty="0">
                <a:latin typeface="Arial" panose="020B0604020202020204" pitchFamily="34" charset="0"/>
                <a:ea typeface="微软雅黑" panose="020B0503020204020204" pitchFamily="34" charset="-122"/>
                <a:sym typeface="Arial" panose="020B0604020202020204" pitchFamily="34" charset="0"/>
              </a:rPr>
              <a:t>原料药</a:t>
            </a:r>
            <a:r>
              <a:rPr lang="en-US" altLang="zh-CN" sz="1600" dirty="0">
                <a:solidFill>
                  <a:srgbClr val="FF0000"/>
                </a:solidFill>
                <a:latin typeface="Arial" panose="020B0604020202020204" pitchFamily="34" charset="0"/>
                <a:ea typeface="微软雅黑" panose="020B0503020204020204" pitchFamily="34" charset="-122"/>
                <a:sym typeface="Arial" panose="020B0604020202020204" pitchFamily="34" charset="0"/>
              </a:rPr>
              <a:t>3</a:t>
            </a:r>
            <a:r>
              <a:rPr lang="zh-CN" altLang="en-US" sz="1600" dirty="0">
                <a:solidFill>
                  <a:srgbClr val="FF0000"/>
                </a:solidFill>
                <a:latin typeface="Arial" panose="020B0604020202020204" pitchFamily="34" charset="0"/>
                <a:ea typeface="微软雅黑" panose="020B0503020204020204" pitchFamily="34" charset="-122"/>
                <a:sym typeface="Arial" panose="020B0604020202020204" pitchFamily="34" charset="0"/>
              </a:rPr>
              <a:t>次提升</a:t>
            </a:r>
            <a:r>
              <a:rPr lang="zh-CN" altLang="en-US" sz="1400" dirty="0">
                <a:latin typeface="Arial" panose="020B0604020202020204" pitchFamily="34" charset="0"/>
                <a:ea typeface="微软雅黑" panose="020B0503020204020204" pitchFamily="34" charset="-122"/>
                <a:sym typeface="Arial" panose="020B0604020202020204" pitchFamily="34" charset="0"/>
              </a:rPr>
              <a:t>质量标准：</a:t>
            </a:r>
            <a:r>
              <a:rPr lang="zh-CN" altLang="en-US" sz="1400" dirty="0">
                <a:solidFill>
                  <a:srgbClr val="007993"/>
                </a:solidFill>
                <a:latin typeface="Arial" panose="020B0604020202020204" pitchFamily="34" charset="0"/>
                <a:ea typeface="微软雅黑" panose="020B0503020204020204" pitchFamily="34" charset="-122"/>
                <a:sym typeface="Arial" panose="020B0604020202020204" pitchFamily="34" charset="0"/>
              </a:rPr>
              <a:t>氮氧化合物</a:t>
            </a:r>
            <a:r>
              <a:rPr lang="zh-CN" altLang="en-US" sz="1400" dirty="0">
                <a:solidFill>
                  <a:srgbClr val="FF0000"/>
                </a:solidFill>
                <a:latin typeface="Arial" panose="020B0604020202020204" pitchFamily="34" charset="0"/>
                <a:ea typeface="微软雅黑" panose="020B0503020204020204" pitchFamily="34" charset="-122"/>
                <a:sym typeface="Arial" panose="020B0604020202020204" pitchFamily="34" charset="0"/>
              </a:rPr>
              <a:t>从未控制提升到</a:t>
            </a:r>
            <a:r>
              <a:rPr lang="zh-CN" altLang="en-US" sz="1400" b="0" i="0" u="none" strike="noStrike" kern="1200" baseline="0" dirty="0">
                <a:solidFill>
                  <a:srgbClr val="FF0000"/>
                </a:solidFill>
                <a:effectLst/>
                <a:latin typeface="Arial" panose="020B0604020202020204" pitchFamily="34" charset="0"/>
                <a:ea typeface="微软雅黑" panose="020B0503020204020204" pitchFamily="34" charset="-122"/>
                <a:sym typeface="Arial" panose="020B0604020202020204" pitchFamily="34" charset="0"/>
              </a:rPr>
              <a:t>≤</a:t>
            </a:r>
            <a:r>
              <a:rPr lang="en-US" altLang="zh-CN" sz="1400" dirty="0">
                <a:solidFill>
                  <a:srgbClr val="FF0000"/>
                </a:solidFill>
                <a:latin typeface="Arial" panose="020B0604020202020204" pitchFamily="34" charset="0"/>
                <a:ea typeface="微软雅黑" panose="020B0503020204020204" pitchFamily="34" charset="-122"/>
                <a:sym typeface="Arial" panose="020B0604020202020204" pitchFamily="34" charset="0"/>
              </a:rPr>
              <a:t>0.05%</a:t>
            </a:r>
            <a:r>
              <a:rPr lang="zh-CN" altLang="en-US" sz="1400" dirty="0">
                <a:latin typeface="Arial" panose="020B0604020202020204" pitchFamily="34" charset="0"/>
                <a:ea typeface="微软雅黑" panose="020B0503020204020204" pitchFamily="34" charset="-122"/>
                <a:sym typeface="Arial" panose="020B0604020202020204" pitchFamily="34" charset="0"/>
              </a:rPr>
              <a:t>，杂质总量</a:t>
            </a:r>
            <a:r>
              <a:rPr lang="zh-CN" altLang="en-US" sz="1400" b="0" i="0" u="none" strike="noStrike" kern="1200" baseline="0" dirty="0">
                <a:solidFill>
                  <a:srgbClr val="FF0000"/>
                </a:solidFill>
                <a:effectLst/>
                <a:latin typeface="Arial" panose="020B0604020202020204" pitchFamily="34" charset="0"/>
                <a:ea typeface="微软雅黑" panose="020B0503020204020204" pitchFamily="34" charset="-122"/>
                <a:sym typeface="Arial" panose="020B0604020202020204" pitchFamily="34" charset="0"/>
              </a:rPr>
              <a:t>≤</a:t>
            </a:r>
            <a:r>
              <a:rPr lang="en-US" altLang="zh-CN" sz="1400" dirty="0">
                <a:solidFill>
                  <a:srgbClr val="FF0000"/>
                </a:solidFill>
                <a:latin typeface="Arial" panose="020B0604020202020204" pitchFamily="34" charset="0"/>
                <a:ea typeface="微软雅黑" panose="020B0503020204020204" pitchFamily="34" charset="-122"/>
                <a:sym typeface="Arial" panose="020B0604020202020204" pitchFamily="34" charset="0"/>
              </a:rPr>
              <a:t>0.5%</a:t>
            </a:r>
            <a:endParaRPr lang="zh-CN" altLang="en-US" sz="1400" dirty="0">
              <a:latin typeface="Arial" panose="020B0604020202020204" pitchFamily="34" charset="0"/>
              <a:ea typeface="微软雅黑" panose="020B0503020204020204" pitchFamily="34" charset="-122"/>
              <a:sym typeface="Arial" panose="020B0604020202020204" pitchFamily="34" charset="0"/>
            </a:endParaRPr>
          </a:p>
        </p:txBody>
      </p:sp>
      <p:sp>
        <p:nvSpPr>
          <p:cNvPr id="8" name="内容占位符 2">
            <a:extLst>
              <a:ext uri="{FF2B5EF4-FFF2-40B4-BE49-F238E27FC236}">
                <a16:creationId xmlns:a16="http://schemas.microsoft.com/office/drawing/2014/main" id="{AB432C94-9839-B99B-E675-004199BA66F9}"/>
              </a:ext>
            </a:extLst>
          </p:cNvPr>
          <p:cNvSpPr txBox="1">
            <a:spLocks/>
          </p:cNvSpPr>
          <p:nvPr/>
        </p:nvSpPr>
        <p:spPr bwMode="auto">
          <a:xfrm>
            <a:off x="4797642" y="5223861"/>
            <a:ext cx="6747159" cy="408183"/>
          </a:xfrm>
          <a:prstGeom prst="rect">
            <a:avLst/>
          </a:prstGeom>
          <a:noFill/>
          <a:ln>
            <a:noFill/>
            <a:headEnd/>
            <a:tailEnd/>
          </a:ln>
        </p:spPr>
        <p:style>
          <a:lnRef idx="2">
            <a:schemeClr val="accent2"/>
          </a:lnRef>
          <a:fillRef idx="1">
            <a:schemeClr val="lt1"/>
          </a:fillRef>
          <a:effectRef idx="0">
            <a:schemeClr val="accent2"/>
          </a:effectRef>
          <a:fontRef idx="minor">
            <a:schemeClr val="dk1"/>
          </a:fontRef>
        </p:style>
        <p:txBody>
          <a:bodyPr vert="horz" wrap="square" lIns="91440" tIns="45720" rIns="91440" bIns="45720" numCol="1" anchor="t" anchorCtr="0" compatLnSpc="1">
            <a:prstTxWarp prst="textNoShape">
              <a:avLst/>
            </a:prstTxWarp>
            <a:noAutofit/>
          </a:bodyPr>
          <a:lstStyle>
            <a:lvl1pPr marL="228600" indent="-228600" algn="l" rtl="0" eaLnBrk="0" fontAlgn="base" hangingPunct="0">
              <a:lnSpc>
                <a:spcPct val="100000"/>
              </a:lnSpc>
              <a:spcBef>
                <a:spcPts val="1000"/>
              </a:spcBef>
              <a:spcAft>
                <a:spcPct val="0"/>
              </a:spcAft>
              <a:buFont typeface="Arial" panose="020B0604020202020204" pitchFamily="34" charset="0"/>
              <a:buChar char="•"/>
              <a:defRPr sz="2000" b="1" kern="1200">
                <a:solidFill>
                  <a:schemeClr val="tx1"/>
                </a:solidFill>
                <a:latin typeface="+mn-lt"/>
                <a:ea typeface="+mn-ea"/>
                <a:cs typeface="+mn-cs"/>
              </a:defRPr>
            </a:lvl1pPr>
            <a:lvl2pPr marL="685800" lvl="1" indent="-228600" algn="l" rtl="0" eaLnBrk="0" fontAlgn="base" hangingPunct="0">
              <a:lnSpc>
                <a:spcPct val="100000"/>
              </a:lnSpc>
              <a:spcBef>
                <a:spcPts val="500"/>
              </a:spcBef>
              <a:spcAft>
                <a:spcPct val="0"/>
              </a:spcAft>
              <a:buFont typeface="Arial" panose="020B0604020202020204" pitchFamily="34" charset="0"/>
              <a:buChar char="•"/>
              <a:defRPr sz="2000" b="1" kern="1200">
                <a:solidFill>
                  <a:schemeClr val="tx1"/>
                </a:solidFill>
                <a:latin typeface="+mn-lt"/>
                <a:ea typeface="+mn-ea"/>
                <a:cs typeface="+mn-cs"/>
              </a:defRPr>
            </a:lvl2pPr>
            <a:lvl3pPr marL="1143000" lvl="2" indent="-228600" algn="l" rtl="0" eaLnBrk="0" fontAlgn="base" hangingPunct="0">
              <a:lnSpc>
                <a:spcPct val="100000"/>
              </a:lnSpc>
              <a:spcBef>
                <a:spcPts val="500"/>
              </a:spcBef>
              <a:spcAft>
                <a:spcPct val="0"/>
              </a:spcAft>
              <a:buFont typeface="Arial" panose="020B0604020202020204" pitchFamily="34" charset="0"/>
              <a:buChar char="•"/>
              <a:defRPr sz="2000" b="1" kern="1200">
                <a:solidFill>
                  <a:schemeClr val="tx1"/>
                </a:solidFill>
                <a:latin typeface="+mn-lt"/>
                <a:ea typeface="+mn-ea"/>
                <a:cs typeface="+mn-cs"/>
              </a:defRPr>
            </a:lvl3pPr>
            <a:lvl4pPr marL="1600200" lvl="3" indent="-228600" algn="l" rtl="0" eaLnBrk="0" fontAlgn="base" hangingPunct="0">
              <a:lnSpc>
                <a:spcPct val="100000"/>
              </a:lnSpc>
              <a:spcBef>
                <a:spcPts val="500"/>
              </a:spcBef>
              <a:spcAft>
                <a:spcPct val="0"/>
              </a:spcAft>
              <a:buFont typeface="Arial" panose="020B0604020202020204" pitchFamily="34" charset="0"/>
              <a:buChar char="•"/>
              <a:defRPr sz="2000" b="1" kern="1200">
                <a:solidFill>
                  <a:schemeClr val="tx1"/>
                </a:solidFill>
                <a:latin typeface="+mn-lt"/>
                <a:ea typeface="+mn-ea"/>
                <a:cs typeface="+mn-cs"/>
              </a:defRPr>
            </a:lvl4pPr>
            <a:lvl5pPr marL="2057400" lvl="4" indent="-228600" algn="l" rtl="0" eaLnBrk="0" fontAlgn="base" hangingPunct="0">
              <a:lnSpc>
                <a:spcPct val="100000"/>
              </a:lnSpc>
              <a:spcBef>
                <a:spcPts val="500"/>
              </a:spcBef>
              <a:spcAft>
                <a:spcPct val="0"/>
              </a:spcAft>
              <a:buFont typeface="Arial" panose="020B0604020202020204" pitchFamily="34" charset="0"/>
              <a:buChar char="•"/>
              <a:defRPr sz="2000" b="1" kern="1200">
                <a:solidFill>
                  <a:schemeClr val="tx1"/>
                </a:solidFill>
                <a:latin typeface="+mn-lt"/>
                <a:ea typeface="+mn-ea"/>
                <a:cs typeface="+mn-cs"/>
              </a:defRPr>
            </a:lvl5pPr>
            <a:lvl6pPr marL="2514600" lvl="5" indent="-228600" algn="l" defTabSz="914400" eaLnBrk="1" fontAlgn="base" latinLnBrk="0" hangingPunct="1">
              <a:lnSpc>
                <a:spcPct val="125000"/>
              </a:lnSpc>
              <a:spcBef>
                <a:spcPts val="500"/>
              </a:spcBef>
              <a:spcAft>
                <a:spcPct val="0"/>
              </a:spcAft>
              <a:buFont typeface="Arial" panose="020B0604020202020204" pitchFamily="34" charset="0"/>
              <a:buChar char="•"/>
              <a:defRPr sz="1400" b="0" i="0" u="none" kern="1200" baseline="0">
                <a:solidFill>
                  <a:schemeClr val="tx1"/>
                </a:solidFill>
                <a:latin typeface="+mn-lt"/>
                <a:ea typeface="+mn-ea"/>
                <a:cs typeface="+mn-cs"/>
              </a:defRPr>
            </a:lvl6pPr>
            <a:lvl7pPr marL="2971800" lvl="6" indent="-228600" algn="l" defTabSz="914400" eaLnBrk="1" fontAlgn="base" latinLnBrk="0" hangingPunct="1">
              <a:lnSpc>
                <a:spcPct val="125000"/>
              </a:lnSpc>
              <a:spcBef>
                <a:spcPts val="500"/>
              </a:spcBef>
              <a:spcAft>
                <a:spcPct val="0"/>
              </a:spcAft>
              <a:buFont typeface="Arial" panose="020B0604020202020204" pitchFamily="34" charset="0"/>
              <a:buChar char="•"/>
              <a:defRPr sz="1400" b="0" i="0" u="none" kern="1200" baseline="0">
                <a:solidFill>
                  <a:schemeClr val="tx1"/>
                </a:solidFill>
                <a:latin typeface="+mn-lt"/>
                <a:ea typeface="+mn-ea"/>
                <a:cs typeface="+mn-cs"/>
              </a:defRPr>
            </a:lvl7pPr>
            <a:lvl8pPr marL="3429000" lvl="7" indent="-228600" algn="l" defTabSz="914400" eaLnBrk="1" fontAlgn="base" latinLnBrk="0" hangingPunct="1">
              <a:lnSpc>
                <a:spcPct val="125000"/>
              </a:lnSpc>
              <a:spcBef>
                <a:spcPts val="500"/>
              </a:spcBef>
              <a:spcAft>
                <a:spcPct val="0"/>
              </a:spcAft>
              <a:buFont typeface="Arial" panose="020B0604020202020204" pitchFamily="34" charset="0"/>
              <a:buChar char="•"/>
              <a:defRPr sz="1400" b="0" i="0" u="none" kern="1200" baseline="0">
                <a:solidFill>
                  <a:schemeClr val="tx1"/>
                </a:solidFill>
                <a:latin typeface="+mn-lt"/>
                <a:ea typeface="+mn-ea"/>
                <a:cs typeface="+mn-cs"/>
              </a:defRPr>
            </a:lvl8pPr>
            <a:lvl9pPr marL="3886200" lvl="8" indent="-228600" algn="l" defTabSz="914400" eaLnBrk="1" fontAlgn="base" latinLnBrk="0" hangingPunct="1">
              <a:lnSpc>
                <a:spcPct val="125000"/>
              </a:lnSpc>
              <a:spcBef>
                <a:spcPts val="500"/>
              </a:spcBef>
              <a:spcAft>
                <a:spcPct val="0"/>
              </a:spcAft>
              <a:buFont typeface="Arial" panose="020B0604020202020204" pitchFamily="34" charset="0"/>
              <a:buChar char="•"/>
              <a:defRPr sz="1400" b="0" i="0" u="none" kern="1200" baseline="0">
                <a:solidFill>
                  <a:schemeClr val="tx1"/>
                </a:solidFill>
                <a:latin typeface="+mn-lt"/>
                <a:ea typeface="+mn-ea"/>
                <a:cs typeface="+mn-cs"/>
              </a:defRPr>
            </a:lvl9pPr>
          </a:lstStyle>
          <a:p>
            <a:pPr marL="0" indent="0" eaLnBrk="1" hangingPunct="1">
              <a:spcBef>
                <a:spcPts val="600"/>
              </a:spcBef>
              <a:buFont typeface="Arial" panose="020B0604020202020204" pitchFamily="34" charset="0"/>
              <a:buNone/>
              <a:defRPr/>
            </a:pPr>
            <a:r>
              <a:rPr lang="zh-CN" altLang="en-US" sz="1400" dirty="0">
                <a:latin typeface="Arial" panose="020B0604020202020204" pitchFamily="34" charset="0"/>
                <a:ea typeface="微软雅黑" panose="020B0503020204020204" pitchFamily="34" charset="-122"/>
                <a:sym typeface="Arial" panose="020B0604020202020204" pitchFamily="34" charset="0"/>
              </a:rPr>
              <a:t>制剂</a:t>
            </a:r>
            <a:r>
              <a:rPr lang="en-US" altLang="zh-CN" sz="1600" dirty="0">
                <a:solidFill>
                  <a:srgbClr val="FF0000"/>
                </a:solidFill>
                <a:latin typeface="Arial" panose="020B0604020202020204" pitchFamily="34" charset="0"/>
                <a:ea typeface="微软雅黑" panose="020B0503020204020204" pitchFamily="34" charset="-122"/>
                <a:sym typeface="Arial" panose="020B0604020202020204" pitchFamily="34" charset="0"/>
              </a:rPr>
              <a:t>2</a:t>
            </a:r>
            <a:r>
              <a:rPr lang="zh-CN" altLang="en-US" sz="1600" dirty="0">
                <a:solidFill>
                  <a:srgbClr val="FF0000"/>
                </a:solidFill>
                <a:latin typeface="Arial" panose="020B0604020202020204" pitchFamily="34" charset="0"/>
                <a:ea typeface="微软雅黑" panose="020B0503020204020204" pitchFamily="34" charset="-122"/>
                <a:sym typeface="Arial" panose="020B0604020202020204" pitchFamily="34" charset="0"/>
              </a:rPr>
              <a:t>次提升</a:t>
            </a:r>
            <a:r>
              <a:rPr lang="zh-CN" altLang="en-US" sz="1400" dirty="0">
                <a:latin typeface="Arial" panose="020B0604020202020204" pitchFamily="34" charset="0"/>
                <a:ea typeface="微软雅黑" panose="020B0503020204020204" pitchFamily="34" charset="-122"/>
                <a:sym typeface="Arial" panose="020B0604020202020204" pitchFamily="34" charset="0"/>
              </a:rPr>
              <a:t>质量标准：</a:t>
            </a:r>
            <a:r>
              <a:rPr lang="zh-CN" altLang="en-US" sz="1400" dirty="0">
                <a:solidFill>
                  <a:srgbClr val="007993"/>
                </a:solidFill>
                <a:latin typeface="Arial" panose="020B0604020202020204" pitchFamily="34" charset="0"/>
                <a:ea typeface="微软雅黑" panose="020B0503020204020204" pitchFamily="34" charset="-122"/>
                <a:sym typeface="Arial" panose="020B0604020202020204" pitchFamily="34" charset="0"/>
              </a:rPr>
              <a:t>氮氧化合物</a:t>
            </a:r>
            <a:r>
              <a:rPr lang="zh-CN" altLang="en-US" sz="1400" dirty="0">
                <a:solidFill>
                  <a:srgbClr val="FF0000"/>
                </a:solidFill>
                <a:latin typeface="Arial" panose="020B0604020202020204" pitchFamily="34" charset="0"/>
                <a:ea typeface="微软雅黑" panose="020B0503020204020204" pitchFamily="34" charset="-122"/>
                <a:sym typeface="Arial" panose="020B0604020202020204" pitchFamily="34" charset="0"/>
              </a:rPr>
              <a:t>从未控制提升到</a:t>
            </a:r>
            <a:r>
              <a:rPr lang="zh-CN" altLang="en-US" sz="1400" b="0" i="0" u="none" strike="noStrike" kern="1200" baseline="0" dirty="0">
                <a:solidFill>
                  <a:srgbClr val="FF0000"/>
                </a:solidFill>
                <a:effectLst/>
                <a:latin typeface="Arial" panose="020B0604020202020204" pitchFamily="34" charset="0"/>
                <a:ea typeface="微软雅黑" panose="020B0503020204020204" pitchFamily="34" charset="-122"/>
                <a:sym typeface="Arial" panose="020B0604020202020204" pitchFamily="34" charset="0"/>
              </a:rPr>
              <a:t>≤</a:t>
            </a:r>
            <a:r>
              <a:rPr lang="en-US" altLang="zh-CN" sz="1400" dirty="0">
                <a:solidFill>
                  <a:srgbClr val="FF0000"/>
                </a:solidFill>
                <a:latin typeface="Arial" panose="020B0604020202020204" pitchFamily="34" charset="0"/>
                <a:ea typeface="微软雅黑" panose="020B0503020204020204" pitchFamily="34" charset="-122"/>
                <a:sym typeface="Arial" panose="020B0604020202020204" pitchFamily="34" charset="0"/>
              </a:rPr>
              <a:t>0.15%</a:t>
            </a:r>
            <a:r>
              <a:rPr lang="zh-CN" altLang="en-US" sz="1400" dirty="0">
                <a:latin typeface="Arial" panose="020B0604020202020204" pitchFamily="34" charset="0"/>
                <a:ea typeface="微软雅黑" panose="020B0503020204020204" pitchFamily="34" charset="-122"/>
                <a:sym typeface="Arial" panose="020B0604020202020204" pitchFamily="34" charset="0"/>
              </a:rPr>
              <a:t>，杂质总量</a:t>
            </a:r>
            <a:r>
              <a:rPr lang="zh-CN" altLang="en-US" sz="1400" b="0" i="0" u="none" strike="noStrike" kern="1200" baseline="0" dirty="0">
                <a:solidFill>
                  <a:srgbClr val="FF0000"/>
                </a:solidFill>
                <a:effectLst/>
                <a:latin typeface="Arial" panose="020B0604020202020204" pitchFamily="34" charset="0"/>
                <a:ea typeface="微软雅黑" panose="020B0503020204020204" pitchFamily="34" charset="-122"/>
                <a:sym typeface="Arial" panose="020B0604020202020204" pitchFamily="34" charset="0"/>
              </a:rPr>
              <a:t>≤</a:t>
            </a:r>
            <a:r>
              <a:rPr lang="en-US" altLang="zh-CN" sz="1400" dirty="0">
                <a:solidFill>
                  <a:srgbClr val="FF0000"/>
                </a:solidFill>
                <a:latin typeface="Arial" panose="020B0604020202020204" pitchFamily="34" charset="0"/>
                <a:ea typeface="微软雅黑" panose="020B0503020204020204" pitchFamily="34" charset="-122"/>
                <a:sym typeface="Arial" panose="020B0604020202020204" pitchFamily="34" charset="0"/>
              </a:rPr>
              <a:t>1.0%</a:t>
            </a:r>
            <a:endParaRPr lang="zh-CN" altLang="en-US" sz="1400" dirty="0">
              <a:latin typeface="Arial" panose="020B0604020202020204" pitchFamily="34" charset="0"/>
              <a:ea typeface="微软雅黑" panose="020B0503020204020204" pitchFamily="34" charset="-122"/>
              <a:sym typeface="Arial" panose="020B0604020202020204" pitchFamily="34" charset="0"/>
            </a:endParaRPr>
          </a:p>
        </p:txBody>
      </p:sp>
      <p:sp>
        <p:nvSpPr>
          <p:cNvPr id="7" name="文本框 6">
            <a:extLst>
              <a:ext uri="{FF2B5EF4-FFF2-40B4-BE49-F238E27FC236}">
                <a16:creationId xmlns:a16="http://schemas.microsoft.com/office/drawing/2014/main" id="{9CBBD1F4-A378-8382-D726-8114E40B03DD}"/>
              </a:ext>
            </a:extLst>
          </p:cNvPr>
          <p:cNvSpPr txBox="1"/>
          <p:nvPr/>
        </p:nvSpPr>
        <p:spPr>
          <a:xfrm>
            <a:off x="423129" y="6150276"/>
            <a:ext cx="4544291" cy="584775"/>
          </a:xfrm>
          <a:prstGeom prst="rect">
            <a:avLst/>
          </a:prstGeom>
          <a:noFill/>
        </p:spPr>
        <p:txBody>
          <a:bodyPr wrap="square" numCol="1">
            <a:spAutoFit/>
          </a:bodyPr>
          <a:lstStyle/>
          <a:p>
            <a:pPr>
              <a:defRPr/>
            </a:pPr>
            <a:r>
              <a:rPr lang="en-US" altLang="zh-CN" sz="800" dirty="0">
                <a:latin typeface="Arial" panose="020B0604020202020204" pitchFamily="34" charset="0"/>
                <a:ea typeface="微软雅黑" panose="020B0503020204020204" pitchFamily="34" charset="-122"/>
                <a:cs typeface="Arial Unicode MS" pitchFamily="34" charset="-122"/>
                <a:sym typeface="Arial" panose="020B0604020202020204" pitchFamily="34" charset="0"/>
              </a:rPr>
              <a:t>1.</a:t>
            </a:r>
            <a:r>
              <a:rPr lang="zh-CN" altLang="en-US" sz="800" dirty="0">
                <a:latin typeface="Arial" panose="020B0604020202020204" pitchFamily="34" charset="0"/>
                <a:ea typeface="微软雅黑" panose="020B0503020204020204" pitchFamily="34" charset="-122"/>
                <a:cs typeface="Arial Unicode MS" pitchFamily="34" charset="-122"/>
                <a:sym typeface="Arial" panose="020B0604020202020204" pitchFamily="34" charset="0"/>
              </a:rPr>
              <a:t>田艳 俞腾飞等</a:t>
            </a:r>
            <a:r>
              <a:rPr lang="en-US" altLang="zh-CN" sz="800" dirty="0">
                <a:latin typeface="Arial" panose="020B0604020202020204" pitchFamily="34" charset="0"/>
                <a:ea typeface="微软雅黑" panose="020B0503020204020204" pitchFamily="34" charset="-122"/>
                <a:cs typeface="Arial Unicode MS" pitchFamily="34" charset="-122"/>
                <a:sym typeface="Arial" panose="020B0604020202020204" pitchFamily="34" charset="0"/>
              </a:rPr>
              <a:t>.</a:t>
            </a:r>
            <a:r>
              <a:rPr lang="zh-CN" altLang="en-US" sz="800" dirty="0">
                <a:latin typeface="Arial" panose="020B0604020202020204" pitchFamily="34" charset="0"/>
                <a:ea typeface="微软雅黑" panose="020B0503020204020204" pitchFamily="34" charset="-122"/>
                <a:cs typeface="Arial Unicode MS" pitchFamily="34" charset="-122"/>
                <a:sym typeface="Arial" panose="020B0604020202020204" pitchFamily="34" charset="0"/>
              </a:rPr>
              <a:t> 桂哌齐特致血液系统不良反应的实验研究</a:t>
            </a:r>
            <a:r>
              <a:rPr lang="en-US" altLang="zh-CN" sz="800" dirty="0">
                <a:latin typeface="Arial" panose="020B0604020202020204" pitchFamily="34" charset="0"/>
                <a:ea typeface="微软雅黑" panose="020B0503020204020204" pitchFamily="34" charset="-122"/>
                <a:cs typeface="Arial Unicode MS" pitchFamily="34" charset="-122"/>
                <a:sym typeface="Arial" panose="020B0604020202020204" pitchFamily="34" charset="0"/>
              </a:rPr>
              <a:t>[J]</a:t>
            </a:r>
            <a:r>
              <a:rPr lang="en-US" altLang="zh-CN" sz="800" dirty="0">
                <a:latin typeface="Arial" panose="020B0604020202020204" pitchFamily="34" charset="0"/>
                <a:ea typeface="微软雅黑" panose="020B0503020204020204" pitchFamily="34" charset="-122"/>
                <a:sym typeface="Arial" panose="020B0604020202020204" pitchFamily="34" charset="0"/>
              </a:rPr>
              <a:t>.</a:t>
            </a:r>
            <a:r>
              <a:rPr lang="zh-CN" altLang="en-US" sz="800" dirty="0">
                <a:latin typeface="Arial" panose="020B0604020202020204" pitchFamily="34" charset="0"/>
                <a:ea typeface="微软雅黑" panose="020B0503020204020204" pitchFamily="34" charset="-122"/>
                <a:cs typeface="Arial Unicode MS" pitchFamily="34" charset="-122"/>
                <a:sym typeface="Arial" panose="020B0604020202020204" pitchFamily="34" charset="0"/>
              </a:rPr>
              <a:t>毒理学杂志</a:t>
            </a:r>
            <a:r>
              <a:rPr lang="en-US" altLang="zh-CN" sz="800" dirty="0">
                <a:latin typeface="Arial" panose="020B0604020202020204" pitchFamily="34" charset="0"/>
                <a:ea typeface="微软雅黑" panose="020B0503020204020204" pitchFamily="34" charset="-122"/>
                <a:cs typeface="Arial Unicode MS" pitchFamily="34" charset="-122"/>
                <a:sym typeface="Arial" panose="020B0604020202020204" pitchFamily="34" charset="0"/>
              </a:rPr>
              <a:t>,2011,25(4):273-275.</a:t>
            </a:r>
          </a:p>
          <a:p>
            <a:pPr>
              <a:defRPr/>
            </a:pPr>
            <a:r>
              <a:rPr lang="en-US" altLang="zh-CN" sz="800" dirty="0">
                <a:latin typeface="Arial" panose="020B0604020202020204" pitchFamily="34" charset="0"/>
                <a:ea typeface="微软雅黑" panose="020B0503020204020204" pitchFamily="34" charset="-122"/>
                <a:cs typeface="Arial Unicode MS" pitchFamily="34" charset="-122"/>
                <a:sym typeface="Arial" panose="020B0604020202020204" pitchFamily="34" charset="0"/>
              </a:rPr>
              <a:t>2.</a:t>
            </a:r>
            <a:r>
              <a:rPr lang="zh-CN" altLang="en-US" sz="800" dirty="0">
                <a:latin typeface="Arial" panose="020B0604020202020204" pitchFamily="34" charset="0"/>
                <a:ea typeface="微软雅黑" panose="020B0503020204020204" pitchFamily="34" charset="-122"/>
                <a:cs typeface="Arial Unicode MS" pitchFamily="34" charset="-122"/>
                <a:sym typeface="Arial" panose="020B0604020202020204" pitchFamily="34" charset="0"/>
              </a:rPr>
              <a:t>四环澳合研究院桂哌齐特研究资料</a:t>
            </a:r>
            <a:endParaRPr lang="en-US" altLang="zh-CN" sz="800" dirty="0">
              <a:latin typeface="Arial" panose="020B0604020202020204" pitchFamily="34" charset="0"/>
              <a:ea typeface="微软雅黑" panose="020B0503020204020204" pitchFamily="34" charset="-122"/>
              <a:cs typeface="Arial Unicode MS" pitchFamily="34" charset="-122"/>
              <a:sym typeface="Arial" panose="020B0604020202020204" pitchFamily="34" charset="0"/>
            </a:endParaRPr>
          </a:p>
          <a:p>
            <a:pPr>
              <a:defRPr/>
            </a:pPr>
            <a:r>
              <a:rPr lang="en-US" altLang="zh-CN" sz="800" dirty="0">
                <a:latin typeface="Arial" panose="020B0604020202020204" pitchFamily="34" charset="0"/>
                <a:ea typeface="微软雅黑" panose="020B0503020204020204" pitchFamily="34" charset="-122"/>
                <a:cs typeface="Arial Unicode MS" pitchFamily="34" charset="-122"/>
                <a:sym typeface="Arial" panose="020B0604020202020204" pitchFamily="34" charset="0"/>
              </a:rPr>
              <a:t>3.</a:t>
            </a:r>
            <a:r>
              <a:rPr lang="zh-CN" altLang="en-US" sz="800" dirty="0">
                <a:latin typeface="Arial" panose="020B0604020202020204" pitchFamily="34" charset="0"/>
                <a:ea typeface="微软雅黑" panose="020B0503020204020204" pitchFamily="34" charset="-122"/>
                <a:cs typeface="Arial Unicode MS" pitchFamily="34" charset="-122"/>
                <a:sym typeface="Arial" panose="020B0604020202020204" pitchFamily="34" charset="0"/>
              </a:rPr>
              <a:t>马来酸桂哌齐特标准，</a:t>
            </a:r>
            <a:r>
              <a:rPr lang="en-US" altLang="zh-CN" sz="800" dirty="0">
                <a:latin typeface="Arial" panose="020B0604020202020204" pitchFamily="34" charset="0"/>
                <a:ea typeface="微软雅黑" panose="020B0503020204020204" pitchFamily="34" charset="-122"/>
                <a:cs typeface="Arial Unicode MS" pitchFamily="34" charset="-122"/>
                <a:sym typeface="Arial" panose="020B0604020202020204" pitchFamily="34" charset="0"/>
              </a:rPr>
              <a:t>2002</a:t>
            </a:r>
            <a:r>
              <a:rPr lang="zh-CN" altLang="en-US" sz="800" dirty="0">
                <a:latin typeface="Arial" panose="020B0604020202020204" pitchFamily="34" charset="0"/>
                <a:ea typeface="微软雅黑" panose="020B0503020204020204" pitchFamily="34" charset="-122"/>
                <a:cs typeface="Arial Unicode MS" pitchFamily="34" charset="-122"/>
                <a:sym typeface="Arial" panose="020B0604020202020204" pitchFamily="34" charset="0"/>
              </a:rPr>
              <a:t>版，</a:t>
            </a:r>
            <a:r>
              <a:rPr lang="en-US" altLang="zh-CN" sz="800" dirty="0">
                <a:latin typeface="Arial" panose="020B0604020202020204" pitchFamily="34" charset="0"/>
                <a:ea typeface="微软雅黑" panose="020B0503020204020204" pitchFamily="34" charset="-122"/>
                <a:cs typeface="Arial Unicode MS" pitchFamily="34" charset="-122"/>
                <a:sym typeface="Arial" panose="020B0604020202020204" pitchFamily="34" charset="0"/>
              </a:rPr>
              <a:t>2010</a:t>
            </a:r>
            <a:r>
              <a:rPr lang="zh-CN" altLang="en-US" sz="800" dirty="0">
                <a:latin typeface="Arial" panose="020B0604020202020204" pitchFamily="34" charset="0"/>
                <a:ea typeface="微软雅黑" panose="020B0503020204020204" pitchFamily="34" charset="-122"/>
                <a:cs typeface="Arial Unicode MS" pitchFamily="34" charset="-122"/>
                <a:sym typeface="Arial" panose="020B0604020202020204" pitchFamily="34" charset="0"/>
              </a:rPr>
              <a:t>版，</a:t>
            </a:r>
            <a:r>
              <a:rPr lang="en-US" altLang="zh-CN" sz="800" dirty="0">
                <a:latin typeface="Arial" panose="020B0604020202020204" pitchFamily="34" charset="0"/>
                <a:ea typeface="微软雅黑" panose="020B0503020204020204" pitchFamily="34" charset="-122"/>
                <a:cs typeface="Arial Unicode MS" pitchFamily="34" charset="-122"/>
                <a:sym typeface="Arial" panose="020B0604020202020204" pitchFamily="34" charset="0"/>
              </a:rPr>
              <a:t>2012</a:t>
            </a:r>
            <a:r>
              <a:rPr lang="zh-CN" altLang="en-US" sz="800" dirty="0">
                <a:latin typeface="Arial" panose="020B0604020202020204" pitchFamily="34" charset="0"/>
                <a:ea typeface="微软雅黑" panose="020B0503020204020204" pitchFamily="34" charset="-122"/>
                <a:cs typeface="Arial Unicode MS" pitchFamily="34" charset="-122"/>
                <a:sym typeface="Arial" panose="020B0604020202020204" pitchFamily="34" charset="0"/>
              </a:rPr>
              <a:t>版，</a:t>
            </a:r>
            <a:r>
              <a:rPr lang="en-US" altLang="zh-CN" sz="800" dirty="0">
                <a:latin typeface="Arial" panose="020B0604020202020204" pitchFamily="34" charset="0"/>
                <a:ea typeface="微软雅黑" panose="020B0503020204020204" pitchFamily="34" charset="-122"/>
                <a:cs typeface="Arial Unicode MS" pitchFamily="34" charset="-122"/>
                <a:sym typeface="Arial" panose="020B0604020202020204" pitchFamily="34" charset="0"/>
              </a:rPr>
              <a:t>2013</a:t>
            </a:r>
            <a:r>
              <a:rPr lang="zh-CN" altLang="en-US" sz="800" dirty="0">
                <a:latin typeface="Arial" panose="020B0604020202020204" pitchFamily="34" charset="0"/>
                <a:ea typeface="微软雅黑" panose="020B0503020204020204" pitchFamily="34" charset="-122"/>
                <a:cs typeface="Arial Unicode MS" pitchFamily="34" charset="-122"/>
                <a:sym typeface="Arial" panose="020B0604020202020204" pitchFamily="34" charset="0"/>
              </a:rPr>
              <a:t>版</a:t>
            </a:r>
            <a:endParaRPr lang="en-US" altLang="zh-CN" sz="800" dirty="0">
              <a:latin typeface="Arial" panose="020B0604020202020204" pitchFamily="34" charset="0"/>
              <a:ea typeface="微软雅黑" panose="020B0503020204020204" pitchFamily="34" charset="-122"/>
              <a:cs typeface="Arial Unicode MS" pitchFamily="34" charset="-122"/>
              <a:sym typeface="Arial" panose="020B0604020202020204" pitchFamily="34" charset="0"/>
            </a:endParaRPr>
          </a:p>
          <a:p>
            <a:pPr>
              <a:defRPr/>
            </a:pPr>
            <a:r>
              <a:rPr lang="en-US" altLang="zh-CN" sz="800" dirty="0">
                <a:latin typeface="Arial" panose="020B0604020202020204" pitchFamily="34" charset="0"/>
                <a:ea typeface="微软雅黑" panose="020B0503020204020204" pitchFamily="34" charset="-122"/>
                <a:cs typeface="Arial Unicode MS" pitchFamily="34" charset="-122"/>
                <a:sym typeface="Arial" panose="020B0604020202020204" pitchFamily="34" charset="0"/>
              </a:rPr>
              <a:t>4.</a:t>
            </a:r>
            <a:r>
              <a:rPr lang="zh-CN" altLang="en-US" sz="800" dirty="0">
                <a:latin typeface="Arial" panose="020B0604020202020204" pitchFamily="34" charset="0"/>
                <a:ea typeface="微软雅黑" panose="020B0503020204020204" pitchFamily="34" charset="-122"/>
                <a:cs typeface="Arial Unicode MS" pitchFamily="34" charset="-122"/>
                <a:sym typeface="Arial" panose="020B0604020202020204" pitchFamily="34" charset="0"/>
              </a:rPr>
              <a:t>马来酸桂哌齐特剂注射剂标准，</a:t>
            </a:r>
            <a:r>
              <a:rPr lang="en-US" altLang="zh-CN" sz="800" dirty="0">
                <a:latin typeface="Arial" panose="020B0604020202020204" pitchFamily="34" charset="0"/>
                <a:ea typeface="微软雅黑" panose="020B0503020204020204" pitchFamily="34" charset="-122"/>
                <a:cs typeface="Arial Unicode MS" pitchFamily="34" charset="-122"/>
                <a:sym typeface="Arial" panose="020B0604020202020204" pitchFamily="34" charset="0"/>
              </a:rPr>
              <a:t>2002</a:t>
            </a:r>
            <a:r>
              <a:rPr lang="zh-CN" altLang="en-US" sz="800" dirty="0">
                <a:latin typeface="Arial" panose="020B0604020202020204" pitchFamily="34" charset="0"/>
                <a:ea typeface="微软雅黑" panose="020B0503020204020204" pitchFamily="34" charset="-122"/>
                <a:cs typeface="Arial Unicode MS" pitchFamily="34" charset="-122"/>
                <a:sym typeface="Arial" panose="020B0604020202020204" pitchFamily="34" charset="0"/>
              </a:rPr>
              <a:t>版，</a:t>
            </a:r>
            <a:r>
              <a:rPr lang="en-US" altLang="zh-CN" sz="800" dirty="0">
                <a:latin typeface="Arial" panose="020B0604020202020204" pitchFamily="34" charset="0"/>
                <a:ea typeface="微软雅黑" panose="020B0503020204020204" pitchFamily="34" charset="-122"/>
                <a:cs typeface="Arial Unicode MS" pitchFamily="34" charset="-122"/>
                <a:sym typeface="Arial" panose="020B0604020202020204" pitchFamily="34" charset="0"/>
              </a:rPr>
              <a:t>2004</a:t>
            </a:r>
            <a:r>
              <a:rPr lang="zh-CN" altLang="en-US" sz="800" dirty="0">
                <a:latin typeface="Arial" panose="020B0604020202020204" pitchFamily="34" charset="0"/>
                <a:ea typeface="微软雅黑" panose="020B0503020204020204" pitchFamily="34" charset="-122"/>
                <a:cs typeface="Arial Unicode MS" pitchFamily="34" charset="-122"/>
                <a:sym typeface="Arial" panose="020B0604020202020204" pitchFamily="34" charset="0"/>
              </a:rPr>
              <a:t>版，</a:t>
            </a:r>
            <a:r>
              <a:rPr lang="en-US" altLang="zh-CN" sz="800" dirty="0">
                <a:latin typeface="Arial" panose="020B0604020202020204" pitchFamily="34" charset="0"/>
                <a:ea typeface="微软雅黑" panose="020B0503020204020204" pitchFamily="34" charset="-122"/>
                <a:cs typeface="Arial Unicode MS" pitchFamily="34" charset="-122"/>
                <a:sym typeface="Arial" panose="020B0604020202020204" pitchFamily="34" charset="0"/>
              </a:rPr>
              <a:t>2011</a:t>
            </a:r>
            <a:r>
              <a:rPr lang="zh-CN" altLang="en-US" sz="800" dirty="0">
                <a:latin typeface="Arial" panose="020B0604020202020204" pitchFamily="34" charset="0"/>
                <a:ea typeface="微软雅黑" panose="020B0503020204020204" pitchFamily="34" charset="-122"/>
                <a:cs typeface="Arial Unicode MS" pitchFamily="34" charset="-122"/>
                <a:sym typeface="Arial" panose="020B0604020202020204" pitchFamily="34" charset="0"/>
              </a:rPr>
              <a:t>版，</a:t>
            </a:r>
            <a:r>
              <a:rPr lang="en-US" altLang="zh-CN" sz="800" dirty="0">
                <a:latin typeface="Arial" panose="020B0604020202020204" pitchFamily="34" charset="0"/>
                <a:ea typeface="微软雅黑" panose="020B0503020204020204" pitchFamily="34" charset="-122"/>
                <a:cs typeface="Arial Unicode MS" pitchFamily="34" charset="-122"/>
                <a:sym typeface="Arial" panose="020B0604020202020204" pitchFamily="34" charset="0"/>
              </a:rPr>
              <a:t>2013</a:t>
            </a:r>
            <a:r>
              <a:rPr lang="zh-CN" altLang="en-US" sz="800" dirty="0">
                <a:latin typeface="Arial" panose="020B0604020202020204" pitchFamily="34" charset="0"/>
                <a:ea typeface="微软雅黑" panose="020B0503020204020204" pitchFamily="34" charset="-122"/>
                <a:cs typeface="Arial Unicode MS" pitchFamily="34" charset="-122"/>
                <a:sym typeface="Arial" panose="020B0604020202020204" pitchFamily="34" charset="0"/>
              </a:rPr>
              <a:t>版</a:t>
            </a:r>
          </a:p>
        </p:txBody>
      </p:sp>
      <p:graphicFrame>
        <p:nvGraphicFramePr>
          <p:cNvPr id="3" name="表格 2">
            <a:extLst>
              <a:ext uri="{FF2B5EF4-FFF2-40B4-BE49-F238E27FC236}">
                <a16:creationId xmlns:a16="http://schemas.microsoft.com/office/drawing/2014/main" id="{4010E397-4C01-5E01-E538-BAADE54C0E20}"/>
              </a:ext>
            </a:extLst>
          </p:cNvPr>
          <p:cNvGraphicFramePr>
            <a:graphicFrameLocks noGrp="1"/>
          </p:cNvGraphicFramePr>
          <p:nvPr>
            <p:extLst>
              <p:ext uri="{D42A27DB-BD31-4B8C-83A1-F6EECF244321}">
                <p14:modId xmlns:p14="http://schemas.microsoft.com/office/powerpoint/2010/main" val="1787664380"/>
              </p:ext>
            </p:extLst>
          </p:nvPr>
        </p:nvGraphicFramePr>
        <p:xfrm>
          <a:off x="4571561" y="1628285"/>
          <a:ext cx="7266303" cy="2011680"/>
        </p:xfrm>
        <a:graphic>
          <a:graphicData uri="http://schemas.openxmlformats.org/drawingml/2006/table">
            <a:tbl>
              <a:tblPr firstRow="1" firstCol="1" bandRow="1">
                <a:tableStyleId>{93296810-A885-4BE3-A3E7-6D5BEEA58F35}</a:tableStyleId>
              </a:tblPr>
              <a:tblGrid>
                <a:gridCol w="1124121">
                  <a:extLst>
                    <a:ext uri="{9D8B030D-6E8A-4147-A177-3AD203B41FA5}">
                      <a16:colId xmlns:a16="http://schemas.microsoft.com/office/drawing/2014/main" val="4066525267"/>
                    </a:ext>
                  </a:extLst>
                </a:gridCol>
                <a:gridCol w="3048000">
                  <a:extLst>
                    <a:ext uri="{9D8B030D-6E8A-4147-A177-3AD203B41FA5}">
                      <a16:colId xmlns:a16="http://schemas.microsoft.com/office/drawing/2014/main" val="258278176"/>
                    </a:ext>
                  </a:extLst>
                </a:gridCol>
                <a:gridCol w="3094182">
                  <a:extLst>
                    <a:ext uri="{9D8B030D-6E8A-4147-A177-3AD203B41FA5}">
                      <a16:colId xmlns:a16="http://schemas.microsoft.com/office/drawing/2014/main" val="674214962"/>
                    </a:ext>
                  </a:extLst>
                </a:gridCol>
              </a:tblGrid>
              <a:tr h="384883">
                <a:tc>
                  <a:txBody>
                    <a:bodyPr/>
                    <a:lstStyle/>
                    <a:p>
                      <a:pPr algn="ctr">
                        <a:lnSpc>
                          <a:spcPct val="100000"/>
                        </a:lnSpc>
                        <a:spcAft>
                          <a:spcPts val="0"/>
                        </a:spcAft>
                        <a:buNone/>
                      </a:pPr>
                      <a:r>
                        <a:rPr lang="zh-CN" sz="1200" kern="100" dirty="0">
                          <a:effectLst/>
                          <a:sym typeface="Arial" panose="020B0604020202020204" pitchFamily="34" charset="0"/>
                        </a:rPr>
                        <a:t>桂哌齐特</a:t>
                      </a:r>
                      <a:endParaRPr lang="zh-CN" sz="1400" kern="100" dirty="0">
                        <a:effectLst/>
                        <a:latin typeface="Arial" panose="020B0604020202020204" pitchFamily="34" charset="0"/>
                        <a:ea typeface="微软雅黑" panose="020B0503020204020204" pitchFamily="34" charset="-122"/>
                        <a:cs typeface="Times New Roman" panose="02020603050405020304" pitchFamily="18" charset="0"/>
                        <a:sym typeface="Arial" panose="020B0604020202020204" pitchFamily="34" charset="0"/>
                      </a:endParaRPr>
                    </a:p>
                  </a:txBody>
                  <a:tcPr marL="137160" marR="137160" marT="137160" marB="137160" anchor="ctr"/>
                </a:tc>
                <a:tc>
                  <a:txBody>
                    <a:bodyPr/>
                    <a:lstStyle/>
                    <a:p>
                      <a:pPr indent="280670" algn="ctr">
                        <a:lnSpc>
                          <a:spcPct val="100000"/>
                        </a:lnSpc>
                        <a:spcAft>
                          <a:spcPts val="0"/>
                        </a:spcAft>
                        <a:buNone/>
                      </a:pPr>
                      <a:r>
                        <a:rPr lang="zh-CN" sz="1200" kern="100" dirty="0">
                          <a:effectLst/>
                          <a:sym typeface="Arial" panose="020B0604020202020204" pitchFamily="34" charset="0"/>
                        </a:rPr>
                        <a:t>原料药</a:t>
                      </a:r>
                      <a:endParaRPr lang="zh-CN" sz="1400" kern="100" dirty="0">
                        <a:effectLst/>
                        <a:latin typeface="Arial" panose="020B0604020202020204" pitchFamily="34" charset="0"/>
                        <a:ea typeface="微软雅黑" panose="020B0503020204020204" pitchFamily="34" charset="-122"/>
                        <a:cs typeface="Times New Roman" panose="02020603050405020304" pitchFamily="18" charset="0"/>
                        <a:sym typeface="Arial" panose="020B0604020202020204" pitchFamily="34" charset="0"/>
                      </a:endParaRPr>
                    </a:p>
                  </a:txBody>
                  <a:tcPr marL="137160" marR="137160" marT="137160" marB="137160" anchor="ctr"/>
                </a:tc>
                <a:tc>
                  <a:txBody>
                    <a:bodyPr/>
                    <a:lstStyle/>
                    <a:p>
                      <a:pPr algn="ctr">
                        <a:lnSpc>
                          <a:spcPct val="100000"/>
                        </a:lnSpc>
                        <a:spcAft>
                          <a:spcPts val="0"/>
                        </a:spcAft>
                        <a:buNone/>
                      </a:pPr>
                      <a:r>
                        <a:rPr lang="zh-CN" sz="1200" kern="100" dirty="0">
                          <a:effectLst/>
                          <a:sym typeface="Arial" panose="020B0604020202020204" pitchFamily="34" charset="0"/>
                        </a:rPr>
                        <a:t>制剂</a:t>
                      </a:r>
                      <a:endParaRPr lang="zh-CN" sz="1400" kern="100" dirty="0">
                        <a:effectLst/>
                        <a:latin typeface="Arial" panose="020B0604020202020204" pitchFamily="34" charset="0"/>
                        <a:ea typeface="微软雅黑" panose="020B0503020204020204" pitchFamily="34" charset="-122"/>
                        <a:cs typeface="Times New Roman" panose="02020603050405020304" pitchFamily="18" charset="0"/>
                        <a:sym typeface="Arial" panose="020B0604020202020204" pitchFamily="34" charset="0"/>
                      </a:endParaRPr>
                    </a:p>
                  </a:txBody>
                  <a:tcPr marL="137160" marR="137160" marT="137160" marB="137160" anchor="ctr"/>
                </a:tc>
                <a:extLst>
                  <a:ext uri="{0D108BD9-81ED-4DB2-BD59-A6C34878D82A}">
                    <a16:rowId xmlns:a16="http://schemas.microsoft.com/office/drawing/2014/main" val="4292336766"/>
                  </a:ext>
                </a:extLst>
              </a:tr>
              <a:tr h="769765">
                <a:tc>
                  <a:txBody>
                    <a:bodyPr/>
                    <a:lstStyle/>
                    <a:p>
                      <a:pPr algn="ctr">
                        <a:lnSpc>
                          <a:spcPct val="100000"/>
                        </a:lnSpc>
                        <a:spcAft>
                          <a:spcPts val="0"/>
                        </a:spcAft>
                        <a:buNone/>
                      </a:pPr>
                      <a:r>
                        <a:rPr lang="zh-CN" sz="1200" kern="100" dirty="0">
                          <a:effectLst/>
                          <a:sym typeface="Arial" panose="020B0604020202020204" pitchFamily="34" charset="0"/>
                        </a:rPr>
                        <a:t>四环标准</a:t>
                      </a:r>
                      <a:endParaRPr lang="en-US" altLang="zh-CN" sz="1200" kern="100" dirty="0">
                        <a:effectLst/>
                        <a:sym typeface="Arial" panose="020B0604020202020204" pitchFamily="34" charset="0"/>
                      </a:endParaRPr>
                    </a:p>
                    <a:p>
                      <a:pPr algn="ctr">
                        <a:lnSpc>
                          <a:spcPct val="100000"/>
                        </a:lnSpc>
                        <a:spcAft>
                          <a:spcPts val="0"/>
                        </a:spcAft>
                        <a:buNone/>
                      </a:pPr>
                      <a:r>
                        <a:rPr lang="en-US" sz="1200" kern="100" dirty="0">
                          <a:effectLst/>
                          <a:sym typeface="Arial" panose="020B0604020202020204" pitchFamily="34" charset="0"/>
                        </a:rPr>
                        <a:t>(</a:t>
                      </a:r>
                      <a:r>
                        <a:rPr lang="zh-CN" sz="1200" kern="100" dirty="0">
                          <a:effectLst/>
                          <a:sym typeface="Arial" panose="020B0604020202020204" pitchFamily="34" charset="0"/>
                        </a:rPr>
                        <a:t>国家标准</a:t>
                      </a:r>
                      <a:r>
                        <a:rPr lang="en-US" sz="1200" kern="100" dirty="0">
                          <a:effectLst/>
                          <a:sym typeface="Arial" panose="020B0604020202020204" pitchFamily="34" charset="0"/>
                        </a:rPr>
                        <a:t>)</a:t>
                      </a:r>
                      <a:endParaRPr lang="zh-CN" sz="1400" kern="100" dirty="0">
                        <a:effectLst/>
                        <a:latin typeface="Arial" panose="020B0604020202020204" pitchFamily="34" charset="0"/>
                        <a:ea typeface="微软雅黑" panose="020B0503020204020204" pitchFamily="34" charset="-122"/>
                        <a:cs typeface="Times New Roman" panose="02020603050405020304" pitchFamily="18" charset="0"/>
                        <a:sym typeface="Arial" panose="020B0604020202020204" pitchFamily="34" charset="0"/>
                      </a:endParaRPr>
                    </a:p>
                  </a:txBody>
                  <a:tcPr marL="137160" marR="137160" marT="137160" marB="137160" anchor="ctr"/>
                </a:tc>
                <a:tc>
                  <a:txBody>
                    <a:bodyPr/>
                    <a:lstStyle/>
                    <a:p>
                      <a:pPr marL="171450" lvl="0" indent="-171450" algn="l">
                        <a:lnSpc>
                          <a:spcPct val="100000"/>
                        </a:lnSpc>
                        <a:spcAft>
                          <a:spcPts val="0"/>
                        </a:spcAft>
                        <a:buFont typeface="Wingdings" panose="05000000000000000000" pitchFamily="2" charset="2"/>
                        <a:buChar char="ü"/>
                      </a:pPr>
                      <a:r>
                        <a:rPr lang="zh-CN" sz="1200" b="1" kern="100" dirty="0">
                          <a:solidFill>
                            <a:srgbClr val="FF0000"/>
                          </a:solidFill>
                          <a:effectLst/>
                          <a:sym typeface="Arial" panose="020B0604020202020204" pitchFamily="34" charset="0"/>
                        </a:rPr>
                        <a:t>氮氧化合物</a:t>
                      </a:r>
                      <a:r>
                        <a:rPr lang="zh-CN" sz="1200" kern="100" dirty="0">
                          <a:effectLst/>
                          <a:sym typeface="Arial" panose="020B0604020202020204" pitchFamily="34" charset="0"/>
                        </a:rPr>
                        <a:t>从未控制提高到</a:t>
                      </a:r>
                      <a:r>
                        <a:rPr lang="zh-CN" altLang="en-US" sz="1400" b="1" u="none" strike="noStrike" kern="1200" baseline="0" dirty="0">
                          <a:solidFill>
                            <a:srgbClr val="FF0000"/>
                          </a:solidFill>
                          <a:effectLst/>
                          <a:sym typeface="Arial" panose="020B0604020202020204" pitchFamily="34" charset="0"/>
                        </a:rPr>
                        <a:t>≤</a:t>
                      </a:r>
                      <a:r>
                        <a:rPr lang="en-US" sz="1400" b="1" kern="100" dirty="0">
                          <a:solidFill>
                            <a:srgbClr val="FF0000"/>
                          </a:solidFill>
                          <a:effectLst/>
                          <a:sym typeface="Arial" panose="020B0604020202020204" pitchFamily="34" charset="0"/>
                        </a:rPr>
                        <a:t>0.05%</a:t>
                      </a:r>
                      <a:endParaRPr lang="zh-CN" sz="1400" kern="100" dirty="0">
                        <a:effectLst/>
                        <a:sym typeface="Arial" panose="020B0604020202020204" pitchFamily="34" charset="0"/>
                      </a:endParaRPr>
                    </a:p>
                    <a:p>
                      <a:pPr marL="171450" lvl="0" indent="-171450" algn="l">
                        <a:lnSpc>
                          <a:spcPct val="100000"/>
                        </a:lnSpc>
                        <a:spcAft>
                          <a:spcPts val="0"/>
                        </a:spcAft>
                        <a:buFont typeface="Wingdings" panose="05000000000000000000" pitchFamily="2" charset="2"/>
                        <a:buChar char="ü"/>
                      </a:pPr>
                      <a:r>
                        <a:rPr lang="zh-CN" sz="1200" b="1" kern="100" dirty="0">
                          <a:solidFill>
                            <a:srgbClr val="FF0000"/>
                          </a:solidFill>
                          <a:effectLst/>
                          <a:sym typeface="Arial" panose="020B0604020202020204" pitchFamily="34" charset="0"/>
                        </a:rPr>
                        <a:t>顺式异构体</a:t>
                      </a:r>
                      <a:r>
                        <a:rPr lang="zh-CN" sz="1200" kern="100" dirty="0">
                          <a:effectLst/>
                          <a:sym typeface="Arial" panose="020B0604020202020204" pitchFamily="34" charset="0"/>
                        </a:rPr>
                        <a:t>从</a:t>
                      </a:r>
                      <a:r>
                        <a:rPr lang="zh-CN" altLang="en-US" sz="1200" u="none" strike="noStrike" kern="1200" baseline="0" dirty="0">
                          <a:effectLst/>
                          <a:sym typeface="Arial" panose="020B0604020202020204" pitchFamily="34" charset="0"/>
                        </a:rPr>
                        <a:t>≤</a:t>
                      </a:r>
                      <a:r>
                        <a:rPr lang="en-US" sz="1200" kern="100" dirty="0">
                          <a:effectLst/>
                          <a:sym typeface="Arial" panose="020B0604020202020204" pitchFamily="34" charset="0"/>
                        </a:rPr>
                        <a:t>1.0%</a:t>
                      </a:r>
                      <a:r>
                        <a:rPr lang="zh-CN" sz="1200" kern="100" dirty="0">
                          <a:effectLst/>
                          <a:sym typeface="Arial" panose="020B0604020202020204" pitchFamily="34" charset="0"/>
                        </a:rPr>
                        <a:t>提高到</a:t>
                      </a:r>
                      <a:r>
                        <a:rPr lang="zh-CN" altLang="en-US" sz="1400" b="1" u="none" strike="noStrike" kern="1200" baseline="0" dirty="0">
                          <a:solidFill>
                            <a:srgbClr val="FF0000"/>
                          </a:solidFill>
                          <a:effectLst/>
                          <a:sym typeface="Arial" panose="020B0604020202020204" pitchFamily="34" charset="0"/>
                        </a:rPr>
                        <a:t>≤</a:t>
                      </a:r>
                      <a:r>
                        <a:rPr lang="en-US" sz="1400" b="1" kern="100" dirty="0">
                          <a:solidFill>
                            <a:srgbClr val="FF0000"/>
                          </a:solidFill>
                          <a:effectLst/>
                          <a:sym typeface="Arial" panose="020B0604020202020204" pitchFamily="34" charset="0"/>
                        </a:rPr>
                        <a:t>0.3%</a:t>
                      </a:r>
                      <a:endParaRPr lang="zh-CN" sz="1400" kern="100" dirty="0">
                        <a:effectLst/>
                        <a:sym typeface="Arial" panose="020B0604020202020204" pitchFamily="34" charset="0"/>
                      </a:endParaRPr>
                    </a:p>
                    <a:p>
                      <a:pPr marL="171450" lvl="0" indent="-171450" algn="l">
                        <a:lnSpc>
                          <a:spcPct val="100000"/>
                        </a:lnSpc>
                        <a:spcAft>
                          <a:spcPts val="0"/>
                        </a:spcAft>
                        <a:buFont typeface="Wingdings" panose="05000000000000000000" pitchFamily="2" charset="2"/>
                        <a:buChar char="ü"/>
                      </a:pPr>
                      <a:r>
                        <a:rPr lang="zh-CN" sz="1200" b="1" kern="100" dirty="0">
                          <a:solidFill>
                            <a:srgbClr val="FF0000"/>
                          </a:solidFill>
                          <a:effectLst/>
                          <a:sym typeface="Arial" panose="020B0604020202020204" pitchFamily="34" charset="0"/>
                        </a:rPr>
                        <a:t>所有总杂</a:t>
                      </a:r>
                      <a:r>
                        <a:rPr lang="zh-CN" sz="1200" kern="100" dirty="0">
                          <a:effectLst/>
                          <a:sym typeface="Arial" panose="020B0604020202020204" pitchFamily="34" charset="0"/>
                        </a:rPr>
                        <a:t>从未控制提高到</a:t>
                      </a:r>
                      <a:r>
                        <a:rPr lang="zh-CN" altLang="en-US" sz="1400" b="1" u="none" strike="noStrike" kern="1200" baseline="0" dirty="0">
                          <a:solidFill>
                            <a:srgbClr val="FF0000"/>
                          </a:solidFill>
                          <a:effectLst/>
                          <a:sym typeface="Arial" panose="020B0604020202020204" pitchFamily="34" charset="0"/>
                        </a:rPr>
                        <a:t>≤</a:t>
                      </a:r>
                      <a:r>
                        <a:rPr lang="en-US" sz="1400" b="1" kern="100" dirty="0">
                          <a:solidFill>
                            <a:srgbClr val="FF0000"/>
                          </a:solidFill>
                          <a:effectLst/>
                          <a:sym typeface="Arial" panose="020B0604020202020204" pitchFamily="34" charset="0"/>
                        </a:rPr>
                        <a:t>0.5%</a:t>
                      </a:r>
                      <a:endParaRPr lang="zh-CN" sz="1400" kern="100" dirty="0">
                        <a:effectLst/>
                        <a:latin typeface="Arial" panose="020B0604020202020204" pitchFamily="34" charset="0"/>
                        <a:ea typeface="微软雅黑" panose="020B0503020204020204" pitchFamily="34" charset="-122"/>
                        <a:cs typeface="Times New Roman" panose="02020603050405020304" pitchFamily="18" charset="0"/>
                        <a:sym typeface="Arial" panose="020B0604020202020204" pitchFamily="34" charset="0"/>
                      </a:endParaRPr>
                    </a:p>
                  </a:txBody>
                  <a:tcPr marL="137160" marR="137160" marT="137160" marB="137160" anchor="ctr"/>
                </a:tc>
                <a:tc>
                  <a:txBody>
                    <a:bodyPr/>
                    <a:lstStyle/>
                    <a:p>
                      <a:pPr marL="180975" lvl="0" indent="-180975" algn="l">
                        <a:lnSpc>
                          <a:spcPct val="100000"/>
                        </a:lnSpc>
                        <a:spcAft>
                          <a:spcPts val="0"/>
                        </a:spcAft>
                        <a:buFont typeface="Wingdings" panose="05000000000000000000" pitchFamily="2" charset="2"/>
                        <a:buChar char="ü"/>
                      </a:pPr>
                      <a:r>
                        <a:rPr lang="zh-CN" sz="1200" b="1" kern="100" dirty="0">
                          <a:solidFill>
                            <a:srgbClr val="FF0000"/>
                          </a:solidFill>
                          <a:effectLst/>
                          <a:sym typeface="Arial" panose="020B0604020202020204" pitchFamily="34" charset="0"/>
                        </a:rPr>
                        <a:t>氮氧化合物</a:t>
                      </a:r>
                      <a:r>
                        <a:rPr lang="zh-CN" sz="1200" kern="100" dirty="0">
                          <a:effectLst/>
                          <a:sym typeface="Arial" panose="020B0604020202020204" pitchFamily="34" charset="0"/>
                        </a:rPr>
                        <a:t>从未控制提高到</a:t>
                      </a:r>
                      <a:r>
                        <a:rPr lang="zh-CN" altLang="en-US" sz="1400" b="1" u="none" strike="noStrike" kern="1200" baseline="0" dirty="0">
                          <a:solidFill>
                            <a:srgbClr val="FF0000"/>
                          </a:solidFill>
                          <a:effectLst/>
                          <a:sym typeface="Arial" panose="020B0604020202020204" pitchFamily="34" charset="0"/>
                        </a:rPr>
                        <a:t>≤</a:t>
                      </a:r>
                      <a:r>
                        <a:rPr lang="en-US" sz="1400" b="1" kern="100" dirty="0">
                          <a:solidFill>
                            <a:srgbClr val="FF0000"/>
                          </a:solidFill>
                          <a:effectLst/>
                          <a:sym typeface="Arial" panose="020B0604020202020204" pitchFamily="34" charset="0"/>
                        </a:rPr>
                        <a:t>0.15%</a:t>
                      </a:r>
                      <a:endParaRPr lang="zh-CN" sz="1400" kern="100" dirty="0">
                        <a:effectLst/>
                        <a:sym typeface="Arial" panose="020B0604020202020204" pitchFamily="34" charset="0"/>
                      </a:endParaRPr>
                    </a:p>
                    <a:p>
                      <a:pPr marL="180975" lvl="0" indent="-180975" algn="l">
                        <a:lnSpc>
                          <a:spcPct val="100000"/>
                        </a:lnSpc>
                        <a:spcAft>
                          <a:spcPts val="0"/>
                        </a:spcAft>
                        <a:buFont typeface="Wingdings" panose="05000000000000000000" pitchFamily="2" charset="2"/>
                        <a:buChar char="ü"/>
                      </a:pPr>
                      <a:r>
                        <a:rPr lang="zh-CN" sz="1200" b="1" kern="100" dirty="0">
                          <a:solidFill>
                            <a:srgbClr val="FF0000"/>
                          </a:solidFill>
                          <a:effectLst/>
                          <a:sym typeface="Arial" panose="020B0604020202020204" pitchFamily="34" charset="0"/>
                        </a:rPr>
                        <a:t>顺式异构体</a:t>
                      </a:r>
                      <a:r>
                        <a:rPr lang="zh-CN" sz="1200" kern="100" dirty="0">
                          <a:effectLst/>
                          <a:sym typeface="Arial" panose="020B0604020202020204" pitchFamily="34" charset="0"/>
                        </a:rPr>
                        <a:t>从</a:t>
                      </a:r>
                      <a:r>
                        <a:rPr lang="zh-CN" altLang="en-US" sz="1200" u="none" strike="noStrike" kern="1200" baseline="0" dirty="0">
                          <a:effectLst/>
                          <a:sym typeface="Arial" panose="020B0604020202020204" pitchFamily="34" charset="0"/>
                        </a:rPr>
                        <a:t>≤</a:t>
                      </a:r>
                      <a:r>
                        <a:rPr lang="en-US" sz="1200" kern="100" dirty="0">
                          <a:effectLst/>
                          <a:sym typeface="Arial" panose="020B0604020202020204" pitchFamily="34" charset="0"/>
                        </a:rPr>
                        <a:t>1.0%</a:t>
                      </a:r>
                      <a:r>
                        <a:rPr lang="zh-CN" sz="1200" kern="100" dirty="0">
                          <a:effectLst/>
                          <a:sym typeface="Arial" panose="020B0604020202020204" pitchFamily="34" charset="0"/>
                        </a:rPr>
                        <a:t>提高到</a:t>
                      </a:r>
                      <a:r>
                        <a:rPr lang="zh-CN" altLang="en-US" sz="1400" b="1" u="none" strike="noStrike" kern="1200" baseline="0" dirty="0">
                          <a:solidFill>
                            <a:srgbClr val="FF0000"/>
                          </a:solidFill>
                          <a:effectLst/>
                          <a:sym typeface="Arial" panose="020B0604020202020204" pitchFamily="34" charset="0"/>
                        </a:rPr>
                        <a:t>≤</a:t>
                      </a:r>
                      <a:r>
                        <a:rPr lang="en-US" sz="1400" b="1" kern="100" dirty="0">
                          <a:solidFill>
                            <a:srgbClr val="FF0000"/>
                          </a:solidFill>
                          <a:effectLst/>
                          <a:sym typeface="Arial" panose="020B0604020202020204" pitchFamily="34" charset="0"/>
                        </a:rPr>
                        <a:t>0.5%</a:t>
                      </a:r>
                      <a:endParaRPr lang="zh-CN" sz="1400" kern="100" dirty="0">
                        <a:effectLst/>
                        <a:sym typeface="Arial" panose="020B0604020202020204" pitchFamily="34" charset="0"/>
                      </a:endParaRPr>
                    </a:p>
                    <a:p>
                      <a:pPr marL="180975" lvl="0" indent="-180975" algn="l">
                        <a:lnSpc>
                          <a:spcPct val="100000"/>
                        </a:lnSpc>
                        <a:spcAft>
                          <a:spcPts val="0"/>
                        </a:spcAft>
                        <a:buFont typeface="Wingdings" panose="05000000000000000000" pitchFamily="2" charset="2"/>
                        <a:buChar char="ü"/>
                      </a:pPr>
                      <a:r>
                        <a:rPr lang="zh-CN" sz="1200" b="1" kern="100" dirty="0">
                          <a:solidFill>
                            <a:srgbClr val="FF0000"/>
                          </a:solidFill>
                          <a:effectLst/>
                          <a:sym typeface="Arial" panose="020B0604020202020204" pitchFamily="34" charset="0"/>
                        </a:rPr>
                        <a:t>所有总杂</a:t>
                      </a:r>
                      <a:r>
                        <a:rPr lang="zh-CN" sz="1200" kern="100" dirty="0">
                          <a:effectLst/>
                          <a:sym typeface="Arial" panose="020B0604020202020204" pitchFamily="34" charset="0"/>
                        </a:rPr>
                        <a:t>从未控制提高到</a:t>
                      </a:r>
                      <a:r>
                        <a:rPr lang="zh-CN" altLang="en-US" sz="1400" b="1" u="none" strike="noStrike" kern="1200" baseline="0" dirty="0">
                          <a:solidFill>
                            <a:srgbClr val="FF0000"/>
                          </a:solidFill>
                          <a:effectLst/>
                          <a:sym typeface="Arial" panose="020B0604020202020204" pitchFamily="34" charset="0"/>
                        </a:rPr>
                        <a:t>≤</a:t>
                      </a:r>
                      <a:r>
                        <a:rPr lang="en-US" sz="1400" b="1" kern="100" dirty="0">
                          <a:solidFill>
                            <a:srgbClr val="FF0000"/>
                          </a:solidFill>
                          <a:effectLst/>
                          <a:sym typeface="Arial" panose="020B0604020202020204" pitchFamily="34" charset="0"/>
                        </a:rPr>
                        <a:t>1.0%</a:t>
                      </a:r>
                      <a:endParaRPr lang="zh-CN" sz="1400" kern="100" dirty="0">
                        <a:effectLst/>
                        <a:latin typeface="Arial" panose="020B0604020202020204" pitchFamily="34" charset="0"/>
                        <a:ea typeface="微软雅黑" panose="020B0503020204020204" pitchFamily="34" charset="-122"/>
                        <a:cs typeface="Times New Roman" panose="02020603050405020304" pitchFamily="18" charset="0"/>
                        <a:sym typeface="Arial" panose="020B0604020202020204" pitchFamily="34" charset="0"/>
                      </a:endParaRPr>
                    </a:p>
                  </a:txBody>
                  <a:tcPr marL="137160" marR="137160" marT="137160" marB="137160" anchor="ctr"/>
                </a:tc>
                <a:extLst>
                  <a:ext uri="{0D108BD9-81ED-4DB2-BD59-A6C34878D82A}">
                    <a16:rowId xmlns:a16="http://schemas.microsoft.com/office/drawing/2014/main" val="1833899197"/>
                  </a:ext>
                </a:extLst>
              </a:tr>
              <a:tr h="538836">
                <a:tc>
                  <a:txBody>
                    <a:bodyPr/>
                    <a:lstStyle/>
                    <a:p>
                      <a:pPr algn="ctr">
                        <a:lnSpc>
                          <a:spcPct val="100000"/>
                        </a:lnSpc>
                        <a:spcAft>
                          <a:spcPts val="0"/>
                        </a:spcAft>
                        <a:buNone/>
                      </a:pPr>
                      <a:r>
                        <a:rPr lang="zh-CN" altLang="en-US" sz="1200" kern="100" dirty="0">
                          <a:effectLst/>
                          <a:sym typeface="Arial" panose="020B0604020202020204" pitchFamily="34" charset="0"/>
                        </a:rPr>
                        <a:t>法国</a:t>
                      </a:r>
                      <a:endParaRPr lang="en-US" altLang="zh-CN" sz="1200" kern="100" dirty="0">
                        <a:effectLst/>
                        <a:sym typeface="Arial" panose="020B0604020202020204" pitchFamily="34" charset="0"/>
                      </a:endParaRPr>
                    </a:p>
                    <a:p>
                      <a:pPr algn="ctr">
                        <a:lnSpc>
                          <a:spcPct val="100000"/>
                        </a:lnSpc>
                        <a:spcAft>
                          <a:spcPts val="0"/>
                        </a:spcAft>
                        <a:buNone/>
                      </a:pPr>
                      <a:r>
                        <a:rPr lang="zh-CN" sz="1200" kern="100" dirty="0">
                          <a:effectLst/>
                          <a:sym typeface="Arial" panose="020B0604020202020204" pitchFamily="34" charset="0"/>
                        </a:rPr>
                        <a:t>原研标准</a:t>
                      </a:r>
                      <a:endParaRPr lang="zh-CN" sz="1400" kern="100" dirty="0">
                        <a:effectLst/>
                        <a:latin typeface="Arial" panose="020B0604020202020204" pitchFamily="34" charset="0"/>
                        <a:ea typeface="微软雅黑" panose="020B0503020204020204" pitchFamily="34" charset="-122"/>
                        <a:cs typeface="Times New Roman" panose="02020603050405020304" pitchFamily="18" charset="0"/>
                        <a:sym typeface="Arial" panose="020B0604020202020204" pitchFamily="34" charset="0"/>
                      </a:endParaRPr>
                    </a:p>
                  </a:txBody>
                  <a:tcPr marL="137160" marR="137160" marT="137160" marB="137160" anchor="ctr"/>
                </a:tc>
                <a:tc>
                  <a:txBody>
                    <a:bodyPr/>
                    <a:lstStyle/>
                    <a:p>
                      <a:pPr algn="ctr">
                        <a:lnSpc>
                          <a:spcPct val="100000"/>
                        </a:lnSpc>
                        <a:spcAft>
                          <a:spcPts val="0"/>
                        </a:spcAft>
                        <a:buNone/>
                      </a:pPr>
                      <a:r>
                        <a:rPr lang="zh-CN" sz="1200" kern="100" dirty="0">
                          <a:effectLst/>
                          <a:sym typeface="Arial" panose="020B0604020202020204" pitchFamily="34" charset="0"/>
                        </a:rPr>
                        <a:t>未控制</a:t>
                      </a:r>
                      <a:endParaRPr lang="zh-CN" sz="1400" kern="100" dirty="0">
                        <a:effectLst/>
                        <a:latin typeface="Arial" panose="020B0604020202020204" pitchFamily="34" charset="0"/>
                        <a:ea typeface="微软雅黑" panose="020B0503020204020204" pitchFamily="34" charset="-122"/>
                        <a:cs typeface="Times New Roman" panose="02020603050405020304" pitchFamily="18" charset="0"/>
                        <a:sym typeface="Arial" panose="020B0604020202020204" pitchFamily="34" charset="0"/>
                      </a:endParaRPr>
                    </a:p>
                  </a:txBody>
                  <a:tcPr marL="137160" marR="137160" marT="137160" marB="137160" anchor="ctr"/>
                </a:tc>
                <a:tc>
                  <a:txBody>
                    <a:bodyPr/>
                    <a:lstStyle/>
                    <a:p>
                      <a:pPr algn="ctr">
                        <a:lnSpc>
                          <a:spcPct val="100000"/>
                        </a:lnSpc>
                        <a:spcAft>
                          <a:spcPts val="0"/>
                        </a:spcAft>
                        <a:buNone/>
                      </a:pPr>
                      <a:r>
                        <a:rPr lang="zh-CN" sz="1200" kern="100" dirty="0">
                          <a:effectLst/>
                          <a:sym typeface="Arial" panose="020B0604020202020204" pitchFamily="34" charset="0"/>
                        </a:rPr>
                        <a:t>未控制</a:t>
                      </a:r>
                      <a:endParaRPr lang="zh-CN" sz="1400" kern="100" dirty="0">
                        <a:effectLst/>
                        <a:latin typeface="Arial" panose="020B0604020202020204" pitchFamily="34" charset="0"/>
                        <a:ea typeface="微软雅黑" panose="020B0503020204020204" pitchFamily="34" charset="-122"/>
                        <a:cs typeface="Times New Roman" panose="02020603050405020304" pitchFamily="18" charset="0"/>
                        <a:sym typeface="Arial" panose="020B0604020202020204" pitchFamily="34" charset="0"/>
                      </a:endParaRPr>
                    </a:p>
                  </a:txBody>
                  <a:tcPr marL="137160" marR="137160" marT="137160" marB="137160" anchor="ctr"/>
                </a:tc>
                <a:extLst>
                  <a:ext uri="{0D108BD9-81ED-4DB2-BD59-A6C34878D82A}">
                    <a16:rowId xmlns:a16="http://schemas.microsoft.com/office/drawing/2014/main" val="3285112726"/>
                  </a:ext>
                </a:extLst>
              </a:tr>
            </a:tbl>
          </a:graphicData>
        </a:graphic>
      </p:graphicFrame>
      <p:sp>
        <p:nvSpPr>
          <p:cNvPr id="12" name="内容占位符 2">
            <a:extLst>
              <a:ext uri="{FF2B5EF4-FFF2-40B4-BE49-F238E27FC236}">
                <a16:creationId xmlns:a16="http://schemas.microsoft.com/office/drawing/2014/main" id="{DD42A035-ECE4-87E1-1412-4DEEC2C3313E}"/>
              </a:ext>
            </a:extLst>
          </p:cNvPr>
          <p:cNvSpPr txBox="1">
            <a:spLocks/>
          </p:cNvSpPr>
          <p:nvPr/>
        </p:nvSpPr>
        <p:spPr bwMode="auto">
          <a:xfrm>
            <a:off x="2187153" y="1705431"/>
            <a:ext cx="2046201" cy="3844617"/>
          </a:xfrm>
          <a:prstGeom prst="rect">
            <a:avLst/>
          </a:prstGeom>
          <a:ln w="12700" cap="flat" cmpd="sng" algn="ctr">
            <a:solidFill>
              <a:srgbClr val="D73D3D"/>
            </a:solidFill>
            <a:prstDash val="sysDot"/>
            <a:miter lim="800000"/>
            <a:headEnd/>
            <a:tailEnd/>
          </a:ln>
        </p:spPr>
        <p:style>
          <a:lnRef idx="2">
            <a:schemeClr val="accent1"/>
          </a:lnRef>
          <a:fillRef idx="1">
            <a:schemeClr val="lt1"/>
          </a:fillRef>
          <a:effectRef idx="0">
            <a:schemeClr val="accent1"/>
          </a:effectRef>
          <a:fontRef idx="minor">
            <a:schemeClr val="dk1"/>
          </a:fontRef>
        </p:style>
        <p:txBody>
          <a:bodyPr vert="horz" wrap="square" lIns="91440" tIns="45720" rIns="91440" bIns="45720" numCol="1" anchor="t" anchorCtr="0" compatLnSpc="1">
            <a:prstTxWarp prst="textNoShape">
              <a:avLst/>
            </a:prstTxWarp>
            <a:noAutofit/>
          </a:bodyPr>
          <a:lstStyle>
            <a:lvl1pPr marL="228600" indent="-228600" algn="l" rtl="0" eaLnBrk="0" fontAlgn="base" hangingPunct="0">
              <a:lnSpc>
                <a:spcPct val="100000"/>
              </a:lnSpc>
              <a:spcBef>
                <a:spcPts val="1000"/>
              </a:spcBef>
              <a:spcAft>
                <a:spcPct val="0"/>
              </a:spcAft>
              <a:buFont typeface="Arial" panose="020B0604020202020204" pitchFamily="34" charset="0"/>
              <a:buChar char="•"/>
              <a:defRPr sz="2000" b="1" kern="1200">
                <a:solidFill>
                  <a:schemeClr val="dk1"/>
                </a:solidFill>
                <a:latin typeface="+mn-lt"/>
                <a:ea typeface="+mn-ea"/>
                <a:cs typeface="+mn-cs"/>
              </a:defRPr>
            </a:lvl1pPr>
            <a:lvl2pPr marL="685800" lvl="1" indent="-228600" algn="l" rtl="0" eaLnBrk="0" fontAlgn="base" hangingPunct="0">
              <a:lnSpc>
                <a:spcPct val="100000"/>
              </a:lnSpc>
              <a:spcBef>
                <a:spcPts val="500"/>
              </a:spcBef>
              <a:spcAft>
                <a:spcPct val="0"/>
              </a:spcAft>
              <a:buFont typeface="Arial" panose="020B0604020202020204" pitchFamily="34" charset="0"/>
              <a:buChar char="•"/>
              <a:defRPr sz="2000" b="1" kern="1200">
                <a:solidFill>
                  <a:schemeClr val="dk1"/>
                </a:solidFill>
                <a:latin typeface="+mn-lt"/>
                <a:ea typeface="+mn-ea"/>
                <a:cs typeface="+mn-cs"/>
              </a:defRPr>
            </a:lvl2pPr>
            <a:lvl3pPr marL="1143000" lvl="2" indent="-228600" algn="l" rtl="0" eaLnBrk="0" fontAlgn="base" hangingPunct="0">
              <a:lnSpc>
                <a:spcPct val="100000"/>
              </a:lnSpc>
              <a:spcBef>
                <a:spcPts val="500"/>
              </a:spcBef>
              <a:spcAft>
                <a:spcPct val="0"/>
              </a:spcAft>
              <a:buFont typeface="Arial" panose="020B0604020202020204" pitchFamily="34" charset="0"/>
              <a:buChar char="•"/>
              <a:defRPr sz="2000" b="1" kern="1200">
                <a:solidFill>
                  <a:schemeClr val="dk1"/>
                </a:solidFill>
                <a:latin typeface="+mn-lt"/>
                <a:ea typeface="+mn-ea"/>
                <a:cs typeface="+mn-cs"/>
              </a:defRPr>
            </a:lvl3pPr>
            <a:lvl4pPr marL="1600200" lvl="3" indent="-228600" algn="l" rtl="0" eaLnBrk="0" fontAlgn="base" hangingPunct="0">
              <a:lnSpc>
                <a:spcPct val="100000"/>
              </a:lnSpc>
              <a:spcBef>
                <a:spcPts val="500"/>
              </a:spcBef>
              <a:spcAft>
                <a:spcPct val="0"/>
              </a:spcAft>
              <a:buFont typeface="Arial" panose="020B0604020202020204" pitchFamily="34" charset="0"/>
              <a:buChar char="•"/>
              <a:defRPr sz="2000" b="1" kern="1200">
                <a:solidFill>
                  <a:schemeClr val="dk1"/>
                </a:solidFill>
                <a:latin typeface="+mn-lt"/>
                <a:ea typeface="+mn-ea"/>
                <a:cs typeface="+mn-cs"/>
              </a:defRPr>
            </a:lvl4pPr>
            <a:lvl5pPr marL="2057400" lvl="4" indent="-228600" algn="l" rtl="0" eaLnBrk="0" fontAlgn="base" hangingPunct="0">
              <a:lnSpc>
                <a:spcPct val="100000"/>
              </a:lnSpc>
              <a:spcBef>
                <a:spcPts val="500"/>
              </a:spcBef>
              <a:spcAft>
                <a:spcPct val="0"/>
              </a:spcAft>
              <a:buFont typeface="Arial" panose="020B0604020202020204" pitchFamily="34" charset="0"/>
              <a:buChar char="•"/>
              <a:defRPr sz="2000" b="1" kern="1200">
                <a:solidFill>
                  <a:schemeClr val="dk1"/>
                </a:solidFill>
                <a:latin typeface="+mn-lt"/>
                <a:ea typeface="+mn-ea"/>
                <a:cs typeface="+mn-cs"/>
              </a:defRPr>
            </a:lvl5pPr>
            <a:lvl6pPr marL="2514600" lvl="5" indent="-228600" algn="l" defTabSz="914400" eaLnBrk="1" fontAlgn="base" latinLnBrk="0" hangingPunct="1">
              <a:lnSpc>
                <a:spcPct val="125000"/>
              </a:lnSpc>
              <a:spcBef>
                <a:spcPts val="500"/>
              </a:spcBef>
              <a:spcAft>
                <a:spcPct val="0"/>
              </a:spcAft>
              <a:buFont typeface="Arial" panose="020B0604020202020204" pitchFamily="34" charset="0"/>
              <a:buChar char="•"/>
              <a:defRPr sz="1400" b="0" i="0" u="none" kern="1200" baseline="0">
                <a:solidFill>
                  <a:schemeClr val="dk1"/>
                </a:solidFill>
                <a:latin typeface="+mn-lt"/>
                <a:ea typeface="+mn-ea"/>
                <a:cs typeface="+mn-cs"/>
              </a:defRPr>
            </a:lvl6pPr>
            <a:lvl7pPr marL="2971800" lvl="6" indent="-228600" algn="l" defTabSz="914400" eaLnBrk="1" fontAlgn="base" latinLnBrk="0" hangingPunct="1">
              <a:lnSpc>
                <a:spcPct val="125000"/>
              </a:lnSpc>
              <a:spcBef>
                <a:spcPts val="500"/>
              </a:spcBef>
              <a:spcAft>
                <a:spcPct val="0"/>
              </a:spcAft>
              <a:buFont typeface="Arial" panose="020B0604020202020204" pitchFamily="34" charset="0"/>
              <a:buChar char="•"/>
              <a:defRPr sz="1400" b="0" i="0" u="none" kern="1200" baseline="0">
                <a:solidFill>
                  <a:schemeClr val="dk1"/>
                </a:solidFill>
                <a:latin typeface="+mn-lt"/>
                <a:ea typeface="+mn-ea"/>
                <a:cs typeface="+mn-cs"/>
              </a:defRPr>
            </a:lvl7pPr>
            <a:lvl8pPr marL="3429000" lvl="7" indent="-228600" algn="l" defTabSz="914400" eaLnBrk="1" fontAlgn="base" latinLnBrk="0" hangingPunct="1">
              <a:lnSpc>
                <a:spcPct val="125000"/>
              </a:lnSpc>
              <a:spcBef>
                <a:spcPts val="500"/>
              </a:spcBef>
              <a:spcAft>
                <a:spcPct val="0"/>
              </a:spcAft>
              <a:buFont typeface="Arial" panose="020B0604020202020204" pitchFamily="34" charset="0"/>
              <a:buChar char="•"/>
              <a:defRPr sz="1400" b="0" i="0" u="none" kern="1200" baseline="0">
                <a:solidFill>
                  <a:schemeClr val="dk1"/>
                </a:solidFill>
                <a:latin typeface="+mn-lt"/>
                <a:ea typeface="+mn-ea"/>
                <a:cs typeface="+mn-cs"/>
              </a:defRPr>
            </a:lvl8pPr>
            <a:lvl9pPr marL="3886200" lvl="8" indent="-228600" algn="l" defTabSz="914400" eaLnBrk="1" fontAlgn="base" latinLnBrk="0" hangingPunct="1">
              <a:lnSpc>
                <a:spcPct val="125000"/>
              </a:lnSpc>
              <a:spcBef>
                <a:spcPts val="500"/>
              </a:spcBef>
              <a:spcAft>
                <a:spcPct val="0"/>
              </a:spcAft>
              <a:buFont typeface="Arial" panose="020B0604020202020204" pitchFamily="34" charset="0"/>
              <a:buChar char="•"/>
              <a:defRPr sz="1400" b="0" i="0" u="none" kern="1200" baseline="0">
                <a:solidFill>
                  <a:schemeClr val="dk1"/>
                </a:solidFill>
                <a:latin typeface="+mn-lt"/>
                <a:ea typeface="+mn-ea"/>
                <a:cs typeface="+mn-cs"/>
              </a:defRPr>
            </a:lvl9pPr>
          </a:lstStyle>
          <a:p>
            <a:pPr>
              <a:lnSpc>
                <a:spcPct val="150000"/>
              </a:lnSpc>
              <a:spcBef>
                <a:spcPts val="0"/>
              </a:spcBef>
              <a:buFont typeface="Wingdings" panose="05000000000000000000" pitchFamily="2" charset="2"/>
              <a:buChar char="Ø"/>
            </a:pPr>
            <a:r>
              <a:rPr lang="zh-CN" altLang="en-US" sz="1400" dirty="0">
                <a:latin typeface="Arial" panose="020B0604020202020204" pitchFamily="34" charset="0"/>
                <a:ea typeface="微软雅黑" panose="020B0503020204020204" pitchFamily="34" charset="-122"/>
                <a:sym typeface="Arial" panose="020B0604020202020204" pitchFamily="34" charset="0"/>
              </a:rPr>
              <a:t>北京四环通过研究发现</a:t>
            </a:r>
            <a:r>
              <a:rPr lang="en-US" altLang="zh-CN" sz="1400" b="0" baseline="30000" dirty="0">
                <a:latin typeface="Arial" panose="020B0604020202020204" pitchFamily="34" charset="0"/>
                <a:ea typeface="微软雅黑" panose="020B0503020204020204" pitchFamily="34" charset="-122"/>
                <a:sym typeface="Arial" panose="020B0604020202020204" pitchFamily="34" charset="0"/>
              </a:rPr>
              <a:t>1-2</a:t>
            </a:r>
            <a:r>
              <a:rPr lang="zh-CN" altLang="en-US" sz="1400" dirty="0">
                <a:latin typeface="Arial" panose="020B0604020202020204" pitchFamily="34" charset="0"/>
                <a:ea typeface="微软雅黑" panose="020B0503020204020204" pitchFamily="34" charset="-122"/>
                <a:sym typeface="Arial" panose="020B0604020202020204" pitchFamily="34" charset="0"/>
              </a:rPr>
              <a:t>：</a:t>
            </a:r>
            <a:r>
              <a:rPr lang="zh-CN" altLang="en-US" sz="1400" b="0" dirty="0">
                <a:latin typeface="Arial" panose="020B0604020202020204" pitchFamily="34" charset="0"/>
                <a:ea typeface="微软雅黑" panose="020B0503020204020204" pitchFamily="34" charset="-122"/>
                <a:sym typeface="Arial" panose="020B0604020202020204" pitchFamily="34" charset="0"/>
              </a:rPr>
              <a:t>桂哌齐特引起血液系统不良反应是由桂哌齐特</a:t>
            </a:r>
            <a:r>
              <a:rPr lang="zh-CN" altLang="en-US" sz="1400" dirty="0">
                <a:solidFill>
                  <a:srgbClr val="FF0000"/>
                </a:solidFill>
                <a:latin typeface="Arial" panose="020B0604020202020204" pitchFamily="34" charset="0"/>
                <a:ea typeface="微软雅黑" panose="020B0503020204020204" pitchFamily="34" charset="-122"/>
                <a:sym typeface="Arial" panose="020B0604020202020204" pitchFamily="34" charset="0"/>
              </a:rPr>
              <a:t>氮氧化合物</a:t>
            </a:r>
            <a:r>
              <a:rPr lang="zh-CN" altLang="en-US" sz="1400" b="0" dirty="0">
                <a:latin typeface="Arial" panose="020B0604020202020204" pitchFamily="34" charset="0"/>
                <a:ea typeface="微软雅黑" panose="020B0503020204020204" pitchFamily="34" charset="-122"/>
                <a:sym typeface="Arial" panose="020B0604020202020204" pitchFamily="34" charset="0"/>
              </a:rPr>
              <a:t>引起，控制</a:t>
            </a:r>
            <a:r>
              <a:rPr lang="zh-CN" altLang="en-US" sz="1400" dirty="0">
                <a:solidFill>
                  <a:srgbClr val="FF0000"/>
                </a:solidFill>
                <a:latin typeface="Arial" panose="020B0604020202020204" pitchFamily="34" charset="0"/>
                <a:ea typeface="微软雅黑" panose="020B0503020204020204" pitchFamily="34" charset="-122"/>
                <a:sym typeface="Arial" panose="020B0604020202020204" pitchFamily="34" charset="0"/>
              </a:rPr>
              <a:t>其含量不高于</a:t>
            </a:r>
            <a:r>
              <a:rPr lang="en-US" altLang="zh-CN" sz="1400" dirty="0">
                <a:solidFill>
                  <a:srgbClr val="FF0000"/>
                </a:solidFill>
                <a:latin typeface="Arial" panose="020B0604020202020204" pitchFamily="34" charset="0"/>
                <a:ea typeface="微软雅黑" panose="020B0503020204020204" pitchFamily="34" charset="-122"/>
                <a:sym typeface="Arial" panose="020B0604020202020204" pitchFamily="34" charset="0"/>
              </a:rPr>
              <a:t>0.2%</a:t>
            </a:r>
            <a:r>
              <a:rPr lang="zh-CN" altLang="en-US" sz="1400" dirty="0">
                <a:solidFill>
                  <a:srgbClr val="FF0000"/>
                </a:solidFill>
                <a:latin typeface="Arial" panose="020B0604020202020204" pitchFamily="34" charset="0"/>
                <a:ea typeface="微软雅黑" panose="020B0503020204020204" pitchFamily="34" charset="-122"/>
                <a:sym typeface="Arial" panose="020B0604020202020204" pitchFamily="34" charset="0"/>
              </a:rPr>
              <a:t>时，不会产生血液毒性。</a:t>
            </a:r>
            <a:endParaRPr lang="en-US" altLang="zh-CN" sz="1400" b="0" dirty="0">
              <a:latin typeface="Arial" panose="020B0604020202020204" pitchFamily="34" charset="0"/>
              <a:ea typeface="微软雅黑" panose="020B0503020204020204" pitchFamily="34" charset="-122"/>
              <a:sym typeface="Arial" panose="020B0604020202020204" pitchFamily="34" charset="0"/>
            </a:endParaRPr>
          </a:p>
          <a:p>
            <a:pPr>
              <a:lnSpc>
                <a:spcPct val="150000"/>
              </a:lnSpc>
              <a:spcBef>
                <a:spcPts val="0"/>
              </a:spcBef>
              <a:buFont typeface="Wingdings" panose="05000000000000000000" pitchFamily="2" charset="2"/>
              <a:buChar char="Ø"/>
            </a:pPr>
            <a:r>
              <a:rPr lang="zh-CN" altLang="en-US" sz="1400" b="0" dirty="0">
                <a:latin typeface="Arial" panose="020B0604020202020204" pitchFamily="34" charset="0"/>
                <a:ea typeface="微软雅黑" panose="020B0503020204020204" pitchFamily="34" charset="-122"/>
                <a:sym typeface="Arial" panose="020B0604020202020204" pitchFamily="34" charset="0"/>
              </a:rPr>
              <a:t>围绕技术工艺及创新成果，北京四环桂哌齐特共</a:t>
            </a:r>
            <a:r>
              <a:rPr lang="zh-CN" altLang="en-US" sz="1400" dirty="0">
                <a:solidFill>
                  <a:srgbClr val="FF0000"/>
                </a:solidFill>
                <a:latin typeface="Arial" panose="020B0604020202020204" pitchFamily="34" charset="0"/>
                <a:ea typeface="微软雅黑" panose="020B0503020204020204" pitchFamily="34" charset="-122"/>
                <a:sym typeface="Arial" panose="020B0604020202020204" pitchFamily="34" charset="0"/>
              </a:rPr>
              <a:t>获得</a:t>
            </a:r>
            <a:r>
              <a:rPr lang="en-US" altLang="zh-CN" sz="1400" dirty="0">
                <a:solidFill>
                  <a:srgbClr val="FF0000"/>
                </a:solidFill>
                <a:latin typeface="Arial" panose="020B0604020202020204" pitchFamily="34" charset="0"/>
                <a:ea typeface="微软雅黑" panose="020B0503020204020204" pitchFamily="34" charset="-122"/>
                <a:sym typeface="Arial" panose="020B0604020202020204" pitchFamily="34" charset="0"/>
              </a:rPr>
              <a:t>13</a:t>
            </a:r>
            <a:r>
              <a:rPr lang="zh-CN" altLang="en-US" sz="1400" dirty="0">
                <a:solidFill>
                  <a:srgbClr val="FF0000"/>
                </a:solidFill>
                <a:latin typeface="Arial" panose="020B0604020202020204" pitchFamily="34" charset="0"/>
                <a:ea typeface="微软雅黑" panose="020B0503020204020204" pitchFamily="34" charset="-122"/>
                <a:sym typeface="Arial" panose="020B0604020202020204" pitchFamily="34" charset="0"/>
              </a:rPr>
              <a:t>项国家专利</a:t>
            </a:r>
          </a:p>
        </p:txBody>
      </p:sp>
      <p:sp>
        <p:nvSpPr>
          <p:cNvPr id="13" name="圆角矩形 8">
            <a:extLst>
              <a:ext uri="{FF2B5EF4-FFF2-40B4-BE49-F238E27FC236}">
                <a16:creationId xmlns:a16="http://schemas.microsoft.com/office/drawing/2014/main" id="{CF7F6E5F-2F9F-7BC6-A70C-9CC77E7E1AA4}"/>
              </a:ext>
            </a:extLst>
          </p:cNvPr>
          <p:cNvSpPr/>
          <p:nvPr/>
        </p:nvSpPr>
        <p:spPr>
          <a:xfrm>
            <a:off x="596935" y="1123497"/>
            <a:ext cx="3716447" cy="425725"/>
          </a:xfrm>
          <a:prstGeom prst="roundRect">
            <a:avLst>
              <a:gd name="adj" fmla="val 20000"/>
            </a:avLst>
          </a:prstGeom>
          <a:solidFill>
            <a:srgbClr val="C00000"/>
          </a:solidFill>
          <a:ln/>
        </p:spPr>
        <p:style>
          <a:lnRef idx="0">
            <a:schemeClr val="accent2"/>
          </a:lnRef>
          <a:fillRef idx="3">
            <a:schemeClr val="accent2"/>
          </a:fillRef>
          <a:effectRef idx="3">
            <a:schemeClr val="accent2"/>
          </a:effectRef>
          <a:fontRef idx="minor">
            <a:schemeClr val="lt1"/>
          </a:fontRef>
        </p:style>
        <p:txBody>
          <a:bodyPr rot="0" spcFirstLastPara="0" vert="horz" wrap="square" lIns="91440" tIns="45720" rIns="91440" bIns="45720" numCol="1" spcCol="0" rtlCol="0" fromWordArt="0" anchor="ctr" anchorCtr="0" forceAA="0" compatLnSpc="1">
            <a:normAutofit fontScale="92500" lnSpcReduction="10000"/>
          </a:bodyPr>
          <a:lstStyle/>
          <a:p>
            <a:pPr algn="ctr"/>
            <a:r>
              <a:rPr lang="zh-CN" altLang="en-US" sz="2000" b="1" dirty="0">
                <a:solidFill>
                  <a:srgbClr val="FFFF00"/>
                </a:solidFill>
                <a:latin typeface="Arial" panose="020B0604020202020204" pitchFamily="34" charset="0"/>
                <a:ea typeface="微软雅黑" panose="020B0503020204020204" pitchFamily="34" charset="-122"/>
                <a:sym typeface="Arial" panose="020B0604020202020204" pitchFamily="34" charset="0"/>
              </a:rPr>
              <a:t>获得</a:t>
            </a:r>
            <a:r>
              <a:rPr lang="zh-CN" altLang="en-US" sz="2000" b="1">
                <a:solidFill>
                  <a:srgbClr val="FFFF00"/>
                </a:solidFill>
                <a:latin typeface="Arial" panose="020B0604020202020204" pitchFamily="34" charset="0"/>
                <a:ea typeface="微软雅黑" panose="020B0503020204020204" pitchFamily="34" charset="-122"/>
                <a:sym typeface="Arial" panose="020B0604020202020204" pitchFamily="34" charset="0"/>
              </a:rPr>
              <a:t>国家“重大新药创制”支持</a:t>
            </a:r>
            <a:endParaRPr lang="zh-CN" altLang="en-US" sz="2000" b="1" baseline="30000" dirty="0">
              <a:solidFill>
                <a:srgbClr val="FFFF00"/>
              </a:solidFill>
              <a:latin typeface="Arial" panose="020B0604020202020204" pitchFamily="34" charset="0"/>
              <a:ea typeface="微软雅黑" panose="020B0503020204020204" pitchFamily="34" charset="-122"/>
              <a:sym typeface="Arial" panose="020B0604020202020204" pitchFamily="34" charset="0"/>
            </a:endParaRPr>
          </a:p>
        </p:txBody>
      </p:sp>
      <p:sp>
        <p:nvSpPr>
          <p:cNvPr id="15" name="圆角矩形 8">
            <a:extLst>
              <a:ext uri="{FF2B5EF4-FFF2-40B4-BE49-F238E27FC236}">
                <a16:creationId xmlns:a16="http://schemas.microsoft.com/office/drawing/2014/main" id="{CF7F6E5F-2F9F-7BC6-A70C-9CC77E7E1AA4}"/>
              </a:ext>
            </a:extLst>
          </p:cNvPr>
          <p:cNvSpPr/>
          <p:nvPr/>
        </p:nvSpPr>
        <p:spPr>
          <a:xfrm>
            <a:off x="4571561" y="1130723"/>
            <a:ext cx="7266303" cy="425725"/>
          </a:xfrm>
          <a:prstGeom prst="roundRect">
            <a:avLst>
              <a:gd name="adj" fmla="val 20000"/>
            </a:avLst>
          </a:prstGeom>
          <a:solidFill>
            <a:srgbClr val="C00000"/>
          </a:solidFill>
          <a:ln/>
        </p:spPr>
        <p:style>
          <a:lnRef idx="0">
            <a:schemeClr val="accent2"/>
          </a:lnRef>
          <a:fillRef idx="3">
            <a:schemeClr val="accent2"/>
          </a:fillRef>
          <a:effectRef idx="3">
            <a:schemeClr val="accent2"/>
          </a:effectRef>
          <a:fontRef idx="minor">
            <a:schemeClr val="lt1"/>
          </a:fontRef>
        </p:style>
        <p:txBody>
          <a:bodyPr rot="0" spcFirstLastPara="0" vert="horz" wrap="square" lIns="91440" tIns="45720" rIns="91440" bIns="45720" numCol="1" spcCol="0" rtlCol="0" fromWordArt="0" anchor="ctr" anchorCtr="0" forceAA="0" compatLnSpc="1">
            <a:normAutofit lnSpcReduction="10000"/>
          </a:bodyPr>
          <a:lstStyle/>
          <a:p>
            <a:pPr algn="ctr"/>
            <a:r>
              <a:rPr lang="zh-CN" altLang="en-US" sz="2000" b="1" dirty="0">
                <a:solidFill>
                  <a:srgbClr val="FFFF00"/>
                </a:solidFill>
                <a:latin typeface="Arial" panose="020B0604020202020204" pitchFamily="34" charset="0"/>
                <a:ea typeface="微软雅黑" panose="020B0503020204020204" pitchFamily="34" charset="-122"/>
                <a:sym typeface="Arial" panose="020B0604020202020204" pitchFamily="34" charset="0"/>
              </a:rPr>
              <a:t>主导质量标准制定，国内标准高于法国原研</a:t>
            </a:r>
            <a:endParaRPr lang="zh-CN" altLang="en-US" sz="2000" b="1" baseline="30000" dirty="0">
              <a:solidFill>
                <a:srgbClr val="FFFF00"/>
              </a:solidFill>
              <a:latin typeface="Arial" panose="020B0604020202020204" pitchFamily="34" charset="0"/>
              <a:ea typeface="微软雅黑" panose="020B0503020204020204" pitchFamily="34" charset="-122"/>
              <a:sym typeface="Arial" panose="020B0604020202020204" pitchFamily="34" charset="0"/>
            </a:endParaRPr>
          </a:p>
        </p:txBody>
      </p:sp>
      <p:sp>
        <p:nvSpPr>
          <p:cNvPr id="17" name="矩形 16"/>
          <p:cNvSpPr/>
          <p:nvPr/>
        </p:nvSpPr>
        <p:spPr>
          <a:xfrm>
            <a:off x="489802" y="3962144"/>
            <a:ext cx="1744966" cy="646331"/>
          </a:xfrm>
          <a:prstGeom prst="rect">
            <a:avLst/>
          </a:prstGeom>
        </p:spPr>
        <p:txBody>
          <a:bodyPr wrap="square">
            <a:spAutoFit/>
          </a:bodyPr>
          <a:lstStyle/>
          <a:p>
            <a:pPr>
              <a:spcBef>
                <a:spcPts val="0"/>
              </a:spcBef>
            </a:pPr>
            <a:r>
              <a:rPr lang="zh-CN" altLang="en-US" sz="1200" dirty="0"/>
              <a:t>科技重大专项项目名称：马来酸桂哌齐特原料及注射液技术改造</a:t>
            </a:r>
            <a:endParaRPr lang="en-US" altLang="zh-CN" sz="1200" dirty="0">
              <a:latin typeface="Arial" panose="020B0604020202020204" pitchFamily="34" charset="0"/>
              <a:ea typeface="微软雅黑" panose="020B0503020204020204" pitchFamily="34" charset="-122"/>
              <a:sym typeface="Arial" panose="020B0604020202020204" pitchFamily="34" charset="0"/>
            </a:endParaRPr>
          </a:p>
        </p:txBody>
      </p:sp>
    </p:spTree>
    <p:extLst>
      <p:ext uri="{BB962C8B-B14F-4D97-AF65-F5344CB8AC3E}">
        <p14:creationId xmlns:p14="http://schemas.microsoft.com/office/powerpoint/2010/main" val="6920223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C1FEB8FE-0293-32DE-2E07-994589745E60}"/>
              </a:ext>
            </a:extLst>
          </p:cNvPr>
          <p:cNvSpPr>
            <a:spLocks noGrp="1"/>
          </p:cNvSpPr>
          <p:nvPr>
            <p:ph type="title"/>
          </p:nvPr>
        </p:nvSpPr>
        <p:spPr>
          <a:xfrm>
            <a:off x="718196" y="181220"/>
            <a:ext cx="11473804" cy="1079500"/>
          </a:xfrm>
        </p:spPr>
        <p:txBody>
          <a:bodyPr/>
          <a:lstStyle/>
          <a:p>
            <a:r>
              <a:rPr lang="zh-CN" altLang="en-US" sz="2800" dirty="0">
                <a:latin typeface="Arial" panose="020B0604020202020204" pitchFamily="34" charset="0"/>
                <a:ea typeface="微软雅黑" panose="020B0503020204020204" pitchFamily="34" charset="-122"/>
                <a:sym typeface="Arial" panose="020B0604020202020204" pitchFamily="34" charset="0"/>
              </a:rPr>
              <a:t>创新性：</a:t>
            </a:r>
            <a:r>
              <a:rPr lang="zh-CN" altLang="en-US" sz="2400" dirty="0">
                <a:latin typeface="Arial" panose="020B0604020202020204" pitchFamily="34" charset="0"/>
                <a:ea typeface="微软雅黑" panose="020B0503020204020204" pitchFamily="34" charset="-122"/>
                <a:sym typeface="Arial" panose="020B0604020202020204" pitchFamily="34" charset="0"/>
              </a:rPr>
              <a:t>桂哌齐特技术创新效果</a:t>
            </a:r>
            <a:r>
              <a:rPr lang="en-US" altLang="zh-CN" sz="2400" dirty="0">
                <a:latin typeface="Arial" panose="020B0604020202020204" pitchFamily="34" charset="0"/>
                <a:ea typeface="微软雅黑" panose="020B0503020204020204" pitchFamily="34" charset="-122"/>
                <a:sym typeface="Arial" panose="020B0604020202020204" pitchFamily="34" charset="0"/>
              </a:rPr>
              <a:t>-</a:t>
            </a:r>
            <a:r>
              <a:rPr lang="zh-CN" altLang="en-US" sz="2400" dirty="0">
                <a:solidFill>
                  <a:srgbClr val="FF0000"/>
                </a:solidFill>
                <a:latin typeface="Arial" panose="020B0604020202020204" pitchFamily="34" charset="0"/>
                <a:ea typeface="微软雅黑" panose="020B0503020204020204" pitchFamily="34" charset="-122"/>
                <a:sym typeface="Arial" panose="020B0604020202020204" pitchFamily="34" charset="0"/>
              </a:rPr>
              <a:t>将氮氧化合物控制在安全含量范围内</a:t>
            </a:r>
            <a:r>
              <a:rPr lang="en-US" altLang="zh-CN" sz="2400" dirty="0">
                <a:solidFill>
                  <a:srgbClr val="FF0000"/>
                </a:solidFill>
                <a:latin typeface="Arial" panose="020B0604020202020204" pitchFamily="34" charset="0"/>
                <a:ea typeface="微软雅黑" panose="020B0503020204020204" pitchFamily="34" charset="-122"/>
                <a:sym typeface="Arial" panose="020B0604020202020204" pitchFamily="34" charset="0"/>
              </a:rPr>
              <a:t>(</a:t>
            </a:r>
            <a:r>
              <a:rPr lang="zh-CN" altLang="en-US" sz="2400" dirty="0">
                <a:solidFill>
                  <a:srgbClr val="FF0000"/>
                </a:solidFill>
                <a:latin typeface="Arial" panose="020B0604020202020204" pitchFamily="34" charset="0"/>
                <a:ea typeface="微软雅黑" panose="020B0503020204020204" pitchFamily="34" charset="-122"/>
                <a:sym typeface="Arial" panose="020B0604020202020204" pitchFamily="34" charset="0"/>
              </a:rPr>
              <a:t>≤</a:t>
            </a:r>
            <a:r>
              <a:rPr lang="en-US" altLang="zh-CN" sz="2400" dirty="0">
                <a:solidFill>
                  <a:srgbClr val="FF0000"/>
                </a:solidFill>
                <a:latin typeface="Arial" panose="020B0604020202020204" pitchFamily="34" charset="0"/>
                <a:ea typeface="微软雅黑" panose="020B0503020204020204" pitchFamily="34" charset="-122"/>
                <a:sym typeface="Arial" panose="020B0604020202020204" pitchFamily="34" charset="0"/>
              </a:rPr>
              <a:t>0.2%)</a:t>
            </a:r>
            <a:br>
              <a:rPr lang="en-US" altLang="zh-CN" sz="2400" dirty="0">
                <a:solidFill>
                  <a:srgbClr val="FF0000"/>
                </a:solidFill>
                <a:latin typeface="Arial" panose="020B0604020202020204" pitchFamily="34" charset="0"/>
                <a:ea typeface="微软雅黑" panose="020B0503020204020204" pitchFamily="34" charset="-122"/>
                <a:sym typeface="Arial" panose="020B0604020202020204" pitchFamily="34" charset="0"/>
              </a:rPr>
            </a:br>
            <a:r>
              <a:rPr lang="zh-CN" altLang="en-US" sz="2400" dirty="0">
                <a:solidFill>
                  <a:srgbClr val="FF0000"/>
                </a:solidFill>
                <a:latin typeface="Arial" panose="020B0604020202020204" pitchFamily="34" charset="0"/>
                <a:ea typeface="微软雅黑" panose="020B0503020204020204" pitchFamily="34" charset="-122"/>
                <a:sym typeface="Arial" panose="020B0604020202020204" pitchFamily="34" charset="0"/>
              </a:rPr>
              <a:t>可有效降低血液系统不良反应</a:t>
            </a:r>
            <a:r>
              <a:rPr lang="zh-CN" altLang="en-US" sz="2400" dirty="0">
                <a:latin typeface="Arial" panose="020B0604020202020204" pitchFamily="34" charset="0"/>
                <a:ea typeface="微软雅黑" panose="020B0503020204020204" pitchFamily="34" charset="-122"/>
                <a:sym typeface="Arial" panose="020B0604020202020204" pitchFamily="34" charset="0"/>
              </a:rPr>
              <a:t>，得到临床</a:t>
            </a:r>
            <a:r>
              <a:rPr lang="zh-CN" altLang="en-US" sz="2400" dirty="0">
                <a:solidFill>
                  <a:srgbClr val="FF0000"/>
                </a:solidFill>
                <a:latin typeface="Arial" panose="020B0604020202020204" pitchFamily="34" charset="0"/>
                <a:ea typeface="微软雅黑" panose="020B0503020204020204" pitchFamily="34" charset="-122"/>
                <a:sym typeface="Arial" panose="020B0604020202020204" pitchFamily="34" charset="0"/>
              </a:rPr>
              <a:t>超万例</a:t>
            </a:r>
            <a:r>
              <a:rPr lang="zh-CN" altLang="en-US" sz="2400" dirty="0">
                <a:latin typeface="Arial" panose="020B0604020202020204" pitchFamily="34" charset="0"/>
                <a:ea typeface="微软雅黑" panose="020B0503020204020204" pitchFamily="34" charset="-122"/>
                <a:sym typeface="Arial" panose="020B0604020202020204" pitchFamily="34" charset="0"/>
              </a:rPr>
              <a:t>大数据的充分验证</a:t>
            </a:r>
            <a:endParaRPr lang="zh-CN" altLang="en-US" sz="2800" baseline="30000" dirty="0">
              <a:solidFill>
                <a:srgbClr val="FF0000"/>
              </a:solidFill>
              <a:latin typeface="Arial" panose="020B0604020202020204" pitchFamily="34" charset="0"/>
              <a:ea typeface="微软雅黑" panose="020B0503020204020204" pitchFamily="34" charset="-122"/>
              <a:sym typeface="Arial" panose="020B0604020202020204" pitchFamily="34" charset="0"/>
            </a:endParaRPr>
          </a:p>
        </p:txBody>
      </p:sp>
      <p:sp>
        <p:nvSpPr>
          <p:cNvPr id="3" name="内容占位符 2">
            <a:extLst>
              <a:ext uri="{FF2B5EF4-FFF2-40B4-BE49-F238E27FC236}">
                <a16:creationId xmlns:a16="http://schemas.microsoft.com/office/drawing/2014/main" id="{6B9E4E6E-A7F9-E67B-7BD3-B1637994F01A}"/>
              </a:ext>
            </a:extLst>
          </p:cNvPr>
          <p:cNvSpPr>
            <a:spLocks noGrp="1"/>
          </p:cNvSpPr>
          <p:nvPr>
            <p:ph idx="1"/>
          </p:nvPr>
        </p:nvSpPr>
        <p:spPr>
          <a:xfrm>
            <a:off x="430194" y="1983932"/>
            <a:ext cx="11727602" cy="877163"/>
          </a:xfrm>
          <a:solidFill>
            <a:schemeClr val="accent2">
              <a:lumMod val="20000"/>
              <a:lumOff val="80000"/>
            </a:schemeClr>
          </a:solidFill>
          <a:ln>
            <a:noFill/>
          </a:ln>
        </p:spPr>
        <p:style>
          <a:lnRef idx="1">
            <a:schemeClr val="accent2"/>
          </a:lnRef>
          <a:fillRef idx="2">
            <a:schemeClr val="accent2"/>
          </a:fillRef>
          <a:effectRef idx="1">
            <a:schemeClr val="accent2"/>
          </a:effectRef>
          <a:fontRef idx="minor">
            <a:schemeClr val="dk1"/>
          </a:fontRef>
        </p:style>
        <p:txBody>
          <a:bodyPr wrap="square">
            <a:spAutoFit/>
          </a:bodyPr>
          <a:lstStyle/>
          <a:p>
            <a:pPr marL="0" indent="0" eaLnBrk="1" hangingPunct="1">
              <a:lnSpc>
                <a:spcPct val="150000"/>
              </a:lnSpc>
              <a:buNone/>
            </a:pPr>
            <a:r>
              <a:rPr lang="zh-CN" altLang="en-US" sz="1600" b="0" dirty="0">
                <a:latin typeface="Arial" panose="020B0604020202020204" pitchFamily="34" charset="0"/>
                <a:ea typeface="微软雅黑" panose="020B0503020204020204" pitchFamily="34" charset="-122"/>
                <a:sym typeface="Arial" panose="020B0604020202020204" pitchFamily="34" charset="0"/>
              </a:rPr>
              <a:t>北京大学药学部药物评价中心分析国家药品不良反应监测中心收集的</a:t>
            </a:r>
            <a:r>
              <a:rPr lang="en-US" altLang="zh-CN" sz="1600" b="0" dirty="0">
                <a:latin typeface="Arial" panose="020B0604020202020204" pitchFamily="34" charset="0"/>
                <a:ea typeface="微软雅黑" panose="020B0503020204020204" pitchFamily="34" charset="-122"/>
                <a:sym typeface="Arial" panose="020B0604020202020204" pitchFamily="34" charset="0"/>
              </a:rPr>
              <a:t>2004</a:t>
            </a:r>
            <a:r>
              <a:rPr lang="zh-CN" altLang="en-US" sz="1600" b="0" dirty="0">
                <a:latin typeface="Arial" panose="020B0604020202020204" pitchFamily="34" charset="0"/>
                <a:ea typeface="微软雅黑" panose="020B0503020204020204" pitchFamily="34" charset="-122"/>
                <a:sym typeface="Arial" panose="020B0604020202020204" pitchFamily="34" charset="0"/>
              </a:rPr>
              <a:t>年</a:t>
            </a:r>
            <a:r>
              <a:rPr lang="en-US" altLang="zh-CN" sz="1600" b="0" dirty="0">
                <a:latin typeface="Arial" panose="020B0604020202020204" pitchFamily="34" charset="0"/>
                <a:ea typeface="微软雅黑" panose="020B0503020204020204" pitchFamily="34" charset="-122"/>
                <a:sym typeface="Arial" panose="020B0604020202020204" pitchFamily="34" charset="0"/>
              </a:rPr>
              <a:t>1</a:t>
            </a:r>
            <a:r>
              <a:rPr lang="zh-CN" altLang="en-US" sz="1600" b="0" dirty="0">
                <a:latin typeface="Arial" panose="020B0604020202020204" pitchFamily="34" charset="0"/>
                <a:ea typeface="微软雅黑" panose="020B0503020204020204" pitchFamily="34" charset="-122"/>
                <a:sym typeface="Arial" panose="020B0604020202020204" pitchFamily="34" charset="0"/>
              </a:rPr>
              <a:t>月</a:t>
            </a:r>
            <a:r>
              <a:rPr lang="en-US" altLang="zh-CN" sz="1600" b="0" dirty="0">
                <a:latin typeface="Arial" panose="020B0604020202020204" pitchFamily="34" charset="0"/>
                <a:ea typeface="微软雅黑" panose="020B0503020204020204" pitchFamily="34" charset="-122"/>
                <a:sym typeface="Arial" panose="020B0604020202020204" pitchFamily="34" charset="0"/>
              </a:rPr>
              <a:t>-2016</a:t>
            </a:r>
            <a:r>
              <a:rPr lang="zh-CN" altLang="en-US" sz="1600" b="0" dirty="0">
                <a:latin typeface="Arial" panose="020B0604020202020204" pitchFamily="34" charset="0"/>
                <a:ea typeface="微软雅黑" panose="020B0503020204020204" pitchFamily="34" charset="-122"/>
                <a:sym typeface="Arial" panose="020B0604020202020204" pitchFamily="34" charset="0"/>
              </a:rPr>
              <a:t>年</a:t>
            </a:r>
            <a:r>
              <a:rPr lang="en-US" altLang="zh-CN" sz="1600" b="0" dirty="0">
                <a:latin typeface="Arial" panose="020B0604020202020204" pitchFamily="34" charset="0"/>
                <a:ea typeface="微软雅黑" panose="020B0503020204020204" pitchFamily="34" charset="-122"/>
                <a:sym typeface="Arial" panose="020B0604020202020204" pitchFamily="34" charset="0"/>
              </a:rPr>
              <a:t>12</a:t>
            </a:r>
            <a:r>
              <a:rPr lang="zh-CN" altLang="en-US" sz="1600" b="0" dirty="0">
                <a:latin typeface="Arial" panose="020B0604020202020204" pitchFamily="34" charset="0"/>
                <a:ea typeface="微软雅黑" panose="020B0503020204020204" pitchFamily="34" charset="-122"/>
                <a:sym typeface="Arial" panose="020B0604020202020204" pitchFamily="34" charset="0"/>
              </a:rPr>
              <a:t>月期间马来酸桂哌齐特注射液相关</a:t>
            </a:r>
            <a:r>
              <a:rPr lang="en-US" altLang="zh-CN" sz="1600" b="0" dirty="0">
                <a:latin typeface="Arial" panose="020B0604020202020204" pitchFamily="34" charset="0"/>
                <a:ea typeface="微软雅黑" panose="020B0503020204020204" pitchFamily="34" charset="-122"/>
                <a:sym typeface="Arial" panose="020B0604020202020204" pitchFamily="34" charset="0"/>
              </a:rPr>
              <a:t>ADR </a:t>
            </a:r>
            <a:r>
              <a:rPr lang="en-US" altLang="zh-CN" sz="1800" dirty="0">
                <a:solidFill>
                  <a:srgbClr val="FF0000"/>
                </a:solidFill>
                <a:latin typeface="Arial" panose="020B0604020202020204" pitchFamily="34" charset="0"/>
                <a:ea typeface="微软雅黑" panose="020B0503020204020204" pitchFamily="34" charset="-122"/>
                <a:sym typeface="Arial" panose="020B0604020202020204" pitchFamily="34" charset="0"/>
              </a:rPr>
              <a:t>11952</a:t>
            </a:r>
            <a:r>
              <a:rPr lang="zh-CN" altLang="en-US" sz="1800" dirty="0">
                <a:solidFill>
                  <a:srgbClr val="FF0000"/>
                </a:solidFill>
                <a:latin typeface="Arial" panose="020B0604020202020204" pitchFamily="34" charset="0"/>
                <a:ea typeface="微软雅黑" panose="020B0503020204020204" pitchFamily="34" charset="-122"/>
                <a:sym typeface="Arial" panose="020B0604020202020204" pitchFamily="34" charset="0"/>
              </a:rPr>
              <a:t>例次</a:t>
            </a:r>
            <a:r>
              <a:rPr lang="zh-CN" altLang="en-US" sz="1600" b="0" dirty="0">
                <a:latin typeface="Arial" panose="020B0604020202020204" pitchFamily="34" charset="0"/>
                <a:ea typeface="微软雅黑" panose="020B0503020204020204" pitchFamily="34" charset="-122"/>
                <a:sym typeface="Arial" panose="020B0604020202020204" pitchFamily="34" charset="0"/>
              </a:rPr>
              <a:t>分析显示</a:t>
            </a:r>
            <a:r>
              <a:rPr lang="en-US" altLang="zh-CN" sz="1600" b="0" baseline="30000" dirty="0">
                <a:latin typeface="Arial" panose="020B0604020202020204" pitchFamily="34" charset="0"/>
                <a:ea typeface="微软雅黑" panose="020B0503020204020204" pitchFamily="34" charset="-122"/>
                <a:sym typeface="Arial" panose="020B0604020202020204" pitchFamily="34" charset="0"/>
              </a:rPr>
              <a:t>2</a:t>
            </a:r>
            <a:r>
              <a:rPr lang="zh-CN" altLang="en-US" sz="1600" b="0" dirty="0">
                <a:latin typeface="Arial" panose="020B0604020202020204" pitchFamily="34" charset="0"/>
                <a:ea typeface="微软雅黑" panose="020B0503020204020204" pitchFamily="34" charset="-122"/>
                <a:sym typeface="Arial" panose="020B0604020202020204" pitchFamily="34" charset="0"/>
              </a:rPr>
              <a:t>，</a:t>
            </a:r>
            <a:r>
              <a:rPr lang="zh-CN" altLang="en-US" sz="1600" b="0" dirty="0">
                <a:solidFill>
                  <a:srgbClr val="000000"/>
                </a:solidFill>
                <a:latin typeface="Arial" panose="020B0604020202020204" pitchFamily="34" charset="0"/>
                <a:ea typeface="微软雅黑" panose="020B0503020204020204" pitchFamily="34" charset="-122"/>
                <a:sym typeface="Arial" panose="020B0604020202020204" pitchFamily="34" charset="0"/>
              </a:rPr>
              <a:t>与</a:t>
            </a:r>
            <a:r>
              <a:rPr lang="en-US" altLang="zh-CN" sz="1600" b="0" dirty="0">
                <a:solidFill>
                  <a:srgbClr val="000000"/>
                </a:solidFill>
                <a:latin typeface="Arial" panose="020B0604020202020204" pitchFamily="34" charset="0"/>
                <a:ea typeface="微软雅黑" panose="020B0503020204020204" pitchFamily="34" charset="-122"/>
                <a:sym typeface="Arial" panose="020B0604020202020204" pitchFamily="34" charset="0"/>
              </a:rPr>
              <a:t>2011</a:t>
            </a:r>
            <a:r>
              <a:rPr lang="zh-CN" altLang="en-US" sz="1600" b="0" dirty="0">
                <a:solidFill>
                  <a:srgbClr val="000000"/>
                </a:solidFill>
                <a:latin typeface="Arial" panose="020B0604020202020204" pitchFamily="34" charset="0"/>
                <a:ea typeface="微软雅黑" panose="020B0503020204020204" pitchFamily="34" charset="-122"/>
                <a:sym typeface="Arial" panose="020B0604020202020204" pitchFamily="34" charset="0"/>
              </a:rPr>
              <a:t>年前</a:t>
            </a:r>
            <a:r>
              <a:rPr lang="en-US" altLang="zh-CN" sz="1600" b="0" dirty="0">
                <a:solidFill>
                  <a:srgbClr val="000000"/>
                </a:solidFill>
                <a:latin typeface="Arial" panose="020B0604020202020204" pitchFamily="34" charset="0"/>
                <a:ea typeface="微软雅黑" panose="020B0503020204020204" pitchFamily="34" charset="-122"/>
                <a:sym typeface="Arial" panose="020B0604020202020204" pitchFamily="34" charset="0"/>
              </a:rPr>
              <a:t>(</a:t>
            </a:r>
            <a:r>
              <a:rPr lang="zh-CN" altLang="en-US" sz="1600" b="0" dirty="0">
                <a:solidFill>
                  <a:srgbClr val="000000"/>
                </a:solidFill>
                <a:latin typeface="Arial" panose="020B0604020202020204" pitchFamily="34" charset="0"/>
                <a:ea typeface="微软雅黑" panose="020B0503020204020204" pitchFamily="34" charset="-122"/>
                <a:sym typeface="Arial" panose="020B0604020202020204" pitchFamily="34" charset="0"/>
              </a:rPr>
              <a:t>含</a:t>
            </a:r>
            <a:r>
              <a:rPr lang="en-US" altLang="zh-CN" sz="1600" b="0" dirty="0">
                <a:solidFill>
                  <a:srgbClr val="000000"/>
                </a:solidFill>
                <a:latin typeface="Arial" panose="020B0604020202020204" pitchFamily="34" charset="0"/>
                <a:ea typeface="微软雅黑" panose="020B0503020204020204" pitchFamily="34" charset="-122"/>
                <a:sym typeface="Arial" panose="020B0604020202020204" pitchFamily="34" charset="0"/>
              </a:rPr>
              <a:t>)</a:t>
            </a:r>
            <a:r>
              <a:rPr lang="zh-CN" altLang="en-US" sz="1600" b="0" dirty="0">
                <a:solidFill>
                  <a:srgbClr val="000000"/>
                </a:solidFill>
                <a:latin typeface="Arial" panose="020B0604020202020204" pitchFamily="34" charset="0"/>
                <a:ea typeface="微软雅黑" panose="020B0503020204020204" pitchFamily="34" charset="-122"/>
                <a:sym typeface="Arial" panose="020B0604020202020204" pitchFamily="34" charset="0"/>
              </a:rPr>
              <a:t>相比，</a:t>
            </a:r>
            <a:r>
              <a:rPr lang="en-US" altLang="zh-CN" sz="1600" dirty="0">
                <a:solidFill>
                  <a:srgbClr val="FF0000"/>
                </a:solidFill>
                <a:latin typeface="Arial" panose="020B0604020202020204" pitchFamily="34" charset="0"/>
                <a:ea typeface="微软雅黑" panose="020B0503020204020204" pitchFamily="34" charset="-122"/>
                <a:sym typeface="Arial" panose="020B0604020202020204" pitchFamily="34" charset="0"/>
              </a:rPr>
              <a:t>2012</a:t>
            </a:r>
            <a:r>
              <a:rPr lang="zh-CN" altLang="en-US" sz="1600" dirty="0">
                <a:solidFill>
                  <a:srgbClr val="FF0000"/>
                </a:solidFill>
                <a:latin typeface="Arial" panose="020B0604020202020204" pitchFamily="34" charset="0"/>
                <a:ea typeface="微软雅黑" panose="020B0503020204020204" pitchFamily="34" charset="-122"/>
                <a:sym typeface="Arial" panose="020B0604020202020204" pitchFamily="34" charset="0"/>
              </a:rPr>
              <a:t>年</a:t>
            </a:r>
            <a:r>
              <a:rPr lang="en-US" altLang="zh-CN" sz="1600" dirty="0">
                <a:solidFill>
                  <a:srgbClr val="FF0000"/>
                </a:solidFill>
                <a:latin typeface="Arial" panose="020B0604020202020204" pitchFamily="34" charset="0"/>
                <a:ea typeface="微软雅黑" panose="020B0503020204020204" pitchFamily="34" charset="-122"/>
                <a:sym typeface="Arial" panose="020B0604020202020204" pitchFamily="34" charset="0"/>
              </a:rPr>
              <a:t>1</a:t>
            </a:r>
            <a:r>
              <a:rPr lang="zh-CN" altLang="en-US" sz="1600" dirty="0">
                <a:solidFill>
                  <a:srgbClr val="FF0000"/>
                </a:solidFill>
                <a:latin typeface="Arial" panose="020B0604020202020204" pitchFamily="34" charset="0"/>
                <a:ea typeface="微软雅黑" panose="020B0503020204020204" pitchFamily="34" charset="-122"/>
                <a:sym typeface="Arial" panose="020B0604020202020204" pitchFamily="34" charset="0"/>
              </a:rPr>
              <a:t>月</a:t>
            </a:r>
            <a:r>
              <a:rPr lang="en-US" altLang="zh-CN" sz="1600" dirty="0">
                <a:solidFill>
                  <a:srgbClr val="FF0000"/>
                </a:solidFill>
                <a:latin typeface="Arial" panose="020B0604020202020204" pitchFamily="34" charset="0"/>
                <a:ea typeface="微软雅黑" panose="020B0503020204020204" pitchFamily="34" charset="-122"/>
                <a:sym typeface="Arial" panose="020B0604020202020204" pitchFamily="34" charset="0"/>
              </a:rPr>
              <a:t>1</a:t>
            </a:r>
            <a:r>
              <a:rPr lang="zh-CN" altLang="en-US" sz="1600" dirty="0">
                <a:solidFill>
                  <a:srgbClr val="FF0000"/>
                </a:solidFill>
                <a:latin typeface="Arial" panose="020B0604020202020204" pitchFamily="34" charset="0"/>
                <a:ea typeface="微软雅黑" panose="020B0503020204020204" pitchFamily="34" charset="-122"/>
                <a:sym typeface="Arial" panose="020B0604020202020204" pitchFamily="34" charset="0"/>
              </a:rPr>
              <a:t>日后血液系统不良反应的构成比由</a:t>
            </a:r>
            <a:r>
              <a:rPr lang="en-US" altLang="zh-CN" sz="1600" dirty="0">
                <a:solidFill>
                  <a:srgbClr val="FF0000"/>
                </a:solidFill>
                <a:latin typeface="Arial" panose="020B0604020202020204" pitchFamily="34" charset="0"/>
                <a:ea typeface="微软雅黑" panose="020B0503020204020204" pitchFamily="34" charset="-122"/>
                <a:sym typeface="Arial" panose="020B0604020202020204" pitchFamily="34" charset="0"/>
              </a:rPr>
              <a:t>2.4%</a:t>
            </a:r>
            <a:r>
              <a:rPr lang="zh-CN" altLang="en-US" sz="1600" dirty="0">
                <a:solidFill>
                  <a:srgbClr val="FF0000"/>
                </a:solidFill>
                <a:latin typeface="Arial" panose="020B0604020202020204" pitchFamily="34" charset="0"/>
                <a:ea typeface="微软雅黑" panose="020B0503020204020204" pitchFamily="34" charset="-122"/>
                <a:sym typeface="Arial" panose="020B0604020202020204" pitchFamily="34" charset="0"/>
              </a:rPr>
              <a:t>下降至</a:t>
            </a:r>
            <a:r>
              <a:rPr lang="en-US" altLang="zh-CN" sz="1600" dirty="0">
                <a:solidFill>
                  <a:srgbClr val="FF0000"/>
                </a:solidFill>
                <a:latin typeface="Arial" panose="020B0604020202020204" pitchFamily="34" charset="0"/>
                <a:ea typeface="微软雅黑" panose="020B0503020204020204" pitchFamily="34" charset="-122"/>
                <a:sym typeface="Arial" panose="020B0604020202020204" pitchFamily="34" charset="0"/>
              </a:rPr>
              <a:t>1.4%</a:t>
            </a:r>
            <a:r>
              <a:rPr lang="en-US" altLang="zh-CN" sz="1600" baseline="30000" dirty="0">
                <a:solidFill>
                  <a:srgbClr val="FF0000"/>
                </a:solidFill>
                <a:latin typeface="Arial" panose="020B0604020202020204" pitchFamily="34" charset="0"/>
                <a:ea typeface="微软雅黑" panose="020B0503020204020204" pitchFamily="34" charset="-122"/>
                <a:sym typeface="Arial" panose="020B0604020202020204" pitchFamily="34" charset="0"/>
              </a:rPr>
              <a:t> </a:t>
            </a:r>
            <a:r>
              <a:rPr lang="zh-CN" altLang="en-US" sz="1600" dirty="0">
                <a:solidFill>
                  <a:srgbClr val="FF0000"/>
                </a:solidFill>
                <a:latin typeface="Arial" panose="020B0604020202020204" pitchFamily="34" charset="0"/>
                <a:ea typeface="微软雅黑" panose="020B0503020204020204" pitchFamily="34" charset="-122"/>
                <a:sym typeface="Arial" panose="020B0604020202020204" pitchFamily="34" charset="0"/>
              </a:rPr>
              <a:t>，呈明显下降</a:t>
            </a:r>
            <a:endParaRPr lang="zh-CN" altLang="en-US" sz="1600" b="0" dirty="0">
              <a:solidFill>
                <a:srgbClr val="FF0000"/>
              </a:solidFill>
              <a:latin typeface="Arial" panose="020B0604020202020204" pitchFamily="34" charset="0"/>
              <a:ea typeface="微软雅黑" panose="020B0503020204020204" pitchFamily="34" charset="-122"/>
              <a:sym typeface="Arial" panose="020B0604020202020204" pitchFamily="34" charset="0"/>
            </a:endParaRPr>
          </a:p>
        </p:txBody>
      </p:sp>
      <p:graphicFrame>
        <p:nvGraphicFramePr>
          <p:cNvPr id="4" name="图表 3">
            <a:extLst>
              <a:ext uri="{FF2B5EF4-FFF2-40B4-BE49-F238E27FC236}">
                <a16:creationId xmlns:a16="http://schemas.microsoft.com/office/drawing/2014/main" id="{B12A459C-B7CD-F481-0C6A-0AE63402D16C}"/>
              </a:ext>
            </a:extLst>
          </p:cNvPr>
          <p:cNvGraphicFramePr>
            <a:graphicFrameLocks/>
          </p:cNvGraphicFramePr>
          <p:nvPr>
            <p:extLst>
              <p:ext uri="{D42A27DB-BD31-4B8C-83A1-F6EECF244321}">
                <p14:modId xmlns:p14="http://schemas.microsoft.com/office/powerpoint/2010/main" val="1373919200"/>
              </p:ext>
            </p:extLst>
          </p:nvPr>
        </p:nvGraphicFramePr>
        <p:xfrm>
          <a:off x="2731959" y="2835189"/>
          <a:ext cx="5931750" cy="3399356"/>
        </p:xfrm>
        <a:graphic>
          <a:graphicData uri="http://schemas.openxmlformats.org/drawingml/2006/chart">
            <c:chart xmlns:c="http://schemas.openxmlformats.org/drawingml/2006/chart" xmlns:r="http://schemas.openxmlformats.org/officeDocument/2006/relationships" r:id="rId2"/>
          </a:graphicData>
        </a:graphic>
      </p:graphicFrame>
      <p:sp>
        <p:nvSpPr>
          <p:cNvPr id="21" name="矩形 20"/>
          <p:cNvSpPr/>
          <p:nvPr/>
        </p:nvSpPr>
        <p:spPr>
          <a:xfrm>
            <a:off x="404396" y="1342619"/>
            <a:ext cx="11667600" cy="507831"/>
          </a:xfrm>
          <a:prstGeom prst="rect">
            <a:avLst/>
          </a:prstGeom>
          <a:solidFill>
            <a:schemeClr val="accent2">
              <a:lumMod val="20000"/>
              <a:lumOff val="80000"/>
            </a:schemeClr>
          </a:solidFill>
          <a:ln>
            <a:noFill/>
          </a:ln>
        </p:spPr>
        <p:style>
          <a:lnRef idx="1">
            <a:schemeClr val="accent2"/>
          </a:lnRef>
          <a:fillRef idx="2">
            <a:schemeClr val="accent2"/>
          </a:fillRef>
          <a:effectRef idx="1">
            <a:schemeClr val="accent2"/>
          </a:effectRef>
          <a:fontRef idx="minor">
            <a:schemeClr val="dk1"/>
          </a:fontRef>
        </p:style>
        <p:txBody>
          <a:bodyPr wrap="square">
            <a:spAutoFit/>
          </a:bodyPr>
          <a:lstStyle/>
          <a:p>
            <a:pPr lvl="0">
              <a:lnSpc>
                <a:spcPct val="150000"/>
              </a:lnSpc>
              <a:defRPr/>
            </a:pPr>
            <a:r>
              <a:rPr lang="zh-CN" altLang="en-US" sz="1600" dirty="0">
                <a:solidFill>
                  <a:srgbClr val="000000"/>
                </a:solidFill>
                <a:latin typeface="Arial" panose="020B0604020202020204" pitchFamily="34" charset="0"/>
                <a:ea typeface="微软雅黑" panose="020B0503020204020204" pitchFamily="34" charset="-122"/>
                <a:sym typeface="Arial" panose="020B0604020202020204" pitchFamily="34" charset="0"/>
              </a:rPr>
              <a:t>国家药品评价中心委托的</a:t>
            </a:r>
            <a:r>
              <a:rPr lang="en-US" altLang="zh-CN" b="1" dirty="0">
                <a:solidFill>
                  <a:srgbClr val="FF0000"/>
                </a:solidFill>
                <a:latin typeface="Arial" panose="020B0604020202020204" pitchFamily="34" charset="0"/>
                <a:ea typeface="微软雅黑" panose="020B0503020204020204" pitchFamily="34" charset="-122"/>
                <a:sym typeface="Arial" panose="020B0604020202020204" pitchFamily="34" charset="0"/>
              </a:rPr>
              <a:t>19487</a:t>
            </a:r>
            <a:r>
              <a:rPr lang="zh-CN" altLang="en-US" b="1" dirty="0">
                <a:solidFill>
                  <a:srgbClr val="FF0000"/>
                </a:solidFill>
                <a:latin typeface="Arial" panose="020B0604020202020204" pitchFamily="34" charset="0"/>
                <a:ea typeface="微软雅黑" panose="020B0503020204020204" pitchFamily="34" charset="-122"/>
                <a:sym typeface="Arial" panose="020B0604020202020204" pitchFamily="34" charset="0"/>
              </a:rPr>
              <a:t>例</a:t>
            </a:r>
            <a:r>
              <a:rPr lang="zh-CN" altLang="en-US" sz="1600" dirty="0">
                <a:solidFill>
                  <a:srgbClr val="000000"/>
                </a:solidFill>
                <a:latin typeface="Arial" panose="020B0604020202020204" pitchFamily="34" charset="0"/>
                <a:ea typeface="微软雅黑" panose="020B0503020204020204" pitchFamily="34" charset="-122"/>
                <a:sym typeface="Arial" panose="020B0604020202020204" pitchFamily="34" charset="0"/>
              </a:rPr>
              <a:t>安全性研究专项数据显示</a:t>
            </a:r>
            <a:r>
              <a:rPr lang="en-US" altLang="zh-CN" sz="1600" baseline="30000" dirty="0">
                <a:solidFill>
                  <a:srgbClr val="000000"/>
                </a:solidFill>
                <a:latin typeface="Arial" panose="020B0604020202020204" pitchFamily="34" charset="0"/>
                <a:ea typeface="微软雅黑" panose="020B0503020204020204" pitchFamily="34" charset="-122"/>
                <a:sym typeface="Arial" panose="020B0604020202020204" pitchFamily="34" charset="0"/>
              </a:rPr>
              <a:t>1</a:t>
            </a:r>
            <a:r>
              <a:rPr lang="zh-CN" altLang="en-US" sz="1600" dirty="0">
                <a:solidFill>
                  <a:srgbClr val="000000"/>
                </a:solidFill>
                <a:latin typeface="Arial" panose="020B0604020202020204" pitchFamily="34" charset="0"/>
                <a:ea typeface="微软雅黑" panose="020B0503020204020204" pitchFamily="34" charset="-122"/>
                <a:sym typeface="Arial" panose="020B0604020202020204" pitchFamily="34" charset="0"/>
              </a:rPr>
              <a:t>，</a:t>
            </a:r>
            <a:r>
              <a:rPr lang="zh-CN" altLang="en-US" sz="1600" b="1" dirty="0">
                <a:solidFill>
                  <a:srgbClr val="FF0000"/>
                </a:solidFill>
                <a:latin typeface="Arial" panose="020B0604020202020204" pitchFamily="34" charset="0"/>
                <a:ea typeface="微软雅黑" panose="020B0503020204020204" pitchFamily="34" charset="-122"/>
                <a:sym typeface="Arial" panose="020B0604020202020204" pitchFamily="34" charset="0"/>
              </a:rPr>
              <a:t>未见相关粒细胞缺乏病例</a:t>
            </a:r>
            <a:endParaRPr lang="en-US" altLang="zh-CN" sz="1600" baseline="30000" dirty="0">
              <a:solidFill>
                <a:srgbClr val="FF0000"/>
              </a:solidFill>
              <a:latin typeface="Arial" panose="020B0604020202020204" pitchFamily="34" charset="0"/>
              <a:ea typeface="微软雅黑" panose="020B0503020204020204" pitchFamily="34" charset="-122"/>
              <a:sym typeface="Arial" panose="020B0604020202020204" pitchFamily="34" charset="0"/>
            </a:endParaRPr>
          </a:p>
        </p:txBody>
      </p:sp>
      <p:sp>
        <p:nvSpPr>
          <p:cNvPr id="7" name="文本框 6">
            <a:extLst>
              <a:ext uri="{FF2B5EF4-FFF2-40B4-BE49-F238E27FC236}">
                <a16:creationId xmlns:a16="http://schemas.microsoft.com/office/drawing/2014/main" id="{63BA7A75-6B69-7C40-4E12-A498D97DCB57}"/>
              </a:ext>
            </a:extLst>
          </p:cNvPr>
          <p:cNvSpPr txBox="1"/>
          <p:nvPr/>
        </p:nvSpPr>
        <p:spPr>
          <a:xfrm>
            <a:off x="712915" y="6423560"/>
            <a:ext cx="8639632" cy="338554"/>
          </a:xfrm>
          <a:prstGeom prst="rect">
            <a:avLst/>
          </a:prstGeom>
          <a:noFill/>
        </p:spPr>
        <p:txBody>
          <a:bodyPr wrap="square">
            <a:spAutoFit/>
          </a:bodyPr>
          <a:lstStyle/>
          <a:p>
            <a:r>
              <a:rPr lang="en-US" altLang="zh-CN" sz="800" dirty="0">
                <a:latin typeface="Arial" panose="020B0604020202020204" pitchFamily="34" charset="0"/>
                <a:ea typeface="微软雅黑" panose="020B0503020204020204" pitchFamily="34" charset="-122"/>
                <a:sym typeface="Arial" panose="020B0604020202020204" pitchFamily="34" charset="0"/>
              </a:rPr>
              <a:t>1.</a:t>
            </a:r>
            <a:r>
              <a:rPr lang="zh-CN" altLang="en-US" sz="800" dirty="0">
                <a:latin typeface="Arial" panose="020B0604020202020204" pitchFamily="34" charset="0"/>
                <a:ea typeface="微软雅黑" panose="020B0503020204020204" pitchFamily="34" charset="-122"/>
                <a:sym typeface="Arial" panose="020B0604020202020204" pitchFamily="34" charset="0"/>
              </a:rPr>
              <a:t>郭代红等</a:t>
            </a:r>
            <a:r>
              <a:rPr lang="en-US" altLang="zh-CN" sz="800" dirty="0">
                <a:latin typeface="Arial" panose="020B0604020202020204" pitchFamily="34" charset="0"/>
                <a:ea typeface="微软雅黑" panose="020B0503020204020204" pitchFamily="34" charset="-122"/>
                <a:sym typeface="Arial" panose="020B0604020202020204" pitchFamily="34" charset="0"/>
              </a:rPr>
              <a:t>.</a:t>
            </a:r>
            <a:r>
              <a:rPr lang="zh-CN" altLang="en-US" sz="800" dirty="0">
                <a:latin typeface="Arial" panose="020B0604020202020204" pitchFamily="34" charset="0"/>
                <a:ea typeface="微软雅黑" panose="020B0503020204020204" pitchFamily="34" charset="-122"/>
                <a:sym typeface="Arial" panose="020B0604020202020204" pitchFamily="34" charset="0"/>
              </a:rPr>
              <a:t> </a:t>
            </a:r>
            <a:r>
              <a:rPr lang="en-US" altLang="zh-CN" sz="800" dirty="0">
                <a:latin typeface="Arial" panose="020B0604020202020204" pitchFamily="34" charset="0"/>
                <a:ea typeface="微软雅黑" panose="020B0503020204020204" pitchFamily="34" charset="-122"/>
                <a:sym typeface="Arial" panose="020B0604020202020204" pitchFamily="34" charset="0"/>
              </a:rPr>
              <a:t>5</a:t>
            </a:r>
            <a:r>
              <a:rPr lang="zh-CN" altLang="en-US" sz="800" dirty="0">
                <a:latin typeface="Arial" panose="020B0604020202020204" pitchFamily="34" charset="0"/>
                <a:ea typeface="微软雅黑" panose="020B0503020204020204" pitchFamily="34" charset="-122"/>
                <a:sym typeface="Arial" panose="020B0604020202020204" pitchFamily="34" charset="0"/>
              </a:rPr>
              <a:t>所医院</a:t>
            </a:r>
            <a:r>
              <a:rPr lang="en-US" altLang="zh-CN" sz="800" dirty="0">
                <a:latin typeface="Arial" panose="020B0604020202020204" pitchFamily="34" charset="0"/>
                <a:ea typeface="微软雅黑" panose="020B0503020204020204" pitchFamily="34" charset="-122"/>
                <a:sym typeface="Arial" panose="020B0604020202020204" pitchFamily="34" charset="0"/>
              </a:rPr>
              <a:t>19487 </a:t>
            </a:r>
            <a:r>
              <a:rPr lang="zh-CN" altLang="en-US" sz="800" dirty="0">
                <a:latin typeface="Arial" panose="020B0604020202020204" pitchFamily="34" charset="0"/>
                <a:ea typeface="微软雅黑" panose="020B0503020204020204" pitchFamily="34" charset="-122"/>
                <a:sym typeface="Arial" panose="020B0604020202020204" pitchFamily="34" charset="0"/>
              </a:rPr>
              <a:t>例马来酸桂哌齐特用药人群</a:t>
            </a:r>
            <a:r>
              <a:rPr lang="en-US" altLang="zh-CN" sz="800" dirty="0">
                <a:latin typeface="Arial" panose="020B0604020202020204" pitchFamily="34" charset="0"/>
                <a:ea typeface="微软雅黑" panose="020B0503020204020204" pitchFamily="34" charset="-122"/>
                <a:sym typeface="Arial" panose="020B0604020202020204" pitchFamily="34" charset="0"/>
              </a:rPr>
              <a:t>ADR </a:t>
            </a:r>
            <a:r>
              <a:rPr lang="zh-CN" altLang="en-US" sz="800" dirty="0">
                <a:latin typeface="Arial" panose="020B0604020202020204" pitchFamily="34" charset="0"/>
                <a:ea typeface="微软雅黑" panose="020B0503020204020204" pitchFamily="34" charset="-122"/>
                <a:sym typeface="Arial" panose="020B0604020202020204" pitchFamily="34" charset="0"/>
              </a:rPr>
              <a:t>自动监测与评价</a:t>
            </a:r>
            <a:r>
              <a:rPr lang="en-US" altLang="zh-CN" sz="800" dirty="0">
                <a:latin typeface="Arial" panose="020B0604020202020204" pitchFamily="34" charset="0"/>
                <a:ea typeface="微软雅黑" panose="020B0503020204020204" pitchFamily="34" charset="-122"/>
                <a:sym typeface="Arial" panose="020B0604020202020204" pitchFamily="34" charset="0"/>
              </a:rPr>
              <a:t>.</a:t>
            </a:r>
            <a:r>
              <a:rPr lang="zh-CN" altLang="en-US" sz="800" dirty="0">
                <a:latin typeface="Arial" panose="020B0604020202020204" pitchFamily="34" charset="0"/>
                <a:ea typeface="微软雅黑" panose="020B0503020204020204" pitchFamily="34" charset="-122"/>
                <a:sym typeface="Arial" panose="020B0604020202020204" pitchFamily="34" charset="0"/>
              </a:rPr>
              <a:t>中国药物应用与监测</a:t>
            </a:r>
            <a:r>
              <a:rPr lang="en-US" altLang="zh-CN" sz="800" dirty="0">
                <a:latin typeface="Arial" panose="020B0604020202020204" pitchFamily="34" charset="0"/>
                <a:ea typeface="微软雅黑" panose="020B0503020204020204" pitchFamily="34" charset="-122"/>
                <a:sym typeface="Arial" panose="020B0604020202020204" pitchFamily="34" charset="0"/>
              </a:rPr>
              <a:t>,</a:t>
            </a:r>
            <a:r>
              <a:rPr lang="en-US" altLang="zh-CN" sz="800" dirty="0">
                <a:solidFill>
                  <a:srgbClr val="000000"/>
                </a:solidFill>
                <a:latin typeface="Arial" panose="020B0604020202020204" pitchFamily="34" charset="0"/>
                <a:ea typeface="微软雅黑" panose="020B0503020204020204" pitchFamily="34" charset="-122"/>
                <a:sym typeface="Arial" panose="020B0604020202020204" pitchFamily="34" charset="0"/>
              </a:rPr>
              <a:t>2017,14(4):221-224.</a:t>
            </a:r>
            <a:endParaRPr lang="zh-CN" altLang="en-US" sz="800" dirty="0">
              <a:latin typeface="Arial" panose="020B0604020202020204" pitchFamily="34" charset="0"/>
              <a:ea typeface="微软雅黑" panose="020B0503020204020204" pitchFamily="34" charset="-122"/>
              <a:sym typeface="Arial" panose="020B0604020202020204" pitchFamily="34" charset="0"/>
            </a:endParaRPr>
          </a:p>
          <a:p>
            <a:r>
              <a:rPr lang="en-US" altLang="zh-CN" sz="800" dirty="0">
                <a:latin typeface="Arial" panose="020B0604020202020204" pitchFamily="34" charset="0"/>
                <a:ea typeface="微软雅黑" panose="020B0503020204020204" pitchFamily="34" charset="-122"/>
                <a:sym typeface="Arial" panose="020B0604020202020204" pitchFamily="34" charset="0"/>
              </a:rPr>
              <a:t>2.</a:t>
            </a:r>
            <a:r>
              <a:rPr lang="zh-CN" altLang="en-US" sz="800" dirty="0">
                <a:latin typeface="Arial" panose="020B0604020202020204" pitchFamily="34" charset="0"/>
                <a:ea typeface="微软雅黑" panose="020B0503020204020204" pitchFamily="34" charset="-122"/>
                <a:sym typeface="Arial" panose="020B0604020202020204" pitchFamily="34" charset="0"/>
              </a:rPr>
              <a:t>翟所迪</a:t>
            </a:r>
            <a:r>
              <a:rPr lang="en-US" altLang="zh-CN" sz="800" dirty="0">
                <a:latin typeface="Arial" panose="020B0604020202020204" pitchFamily="34" charset="0"/>
                <a:ea typeface="微软雅黑" panose="020B0503020204020204" pitchFamily="34" charset="-122"/>
                <a:sym typeface="Arial" panose="020B0604020202020204" pitchFamily="34" charset="0"/>
              </a:rPr>
              <a:t>,</a:t>
            </a:r>
            <a:r>
              <a:rPr lang="zh-CN" altLang="en-US" sz="800" dirty="0">
                <a:latin typeface="Arial" panose="020B0604020202020204" pitchFamily="34" charset="0"/>
                <a:ea typeface="微软雅黑" panose="020B0503020204020204" pitchFamily="34" charset="-122"/>
                <a:sym typeface="Arial" panose="020B0604020202020204" pitchFamily="34" charset="0"/>
              </a:rPr>
              <a:t>闫盈盈</a:t>
            </a:r>
            <a:r>
              <a:rPr lang="en-US" altLang="zh-CN" sz="800" dirty="0">
                <a:latin typeface="Arial" panose="020B0604020202020204" pitchFamily="34" charset="0"/>
                <a:ea typeface="微软雅黑" panose="020B0503020204020204" pitchFamily="34" charset="-122"/>
                <a:sym typeface="Arial" panose="020B0604020202020204" pitchFamily="34" charset="0"/>
              </a:rPr>
              <a:t>.</a:t>
            </a:r>
            <a:r>
              <a:rPr lang="zh-CN" altLang="en-US" sz="800" dirty="0">
                <a:latin typeface="Arial" panose="020B0604020202020204" pitchFamily="34" charset="0"/>
                <a:ea typeface="微软雅黑" panose="020B0503020204020204" pitchFamily="34" charset="-122"/>
                <a:sym typeface="Arial" panose="020B0604020202020204" pitchFamily="34" charset="0"/>
              </a:rPr>
              <a:t>北京大学药学部药物评价中心</a:t>
            </a:r>
            <a:r>
              <a:rPr lang="en-US" altLang="zh-CN" sz="800" dirty="0">
                <a:latin typeface="Arial" panose="020B0604020202020204" pitchFamily="34" charset="0"/>
                <a:ea typeface="微软雅黑" panose="020B0503020204020204" pitchFamily="34" charset="-122"/>
                <a:sym typeface="Arial" panose="020B0604020202020204" pitchFamily="34" charset="0"/>
              </a:rPr>
              <a:t>.</a:t>
            </a:r>
            <a:r>
              <a:rPr lang="zh-CN" altLang="en-US" sz="800" dirty="0">
                <a:latin typeface="Arial" panose="020B0604020202020204" pitchFamily="34" charset="0"/>
                <a:ea typeface="微软雅黑" panose="020B0503020204020204" pitchFamily="34" charset="-122"/>
                <a:sym typeface="Arial" panose="020B0604020202020204" pitchFamily="34" charset="0"/>
              </a:rPr>
              <a:t>马来酸桂哌齐特注射液血液系统不良反应统计报告</a:t>
            </a:r>
            <a:r>
              <a:rPr lang="en-US" altLang="zh-CN" sz="800" dirty="0">
                <a:latin typeface="Arial" panose="020B0604020202020204" pitchFamily="34" charset="0"/>
                <a:ea typeface="微软雅黑" panose="020B0503020204020204" pitchFamily="34" charset="-122"/>
                <a:sym typeface="Arial" panose="020B0604020202020204" pitchFamily="34" charset="0"/>
              </a:rPr>
              <a:t>(</a:t>
            </a:r>
            <a:r>
              <a:rPr lang="zh-CN" altLang="en-US" sz="800" dirty="0">
                <a:latin typeface="Arial" panose="020B0604020202020204" pitchFamily="34" charset="0"/>
                <a:ea typeface="微软雅黑" panose="020B0503020204020204" pitchFamily="34" charset="-122"/>
                <a:sym typeface="Arial" panose="020B0604020202020204" pitchFamily="34" charset="0"/>
              </a:rPr>
              <a:t>基于国家药品不良反应监测中心数据库的研究</a:t>
            </a:r>
            <a:r>
              <a:rPr lang="en-US" altLang="zh-CN" sz="800" dirty="0">
                <a:latin typeface="Arial" panose="020B0604020202020204" pitchFamily="34" charset="0"/>
                <a:ea typeface="微软雅黑" panose="020B0503020204020204" pitchFamily="34" charset="-122"/>
                <a:sym typeface="Arial" panose="020B0604020202020204" pitchFamily="34" charset="0"/>
              </a:rPr>
              <a:t>).2018</a:t>
            </a:r>
          </a:p>
        </p:txBody>
      </p:sp>
    </p:spTree>
    <p:extLst>
      <p:ext uri="{BB962C8B-B14F-4D97-AF65-F5344CB8AC3E}">
        <p14:creationId xmlns:p14="http://schemas.microsoft.com/office/powerpoint/2010/main" val="149404658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CD1523B2-9109-C983-156F-E283A68B36BD}"/>
              </a:ext>
            </a:extLst>
          </p:cNvPr>
          <p:cNvSpPr>
            <a:spLocks noGrp="1"/>
          </p:cNvSpPr>
          <p:nvPr>
            <p:ph type="title"/>
          </p:nvPr>
        </p:nvSpPr>
        <p:spPr>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p>
            <a:r>
              <a:rPr lang="zh-CN" altLang="en-US" sz="2800" dirty="0">
                <a:latin typeface="Arial" panose="020B0604020202020204" pitchFamily="34" charset="0"/>
                <a:ea typeface="微软雅黑" panose="020B0503020204020204" pitchFamily="34" charset="-122"/>
                <a:sym typeface="Arial" panose="020B0604020202020204" pitchFamily="34" charset="0"/>
              </a:rPr>
              <a:t>安全性：上市后</a:t>
            </a:r>
            <a:r>
              <a:rPr lang="zh-CN" altLang="en-US" sz="2800" dirty="0">
                <a:solidFill>
                  <a:srgbClr val="FF0000"/>
                </a:solidFill>
                <a:latin typeface="Arial" panose="020B0604020202020204" pitchFamily="34" charset="0"/>
                <a:ea typeface="微软雅黑" panose="020B0503020204020204" pitchFamily="34" charset="-122"/>
                <a:sym typeface="Arial" panose="020B0604020202020204" pitchFamily="34" charset="0"/>
              </a:rPr>
              <a:t>超万例真实世界研究</a:t>
            </a:r>
            <a:r>
              <a:rPr lang="zh-CN" altLang="en-US" sz="2800" dirty="0">
                <a:latin typeface="Arial" panose="020B0604020202020204" pitchFamily="34" charset="0"/>
                <a:ea typeface="微软雅黑" panose="020B0503020204020204" pitchFamily="34" charset="-122"/>
                <a:sym typeface="Arial" panose="020B0604020202020204" pitchFamily="34" charset="0"/>
              </a:rPr>
              <a:t>证实本品安全性</a:t>
            </a:r>
          </a:p>
        </p:txBody>
      </p:sp>
      <p:sp>
        <p:nvSpPr>
          <p:cNvPr id="7" name="文本框 6">
            <a:extLst>
              <a:ext uri="{FF2B5EF4-FFF2-40B4-BE49-F238E27FC236}">
                <a16:creationId xmlns:a16="http://schemas.microsoft.com/office/drawing/2014/main" id="{E5E621FB-D84A-9D8C-CAED-7B374E210980}"/>
              </a:ext>
            </a:extLst>
          </p:cNvPr>
          <p:cNvSpPr txBox="1"/>
          <p:nvPr/>
        </p:nvSpPr>
        <p:spPr>
          <a:xfrm>
            <a:off x="584852" y="1008695"/>
            <a:ext cx="1752364" cy="1544180"/>
          </a:xfrm>
          <a:prstGeom prst="rect">
            <a:avLst/>
          </a:prstGeom>
          <a:solidFill>
            <a:srgbClr val="C00000"/>
          </a:solidFill>
        </p:spPr>
        <p:style>
          <a:lnRef idx="0">
            <a:schemeClr val="accent2"/>
          </a:lnRef>
          <a:fillRef idx="3">
            <a:schemeClr val="accent2"/>
          </a:fillRef>
          <a:effectRef idx="3">
            <a:schemeClr val="accent2"/>
          </a:effectRef>
          <a:fontRef idx="minor">
            <a:schemeClr val="lt1"/>
          </a:fontRef>
        </p:style>
        <p:txBody>
          <a:bodyPr wrap="square" rtlCol="0" anchor="ctr">
            <a:noAutofit/>
          </a:bodyPr>
          <a:lstStyle/>
          <a:p>
            <a:pPr algn="ctr">
              <a:lnSpc>
                <a:spcPct val="150000"/>
              </a:lnSpc>
            </a:pPr>
            <a:r>
              <a:rPr lang="zh-CN" altLang="en-US" b="1" dirty="0">
                <a:latin typeface="Arial" panose="020B0604020202020204" pitchFamily="34" charset="0"/>
                <a:ea typeface="微软雅黑" panose="020B0503020204020204" pitchFamily="34" charset="-122"/>
                <a:sym typeface="Arial" panose="020B0604020202020204" pitchFamily="34" charset="0"/>
              </a:rPr>
              <a:t>说明书收载的</a:t>
            </a:r>
            <a:endParaRPr lang="en-US" altLang="zh-CN" b="1" dirty="0">
              <a:latin typeface="Arial" panose="020B0604020202020204" pitchFamily="34" charset="0"/>
              <a:ea typeface="微软雅黑" panose="020B0503020204020204" pitchFamily="34" charset="-122"/>
              <a:sym typeface="Arial" panose="020B0604020202020204" pitchFamily="34" charset="0"/>
            </a:endParaRPr>
          </a:p>
          <a:p>
            <a:pPr algn="ctr">
              <a:lnSpc>
                <a:spcPct val="150000"/>
              </a:lnSpc>
            </a:pPr>
            <a:r>
              <a:rPr lang="zh-CN" altLang="en-US" b="1" dirty="0">
                <a:latin typeface="Arial" panose="020B0604020202020204" pitchFamily="34" charset="0"/>
                <a:ea typeface="微软雅黑" panose="020B0503020204020204" pitchFamily="34" charset="-122"/>
                <a:sym typeface="Arial" panose="020B0604020202020204" pitchFamily="34" charset="0"/>
              </a:rPr>
              <a:t>安全性信息</a:t>
            </a:r>
            <a:r>
              <a:rPr lang="en-US" altLang="zh-CN" b="1" baseline="30000" dirty="0">
                <a:latin typeface="Arial" panose="020B0604020202020204" pitchFamily="34" charset="0"/>
                <a:ea typeface="微软雅黑" panose="020B0503020204020204" pitchFamily="34" charset="-122"/>
                <a:sym typeface="Arial" panose="020B0604020202020204" pitchFamily="34" charset="0"/>
              </a:rPr>
              <a:t>1</a:t>
            </a:r>
            <a:endParaRPr lang="en-US" b="1" baseline="30000" dirty="0">
              <a:latin typeface="Arial" panose="020B0604020202020204" pitchFamily="34" charset="0"/>
              <a:ea typeface="微软雅黑" panose="020B0503020204020204" pitchFamily="34" charset="-122"/>
              <a:sym typeface="Arial" panose="020B0604020202020204" pitchFamily="34" charset="0"/>
            </a:endParaRPr>
          </a:p>
        </p:txBody>
      </p:sp>
      <p:sp>
        <p:nvSpPr>
          <p:cNvPr id="11" name="矩形 10">
            <a:extLst>
              <a:ext uri="{FF2B5EF4-FFF2-40B4-BE49-F238E27FC236}">
                <a16:creationId xmlns:a16="http://schemas.microsoft.com/office/drawing/2014/main" id="{CE5D5085-D29A-1FD0-1E15-D95C2E7A9875}"/>
              </a:ext>
            </a:extLst>
          </p:cNvPr>
          <p:cNvSpPr/>
          <p:nvPr/>
        </p:nvSpPr>
        <p:spPr>
          <a:xfrm>
            <a:off x="2471512" y="1008695"/>
            <a:ext cx="9123588" cy="1544180"/>
          </a:xfrm>
          <a:prstGeom prst="rect">
            <a:avLst/>
          </a:prstGeom>
          <a:noFill/>
          <a:ln w="9525">
            <a:solidFill>
              <a:schemeClr val="bg2">
                <a:lumMod val="50000"/>
              </a:schemeClr>
            </a:solidFill>
            <a:prstDash val="dashDot"/>
          </a:ln>
        </p:spPr>
        <p:style>
          <a:lnRef idx="2">
            <a:schemeClr val="accent6"/>
          </a:lnRef>
          <a:fillRef idx="1">
            <a:schemeClr val="lt1"/>
          </a:fillRef>
          <a:effectRef idx="0">
            <a:schemeClr val="accent6"/>
          </a:effectRef>
          <a:fontRef idx="minor">
            <a:schemeClr val="dk1"/>
          </a:fontRef>
        </p:style>
        <p:txBody>
          <a:bodyPr rtlCol="0" anchor="ctr"/>
          <a:lstStyle/>
          <a:p>
            <a:pPr marL="285750" indent="-285750">
              <a:lnSpc>
                <a:spcPts val="2500"/>
              </a:lnSpc>
              <a:buFont typeface="Wingdings" panose="05000000000000000000" pitchFamily="2" charset="2"/>
              <a:buChar char="Ø"/>
            </a:pPr>
            <a:r>
              <a:rPr lang="zh-CN" altLang="zh-CN" sz="1400" kern="0" dirty="0">
                <a:latin typeface="Arial" panose="020B0604020202020204" pitchFamily="34" charset="0"/>
                <a:ea typeface="微软雅黑" panose="020B0503020204020204" pitchFamily="34" charset="-122"/>
                <a:cs typeface="宋体" panose="02010600030101010101" pitchFamily="2" charset="-122"/>
                <a:sym typeface="Arial" panose="020B0604020202020204" pitchFamily="34" charset="0"/>
              </a:rPr>
              <a:t>头痛常见。</a:t>
            </a:r>
            <a:endParaRPr lang="en-US" altLang="zh-CN" sz="1400" kern="0" dirty="0">
              <a:latin typeface="Arial" panose="020B0604020202020204" pitchFamily="34" charset="0"/>
              <a:ea typeface="微软雅黑" panose="020B0503020204020204" pitchFamily="34" charset="-122"/>
              <a:cs typeface="宋体" panose="02010600030101010101" pitchFamily="2" charset="-122"/>
              <a:sym typeface="Arial" panose="020B0604020202020204" pitchFamily="34" charset="0"/>
            </a:endParaRPr>
          </a:p>
          <a:p>
            <a:pPr marL="285750" indent="-285750">
              <a:lnSpc>
                <a:spcPts val="2500"/>
              </a:lnSpc>
              <a:buFont typeface="Wingdings" panose="05000000000000000000" pitchFamily="2" charset="2"/>
              <a:buChar char="Ø"/>
            </a:pPr>
            <a:r>
              <a:rPr lang="zh-CN" altLang="en-US" sz="1400" kern="0" dirty="0">
                <a:latin typeface="Arial" panose="020B0604020202020204" pitchFamily="34" charset="0"/>
                <a:ea typeface="微软雅黑" panose="020B0503020204020204" pitchFamily="34" charset="-122"/>
                <a:cs typeface="宋体" panose="02010600030101010101" pitchFamily="2" charset="-122"/>
                <a:sym typeface="Arial" panose="020B0604020202020204" pitchFamily="34" charset="0"/>
              </a:rPr>
              <a:t>头晕、头部不适、</a:t>
            </a:r>
            <a:r>
              <a:rPr lang="zh-CN" altLang="zh-CN" sz="1400" kern="0" dirty="0">
                <a:latin typeface="Arial" panose="020B0604020202020204" pitchFamily="34" charset="0"/>
                <a:ea typeface="微软雅黑" panose="020B0503020204020204" pitchFamily="34" charset="-122"/>
                <a:cs typeface="宋体" panose="02010600030101010101" pitchFamily="2" charset="-122"/>
                <a:sym typeface="Arial" panose="020B0604020202020204" pitchFamily="34" charset="0"/>
              </a:rPr>
              <a:t>恶心、</a:t>
            </a:r>
            <a:r>
              <a:rPr lang="zh-CN" altLang="en-US" sz="1400" kern="0" dirty="0">
                <a:latin typeface="Arial" panose="020B0604020202020204" pitchFamily="34" charset="0"/>
                <a:ea typeface="微软雅黑" panose="020B0503020204020204" pitchFamily="34" charset="-122"/>
                <a:cs typeface="宋体" panose="02010600030101010101" pitchFamily="2" charset="-122"/>
                <a:sym typeface="Arial" panose="020B0604020202020204" pitchFamily="34" charset="0"/>
              </a:rPr>
              <a:t>腹泻、腹痛、</a:t>
            </a:r>
            <a:r>
              <a:rPr lang="zh-CN" altLang="zh-CN" sz="1400" kern="0" dirty="0">
                <a:latin typeface="Arial" panose="020B0604020202020204" pitchFamily="34" charset="0"/>
                <a:ea typeface="微软雅黑" panose="020B0503020204020204" pitchFamily="34" charset="-122"/>
                <a:cs typeface="宋体" panose="02010600030101010101" pitchFamily="2" charset="-122"/>
                <a:sym typeface="Arial" panose="020B0604020202020204" pitchFamily="34" charset="0"/>
              </a:rPr>
              <a:t>心悸、潮红、过敏反应、呼吸困难、肝肾功能异常、白细胞减少、</a:t>
            </a:r>
            <a:r>
              <a:rPr lang="zh-CN" altLang="en-US" sz="1400" kern="0" dirty="0">
                <a:latin typeface="Arial" panose="020B0604020202020204" pitchFamily="34" charset="0"/>
                <a:ea typeface="微软雅黑" panose="020B0503020204020204" pitchFamily="34" charset="-122"/>
                <a:cs typeface="宋体" panose="02010600030101010101" pitchFamily="2" charset="-122"/>
                <a:sym typeface="Arial" panose="020B0604020202020204" pitchFamily="34" charset="0"/>
              </a:rPr>
              <a:t>肾功能损害、</a:t>
            </a:r>
            <a:r>
              <a:rPr lang="zh-CN" altLang="zh-CN" sz="1400" kern="0" dirty="0">
                <a:latin typeface="Arial" panose="020B0604020202020204" pitchFamily="34" charset="0"/>
                <a:ea typeface="微软雅黑" panose="020B0503020204020204" pitchFamily="34" charset="-122"/>
                <a:cs typeface="宋体" panose="02010600030101010101" pitchFamily="2" charset="-122"/>
                <a:sym typeface="Arial" panose="020B0604020202020204" pitchFamily="34" charset="0"/>
              </a:rPr>
              <a:t>皮疹、瘙痒、胸部不适等少见。</a:t>
            </a:r>
            <a:endParaRPr lang="en-US" altLang="zh-CN" sz="1400" kern="0" dirty="0">
              <a:latin typeface="Arial" panose="020B0604020202020204" pitchFamily="34" charset="0"/>
              <a:ea typeface="微软雅黑" panose="020B0503020204020204" pitchFamily="34" charset="-122"/>
              <a:cs typeface="宋体" panose="02010600030101010101" pitchFamily="2" charset="-122"/>
              <a:sym typeface="Arial" panose="020B0604020202020204" pitchFamily="34" charset="0"/>
            </a:endParaRPr>
          </a:p>
          <a:p>
            <a:pPr marL="285750" indent="-285750">
              <a:lnSpc>
                <a:spcPts val="2500"/>
              </a:lnSpc>
              <a:buFont typeface="Wingdings" panose="05000000000000000000" pitchFamily="2" charset="2"/>
              <a:buChar char="Ø"/>
            </a:pPr>
            <a:r>
              <a:rPr lang="zh-CN" altLang="zh-CN" sz="1400" kern="0" dirty="0">
                <a:latin typeface="Arial" panose="020B0604020202020204" pitchFamily="34" charset="0"/>
                <a:ea typeface="微软雅黑" panose="020B0503020204020204" pitchFamily="34" charset="-122"/>
                <a:cs typeface="宋体" panose="02010600030101010101" pitchFamily="2" charset="-122"/>
                <a:sym typeface="Arial" panose="020B0604020202020204" pitchFamily="34" charset="0"/>
              </a:rPr>
              <a:t>粒细胞缺乏、血小板减少罕见。</a:t>
            </a:r>
            <a:endParaRPr lang="en-US" altLang="zh-CN" sz="1400" kern="0" dirty="0">
              <a:latin typeface="Arial" panose="020B0604020202020204" pitchFamily="34" charset="0"/>
              <a:ea typeface="微软雅黑" panose="020B0503020204020204" pitchFamily="34" charset="-122"/>
              <a:cs typeface="宋体" panose="02010600030101010101" pitchFamily="2" charset="-122"/>
              <a:sym typeface="Arial" panose="020B0604020202020204" pitchFamily="34" charset="0"/>
            </a:endParaRPr>
          </a:p>
        </p:txBody>
      </p:sp>
      <p:sp>
        <p:nvSpPr>
          <p:cNvPr id="18" name="矩形 17">
            <a:extLst>
              <a:ext uri="{FF2B5EF4-FFF2-40B4-BE49-F238E27FC236}">
                <a16:creationId xmlns:a16="http://schemas.microsoft.com/office/drawing/2014/main" id="{11682105-EAEF-2B3E-3A7C-C2F11FBA1F28}"/>
              </a:ext>
            </a:extLst>
          </p:cNvPr>
          <p:cNvSpPr/>
          <p:nvPr/>
        </p:nvSpPr>
        <p:spPr>
          <a:xfrm>
            <a:off x="2471512" y="2729551"/>
            <a:ext cx="9123588" cy="2088108"/>
          </a:xfrm>
          <a:prstGeom prst="rect">
            <a:avLst/>
          </a:prstGeom>
          <a:noFill/>
          <a:ln w="9525">
            <a:solidFill>
              <a:schemeClr val="bg2">
                <a:lumMod val="50000"/>
              </a:schemeClr>
            </a:solidFill>
            <a:prstDash val="dashDot"/>
          </a:ln>
        </p:spPr>
        <p:style>
          <a:lnRef idx="2">
            <a:schemeClr val="accent6"/>
          </a:lnRef>
          <a:fillRef idx="1">
            <a:schemeClr val="lt1"/>
          </a:fillRef>
          <a:effectRef idx="0">
            <a:schemeClr val="accent6"/>
          </a:effectRef>
          <a:fontRef idx="minor">
            <a:schemeClr val="dk1"/>
          </a:fontRef>
        </p:style>
        <p:txBody>
          <a:bodyPr rtlCol="0" anchor="ctr"/>
          <a:lstStyle/>
          <a:p>
            <a:pPr marL="285750" indent="-285750" algn="just">
              <a:lnSpc>
                <a:spcPct val="130000"/>
              </a:lnSpc>
              <a:buFont typeface="Wingdings" panose="05000000000000000000" pitchFamily="2" charset="2"/>
              <a:buChar char="Ø"/>
            </a:pPr>
            <a:r>
              <a:rPr lang="zh-CN" altLang="en-US" sz="1400" dirty="0">
                <a:solidFill>
                  <a:schemeClr val="tx1"/>
                </a:solidFill>
                <a:latin typeface="Arial" panose="020B0604020202020204" pitchFamily="34" charset="0"/>
                <a:ea typeface="微软雅黑" panose="020B0503020204020204" pitchFamily="34" charset="-122"/>
                <a:sym typeface="Arial" panose="020B0604020202020204" pitchFamily="34" charset="0"/>
              </a:rPr>
              <a:t>国家药品评价中心专项委托解放军总医院不良反应监测中心分别完成</a:t>
            </a:r>
            <a:r>
              <a:rPr lang="en-US" altLang="zh-CN" sz="1600" b="1" dirty="0">
                <a:solidFill>
                  <a:srgbClr val="FF0000"/>
                </a:solidFill>
                <a:latin typeface="Arial" panose="020B0604020202020204" pitchFamily="34" charset="0"/>
                <a:ea typeface="微软雅黑" panose="020B0503020204020204" pitchFamily="34" charset="-122"/>
                <a:sym typeface="Arial" panose="020B0604020202020204" pitchFamily="34" charset="0"/>
              </a:rPr>
              <a:t>11665</a:t>
            </a:r>
            <a:r>
              <a:rPr lang="zh-CN" altLang="en-US" sz="1600" b="1" dirty="0">
                <a:solidFill>
                  <a:srgbClr val="FF0000"/>
                </a:solidFill>
                <a:latin typeface="Arial" panose="020B0604020202020204" pitchFamily="34" charset="0"/>
                <a:ea typeface="微软雅黑" panose="020B0503020204020204" pitchFamily="34" charset="-122"/>
                <a:sym typeface="Arial" panose="020B0604020202020204" pitchFamily="34" charset="0"/>
              </a:rPr>
              <a:t>、</a:t>
            </a:r>
            <a:r>
              <a:rPr lang="en-US" altLang="zh-CN" sz="1600" b="1" dirty="0">
                <a:solidFill>
                  <a:srgbClr val="FF0000"/>
                </a:solidFill>
                <a:latin typeface="Arial" panose="020B0604020202020204" pitchFamily="34" charset="0"/>
                <a:ea typeface="微软雅黑" panose="020B0503020204020204" pitchFamily="34" charset="-122"/>
                <a:sym typeface="Arial" panose="020B0604020202020204" pitchFamily="34" charset="0"/>
              </a:rPr>
              <a:t>19487</a:t>
            </a:r>
            <a:r>
              <a:rPr lang="zh-CN" altLang="en-US" sz="1600" b="1" dirty="0">
                <a:solidFill>
                  <a:srgbClr val="FF0000"/>
                </a:solidFill>
                <a:latin typeface="Arial" panose="020B0604020202020204" pitchFamily="34" charset="0"/>
                <a:ea typeface="微软雅黑" panose="020B0503020204020204" pitchFamily="34" charset="-122"/>
                <a:sym typeface="Arial" panose="020B0604020202020204" pitchFamily="34" charset="0"/>
              </a:rPr>
              <a:t>例患者</a:t>
            </a:r>
            <a:r>
              <a:rPr lang="zh-CN" altLang="en-US" sz="1400" b="1" dirty="0">
                <a:solidFill>
                  <a:schemeClr val="tx1"/>
                </a:solidFill>
                <a:latin typeface="Arial" panose="020B0604020202020204" pitchFamily="34" charset="0"/>
                <a:ea typeface="微软雅黑" panose="020B0503020204020204" pitchFamily="34" charset="-122"/>
                <a:sym typeface="Arial" panose="020B0604020202020204" pitchFamily="34" charset="0"/>
              </a:rPr>
              <a:t>两项桂哌齐特安全性真实世界研究</a:t>
            </a:r>
            <a:r>
              <a:rPr lang="zh-CN" altLang="en-US" sz="1400" dirty="0">
                <a:solidFill>
                  <a:schemeClr val="tx1"/>
                </a:solidFill>
                <a:latin typeface="Arial" panose="020B0604020202020204" pitchFamily="34" charset="0"/>
                <a:ea typeface="微软雅黑" panose="020B0503020204020204" pitchFamily="34" charset="-122"/>
                <a:sym typeface="Arial" panose="020B0604020202020204" pitchFamily="34" charset="0"/>
              </a:rPr>
              <a:t>。</a:t>
            </a:r>
            <a:r>
              <a:rPr lang="zh-CN" altLang="en-US" sz="1400" kern="0" dirty="0">
                <a:latin typeface="Arial" panose="020B0604020202020204" pitchFamily="34" charset="0"/>
                <a:ea typeface="微软雅黑" panose="020B0503020204020204" pitchFamily="34" charset="-122"/>
                <a:cs typeface="宋体" panose="02010600030101010101" pitchFamily="2" charset="-122"/>
                <a:sym typeface="Arial" panose="020B0604020202020204" pitchFamily="34" charset="0"/>
              </a:rPr>
              <a:t>研究结果显示：</a:t>
            </a:r>
            <a:r>
              <a:rPr lang="zh-CN" altLang="en-US" sz="1400" kern="0" dirty="0">
                <a:solidFill>
                  <a:schemeClr val="tx1"/>
                </a:solidFill>
                <a:latin typeface="Arial" panose="020B0604020202020204" pitchFamily="34" charset="0"/>
                <a:ea typeface="微软雅黑" panose="020B0503020204020204" pitchFamily="34" charset="-122"/>
                <a:cs typeface="宋体" panose="02010600030101010101" pitchFamily="2" charset="-122"/>
                <a:sym typeface="Arial" panose="020B0604020202020204" pitchFamily="34" charset="0"/>
              </a:rPr>
              <a:t>血小板、血红蛋白、白细胞减少</a:t>
            </a:r>
            <a:r>
              <a:rPr lang="zh-CN" altLang="en-US" sz="1400" kern="0" dirty="0">
                <a:latin typeface="Arial" panose="020B0604020202020204" pitchFamily="34" charset="0"/>
                <a:ea typeface="微软雅黑" panose="020B0503020204020204" pitchFamily="34" charset="-122"/>
                <a:cs typeface="宋体" panose="02010600030101010101" pitchFamily="2" charset="-122"/>
                <a:sym typeface="Arial" panose="020B0604020202020204" pitchFamily="34" charset="0"/>
              </a:rPr>
              <a:t>的发生率分别为</a:t>
            </a:r>
            <a:r>
              <a:rPr lang="en-US" altLang="zh-CN" sz="1400" kern="0" dirty="0">
                <a:latin typeface="Arial" panose="020B0604020202020204" pitchFamily="34" charset="0"/>
                <a:ea typeface="微软雅黑" panose="020B0503020204020204" pitchFamily="34" charset="-122"/>
                <a:cs typeface="宋体" panose="02010600030101010101" pitchFamily="2" charset="-122"/>
                <a:sym typeface="Arial" panose="020B0604020202020204" pitchFamily="34" charset="0"/>
              </a:rPr>
              <a:t>0.12% </a:t>
            </a:r>
            <a:r>
              <a:rPr lang="zh-CN" altLang="en-US" sz="1400" kern="0" dirty="0">
                <a:latin typeface="Arial" panose="020B0604020202020204" pitchFamily="34" charset="0"/>
                <a:ea typeface="微软雅黑" panose="020B0503020204020204" pitchFamily="34" charset="-122"/>
                <a:cs typeface="宋体" panose="02010600030101010101" pitchFamily="2" charset="-122"/>
                <a:sym typeface="Arial" panose="020B0604020202020204" pitchFamily="34" charset="0"/>
              </a:rPr>
              <a:t>、</a:t>
            </a:r>
            <a:r>
              <a:rPr lang="en-US" altLang="zh-CN" sz="1400" kern="0" dirty="0">
                <a:latin typeface="Arial" panose="020B0604020202020204" pitchFamily="34" charset="0"/>
                <a:ea typeface="微软雅黑" panose="020B0503020204020204" pitchFamily="34" charset="-122"/>
                <a:cs typeface="宋体" panose="02010600030101010101" pitchFamily="2" charset="-122"/>
                <a:sym typeface="Arial" panose="020B0604020202020204" pitchFamily="34" charset="0"/>
              </a:rPr>
              <a:t>0.34% </a:t>
            </a:r>
            <a:r>
              <a:rPr lang="zh-CN" altLang="en-US" sz="1400" kern="0" dirty="0">
                <a:latin typeface="Arial" panose="020B0604020202020204" pitchFamily="34" charset="0"/>
                <a:ea typeface="微软雅黑" panose="020B0503020204020204" pitchFamily="34" charset="-122"/>
                <a:cs typeface="宋体" panose="02010600030101010101" pitchFamily="2" charset="-122"/>
                <a:sym typeface="Arial" panose="020B0604020202020204" pitchFamily="34" charset="0"/>
              </a:rPr>
              <a:t>和</a:t>
            </a:r>
            <a:r>
              <a:rPr lang="en-US" altLang="zh-CN" sz="1400" kern="0" dirty="0">
                <a:latin typeface="Arial" panose="020B0604020202020204" pitchFamily="34" charset="0"/>
                <a:ea typeface="微软雅黑" panose="020B0503020204020204" pitchFamily="34" charset="-122"/>
                <a:cs typeface="宋体" panose="02010600030101010101" pitchFamily="2" charset="-122"/>
                <a:sym typeface="Arial" panose="020B0604020202020204" pitchFamily="34" charset="0"/>
              </a:rPr>
              <a:t>0.20%</a:t>
            </a:r>
            <a:r>
              <a:rPr lang="zh-CN" altLang="en-US" sz="1400" kern="0" dirty="0">
                <a:latin typeface="Arial" panose="020B0604020202020204" pitchFamily="34" charset="0"/>
                <a:ea typeface="微软雅黑" panose="020B0503020204020204" pitchFamily="34" charset="-122"/>
                <a:cs typeface="宋体" panose="02010600030101010101" pitchFamily="2" charset="-122"/>
                <a:sym typeface="Arial" panose="020B0604020202020204" pitchFamily="34" charset="0"/>
              </a:rPr>
              <a:t>，</a:t>
            </a:r>
            <a:r>
              <a:rPr lang="zh-CN" altLang="en-US" sz="1400" b="1" kern="0" dirty="0">
                <a:solidFill>
                  <a:srgbClr val="FF0000"/>
                </a:solidFill>
                <a:latin typeface="Arial" panose="020B0604020202020204" pitchFamily="34" charset="0"/>
                <a:ea typeface="微软雅黑" panose="020B0503020204020204" pitchFamily="34" charset="-122"/>
                <a:cs typeface="宋体" panose="02010600030101010101" pitchFamily="2" charset="-122"/>
                <a:sym typeface="Arial" panose="020B0604020202020204" pitchFamily="34" charset="0"/>
              </a:rPr>
              <a:t>总发生率</a:t>
            </a:r>
            <a:r>
              <a:rPr lang="en-US" altLang="zh-CN" sz="1400" b="1" kern="0" dirty="0">
                <a:solidFill>
                  <a:srgbClr val="FF0000"/>
                </a:solidFill>
                <a:latin typeface="Arial" panose="020B0604020202020204" pitchFamily="34" charset="0"/>
                <a:ea typeface="微软雅黑" panose="020B0503020204020204" pitchFamily="34" charset="-122"/>
                <a:cs typeface="宋体" panose="02010600030101010101" pitchFamily="2" charset="-122"/>
                <a:sym typeface="Arial" panose="020B0604020202020204" pitchFamily="34" charset="0"/>
              </a:rPr>
              <a:t>0.66%</a:t>
            </a:r>
            <a:r>
              <a:rPr lang="zh-CN" altLang="en-US" sz="1400" b="1" kern="0" dirty="0">
                <a:solidFill>
                  <a:srgbClr val="FF0000"/>
                </a:solidFill>
                <a:latin typeface="Arial" panose="020B0604020202020204" pitchFamily="34" charset="0"/>
                <a:ea typeface="微软雅黑" panose="020B0503020204020204" pitchFamily="34" charset="-122"/>
                <a:cs typeface="宋体" panose="02010600030101010101" pitchFamily="2" charset="-122"/>
                <a:sym typeface="Arial" panose="020B0604020202020204" pitchFamily="34" charset="0"/>
              </a:rPr>
              <a:t>；未见粒细胞缺乏病例</a:t>
            </a:r>
            <a:r>
              <a:rPr lang="zh-CN" altLang="en-US" sz="1400" kern="0" dirty="0">
                <a:solidFill>
                  <a:srgbClr val="FF0000"/>
                </a:solidFill>
                <a:latin typeface="Arial" panose="020B0604020202020204" pitchFamily="34" charset="0"/>
                <a:ea typeface="微软雅黑" panose="020B0503020204020204" pitchFamily="34" charset="-122"/>
                <a:cs typeface="宋体" panose="02010600030101010101" pitchFamily="2" charset="-122"/>
                <a:sym typeface="Arial" panose="020B0604020202020204" pitchFamily="34" charset="0"/>
              </a:rPr>
              <a:t>。</a:t>
            </a:r>
            <a:r>
              <a:rPr lang="zh-CN" altLang="en-US" sz="1400" b="1" kern="0" dirty="0">
                <a:solidFill>
                  <a:srgbClr val="FF0000"/>
                </a:solidFill>
                <a:latin typeface="Arial" panose="020B0604020202020204" pitchFamily="34" charset="0"/>
                <a:ea typeface="微软雅黑" panose="020B0503020204020204" pitchFamily="34" charset="-122"/>
                <a:cs typeface="宋体" panose="02010600030101010101" pitchFamily="2" charset="-122"/>
                <a:sym typeface="Arial" panose="020B0604020202020204" pitchFamily="34" charset="0"/>
              </a:rPr>
              <a:t>桂哌齐特相关血液系统药品不良反应的发生率均属偶见。</a:t>
            </a:r>
            <a:endParaRPr lang="en-US" altLang="zh-CN" sz="1400" b="1" kern="0" dirty="0">
              <a:solidFill>
                <a:srgbClr val="FF0000"/>
              </a:solidFill>
              <a:latin typeface="Arial" panose="020B0604020202020204" pitchFamily="34" charset="0"/>
              <a:ea typeface="微软雅黑" panose="020B0503020204020204" pitchFamily="34" charset="-122"/>
              <a:cs typeface="宋体" panose="02010600030101010101" pitchFamily="2" charset="-122"/>
              <a:sym typeface="Arial" panose="020B0604020202020204" pitchFamily="34" charset="0"/>
            </a:endParaRPr>
          </a:p>
          <a:p>
            <a:pPr marL="285750" indent="-285750" algn="just">
              <a:lnSpc>
                <a:spcPct val="130000"/>
              </a:lnSpc>
              <a:buFont typeface="Wingdings" panose="05000000000000000000" pitchFamily="2" charset="2"/>
              <a:buChar char="Ø"/>
            </a:pPr>
            <a:r>
              <a:rPr lang="zh-CN" altLang="en-US" sz="1400" dirty="0">
                <a:solidFill>
                  <a:schemeClr val="tx1"/>
                </a:solidFill>
                <a:latin typeface="Arial" panose="020B0604020202020204" pitchFamily="34" charset="0"/>
                <a:ea typeface="微软雅黑" panose="020B0503020204020204" pitchFamily="34" charset="-122"/>
                <a:sym typeface="Arial" panose="020B0604020202020204" pitchFamily="34" charset="0"/>
              </a:rPr>
              <a:t>北京大学第三医院牵头完成一项由全国</a:t>
            </a:r>
            <a:r>
              <a:rPr lang="en-US" altLang="zh-CN" sz="1400" dirty="0">
                <a:solidFill>
                  <a:schemeClr val="tx1"/>
                </a:solidFill>
                <a:latin typeface="Arial" panose="020B0604020202020204" pitchFamily="34" charset="0"/>
                <a:ea typeface="微软雅黑" panose="020B0503020204020204" pitchFamily="34" charset="-122"/>
                <a:sym typeface="Arial" panose="020B0604020202020204" pitchFamily="34" charset="0"/>
              </a:rPr>
              <a:t>58</a:t>
            </a:r>
            <a:r>
              <a:rPr lang="zh-CN" altLang="en-US" sz="1400" dirty="0">
                <a:solidFill>
                  <a:schemeClr val="tx1"/>
                </a:solidFill>
                <a:latin typeface="Arial" panose="020B0604020202020204" pitchFamily="34" charset="0"/>
                <a:ea typeface="微软雅黑" panose="020B0503020204020204" pitchFamily="34" charset="-122"/>
                <a:sym typeface="Arial" panose="020B0604020202020204" pitchFamily="34" charset="0"/>
              </a:rPr>
              <a:t>家研究中心参与的</a:t>
            </a:r>
            <a:r>
              <a:rPr lang="zh-CN" altLang="en-US" sz="1400" b="1" dirty="0">
                <a:solidFill>
                  <a:srgbClr val="FF0000"/>
                </a:solidFill>
                <a:latin typeface="Arial" panose="020B0604020202020204" pitchFamily="34" charset="0"/>
                <a:ea typeface="微软雅黑" panose="020B0503020204020204" pitchFamily="34" charset="-122"/>
                <a:sym typeface="Arial" panose="020B0604020202020204" pitchFamily="34" charset="0"/>
              </a:rPr>
              <a:t>前瞻性、大规模、多中心、药师主导</a:t>
            </a:r>
            <a:r>
              <a:rPr lang="zh-CN" altLang="en-US" sz="1400" dirty="0">
                <a:solidFill>
                  <a:schemeClr val="tx1"/>
                </a:solidFill>
                <a:latin typeface="Arial" panose="020B0604020202020204" pitchFamily="34" charset="0"/>
                <a:ea typeface="微软雅黑" panose="020B0503020204020204" pitchFamily="34" charset="-122"/>
                <a:sym typeface="Arial" panose="020B0604020202020204" pitchFamily="34" charset="0"/>
              </a:rPr>
              <a:t>的马来酸桂哌齐特注射液上市后再评价的</a:t>
            </a:r>
            <a:r>
              <a:rPr lang="en-US" altLang="zh-CN" sz="1600" b="1" dirty="0">
                <a:solidFill>
                  <a:srgbClr val="FF0000"/>
                </a:solidFill>
                <a:latin typeface="Arial" panose="020B0604020202020204" pitchFamily="34" charset="0"/>
                <a:ea typeface="微软雅黑" panose="020B0503020204020204" pitchFamily="34" charset="-122"/>
                <a:sym typeface="Arial" panose="020B0604020202020204" pitchFamily="34" charset="0"/>
              </a:rPr>
              <a:t>18260</a:t>
            </a:r>
            <a:r>
              <a:rPr lang="zh-CN" altLang="en-US" sz="1600" b="1" dirty="0">
                <a:solidFill>
                  <a:srgbClr val="FF0000"/>
                </a:solidFill>
                <a:latin typeface="Arial" panose="020B0604020202020204" pitchFamily="34" charset="0"/>
                <a:ea typeface="微软雅黑" panose="020B0503020204020204" pitchFamily="34" charset="-122"/>
                <a:sym typeface="Arial" panose="020B0604020202020204" pitchFamily="34" charset="0"/>
              </a:rPr>
              <a:t>例</a:t>
            </a:r>
            <a:r>
              <a:rPr lang="zh-CN" altLang="en-US" sz="1400" b="1" dirty="0">
                <a:solidFill>
                  <a:schemeClr val="tx1"/>
                </a:solidFill>
                <a:latin typeface="Arial" panose="020B0604020202020204" pitchFamily="34" charset="0"/>
                <a:ea typeface="微软雅黑" panose="020B0503020204020204" pitchFamily="34" charset="-122"/>
                <a:sym typeface="Arial" panose="020B0604020202020204" pitchFamily="34" charset="0"/>
              </a:rPr>
              <a:t>真实世界研究</a:t>
            </a:r>
            <a:r>
              <a:rPr lang="zh-CN" altLang="en-US" sz="1400" dirty="0">
                <a:solidFill>
                  <a:schemeClr val="tx1"/>
                </a:solidFill>
                <a:latin typeface="Arial" panose="020B0604020202020204" pitchFamily="34" charset="0"/>
                <a:ea typeface="微软雅黑" panose="020B0503020204020204" pitchFamily="34" charset="-122"/>
                <a:sym typeface="Arial" panose="020B0604020202020204" pitchFamily="34" charset="0"/>
              </a:rPr>
              <a:t>。</a:t>
            </a:r>
            <a:r>
              <a:rPr lang="zh-CN" altLang="en-US" sz="1400" kern="0" dirty="0">
                <a:latin typeface="Arial" panose="020B0604020202020204" pitchFamily="34" charset="0"/>
                <a:ea typeface="微软雅黑" panose="020B0503020204020204" pitchFamily="34" charset="-122"/>
                <a:cs typeface="宋体" panose="02010600030101010101" pitchFamily="2" charset="-122"/>
                <a:sym typeface="Arial" panose="020B0604020202020204" pitchFamily="34" charset="0"/>
              </a:rPr>
              <a:t>结果显示：马来酸桂哌齐特注射液在广泛人群中的耐受性良好。血液系统以粒细胞减少</a:t>
            </a:r>
            <a:r>
              <a:rPr lang="en-US" altLang="zh-CN" sz="1400" kern="0" dirty="0">
                <a:latin typeface="Arial" panose="020B0604020202020204" pitchFamily="34" charset="0"/>
                <a:ea typeface="微软雅黑" panose="020B0503020204020204" pitchFamily="34" charset="-122"/>
                <a:cs typeface="宋体" panose="02010600030101010101" pitchFamily="2" charset="-122"/>
                <a:sym typeface="Arial" panose="020B0604020202020204" pitchFamily="34" charset="0"/>
              </a:rPr>
              <a:t>(1.45%)</a:t>
            </a:r>
            <a:r>
              <a:rPr lang="zh-CN" altLang="en-US" sz="1400" kern="0" dirty="0">
                <a:latin typeface="Arial" panose="020B0604020202020204" pitchFamily="34" charset="0"/>
                <a:ea typeface="微软雅黑" panose="020B0503020204020204" pitchFamily="34" charset="-122"/>
                <a:cs typeface="宋体" panose="02010600030101010101" pitchFamily="2" charset="-122"/>
                <a:sym typeface="Arial" panose="020B0604020202020204" pitchFamily="34" charset="0"/>
              </a:rPr>
              <a:t>、白细胞减少</a:t>
            </a:r>
            <a:r>
              <a:rPr lang="en-US" altLang="zh-CN" sz="1400" kern="0" dirty="0">
                <a:latin typeface="Arial" panose="020B0604020202020204" pitchFamily="34" charset="0"/>
                <a:ea typeface="微软雅黑" panose="020B0503020204020204" pitchFamily="34" charset="-122"/>
                <a:cs typeface="宋体" panose="02010600030101010101" pitchFamily="2" charset="-122"/>
                <a:sym typeface="Arial" panose="020B0604020202020204" pitchFamily="34" charset="0"/>
              </a:rPr>
              <a:t>(0.93%)</a:t>
            </a:r>
            <a:r>
              <a:rPr lang="zh-CN" altLang="en-US" sz="1400" kern="0" dirty="0">
                <a:latin typeface="Arial" panose="020B0604020202020204" pitchFamily="34" charset="0"/>
                <a:ea typeface="微软雅黑" panose="020B0503020204020204" pitchFamily="34" charset="-122"/>
                <a:cs typeface="宋体" panose="02010600030101010101" pitchFamily="2" charset="-122"/>
                <a:sym typeface="Arial" panose="020B0604020202020204" pitchFamily="34" charset="0"/>
              </a:rPr>
              <a:t>、贫血</a:t>
            </a:r>
            <a:r>
              <a:rPr lang="en-US" altLang="zh-CN" sz="1400" kern="0" dirty="0">
                <a:latin typeface="Arial" panose="020B0604020202020204" pitchFamily="34" charset="0"/>
                <a:ea typeface="微软雅黑" panose="020B0503020204020204" pitchFamily="34" charset="-122"/>
                <a:cs typeface="宋体" panose="02010600030101010101" pitchFamily="2" charset="-122"/>
                <a:sym typeface="Arial" panose="020B0604020202020204" pitchFamily="34" charset="0"/>
              </a:rPr>
              <a:t>(0.71%)</a:t>
            </a:r>
            <a:r>
              <a:rPr lang="zh-CN" altLang="en-US" sz="1400" kern="0" dirty="0">
                <a:latin typeface="Arial" panose="020B0604020202020204" pitchFamily="34" charset="0"/>
                <a:ea typeface="微软雅黑" panose="020B0503020204020204" pitchFamily="34" charset="-122"/>
                <a:cs typeface="宋体" panose="02010600030101010101" pitchFamily="2" charset="-122"/>
                <a:sym typeface="Arial" panose="020B0604020202020204" pitchFamily="34" charset="0"/>
              </a:rPr>
              <a:t>和血小板减少</a:t>
            </a:r>
            <a:r>
              <a:rPr lang="en-US" altLang="zh-CN" sz="1400" kern="0" dirty="0">
                <a:latin typeface="Arial" panose="020B0604020202020204" pitchFamily="34" charset="0"/>
                <a:ea typeface="微软雅黑" panose="020B0503020204020204" pitchFamily="34" charset="-122"/>
                <a:cs typeface="宋体" panose="02010600030101010101" pitchFamily="2" charset="-122"/>
                <a:sym typeface="Arial" panose="020B0604020202020204" pitchFamily="34" charset="0"/>
              </a:rPr>
              <a:t>(0.34%)</a:t>
            </a:r>
            <a:r>
              <a:rPr lang="zh-CN" altLang="en-US" sz="1400" kern="0" dirty="0">
                <a:latin typeface="Arial" panose="020B0604020202020204" pitchFamily="34" charset="0"/>
                <a:ea typeface="微软雅黑" panose="020B0503020204020204" pitchFamily="34" charset="-122"/>
                <a:cs typeface="宋体" panose="02010600030101010101" pitchFamily="2" charset="-122"/>
                <a:sym typeface="Arial" panose="020B0604020202020204" pitchFamily="34" charset="0"/>
              </a:rPr>
              <a:t>为主，</a:t>
            </a:r>
            <a:r>
              <a:rPr lang="zh-CN" altLang="en-US" sz="1400" b="1" kern="0" dirty="0">
                <a:solidFill>
                  <a:srgbClr val="FF0000"/>
                </a:solidFill>
                <a:latin typeface="Arial" panose="020B0604020202020204" pitchFamily="34" charset="0"/>
                <a:ea typeface="微软雅黑" panose="020B0503020204020204" pitchFamily="34" charset="-122"/>
                <a:cs typeface="宋体" panose="02010600030101010101" pitchFamily="2" charset="-122"/>
                <a:sym typeface="Arial" panose="020B0604020202020204" pitchFamily="34" charset="0"/>
              </a:rPr>
              <a:t>粒细胞缺乏</a:t>
            </a:r>
            <a:r>
              <a:rPr lang="en-US" altLang="zh-CN" sz="1400" b="1" kern="0" dirty="0">
                <a:solidFill>
                  <a:srgbClr val="FF0000"/>
                </a:solidFill>
                <a:latin typeface="Arial" panose="020B0604020202020204" pitchFamily="34" charset="0"/>
                <a:ea typeface="微软雅黑" panose="020B0503020204020204" pitchFamily="34" charset="-122"/>
                <a:cs typeface="宋体" panose="02010600030101010101" pitchFamily="2" charset="-122"/>
                <a:sym typeface="Arial" panose="020B0604020202020204" pitchFamily="34" charset="0"/>
              </a:rPr>
              <a:t>(0.006%)</a:t>
            </a:r>
            <a:r>
              <a:rPr lang="zh-CN" altLang="en-US" sz="1400" b="1" kern="0" dirty="0">
                <a:solidFill>
                  <a:srgbClr val="FF0000"/>
                </a:solidFill>
                <a:latin typeface="Arial" panose="020B0604020202020204" pitchFamily="34" charset="0"/>
                <a:ea typeface="微软雅黑" panose="020B0503020204020204" pitchFamily="34" charset="-122"/>
                <a:cs typeface="宋体" panose="02010600030101010101" pitchFamily="2" charset="-122"/>
                <a:sym typeface="Arial" panose="020B0604020202020204" pitchFamily="34" charset="0"/>
              </a:rPr>
              <a:t>十分罕见。</a:t>
            </a:r>
            <a:endParaRPr lang="en-US" altLang="zh-CN" sz="1400" b="1" dirty="0">
              <a:solidFill>
                <a:srgbClr val="FF0000"/>
              </a:solidFill>
              <a:latin typeface="Arial" panose="020B0604020202020204" pitchFamily="34" charset="0"/>
              <a:ea typeface="微软雅黑" panose="020B0503020204020204" pitchFamily="34" charset="-122"/>
              <a:sym typeface="Arial" panose="020B0604020202020204" pitchFamily="34" charset="0"/>
            </a:endParaRPr>
          </a:p>
        </p:txBody>
      </p:sp>
      <p:sp>
        <p:nvSpPr>
          <p:cNvPr id="25" name="矩形 24">
            <a:extLst>
              <a:ext uri="{FF2B5EF4-FFF2-40B4-BE49-F238E27FC236}">
                <a16:creationId xmlns:a16="http://schemas.microsoft.com/office/drawing/2014/main" id="{5E92E7FC-BB1D-009A-C7D7-2E834927EC1F}"/>
              </a:ext>
            </a:extLst>
          </p:cNvPr>
          <p:cNvSpPr/>
          <p:nvPr/>
        </p:nvSpPr>
        <p:spPr>
          <a:xfrm>
            <a:off x="2471512" y="4994335"/>
            <a:ext cx="9123588" cy="1341615"/>
          </a:xfrm>
          <a:prstGeom prst="rect">
            <a:avLst/>
          </a:prstGeom>
          <a:noFill/>
          <a:ln w="9525">
            <a:solidFill>
              <a:schemeClr val="bg2">
                <a:lumMod val="50000"/>
              </a:schemeClr>
            </a:solidFill>
            <a:prstDash val="dashDot"/>
          </a:ln>
        </p:spPr>
        <p:style>
          <a:lnRef idx="2">
            <a:schemeClr val="accent6"/>
          </a:lnRef>
          <a:fillRef idx="1">
            <a:schemeClr val="lt1"/>
          </a:fillRef>
          <a:effectRef idx="0">
            <a:schemeClr val="accent6"/>
          </a:effectRef>
          <a:fontRef idx="minor">
            <a:schemeClr val="dk1"/>
          </a:fontRef>
        </p:style>
        <p:txBody>
          <a:bodyPr rtlCol="0" anchor="ctr"/>
          <a:lstStyle/>
          <a:p>
            <a:pPr marL="285750" indent="-285750" algn="just">
              <a:spcBef>
                <a:spcPts val="500"/>
              </a:spcBef>
              <a:buFont typeface="Wingdings" panose="05000000000000000000" pitchFamily="2" charset="2"/>
              <a:buChar char="Ø"/>
            </a:pPr>
            <a:r>
              <a:rPr lang="zh-CN" altLang="en-US" sz="1400" b="1" kern="0" dirty="0">
                <a:latin typeface="Arial" panose="020B0604020202020204" pitchFamily="34" charset="0"/>
                <a:ea typeface="微软雅黑" panose="020B0503020204020204" pitchFamily="34" charset="-122"/>
                <a:cs typeface="宋体" panose="02010600030101010101" pitchFamily="2" charset="-122"/>
                <a:sym typeface="Arial" panose="020B0604020202020204" pitchFamily="34" charset="0"/>
              </a:rPr>
              <a:t>近</a:t>
            </a:r>
            <a:r>
              <a:rPr lang="en-US" altLang="zh-CN" sz="1400" b="1" kern="0" dirty="0">
                <a:latin typeface="Arial" panose="020B0604020202020204" pitchFamily="34" charset="0"/>
                <a:ea typeface="微软雅黑" panose="020B0503020204020204" pitchFamily="34" charset="-122"/>
                <a:cs typeface="宋体" panose="02010600030101010101" pitchFamily="2" charset="-122"/>
                <a:sym typeface="Arial" panose="020B0604020202020204" pitchFamily="34" charset="0"/>
              </a:rPr>
              <a:t>5</a:t>
            </a:r>
            <a:r>
              <a:rPr lang="zh-CN" altLang="en-US" sz="1400" b="1" kern="0" dirty="0">
                <a:latin typeface="Arial" panose="020B0604020202020204" pitchFamily="34" charset="0"/>
                <a:ea typeface="微软雅黑" panose="020B0503020204020204" pitchFamily="34" charset="-122"/>
                <a:cs typeface="宋体" panose="02010600030101010101" pitchFamily="2" charset="-122"/>
                <a:sym typeface="Arial" panose="020B0604020202020204" pitchFamily="34" charset="0"/>
              </a:rPr>
              <a:t>年内各国药品监管部门</a:t>
            </a:r>
            <a:r>
              <a:rPr lang="zh-CN" altLang="en-US" sz="1400" b="1" kern="0" dirty="0">
                <a:latin typeface="Arial" panose="020B0604020202020204" pitchFamily="34" charset="0"/>
                <a:ea typeface="微软雅黑" panose="020B0503020204020204" pitchFamily="34" charset="-122"/>
                <a:sym typeface="Arial" panose="020B0604020202020204" pitchFamily="34" charset="0"/>
              </a:rPr>
              <a:t>未对该药品发布过安全性警告、黑框警告、撤市等安全性信息或其他用药警示</a:t>
            </a:r>
            <a:r>
              <a:rPr lang="zh-CN" altLang="en-US" sz="1400" kern="0" dirty="0">
                <a:latin typeface="Arial" panose="020B0604020202020204" pitchFamily="34" charset="0"/>
                <a:ea typeface="微软雅黑" panose="020B0503020204020204" pitchFamily="34" charset="-122"/>
                <a:sym typeface="Arial" panose="020B0604020202020204" pitchFamily="34" charset="0"/>
              </a:rPr>
              <a:t>。</a:t>
            </a:r>
            <a:endParaRPr lang="en-US" altLang="zh-CN" sz="1400" kern="0" dirty="0">
              <a:latin typeface="Arial" panose="020B0604020202020204" pitchFamily="34" charset="0"/>
              <a:ea typeface="微软雅黑" panose="020B0503020204020204" pitchFamily="34" charset="-122"/>
              <a:sym typeface="Arial" panose="020B0604020202020204" pitchFamily="34" charset="0"/>
            </a:endParaRPr>
          </a:p>
          <a:p>
            <a:pPr marL="285750" indent="-285750" algn="just">
              <a:spcBef>
                <a:spcPts val="500"/>
              </a:spcBef>
              <a:buFont typeface="Wingdings" panose="05000000000000000000" pitchFamily="2" charset="2"/>
              <a:buChar char="Ø"/>
            </a:pPr>
            <a:r>
              <a:rPr lang="zh-CN" altLang="en-US" sz="1400" kern="0" dirty="0">
                <a:latin typeface="Arial" panose="020B0604020202020204" pitchFamily="34" charset="0"/>
                <a:ea typeface="微软雅黑" panose="020B0503020204020204" pitchFamily="34" charset="-122"/>
                <a:sym typeface="Arial" panose="020B0604020202020204" pitchFamily="34" charset="0"/>
              </a:rPr>
              <a:t>药品不良反应（罕见，各不良反应发生率＜</a:t>
            </a:r>
            <a:r>
              <a:rPr lang="en-US" altLang="zh-CN" sz="1400" kern="0" dirty="0">
                <a:latin typeface="Arial" panose="020B0604020202020204" pitchFamily="34" charset="0"/>
                <a:ea typeface="微软雅黑" panose="020B0503020204020204" pitchFamily="34" charset="-122"/>
                <a:sym typeface="Arial" panose="020B0604020202020204" pitchFamily="34" charset="0"/>
              </a:rPr>
              <a:t>0.1%</a:t>
            </a:r>
            <a:r>
              <a:rPr lang="zh-CN" altLang="en-US" sz="1400" kern="0" dirty="0">
                <a:latin typeface="Arial" panose="020B0604020202020204" pitchFamily="34" charset="0"/>
                <a:ea typeface="微软雅黑" panose="020B0503020204020204" pitchFamily="34" charset="-122"/>
                <a:sym typeface="Arial" panose="020B0604020202020204" pitchFamily="34" charset="0"/>
              </a:rPr>
              <a:t>）主要为头痛、头晕、恶心、胸部不适、瘙痒、皮疹、心悸、呕吐、头部不适、瘙痒性皮疹。</a:t>
            </a:r>
          </a:p>
          <a:p>
            <a:pPr marL="285750" indent="-285750" algn="just">
              <a:spcBef>
                <a:spcPts val="500"/>
              </a:spcBef>
              <a:buFont typeface="Wingdings" panose="05000000000000000000" pitchFamily="2" charset="2"/>
              <a:buChar char="Ø"/>
            </a:pPr>
            <a:r>
              <a:rPr lang="zh-CN" altLang="en-US" sz="1400" kern="0" dirty="0">
                <a:latin typeface="Arial" panose="020B0604020202020204" pitchFamily="34" charset="0"/>
                <a:ea typeface="微软雅黑" panose="020B0503020204020204" pitchFamily="34" charset="-122"/>
                <a:sym typeface="Arial" panose="020B0604020202020204" pitchFamily="34" charset="0"/>
              </a:rPr>
              <a:t>药品严重不良反应（十分罕见，各不良反应发生</a:t>
            </a:r>
            <a:r>
              <a:rPr lang="zh-CN" altLang="en-US" sz="1400" kern="0" dirty="0">
                <a:latin typeface="Arial" panose="020B0604020202020204" pitchFamily="34" charset="0"/>
                <a:ea typeface="微软雅黑" panose="020B0503020204020204" pitchFamily="34" charset="-122"/>
                <a:cs typeface="宋体" panose="02010600030101010101" pitchFamily="2" charset="-122"/>
                <a:sym typeface="Arial" panose="020B0604020202020204" pitchFamily="34" charset="0"/>
              </a:rPr>
              <a:t>率＜</a:t>
            </a:r>
            <a:r>
              <a:rPr lang="en-US" altLang="zh-CN" sz="1400" kern="0" dirty="0">
                <a:latin typeface="Arial" panose="020B0604020202020204" pitchFamily="34" charset="0"/>
                <a:ea typeface="微软雅黑" panose="020B0503020204020204" pitchFamily="34" charset="-122"/>
                <a:cs typeface="宋体" panose="02010600030101010101" pitchFamily="2" charset="-122"/>
                <a:sym typeface="Arial" panose="020B0604020202020204" pitchFamily="34" charset="0"/>
              </a:rPr>
              <a:t>0.01%</a:t>
            </a:r>
            <a:r>
              <a:rPr lang="zh-CN" altLang="en-US" sz="1400" kern="0" dirty="0">
                <a:latin typeface="Arial" panose="020B0604020202020204" pitchFamily="34" charset="0"/>
                <a:ea typeface="微软雅黑" panose="020B0503020204020204" pitchFamily="34" charset="-122"/>
                <a:cs typeface="宋体" panose="02010600030101010101" pitchFamily="2" charset="-122"/>
                <a:sym typeface="Arial" panose="020B0604020202020204" pitchFamily="34" charset="0"/>
              </a:rPr>
              <a:t>）主要为瘙痒、胸部不适、皮疹、寒战、头痛、肝功能异常、头晕、发热。</a:t>
            </a:r>
          </a:p>
        </p:txBody>
      </p:sp>
      <p:sp>
        <p:nvSpPr>
          <p:cNvPr id="27" name="文本框 26">
            <a:extLst>
              <a:ext uri="{FF2B5EF4-FFF2-40B4-BE49-F238E27FC236}">
                <a16:creationId xmlns:a16="http://schemas.microsoft.com/office/drawing/2014/main" id="{D5B77B27-6217-1589-3B45-9F90205295D3}"/>
              </a:ext>
            </a:extLst>
          </p:cNvPr>
          <p:cNvSpPr txBox="1"/>
          <p:nvPr>
            <p:custDataLst>
              <p:tags r:id="rId1"/>
            </p:custDataLst>
          </p:nvPr>
        </p:nvSpPr>
        <p:spPr>
          <a:xfrm>
            <a:off x="540327" y="6403134"/>
            <a:ext cx="6096001" cy="461665"/>
          </a:xfrm>
          <a:prstGeom prst="rect">
            <a:avLst/>
          </a:prstGeom>
          <a:noFill/>
        </p:spPr>
        <p:txBody>
          <a:bodyPr wrap="square" rtlCol="0">
            <a:spAutoFit/>
          </a:bodyPr>
          <a:lstStyle/>
          <a:p>
            <a:r>
              <a:rPr lang="en-US" altLang="zh-CN" sz="800" dirty="0">
                <a:latin typeface="Arial" panose="020B0604020202020204" pitchFamily="34" charset="0"/>
                <a:ea typeface="微软雅黑" panose="020B0503020204020204" pitchFamily="34" charset="-122"/>
                <a:sym typeface="Arial" panose="020B0604020202020204" pitchFamily="34" charset="0"/>
              </a:rPr>
              <a:t>1.</a:t>
            </a:r>
            <a:r>
              <a:rPr lang="zh-CN" altLang="en-US" sz="800" dirty="0">
                <a:latin typeface="Arial" panose="020B0604020202020204" pitchFamily="34" charset="0"/>
                <a:ea typeface="微软雅黑" panose="020B0503020204020204" pitchFamily="34" charset="-122"/>
                <a:sym typeface="Arial" panose="020B0604020202020204" pitchFamily="34" charset="0"/>
              </a:rPr>
              <a:t>马来酸桂哌齐特注射液说明书</a:t>
            </a:r>
            <a:endParaRPr lang="en-US" altLang="zh-CN" sz="800" dirty="0">
              <a:latin typeface="Arial" panose="020B0604020202020204" pitchFamily="34" charset="0"/>
              <a:ea typeface="微软雅黑" panose="020B0503020204020204" pitchFamily="34" charset="-122"/>
              <a:sym typeface="Arial" panose="020B0604020202020204" pitchFamily="34" charset="0"/>
            </a:endParaRPr>
          </a:p>
          <a:p>
            <a:r>
              <a:rPr lang="en-US" altLang="zh-CN" sz="800" dirty="0">
                <a:latin typeface="Arial" panose="020B0604020202020204" pitchFamily="34" charset="0"/>
                <a:ea typeface="微软雅黑" panose="020B0503020204020204" pitchFamily="34" charset="-122"/>
                <a:sym typeface="Arial" panose="020B0604020202020204" pitchFamily="34" charset="0"/>
              </a:rPr>
              <a:t>2.</a:t>
            </a:r>
            <a:r>
              <a:rPr lang="zh-CN" altLang="en-US" sz="800" dirty="0">
                <a:latin typeface="Arial" panose="020B0604020202020204" pitchFamily="34" charset="0"/>
                <a:ea typeface="微软雅黑" panose="020B0503020204020204" pitchFamily="34" charset="-122"/>
                <a:sym typeface="Arial" panose="020B0604020202020204" pitchFamily="34" charset="0"/>
              </a:rPr>
              <a:t>郭代红等</a:t>
            </a:r>
            <a:r>
              <a:rPr lang="en-US" altLang="zh-CN" sz="800" dirty="0">
                <a:latin typeface="Arial" panose="020B0604020202020204" pitchFamily="34" charset="0"/>
                <a:ea typeface="微软雅黑" panose="020B0503020204020204" pitchFamily="34" charset="-122"/>
                <a:sym typeface="Arial" panose="020B0604020202020204" pitchFamily="34" charset="0"/>
              </a:rPr>
              <a:t>,</a:t>
            </a:r>
            <a:r>
              <a:rPr lang="zh-CN" altLang="en-US" sz="800" dirty="0">
                <a:latin typeface="Arial" panose="020B0604020202020204" pitchFamily="34" charset="0"/>
                <a:ea typeface="微软雅黑" panose="020B0503020204020204" pitchFamily="34" charset="-122"/>
                <a:sym typeface="Arial" panose="020B0604020202020204" pitchFamily="34" charset="0"/>
              </a:rPr>
              <a:t>马来酸桂哌齐特用药患者</a:t>
            </a:r>
            <a:r>
              <a:rPr lang="en-US" altLang="zh-CN" sz="800" dirty="0">
                <a:latin typeface="Arial" panose="020B0604020202020204" pitchFamily="34" charset="0"/>
                <a:ea typeface="微软雅黑" panose="020B0503020204020204" pitchFamily="34" charset="-122"/>
                <a:sym typeface="Arial" panose="020B0604020202020204" pitchFamily="34" charset="0"/>
              </a:rPr>
              <a:t>11665</a:t>
            </a:r>
            <a:r>
              <a:rPr lang="zh-CN" altLang="en-US" sz="800" dirty="0">
                <a:latin typeface="Arial" panose="020B0604020202020204" pitchFamily="34" charset="0"/>
                <a:ea typeface="微软雅黑" panose="020B0503020204020204" pitchFamily="34" charset="-122"/>
                <a:sym typeface="Arial" panose="020B0604020202020204" pitchFamily="34" charset="0"/>
              </a:rPr>
              <a:t>例的血液系统药品不良反应自动监测研究</a:t>
            </a:r>
            <a:r>
              <a:rPr lang="en-US" altLang="zh-CN" sz="800" dirty="0">
                <a:latin typeface="Arial" panose="020B0604020202020204" pitchFamily="34" charset="0"/>
                <a:ea typeface="微软雅黑" panose="020B0503020204020204" pitchFamily="34" charset="-122"/>
                <a:sym typeface="Arial" panose="020B0604020202020204" pitchFamily="34" charset="0"/>
              </a:rPr>
              <a:t>,</a:t>
            </a:r>
            <a:r>
              <a:rPr lang="zh-CN" altLang="en-US" sz="800" dirty="0">
                <a:latin typeface="Arial" panose="020B0604020202020204" pitchFamily="34" charset="0"/>
                <a:ea typeface="微软雅黑" panose="020B0503020204020204" pitchFamily="34" charset="-122"/>
                <a:sym typeface="Arial" panose="020B0604020202020204" pitchFamily="34" charset="0"/>
              </a:rPr>
              <a:t>中国临床药理学杂志</a:t>
            </a:r>
            <a:r>
              <a:rPr lang="en-US" altLang="zh-CN" sz="800" dirty="0">
                <a:latin typeface="Arial" panose="020B0604020202020204" pitchFamily="34" charset="0"/>
                <a:ea typeface="微软雅黑" panose="020B0503020204020204" pitchFamily="34" charset="-122"/>
                <a:sym typeface="Arial" panose="020B0604020202020204" pitchFamily="34" charset="0"/>
              </a:rPr>
              <a:t>,2017,33(15):1484-1487.</a:t>
            </a:r>
          </a:p>
          <a:p>
            <a:pPr lvl="0"/>
            <a:r>
              <a:rPr lang="en-US" altLang="zh-CN" sz="800" dirty="0">
                <a:solidFill>
                  <a:srgbClr val="000000"/>
                </a:solidFill>
                <a:latin typeface="Arial" panose="020B0604020202020204" pitchFamily="34" charset="0"/>
                <a:ea typeface="微软雅黑" panose="020B0503020204020204" pitchFamily="34" charset="-122"/>
                <a:sym typeface="Arial" panose="020B0604020202020204" pitchFamily="34" charset="0"/>
              </a:rPr>
              <a:t>3.</a:t>
            </a:r>
            <a:r>
              <a:rPr lang="zh-CN" altLang="en-US" sz="800" dirty="0">
                <a:solidFill>
                  <a:srgbClr val="000000"/>
                </a:solidFill>
                <a:latin typeface="Arial" panose="020B0604020202020204" pitchFamily="34" charset="0"/>
                <a:ea typeface="微软雅黑" panose="020B0503020204020204" pitchFamily="34" charset="-122"/>
                <a:sym typeface="Arial" panose="020B0604020202020204" pitchFamily="34" charset="0"/>
              </a:rPr>
              <a:t>郭代红等</a:t>
            </a:r>
            <a:r>
              <a:rPr lang="en-US" altLang="zh-CN" sz="800" dirty="0">
                <a:solidFill>
                  <a:srgbClr val="000000"/>
                </a:solidFill>
                <a:latin typeface="Arial" panose="020B0604020202020204" pitchFamily="34" charset="0"/>
                <a:ea typeface="微软雅黑" panose="020B0503020204020204" pitchFamily="34" charset="-122"/>
                <a:sym typeface="Arial" panose="020B0604020202020204" pitchFamily="34" charset="0"/>
              </a:rPr>
              <a:t>,</a:t>
            </a:r>
            <a:r>
              <a:rPr lang="zh-CN" altLang="en-US" sz="800" dirty="0">
                <a:solidFill>
                  <a:srgbClr val="000000"/>
                </a:solidFill>
                <a:latin typeface="Arial" panose="020B0604020202020204" pitchFamily="34" charset="0"/>
                <a:ea typeface="微软雅黑" panose="020B0503020204020204" pitchFamily="34" charset="-122"/>
                <a:sym typeface="Arial" panose="020B0604020202020204" pitchFamily="34" charset="0"/>
              </a:rPr>
              <a:t> </a:t>
            </a:r>
            <a:r>
              <a:rPr lang="en-US" altLang="zh-CN" sz="800" dirty="0">
                <a:solidFill>
                  <a:srgbClr val="000000"/>
                </a:solidFill>
                <a:latin typeface="Arial" panose="020B0604020202020204" pitchFamily="34" charset="0"/>
                <a:ea typeface="微软雅黑" panose="020B0503020204020204" pitchFamily="34" charset="-122"/>
                <a:sym typeface="Arial" panose="020B0604020202020204" pitchFamily="34" charset="0"/>
              </a:rPr>
              <a:t>5</a:t>
            </a:r>
            <a:r>
              <a:rPr lang="zh-CN" altLang="en-US" sz="800" dirty="0">
                <a:solidFill>
                  <a:srgbClr val="000000"/>
                </a:solidFill>
                <a:latin typeface="Arial" panose="020B0604020202020204" pitchFamily="34" charset="0"/>
                <a:ea typeface="微软雅黑" panose="020B0503020204020204" pitchFamily="34" charset="-122"/>
                <a:sym typeface="Arial" panose="020B0604020202020204" pitchFamily="34" charset="0"/>
              </a:rPr>
              <a:t>所医院</a:t>
            </a:r>
            <a:r>
              <a:rPr lang="en-US" altLang="zh-CN" sz="800" dirty="0">
                <a:solidFill>
                  <a:srgbClr val="000000"/>
                </a:solidFill>
                <a:latin typeface="Arial" panose="020B0604020202020204" pitchFamily="34" charset="0"/>
                <a:ea typeface="微软雅黑" panose="020B0503020204020204" pitchFamily="34" charset="-122"/>
                <a:sym typeface="Arial" panose="020B0604020202020204" pitchFamily="34" charset="0"/>
              </a:rPr>
              <a:t>19487</a:t>
            </a:r>
            <a:r>
              <a:rPr lang="zh-CN" altLang="en-US" sz="800" dirty="0">
                <a:solidFill>
                  <a:srgbClr val="000000"/>
                </a:solidFill>
                <a:latin typeface="Arial" panose="020B0604020202020204" pitchFamily="34" charset="0"/>
                <a:ea typeface="微软雅黑" panose="020B0503020204020204" pitchFamily="34" charset="-122"/>
                <a:sym typeface="Arial" panose="020B0604020202020204" pitchFamily="34" charset="0"/>
              </a:rPr>
              <a:t>例马来酸桂哌齐特用药人群</a:t>
            </a:r>
            <a:r>
              <a:rPr lang="en-US" altLang="zh-CN" sz="800" dirty="0">
                <a:solidFill>
                  <a:srgbClr val="000000"/>
                </a:solidFill>
                <a:latin typeface="Arial" panose="020B0604020202020204" pitchFamily="34" charset="0"/>
                <a:ea typeface="微软雅黑" panose="020B0503020204020204" pitchFamily="34" charset="-122"/>
                <a:sym typeface="Arial" panose="020B0604020202020204" pitchFamily="34" charset="0"/>
              </a:rPr>
              <a:t>ADR</a:t>
            </a:r>
            <a:r>
              <a:rPr lang="zh-CN" altLang="en-US" sz="800" dirty="0">
                <a:solidFill>
                  <a:srgbClr val="000000"/>
                </a:solidFill>
                <a:latin typeface="Arial" panose="020B0604020202020204" pitchFamily="34" charset="0"/>
                <a:ea typeface="微软雅黑" panose="020B0503020204020204" pitchFamily="34" charset="-122"/>
                <a:sym typeface="Arial" panose="020B0604020202020204" pitchFamily="34" charset="0"/>
              </a:rPr>
              <a:t>自动监测与评价</a:t>
            </a:r>
            <a:r>
              <a:rPr lang="en-US" altLang="zh-CN" sz="800" dirty="0">
                <a:solidFill>
                  <a:srgbClr val="000000"/>
                </a:solidFill>
                <a:latin typeface="Arial" panose="020B0604020202020204" pitchFamily="34" charset="0"/>
                <a:ea typeface="微软雅黑" panose="020B0503020204020204" pitchFamily="34" charset="-122"/>
                <a:sym typeface="Arial" panose="020B0604020202020204" pitchFamily="34" charset="0"/>
              </a:rPr>
              <a:t>,</a:t>
            </a:r>
            <a:r>
              <a:rPr lang="zh-CN" altLang="en-US" sz="800" dirty="0">
                <a:solidFill>
                  <a:srgbClr val="000000"/>
                </a:solidFill>
                <a:latin typeface="Arial" panose="020B0604020202020204" pitchFamily="34" charset="0"/>
                <a:ea typeface="微软雅黑" panose="020B0503020204020204" pitchFamily="34" charset="-122"/>
                <a:sym typeface="Arial" panose="020B0604020202020204" pitchFamily="34" charset="0"/>
              </a:rPr>
              <a:t>中国药物应用与监测</a:t>
            </a:r>
            <a:r>
              <a:rPr lang="en-US" altLang="zh-CN" sz="800" dirty="0">
                <a:solidFill>
                  <a:srgbClr val="000000"/>
                </a:solidFill>
                <a:latin typeface="Arial" panose="020B0604020202020204" pitchFamily="34" charset="0"/>
                <a:ea typeface="微软雅黑" panose="020B0503020204020204" pitchFamily="34" charset="-122"/>
                <a:sym typeface="Arial" panose="020B0604020202020204" pitchFamily="34" charset="0"/>
              </a:rPr>
              <a:t>,2017,14(4):221-224.</a:t>
            </a:r>
          </a:p>
        </p:txBody>
      </p:sp>
      <p:sp>
        <p:nvSpPr>
          <p:cNvPr id="33" name="文本框 32">
            <a:extLst>
              <a:ext uri="{FF2B5EF4-FFF2-40B4-BE49-F238E27FC236}">
                <a16:creationId xmlns:a16="http://schemas.microsoft.com/office/drawing/2014/main" id="{84523AE5-3549-D684-A383-BA7AB0A8FDDD}"/>
              </a:ext>
            </a:extLst>
          </p:cNvPr>
          <p:cNvSpPr txBox="1"/>
          <p:nvPr/>
        </p:nvSpPr>
        <p:spPr>
          <a:xfrm>
            <a:off x="586899" y="2729552"/>
            <a:ext cx="1765609" cy="2088108"/>
          </a:xfrm>
          <a:prstGeom prst="rect">
            <a:avLst/>
          </a:prstGeom>
          <a:solidFill>
            <a:srgbClr val="C00000"/>
          </a:solidFill>
        </p:spPr>
        <p:style>
          <a:lnRef idx="0">
            <a:schemeClr val="accent2"/>
          </a:lnRef>
          <a:fillRef idx="3">
            <a:schemeClr val="accent2"/>
          </a:fillRef>
          <a:effectRef idx="3">
            <a:schemeClr val="accent2"/>
          </a:effectRef>
          <a:fontRef idx="minor">
            <a:schemeClr val="lt1"/>
          </a:fontRef>
        </p:style>
        <p:txBody>
          <a:bodyPr wrap="square" rtlCol="0" anchor="ctr">
            <a:noAutofit/>
          </a:bodyPr>
          <a:lstStyle/>
          <a:p>
            <a:pPr algn="ctr">
              <a:lnSpc>
                <a:spcPct val="150000"/>
              </a:lnSpc>
            </a:pPr>
            <a:r>
              <a:rPr lang="zh-CN" altLang="en-US" b="1" dirty="0">
                <a:latin typeface="Arial" panose="020B0604020202020204" pitchFamily="34" charset="0"/>
                <a:ea typeface="微软雅黑" panose="020B0503020204020204" pitchFamily="34" charset="-122"/>
                <a:sym typeface="Arial" panose="020B0604020202020204" pitchFamily="34" charset="0"/>
              </a:rPr>
              <a:t>上市后超万例</a:t>
            </a:r>
            <a:endParaRPr lang="en-US" altLang="zh-CN" b="1" dirty="0">
              <a:latin typeface="Arial" panose="020B0604020202020204" pitchFamily="34" charset="0"/>
              <a:ea typeface="微软雅黑" panose="020B0503020204020204" pitchFamily="34" charset="-122"/>
              <a:sym typeface="Arial" panose="020B0604020202020204" pitchFamily="34" charset="0"/>
            </a:endParaRPr>
          </a:p>
          <a:p>
            <a:pPr algn="ctr">
              <a:lnSpc>
                <a:spcPct val="150000"/>
              </a:lnSpc>
            </a:pPr>
            <a:r>
              <a:rPr lang="zh-CN" altLang="en-US" b="1" dirty="0">
                <a:latin typeface="Arial" panose="020B0604020202020204" pitchFamily="34" charset="0"/>
                <a:ea typeface="微软雅黑" panose="020B0503020204020204" pitchFamily="34" charset="-122"/>
                <a:sym typeface="Arial" panose="020B0604020202020204" pitchFamily="34" charset="0"/>
              </a:rPr>
              <a:t>真实世界研究显示安全性出色</a:t>
            </a:r>
            <a:r>
              <a:rPr lang="en-US" altLang="zh-CN" b="1" baseline="30000" dirty="0">
                <a:latin typeface="Arial" panose="020B0604020202020204" pitchFamily="34" charset="0"/>
                <a:ea typeface="微软雅黑" panose="020B0503020204020204" pitchFamily="34" charset="-122"/>
                <a:sym typeface="Arial" panose="020B0604020202020204" pitchFamily="34" charset="0"/>
              </a:rPr>
              <a:t>2-4</a:t>
            </a:r>
            <a:endParaRPr lang="zh-CN" altLang="en-US" b="1" baseline="30000" dirty="0">
              <a:latin typeface="Arial" panose="020B0604020202020204" pitchFamily="34" charset="0"/>
              <a:ea typeface="微软雅黑" panose="020B0503020204020204" pitchFamily="34" charset="-122"/>
              <a:sym typeface="Arial" panose="020B0604020202020204" pitchFamily="34" charset="0"/>
            </a:endParaRPr>
          </a:p>
        </p:txBody>
      </p:sp>
      <p:sp>
        <p:nvSpPr>
          <p:cNvPr id="37" name="文本框 36">
            <a:extLst>
              <a:ext uri="{FF2B5EF4-FFF2-40B4-BE49-F238E27FC236}">
                <a16:creationId xmlns:a16="http://schemas.microsoft.com/office/drawing/2014/main" id="{BABF2A52-CAF4-76C4-999E-336FCA8CF5FE}"/>
              </a:ext>
            </a:extLst>
          </p:cNvPr>
          <p:cNvSpPr txBox="1"/>
          <p:nvPr/>
        </p:nvSpPr>
        <p:spPr>
          <a:xfrm>
            <a:off x="596899" y="4994338"/>
            <a:ext cx="1765609" cy="1341612"/>
          </a:xfrm>
          <a:prstGeom prst="rect">
            <a:avLst/>
          </a:prstGeom>
          <a:solidFill>
            <a:srgbClr val="C00000"/>
          </a:solidFill>
        </p:spPr>
        <p:style>
          <a:lnRef idx="0">
            <a:schemeClr val="accent2"/>
          </a:lnRef>
          <a:fillRef idx="3">
            <a:schemeClr val="accent2"/>
          </a:fillRef>
          <a:effectRef idx="3">
            <a:schemeClr val="accent2"/>
          </a:effectRef>
          <a:fontRef idx="minor">
            <a:schemeClr val="lt1"/>
          </a:fontRef>
        </p:style>
        <p:txBody>
          <a:bodyPr wrap="square" rtlCol="0" anchor="ctr">
            <a:noAutofit/>
          </a:bodyPr>
          <a:lstStyle/>
          <a:p>
            <a:pPr algn="ctr">
              <a:lnSpc>
                <a:spcPct val="150000"/>
              </a:lnSpc>
            </a:pPr>
            <a:r>
              <a:rPr lang="zh-CN" altLang="en-US" b="1" dirty="0">
                <a:latin typeface="Arial" panose="020B0604020202020204" pitchFamily="34" charset="0"/>
                <a:ea typeface="微软雅黑" panose="020B0503020204020204" pitchFamily="34" charset="-122"/>
                <a:sym typeface="Arial" panose="020B0604020202020204" pitchFamily="34" charset="0"/>
              </a:rPr>
              <a:t>国内外不良反应发生情况</a:t>
            </a:r>
            <a:r>
              <a:rPr lang="en-US" altLang="zh-CN" b="1" baseline="30000" dirty="0">
                <a:latin typeface="Arial" panose="020B0604020202020204" pitchFamily="34" charset="0"/>
                <a:ea typeface="微软雅黑" panose="020B0503020204020204" pitchFamily="34" charset="-122"/>
                <a:sym typeface="Arial" panose="020B0604020202020204" pitchFamily="34" charset="0"/>
              </a:rPr>
              <a:t>5</a:t>
            </a:r>
            <a:endParaRPr lang="zh-CN" altLang="en-US" b="1" baseline="30000" dirty="0">
              <a:latin typeface="Arial" panose="020B0604020202020204" pitchFamily="34" charset="0"/>
              <a:ea typeface="微软雅黑" panose="020B0503020204020204" pitchFamily="34" charset="-122"/>
              <a:sym typeface="Arial" panose="020B0604020202020204" pitchFamily="34" charset="0"/>
            </a:endParaRPr>
          </a:p>
        </p:txBody>
      </p:sp>
      <p:sp>
        <p:nvSpPr>
          <p:cNvPr id="4" name="矩形 3"/>
          <p:cNvSpPr/>
          <p:nvPr/>
        </p:nvSpPr>
        <p:spPr>
          <a:xfrm>
            <a:off x="6516204" y="6464689"/>
            <a:ext cx="6096000" cy="338554"/>
          </a:xfrm>
          <a:prstGeom prst="rect">
            <a:avLst/>
          </a:prstGeom>
        </p:spPr>
        <p:txBody>
          <a:bodyPr>
            <a:spAutoFit/>
          </a:bodyPr>
          <a:lstStyle/>
          <a:p>
            <a:r>
              <a:rPr lang="en-US" altLang="zh-CN" sz="800" dirty="0">
                <a:solidFill>
                  <a:srgbClr val="000000"/>
                </a:solidFill>
                <a:latin typeface="Arial" panose="020B0604020202020204" pitchFamily="34" charset="0"/>
                <a:ea typeface="微软雅黑" panose="020B0503020204020204" pitchFamily="34" charset="-122"/>
                <a:sym typeface="Arial" panose="020B0604020202020204" pitchFamily="34" charset="0"/>
              </a:rPr>
              <a:t>4.</a:t>
            </a:r>
            <a:r>
              <a:rPr lang="zh-CN" altLang="en-US" sz="800" dirty="0">
                <a:solidFill>
                  <a:srgbClr val="000000"/>
                </a:solidFill>
                <a:latin typeface="Arial" panose="020B0604020202020204" pitchFamily="34" charset="0"/>
                <a:ea typeface="微软雅黑" panose="020B0503020204020204" pitchFamily="34" charset="-122"/>
                <a:sym typeface="Arial" panose="020B0604020202020204" pitchFamily="34" charset="0"/>
              </a:rPr>
              <a:t>翟所迪等</a:t>
            </a:r>
            <a:r>
              <a:rPr lang="en-US" altLang="zh-CN" sz="800" dirty="0">
                <a:solidFill>
                  <a:srgbClr val="000000"/>
                </a:solidFill>
                <a:latin typeface="Arial" panose="020B0604020202020204" pitchFamily="34" charset="0"/>
                <a:ea typeface="微软雅黑" panose="020B0503020204020204" pitchFamily="34" charset="-122"/>
                <a:sym typeface="Arial" panose="020B0604020202020204" pitchFamily="34" charset="0"/>
              </a:rPr>
              <a:t>.</a:t>
            </a:r>
            <a:r>
              <a:rPr lang="zh-CN" altLang="en-US" sz="800" dirty="0">
                <a:solidFill>
                  <a:srgbClr val="000000"/>
                </a:solidFill>
                <a:latin typeface="Arial" panose="020B0604020202020204" pitchFamily="34" charset="0"/>
                <a:ea typeface="微软雅黑" panose="020B0503020204020204" pitchFamily="34" charset="-122"/>
                <a:sym typeface="Arial" panose="020B0604020202020204" pitchFamily="34" charset="0"/>
              </a:rPr>
              <a:t>马来酸桂哌齐特注射液上市后再评价的真实世界研究总结报告</a:t>
            </a:r>
            <a:r>
              <a:rPr lang="en-US" altLang="zh-CN" sz="800" dirty="0">
                <a:solidFill>
                  <a:srgbClr val="000000"/>
                </a:solidFill>
                <a:latin typeface="Arial" panose="020B0604020202020204" pitchFamily="34" charset="0"/>
                <a:ea typeface="微软雅黑" panose="020B0503020204020204" pitchFamily="34" charset="-122"/>
                <a:sym typeface="Arial" panose="020B0604020202020204" pitchFamily="34" charset="0"/>
              </a:rPr>
              <a:t>.2022.</a:t>
            </a:r>
          </a:p>
          <a:p>
            <a:r>
              <a:rPr lang="en-US" altLang="zh-CN" sz="800" dirty="0">
                <a:solidFill>
                  <a:srgbClr val="000000"/>
                </a:solidFill>
                <a:latin typeface="Arial" panose="020B0604020202020204" pitchFamily="34" charset="0"/>
                <a:ea typeface="微软雅黑" panose="020B0503020204020204" pitchFamily="34" charset="-122"/>
                <a:sym typeface="Arial" panose="020B0604020202020204" pitchFamily="34" charset="0"/>
              </a:rPr>
              <a:t>5.</a:t>
            </a:r>
            <a:r>
              <a:rPr lang="zh-CN" altLang="en-US" sz="800" dirty="0">
                <a:solidFill>
                  <a:srgbClr val="000000"/>
                </a:solidFill>
                <a:latin typeface="Arial" panose="020B0604020202020204" pitchFamily="34" charset="0"/>
                <a:ea typeface="微软雅黑" panose="020B0503020204020204" pitchFamily="34" charset="-122"/>
                <a:sym typeface="Arial" panose="020B0604020202020204" pitchFamily="34" charset="0"/>
              </a:rPr>
              <a:t>北京四环制药有限公司药物警戒部马来酸桂哌齐特注射液相关不良事件报告数据分析</a:t>
            </a:r>
            <a:endParaRPr lang="en-US" altLang="zh-CN" sz="800" dirty="0">
              <a:solidFill>
                <a:srgbClr val="000000"/>
              </a:solidFill>
              <a:latin typeface="Arial" panose="020B0604020202020204" pitchFamily="34" charset="0"/>
              <a:ea typeface="微软雅黑" panose="020B0503020204020204" pitchFamily="34" charset="-122"/>
              <a:sym typeface="Arial" panose="020B0604020202020204" pitchFamily="34" charset="0"/>
            </a:endParaRPr>
          </a:p>
        </p:txBody>
      </p:sp>
    </p:spTree>
    <p:extLst>
      <p:ext uri="{BB962C8B-B14F-4D97-AF65-F5344CB8AC3E}">
        <p14:creationId xmlns:p14="http://schemas.microsoft.com/office/powerpoint/2010/main" val="107627139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F8DD6A57-2E63-D343-448A-ADFF59E8DFFD}"/>
              </a:ext>
            </a:extLst>
          </p:cNvPr>
          <p:cNvSpPr>
            <a:spLocks noGrp="1"/>
          </p:cNvSpPr>
          <p:nvPr>
            <p:ph type="title"/>
          </p:nvPr>
        </p:nvSpPr>
        <p:spPr>
          <a:xfrm>
            <a:off x="784842" y="164887"/>
            <a:ext cx="11407158" cy="642744"/>
          </a:xfrm>
        </p:spPr>
        <p:txBody>
          <a:bodyPr/>
          <a:lstStyle/>
          <a:p>
            <a:pPr>
              <a:lnSpc>
                <a:spcPct val="100000"/>
              </a:lnSpc>
            </a:pPr>
            <a:r>
              <a:rPr lang="zh-CN" altLang="en-US" sz="2800" dirty="0">
                <a:latin typeface="Arial" panose="020B0604020202020204" pitchFamily="34" charset="0"/>
                <a:ea typeface="微软雅黑" panose="020B0503020204020204" pitchFamily="34" charset="-122"/>
                <a:sym typeface="Arial" panose="020B0604020202020204" pitchFamily="34" charset="0"/>
              </a:rPr>
              <a:t>有效性：用于治疗脑卒中，可显著改善卒中患者预后，降低致残率</a:t>
            </a:r>
          </a:p>
        </p:txBody>
      </p:sp>
      <p:sp>
        <p:nvSpPr>
          <p:cNvPr id="7" name="文本框 6">
            <a:extLst>
              <a:ext uri="{FF2B5EF4-FFF2-40B4-BE49-F238E27FC236}">
                <a16:creationId xmlns:a16="http://schemas.microsoft.com/office/drawing/2014/main" id="{AC7C2FC4-2E88-9AD8-27DA-0364E7371585}"/>
              </a:ext>
            </a:extLst>
          </p:cNvPr>
          <p:cNvSpPr txBox="1"/>
          <p:nvPr/>
        </p:nvSpPr>
        <p:spPr>
          <a:xfrm>
            <a:off x="4915540" y="2428283"/>
            <a:ext cx="3116530" cy="746358"/>
          </a:xfrm>
          <a:prstGeom prst="rect">
            <a:avLst/>
          </a:prstGeom>
          <a:noFill/>
        </p:spPr>
        <p:txBody>
          <a:bodyPr wrap="square" rtlCol="0">
            <a:spAutoFit/>
          </a:bodyPr>
          <a:lstStyle/>
          <a:p>
            <a:pPr algn="ctr"/>
            <a:endParaRPr lang="en-US" altLang="zh-CN" sz="1050" b="1" dirty="0">
              <a:latin typeface="Arial" panose="020B0604020202020204" pitchFamily="34" charset="0"/>
              <a:ea typeface="微软雅黑" panose="020B0503020204020204" pitchFamily="34" charset="-122"/>
              <a:sym typeface="Arial" panose="020B0604020202020204" pitchFamily="34" charset="0"/>
            </a:endParaRPr>
          </a:p>
          <a:p>
            <a:pPr algn="ctr"/>
            <a:r>
              <a:rPr lang="zh-CN" altLang="en-US" sz="1400" b="1" dirty="0">
                <a:latin typeface="Arial" panose="020B0604020202020204" pitchFamily="34" charset="0"/>
                <a:ea typeface="微软雅黑" panose="020B0503020204020204" pitchFamily="34" charset="-122"/>
                <a:sym typeface="Arial" panose="020B0604020202020204" pitchFamily="34" charset="0"/>
              </a:rPr>
              <a:t>桂哌齐特组</a:t>
            </a:r>
            <a:r>
              <a:rPr lang="en-US" altLang="zh-CN" sz="1400" b="1" dirty="0">
                <a:latin typeface="Arial" panose="020B0604020202020204" pitchFamily="34" charset="0"/>
                <a:ea typeface="微软雅黑" panose="020B0503020204020204" pitchFamily="34" charset="-122"/>
                <a:sym typeface="Arial" panose="020B0604020202020204" pitchFamily="34" charset="0"/>
              </a:rPr>
              <a:t>90d </a:t>
            </a:r>
            <a:r>
              <a:rPr lang="en-US" altLang="zh-CN" sz="1400" b="1" dirty="0" err="1">
                <a:latin typeface="Arial" panose="020B0604020202020204" pitchFamily="34" charset="0"/>
                <a:ea typeface="微软雅黑" panose="020B0503020204020204" pitchFamily="34" charset="-122"/>
                <a:sym typeface="Arial" panose="020B0604020202020204" pitchFamily="34" charset="0"/>
              </a:rPr>
              <a:t>mRS</a:t>
            </a:r>
            <a:r>
              <a:rPr lang="zh-CN" altLang="en-US" sz="1400" b="1" dirty="0">
                <a:latin typeface="Arial" panose="020B0604020202020204" pitchFamily="34" charset="0"/>
                <a:ea typeface="微软雅黑" panose="020B0503020204020204" pitchFamily="34" charset="-122"/>
                <a:sym typeface="Arial" panose="020B0604020202020204" pitchFamily="34" charset="0"/>
              </a:rPr>
              <a:t>评分≤</a:t>
            </a:r>
            <a:r>
              <a:rPr lang="en-US" altLang="zh-CN" sz="1400" b="1" dirty="0">
                <a:latin typeface="Arial" panose="020B0604020202020204" pitchFamily="34" charset="0"/>
                <a:ea typeface="微软雅黑" panose="020B0503020204020204" pitchFamily="34" charset="-122"/>
                <a:sym typeface="Arial" panose="020B0604020202020204" pitchFamily="34" charset="0"/>
              </a:rPr>
              <a:t>2</a:t>
            </a:r>
            <a:r>
              <a:rPr lang="zh-CN" altLang="en-US" sz="1400" b="1" dirty="0">
                <a:latin typeface="Arial" panose="020B0604020202020204" pitchFamily="34" charset="0"/>
                <a:ea typeface="微软雅黑" panose="020B0503020204020204" pitchFamily="34" charset="-122"/>
                <a:sym typeface="Arial" panose="020B0604020202020204" pitchFamily="34" charset="0"/>
              </a:rPr>
              <a:t>分受试者比例提高</a:t>
            </a:r>
            <a:r>
              <a:rPr lang="en-US" altLang="zh-CN" b="1" dirty="0">
                <a:solidFill>
                  <a:srgbClr val="FF0000"/>
                </a:solidFill>
                <a:latin typeface="Arial" panose="020B0604020202020204" pitchFamily="34" charset="0"/>
                <a:ea typeface="微软雅黑" panose="020B0503020204020204" pitchFamily="34" charset="-122"/>
                <a:sym typeface="Arial" panose="020B0604020202020204" pitchFamily="34" charset="0"/>
              </a:rPr>
              <a:t>10.8%</a:t>
            </a:r>
            <a:endParaRPr lang="zh-CN" altLang="en-US" sz="1600" b="1" dirty="0">
              <a:solidFill>
                <a:srgbClr val="FF0000"/>
              </a:solidFill>
              <a:latin typeface="Arial" panose="020B0604020202020204" pitchFamily="34" charset="0"/>
              <a:ea typeface="微软雅黑" panose="020B0503020204020204" pitchFamily="34" charset="-122"/>
              <a:sym typeface="Arial" panose="020B0604020202020204" pitchFamily="34" charset="0"/>
            </a:endParaRPr>
          </a:p>
        </p:txBody>
      </p:sp>
      <p:sp>
        <p:nvSpPr>
          <p:cNvPr id="18" name="文本框 17">
            <a:extLst>
              <a:ext uri="{FF2B5EF4-FFF2-40B4-BE49-F238E27FC236}">
                <a16:creationId xmlns:a16="http://schemas.microsoft.com/office/drawing/2014/main" id="{6D2A5A41-D367-7063-CD3B-0025947EB171}"/>
              </a:ext>
            </a:extLst>
          </p:cNvPr>
          <p:cNvSpPr txBox="1"/>
          <p:nvPr/>
        </p:nvSpPr>
        <p:spPr>
          <a:xfrm>
            <a:off x="1194758" y="2527980"/>
            <a:ext cx="3016791" cy="584775"/>
          </a:xfrm>
          <a:prstGeom prst="rect">
            <a:avLst/>
          </a:prstGeom>
          <a:noFill/>
        </p:spPr>
        <p:txBody>
          <a:bodyPr wrap="square" rtlCol="0">
            <a:spAutoFit/>
          </a:bodyPr>
          <a:lstStyle/>
          <a:p>
            <a:pPr algn="ctr"/>
            <a:r>
              <a:rPr lang="zh-CN" altLang="en-US" sz="1400" b="1" dirty="0">
                <a:latin typeface="Arial" panose="020B0604020202020204" pitchFamily="34" charset="0"/>
                <a:ea typeface="微软雅黑" panose="020B0503020204020204" pitchFamily="34" charset="-122"/>
                <a:sym typeface="Arial" panose="020B0604020202020204" pitchFamily="34" charset="0"/>
              </a:rPr>
              <a:t>桂哌齐特组</a:t>
            </a:r>
            <a:r>
              <a:rPr lang="en-US" altLang="zh-CN" sz="1400" b="1" dirty="0">
                <a:latin typeface="Arial" panose="020B0604020202020204" pitchFamily="34" charset="0"/>
                <a:ea typeface="微软雅黑" panose="020B0503020204020204" pitchFamily="34" charset="-122"/>
                <a:sym typeface="Arial" panose="020B0604020202020204" pitchFamily="34" charset="0"/>
              </a:rPr>
              <a:t>14d </a:t>
            </a:r>
            <a:r>
              <a:rPr lang="en-US" altLang="zh-CN" sz="1400" b="1" dirty="0" err="1">
                <a:latin typeface="Arial" panose="020B0604020202020204" pitchFamily="34" charset="0"/>
                <a:ea typeface="微软雅黑" panose="020B0503020204020204" pitchFamily="34" charset="-122"/>
                <a:sym typeface="Arial" panose="020B0604020202020204" pitchFamily="34" charset="0"/>
              </a:rPr>
              <a:t>mRS</a:t>
            </a:r>
            <a:r>
              <a:rPr lang="zh-CN" altLang="en-US" sz="1400" b="1" dirty="0">
                <a:latin typeface="Arial" panose="020B0604020202020204" pitchFamily="34" charset="0"/>
                <a:ea typeface="微软雅黑" panose="020B0503020204020204" pitchFamily="34" charset="-122"/>
                <a:sym typeface="Arial" panose="020B0604020202020204" pitchFamily="34" charset="0"/>
              </a:rPr>
              <a:t>评分≤</a:t>
            </a:r>
            <a:r>
              <a:rPr lang="en-US" altLang="zh-CN" sz="1400" b="1" dirty="0">
                <a:latin typeface="Arial" panose="020B0604020202020204" pitchFamily="34" charset="0"/>
                <a:ea typeface="微软雅黑" panose="020B0503020204020204" pitchFamily="34" charset="-122"/>
                <a:sym typeface="Arial" panose="020B0604020202020204" pitchFamily="34" charset="0"/>
              </a:rPr>
              <a:t>1</a:t>
            </a:r>
            <a:r>
              <a:rPr lang="zh-CN" altLang="en-US" sz="1400" b="1" dirty="0">
                <a:latin typeface="Arial" panose="020B0604020202020204" pitchFamily="34" charset="0"/>
                <a:ea typeface="微软雅黑" panose="020B0503020204020204" pitchFamily="34" charset="-122"/>
                <a:sym typeface="Arial" panose="020B0604020202020204" pitchFamily="34" charset="0"/>
              </a:rPr>
              <a:t>分</a:t>
            </a:r>
            <a:endParaRPr lang="en-US" altLang="zh-CN" sz="1400" b="1" dirty="0">
              <a:latin typeface="Arial" panose="020B0604020202020204" pitchFamily="34" charset="0"/>
              <a:ea typeface="微软雅黑" panose="020B0503020204020204" pitchFamily="34" charset="-122"/>
              <a:sym typeface="Arial" panose="020B0604020202020204" pitchFamily="34" charset="0"/>
            </a:endParaRPr>
          </a:p>
          <a:p>
            <a:pPr algn="ctr"/>
            <a:r>
              <a:rPr lang="zh-CN" altLang="en-US" sz="1400" b="1" dirty="0">
                <a:latin typeface="Arial" panose="020B0604020202020204" pitchFamily="34" charset="0"/>
                <a:ea typeface="微软雅黑" panose="020B0503020204020204" pitchFamily="34" charset="-122"/>
                <a:sym typeface="Arial" panose="020B0604020202020204" pitchFamily="34" charset="0"/>
              </a:rPr>
              <a:t>比例提高</a:t>
            </a:r>
            <a:r>
              <a:rPr lang="en-US" altLang="zh-CN" b="1" dirty="0">
                <a:solidFill>
                  <a:srgbClr val="FF0000"/>
                </a:solidFill>
                <a:latin typeface="Arial" panose="020B0604020202020204" pitchFamily="34" charset="0"/>
                <a:ea typeface="微软雅黑" panose="020B0503020204020204" pitchFamily="34" charset="-122"/>
                <a:sym typeface="Arial" panose="020B0604020202020204" pitchFamily="34" charset="0"/>
              </a:rPr>
              <a:t>5.75%</a:t>
            </a:r>
            <a:endParaRPr lang="zh-CN" altLang="en-US" sz="1400" b="1" dirty="0">
              <a:solidFill>
                <a:srgbClr val="FF0000"/>
              </a:solidFill>
              <a:latin typeface="Arial" panose="020B0604020202020204" pitchFamily="34" charset="0"/>
              <a:ea typeface="微软雅黑" panose="020B0503020204020204" pitchFamily="34" charset="-122"/>
              <a:sym typeface="Arial" panose="020B0604020202020204" pitchFamily="34" charset="0"/>
            </a:endParaRPr>
          </a:p>
        </p:txBody>
      </p:sp>
      <p:grpSp>
        <p:nvGrpSpPr>
          <p:cNvPr id="11" name="组合 10">
            <a:extLst>
              <a:ext uri="{FF2B5EF4-FFF2-40B4-BE49-F238E27FC236}">
                <a16:creationId xmlns:a16="http://schemas.microsoft.com/office/drawing/2014/main" id="{6FDCD53B-C62D-C7DF-892E-826141B00439}"/>
              </a:ext>
            </a:extLst>
          </p:cNvPr>
          <p:cNvGrpSpPr/>
          <p:nvPr/>
        </p:nvGrpSpPr>
        <p:grpSpPr>
          <a:xfrm>
            <a:off x="8536654" y="3215154"/>
            <a:ext cx="2937146" cy="2775802"/>
            <a:chOff x="755576" y="1563638"/>
            <a:chExt cx="2786576" cy="2664296"/>
          </a:xfrm>
        </p:grpSpPr>
        <p:pic>
          <p:nvPicPr>
            <p:cNvPr id="22" name="图片 21">
              <a:extLst>
                <a:ext uri="{FF2B5EF4-FFF2-40B4-BE49-F238E27FC236}">
                  <a16:creationId xmlns:a16="http://schemas.microsoft.com/office/drawing/2014/main" id="{CA2AF9CA-C4F2-5ADB-D339-A72DD082872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55576" y="1563638"/>
              <a:ext cx="2786576" cy="2664296"/>
            </a:xfrm>
            <a:prstGeom prst="rect">
              <a:avLst/>
            </a:prstGeom>
          </p:spPr>
        </p:pic>
        <p:sp>
          <p:nvSpPr>
            <p:cNvPr id="24" name="矩形 23">
              <a:extLst>
                <a:ext uri="{FF2B5EF4-FFF2-40B4-BE49-F238E27FC236}">
                  <a16:creationId xmlns:a16="http://schemas.microsoft.com/office/drawing/2014/main" id="{3606ACD2-B7D2-B5E8-8B15-D89862A98418}"/>
                </a:ext>
              </a:extLst>
            </p:cNvPr>
            <p:cNvSpPr/>
            <p:nvPr/>
          </p:nvSpPr>
          <p:spPr>
            <a:xfrm>
              <a:off x="1454259" y="1821207"/>
              <a:ext cx="1584176" cy="21602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8"/>
              <a:r>
                <a:rPr lang="zh-CN" altLang="en-US" sz="1400" b="1" dirty="0">
                  <a:solidFill>
                    <a:srgbClr val="0A5399"/>
                  </a:solidFill>
                  <a:latin typeface="Arial" panose="020B0604020202020204" pitchFamily="34" charset="0"/>
                  <a:ea typeface="微软雅黑" panose="020B0503020204020204" pitchFamily="34" charset="-122"/>
                  <a:sym typeface="Arial" panose="020B0604020202020204" pitchFamily="34" charset="0"/>
                </a:rPr>
                <a:t>*</a:t>
              </a:r>
              <a:r>
                <a:rPr lang="en-US" altLang="zh-CN" sz="1400" b="1" i="1" dirty="0">
                  <a:solidFill>
                    <a:srgbClr val="0A5399"/>
                  </a:solidFill>
                  <a:latin typeface="Arial" panose="020B0604020202020204" pitchFamily="34" charset="0"/>
                  <a:ea typeface="微软雅黑" panose="020B0503020204020204" pitchFamily="34" charset="-122"/>
                  <a:sym typeface="Arial" panose="020B0604020202020204" pitchFamily="34" charset="0"/>
                </a:rPr>
                <a:t>p</a:t>
              </a:r>
              <a:r>
                <a:rPr lang="en-US" altLang="zh-CN" sz="1400" b="1" dirty="0">
                  <a:solidFill>
                    <a:srgbClr val="0A5399"/>
                  </a:solidFill>
                  <a:latin typeface="Arial" panose="020B0604020202020204" pitchFamily="34" charset="0"/>
                  <a:ea typeface="微软雅黑" panose="020B0503020204020204" pitchFamily="34" charset="-122"/>
                  <a:sym typeface="Arial" panose="020B0604020202020204" pitchFamily="34" charset="0"/>
                </a:rPr>
                <a:t>=0.0230</a:t>
              </a:r>
              <a:endParaRPr lang="zh-CN" altLang="en-US" sz="1400" b="1" dirty="0">
                <a:solidFill>
                  <a:srgbClr val="0A5399"/>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25" name="组合 24">
            <a:extLst>
              <a:ext uri="{FF2B5EF4-FFF2-40B4-BE49-F238E27FC236}">
                <a16:creationId xmlns:a16="http://schemas.microsoft.com/office/drawing/2014/main" id="{9E375721-F098-C5D4-EA56-23A17EE0949C}"/>
              </a:ext>
            </a:extLst>
          </p:cNvPr>
          <p:cNvGrpSpPr/>
          <p:nvPr/>
        </p:nvGrpSpPr>
        <p:grpSpPr>
          <a:xfrm>
            <a:off x="5105672" y="3369248"/>
            <a:ext cx="3208557" cy="2621708"/>
            <a:chOff x="827584" y="1362780"/>
            <a:chExt cx="2937202" cy="2926716"/>
          </a:xfrm>
        </p:grpSpPr>
        <p:pic>
          <p:nvPicPr>
            <p:cNvPr id="26" name="图片 25">
              <a:extLst>
                <a:ext uri="{FF2B5EF4-FFF2-40B4-BE49-F238E27FC236}">
                  <a16:creationId xmlns:a16="http://schemas.microsoft.com/office/drawing/2014/main" id="{B57D98B9-4904-E964-E889-5F9C0682457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27584" y="1481184"/>
              <a:ext cx="2937202" cy="2808312"/>
            </a:xfrm>
            <a:prstGeom prst="rect">
              <a:avLst/>
            </a:prstGeom>
          </p:spPr>
        </p:pic>
        <p:sp>
          <p:nvSpPr>
            <p:cNvPr id="27" name="矩形 26">
              <a:extLst>
                <a:ext uri="{FF2B5EF4-FFF2-40B4-BE49-F238E27FC236}">
                  <a16:creationId xmlns:a16="http://schemas.microsoft.com/office/drawing/2014/main" id="{C75B1F28-B0E7-4626-F383-6EFC11BC4343}"/>
                </a:ext>
              </a:extLst>
            </p:cNvPr>
            <p:cNvSpPr/>
            <p:nvPr/>
          </p:nvSpPr>
          <p:spPr>
            <a:xfrm>
              <a:off x="1574741" y="1362780"/>
              <a:ext cx="1584176" cy="3723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8"/>
              <a:r>
                <a:rPr lang="zh-CN" altLang="en-US" sz="1400" b="1" i="1" dirty="0">
                  <a:solidFill>
                    <a:srgbClr val="0A5399"/>
                  </a:solidFill>
                  <a:latin typeface="Arial" panose="020B0604020202020204" pitchFamily="34" charset="0"/>
                  <a:ea typeface="微软雅黑" panose="020B0503020204020204" pitchFamily="34" charset="-122"/>
                  <a:sym typeface="Arial" panose="020B0604020202020204" pitchFamily="34" charset="0"/>
                </a:rPr>
                <a:t>*</a:t>
              </a:r>
              <a:r>
                <a:rPr lang="en-US" altLang="zh-CN" sz="1400" b="1" i="1" dirty="0">
                  <a:solidFill>
                    <a:srgbClr val="0A5399"/>
                  </a:solidFill>
                  <a:latin typeface="Arial" panose="020B0604020202020204" pitchFamily="34" charset="0"/>
                  <a:ea typeface="微软雅黑" panose="020B0503020204020204" pitchFamily="34" charset="-122"/>
                  <a:sym typeface="Arial" panose="020B0604020202020204" pitchFamily="34" charset="0"/>
                </a:rPr>
                <a:t>p=0.0004</a:t>
              </a:r>
              <a:endParaRPr lang="zh-CN" altLang="en-US" sz="1400" b="1" i="1" dirty="0">
                <a:solidFill>
                  <a:srgbClr val="0A5399"/>
                </a:solidFill>
                <a:latin typeface="Arial" panose="020B0604020202020204" pitchFamily="34" charset="0"/>
                <a:ea typeface="微软雅黑" panose="020B0503020204020204" pitchFamily="34" charset="-122"/>
                <a:sym typeface="Arial" panose="020B0604020202020204" pitchFamily="34" charset="0"/>
              </a:endParaRPr>
            </a:p>
          </p:txBody>
        </p:sp>
      </p:grpSp>
      <p:pic>
        <p:nvPicPr>
          <p:cNvPr id="28" name="图片 27">
            <a:extLst>
              <a:ext uri="{FF2B5EF4-FFF2-40B4-BE49-F238E27FC236}">
                <a16:creationId xmlns:a16="http://schemas.microsoft.com/office/drawing/2014/main" id="{7DAED682-CD06-7304-17F7-970D7F59DF70}"/>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3975" r="6020"/>
          <a:stretch/>
        </p:blipFill>
        <p:spPr>
          <a:xfrm>
            <a:off x="835048" y="3215154"/>
            <a:ext cx="3491364" cy="2744030"/>
          </a:xfrm>
          <a:prstGeom prst="rect">
            <a:avLst/>
          </a:prstGeom>
        </p:spPr>
      </p:pic>
      <p:cxnSp>
        <p:nvCxnSpPr>
          <p:cNvPr id="8" name="直接连接符 7">
            <a:extLst>
              <a:ext uri="{FF2B5EF4-FFF2-40B4-BE49-F238E27FC236}">
                <a16:creationId xmlns:a16="http://schemas.microsoft.com/office/drawing/2014/main" id="{70ABAC38-54A2-FC05-2349-EACF01DCF0B4}"/>
              </a:ext>
            </a:extLst>
          </p:cNvPr>
          <p:cNvCxnSpPr>
            <a:cxnSpLocks/>
          </p:cNvCxnSpPr>
          <p:nvPr/>
        </p:nvCxnSpPr>
        <p:spPr>
          <a:xfrm>
            <a:off x="4548836" y="3219817"/>
            <a:ext cx="0" cy="2621872"/>
          </a:xfrm>
          <a:prstGeom prst="line">
            <a:avLst/>
          </a:prstGeom>
          <a:ln>
            <a:prstDash val="sysDash"/>
          </a:ln>
        </p:spPr>
        <p:style>
          <a:lnRef idx="1">
            <a:schemeClr val="accent1"/>
          </a:lnRef>
          <a:fillRef idx="0">
            <a:schemeClr val="accent1"/>
          </a:fillRef>
          <a:effectRef idx="0">
            <a:schemeClr val="accent1"/>
          </a:effectRef>
          <a:fontRef idx="minor">
            <a:schemeClr val="tx1"/>
          </a:fontRef>
        </p:style>
      </p:cxnSp>
      <p:sp>
        <p:nvSpPr>
          <p:cNvPr id="9" name="文本框 8">
            <a:extLst>
              <a:ext uri="{FF2B5EF4-FFF2-40B4-BE49-F238E27FC236}">
                <a16:creationId xmlns:a16="http://schemas.microsoft.com/office/drawing/2014/main" id="{B16B8D79-668B-8FA8-ECFB-B0D47F3DDC49}"/>
              </a:ext>
            </a:extLst>
          </p:cNvPr>
          <p:cNvSpPr txBox="1"/>
          <p:nvPr/>
        </p:nvSpPr>
        <p:spPr>
          <a:xfrm>
            <a:off x="8357996" y="2376455"/>
            <a:ext cx="3044185" cy="723275"/>
          </a:xfrm>
          <a:prstGeom prst="rect">
            <a:avLst/>
          </a:prstGeom>
          <a:noFill/>
        </p:spPr>
        <p:txBody>
          <a:bodyPr wrap="square" rtlCol="0">
            <a:spAutoFit/>
          </a:bodyPr>
          <a:lstStyle/>
          <a:p>
            <a:pPr algn="ctr"/>
            <a:endParaRPr lang="en-US" altLang="zh-CN" sz="1100" b="1" dirty="0">
              <a:latin typeface="Arial" panose="020B0604020202020204" pitchFamily="34" charset="0"/>
              <a:ea typeface="微软雅黑" panose="020B0503020204020204" pitchFamily="34" charset="-122"/>
              <a:sym typeface="Arial" panose="020B0604020202020204" pitchFamily="34" charset="0"/>
            </a:endParaRPr>
          </a:p>
          <a:p>
            <a:pPr algn="ctr"/>
            <a:r>
              <a:rPr lang="zh-CN" altLang="en-US" sz="1400" b="1" dirty="0">
                <a:latin typeface="Arial" panose="020B0604020202020204" pitchFamily="34" charset="0"/>
                <a:ea typeface="微软雅黑" panose="020B0503020204020204" pitchFamily="34" charset="-122"/>
                <a:sym typeface="Arial" panose="020B0604020202020204" pitchFamily="34" charset="0"/>
              </a:rPr>
              <a:t>桂哌齐特组</a:t>
            </a:r>
            <a:r>
              <a:rPr lang="en-US" altLang="zh-CN" sz="1400" b="1" dirty="0">
                <a:latin typeface="Arial" panose="020B0604020202020204" pitchFamily="34" charset="0"/>
                <a:ea typeface="微软雅黑" panose="020B0503020204020204" pitchFamily="34" charset="-122"/>
                <a:sym typeface="Arial" panose="020B0604020202020204" pitchFamily="34" charset="0"/>
              </a:rPr>
              <a:t>90d Barthel</a:t>
            </a:r>
            <a:r>
              <a:rPr lang="zh-CN" altLang="en-US" sz="1400" b="1" dirty="0">
                <a:latin typeface="Arial" panose="020B0604020202020204" pitchFamily="34" charset="0"/>
                <a:ea typeface="微软雅黑" panose="020B0503020204020204" pitchFamily="34" charset="-122"/>
                <a:sym typeface="Arial" panose="020B0604020202020204" pitchFamily="34" charset="0"/>
              </a:rPr>
              <a:t>指数≥</a:t>
            </a:r>
            <a:r>
              <a:rPr lang="en-US" altLang="zh-CN" sz="1400" b="1" dirty="0">
                <a:latin typeface="Arial" panose="020B0604020202020204" pitchFamily="34" charset="0"/>
                <a:ea typeface="微软雅黑" panose="020B0503020204020204" pitchFamily="34" charset="-122"/>
                <a:sym typeface="Arial" panose="020B0604020202020204" pitchFamily="34" charset="0"/>
              </a:rPr>
              <a:t>95</a:t>
            </a:r>
            <a:r>
              <a:rPr lang="zh-CN" altLang="en-US" sz="1400" b="1" dirty="0">
                <a:latin typeface="Arial" panose="020B0604020202020204" pitchFamily="34" charset="0"/>
                <a:ea typeface="微软雅黑" panose="020B0503020204020204" pitchFamily="34" charset="-122"/>
                <a:sym typeface="Arial" panose="020B0604020202020204" pitchFamily="34" charset="0"/>
              </a:rPr>
              <a:t>分</a:t>
            </a:r>
            <a:endParaRPr lang="en-US" altLang="zh-CN" sz="1400" b="1" dirty="0">
              <a:latin typeface="Arial" panose="020B0604020202020204" pitchFamily="34" charset="0"/>
              <a:ea typeface="微软雅黑" panose="020B0503020204020204" pitchFamily="34" charset="-122"/>
              <a:sym typeface="Arial" panose="020B0604020202020204" pitchFamily="34" charset="0"/>
            </a:endParaRPr>
          </a:p>
          <a:p>
            <a:pPr algn="ctr"/>
            <a:r>
              <a:rPr lang="zh-CN" altLang="en-US" sz="1400" b="1" dirty="0">
                <a:latin typeface="Arial" panose="020B0604020202020204" pitchFamily="34" charset="0"/>
                <a:ea typeface="微软雅黑" panose="020B0503020204020204" pitchFamily="34" charset="-122"/>
                <a:sym typeface="Arial" panose="020B0604020202020204" pitchFamily="34" charset="0"/>
              </a:rPr>
              <a:t>受试者比例提高</a:t>
            </a:r>
            <a:r>
              <a:rPr lang="en-US" altLang="zh-CN" sz="1600" b="1" dirty="0">
                <a:solidFill>
                  <a:srgbClr val="FF0000"/>
                </a:solidFill>
                <a:latin typeface="Arial" panose="020B0604020202020204" pitchFamily="34" charset="0"/>
                <a:ea typeface="微软雅黑" panose="020B0503020204020204" pitchFamily="34" charset="-122"/>
                <a:sym typeface="Arial" panose="020B0604020202020204" pitchFamily="34" charset="0"/>
              </a:rPr>
              <a:t>6.7%</a:t>
            </a:r>
            <a:endParaRPr lang="en-US" altLang="zh-CN" sz="1400" b="1" dirty="0">
              <a:solidFill>
                <a:srgbClr val="FF0000"/>
              </a:solidFill>
              <a:latin typeface="Arial" panose="020B0604020202020204" pitchFamily="34" charset="0"/>
              <a:ea typeface="微软雅黑" panose="020B0503020204020204" pitchFamily="34" charset="-122"/>
              <a:sym typeface="Arial" panose="020B0604020202020204" pitchFamily="34" charset="0"/>
            </a:endParaRPr>
          </a:p>
        </p:txBody>
      </p:sp>
      <p:sp>
        <p:nvSpPr>
          <p:cNvPr id="4" name="文本框 3">
            <a:extLst>
              <a:ext uri="{FF2B5EF4-FFF2-40B4-BE49-F238E27FC236}">
                <a16:creationId xmlns:a16="http://schemas.microsoft.com/office/drawing/2014/main" id="{FEAD8CCE-5850-64B7-FC08-647D6EF2259C}"/>
              </a:ext>
            </a:extLst>
          </p:cNvPr>
          <p:cNvSpPr txBox="1"/>
          <p:nvPr/>
        </p:nvSpPr>
        <p:spPr>
          <a:xfrm>
            <a:off x="638408" y="1586508"/>
            <a:ext cx="10371543" cy="830997"/>
          </a:xfrm>
          <a:prstGeom prst="rect">
            <a:avLst/>
          </a:prstGeom>
          <a:solidFill>
            <a:srgbClr val="C00000"/>
          </a:solidFill>
        </p:spPr>
        <p:style>
          <a:lnRef idx="0">
            <a:schemeClr val="accent2"/>
          </a:lnRef>
          <a:fillRef idx="3">
            <a:schemeClr val="accent2"/>
          </a:fillRef>
          <a:effectRef idx="3">
            <a:schemeClr val="accent2"/>
          </a:effectRef>
          <a:fontRef idx="minor">
            <a:schemeClr val="lt1"/>
          </a:fontRef>
        </p:style>
        <p:txBody>
          <a:bodyPr wrap="square" rtlCol="0">
            <a:spAutoFit/>
          </a:bodyPr>
          <a:lstStyle/>
          <a:p>
            <a:pPr marL="342900" indent="-342900">
              <a:lnSpc>
                <a:spcPct val="120000"/>
              </a:lnSpc>
              <a:buFont typeface="Wingdings" panose="05000000000000000000" pitchFamily="2" charset="2"/>
              <a:buChar char="l"/>
            </a:pPr>
            <a:r>
              <a:rPr lang="zh-CN" altLang="en-US" sz="2000" b="1" dirty="0">
                <a:solidFill>
                  <a:srgbClr val="FFFF00"/>
                </a:solidFill>
                <a:latin typeface="Arial" panose="020B0604020202020204" pitchFamily="34" charset="0"/>
                <a:ea typeface="微软雅黑" panose="020B0503020204020204" pitchFamily="34" charset="-122"/>
                <a:sym typeface="Arial" panose="020B0604020202020204" pitchFamily="34" charset="0"/>
              </a:rPr>
              <a:t>桂哌齐特早期（</a:t>
            </a:r>
            <a:r>
              <a:rPr lang="en-US" altLang="zh-CN" sz="2000" b="1" dirty="0">
                <a:solidFill>
                  <a:srgbClr val="FFFF00"/>
                </a:solidFill>
                <a:latin typeface="Arial" panose="020B0604020202020204" pitchFamily="34" charset="0"/>
                <a:ea typeface="微软雅黑" panose="020B0503020204020204" pitchFamily="34" charset="-122"/>
                <a:sym typeface="Arial" panose="020B0604020202020204" pitchFamily="34" charset="0"/>
              </a:rPr>
              <a:t>14d</a:t>
            </a:r>
            <a:r>
              <a:rPr lang="zh-CN" altLang="en-US" sz="2000" b="1" dirty="0">
                <a:solidFill>
                  <a:srgbClr val="FFFF00"/>
                </a:solidFill>
                <a:latin typeface="Arial" panose="020B0604020202020204" pitchFamily="34" charset="0"/>
                <a:ea typeface="微软雅黑" panose="020B0503020204020204" pitchFamily="34" charset="-122"/>
                <a:sym typeface="Arial" panose="020B0604020202020204" pitchFamily="34" charset="0"/>
              </a:rPr>
              <a:t>）即可显著改善患者残障程度和日常生活能力</a:t>
            </a:r>
            <a:r>
              <a:rPr lang="en-US" altLang="zh-CN" sz="2000" b="1" kern="0" baseline="30000" dirty="0">
                <a:latin typeface="Arial" panose="020B0604020202020204" pitchFamily="34" charset="0"/>
                <a:ea typeface="微软雅黑" panose="020B0503020204020204" pitchFamily="34" charset="-122"/>
                <a:sym typeface="Arial" panose="020B0604020202020204" pitchFamily="34" charset="0"/>
              </a:rPr>
              <a:t>1</a:t>
            </a:r>
            <a:endParaRPr lang="en-US" altLang="zh-CN" sz="2000" b="1"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a:p>
            <a:pPr marL="342900" indent="-342900">
              <a:lnSpc>
                <a:spcPct val="120000"/>
              </a:lnSpc>
              <a:buFont typeface="Wingdings" panose="05000000000000000000" pitchFamily="2" charset="2"/>
              <a:buChar char="l"/>
            </a:pPr>
            <a:r>
              <a:rPr lang="en-US" altLang="zh-CN" sz="2000" b="1" dirty="0">
                <a:solidFill>
                  <a:srgbClr val="FFFF00"/>
                </a:solidFill>
                <a:latin typeface="Arial" panose="020B0604020202020204" pitchFamily="34" charset="0"/>
                <a:ea typeface="微软雅黑" panose="020B0503020204020204" pitchFamily="34" charset="-122"/>
                <a:sym typeface="Arial" panose="020B0604020202020204" pitchFamily="34" charset="0"/>
              </a:rPr>
              <a:t>14d</a:t>
            </a:r>
            <a:r>
              <a:rPr lang="zh-CN" altLang="en-US" sz="2000" b="1" dirty="0">
                <a:solidFill>
                  <a:srgbClr val="FFFF00"/>
                </a:solidFill>
                <a:latin typeface="Arial" panose="020B0604020202020204" pitchFamily="34" charset="0"/>
                <a:ea typeface="微软雅黑" panose="020B0503020204020204" pitchFamily="34" charset="-122"/>
                <a:sym typeface="Arial" panose="020B0604020202020204" pitchFamily="34" charset="0"/>
              </a:rPr>
              <a:t>用药结束后观察，</a:t>
            </a:r>
            <a:r>
              <a:rPr lang="en-US" altLang="zh-CN" sz="2000" b="1" dirty="0">
                <a:solidFill>
                  <a:srgbClr val="FFFF00"/>
                </a:solidFill>
                <a:latin typeface="Arial" panose="020B0604020202020204" pitchFamily="34" charset="0"/>
                <a:ea typeface="微软雅黑" panose="020B0503020204020204" pitchFamily="34" charset="-122"/>
                <a:sym typeface="Arial" panose="020B0604020202020204" pitchFamily="34" charset="0"/>
              </a:rPr>
              <a:t>90d</a:t>
            </a:r>
            <a:r>
              <a:rPr lang="zh-CN" altLang="en-US" sz="2000" b="1" dirty="0">
                <a:solidFill>
                  <a:srgbClr val="FFFF00"/>
                </a:solidFill>
                <a:latin typeface="Arial" panose="020B0604020202020204" pitchFamily="34" charset="0"/>
                <a:ea typeface="微软雅黑" panose="020B0503020204020204" pitchFamily="34" charset="-122"/>
                <a:sym typeface="Arial" panose="020B0604020202020204" pitchFamily="34" charset="0"/>
              </a:rPr>
              <a:t>显著改善患者的预后，减少致残率</a:t>
            </a:r>
            <a:r>
              <a:rPr lang="en-US" altLang="zh-CN" sz="2000" b="1" kern="0" baseline="30000" dirty="0">
                <a:latin typeface="Arial" panose="020B0604020202020204" pitchFamily="34" charset="0"/>
                <a:ea typeface="微软雅黑" panose="020B0503020204020204" pitchFamily="34" charset="-122"/>
                <a:sym typeface="Arial" panose="020B0604020202020204" pitchFamily="34" charset="0"/>
              </a:rPr>
              <a:t>2</a:t>
            </a:r>
            <a:endParaRPr lang="zh-CN" altLang="en-US" sz="2000" b="1"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10" name="矩形 9"/>
          <p:cNvSpPr/>
          <p:nvPr/>
        </p:nvSpPr>
        <p:spPr>
          <a:xfrm>
            <a:off x="551241" y="782148"/>
            <a:ext cx="11062697" cy="683264"/>
          </a:xfrm>
          <a:prstGeom prst="rect">
            <a:avLst/>
          </a:prstGeom>
        </p:spPr>
        <p:txBody>
          <a:bodyPr wrap="square">
            <a:spAutoFit/>
          </a:bodyPr>
          <a:lstStyle/>
          <a:p>
            <a:pPr>
              <a:lnSpc>
                <a:spcPct val="120000"/>
              </a:lnSpc>
            </a:pPr>
            <a:r>
              <a:rPr lang="zh-CN" altLang="zh-CN" sz="1600" kern="0" dirty="0">
                <a:latin typeface="Arial" panose="020B0604020202020204" pitchFamily="34" charset="0"/>
                <a:ea typeface="微软雅黑" panose="020B0503020204020204" pitchFamily="34" charset="-122"/>
                <a:sym typeface="Arial" panose="020B0604020202020204" pitchFamily="34" charset="0"/>
              </a:rPr>
              <a:t>按照创新药试验设计标准</a:t>
            </a:r>
            <a:r>
              <a:rPr lang="zh-CN" altLang="en-US" sz="1600" kern="0" dirty="0">
                <a:latin typeface="Arial" panose="020B0604020202020204" pitchFamily="34" charset="0"/>
                <a:ea typeface="微软雅黑" panose="020B0503020204020204" pitchFamily="34" charset="-122"/>
                <a:sym typeface="Arial" panose="020B0604020202020204" pitchFamily="34" charset="0"/>
              </a:rPr>
              <a:t>，</a:t>
            </a:r>
            <a:r>
              <a:rPr lang="zh-CN" altLang="en-US" sz="1600" kern="0" dirty="0">
                <a:latin typeface="Arial" panose="020B0604020202020204" pitchFamily="34" charset="0"/>
                <a:ea typeface="微软雅黑" panose="020B0503020204020204" pitchFamily="34" charset="-122"/>
                <a:cs typeface="宋体" panose="02010600030101010101" pitchFamily="2" charset="-122"/>
                <a:sym typeface="Arial" panose="020B0604020202020204" pitchFamily="34" charset="0"/>
              </a:rPr>
              <a:t>在国内开展</a:t>
            </a:r>
            <a:r>
              <a:rPr lang="zh-CN" altLang="en-US" sz="1600" b="1" kern="0" dirty="0">
                <a:latin typeface="Arial" panose="020B0604020202020204" pitchFamily="34" charset="0"/>
                <a:ea typeface="微软雅黑" panose="020B0503020204020204" pitchFamily="34" charset="-122"/>
                <a:cs typeface="宋体" panose="02010600030101010101" pitchFamily="2" charset="-122"/>
                <a:sym typeface="Arial" panose="020B0604020202020204" pitchFamily="34" charset="0"/>
              </a:rPr>
              <a:t>脑卒中</a:t>
            </a:r>
            <a:r>
              <a:rPr lang="zh-CN" altLang="en-US" sz="1600" b="1" kern="0" dirty="0">
                <a:latin typeface="Arial" panose="020B0604020202020204" pitchFamily="34" charset="0"/>
                <a:ea typeface="微软雅黑" panose="020B0503020204020204" pitchFamily="34" charset="-122"/>
                <a:sym typeface="Arial" panose="020B0604020202020204" pitchFamily="34" charset="0"/>
              </a:rPr>
              <a:t>上市后再评价</a:t>
            </a:r>
            <a:r>
              <a:rPr lang="zh-CN" altLang="zh-CN" sz="1600" b="1" kern="0" dirty="0">
                <a:latin typeface="Arial" panose="020B0604020202020204" pitchFamily="34" charset="0"/>
                <a:ea typeface="微软雅黑" panose="020B0503020204020204" pitchFamily="34" charset="-122"/>
                <a:sym typeface="Arial" panose="020B0604020202020204" pitchFamily="34" charset="0"/>
              </a:rPr>
              <a:t>最大规模</a:t>
            </a:r>
            <a:r>
              <a:rPr lang="en-US" altLang="zh-CN" sz="1600" b="1" kern="0" dirty="0">
                <a:latin typeface="Arial" panose="020B0604020202020204" pitchFamily="34" charset="0"/>
                <a:ea typeface="微软雅黑" panose="020B0503020204020204" pitchFamily="34" charset="-122"/>
                <a:sym typeface="Arial" panose="020B0604020202020204" pitchFamily="34" charset="0"/>
              </a:rPr>
              <a:t>RCT</a:t>
            </a:r>
            <a:r>
              <a:rPr lang="zh-CN" altLang="en-US" sz="1600" b="1" kern="0" dirty="0">
                <a:latin typeface="Arial" panose="020B0604020202020204" pitchFamily="34" charset="0"/>
                <a:ea typeface="微软雅黑" panose="020B0503020204020204" pitchFamily="34" charset="-122"/>
                <a:sym typeface="Arial" panose="020B0604020202020204" pitchFamily="34" charset="0"/>
              </a:rPr>
              <a:t>研究</a:t>
            </a:r>
            <a:endParaRPr lang="en-US" altLang="zh-CN" sz="1600" kern="0" dirty="0">
              <a:latin typeface="Arial" panose="020B0604020202020204" pitchFamily="34" charset="0"/>
              <a:ea typeface="微软雅黑" panose="020B0503020204020204" pitchFamily="34" charset="-122"/>
              <a:sym typeface="Arial" panose="020B0604020202020204" pitchFamily="34" charset="0"/>
            </a:endParaRPr>
          </a:p>
          <a:p>
            <a:pPr>
              <a:lnSpc>
                <a:spcPct val="120000"/>
              </a:lnSpc>
            </a:pPr>
            <a:r>
              <a:rPr lang="en-US" altLang="zh-CN" sz="1600" dirty="0">
                <a:latin typeface="Arial" panose="020B0604020202020204" pitchFamily="34" charset="0"/>
                <a:ea typeface="微软雅黑" panose="020B0503020204020204" pitchFamily="34" charset="-122"/>
                <a:sym typeface="Arial" panose="020B0604020202020204" pitchFamily="34" charset="0"/>
              </a:rPr>
              <a:t>65</a:t>
            </a:r>
            <a:r>
              <a:rPr lang="zh-CN" altLang="en-US" sz="1600" dirty="0">
                <a:latin typeface="Arial" panose="020B0604020202020204" pitchFamily="34" charset="0"/>
                <a:ea typeface="微软雅黑" panose="020B0503020204020204" pitchFamily="34" charset="-122"/>
                <a:sym typeface="Arial" panose="020B0604020202020204" pitchFamily="34" charset="0"/>
              </a:rPr>
              <a:t>家中心参加的随机、双盲、安慰剂对照上市后再评价研究，共入组</a:t>
            </a:r>
            <a:r>
              <a:rPr lang="en-US" altLang="zh-CN" sz="1600" dirty="0">
                <a:latin typeface="Arial" panose="020B0604020202020204" pitchFamily="34" charset="0"/>
                <a:ea typeface="微软雅黑" panose="020B0503020204020204" pitchFamily="34" charset="-122"/>
                <a:sym typeface="Arial" panose="020B0604020202020204" pitchFamily="34" charset="0"/>
              </a:rPr>
              <a:t>937</a:t>
            </a:r>
            <a:r>
              <a:rPr lang="zh-CN" altLang="en-US" sz="1600" dirty="0">
                <a:latin typeface="Arial" panose="020B0604020202020204" pitchFamily="34" charset="0"/>
                <a:ea typeface="微软雅黑" panose="020B0503020204020204" pitchFamily="34" charset="-122"/>
                <a:sym typeface="Arial" panose="020B0604020202020204" pitchFamily="34" charset="0"/>
              </a:rPr>
              <a:t>例患者</a:t>
            </a:r>
            <a:endParaRPr lang="en-US" altLang="zh-CN" sz="1600"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5" name="矩形 4">
            <a:extLst>
              <a:ext uri="{FF2B5EF4-FFF2-40B4-BE49-F238E27FC236}">
                <a16:creationId xmlns:a16="http://schemas.microsoft.com/office/drawing/2014/main" id="{74B34B40-E81A-1A68-F38B-1C6CE5516A78}"/>
              </a:ext>
            </a:extLst>
          </p:cNvPr>
          <p:cNvSpPr/>
          <p:nvPr/>
        </p:nvSpPr>
        <p:spPr>
          <a:xfrm>
            <a:off x="638408" y="6475052"/>
            <a:ext cx="9429184" cy="338554"/>
          </a:xfrm>
          <a:prstGeom prst="rect">
            <a:avLst/>
          </a:prstGeom>
        </p:spPr>
        <p:txBody>
          <a:bodyPr wrap="none">
            <a:spAutoFit/>
          </a:bodyPr>
          <a:lstStyle/>
          <a:p>
            <a:r>
              <a:rPr lang="en-US" altLang="zh-CN" sz="800" dirty="0">
                <a:solidFill>
                  <a:srgbClr val="222222"/>
                </a:solidFill>
                <a:highlight>
                  <a:srgbClr val="FBFBFB"/>
                </a:highlight>
                <a:latin typeface="Arial" panose="020B0604020202020204" pitchFamily="34" charset="0"/>
                <a:ea typeface="微软雅黑" panose="020B0503020204020204" pitchFamily="34" charset="-122"/>
                <a:sym typeface="Arial" panose="020B0604020202020204" pitchFamily="34" charset="0"/>
              </a:rPr>
              <a:t>1.</a:t>
            </a:r>
            <a:r>
              <a:rPr lang="zh-CN" altLang="en-US" sz="800" dirty="0">
                <a:solidFill>
                  <a:srgbClr val="222222"/>
                </a:solidFill>
                <a:highlight>
                  <a:srgbClr val="FBFBFB"/>
                </a:highlight>
                <a:latin typeface="Arial" panose="020B0604020202020204" pitchFamily="34" charset="0"/>
                <a:ea typeface="微软雅黑" panose="020B0503020204020204" pitchFamily="34" charset="-122"/>
                <a:sym typeface="Arial" panose="020B0604020202020204" pitchFamily="34" charset="0"/>
              </a:rPr>
              <a:t>倪俊</a:t>
            </a:r>
            <a:r>
              <a:rPr lang="en-US" altLang="zh-CN" sz="800" dirty="0">
                <a:solidFill>
                  <a:srgbClr val="222222"/>
                </a:solidFill>
                <a:highlight>
                  <a:srgbClr val="FBFBFB"/>
                </a:highlight>
                <a:latin typeface="Arial" panose="020B0604020202020204" pitchFamily="34" charset="0"/>
                <a:ea typeface="微软雅黑" panose="020B0503020204020204" pitchFamily="34" charset="-122"/>
                <a:sym typeface="Arial" panose="020B0604020202020204" pitchFamily="34" charset="0"/>
              </a:rPr>
              <a:t>, </a:t>
            </a:r>
            <a:r>
              <a:rPr lang="zh-CN" altLang="en-US" sz="800" dirty="0">
                <a:solidFill>
                  <a:srgbClr val="222222"/>
                </a:solidFill>
                <a:highlight>
                  <a:srgbClr val="FBFBFB"/>
                </a:highlight>
                <a:latin typeface="Arial" panose="020B0604020202020204" pitchFamily="34" charset="0"/>
                <a:ea typeface="微软雅黑" panose="020B0503020204020204" pitchFamily="34" charset="-122"/>
                <a:sym typeface="Arial" panose="020B0604020202020204" pitchFamily="34" charset="0"/>
              </a:rPr>
              <a:t>等 </a:t>
            </a:r>
            <a:r>
              <a:rPr lang="en-US" altLang="zh-CN" sz="800" b="0" i="0" dirty="0">
                <a:solidFill>
                  <a:srgbClr val="222222"/>
                </a:solidFill>
                <a:effectLst/>
                <a:highlight>
                  <a:srgbClr val="FBFBFB"/>
                </a:highlight>
                <a:latin typeface="Arial" panose="020B0604020202020204" pitchFamily="34" charset="0"/>
                <a:ea typeface="微软雅黑" panose="020B0503020204020204" pitchFamily="34" charset="-122"/>
                <a:sym typeface="Arial" panose="020B0604020202020204" pitchFamily="34" charset="0"/>
              </a:rPr>
              <a:t>.</a:t>
            </a:r>
            <a:r>
              <a:rPr lang="zh-CN" altLang="en-US" sz="800" b="0" i="0" dirty="0">
                <a:solidFill>
                  <a:srgbClr val="222222"/>
                </a:solidFill>
                <a:effectLst/>
                <a:highlight>
                  <a:srgbClr val="FBFBFB"/>
                </a:highlight>
                <a:latin typeface="Arial" panose="020B0604020202020204" pitchFamily="34" charset="0"/>
                <a:ea typeface="微软雅黑" panose="020B0503020204020204" pitchFamily="34" charset="-122"/>
                <a:sym typeface="Arial" panose="020B0604020202020204" pitchFamily="34" charset="0"/>
              </a:rPr>
              <a:t>马来酸桂哌齐特注射液明显促进急性缺血性脑卒中患者的早期功能恢复</a:t>
            </a:r>
            <a:r>
              <a:rPr lang="en-US" altLang="zh-CN" sz="800" b="0" i="0" dirty="0">
                <a:solidFill>
                  <a:srgbClr val="222222"/>
                </a:solidFill>
                <a:effectLst/>
                <a:highlight>
                  <a:srgbClr val="FBFBFB"/>
                </a:highlight>
                <a:latin typeface="Arial" panose="020B0604020202020204" pitchFamily="34" charset="0"/>
                <a:ea typeface="微软雅黑" panose="020B0503020204020204" pitchFamily="34" charset="-122"/>
                <a:sym typeface="Arial" panose="020B0604020202020204" pitchFamily="34" charset="0"/>
              </a:rPr>
              <a:t>:</a:t>
            </a:r>
            <a:r>
              <a:rPr lang="zh-CN" altLang="en-US" sz="800" b="0" i="0" dirty="0">
                <a:solidFill>
                  <a:srgbClr val="222222"/>
                </a:solidFill>
                <a:effectLst/>
                <a:highlight>
                  <a:srgbClr val="FBFBFB"/>
                </a:highlight>
                <a:latin typeface="Arial" panose="020B0604020202020204" pitchFamily="34" charset="0"/>
                <a:ea typeface="微软雅黑" panose="020B0503020204020204" pitchFamily="34" charset="-122"/>
                <a:sym typeface="Arial" panose="020B0604020202020204" pitchFamily="34" charset="0"/>
              </a:rPr>
              <a:t>一项多中心</a:t>
            </a:r>
            <a:r>
              <a:rPr lang="en-US" altLang="zh-CN" sz="800" b="0" i="0" dirty="0">
                <a:solidFill>
                  <a:srgbClr val="222222"/>
                </a:solidFill>
                <a:effectLst/>
                <a:highlight>
                  <a:srgbClr val="FBFBFB"/>
                </a:highlight>
                <a:latin typeface="Arial" panose="020B0604020202020204" pitchFamily="34" charset="0"/>
                <a:ea typeface="微软雅黑" panose="020B0503020204020204" pitchFamily="34" charset="-122"/>
                <a:sym typeface="Arial" panose="020B0604020202020204" pitchFamily="34" charset="0"/>
              </a:rPr>
              <a:t>,</a:t>
            </a:r>
            <a:r>
              <a:rPr lang="zh-CN" altLang="en-US" sz="800" b="0" i="0" dirty="0">
                <a:solidFill>
                  <a:srgbClr val="222222"/>
                </a:solidFill>
                <a:effectLst/>
                <a:highlight>
                  <a:srgbClr val="FBFBFB"/>
                </a:highlight>
                <a:latin typeface="Arial" panose="020B0604020202020204" pitchFamily="34" charset="0"/>
                <a:ea typeface="微软雅黑" panose="020B0503020204020204" pitchFamily="34" charset="-122"/>
                <a:sym typeface="Arial" panose="020B0604020202020204" pitchFamily="34" charset="0"/>
              </a:rPr>
              <a:t>随机</a:t>
            </a:r>
            <a:r>
              <a:rPr lang="en-US" altLang="zh-CN" sz="800" b="0" i="0" dirty="0">
                <a:solidFill>
                  <a:srgbClr val="222222"/>
                </a:solidFill>
                <a:effectLst/>
                <a:highlight>
                  <a:srgbClr val="FBFBFB"/>
                </a:highlight>
                <a:latin typeface="Arial" panose="020B0604020202020204" pitchFamily="34" charset="0"/>
                <a:ea typeface="微软雅黑" panose="020B0503020204020204" pitchFamily="34" charset="-122"/>
                <a:sym typeface="Arial" panose="020B0604020202020204" pitchFamily="34" charset="0"/>
              </a:rPr>
              <a:t>,</a:t>
            </a:r>
            <a:r>
              <a:rPr lang="zh-CN" altLang="en-US" sz="800" b="0" i="0" dirty="0">
                <a:solidFill>
                  <a:srgbClr val="222222"/>
                </a:solidFill>
                <a:effectLst/>
                <a:highlight>
                  <a:srgbClr val="FBFBFB"/>
                </a:highlight>
                <a:latin typeface="Arial" panose="020B0604020202020204" pitchFamily="34" charset="0"/>
                <a:ea typeface="微软雅黑" panose="020B0503020204020204" pitchFamily="34" charset="-122"/>
                <a:sym typeface="Arial" panose="020B0604020202020204" pitchFamily="34" charset="0"/>
              </a:rPr>
              <a:t>双盲</a:t>
            </a:r>
            <a:r>
              <a:rPr lang="en-US" altLang="zh-CN" sz="800" b="0" i="0" dirty="0">
                <a:solidFill>
                  <a:srgbClr val="222222"/>
                </a:solidFill>
                <a:effectLst/>
                <a:highlight>
                  <a:srgbClr val="FBFBFB"/>
                </a:highlight>
                <a:latin typeface="Arial" panose="020B0604020202020204" pitchFamily="34" charset="0"/>
                <a:ea typeface="微软雅黑" panose="020B0503020204020204" pitchFamily="34" charset="-122"/>
                <a:sym typeface="Arial" panose="020B0604020202020204" pitchFamily="34" charset="0"/>
              </a:rPr>
              <a:t>,</a:t>
            </a:r>
            <a:r>
              <a:rPr lang="zh-CN" altLang="en-US" sz="800" b="0" i="0" dirty="0">
                <a:solidFill>
                  <a:srgbClr val="222222"/>
                </a:solidFill>
                <a:effectLst/>
                <a:highlight>
                  <a:srgbClr val="FBFBFB"/>
                </a:highlight>
                <a:latin typeface="Arial" panose="020B0604020202020204" pitchFamily="34" charset="0"/>
                <a:ea typeface="微软雅黑" panose="020B0503020204020204" pitchFamily="34" charset="-122"/>
                <a:sym typeface="Arial" panose="020B0604020202020204" pitchFamily="34" charset="0"/>
              </a:rPr>
              <a:t>安慰剂对照</a:t>
            </a:r>
            <a:r>
              <a:rPr lang="en-US" altLang="zh-CN" sz="800" b="0" i="0" dirty="0">
                <a:solidFill>
                  <a:srgbClr val="222222"/>
                </a:solidFill>
                <a:effectLst/>
                <a:highlight>
                  <a:srgbClr val="FBFBFB"/>
                </a:highlight>
                <a:latin typeface="Arial" panose="020B0604020202020204" pitchFamily="34" charset="0"/>
                <a:ea typeface="微软雅黑" panose="020B0503020204020204" pitchFamily="34" charset="-122"/>
                <a:sym typeface="Arial" panose="020B0604020202020204" pitchFamily="34" charset="0"/>
              </a:rPr>
              <a:t>Ⅳ</a:t>
            </a:r>
            <a:r>
              <a:rPr lang="zh-CN" altLang="en-US" sz="800" b="0" i="0" dirty="0">
                <a:solidFill>
                  <a:srgbClr val="222222"/>
                </a:solidFill>
                <a:effectLst/>
                <a:highlight>
                  <a:srgbClr val="FBFBFB"/>
                </a:highlight>
                <a:latin typeface="Arial" panose="020B0604020202020204" pitchFamily="34" charset="0"/>
                <a:ea typeface="微软雅黑" panose="020B0503020204020204" pitchFamily="34" charset="-122"/>
                <a:sym typeface="Arial" panose="020B0604020202020204" pitchFamily="34" charset="0"/>
              </a:rPr>
              <a:t>期临床研究</a:t>
            </a:r>
            <a:r>
              <a:rPr lang="en-US" altLang="zh-CN" sz="800" b="0" i="0" dirty="0">
                <a:solidFill>
                  <a:srgbClr val="222222"/>
                </a:solidFill>
                <a:effectLst/>
                <a:highlight>
                  <a:srgbClr val="FBFBFB"/>
                </a:highlight>
                <a:latin typeface="Arial" panose="020B0604020202020204" pitchFamily="34" charset="0"/>
                <a:ea typeface="微软雅黑" panose="020B0503020204020204" pitchFamily="34" charset="-122"/>
                <a:sym typeface="Arial" panose="020B0604020202020204" pitchFamily="34" charset="0"/>
              </a:rPr>
              <a:t>[J].</a:t>
            </a:r>
            <a:r>
              <a:rPr lang="zh-CN" altLang="en-US" sz="800" b="0" i="0" dirty="0">
                <a:solidFill>
                  <a:srgbClr val="222222"/>
                </a:solidFill>
                <a:effectLst/>
                <a:highlight>
                  <a:srgbClr val="FBFBFB"/>
                </a:highlight>
                <a:latin typeface="Arial" panose="020B0604020202020204" pitchFamily="34" charset="0"/>
                <a:ea typeface="微软雅黑" panose="020B0503020204020204" pitchFamily="34" charset="-122"/>
                <a:sym typeface="Arial" panose="020B0604020202020204" pitchFamily="34" charset="0"/>
              </a:rPr>
              <a:t>中华神经科杂志</a:t>
            </a:r>
            <a:r>
              <a:rPr lang="en-US" altLang="zh-CN" sz="800" b="0" i="0" dirty="0">
                <a:solidFill>
                  <a:srgbClr val="222222"/>
                </a:solidFill>
                <a:effectLst/>
                <a:highlight>
                  <a:srgbClr val="FBFBFB"/>
                </a:highlight>
                <a:latin typeface="Arial" panose="020B0604020202020204" pitchFamily="34" charset="0"/>
                <a:ea typeface="微软雅黑" panose="020B0503020204020204" pitchFamily="34" charset="-122"/>
                <a:sym typeface="Arial" panose="020B0604020202020204" pitchFamily="34" charset="0"/>
              </a:rPr>
              <a:t>, 2020, 53(10):790-797.</a:t>
            </a:r>
          </a:p>
          <a:p>
            <a:r>
              <a:rPr lang="en-US" altLang="zh-CN" sz="800" dirty="0">
                <a:solidFill>
                  <a:srgbClr val="222222"/>
                </a:solidFill>
                <a:highlight>
                  <a:srgbClr val="FBFBFB"/>
                </a:highlight>
                <a:latin typeface="Arial" panose="020B0604020202020204" pitchFamily="34" charset="0"/>
                <a:ea typeface="微软雅黑" panose="020B0503020204020204" pitchFamily="34" charset="-122"/>
                <a:sym typeface="Arial" panose="020B0604020202020204" pitchFamily="34" charset="0"/>
              </a:rPr>
              <a:t>2.</a:t>
            </a:r>
            <a:r>
              <a:rPr lang="en-US" altLang="zh-CN" sz="800" dirty="0">
                <a:latin typeface="Arial" panose="020B0604020202020204" pitchFamily="34" charset="0"/>
                <a:ea typeface="微软雅黑" panose="020B0503020204020204" pitchFamily="34" charset="-122"/>
                <a:sym typeface="Arial" panose="020B0604020202020204" pitchFamily="34" charset="0"/>
              </a:rPr>
              <a:t> Jun Ni, et, al .Efficacy and safety of </a:t>
            </a:r>
            <a:r>
              <a:rPr lang="en-US" altLang="zh-CN" sz="800" dirty="0" err="1">
                <a:latin typeface="Arial" panose="020B0604020202020204" pitchFamily="34" charset="0"/>
                <a:ea typeface="微软雅黑" panose="020B0503020204020204" pitchFamily="34" charset="-122"/>
                <a:sym typeface="Arial" panose="020B0604020202020204" pitchFamily="34" charset="0"/>
              </a:rPr>
              <a:t>cinepazide</a:t>
            </a:r>
            <a:r>
              <a:rPr lang="en-US" altLang="zh-CN" sz="800" dirty="0">
                <a:latin typeface="Arial" panose="020B0604020202020204" pitchFamily="34" charset="0"/>
                <a:ea typeface="微软雅黑" panose="020B0503020204020204" pitchFamily="34" charset="-122"/>
                <a:sym typeface="Arial" panose="020B0604020202020204" pitchFamily="34" charset="0"/>
              </a:rPr>
              <a:t> maleate injection in patients with acute ischemic stroke: a multicenter, randomized, double-</a:t>
            </a:r>
            <a:r>
              <a:rPr lang="en-US" altLang="zh-CN" sz="800" dirty="0" err="1">
                <a:latin typeface="Arial" panose="020B0604020202020204" pitchFamily="34" charset="0"/>
                <a:ea typeface="微软雅黑" panose="020B0503020204020204" pitchFamily="34" charset="-122"/>
                <a:sym typeface="Arial" panose="020B0604020202020204" pitchFamily="34" charset="0"/>
              </a:rPr>
              <a:t>blind,placebo</a:t>
            </a:r>
            <a:r>
              <a:rPr lang="en-US" altLang="zh-CN" sz="800" dirty="0">
                <a:latin typeface="Arial" panose="020B0604020202020204" pitchFamily="34" charset="0"/>
                <a:ea typeface="微软雅黑" panose="020B0503020204020204" pitchFamily="34" charset="-122"/>
                <a:sym typeface="Arial" panose="020B0604020202020204" pitchFamily="34" charset="0"/>
              </a:rPr>
              <a:t>-controlled trial[J]. BMC Neurology,2020, 20:282</a:t>
            </a:r>
          </a:p>
        </p:txBody>
      </p:sp>
    </p:spTree>
    <p:extLst>
      <p:ext uri="{BB962C8B-B14F-4D97-AF65-F5344CB8AC3E}">
        <p14:creationId xmlns:p14="http://schemas.microsoft.com/office/powerpoint/2010/main" val="55184021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z="2800" dirty="0">
                <a:latin typeface="Arial" panose="020B0604020202020204" pitchFamily="34" charset="0"/>
                <a:ea typeface="微软雅黑" panose="020B0503020204020204" pitchFamily="34" charset="-122"/>
                <a:sym typeface="Arial" panose="020B0604020202020204" pitchFamily="34" charset="0"/>
              </a:rPr>
              <a:t>有效性：</a:t>
            </a:r>
            <a:r>
              <a:rPr lang="zh-CN" altLang="en-US" sz="2400" dirty="0">
                <a:latin typeface="Arial" panose="020B0604020202020204" pitchFamily="34" charset="0"/>
                <a:ea typeface="微软雅黑" panose="020B0503020204020204" pitchFamily="34" charset="-122"/>
                <a:sym typeface="Arial" panose="020B0604020202020204" pitchFamily="34" charset="0"/>
              </a:rPr>
              <a:t>桂哌齐特纳入中国最权威脑卒中指南，</a:t>
            </a:r>
            <a:r>
              <a:rPr lang="zh-CN" altLang="en-US" sz="2400" dirty="0">
                <a:solidFill>
                  <a:srgbClr val="D73D3D"/>
                </a:solidFill>
                <a:latin typeface="Arial" panose="020B0604020202020204" pitchFamily="34" charset="0"/>
                <a:ea typeface="微软雅黑" panose="020B0503020204020204" pitchFamily="34" charset="-122"/>
                <a:sym typeface="Arial" panose="020B0604020202020204" pitchFamily="34" charset="0"/>
              </a:rPr>
              <a:t>扩血管治疗唯一推荐药物</a:t>
            </a:r>
            <a:endParaRPr lang="zh-CN" altLang="en-US" sz="2800" baseline="30000" dirty="0">
              <a:solidFill>
                <a:srgbClr val="D73D3D"/>
              </a:solidFill>
              <a:latin typeface="Arial" panose="020B0604020202020204" pitchFamily="34" charset="0"/>
              <a:ea typeface="微软雅黑" panose="020B0503020204020204" pitchFamily="34" charset="-122"/>
              <a:sym typeface="Arial" panose="020B0604020202020204" pitchFamily="34" charset="0"/>
            </a:endParaRPr>
          </a:p>
        </p:txBody>
      </p:sp>
      <p:graphicFrame>
        <p:nvGraphicFramePr>
          <p:cNvPr id="4" name="内容占位符 3"/>
          <p:cNvGraphicFramePr>
            <a:graphicFrameLocks noGrp="1"/>
          </p:cNvGraphicFramePr>
          <p:nvPr>
            <p:ph idx="1"/>
            <p:custDataLst>
              <p:tags r:id="rId1"/>
            </p:custDataLst>
            <p:extLst>
              <p:ext uri="{D42A27DB-BD31-4B8C-83A1-F6EECF244321}">
                <p14:modId xmlns:p14="http://schemas.microsoft.com/office/powerpoint/2010/main" val="3612346147"/>
              </p:ext>
            </p:extLst>
          </p:nvPr>
        </p:nvGraphicFramePr>
        <p:xfrm>
          <a:off x="685800" y="1154850"/>
          <a:ext cx="10909300" cy="4958586"/>
        </p:xfrm>
        <a:graphic>
          <a:graphicData uri="http://schemas.openxmlformats.org/drawingml/2006/table">
            <a:tbl>
              <a:tblPr firstRow="1" bandRow="1">
                <a:tableStyleId>{5C22544A-7EE6-4342-B048-85BDC9FD1C3A}</a:tableStyleId>
              </a:tblPr>
              <a:tblGrid>
                <a:gridCol w="5351780">
                  <a:extLst>
                    <a:ext uri="{9D8B030D-6E8A-4147-A177-3AD203B41FA5}">
                      <a16:colId xmlns:a16="http://schemas.microsoft.com/office/drawing/2014/main" val="20000"/>
                    </a:ext>
                  </a:extLst>
                </a:gridCol>
                <a:gridCol w="5557520">
                  <a:extLst>
                    <a:ext uri="{9D8B030D-6E8A-4147-A177-3AD203B41FA5}">
                      <a16:colId xmlns:a16="http://schemas.microsoft.com/office/drawing/2014/main" val="20001"/>
                    </a:ext>
                  </a:extLst>
                </a:gridCol>
              </a:tblGrid>
              <a:tr h="507930">
                <a:tc>
                  <a:txBody>
                    <a:bodyPr/>
                    <a:lstStyle/>
                    <a:p>
                      <a:pPr marL="0" marR="0" indent="0" algn="ctr" defTabSz="914400" eaLnBrk="1" fontAlgn="base" latinLnBrk="0" hangingPunct="1">
                        <a:lnSpc>
                          <a:spcPct val="150000"/>
                        </a:lnSpc>
                        <a:spcBef>
                          <a:spcPct val="0"/>
                        </a:spcBef>
                        <a:spcAft>
                          <a:spcPct val="0"/>
                        </a:spcAft>
                        <a:buClrTx/>
                        <a:buSzTx/>
                        <a:buFont typeface="Arial" panose="020B0604020202020204" pitchFamily="34" charset="0"/>
                        <a:buNone/>
                        <a:defRPr/>
                      </a:pPr>
                      <a:r>
                        <a:rPr lang="zh-CN" altLang="en-US" sz="2000" dirty="0">
                          <a:solidFill>
                            <a:schemeClr val="bg1"/>
                          </a:solidFill>
                          <a:latin typeface="Arial" panose="020B0604020202020204" pitchFamily="34" charset="0"/>
                          <a:ea typeface="微软雅黑" panose="020B0503020204020204" pitchFamily="34" charset="-122"/>
                          <a:sym typeface="Arial" panose="020B0604020202020204" pitchFamily="34" charset="0"/>
                        </a:rPr>
                        <a:t>临床指南</a:t>
                      </a:r>
                      <a:r>
                        <a:rPr lang="en-US" altLang="zh-CN" sz="2000" dirty="0">
                          <a:solidFill>
                            <a:schemeClr val="bg1"/>
                          </a:solidFill>
                          <a:latin typeface="Arial" panose="020B0604020202020204" pitchFamily="34" charset="0"/>
                          <a:ea typeface="微软雅黑" panose="020B0503020204020204" pitchFamily="34" charset="-122"/>
                          <a:sym typeface="Arial" panose="020B0604020202020204" pitchFamily="34" charset="0"/>
                        </a:rPr>
                        <a:t>/</a:t>
                      </a:r>
                      <a:r>
                        <a:rPr lang="zh-CN" altLang="en-US" sz="2000" dirty="0">
                          <a:solidFill>
                            <a:schemeClr val="bg1"/>
                          </a:solidFill>
                          <a:latin typeface="Arial" panose="020B0604020202020204" pitchFamily="34" charset="0"/>
                          <a:ea typeface="微软雅黑" panose="020B0503020204020204" pitchFamily="34" charset="-122"/>
                          <a:sym typeface="Arial" panose="020B0604020202020204" pitchFamily="34" charset="0"/>
                        </a:rPr>
                        <a:t>诊疗规范推荐</a:t>
                      </a: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C00000"/>
                    </a:solidFill>
                  </a:tcPr>
                </a:tc>
                <a:tc>
                  <a:txBody>
                    <a:bodyPr/>
                    <a:lstStyle/>
                    <a:p>
                      <a:pPr algn="ctr">
                        <a:lnSpc>
                          <a:spcPct val="150000"/>
                        </a:lnSpc>
                      </a:pPr>
                      <a:r>
                        <a:rPr lang="zh-CN" altLang="en-US" sz="2000" dirty="0">
                          <a:solidFill>
                            <a:schemeClr val="bg1"/>
                          </a:solidFill>
                          <a:latin typeface="Arial" panose="020B0604020202020204" pitchFamily="34" charset="0"/>
                          <a:ea typeface="微软雅黑" panose="020B0503020204020204" pitchFamily="34" charset="-122"/>
                          <a:sym typeface="Arial" panose="020B0604020202020204" pitchFamily="34" charset="0"/>
                        </a:rPr>
                        <a:t>推荐内容</a:t>
                      </a: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C00000"/>
                    </a:solidFill>
                  </a:tcPr>
                </a:tc>
                <a:extLst>
                  <a:ext uri="{0D108BD9-81ED-4DB2-BD59-A6C34878D82A}">
                    <a16:rowId xmlns:a16="http://schemas.microsoft.com/office/drawing/2014/main" val="10000"/>
                  </a:ext>
                </a:extLst>
              </a:tr>
              <a:tr h="1080992">
                <a:tc>
                  <a:txBody>
                    <a:bodyPr/>
                    <a:lstStyle/>
                    <a:p>
                      <a:pPr algn="ctr">
                        <a:lnSpc>
                          <a:spcPct val="150000"/>
                        </a:lnSpc>
                      </a:pPr>
                      <a:r>
                        <a:rPr lang="en-US" altLang="zh-CN" sz="1600" b="1" i="0" u="none" kern="1200" baseline="0" dirty="0">
                          <a:solidFill>
                            <a:srgbClr val="FF0000"/>
                          </a:solidFill>
                          <a:effectLst/>
                          <a:latin typeface="Arial" panose="020B0604020202020204" pitchFamily="34" charset="0"/>
                          <a:ea typeface="微软雅黑" panose="020B0503020204020204" pitchFamily="34" charset="-122"/>
                          <a:cs typeface="Times New Roman" panose="02020603050405020304" pitchFamily="18" charset="0"/>
                          <a:sym typeface="Arial" panose="020B0604020202020204" pitchFamily="34" charset="0"/>
                        </a:rPr>
                        <a:t>《</a:t>
                      </a:r>
                      <a:r>
                        <a:rPr lang="zh-CN" altLang="en-US" sz="1800" b="1" i="0" u="none" kern="1200" baseline="0" dirty="0">
                          <a:solidFill>
                            <a:srgbClr val="FF0000"/>
                          </a:solidFill>
                          <a:effectLst/>
                          <a:latin typeface="Arial" panose="020B0604020202020204" pitchFamily="34" charset="0"/>
                          <a:ea typeface="微软雅黑" panose="020B0503020204020204" pitchFamily="34" charset="-122"/>
                          <a:cs typeface="+mn-cs"/>
                          <a:sym typeface="Arial" panose="020B0604020202020204" pitchFamily="34" charset="0"/>
                        </a:rPr>
                        <a:t>中国急性缺血性卒中诊治指南</a:t>
                      </a:r>
                      <a:r>
                        <a:rPr lang="en-US" altLang="zh-CN" sz="1800" b="1" i="0" u="none" kern="1200" baseline="0" dirty="0">
                          <a:solidFill>
                            <a:srgbClr val="FF0000"/>
                          </a:solidFill>
                          <a:effectLst/>
                          <a:latin typeface="Arial" panose="020B0604020202020204" pitchFamily="34" charset="0"/>
                          <a:ea typeface="微软雅黑" panose="020B0503020204020204" pitchFamily="34" charset="-122"/>
                          <a:cs typeface="+mn-cs"/>
                          <a:sym typeface="Arial" panose="020B0604020202020204" pitchFamily="34" charset="0"/>
                        </a:rPr>
                        <a:t>2023</a:t>
                      </a:r>
                      <a:r>
                        <a:rPr lang="en-US" altLang="zh-CN" sz="1600" b="1" i="0" u="none" kern="1200" baseline="0" dirty="0">
                          <a:solidFill>
                            <a:srgbClr val="FF0000"/>
                          </a:solidFill>
                          <a:effectLst/>
                          <a:latin typeface="Arial" panose="020B0604020202020204" pitchFamily="34" charset="0"/>
                          <a:ea typeface="微软雅黑" panose="020B0503020204020204" pitchFamily="34" charset="-122"/>
                          <a:cs typeface="Times New Roman" panose="02020603050405020304" pitchFamily="18" charset="0"/>
                          <a:sym typeface="Arial" panose="020B0604020202020204" pitchFamily="34" charset="0"/>
                        </a:rPr>
                        <a:t>》</a:t>
                      </a:r>
                    </a:p>
                    <a:p>
                      <a:pPr algn="ctr">
                        <a:lnSpc>
                          <a:spcPct val="150000"/>
                        </a:lnSpc>
                      </a:pPr>
                      <a:r>
                        <a:rPr lang="zh-CN" altLang="en-US" sz="1400" b="0" i="0" u="none" kern="1200" baseline="0" dirty="0">
                          <a:solidFill>
                            <a:schemeClr val="dk1"/>
                          </a:solidFill>
                          <a:effectLst/>
                          <a:latin typeface="Arial" panose="020B0604020202020204" pitchFamily="34" charset="0"/>
                          <a:ea typeface="微软雅黑" panose="020B0503020204020204" pitchFamily="34" charset="-122"/>
                          <a:cs typeface="Times New Roman" panose="02020603050405020304" pitchFamily="18" charset="0"/>
                          <a:sym typeface="Arial" panose="020B0604020202020204" pitchFamily="34" charset="0"/>
                        </a:rPr>
                        <a:t>中华医学会神经病学分会、中华医学会神经病学分会脑血管病学组</a:t>
                      </a:r>
                      <a:endParaRPr lang="zh-CN" altLang="zh-CN" sz="1400" b="0" i="0" u="none" kern="1200" baseline="0" dirty="0">
                        <a:solidFill>
                          <a:schemeClr val="dk1"/>
                        </a:solidFill>
                        <a:effectLst/>
                        <a:latin typeface="Arial" panose="020B0604020202020204" pitchFamily="34" charset="0"/>
                        <a:ea typeface="微软雅黑" panose="020B0503020204020204" pitchFamily="34" charset="-122"/>
                        <a:cs typeface="Times New Roman" panose="02020603050405020304" pitchFamily="18" charset="0"/>
                        <a:sym typeface="Arial" panose="020B0604020202020204" pitchFamily="34" charset="0"/>
                      </a:endParaRP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3">
                        <a:lumMod val="95000"/>
                      </a:schemeClr>
                    </a:solidFill>
                  </a:tcPr>
                </a:tc>
                <a:tc>
                  <a:txBody>
                    <a:bodyPr/>
                    <a:lstStyle/>
                    <a:p>
                      <a:pPr marL="285750" indent="-285750">
                        <a:lnSpc>
                          <a:spcPct val="130000"/>
                        </a:lnSpc>
                        <a:buFont typeface="Wingdings" panose="05000000000000000000" pitchFamily="2" charset="2"/>
                        <a:buChar char="ü"/>
                      </a:pPr>
                      <a:r>
                        <a:rPr lang="zh-CN" altLang="en-US" sz="1600" b="0" i="0" u="none" kern="1200" baseline="0" dirty="0">
                          <a:solidFill>
                            <a:schemeClr val="tx1"/>
                          </a:solidFill>
                          <a:effectLst/>
                          <a:latin typeface="Arial" panose="020B0604020202020204" pitchFamily="34" charset="0"/>
                          <a:ea typeface="微软雅黑" panose="020B0503020204020204" pitchFamily="34" charset="-122"/>
                          <a:cs typeface="Times New Roman" panose="02020603050405020304" pitchFamily="18" charset="0"/>
                          <a:sym typeface="Arial" panose="020B0604020202020204" pitchFamily="34" charset="0"/>
                        </a:rPr>
                        <a:t>“桂哌齐特</a:t>
                      </a:r>
                      <a:r>
                        <a:rPr lang="zh-CN" altLang="en-US" sz="1600" b="1" i="0" u="none" kern="1200" baseline="0" dirty="0">
                          <a:solidFill>
                            <a:schemeClr val="tx1"/>
                          </a:solidFill>
                          <a:effectLst/>
                          <a:latin typeface="Arial" panose="020B0604020202020204" pitchFamily="34" charset="0"/>
                          <a:ea typeface="微软雅黑" panose="020B0503020204020204" pitchFamily="34" charset="-122"/>
                          <a:cs typeface="Times New Roman" panose="02020603050405020304" pitchFamily="18" charset="0"/>
                          <a:sym typeface="Arial" panose="020B0604020202020204" pitchFamily="34" charset="0"/>
                        </a:rPr>
                        <a:t>早期（</a:t>
                      </a:r>
                      <a:r>
                        <a:rPr lang="en-US" altLang="zh-CN" sz="1600" b="1" i="0" u="none" kern="1200" baseline="0" dirty="0">
                          <a:solidFill>
                            <a:schemeClr val="tx1"/>
                          </a:solidFill>
                          <a:effectLst/>
                          <a:latin typeface="Arial" panose="020B0604020202020204" pitchFamily="34" charset="0"/>
                          <a:ea typeface="微软雅黑" panose="020B0503020204020204" pitchFamily="34" charset="-122"/>
                          <a:cs typeface="Times New Roman" panose="02020603050405020304" pitchFamily="18" charset="0"/>
                          <a:sym typeface="Arial" panose="020B0604020202020204" pitchFamily="34" charset="0"/>
                        </a:rPr>
                        <a:t>14</a:t>
                      </a:r>
                      <a:r>
                        <a:rPr lang="zh-CN" altLang="en-US" sz="1600" b="1" i="0" u="none" kern="1200" baseline="0" dirty="0">
                          <a:solidFill>
                            <a:schemeClr val="tx1"/>
                          </a:solidFill>
                          <a:effectLst/>
                          <a:latin typeface="Arial" panose="020B0604020202020204" pitchFamily="34" charset="0"/>
                          <a:ea typeface="微软雅黑" panose="020B0503020204020204" pitchFamily="34" charset="-122"/>
                          <a:cs typeface="Times New Roman" panose="02020603050405020304" pitchFamily="18" charset="0"/>
                          <a:sym typeface="Arial" panose="020B0604020202020204" pitchFamily="34" charset="0"/>
                        </a:rPr>
                        <a:t>天）即可显著改善患者残障程度和日常生活能力，且具有良好的安全性和耐受性</a:t>
                      </a:r>
                      <a:r>
                        <a:rPr lang="zh-CN" altLang="en-US" sz="1600" b="0" i="0" u="none" kern="1200" baseline="0" dirty="0">
                          <a:solidFill>
                            <a:schemeClr val="tx1"/>
                          </a:solidFill>
                          <a:effectLst/>
                          <a:latin typeface="Arial" panose="020B0604020202020204" pitchFamily="34" charset="0"/>
                          <a:ea typeface="微软雅黑" panose="020B0503020204020204" pitchFamily="34" charset="-122"/>
                          <a:cs typeface="Times New Roman" panose="02020603050405020304" pitchFamily="18" charset="0"/>
                          <a:sym typeface="Arial" panose="020B0604020202020204" pitchFamily="34" charset="0"/>
                        </a:rPr>
                        <a:t>”</a:t>
                      </a:r>
                      <a:endParaRPr lang="en-US" altLang="zh-CN" sz="1600" b="0" i="0" u="none" kern="1200" baseline="0" dirty="0">
                        <a:solidFill>
                          <a:schemeClr val="tx1"/>
                        </a:solidFill>
                        <a:effectLst/>
                        <a:latin typeface="Arial" panose="020B0604020202020204" pitchFamily="34" charset="0"/>
                        <a:ea typeface="微软雅黑" panose="020B0503020204020204" pitchFamily="34" charset="-122"/>
                        <a:cs typeface="Times New Roman" panose="02020603050405020304" pitchFamily="18" charset="0"/>
                        <a:sym typeface="Arial" panose="020B0604020202020204" pitchFamily="34" charset="0"/>
                      </a:endParaRPr>
                    </a:p>
                    <a:p>
                      <a:pPr marL="285750" indent="-285750">
                        <a:lnSpc>
                          <a:spcPct val="130000"/>
                        </a:lnSpc>
                        <a:buFont typeface="Wingdings" panose="05000000000000000000" pitchFamily="2" charset="2"/>
                        <a:buChar char="ü"/>
                      </a:pPr>
                      <a:r>
                        <a:rPr lang="zh-CN" altLang="en-US" sz="1600" b="1" i="0" u="none" kern="1200" baseline="0" dirty="0">
                          <a:solidFill>
                            <a:srgbClr val="FF0000"/>
                          </a:solidFill>
                          <a:effectLst/>
                          <a:latin typeface="Arial" panose="020B0604020202020204" pitchFamily="34" charset="0"/>
                          <a:ea typeface="微软雅黑" panose="020B0503020204020204" pitchFamily="34" charset="-122"/>
                          <a:cs typeface="Times New Roman" panose="02020603050405020304" pitchFamily="18" charset="0"/>
                          <a:sym typeface="Arial" panose="020B0604020202020204" pitchFamily="34" charset="0"/>
                        </a:rPr>
                        <a:t>扩血管治疗唯一推荐药物：“依据</a:t>
                      </a:r>
                      <a:r>
                        <a:rPr lang="en-US" altLang="zh-CN" sz="1600" b="1" i="0" u="none" kern="1200" baseline="0" dirty="0">
                          <a:solidFill>
                            <a:srgbClr val="FF0000"/>
                          </a:solidFill>
                          <a:effectLst/>
                          <a:latin typeface="Arial" panose="020B0604020202020204" pitchFamily="34" charset="0"/>
                          <a:ea typeface="微软雅黑" panose="020B0503020204020204" pitchFamily="34" charset="-122"/>
                          <a:cs typeface="Times New Roman" panose="02020603050405020304" pitchFamily="18" charset="0"/>
                          <a:sym typeface="Arial" panose="020B0604020202020204" pitchFamily="34" charset="0"/>
                        </a:rPr>
                        <a:t>RCT</a:t>
                      </a:r>
                      <a:r>
                        <a:rPr lang="zh-CN" altLang="en-US" sz="1600" b="1" i="0" u="none" kern="1200" baseline="0" dirty="0">
                          <a:solidFill>
                            <a:srgbClr val="FF0000"/>
                          </a:solidFill>
                          <a:effectLst/>
                          <a:latin typeface="Arial" panose="020B0604020202020204" pitchFamily="34" charset="0"/>
                          <a:ea typeface="微软雅黑" panose="020B0503020204020204" pitchFamily="34" charset="-122"/>
                          <a:cs typeface="Times New Roman" panose="02020603050405020304" pitchFamily="18" charset="0"/>
                          <a:sym typeface="Arial" panose="020B0604020202020204" pitchFamily="34" charset="0"/>
                        </a:rPr>
                        <a:t>研究结果，个体化应用马来酸桂哌齐特注射液（</a:t>
                      </a:r>
                      <a:r>
                        <a:rPr lang="en-US" altLang="zh-CN" sz="1600" b="1" i="0" u="none" kern="1200" baseline="0" dirty="0">
                          <a:solidFill>
                            <a:srgbClr val="FF0000"/>
                          </a:solidFill>
                          <a:effectLst/>
                          <a:latin typeface="Arial" panose="020B0604020202020204" pitchFamily="34" charset="0"/>
                          <a:ea typeface="微软雅黑" panose="020B0503020204020204" pitchFamily="34" charset="-122"/>
                          <a:cs typeface="Times New Roman" panose="02020603050405020304" pitchFamily="18" charset="0"/>
                          <a:sym typeface="Arial" panose="020B0604020202020204" pitchFamily="34" charset="0"/>
                        </a:rPr>
                        <a:t>II</a:t>
                      </a:r>
                      <a:r>
                        <a:rPr lang="zh-CN" altLang="en-US" sz="1600" b="1" i="0" u="none" kern="1200" baseline="0" dirty="0">
                          <a:solidFill>
                            <a:srgbClr val="FF0000"/>
                          </a:solidFill>
                          <a:effectLst/>
                          <a:latin typeface="Arial" panose="020B0604020202020204" pitchFamily="34" charset="0"/>
                          <a:ea typeface="微软雅黑" panose="020B0503020204020204" pitchFamily="34" charset="-122"/>
                          <a:cs typeface="Times New Roman" panose="02020603050405020304" pitchFamily="18" charset="0"/>
                          <a:sym typeface="Arial" panose="020B0604020202020204" pitchFamily="34" charset="0"/>
                        </a:rPr>
                        <a:t>级推荐，</a:t>
                      </a:r>
                      <a:r>
                        <a:rPr lang="en-US" altLang="zh-CN" sz="1600" b="1" i="0" u="none" kern="1200" baseline="0" dirty="0">
                          <a:solidFill>
                            <a:srgbClr val="FF0000"/>
                          </a:solidFill>
                          <a:effectLst/>
                          <a:latin typeface="Arial" panose="020B0604020202020204" pitchFamily="34" charset="0"/>
                          <a:ea typeface="微软雅黑" panose="020B0503020204020204" pitchFamily="34" charset="-122"/>
                          <a:cs typeface="Times New Roman" panose="02020603050405020304" pitchFamily="18" charset="0"/>
                          <a:sym typeface="Arial" panose="020B0604020202020204" pitchFamily="34" charset="0"/>
                        </a:rPr>
                        <a:t>B</a:t>
                      </a:r>
                      <a:r>
                        <a:rPr lang="zh-CN" altLang="en-US" sz="1600" b="1" i="0" u="none" kern="1200" baseline="0" dirty="0">
                          <a:solidFill>
                            <a:srgbClr val="FF0000"/>
                          </a:solidFill>
                          <a:effectLst/>
                          <a:latin typeface="Arial" panose="020B0604020202020204" pitchFamily="34" charset="0"/>
                          <a:ea typeface="微软雅黑" panose="020B0503020204020204" pitchFamily="34" charset="-122"/>
                          <a:cs typeface="Times New Roman" panose="02020603050405020304" pitchFamily="18" charset="0"/>
                          <a:sym typeface="Arial" panose="020B0604020202020204" pitchFamily="34" charset="0"/>
                        </a:rPr>
                        <a:t>级证据）”</a:t>
                      </a:r>
                      <a:endParaRPr lang="en-US" altLang="zh-CN" sz="1600" b="0" i="0" u="none" kern="1200" baseline="0" dirty="0">
                        <a:solidFill>
                          <a:srgbClr val="FF0000"/>
                        </a:solidFill>
                        <a:effectLst/>
                        <a:latin typeface="Arial" panose="020B0604020202020204" pitchFamily="34" charset="0"/>
                        <a:ea typeface="微软雅黑" panose="020B0503020204020204" pitchFamily="34" charset="-122"/>
                        <a:cs typeface="Times New Roman" panose="02020603050405020304" pitchFamily="18" charset="0"/>
                        <a:sym typeface="Arial" panose="020B0604020202020204" pitchFamily="34" charset="0"/>
                      </a:endParaRP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1"/>
                  </a:ext>
                </a:extLst>
              </a:tr>
              <a:tr h="1080992">
                <a:tc>
                  <a:txBody>
                    <a:bodyPr/>
                    <a:lstStyle/>
                    <a:p>
                      <a:pPr algn="ctr">
                        <a:lnSpc>
                          <a:spcPct val="150000"/>
                        </a:lnSpc>
                      </a:pPr>
                      <a:r>
                        <a:rPr lang="zh-CN" altLang="zh-CN" sz="1600" b="1" i="0" u="none" kern="1200" baseline="0" dirty="0">
                          <a:solidFill>
                            <a:schemeClr val="tx1"/>
                          </a:solidFill>
                          <a:effectLst/>
                          <a:latin typeface="Arial" panose="020B0604020202020204" pitchFamily="34" charset="0"/>
                          <a:ea typeface="微软雅黑" panose="020B0503020204020204" pitchFamily="34" charset="-122"/>
                          <a:cs typeface="Times New Roman" panose="02020603050405020304" pitchFamily="18" charset="0"/>
                          <a:sym typeface="Arial" panose="020B0604020202020204" pitchFamily="34" charset="0"/>
                        </a:rPr>
                        <a:t>《缺血性卒中基层诊疗指南（</a:t>
                      </a:r>
                      <a:r>
                        <a:rPr lang="en-US" altLang="zh-CN" sz="1600" b="1" i="0" u="none" kern="1200" baseline="0" dirty="0">
                          <a:solidFill>
                            <a:schemeClr val="tx1"/>
                          </a:solidFill>
                          <a:effectLst/>
                          <a:latin typeface="Arial" panose="020B0604020202020204" pitchFamily="34" charset="0"/>
                          <a:ea typeface="微软雅黑" panose="020B0503020204020204" pitchFamily="34" charset="-122"/>
                          <a:cs typeface="+mn-cs"/>
                          <a:sym typeface="Arial" panose="020B0604020202020204" pitchFamily="34" charset="0"/>
                        </a:rPr>
                        <a:t>2021</a:t>
                      </a:r>
                      <a:r>
                        <a:rPr lang="zh-CN" altLang="zh-CN" sz="1600" b="1" i="0" u="none" kern="1200" baseline="0" dirty="0">
                          <a:solidFill>
                            <a:schemeClr val="tx1"/>
                          </a:solidFill>
                          <a:effectLst/>
                          <a:latin typeface="Arial" panose="020B0604020202020204" pitchFamily="34" charset="0"/>
                          <a:ea typeface="微软雅黑" panose="020B0503020204020204" pitchFamily="34" charset="-122"/>
                          <a:cs typeface="Times New Roman" panose="02020603050405020304" pitchFamily="18" charset="0"/>
                          <a:sym typeface="Arial" panose="020B0604020202020204" pitchFamily="34" charset="0"/>
                        </a:rPr>
                        <a:t>）》</a:t>
                      </a:r>
                      <a:endParaRPr lang="en-US" altLang="zh-CN" sz="1600" b="1" i="0" u="none" kern="1200" baseline="0" dirty="0">
                        <a:solidFill>
                          <a:schemeClr val="tx1"/>
                        </a:solidFill>
                        <a:effectLst/>
                        <a:latin typeface="Arial" panose="020B0604020202020204" pitchFamily="34" charset="0"/>
                        <a:ea typeface="微软雅黑" panose="020B0503020204020204" pitchFamily="34" charset="-122"/>
                        <a:cs typeface="Times New Roman" panose="02020603050405020304" pitchFamily="18" charset="0"/>
                        <a:sym typeface="Arial" panose="020B0604020202020204" pitchFamily="34" charset="0"/>
                      </a:endParaRPr>
                    </a:p>
                    <a:p>
                      <a:pPr algn="ctr">
                        <a:lnSpc>
                          <a:spcPct val="150000"/>
                        </a:lnSpc>
                      </a:pPr>
                      <a:r>
                        <a:rPr lang="zh-CN" altLang="zh-CN" sz="1400" b="0" i="0" u="none" kern="1200" baseline="0" dirty="0">
                          <a:solidFill>
                            <a:schemeClr val="dk1"/>
                          </a:solidFill>
                          <a:effectLst/>
                          <a:latin typeface="Arial" panose="020B0604020202020204" pitchFamily="34" charset="0"/>
                          <a:ea typeface="微软雅黑" panose="020B0503020204020204" pitchFamily="34" charset="-122"/>
                          <a:cs typeface="Times New Roman" panose="02020603050405020304" pitchFamily="18" charset="0"/>
                          <a:sym typeface="Arial" panose="020B0604020202020204" pitchFamily="34" charset="0"/>
                        </a:rPr>
                        <a:t>中华医学会</a:t>
                      </a:r>
                      <a:r>
                        <a:rPr lang="zh-CN" altLang="en-US" sz="1400" b="0" i="0" u="none" kern="1200" baseline="0" dirty="0">
                          <a:solidFill>
                            <a:schemeClr val="dk1"/>
                          </a:solidFill>
                          <a:effectLst/>
                          <a:latin typeface="Arial" panose="020B0604020202020204" pitchFamily="34" charset="0"/>
                          <a:ea typeface="微软雅黑" panose="020B0503020204020204" pitchFamily="34" charset="-122"/>
                          <a:cs typeface="Times New Roman" panose="02020603050405020304" pitchFamily="18" charset="0"/>
                          <a:sym typeface="Arial" panose="020B0604020202020204" pitchFamily="34" charset="0"/>
                        </a:rPr>
                        <a:t>、</a:t>
                      </a:r>
                      <a:r>
                        <a:rPr lang="zh-CN" altLang="zh-CN" sz="1400" b="0" i="0" u="none" kern="1200" baseline="0">
                          <a:solidFill>
                            <a:schemeClr val="dk1"/>
                          </a:solidFill>
                          <a:effectLst/>
                          <a:latin typeface="Arial" panose="020B0604020202020204" pitchFamily="34" charset="0"/>
                          <a:ea typeface="微软雅黑" panose="020B0503020204020204" pitchFamily="34" charset="-122"/>
                          <a:cs typeface="Times New Roman" panose="02020603050405020304" pitchFamily="18" charset="0"/>
                          <a:sym typeface="Arial" panose="020B0604020202020204" pitchFamily="34" charset="0"/>
                        </a:rPr>
                        <a:t>中华医学会</a:t>
                      </a:r>
                      <a:r>
                        <a:rPr lang="zh-CN" altLang="en-US" sz="1400" b="0" i="0" u="none" kern="1200" baseline="0">
                          <a:solidFill>
                            <a:schemeClr val="dk1"/>
                          </a:solidFill>
                          <a:effectLst/>
                          <a:latin typeface="Arial" panose="020B0604020202020204" pitchFamily="34" charset="0"/>
                          <a:ea typeface="微软雅黑" panose="020B0503020204020204" pitchFamily="34" charset="-122"/>
                          <a:cs typeface="Times New Roman" panose="02020603050405020304" pitchFamily="18" charset="0"/>
                          <a:sym typeface="Arial" panose="020B0604020202020204" pitchFamily="34" charset="0"/>
                        </a:rPr>
                        <a:t>全科医</a:t>
                      </a:r>
                      <a:r>
                        <a:rPr lang="zh-CN" altLang="zh-CN" sz="1400" b="0" i="0" u="none" kern="1200" baseline="0">
                          <a:solidFill>
                            <a:schemeClr val="dk1"/>
                          </a:solidFill>
                          <a:effectLst/>
                          <a:latin typeface="Arial" panose="020B0604020202020204" pitchFamily="34" charset="0"/>
                          <a:ea typeface="微软雅黑" panose="020B0503020204020204" pitchFamily="34" charset="-122"/>
                          <a:cs typeface="Times New Roman" panose="02020603050405020304" pitchFamily="18" charset="0"/>
                          <a:sym typeface="Arial" panose="020B0604020202020204" pitchFamily="34" charset="0"/>
                        </a:rPr>
                        <a:t>学分会</a:t>
                      </a:r>
                      <a:endParaRPr lang="zh-CN" altLang="zh-CN" sz="1400" b="0" i="0" u="none" kern="1200" baseline="0" dirty="0">
                        <a:solidFill>
                          <a:schemeClr val="dk1"/>
                        </a:solidFill>
                        <a:effectLst/>
                        <a:latin typeface="Arial" panose="020B0604020202020204" pitchFamily="34" charset="0"/>
                        <a:ea typeface="微软雅黑" panose="020B0503020204020204" pitchFamily="34" charset="-122"/>
                        <a:cs typeface="Times New Roman" panose="02020603050405020304" pitchFamily="18" charset="0"/>
                        <a:sym typeface="Arial" panose="020B0604020202020204" pitchFamily="34" charset="0"/>
                      </a:endParaRP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3">
                        <a:lumMod val="95000"/>
                      </a:schemeClr>
                    </a:solidFill>
                  </a:tcPr>
                </a:tc>
                <a:tc>
                  <a:txBody>
                    <a:bodyPr/>
                    <a:lstStyle/>
                    <a:p>
                      <a:pPr marL="285750" indent="-285750">
                        <a:lnSpc>
                          <a:spcPct val="130000"/>
                        </a:lnSpc>
                        <a:buFont typeface="Wingdings" panose="05000000000000000000" pitchFamily="2" charset="2"/>
                        <a:buChar char="ü"/>
                      </a:pPr>
                      <a:r>
                        <a:rPr lang="zh-CN" altLang="en-US" sz="1600" b="0" i="0" u="none" kern="1200" baseline="0" dirty="0">
                          <a:solidFill>
                            <a:schemeClr val="dk1"/>
                          </a:solidFill>
                          <a:effectLst/>
                          <a:latin typeface="Arial" panose="020B0604020202020204" pitchFamily="34" charset="0"/>
                          <a:ea typeface="微软雅黑" panose="020B0503020204020204" pitchFamily="34" charset="-122"/>
                          <a:cs typeface="Times New Roman" panose="02020603050405020304" pitchFamily="18" charset="0"/>
                          <a:sym typeface="Arial" panose="020B0604020202020204" pitchFamily="34" charset="0"/>
                        </a:rPr>
                        <a:t>“桂哌齐特经</a:t>
                      </a:r>
                      <a:r>
                        <a:rPr lang="zh-CN" altLang="zh-CN" sz="1600" b="0" i="0" u="none" kern="1200" baseline="0" dirty="0">
                          <a:solidFill>
                            <a:schemeClr val="dk1"/>
                          </a:solidFill>
                          <a:effectLst/>
                          <a:latin typeface="Arial" panose="020B0604020202020204" pitchFamily="34" charset="0"/>
                          <a:ea typeface="微软雅黑" panose="020B0503020204020204" pitchFamily="34" charset="-122"/>
                          <a:cs typeface="Times New Roman" panose="02020603050405020304" pitchFamily="18" charset="0"/>
                          <a:sym typeface="Arial" panose="020B0604020202020204" pitchFamily="34" charset="0"/>
                        </a:rPr>
                        <a:t>大样本临床试验</a:t>
                      </a:r>
                      <a:r>
                        <a:rPr lang="zh-CN" altLang="en-US" sz="1600" b="0" i="0" u="none" kern="1200" baseline="0" dirty="0">
                          <a:solidFill>
                            <a:schemeClr val="dk1"/>
                          </a:solidFill>
                          <a:effectLst/>
                          <a:latin typeface="Arial" panose="020B0604020202020204" pitchFamily="34" charset="0"/>
                          <a:ea typeface="微软雅黑" panose="020B0503020204020204" pitchFamily="34" charset="-122"/>
                          <a:cs typeface="Times New Roman" panose="02020603050405020304" pitchFamily="18" charset="0"/>
                          <a:sym typeface="Arial" panose="020B0604020202020204" pitchFamily="34" charset="0"/>
                        </a:rPr>
                        <a:t>验证，</a:t>
                      </a:r>
                      <a:r>
                        <a:rPr lang="zh-CN" altLang="en-US" sz="1600" b="0" i="0" u="none" kern="1200" baseline="0" dirty="0">
                          <a:solidFill>
                            <a:schemeClr val="tx1"/>
                          </a:solidFill>
                          <a:effectLst/>
                          <a:latin typeface="Arial" panose="020B0604020202020204" pitchFamily="34" charset="0"/>
                          <a:ea typeface="微软雅黑" panose="020B0503020204020204" pitchFamily="34" charset="-122"/>
                          <a:cs typeface="Times New Roman" panose="02020603050405020304" pitchFamily="18" charset="0"/>
                          <a:sym typeface="Arial" panose="020B0604020202020204" pitchFamily="34" charset="0"/>
                        </a:rPr>
                        <a:t>具有</a:t>
                      </a:r>
                      <a:r>
                        <a:rPr lang="zh-CN" altLang="zh-CN" sz="1600" b="1" i="0" u="none" kern="1200" baseline="0" dirty="0">
                          <a:solidFill>
                            <a:srgbClr val="FF0000"/>
                          </a:solidFill>
                          <a:effectLst/>
                          <a:latin typeface="Arial" panose="020B0604020202020204" pitchFamily="34" charset="0"/>
                          <a:ea typeface="微软雅黑" panose="020B0503020204020204" pitchFamily="34" charset="-122"/>
                          <a:cs typeface="Times New Roman" panose="02020603050405020304" pitchFamily="18" charset="0"/>
                          <a:sym typeface="Arial" panose="020B0604020202020204" pitchFamily="34" charset="0"/>
                        </a:rPr>
                        <a:t>明确改善缺血区微循环</a:t>
                      </a:r>
                      <a:r>
                        <a:rPr lang="zh-CN" altLang="zh-CN" sz="1600" i="0" u="none" kern="1200" baseline="0" dirty="0">
                          <a:effectLst/>
                          <a:latin typeface="Arial" panose="020B0604020202020204" pitchFamily="34" charset="0"/>
                          <a:ea typeface="微软雅黑" panose="020B0503020204020204" pitchFamily="34" charset="-122"/>
                          <a:cs typeface="Times New Roman" panose="02020603050405020304" pitchFamily="18" charset="0"/>
                          <a:sym typeface="Arial" panose="020B0604020202020204" pitchFamily="34" charset="0"/>
                        </a:rPr>
                        <a:t>作用</a:t>
                      </a:r>
                      <a:r>
                        <a:rPr lang="zh-CN" altLang="en-US" sz="1600" i="0" u="none" kern="1200" baseline="0" dirty="0">
                          <a:effectLst/>
                          <a:latin typeface="Arial" panose="020B0604020202020204" pitchFamily="34" charset="0"/>
                          <a:ea typeface="微软雅黑" panose="020B0503020204020204" pitchFamily="34" charset="-122"/>
                          <a:cs typeface="Times New Roman" panose="02020603050405020304" pitchFamily="18" charset="0"/>
                          <a:sym typeface="Arial" panose="020B0604020202020204" pitchFamily="34" charset="0"/>
                        </a:rPr>
                        <a:t>”</a:t>
                      </a:r>
                      <a:endParaRPr lang="zh-CN" altLang="zh-CN" sz="1600" b="1" i="0" u="none" kern="1200" baseline="0" dirty="0">
                        <a:solidFill>
                          <a:srgbClr val="FF0000"/>
                        </a:solidFill>
                        <a:effectLst/>
                        <a:latin typeface="Arial" panose="020B0604020202020204" pitchFamily="34" charset="0"/>
                        <a:ea typeface="微软雅黑" panose="020B0503020204020204" pitchFamily="34" charset="-122"/>
                        <a:cs typeface="Times New Roman" panose="02020603050405020304" pitchFamily="18" charset="0"/>
                        <a:sym typeface="Arial" panose="020B0604020202020204" pitchFamily="34" charset="0"/>
                      </a:endParaRP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2"/>
                  </a:ext>
                </a:extLst>
              </a:tr>
              <a:tr h="1200477">
                <a:tc>
                  <a:txBody>
                    <a:bodyPr/>
                    <a:lstStyle/>
                    <a:p>
                      <a:pPr marL="0" marR="0" indent="0" algn="ctr" defTabSz="914400" eaLnBrk="1" fontAlgn="base" latinLnBrk="0" hangingPunct="1">
                        <a:lnSpc>
                          <a:spcPct val="150000"/>
                        </a:lnSpc>
                        <a:spcBef>
                          <a:spcPct val="0"/>
                        </a:spcBef>
                        <a:spcAft>
                          <a:spcPct val="0"/>
                        </a:spcAft>
                        <a:buClrTx/>
                        <a:buSzTx/>
                        <a:buFont typeface="Arial" panose="020B0604020202020204" pitchFamily="34" charset="0"/>
                        <a:buNone/>
                        <a:defRPr/>
                      </a:pPr>
                      <a:r>
                        <a:rPr lang="zh-CN" altLang="zh-CN" sz="1600" b="1" i="0" u="none" kern="0" baseline="0" dirty="0">
                          <a:solidFill>
                            <a:schemeClr val="tx1"/>
                          </a:solidFill>
                          <a:effectLst/>
                          <a:latin typeface="Arial" panose="020B0604020202020204" pitchFamily="34" charset="0"/>
                          <a:ea typeface="微软雅黑" panose="020B0503020204020204" pitchFamily="34" charset="-122"/>
                          <a:cs typeface="宋体" panose="02010600030101010101" pitchFamily="2" charset="-122"/>
                          <a:sym typeface="Arial" panose="020B0604020202020204" pitchFamily="34" charset="0"/>
                        </a:rPr>
                        <a:t>《神经病学》第</a:t>
                      </a:r>
                      <a:r>
                        <a:rPr lang="en-US" altLang="zh-CN" sz="1600" b="1" i="0" u="none" kern="0" baseline="0" dirty="0">
                          <a:solidFill>
                            <a:schemeClr val="tx1"/>
                          </a:solidFill>
                          <a:effectLst/>
                          <a:latin typeface="Arial" panose="020B0604020202020204" pitchFamily="34" charset="0"/>
                          <a:ea typeface="微软雅黑" panose="020B0503020204020204" pitchFamily="34" charset="-122"/>
                          <a:cs typeface="宋体" panose="02010600030101010101" pitchFamily="2" charset="-122"/>
                          <a:sym typeface="Arial" panose="020B0604020202020204" pitchFamily="34" charset="0"/>
                        </a:rPr>
                        <a:t>3</a:t>
                      </a:r>
                      <a:r>
                        <a:rPr lang="zh-CN" altLang="zh-CN" sz="1600" b="1" i="0" u="none" kern="0" baseline="0" dirty="0">
                          <a:solidFill>
                            <a:schemeClr val="tx1"/>
                          </a:solidFill>
                          <a:effectLst/>
                          <a:latin typeface="Arial" panose="020B0604020202020204" pitchFamily="34" charset="0"/>
                          <a:ea typeface="微软雅黑" panose="020B0503020204020204" pitchFamily="34" charset="-122"/>
                          <a:cs typeface="宋体" panose="02010600030101010101" pitchFamily="2" charset="-122"/>
                          <a:sym typeface="Arial" panose="020B0604020202020204" pitchFamily="34" charset="0"/>
                        </a:rPr>
                        <a:t>版</a:t>
                      </a:r>
                      <a:r>
                        <a:rPr lang="zh-CN" altLang="en-US" sz="1600" b="1" i="0" u="none" kern="0" baseline="0" dirty="0">
                          <a:solidFill>
                            <a:schemeClr val="tx1"/>
                          </a:solidFill>
                          <a:effectLst/>
                          <a:latin typeface="Arial" panose="020B0604020202020204" pitchFamily="34" charset="0"/>
                          <a:ea typeface="微软雅黑" panose="020B0503020204020204" pitchFamily="34" charset="-122"/>
                          <a:cs typeface="宋体" panose="02010600030101010101" pitchFamily="2" charset="-122"/>
                          <a:sym typeface="Arial" panose="020B0604020202020204" pitchFamily="34" charset="0"/>
                        </a:rPr>
                        <a:t>（</a:t>
                      </a:r>
                      <a:r>
                        <a:rPr lang="en-US" altLang="zh-CN" sz="1600" b="1" i="0" u="none" kern="0" baseline="0" dirty="0">
                          <a:solidFill>
                            <a:schemeClr val="tx1"/>
                          </a:solidFill>
                          <a:effectLst/>
                          <a:latin typeface="Arial" panose="020B0604020202020204" pitchFamily="34" charset="0"/>
                          <a:ea typeface="微软雅黑" panose="020B0503020204020204" pitchFamily="34" charset="-122"/>
                          <a:cs typeface="宋体" panose="02010600030101010101" pitchFamily="2" charset="-122"/>
                          <a:sym typeface="Arial" panose="020B0604020202020204" pitchFamily="34" charset="0"/>
                        </a:rPr>
                        <a:t>2021</a:t>
                      </a:r>
                      <a:r>
                        <a:rPr lang="zh-CN" altLang="en-US" sz="1600" b="1" i="0" u="none" kern="0" baseline="0" dirty="0">
                          <a:solidFill>
                            <a:schemeClr val="tx1"/>
                          </a:solidFill>
                          <a:effectLst/>
                          <a:latin typeface="Arial" panose="020B0604020202020204" pitchFamily="34" charset="0"/>
                          <a:ea typeface="微软雅黑" panose="020B0503020204020204" pitchFamily="34" charset="-122"/>
                          <a:cs typeface="宋体" panose="02010600030101010101" pitchFamily="2" charset="-122"/>
                          <a:sym typeface="Arial" panose="020B0604020202020204" pitchFamily="34" charset="0"/>
                        </a:rPr>
                        <a:t>）</a:t>
                      </a:r>
                    </a:p>
                    <a:p>
                      <a:pPr marL="0" marR="0" indent="0" algn="ctr" defTabSz="914400" eaLnBrk="1" fontAlgn="base" latinLnBrk="0" hangingPunct="1">
                        <a:lnSpc>
                          <a:spcPct val="150000"/>
                        </a:lnSpc>
                        <a:spcBef>
                          <a:spcPct val="0"/>
                        </a:spcBef>
                        <a:spcAft>
                          <a:spcPct val="0"/>
                        </a:spcAft>
                        <a:buClrTx/>
                        <a:buSzTx/>
                        <a:buFont typeface="Arial" panose="020B0604020202020204" pitchFamily="34" charset="0"/>
                        <a:buNone/>
                        <a:defRPr/>
                      </a:pPr>
                      <a:r>
                        <a:rPr lang="en-US" altLang="zh-CN" sz="1400" b="0" i="0" u="none" kern="0" baseline="0" dirty="0">
                          <a:solidFill>
                            <a:schemeClr val="tx1"/>
                          </a:solidFill>
                          <a:effectLst/>
                          <a:latin typeface="Arial" panose="020B0604020202020204" pitchFamily="34" charset="0"/>
                          <a:ea typeface="微软雅黑" panose="020B0503020204020204" pitchFamily="34" charset="-122"/>
                          <a:cs typeface="宋体" panose="02010600030101010101" pitchFamily="2" charset="-122"/>
                          <a:sym typeface="Arial" panose="020B0604020202020204" pitchFamily="34" charset="0"/>
                        </a:rPr>
                        <a:t>&lt;</a:t>
                      </a:r>
                      <a:r>
                        <a:rPr lang="zh-CN" altLang="zh-CN" sz="1400" b="0" i="0" u="none" kern="0" baseline="0" dirty="0">
                          <a:solidFill>
                            <a:schemeClr val="tx1"/>
                          </a:solidFill>
                          <a:effectLst/>
                          <a:latin typeface="Arial" panose="020B0604020202020204" pitchFamily="34" charset="0"/>
                          <a:ea typeface="微软雅黑" panose="020B0503020204020204" pitchFamily="34" charset="-122"/>
                          <a:cs typeface="宋体" panose="02010600030101010101" pitchFamily="2" charset="-122"/>
                          <a:sym typeface="Arial" panose="020B0604020202020204" pitchFamily="34" charset="0"/>
                        </a:rPr>
                        <a:t>血栓形成性脑梗死</a:t>
                      </a:r>
                      <a:r>
                        <a:rPr lang="en-US" altLang="zh-CN" sz="1400" b="0" i="0" u="none" kern="0" baseline="0" dirty="0">
                          <a:solidFill>
                            <a:schemeClr val="tx1"/>
                          </a:solidFill>
                          <a:effectLst/>
                          <a:latin typeface="Arial" panose="020B0604020202020204" pitchFamily="34" charset="0"/>
                          <a:ea typeface="微软雅黑" panose="020B0503020204020204" pitchFamily="34" charset="-122"/>
                          <a:cs typeface="宋体" panose="02010600030101010101" pitchFamily="2" charset="-122"/>
                          <a:sym typeface="Arial" panose="020B0604020202020204" pitchFamily="34" charset="0"/>
                        </a:rPr>
                        <a:t>&gt;</a:t>
                      </a:r>
                      <a:r>
                        <a:rPr lang="zh-CN" altLang="zh-CN" sz="1400" b="0" i="0" u="none" kern="0" baseline="0" dirty="0">
                          <a:solidFill>
                            <a:schemeClr val="tx1"/>
                          </a:solidFill>
                          <a:effectLst/>
                          <a:latin typeface="Arial" panose="020B0604020202020204" pitchFamily="34" charset="0"/>
                          <a:ea typeface="微软雅黑" panose="020B0503020204020204" pitchFamily="34" charset="-122"/>
                          <a:cs typeface="宋体" panose="02010600030101010101" pitchFamily="2" charset="-122"/>
                          <a:sym typeface="Arial" panose="020B0604020202020204" pitchFamily="34" charset="0"/>
                        </a:rPr>
                        <a:t>章节</a:t>
                      </a:r>
                      <a:endParaRPr lang="zh-CN" altLang="en-US" sz="1400" b="0" dirty="0">
                        <a:solidFill>
                          <a:schemeClr val="tx1"/>
                        </a:solidFill>
                        <a:latin typeface="Arial" panose="020B0604020202020204" pitchFamily="34" charset="0"/>
                        <a:ea typeface="微软雅黑" panose="020B0503020204020204" pitchFamily="34" charset="-122"/>
                        <a:sym typeface="Arial" panose="020B0604020202020204" pitchFamily="34" charset="0"/>
                      </a:endParaRPr>
                    </a:p>
                    <a:p>
                      <a:pPr marL="0" marR="0" indent="0" algn="ctr" defTabSz="914400" eaLnBrk="1" fontAlgn="base" latinLnBrk="0" hangingPunct="1">
                        <a:lnSpc>
                          <a:spcPct val="150000"/>
                        </a:lnSpc>
                        <a:spcBef>
                          <a:spcPct val="0"/>
                        </a:spcBef>
                        <a:spcAft>
                          <a:spcPct val="0"/>
                        </a:spcAft>
                        <a:buClrTx/>
                        <a:buSzTx/>
                        <a:buFont typeface="Arial" panose="020B0604020202020204" pitchFamily="34" charset="0"/>
                        <a:buNone/>
                        <a:defRPr/>
                      </a:pPr>
                      <a:r>
                        <a:rPr lang="zh-CN" altLang="en-US" sz="1400" b="0" i="0" u="none" kern="0" baseline="0" dirty="0">
                          <a:solidFill>
                            <a:schemeClr val="tx1"/>
                          </a:solidFill>
                          <a:effectLst/>
                          <a:latin typeface="Arial" panose="020B0604020202020204" pitchFamily="34" charset="0"/>
                          <a:ea typeface="微软雅黑" panose="020B0503020204020204" pitchFamily="34" charset="-122"/>
                          <a:cs typeface="宋体" panose="02010600030101010101" pitchFamily="2" charset="-122"/>
                          <a:sym typeface="Arial" panose="020B0604020202020204" pitchFamily="34" charset="0"/>
                        </a:rPr>
                        <a:t>人民卫生</a:t>
                      </a:r>
                      <a:r>
                        <a:rPr lang="zh-CN" altLang="zh-CN" sz="1400" b="0" i="0" u="none" kern="0" baseline="0" dirty="0">
                          <a:solidFill>
                            <a:schemeClr val="tx1"/>
                          </a:solidFill>
                          <a:effectLst/>
                          <a:latin typeface="Arial" panose="020B0604020202020204" pitchFamily="34" charset="0"/>
                          <a:ea typeface="微软雅黑" panose="020B0503020204020204" pitchFamily="34" charset="-122"/>
                          <a:cs typeface="宋体" panose="02010600030101010101" pitchFamily="2" charset="-122"/>
                          <a:sym typeface="Arial" panose="020B0604020202020204" pitchFamily="34" charset="0"/>
                        </a:rPr>
                        <a:t>出版社</a:t>
                      </a: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3">
                        <a:lumMod val="95000"/>
                      </a:schemeClr>
                    </a:solidFill>
                  </a:tcPr>
                </a:tc>
                <a:tc>
                  <a:txBody>
                    <a:bodyPr/>
                    <a:lstStyle/>
                    <a:p>
                      <a:pPr marL="285750" indent="-285750" algn="just">
                        <a:lnSpc>
                          <a:spcPct val="130000"/>
                        </a:lnSpc>
                        <a:buFont typeface="Wingdings" panose="05000000000000000000" pitchFamily="2" charset="2"/>
                        <a:buChar char="ü"/>
                      </a:pPr>
                      <a:r>
                        <a:rPr lang="zh-CN" altLang="en-US" sz="1600" b="0" i="0" u="none" kern="0" baseline="0" dirty="0">
                          <a:solidFill>
                            <a:schemeClr val="tx1"/>
                          </a:solidFill>
                          <a:effectLst/>
                          <a:latin typeface="Arial" panose="020B0604020202020204" pitchFamily="34" charset="0"/>
                          <a:ea typeface="微软雅黑" panose="020B0503020204020204" pitchFamily="34" charset="-122"/>
                          <a:cs typeface="宋体" panose="02010600030101010101" pitchFamily="2" charset="-122"/>
                          <a:sym typeface="Arial" panose="020B0604020202020204" pitchFamily="34" charset="0"/>
                        </a:rPr>
                        <a:t>“</a:t>
                      </a:r>
                      <a:r>
                        <a:rPr lang="zh-CN" altLang="zh-CN" sz="1600" b="0" i="0" u="none" kern="0" baseline="0" dirty="0">
                          <a:solidFill>
                            <a:schemeClr val="tx1"/>
                          </a:solidFill>
                          <a:effectLst/>
                          <a:latin typeface="Arial" panose="020B0604020202020204" pitchFamily="34" charset="0"/>
                          <a:ea typeface="微软雅黑" panose="020B0503020204020204" pitchFamily="34" charset="-122"/>
                          <a:cs typeface="宋体" panose="02010600030101010101" pitchFamily="2" charset="-122"/>
                          <a:sym typeface="Arial" panose="020B0604020202020204" pitchFamily="34" charset="0"/>
                        </a:rPr>
                        <a:t>内源性腺苷增效剂</a:t>
                      </a:r>
                      <a:r>
                        <a:rPr lang="zh-CN" altLang="en-US" sz="1600" b="0" i="0" u="none" kern="0" baseline="0" dirty="0">
                          <a:solidFill>
                            <a:schemeClr val="tx1"/>
                          </a:solidFill>
                          <a:effectLst/>
                          <a:latin typeface="Arial" panose="020B0604020202020204" pitchFamily="34" charset="0"/>
                          <a:ea typeface="微软雅黑" panose="020B0503020204020204" pitchFamily="34" charset="-122"/>
                          <a:cs typeface="宋体" panose="02010600030101010101" pitchFamily="2" charset="-122"/>
                          <a:sym typeface="Arial" panose="020B0604020202020204" pitchFamily="34" charset="0"/>
                        </a:rPr>
                        <a:t>”</a:t>
                      </a:r>
                      <a:endParaRPr lang="en-US" altLang="zh-CN" sz="1600" b="0" i="0" u="none" kern="0" baseline="0" dirty="0">
                        <a:solidFill>
                          <a:schemeClr val="tx1"/>
                        </a:solidFill>
                        <a:effectLst/>
                        <a:latin typeface="Arial" panose="020B0604020202020204" pitchFamily="34" charset="0"/>
                        <a:ea typeface="微软雅黑" panose="020B0503020204020204" pitchFamily="34" charset="-122"/>
                        <a:cs typeface="宋体" panose="02010600030101010101" pitchFamily="2" charset="-122"/>
                        <a:sym typeface="Arial" panose="020B0604020202020204" pitchFamily="34" charset="0"/>
                      </a:endParaRPr>
                    </a:p>
                    <a:p>
                      <a:pPr marL="285750" indent="-285750" algn="just">
                        <a:lnSpc>
                          <a:spcPct val="130000"/>
                        </a:lnSpc>
                        <a:buFont typeface="Wingdings" panose="05000000000000000000" pitchFamily="2" charset="2"/>
                        <a:buChar char="ü"/>
                      </a:pPr>
                      <a:r>
                        <a:rPr lang="en-US" altLang="zh-CN" sz="1600" b="0" i="0" u="none" kern="0" baseline="0" dirty="0">
                          <a:solidFill>
                            <a:schemeClr val="tx1"/>
                          </a:solidFill>
                          <a:effectLst/>
                          <a:latin typeface="Arial" panose="020B0604020202020204" pitchFamily="34" charset="0"/>
                          <a:ea typeface="微软雅黑" panose="020B0503020204020204" pitchFamily="34" charset="-122"/>
                          <a:cs typeface="宋体" panose="02010600030101010101" pitchFamily="2" charset="-122"/>
                          <a:sym typeface="Arial" panose="020B0604020202020204" pitchFamily="34" charset="0"/>
                        </a:rPr>
                        <a:t>“</a:t>
                      </a:r>
                      <a:r>
                        <a:rPr lang="zh-CN" altLang="zh-CN" sz="1600" b="0" i="0" u="none" kern="0" baseline="0" dirty="0">
                          <a:solidFill>
                            <a:schemeClr val="tx1"/>
                          </a:solidFill>
                          <a:effectLst/>
                          <a:latin typeface="Arial" panose="020B0604020202020204" pitchFamily="34" charset="0"/>
                          <a:ea typeface="微软雅黑" panose="020B0503020204020204" pitchFamily="34" charset="-122"/>
                          <a:cs typeface="宋体" panose="02010600030101010101" pitchFamily="2" charset="-122"/>
                          <a:sym typeface="Arial" panose="020B0604020202020204" pitchFamily="34" charset="0"/>
                        </a:rPr>
                        <a:t>改善血流、细胞保护等多靶点作用</a:t>
                      </a:r>
                      <a:r>
                        <a:rPr lang="en-US" altLang="zh-CN" sz="1600" b="0" i="0" u="none" kern="0" baseline="0" dirty="0">
                          <a:solidFill>
                            <a:schemeClr val="tx1"/>
                          </a:solidFill>
                          <a:effectLst/>
                          <a:latin typeface="Arial" panose="020B0604020202020204" pitchFamily="34" charset="0"/>
                          <a:ea typeface="微软雅黑" panose="020B0503020204020204" pitchFamily="34" charset="-122"/>
                          <a:cs typeface="宋体" panose="02010600030101010101" pitchFamily="2" charset="-122"/>
                          <a:sym typeface="Arial" panose="020B0604020202020204" pitchFamily="34" charset="0"/>
                        </a:rPr>
                        <a:t>”</a:t>
                      </a:r>
                    </a:p>
                    <a:p>
                      <a:pPr marL="285750" indent="-285750" algn="just">
                        <a:lnSpc>
                          <a:spcPct val="130000"/>
                        </a:lnSpc>
                        <a:buFont typeface="Wingdings" panose="05000000000000000000" pitchFamily="2" charset="2"/>
                        <a:buChar char="ü"/>
                      </a:pPr>
                      <a:r>
                        <a:rPr lang="en-US" altLang="zh-CN" sz="1600" b="0" i="0" u="none" kern="0" baseline="0" dirty="0">
                          <a:solidFill>
                            <a:schemeClr val="tx1"/>
                          </a:solidFill>
                          <a:effectLst/>
                          <a:latin typeface="Arial" panose="020B0604020202020204" pitchFamily="34" charset="0"/>
                          <a:ea typeface="微软雅黑" panose="020B0503020204020204" pitchFamily="34" charset="-122"/>
                          <a:cs typeface="宋体" panose="02010600030101010101" pitchFamily="2" charset="-122"/>
                          <a:sym typeface="Arial" panose="020B0604020202020204" pitchFamily="34" charset="0"/>
                        </a:rPr>
                        <a:t>“</a:t>
                      </a:r>
                      <a:r>
                        <a:rPr lang="zh-CN" altLang="zh-CN" sz="1600" b="0" i="0" u="none" kern="0" baseline="0" dirty="0">
                          <a:solidFill>
                            <a:schemeClr val="tx1"/>
                          </a:solidFill>
                          <a:effectLst/>
                          <a:latin typeface="Arial" panose="020B0604020202020204" pitchFamily="34" charset="0"/>
                          <a:ea typeface="微软雅黑" panose="020B0503020204020204" pitchFamily="34" charset="-122"/>
                          <a:cs typeface="宋体" panose="02010600030101010101" pitchFamily="2" charset="-122"/>
                          <a:sym typeface="Arial" panose="020B0604020202020204" pitchFamily="34" charset="0"/>
                        </a:rPr>
                        <a:t>可改善急性缺血性卒中患者神经功能缺损评分</a:t>
                      </a:r>
                      <a:r>
                        <a:rPr lang="en-US" altLang="zh-CN" sz="1600" b="0" i="0" u="none" kern="0" baseline="0" dirty="0">
                          <a:solidFill>
                            <a:schemeClr val="tx1"/>
                          </a:solidFill>
                          <a:effectLst/>
                          <a:latin typeface="Arial" panose="020B0604020202020204" pitchFamily="34" charset="0"/>
                          <a:ea typeface="微软雅黑" panose="020B0503020204020204" pitchFamily="34" charset="-122"/>
                          <a:cs typeface="宋体" panose="02010600030101010101" pitchFamily="2" charset="-122"/>
                          <a:sym typeface="Arial" panose="020B0604020202020204" pitchFamily="34" charset="0"/>
                        </a:rPr>
                        <a:t>”</a:t>
                      </a:r>
                      <a:endParaRPr lang="zh-CN" altLang="zh-CN" sz="1600" b="0" i="0" u="none" kern="0" baseline="0" dirty="0">
                        <a:solidFill>
                          <a:schemeClr val="tx1"/>
                        </a:solidFill>
                        <a:effectLst/>
                        <a:latin typeface="Arial" panose="020B0604020202020204" pitchFamily="34" charset="0"/>
                        <a:ea typeface="微软雅黑" panose="020B0503020204020204" pitchFamily="34" charset="-122"/>
                        <a:cs typeface="宋体" panose="02010600030101010101" pitchFamily="2" charset="-122"/>
                        <a:sym typeface="Arial" panose="020B0604020202020204" pitchFamily="34" charset="0"/>
                      </a:endParaRP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3"/>
                  </a:ext>
                </a:extLst>
              </a:tr>
              <a:tr h="841084">
                <a:tc>
                  <a:txBody>
                    <a:bodyPr/>
                    <a:lstStyle/>
                    <a:p>
                      <a:pPr marL="0" marR="0" indent="0" algn="ctr" defTabSz="914400" eaLnBrk="1" fontAlgn="base" latinLnBrk="0" hangingPunct="1">
                        <a:lnSpc>
                          <a:spcPct val="150000"/>
                        </a:lnSpc>
                        <a:spcBef>
                          <a:spcPct val="0"/>
                        </a:spcBef>
                        <a:spcAft>
                          <a:spcPct val="0"/>
                        </a:spcAft>
                        <a:buClrTx/>
                        <a:buSzTx/>
                        <a:buFont typeface="Arial" panose="020B0604020202020204" pitchFamily="34" charset="0"/>
                        <a:buNone/>
                        <a:defRPr/>
                      </a:pPr>
                      <a:r>
                        <a:rPr lang="en-US" altLang="zh-CN" sz="1600" b="1" i="0" u="none" kern="1200" baseline="0" dirty="0">
                          <a:solidFill>
                            <a:schemeClr val="tx1"/>
                          </a:solidFill>
                          <a:latin typeface="Arial" panose="020B0604020202020204" pitchFamily="34" charset="0"/>
                          <a:ea typeface="微软雅黑" panose="020B0503020204020204" pitchFamily="34" charset="-122"/>
                          <a:cs typeface="Times New Roman" panose="02020603050405020304" pitchFamily="18" charset="0"/>
                          <a:sym typeface="Arial" panose="020B0604020202020204" pitchFamily="34" charset="0"/>
                        </a:rPr>
                        <a:t>《</a:t>
                      </a:r>
                      <a:r>
                        <a:rPr lang="zh-CN" altLang="en-US" sz="1600" b="1" i="0" u="none" kern="1200" baseline="0" dirty="0">
                          <a:solidFill>
                            <a:schemeClr val="tx1"/>
                          </a:solidFill>
                          <a:latin typeface="Arial" panose="020B0604020202020204" pitchFamily="34" charset="0"/>
                          <a:ea typeface="微软雅黑" panose="020B0503020204020204" pitchFamily="34" charset="-122"/>
                          <a:cs typeface="Times New Roman" panose="02020603050405020304" pitchFamily="18" charset="0"/>
                          <a:sym typeface="Arial" panose="020B0604020202020204" pitchFamily="34" charset="0"/>
                        </a:rPr>
                        <a:t>脑血管病社区防治指南</a:t>
                      </a:r>
                      <a:r>
                        <a:rPr lang="en-US" altLang="zh-CN" sz="1600" b="1" i="0" u="none" kern="1200" baseline="0" dirty="0">
                          <a:solidFill>
                            <a:schemeClr val="tx1"/>
                          </a:solidFill>
                          <a:latin typeface="Arial" panose="020B0604020202020204" pitchFamily="34" charset="0"/>
                          <a:ea typeface="微软雅黑" panose="020B0503020204020204" pitchFamily="34" charset="-122"/>
                          <a:cs typeface="Times New Roman" panose="02020603050405020304" pitchFamily="18" charset="0"/>
                          <a:sym typeface="Arial" panose="020B0604020202020204" pitchFamily="34" charset="0"/>
                        </a:rPr>
                        <a:t>》</a:t>
                      </a:r>
                      <a:endParaRPr lang="zh-CN" altLang="en-US" sz="1600" b="1" dirty="0">
                        <a:solidFill>
                          <a:schemeClr val="tx1"/>
                        </a:solidFill>
                        <a:latin typeface="Arial" panose="020B0604020202020204" pitchFamily="34" charset="0"/>
                        <a:ea typeface="微软雅黑" panose="020B0503020204020204" pitchFamily="34" charset="-122"/>
                        <a:sym typeface="Arial" panose="020B0604020202020204" pitchFamily="34" charset="0"/>
                      </a:endParaRPr>
                    </a:p>
                    <a:p>
                      <a:pPr algn="ctr">
                        <a:lnSpc>
                          <a:spcPct val="150000"/>
                        </a:lnSpc>
                      </a:pPr>
                      <a:r>
                        <a:rPr lang="zh-CN" altLang="en-US" sz="1400" b="0" i="0" u="none" kern="1200" baseline="0" dirty="0">
                          <a:solidFill>
                            <a:schemeClr val="tx1"/>
                          </a:solidFill>
                          <a:latin typeface="Arial" panose="020B0604020202020204" pitchFamily="34" charset="0"/>
                          <a:ea typeface="微软雅黑" panose="020B0503020204020204" pitchFamily="34" charset="-122"/>
                          <a:cs typeface="Times New Roman" panose="02020603050405020304" pitchFamily="18" charset="0"/>
                          <a:sym typeface="Arial" panose="020B0604020202020204" pitchFamily="34" charset="0"/>
                        </a:rPr>
                        <a:t>北京慢性病防治与健康教育研究会</a:t>
                      </a: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3">
                        <a:lumMod val="95000"/>
                      </a:schemeClr>
                    </a:solidFill>
                  </a:tcPr>
                </a:tc>
                <a:tc>
                  <a:txBody>
                    <a:bodyPr/>
                    <a:lstStyle/>
                    <a:p>
                      <a:pPr marL="285750" indent="-285750">
                        <a:lnSpc>
                          <a:spcPct val="130000"/>
                        </a:lnSpc>
                        <a:buFont typeface="Wingdings" panose="05000000000000000000" pitchFamily="2" charset="2"/>
                        <a:buChar char="ü"/>
                      </a:pPr>
                      <a:r>
                        <a:rPr lang="en-US" altLang="zh-CN" sz="1600" b="0" i="0" u="none" kern="0" baseline="0" dirty="0">
                          <a:solidFill>
                            <a:schemeClr val="tx1"/>
                          </a:solidFill>
                          <a:effectLst/>
                          <a:latin typeface="Arial" panose="020B0604020202020204" pitchFamily="34" charset="0"/>
                          <a:ea typeface="微软雅黑" panose="020B0503020204020204" pitchFamily="34" charset="-122"/>
                          <a:cs typeface="宋体" panose="02010600030101010101" pitchFamily="2" charset="-122"/>
                          <a:sym typeface="Arial" panose="020B0604020202020204" pitchFamily="34" charset="0"/>
                        </a:rPr>
                        <a:t>“</a:t>
                      </a:r>
                      <a:r>
                        <a:rPr lang="zh-CN" altLang="zh-CN" sz="1600" b="0" i="0" u="none" kern="0" baseline="0" dirty="0">
                          <a:solidFill>
                            <a:schemeClr val="tx1"/>
                          </a:solidFill>
                          <a:effectLst/>
                          <a:latin typeface="Arial" panose="020B0604020202020204" pitchFamily="34" charset="0"/>
                          <a:ea typeface="微软雅黑" panose="020B0503020204020204" pitchFamily="34" charset="-122"/>
                          <a:cs typeface="宋体" panose="02010600030101010101" pitchFamily="2" charset="-122"/>
                          <a:sym typeface="Arial" panose="020B0604020202020204" pitchFamily="34" charset="0"/>
                        </a:rPr>
                        <a:t>脑梗死急性损伤期、损伤和修复并存期</a:t>
                      </a:r>
                      <a:r>
                        <a:rPr lang="zh-CN" altLang="en-US" sz="1600" b="0" i="0" u="none" kern="0" baseline="0" dirty="0">
                          <a:solidFill>
                            <a:schemeClr val="tx1"/>
                          </a:solidFill>
                          <a:effectLst/>
                          <a:latin typeface="Arial" panose="020B0604020202020204" pitchFamily="34" charset="0"/>
                          <a:ea typeface="微软雅黑" panose="020B0503020204020204" pitchFamily="34" charset="-122"/>
                          <a:cs typeface="宋体" panose="02010600030101010101" pitchFamily="2" charset="-122"/>
                          <a:sym typeface="Arial" panose="020B0604020202020204" pitchFamily="34" charset="0"/>
                        </a:rPr>
                        <a:t>可选用桂哌齐特</a:t>
                      </a:r>
                      <a:r>
                        <a:rPr lang="en-US" altLang="zh-CN" sz="1600" b="0" i="0" u="none" kern="0" baseline="0" dirty="0">
                          <a:solidFill>
                            <a:schemeClr val="tx1"/>
                          </a:solidFill>
                          <a:effectLst/>
                          <a:latin typeface="Arial" panose="020B0604020202020204" pitchFamily="34" charset="0"/>
                          <a:ea typeface="微软雅黑" panose="020B0503020204020204" pitchFamily="34" charset="-122"/>
                          <a:cs typeface="宋体" panose="02010600030101010101" pitchFamily="2" charset="-122"/>
                          <a:sym typeface="Arial" panose="020B0604020202020204" pitchFamily="34" charset="0"/>
                        </a:rPr>
                        <a:t>”</a:t>
                      </a:r>
                      <a:endParaRPr lang="zh-CN" altLang="zh-CN" sz="1600" b="0" i="0" u="none" kern="0" baseline="0" dirty="0">
                        <a:solidFill>
                          <a:schemeClr val="tx1"/>
                        </a:solidFill>
                        <a:effectLst/>
                        <a:latin typeface="Arial" panose="020B0604020202020204" pitchFamily="34" charset="0"/>
                        <a:ea typeface="微软雅黑" panose="020B0503020204020204" pitchFamily="34" charset="-122"/>
                        <a:cs typeface="宋体" panose="02010600030101010101" pitchFamily="2" charset="-122"/>
                        <a:sym typeface="Arial" panose="020B0604020202020204" pitchFamily="34" charset="0"/>
                      </a:endParaRP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4"/>
                  </a:ext>
                </a:extLst>
              </a:tr>
            </a:tbl>
          </a:graphicData>
        </a:graphic>
      </p:graphicFrame>
    </p:spTree>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KSO_WPP_MARK_KEY" val="2fd0295e-4e67-4e78-956a-4c04da0336e0"/>
  <p:tag name="COMMONDATA" val="eyJoZGlkIjoiNTdhZjRmYWRiMjc4ZTNkNmIyMmJkOTBkMzYyZjVkM2QifQ=="/>
</p:tagLst>
</file>

<file path=ppt/tags/tag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4.xml><?xml version="1.0" encoding="utf-8"?>
<p:tagLst xmlns:a="http://schemas.openxmlformats.org/drawingml/2006/main" xmlns:r="http://schemas.openxmlformats.org/officeDocument/2006/relationships" xmlns:p="http://schemas.openxmlformats.org/presentationml/2006/main">
  <p:tag name="KSO_WM_UNIT_TABLE_BEAUTIFY" val="smartTable{5183481e-99a5-4c0f-844a-0a33576e679b}"/>
  <p:tag name="TABLE_ENDDRAG_ORIGIN_RECT" val="960*437"/>
  <p:tag name="TABLE_ENDDRAG_RECT" val="0*95*960*437"/>
  <p:tag name="KSO_WM_BEAUTIFY_FLAG" val=""/>
</p:tagLst>
</file>

<file path=ppt/tags/tag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7.xml><?xml version="1.0" encoding="utf-8"?>
<p:tagLst xmlns:a="http://schemas.openxmlformats.org/drawingml/2006/main" xmlns:r="http://schemas.openxmlformats.org/officeDocument/2006/relationships" xmlns:p="http://schemas.openxmlformats.org/presentationml/2006/main">
  <p:tag name="KSO_WM_UNIT_TABLE_BEAUTIFY" val="smartTable{4bd2bced-e9b1-418a-a443-620d8f8457ab}"/>
  <p:tag name="TABLE_ENDDRAG_ORIGIN_RECT" val="875*387"/>
  <p:tag name="TABLE_ENDDRAG_RECT" val="37*127*875*387"/>
</p:tagLst>
</file>

<file path=ppt/theme/theme1.xml><?xml version="1.0" encoding="utf-8"?>
<a:theme xmlns:a="http://schemas.openxmlformats.org/drawingml/2006/main" name="1_Office 主题">
  <a:themeElements>
    <a:clrScheme name="">
      <a:dk1>
        <a:srgbClr val="000000"/>
      </a:dk1>
      <a:lt1>
        <a:srgbClr val="FFFFFF"/>
      </a:lt1>
      <a:dk2>
        <a:srgbClr val="44546A"/>
      </a:dk2>
      <a:lt2>
        <a:srgbClr val="E7E6E6"/>
      </a:lt2>
      <a:accent1>
        <a:srgbClr val="475F77"/>
      </a:accent1>
      <a:accent2>
        <a:srgbClr val="D74B4B"/>
      </a:accent2>
      <a:accent3>
        <a:srgbClr val="FFFFFF"/>
      </a:accent3>
      <a:accent4>
        <a:srgbClr val="000000"/>
      </a:accent4>
      <a:accent5>
        <a:srgbClr val="B1B7BE"/>
      </a:accent5>
      <a:accent6>
        <a:srgbClr val="C14343"/>
      </a:accent6>
      <a:hlink>
        <a:srgbClr val="D74B4B"/>
      </a:hlink>
      <a:folHlink>
        <a:srgbClr val="869FB7"/>
      </a:folHlink>
    </a:clrScheme>
    <a:fontScheme name="">
      <a:majorFont>
        <a:latin typeface="Segoe UI Light"/>
        <a:ea typeface="微软雅黑 Light"/>
        <a:cs typeface=""/>
      </a:majorFont>
      <a:minorFont>
        <a:latin typeface="Segoe UI"/>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1_Office 主题 1">
        <a:dk1>
          <a:srgbClr val="000000"/>
        </a:dk1>
        <a:lt1>
          <a:srgbClr val="FFFFFF"/>
        </a:lt1>
        <a:dk2>
          <a:srgbClr val="44546A"/>
        </a:dk2>
        <a:lt2>
          <a:srgbClr val="E7E6E6"/>
        </a:lt2>
        <a:accent1>
          <a:srgbClr val="475F77"/>
        </a:accent1>
        <a:accent2>
          <a:srgbClr val="D74B4B"/>
        </a:accent2>
        <a:accent3>
          <a:srgbClr val="FFFFFF"/>
        </a:accent3>
        <a:accent4>
          <a:srgbClr val="000000"/>
        </a:accent4>
        <a:accent5>
          <a:srgbClr val="B1B6BD"/>
        </a:accent5>
        <a:accent6>
          <a:srgbClr val="C34343"/>
        </a:accent6>
        <a:hlink>
          <a:srgbClr val="D74B4B"/>
        </a:hlink>
        <a:folHlink>
          <a:srgbClr val="869FB7"/>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5_Office 主题">
  <a:themeElements>
    <a:clrScheme name="">
      <a:dk1>
        <a:srgbClr val="000000"/>
      </a:dk1>
      <a:lt1>
        <a:srgbClr val="FFFFFF"/>
      </a:lt1>
      <a:dk2>
        <a:srgbClr val="44546A"/>
      </a:dk2>
      <a:lt2>
        <a:srgbClr val="E7E6E6"/>
      </a:lt2>
      <a:accent1>
        <a:srgbClr val="475F77"/>
      </a:accent1>
      <a:accent2>
        <a:srgbClr val="D74B4B"/>
      </a:accent2>
      <a:accent3>
        <a:srgbClr val="FFFFFF"/>
      </a:accent3>
      <a:accent4>
        <a:srgbClr val="000000"/>
      </a:accent4>
      <a:accent5>
        <a:srgbClr val="B1B7BE"/>
      </a:accent5>
      <a:accent6>
        <a:srgbClr val="C14343"/>
      </a:accent6>
      <a:hlink>
        <a:srgbClr val="D74B4B"/>
      </a:hlink>
      <a:folHlink>
        <a:srgbClr val="869FB7"/>
      </a:folHlink>
    </a:clrScheme>
    <a:fontScheme name="标准微软雅黑">
      <a:majorFont>
        <a:latin typeface="微软雅黑"/>
        <a:ea typeface="微软雅黑"/>
        <a:cs typeface=""/>
      </a:majorFont>
      <a:minorFont>
        <a:latin typeface="微软雅黑"/>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4_Office 主题 1">
        <a:dk1>
          <a:srgbClr val="000000"/>
        </a:dk1>
        <a:lt1>
          <a:srgbClr val="FFFFFF"/>
        </a:lt1>
        <a:dk2>
          <a:srgbClr val="44546A"/>
        </a:dk2>
        <a:lt2>
          <a:srgbClr val="E7E6E6"/>
        </a:lt2>
        <a:accent1>
          <a:srgbClr val="475F77"/>
        </a:accent1>
        <a:accent2>
          <a:srgbClr val="D74B4B"/>
        </a:accent2>
        <a:accent3>
          <a:srgbClr val="FFFFFF"/>
        </a:accent3>
        <a:accent4>
          <a:srgbClr val="000000"/>
        </a:accent4>
        <a:accent5>
          <a:srgbClr val="B1B6BD"/>
        </a:accent5>
        <a:accent6>
          <a:srgbClr val="C34343"/>
        </a:accent6>
        <a:hlink>
          <a:srgbClr val="D74B4B"/>
        </a:hlink>
        <a:folHlink>
          <a:srgbClr val="869FB7"/>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4_Office 主题">
  <a:themeElements>
    <a:clrScheme name="">
      <a:dk1>
        <a:srgbClr val="000000"/>
      </a:dk1>
      <a:lt1>
        <a:srgbClr val="FFFFFF"/>
      </a:lt1>
      <a:dk2>
        <a:srgbClr val="44546A"/>
      </a:dk2>
      <a:lt2>
        <a:srgbClr val="E7E6E6"/>
      </a:lt2>
      <a:accent1>
        <a:srgbClr val="475F77"/>
      </a:accent1>
      <a:accent2>
        <a:srgbClr val="D74B4B"/>
      </a:accent2>
      <a:accent3>
        <a:srgbClr val="FFFFFF"/>
      </a:accent3>
      <a:accent4>
        <a:srgbClr val="000000"/>
      </a:accent4>
      <a:accent5>
        <a:srgbClr val="B1B7BE"/>
      </a:accent5>
      <a:accent6>
        <a:srgbClr val="C14343"/>
      </a:accent6>
      <a:hlink>
        <a:srgbClr val="D74B4B"/>
      </a:hlink>
      <a:folHlink>
        <a:srgbClr val="869FB7"/>
      </a:folHlink>
    </a:clrScheme>
    <a:fontScheme name="标准微软雅黑">
      <a:majorFont>
        <a:latin typeface="微软雅黑"/>
        <a:ea typeface="微软雅黑"/>
        <a:cs typeface=""/>
      </a:majorFont>
      <a:minorFont>
        <a:latin typeface="微软雅黑"/>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4_Office 主题 1">
        <a:dk1>
          <a:srgbClr val="000000"/>
        </a:dk1>
        <a:lt1>
          <a:srgbClr val="FFFFFF"/>
        </a:lt1>
        <a:dk2>
          <a:srgbClr val="44546A"/>
        </a:dk2>
        <a:lt2>
          <a:srgbClr val="E7E6E6"/>
        </a:lt2>
        <a:accent1>
          <a:srgbClr val="475F77"/>
        </a:accent1>
        <a:accent2>
          <a:srgbClr val="D74B4B"/>
        </a:accent2>
        <a:accent3>
          <a:srgbClr val="FFFFFF"/>
        </a:accent3>
        <a:accent4>
          <a:srgbClr val="000000"/>
        </a:accent4>
        <a:accent5>
          <a:srgbClr val="B1B6BD"/>
        </a:accent5>
        <a:accent6>
          <a:srgbClr val="C34343"/>
        </a:accent6>
        <a:hlink>
          <a:srgbClr val="D74B4B"/>
        </a:hlink>
        <a:folHlink>
          <a:srgbClr val="869FB7"/>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9_Office 主题">
  <a:themeElements>
    <a:clrScheme name="">
      <a:dk1>
        <a:srgbClr val="000000"/>
      </a:dk1>
      <a:lt1>
        <a:srgbClr val="FFFFFF"/>
      </a:lt1>
      <a:dk2>
        <a:srgbClr val="44546A"/>
      </a:dk2>
      <a:lt2>
        <a:srgbClr val="E7E6E6"/>
      </a:lt2>
      <a:accent1>
        <a:srgbClr val="475F77"/>
      </a:accent1>
      <a:accent2>
        <a:srgbClr val="D74B4B"/>
      </a:accent2>
      <a:accent3>
        <a:srgbClr val="FFFFFF"/>
      </a:accent3>
      <a:accent4>
        <a:srgbClr val="000000"/>
      </a:accent4>
      <a:accent5>
        <a:srgbClr val="B1B7BE"/>
      </a:accent5>
      <a:accent6>
        <a:srgbClr val="C14343"/>
      </a:accent6>
      <a:hlink>
        <a:srgbClr val="D74B4B"/>
      </a:hlink>
      <a:folHlink>
        <a:srgbClr val="869FB7"/>
      </a:folHlink>
    </a:clrScheme>
    <a:fontScheme name="">
      <a:majorFont>
        <a:latin typeface="Segoe UI Light"/>
        <a:ea typeface="微软雅黑 Light"/>
        <a:cs typeface=""/>
      </a:majorFont>
      <a:minorFont>
        <a:latin typeface="Segoe UI"/>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9_Office 主题 1">
        <a:dk1>
          <a:srgbClr val="000000"/>
        </a:dk1>
        <a:lt1>
          <a:srgbClr val="FFFFFF"/>
        </a:lt1>
        <a:dk2>
          <a:srgbClr val="44546A"/>
        </a:dk2>
        <a:lt2>
          <a:srgbClr val="E7E6E6"/>
        </a:lt2>
        <a:accent1>
          <a:srgbClr val="475F77"/>
        </a:accent1>
        <a:accent2>
          <a:srgbClr val="D74B4B"/>
        </a:accent2>
        <a:accent3>
          <a:srgbClr val="FFFFFF"/>
        </a:accent3>
        <a:accent4>
          <a:srgbClr val="000000"/>
        </a:accent4>
        <a:accent5>
          <a:srgbClr val="B1B6BD"/>
        </a:accent5>
        <a:accent6>
          <a:srgbClr val="C34343"/>
        </a:accent6>
        <a:hlink>
          <a:srgbClr val="D74B4B"/>
        </a:hlink>
        <a:folHlink>
          <a:srgbClr val="869FB7"/>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6_Office 主题">
  <a:themeElements>
    <a:clrScheme name="">
      <a:dk1>
        <a:srgbClr val="000000"/>
      </a:dk1>
      <a:lt1>
        <a:srgbClr val="FFFFFF"/>
      </a:lt1>
      <a:dk2>
        <a:srgbClr val="44546A"/>
      </a:dk2>
      <a:lt2>
        <a:srgbClr val="E7E6E6"/>
      </a:lt2>
      <a:accent1>
        <a:srgbClr val="475F77"/>
      </a:accent1>
      <a:accent2>
        <a:srgbClr val="D74B4B"/>
      </a:accent2>
      <a:accent3>
        <a:srgbClr val="FFFFFF"/>
      </a:accent3>
      <a:accent4>
        <a:srgbClr val="000000"/>
      </a:accent4>
      <a:accent5>
        <a:srgbClr val="B1B7BE"/>
      </a:accent5>
      <a:accent6>
        <a:srgbClr val="C14343"/>
      </a:accent6>
      <a:hlink>
        <a:srgbClr val="D74B4B"/>
      </a:hlink>
      <a:folHlink>
        <a:srgbClr val="869FB7"/>
      </a:folHlink>
    </a:clrScheme>
    <a:fontScheme name="标准微软雅黑">
      <a:majorFont>
        <a:latin typeface="微软雅黑"/>
        <a:ea typeface="微软雅黑"/>
        <a:cs typeface=""/>
      </a:majorFont>
      <a:minorFont>
        <a:latin typeface="微软雅黑"/>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4_Office 主题 1">
        <a:dk1>
          <a:srgbClr val="000000"/>
        </a:dk1>
        <a:lt1>
          <a:srgbClr val="FFFFFF"/>
        </a:lt1>
        <a:dk2>
          <a:srgbClr val="44546A"/>
        </a:dk2>
        <a:lt2>
          <a:srgbClr val="E7E6E6"/>
        </a:lt2>
        <a:accent1>
          <a:srgbClr val="475F77"/>
        </a:accent1>
        <a:accent2>
          <a:srgbClr val="D74B4B"/>
        </a:accent2>
        <a:accent3>
          <a:srgbClr val="FFFFFF"/>
        </a:accent3>
        <a:accent4>
          <a:srgbClr val="000000"/>
        </a:accent4>
        <a:accent5>
          <a:srgbClr val="B1B6BD"/>
        </a:accent5>
        <a:accent6>
          <a:srgbClr val="C34343"/>
        </a:accent6>
        <a:hlink>
          <a:srgbClr val="D74B4B"/>
        </a:hlink>
        <a:folHlink>
          <a:srgbClr val="869FB7"/>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7_Office 主题">
  <a:themeElements>
    <a:clrScheme name="">
      <a:dk1>
        <a:srgbClr val="000000"/>
      </a:dk1>
      <a:lt1>
        <a:srgbClr val="FFFFFF"/>
      </a:lt1>
      <a:dk2>
        <a:srgbClr val="44546A"/>
      </a:dk2>
      <a:lt2>
        <a:srgbClr val="E7E6E6"/>
      </a:lt2>
      <a:accent1>
        <a:srgbClr val="475F77"/>
      </a:accent1>
      <a:accent2>
        <a:srgbClr val="D74B4B"/>
      </a:accent2>
      <a:accent3>
        <a:srgbClr val="FFFFFF"/>
      </a:accent3>
      <a:accent4>
        <a:srgbClr val="000000"/>
      </a:accent4>
      <a:accent5>
        <a:srgbClr val="B1B7BE"/>
      </a:accent5>
      <a:accent6>
        <a:srgbClr val="C14343"/>
      </a:accent6>
      <a:hlink>
        <a:srgbClr val="D74B4B"/>
      </a:hlink>
      <a:folHlink>
        <a:srgbClr val="869FB7"/>
      </a:folHlink>
    </a:clrScheme>
    <a:fontScheme name="标准微软雅黑">
      <a:majorFont>
        <a:latin typeface="微软雅黑"/>
        <a:ea typeface="微软雅黑"/>
        <a:cs typeface=""/>
      </a:majorFont>
      <a:minorFont>
        <a:latin typeface="微软雅黑"/>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4_Office 主题 1">
        <a:dk1>
          <a:srgbClr val="000000"/>
        </a:dk1>
        <a:lt1>
          <a:srgbClr val="FFFFFF"/>
        </a:lt1>
        <a:dk2>
          <a:srgbClr val="44546A"/>
        </a:dk2>
        <a:lt2>
          <a:srgbClr val="E7E6E6"/>
        </a:lt2>
        <a:accent1>
          <a:srgbClr val="475F77"/>
        </a:accent1>
        <a:accent2>
          <a:srgbClr val="D74B4B"/>
        </a:accent2>
        <a:accent3>
          <a:srgbClr val="FFFFFF"/>
        </a:accent3>
        <a:accent4>
          <a:srgbClr val="000000"/>
        </a:accent4>
        <a:accent5>
          <a:srgbClr val="B1B6BD"/>
        </a:accent5>
        <a:accent6>
          <a:srgbClr val="C34343"/>
        </a:accent6>
        <a:hlink>
          <a:srgbClr val="D74B4B"/>
        </a:hlink>
        <a:folHlink>
          <a:srgbClr val="869FB7"/>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四环-北极星">
  <a:themeElements>
    <a:clrScheme name="自定义 2">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F79646"/>
      </a:hlink>
      <a:folHlink>
        <a:srgbClr val="F79646"/>
      </a:folHlink>
    </a:clrScheme>
    <a:fontScheme name="jiy3ukuc">
      <a:majorFont>
        <a:latin typeface="字魂36号-正文宋楷"/>
        <a:ea typeface="字魂36号-正文宋楷"/>
        <a:cs typeface=""/>
      </a:majorFont>
      <a:minorFont>
        <a:latin typeface="字魂36号-正文宋楷"/>
        <a:ea typeface="字魂36号-正文宋楷"/>
        <a:cs typeface=""/>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四环-北极星" id="{72FC1A9C-06CE-445F-AD1F-531980ACD9D5}" vid="{65680814-6B25-4701-8AD3-62C5046DDBC1}"/>
    </a:ext>
  </a:extLst>
</a:theme>
</file>

<file path=ppt/theme/theme8.xml><?xml version="1.0" encoding="utf-8"?>
<a:theme xmlns:a="http://schemas.openxmlformats.org/drawingml/2006/main" name="8_Office 主题">
  <a:themeElements>
    <a:clrScheme name="">
      <a:dk1>
        <a:srgbClr val="000000"/>
      </a:dk1>
      <a:lt1>
        <a:srgbClr val="FFFFFF"/>
      </a:lt1>
      <a:dk2>
        <a:srgbClr val="44546A"/>
      </a:dk2>
      <a:lt2>
        <a:srgbClr val="E7E6E6"/>
      </a:lt2>
      <a:accent1>
        <a:srgbClr val="475F77"/>
      </a:accent1>
      <a:accent2>
        <a:srgbClr val="D74B4B"/>
      </a:accent2>
      <a:accent3>
        <a:srgbClr val="FFFFFF"/>
      </a:accent3>
      <a:accent4>
        <a:srgbClr val="000000"/>
      </a:accent4>
      <a:accent5>
        <a:srgbClr val="B1B7BE"/>
      </a:accent5>
      <a:accent6>
        <a:srgbClr val="C14343"/>
      </a:accent6>
      <a:hlink>
        <a:srgbClr val="D74B4B"/>
      </a:hlink>
      <a:folHlink>
        <a:srgbClr val="869FB7"/>
      </a:folHlink>
    </a:clrScheme>
    <a:fontScheme name="标准微软雅黑">
      <a:majorFont>
        <a:latin typeface="微软雅黑"/>
        <a:ea typeface="微软雅黑"/>
        <a:cs typeface=""/>
      </a:majorFont>
      <a:minorFont>
        <a:latin typeface="微软雅黑"/>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4_Office 主题 1">
        <a:dk1>
          <a:srgbClr val="000000"/>
        </a:dk1>
        <a:lt1>
          <a:srgbClr val="FFFFFF"/>
        </a:lt1>
        <a:dk2>
          <a:srgbClr val="44546A"/>
        </a:dk2>
        <a:lt2>
          <a:srgbClr val="E7E6E6"/>
        </a:lt2>
        <a:accent1>
          <a:srgbClr val="475F77"/>
        </a:accent1>
        <a:accent2>
          <a:srgbClr val="D74B4B"/>
        </a:accent2>
        <a:accent3>
          <a:srgbClr val="FFFFFF"/>
        </a:accent3>
        <a:accent4>
          <a:srgbClr val="000000"/>
        </a:accent4>
        <a:accent5>
          <a:srgbClr val="B1B6BD"/>
        </a:accent5>
        <a:accent6>
          <a:srgbClr val="C34343"/>
        </a:accent6>
        <a:hlink>
          <a:srgbClr val="D74B4B"/>
        </a:hlink>
        <a:folHlink>
          <a:srgbClr val="869FB7"/>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9.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otalTime>6434</TotalTime>
  <Words>3114</Words>
  <Application>Microsoft Office PowerPoint</Application>
  <PresentationFormat>宽屏</PresentationFormat>
  <Paragraphs>243</Paragraphs>
  <Slides>10</Slides>
  <Notes>5</Notes>
  <HiddenSlides>0</HiddenSlides>
  <MMClips>0</MMClips>
  <ScaleCrop>false</ScaleCrop>
  <HeadingPairs>
    <vt:vector size="6" baseType="variant">
      <vt:variant>
        <vt:lpstr>已用的字体</vt:lpstr>
      </vt:variant>
      <vt:variant>
        <vt:i4>7</vt:i4>
      </vt:variant>
      <vt:variant>
        <vt:lpstr>主题</vt:lpstr>
      </vt:variant>
      <vt:variant>
        <vt:i4>8</vt:i4>
      </vt:variant>
      <vt:variant>
        <vt:lpstr>幻灯片标题</vt:lpstr>
      </vt:variant>
      <vt:variant>
        <vt:i4>10</vt:i4>
      </vt:variant>
    </vt:vector>
  </HeadingPairs>
  <TitlesOfParts>
    <vt:vector size="25" baseType="lpstr">
      <vt:lpstr>微软雅黑</vt:lpstr>
      <vt:lpstr>字魂36号-正文宋楷</vt:lpstr>
      <vt:lpstr>Arial</vt:lpstr>
      <vt:lpstr>Calibri</vt:lpstr>
      <vt:lpstr>Segoe UI</vt:lpstr>
      <vt:lpstr>Segoe UI Light</vt:lpstr>
      <vt:lpstr>Wingdings</vt:lpstr>
      <vt:lpstr>1_Office 主题</vt:lpstr>
      <vt:lpstr>5_Office 主题</vt:lpstr>
      <vt:lpstr>4_Office 主题</vt:lpstr>
      <vt:lpstr>9_Office 主题</vt:lpstr>
      <vt:lpstr>6_Office 主题</vt:lpstr>
      <vt:lpstr>7_Office 主题</vt:lpstr>
      <vt:lpstr>四环-北极星</vt:lpstr>
      <vt:lpstr>8_Office 主题</vt:lpstr>
      <vt:lpstr>马来酸桂哌齐特注射液 （克林澳®） </vt:lpstr>
      <vt:lpstr>目录</vt:lpstr>
      <vt:lpstr>基本信息：唯一获批全新适应症(急性缺血性脑卒中)、唯一允许上市销售的桂哌齐特</vt:lpstr>
      <vt:lpstr>基本信息：桂哌齐特可为超出溶栓治疗时间窗的AIS患者提供治疗新选择</vt:lpstr>
      <vt:lpstr>创新性：破解桂哌齐特临床用药安全性的全球性难题 通过工艺技术创新发现并控制杂质含量，获得国家“重大新药创制”支持，主导药品质量标准制定</vt:lpstr>
      <vt:lpstr>创新性：桂哌齐特技术创新效果-将氮氧化合物控制在安全含量范围内(≤0.2%) 可有效降低血液系统不良反应，得到临床超万例大数据的充分验证</vt:lpstr>
      <vt:lpstr>安全性：上市后超万例真实世界研究证实本品安全性</vt:lpstr>
      <vt:lpstr>有效性：用于治疗脑卒中，可显著改善卒中患者预后，降低致残率</vt:lpstr>
      <vt:lpstr>有效性：桂哌齐特纳入中国最权威脑卒中指南，扩血管治疗唯一推荐药物</vt:lpstr>
      <vt:lpstr>公平性</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Annie</dc:creator>
  <cp:lastModifiedBy>Shumeng Cai</cp:lastModifiedBy>
  <cp:revision>798</cp:revision>
  <dcterms:created xsi:type="dcterms:W3CDTF">2018-11-29T01:58:00Z</dcterms:created>
  <dcterms:modified xsi:type="dcterms:W3CDTF">2025-07-19T09:51:49Z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87DC53665A894587AB0A958CF2976396_12</vt:lpwstr>
  </property>
  <property fmtid="{D5CDD505-2E9C-101B-9397-08002B2CF9AE}" pid="3" name="KSOProductBuildVer">
    <vt:lpwstr>2052-11.1.0.14309</vt:lpwstr>
  </property>
</Properties>
</file>