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3"/>
    <p:sldMasterId id="2147483673" r:id="rId4"/>
  </p:sldMasterIdLst>
  <p:notesMasterIdLst>
    <p:notesMasterId r:id="rId6"/>
  </p:notesMasterIdLst>
  <p:sldIdLst>
    <p:sldId id="256" r:id="rId5"/>
    <p:sldId id="15371122" r:id="rId7"/>
    <p:sldId id="15371124" r:id="rId8"/>
    <p:sldId id="15371189" r:id="rId9"/>
    <p:sldId id="15371168" r:id="rId10"/>
    <p:sldId id="15371169" r:id="rId11"/>
    <p:sldId id="15371183" r:id="rId12"/>
    <p:sldId id="15371184" r:id="rId13"/>
    <p:sldId id="15371146" r:id="rId14"/>
    <p:sldId id="15371125" r:id="rId15"/>
    <p:sldId id="15371099" r:id="rId16"/>
  </p:sldIdLst>
  <p:sldSz cx="12192000" cy="6858000"/>
  <p:notesSz cx="6797675" cy="992632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1" userDrawn="1">
          <p15:clr>
            <a:srgbClr val="A4A3A4"/>
          </p15:clr>
        </p15:guide>
        <p15:guide id="2" pos="36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黄书悦" initials="黄书悦" lastIdx="9" clrIdx="0"/>
  <p:cmAuthor id="1" name="肖嘉盈" initials="肖嘉盈" lastIdx="6" clrIdx="1"/>
  <p:cmAuthor id="2" name="Leo" initials="Leo" lastIdx="2" clrIdx="1"/>
  <p:cmAuthor id="3" name="yi.ling" initials="yl" lastIdx="2" clrIdx="2"/>
  <p:cmAuthor id="4" name="hongru.zhao" initials="h" lastIdx="3" clrIdx="3"/>
  <p:cmAuthor id="5" name="Xiaoping Jin" initials="X" lastIdx="1" clrIdx="0"/>
  <p:cmAuthor id="6" name="huilin.huang" initials="h" lastIdx="6" clrIdx="16"/>
  <p:cmAuthor id="13" name="wei.wu" initials="w" lastIdx="1" clrIdx="12"/>
  <p:cmAuthor id="16" name="Author" initials="A" lastIdx="0" clrIdx="15"/>
  <p:cmAuthor id="17" name="XiaoJin" initials="JX" lastIdx="1" clrIdx="16"/>
  <p:cmAuthor id="18" name="崔 超宇" initials="崔" lastIdx="1" clrIdx="17"/>
  <p:cmAuthor id="21" name="作者" initials="A" lastIdx="0" clrIdx="20"/>
  <p:cmAuthor id="22" name="YL" initials="YL" lastIdx="3" clrIdx="2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0070C0"/>
    <a:srgbClr val="0000FF"/>
    <a:srgbClr val="FF0000"/>
    <a:srgbClr val="92D050"/>
    <a:srgbClr val="A8D769"/>
    <a:srgbClr val="C2DF86"/>
    <a:srgbClr val="C8E18D"/>
    <a:srgbClr val="E7EBB1"/>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6405"/>
  </p:normalViewPr>
  <p:slideViewPr>
    <p:cSldViewPr snapToGrid="0" showGuides="1">
      <p:cViewPr varScale="1">
        <p:scale>
          <a:sx n="110" d="100"/>
          <a:sy n="110" d="100"/>
        </p:scale>
        <p:origin x="630" y="78"/>
      </p:cViewPr>
      <p:guideLst>
        <p:guide orient="horz" pos="2061"/>
        <p:guide pos="36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tags" Target="tags/tag7.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li.zhang\Desktop\&#22269;&#35848;PPT\&#30103;&#25928;&#22270;-&#19982;&#20044;&#21496;&#22900;&#23545;&#2760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i.zhang\Desktop\&#22269;&#35848;PPT\&#30103;&#25928;&#22270;-&#19982;&#20044;&#21496;&#22900;&#23545;&#2760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0384894605"/>
          <c:y val="0.0558738347361752"/>
          <c:w val="0.853718056110417"/>
          <c:h val="0.890897247190743"/>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1"/>
              </a:solidFill>
              <a:ln>
                <a:noFill/>
              </a:ln>
              <a:effectLst/>
            </c:spPr>
          </c:dPt>
          <c:dPt>
            <c:idx val="3"/>
            <c:invertIfNegative val="0"/>
            <c:bubble3D val="0"/>
            <c:spPr>
              <a:solidFill>
                <a:schemeClr val="accent2"/>
              </a:solidFill>
              <a:ln>
                <a:noFill/>
              </a:ln>
              <a:effectLst/>
            </c:spPr>
          </c:dPt>
          <c:dPt>
            <c:idx val="4"/>
            <c:invertIfNegative val="0"/>
            <c:bubble3D val="0"/>
            <c:spPr>
              <a:solidFill>
                <a:schemeClr val="accent1"/>
              </a:solidFill>
              <a:ln>
                <a:noFill/>
              </a:ln>
              <a:effectLst/>
            </c:spPr>
          </c:dPt>
          <c:dLbls>
            <c:delete val="1"/>
          </c:dLbls>
          <c:cat>
            <c:multiLvlStrRef>
              <c:f>Sheet2!$D$50:$H$52</c:f>
              <c:multiLvlStrCache>
                <c:ptCount val="5"/>
                <c:lvl>
                  <c:pt idx="1">
                    <c:v>45mg</c:v>
                  </c:pt>
                  <c:pt idx="4">
                    <c:v>45mg</c:v>
                  </c:pt>
                </c:lvl>
                <c:lvl>
                  <c:pt idx="0">
                    <c:v>依若奇单抗</c:v>
                  </c:pt>
                  <c:pt idx="1">
                    <c:v>乌司奴单抗
（PHOENIX1）</c:v>
                  </c:pt>
                  <c:pt idx="3">
                    <c:v>依若奇单抗</c:v>
                  </c:pt>
                  <c:pt idx="4">
                    <c:v>乌司奴单抗
（PHOENIX1）</c:v>
                  </c:pt>
                </c:lvl>
                <c:lvl>
                  <c:pt idx="0">
                    <c:v>PASI75</c:v>
                  </c:pt>
                  <c:pt idx="3">
                    <c:v>sPGA0/1</c:v>
                  </c:pt>
                </c:lvl>
              </c:multiLvlStrCache>
            </c:multiLvlStrRef>
          </c:cat>
          <c:val>
            <c:numRef>
              <c:f>Sheet2!$D$53:$H$53</c:f>
              <c:numCache>
                <c:formatCode>General</c:formatCode>
                <c:ptCount val="5"/>
                <c:pt idx="0">
                  <c:v>79.4</c:v>
                </c:pt>
                <c:pt idx="1">
                  <c:v>67</c:v>
                </c:pt>
                <c:pt idx="3">
                  <c:v>64</c:v>
                </c:pt>
                <c:pt idx="4">
                  <c:v>59</c:v>
                </c:pt>
              </c:numCache>
            </c:numRef>
          </c:val>
        </c:ser>
        <c:dLbls>
          <c:showLegendKey val="0"/>
          <c:showVal val="0"/>
          <c:showCatName val="0"/>
          <c:showSerName val="0"/>
          <c:showPercent val="0"/>
          <c:showBubbleSize val="0"/>
        </c:dLbls>
        <c:gapWidth val="76"/>
        <c:overlap val="-84"/>
        <c:axId val="419701616"/>
        <c:axId val="1"/>
      </c:barChart>
      <c:catAx>
        <c:axId val="41970161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
        <c:crosses val="autoZero"/>
        <c:auto val="1"/>
        <c:lblAlgn val="ctr"/>
        <c:lblOffset val="100"/>
        <c:noMultiLvlLbl val="0"/>
      </c:catAx>
      <c:valAx>
        <c:axId val="1"/>
        <c:scaling>
          <c:orientation val="minMax"/>
          <c:min val="30"/>
        </c:scaling>
        <c:delete val="0"/>
        <c:axPos val="l"/>
        <c:numFmt formatCode="General" sourceLinked="1"/>
        <c:majorTickMark val="out"/>
        <c:minorTickMark val="none"/>
        <c:tickLblPos val="nextTo"/>
        <c:spPr>
          <a:noFill/>
          <a:ln w="19050" cap="flat" cmpd="sng" algn="ctr">
            <a:solidFill>
              <a:schemeClr val="accent1"/>
            </a:solidFill>
            <a:prstDash val="solid"/>
            <a:round/>
          </a:ln>
          <a:effectLst/>
        </c:spPr>
        <c:txPr>
          <a:bodyPr rot="-60000000" spcFirstLastPara="1" vertOverflow="ellipsis" vert="horz" wrap="square" anchor="ctr" anchorCtr="1"/>
          <a:lstStyle/>
          <a:p>
            <a:pPr>
              <a:defRPr lang="zh-CN" sz="1000" b="0" i="0" u="none" strike="noStrike" kern="1200" baseline="0">
                <a:ln>
                  <a:noFill/>
                </a:ln>
                <a:solidFill>
                  <a:schemeClr val="bg1">
                    <a:lumMod val="50000"/>
                  </a:schemeClr>
                </a:solidFill>
                <a:latin typeface="微软雅黑" panose="020B0503020204020204" charset="-122"/>
                <a:ea typeface="微软雅黑" panose="020B0503020204020204" charset="-122"/>
                <a:cs typeface="+mn-cs"/>
              </a:defRPr>
            </a:pPr>
          </a:p>
        </c:txPr>
        <c:crossAx val="419701616"/>
        <c:crosses val="autoZero"/>
        <c:crossBetween val="between"/>
      </c:valAx>
      <c:spPr>
        <a:noFill/>
        <a:ln w="25400">
          <a:noFill/>
        </a:ln>
        <a:effectLst/>
      </c:spPr>
    </c:plotArea>
    <c:plotVisOnly val="1"/>
    <c:dispBlanksAs val="gap"/>
    <c:showDLblsOverMax val="0"/>
    <c:extLst>
      <c:ext uri="{0b15fc19-7d7d-44ad-8c2d-2c3a37ce22c3}">
        <chartProps xmlns="https://web.wps.cn/et/2018/main" chartId="{8ccd057d-3265-49df-a68f-c82db54f7223}"/>
      </c:ext>
    </c:extLst>
  </c:chart>
  <c:spPr>
    <a:noFill/>
    <a:ln w="12700" cap="flat" cmpd="sng" algn="ctr">
      <a:noFill/>
      <a:prstDash val="solid"/>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68631937654403"/>
          <c:y val="0.0830970652261934"/>
          <c:w val="0.875540249119714"/>
          <c:h val="0.890897247190743"/>
        </c:manualLayout>
      </c:layout>
      <c:barChart>
        <c:barDir val="col"/>
        <c:grouping val="clustered"/>
        <c:varyColors val="0"/>
        <c:ser>
          <c:idx val="0"/>
          <c:order val="0"/>
          <c:spPr>
            <a:solidFill>
              <a:schemeClr val="accent5"/>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1"/>
              </a:solidFill>
              <a:ln>
                <a:noFill/>
              </a:ln>
              <a:effectLst/>
            </c:spPr>
          </c:dPt>
          <c:dPt>
            <c:idx val="3"/>
            <c:invertIfNegative val="0"/>
            <c:bubble3D val="0"/>
            <c:spPr>
              <a:solidFill>
                <a:schemeClr val="accent2"/>
              </a:solidFill>
              <a:ln>
                <a:noFill/>
              </a:ln>
              <a:effectLst/>
            </c:spPr>
          </c:dPt>
          <c:dPt>
            <c:idx val="4"/>
            <c:invertIfNegative val="0"/>
            <c:bubble3D val="0"/>
            <c:spPr>
              <a:solidFill>
                <a:schemeClr val="accent1"/>
              </a:solidFill>
              <a:ln>
                <a:noFill/>
              </a:ln>
              <a:effectLst/>
            </c:spPr>
          </c:dPt>
          <c:dLbls>
            <c:delete val="1"/>
          </c:dLbls>
          <c:cat>
            <c:multiLvlStrRef>
              <c:f>Sheet2!$D$73:$H$74</c:f>
              <c:multiLvlStrCache>
                <c:ptCount val="5"/>
                <c:lvl>
                  <c:pt idx="1">
                    <c:v>45mg</c:v>
                  </c:pt>
                  <c:pt idx="4">
                    <c:v>45mg</c:v>
                  </c:pt>
                </c:lvl>
                <c:lvl>
                  <c:pt idx="0">
                    <c:v>依若奇单抗</c:v>
                  </c:pt>
                  <c:pt idx="1">
                    <c:v>乌司奴单抗（PHOENIX1）</c:v>
                  </c:pt>
                  <c:pt idx="3">
                    <c:v>依若奇单抗</c:v>
                  </c:pt>
                  <c:pt idx="4">
                    <c:v>乌司奴单抗
（PHOENIX1）</c:v>
                  </c:pt>
                </c:lvl>
              </c:multiLvlStrCache>
            </c:multiLvlStrRef>
          </c:cat>
          <c:val>
            <c:numRef>
              <c:f>Sheet2!$D$75:$H$75</c:f>
              <c:numCache>
                <c:formatCode>General</c:formatCode>
                <c:ptCount val="5"/>
                <c:pt idx="0">
                  <c:v>84.4</c:v>
                </c:pt>
                <c:pt idx="1">
                  <c:v>71.2</c:v>
                </c:pt>
                <c:pt idx="3">
                  <c:v>69.2</c:v>
                </c:pt>
                <c:pt idx="4">
                  <c:v>58.8</c:v>
                </c:pt>
              </c:numCache>
            </c:numRef>
          </c:val>
        </c:ser>
        <c:dLbls>
          <c:showLegendKey val="0"/>
          <c:showVal val="0"/>
          <c:showCatName val="0"/>
          <c:showSerName val="0"/>
          <c:showPercent val="0"/>
          <c:showBubbleSize val="0"/>
        </c:dLbls>
        <c:gapWidth val="76"/>
        <c:overlap val="-84"/>
        <c:axId val="419701616"/>
        <c:axId val="1"/>
      </c:barChart>
      <c:catAx>
        <c:axId val="419701616"/>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1"/>
        <c:crosses val="autoZero"/>
        <c:auto val="1"/>
        <c:lblAlgn val="ctr"/>
        <c:lblOffset val="100"/>
        <c:noMultiLvlLbl val="0"/>
      </c:catAx>
      <c:valAx>
        <c:axId val="1"/>
        <c:scaling>
          <c:orientation val="minMax"/>
          <c:min val="30"/>
        </c:scaling>
        <c:delete val="0"/>
        <c:axPos val="l"/>
        <c:numFmt formatCode="General" sourceLinked="1"/>
        <c:majorTickMark val="out"/>
        <c:minorTickMark val="none"/>
        <c:tickLblPos val="nextTo"/>
        <c:spPr>
          <a:noFill/>
          <a:ln w="19050" cap="flat" cmpd="sng" algn="ctr">
            <a:solidFill>
              <a:schemeClr val="accent1"/>
            </a:solidFill>
            <a:prstDash val="solid"/>
            <a:round/>
          </a:ln>
          <a:effectLst/>
        </c:spPr>
        <c:txPr>
          <a:bodyPr rot="-60000000" spcFirstLastPara="1" vertOverflow="ellipsis" vert="horz" wrap="square" anchor="ctr" anchorCtr="1"/>
          <a:lstStyle/>
          <a:p>
            <a:pPr>
              <a:defRPr lang="zh-CN" sz="1000" b="0" i="0" u="none" strike="noStrike" kern="1200" baseline="0">
                <a:ln>
                  <a:noFill/>
                </a:ln>
                <a:solidFill>
                  <a:schemeClr val="tx1">
                    <a:lumMod val="65000"/>
                    <a:lumOff val="35000"/>
                  </a:schemeClr>
                </a:solidFill>
                <a:latin typeface="微软雅黑" panose="020B0503020204020204" charset="-122"/>
                <a:ea typeface="微软雅黑" panose="020B0503020204020204" charset="-122"/>
                <a:cs typeface="+mn-cs"/>
              </a:defRPr>
            </a:pPr>
          </a:p>
        </c:txPr>
        <c:crossAx val="419701616"/>
        <c:crosses val="autoZero"/>
        <c:crossBetween val="between"/>
      </c:valAx>
      <c:spPr>
        <a:noFill/>
        <a:ln w="25400">
          <a:noFill/>
        </a:ln>
      </c:spPr>
    </c:plotArea>
    <c:plotVisOnly val="1"/>
    <c:dispBlanksAs val="gap"/>
    <c:showDLblsOverMax val="0"/>
    <c:extLst>
      <c:ext uri="{0b15fc19-7d7d-44ad-8c2d-2c3a37ce22c3}">
        <chartProps xmlns="https://web.wps.cn/et/2018/main" chartId="{c1215da1-cb42-450e-9357-282fdedcd7eb}"/>
      </c:ext>
    </c:extLst>
  </c:chart>
  <c:spPr>
    <a:noFill/>
    <a:ln w="12700" cap="flat" cmpd="sng" algn="ctr">
      <a:no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1F08A32-514B-2945-B653-8E25A7CBD7C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0A9F319-4663-9645-9483-D6112C50A0D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0A9F319-4663-9645-9483-D6112C50A0DE}"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	</a:t>
            </a:r>
            <a:r>
              <a:rPr lang="en-US" altLang="zh-CN"/>
              <a:t>1</a:t>
            </a:r>
            <a:r>
              <a:rPr lang="zh-CN" altLang="en-US"/>
              <a:t>2周</a:t>
            </a:r>
            <a:endParaRPr lang="zh-CN" altLang="en-US"/>
          </a:p>
          <a:p>
            <a:r>
              <a:rPr lang="zh-CN" altLang="en-US"/>
              <a:t>IL-17	PASI 75</a:t>
            </a:r>
            <a:endParaRPr lang="zh-CN" altLang="en-US"/>
          </a:p>
          <a:p>
            <a:r>
              <a:rPr lang="zh-CN" altLang="en-US"/>
              <a:t>司库奇尤	</a:t>
            </a:r>
            <a:r>
              <a:rPr lang="en-US" altLang="zh-CN"/>
              <a:t>97.7</a:t>
            </a:r>
            <a:r>
              <a:rPr lang="zh-CN" altLang="en-US"/>
              <a:t>%</a:t>
            </a:r>
            <a:endParaRPr lang="zh-CN" altLang="en-US"/>
          </a:p>
          <a:p>
            <a:r>
              <a:rPr lang="zh-CN" altLang="en-US"/>
              <a:t>依奇珠	</a:t>
            </a:r>
            <a:r>
              <a:rPr lang="en-US" altLang="zh-CN"/>
              <a:t>89.7</a:t>
            </a:r>
            <a:r>
              <a:rPr lang="zh-CN" altLang="en-US"/>
              <a:t>%</a:t>
            </a:r>
            <a:endParaRPr lang="zh-CN" altLang="en-US"/>
          </a:p>
          <a:p>
            <a:r>
              <a:rPr lang="zh-CN" altLang="en-US">
                <a:sym typeface="+mn-ea"/>
              </a:rPr>
              <a:t>IL-23</a:t>
            </a:r>
            <a:r>
              <a:rPr lang="en-US" altLang="zh-CN">
                <a:sym typeface="+mn-ea"/>
              </a:rPr>
              <a:t>                 </a:t>
            </a:r>
            <a:r>
              <a:rPr lang="en-US" altLang="zh-CN"/>
              <a:t>24</a:t>
            </a:r>
            <a:r>
              <a:rPr lang="zh-CN" altLang="en-US"/>
              <a:t>周	</a:t>
            </a:r>
            <a:endParaRPr lang="zh-CN" altLang="en-US"/>
          </a:p>
          <a:p>
            <a:r>
              <a:rPr lang="zh-CN" altLang="en-US"/>
              <a:t>古塞奇尤	91.20%</a:t>
            </a:r>
            <a:endParaRPr lang="zh-CN" altLang="en-US"/>
          </a:p>
          <a:p>
            <a:r>
              <a:rPr lang="zh-CN" altLang="en-US">
                <a:sym typeface="+mn-ea"/>
              </a:rPr>
              <a:t>IL-23</a:t>
            </a:r>
            <a:r>
              <a:rPr lang="en-US" altLang="zh-CN">
                <a:sym typeface="+mn-ea"/>
              </a:rPr>
              <a:t>	28</a:t>
            </a:r>
            <a:r>
              <a:rPr lang="zh-CN" altLang="en-US">
                <a:sym typeface="+mn-ea"/>
              </a:rPr>
              <a:t>周</a:t>
            </a:r>
            <a:endParaRPr lang="zh-CN" altLang="en-US">
              <a:sym typeface="+mn-ea"/>
            </a:endParaRPr>
          </a:p>
          <a:p>
            <a:r>
              <a:rPr lang="zh-CN" altLang="en-US"/>
              <a:t>替瑞奇珠	</a:t>
            </a:r>
            <a:r>
              <a:rPr lang="en-US"/>
              <a:t>86.8%</a:t>
            </a:r>
            <a:endParaRPr lang="en-US"/>
          </a:p>
          <a:p>
            <a:r>
              <a:rPr lang="zh-CN" altLang="en-US"/>
              <a:t>使用时间越长疗效越好，</a:t>
            </a:r>
            <a:r>
              <a:rPr lang="en-US" altLang="zh-CN"/>
              <a:t>IL-17</a:t>
            </a:r>
            <a:r>
              <a:rPr lang="zh-CN" altLang="en-US"/>
              <a:t>靶点</a:t>
            </a:r>
            <a:r>
              <a:rPr lang="en-US" altLang="zh-CN"/>
              <a:t>12</a:t>
            </a:r>
            <a:r>
              <a:rPr lang="zh-CN" altLang="en-US"/>
              <a:t>周疗效已超过；</a:t>
            </a:r>
            <a:r>
              <a:rPr lang="en-US" altLang="zh-CN"/>
              <a:t>IL-23</a:t>
            </a:r>
            <a:r>
              <a:rPr lang="zh-CN" altLang="en-US"/>
              <a:t>靶点两个产品</a:t>
            </a:r>
            <a:r>
              <a:rPr lang="en-US"/>
              <a:t>24</a:t>
            </a:r>
            <a:r>
              <a:rPr lang="zh-CN" altLang="en-US"/>
              <a:t>和</a:t>
            </a:r>
            <a:r>
              <a:rPr lang="en-US" altLang="zh-CN"/>
              <a:t>28</a:t>
            </a:r>
            <a:r>
              <a:rPr lang="zh-CN" altLang="en-US"/>
              <a:t>周疗效均优于</a:t>
            </a:r>
            <a:r>
              <a:rPr lang="en-US" altLang="zh-CN"/>
              <a:t>IL12/23</a:t>
            </a:r>
            <a:r>
              <a:rPr lang="zh-CN" altLang="en-US"/>
              <a:t>靶点</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70A9F319-4663-9645-9483-D6112C50A0DE}"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
        <p:nvSpPr>
          <p:cNvPr id="7" name="矩形 6"/>
          <p:cNvSpPr/>
          <p:nvPr userDrawn="1"/>
        </p:nvSpPr>
        <p:spPr>
          <a:xfrm>
            <a:off x="0" y="0"/>
            <a:ext cx="12192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0" y="0"/>
            <a:ext cx="12192000" cy="6958013"/>
          </a:xfrm>
          <a:prstGeom prst="rect">
            <a:avLst/>
          </a:prstGeom>
          <a:gradFill flip="none" rotWithShape="1">
            <a:gsLst>
              <a:gs pos="0">
                <a:schemeClr val="bg1">
                  <a:alpha val="36067"/>
                </a:schemeClr>
              </a:gs>
              <a:gs pos="100000">
                <a:srgbClr val="0096E9">
                  <a:alpha val="43028"/>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5" name="直线连接符 14"/>
          <p:cNvCxnSpPr/>
          <p:nvPr userDrawn="1"/>
        </p:nvCxnSpPr>
        <p:spPr>
          <a:xfrm>
            <a:off x="1495424" y="304419"/>
            <a:ext cx="0" cy="627033"/>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userDrawn="1"/>
        </p:nvPicPr>
        <p:blipFill>
          <a:blip r:embed="rId2"/>
          <a:stretch>
            <a:fillRect/>
          </a:stretch>
        </p:blipFill>
        <p:spPr>
          <a:xfrm>
            <a:off x="519116" y="304419"/>
            <a:ext cx="862512" cy="6270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文本占位符 16"/>
          <p:cNvSpPr>
            <a:spLocks noGrp="1"/>
          </p:cNvSpPr>
          <p:nvPr>
            <p:ph type="body" idx="13"/>
          </p:nvPr>
        </p:nvSpPr>
        <p:spPr>
          <a:xfrm>
            <a:off x="780415" y="913765"/>
            <a:ext cx="9683750" cy="435610"/>
          </a:xfrm>
        </p:spPr>
        <p:txBody>
          <a:bodyPr>
            <a:normAutofit/>
          </a:bodyPr>
          <a:lstStyle>
            <a:lvl1pPr marL="0" indent="0">
              <a:buNone/>
              <a:defRPr sz="180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6" name="标题 5"/>
          <p:cNvSpPr>
            <a:spLocks noGrp="1"/>
          </p:cNvSpPr>
          <p:nvPr>
            <p:ph type="title"/>
          </p:nvPr>
        </p:nvSpPr>
        <p:spPr>
          <a:xfrm>
            <a:off x="772160" y="447040"/>
            <a:ext cx="9683750" cy="423545"/>
          </a:xfrm>
        </p:spPr>
        <p:txBody>
          <a:bodyPr anchor="b">
            <a:spAutoFit/>
          </a:bodyPr>
          <a:lstStyle>
            <a:lvl1pPr>
              <a:defRPr sz="2400" b="1">
                <a:solidFill>
                  <a:srgbClr val="00568E"/>
                </a:solidFill>
                <a:effectLst/>
                <a:latin typeface="+mj-ea"/>
                <a:ea typeface="+mj-ea"/>
              </a:defRPr>
            </a:lvl1pPr>
          </a:lstStyle>
          <a:p>
            <a:r>
              <a:rPr lang="zh-CN" altLang="en-US" dirty="0"/>
              <a:t>单击此处编辑母版标题样式</a:t>
            </a:r>
            <a:endParaRPr lang="zh-CN" altLang="en-US" dirty="0"/>
          </a:p>
        </p:txBody>
      </p:sp>
      <p:sp>
        <p:nvSpPr>
          <p:cNvPr id="2" name="灯片编号占位符 5"/>
          <p:cNvSpPr>
            <a:spLocks noGrp="1"/>
          </p:cNvSpPr>
          <p:nvPr userDrawn="1"/>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
        <p:nvSpPr>
          <p:cNvPr id="3" name="文本占位符 2"/>
          <p:cNvSpPr>
            <a:spLocks noGrp="1"/>
          </p:cNvSpPr>
          <p:nvPr>
            <p:ph type="body" idx="1" hasCustomPrompt="1"/>
          </p:nvPr>
        </p:nvSpPr>
        <p:spPr>
          <a:xfrm>
            <a:off x="772160" y="1430020"/>
            <a:ext cx="10714990" cy="4734560"/>
          </a:xfrm>
          <a:prstGeom prst="rect">
            <a:avLst/>
          </a:prstGeom>
        </p:spPr>
        <p:txBody>
          <a:bodyPr vert="horz" lIns="91440" tIns="45720" rIns="91440" bIns="45720" rtlCol="0">
            <a:normAutofit/>
          </a:bodyPr>
          <a:lstStyle>
            <a:lvl1pPr>
              <a:defRPr sz="2000">
                <a:solidFill>
                  <a:srgbClr val="3E3A39"/>
                </a:solidFill>
                <a:latin typeface="+mj-ea"/>
                <a:ea typeface="+mj-ea"/>
                <a:cs typeface="+mj-ea"/>
              </a:defRPr>
            </a:lvl1pPr>
            <a:lvl2pPr>
              <a:defRPr sz="1800">
                <a:solidFill>
                  <a:srgbClr val="3E3A39"/>
                </a:solidFill>
                <a:latin typeface="+mj-ea"/>
                <a:ea typeface="+mj-ea"/>
                <a:cs typeface="+mj-ea"/>
              </a:defRPr>
            </a:lvl2pPr>
            <a:lvl3pPr>
              <a:defRPr sz="1600">
                <a:solidFill>
                  <a:srgbClr val="3E3A39"/>
                </a:solidFill>
                <a:latin typeface="+mj-ea"/>
                <a:ea typeface="+mj-ea"/>
                <a:cs typeface="+mj-ea"/>
              </a:defRPr>
            </a:lvl3pPr>
            <a:lvl4pPr>
              <a:defRPr sz="1400">
                <a:solidFill>
                  <a:srgbClr val="3E3A39"/>
                </a:solidFill>
                <a:latin typeface="+mj-ea"/>
                <a:ea typeface="+mj-ea"/>
                <a:cs typeface="+mj-ea"/>
              </a:defRPr>
            </a:lvl4pPr>
            <a:lvl5pPr>
              <a:defRPr sz="1200">
                <a:solidFill>
                  <a:srgbClr val="3E3A39"/>
                </a:solidFill>
                <a:latin typeface="+mj-ea"/>
                <a:ea typeface="+mj-ea"/>
                <a:cs typeface="+mj-ea"/>
              </a:defRPr>
            </a:lvl5pPr>
          </a:lstStyle>
          <a:p>
            <a:pPr lvl="0"/>
            <a:r>
              <a:rPr lang="zh-CN" altLang="en-US" dirty="0"/>
              <a:t>微软雅黑 CN N</a:t>
            </a:r>
            <a:r>
              <a:rPr lang="en-US" altLang="zh-CN" dirty="0"/>
              <a:t>ormal 20</a:t>
            </a:r>
            <a:endParaRPr lang="zh-CN" altLang="en-US" dirty="0"/>
          </a:p>
          <a:p>
            <a:pPr lvl="1"/>
            <a:r>
              <a:rPr lang="zh-CN" altLang="en-US" dirty="0"/>
              <a:t>18</a:t>
            </a:r>
            <a:endParaRPr lang="zh-CN" altLang="en-US" dirty="0"/>
          </a:p>
          <a:p>
            <a:pPr lvl="2"/>
            <a:r>
              <a:rPr lang="zh-CN" altLang="en-US" dirty="0"/>
              <a:t>16</a:t>
            </a:r>
            <a:endParaRPr lang="zh-CN" altLang="en-US" dirty="0"/>
          </a:p>
          <a:p>
            <a:pPr lvl="3"/>
            <a:r>
              <a:rPr lang="zh-CN" altLang="en-US" dirty="0"/>
              <a:t>14</a:t>
            </a:r>
            <a:endParaRPr lang="zh-CN" altLang="en-US" dirty="0"/>
          </a:p>
          <a:p>
            <a:pPr lvl="4"/>
            <a:r>
              <a:rPr lang="zh-CN" altLang="en-US" dirty="0"/>
              <a:t>12</a:t>
            </a:r>
            <a:endParaRPr lang="zh-CN" altLang="en-US" dirty="0"/>
          </a:p>
        </p:txBody>
      </p:sp>
      <p:sp>
        <p:nvSpPr>
          <p:cNvPr id="8" name="文本框 7"/>
          <p:cNvSpPr txBox="1"/>
          <p:nvPr userDrawn="1"/>
        </p:nvSpPr>
        <p:spPr>
          <a:xfrm>
            <a:off x="4826000" y="6261100"/>
            <a:ext cx="2540000" cy="460375"/>
          </a:xfrm>
          <a:prstGeom prst="rect">
            <a:avLst/>
          </a:prstGeom>
          <a:noFill/>
        </p:spPr>
        <p:txBody>
          <a:bodyPr wrap="square" rtlCol="0" anchor="t">
            <a:spAutoFit/>
          </a:bodyPr>
          <a:lstStyle/>
          <a:p>
            <a:pPr lvl="0" algn="ctr"/>
            <a:r>
              <a:rPr lang="zh-CN" altLang="en-US" sz="1200" dirty="0">
                <a:solidFill>
                  <a:schemeClr val="bg1">
                    <a:lumMod val="50000"/>
                  </a:schemeClr>
                </a:solidFill>
                <a:latin typeface="+mj-ea"/>
                <a:ea typeface="+mj-ea"/>
                <a:cs typeface="+mj-ea"/>
                <a:sym typeface="+mn-ea"/>
              </a:rPr>
              <a:t>Confidential</a:t>
            </a:r>
            <a:endParaRPr lang="zh-CN" altLang="en-US" sz="1200" dirty="0">
              <a:solidFill>
                <a:schemeClr val="bg1">
                  <a:lumMod val="50000"/>
                </a:schemeClr>
              </a:solidFill>
              <a:latin typeface="+mj-ea"/>
              <a:ea typeface="+mj-ea"/>
              <a:cs typeface="+mj-ea"/>
            </a:endParaRPr>
          </a:p>
          <a:p>
            <a:pPr lvl="0" algn="ctr"/>
            <a:r>
              <a:rPr lang="zh-CN" altLang="en-US" sz="1200" dirty="0">
                <a:solidFill>
                  <a:schemeClr val="bg1">
                    <a:lumMod val="50000"/>
                  </a:schemeClr>
                </a:solidFill>
                <a:latin typeface="+mj-ea"/>
                <a:ea typeface="+mj-ea"/>
                <a:cs typeface="+mj-ea"/>
                <a:sym typeface="+mn-ea"/>
              </a:rPr>
              <a:t>版权所有© 2022 康方生物</a:t>
            </a:r>
            <a:endParaRPr lang="zh-CN" altLang="en-US" sz="1200" dirty="0">
              <a:solidFill>
                <a:schemeClr val="bg1">
                  <a:lumMod val="50000"/>
                </a:schemeClr>
              </a:solidFill>
              <a:latin typeface="+mj-ea"/>
              <a:ea typeface="+mj-ea"/>
              <a:cs typeface="+mj-ea"/>
              <a:sym typeface="+mn-ea"/>
            </a:endParaRPr>
          </a:p>
        </p:txBody>
      </p:sp>
      <p:sp>
        <p:nvSpPr>
          <p:cNvPr id="69" name="圆角矩形 68"/>
          <p:cNvSpPr/>
          <p:nvPr userDrawn="1"/>
        </p:nvSpPr>
        <p:spPr>
          <a:xfrm rot="16200000">
            <a:off x="-609282" y="4594860"/>
            <a:ext cx="762000" cy="329565"/>
          </a:xfrm>
          <a:prstGeom prst="roundRect">
            <a:avLst/>
          </a:prstGeom>
          <a:gradFill>
            <a:gsLst>
              <a:gs pos="100000">
                <a:srgbClr val="3F9DD5"/>
              </a:gs>
              <a:gs pos="0">
                <a:srgbClr val="006EB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0568E"/>
              </a:solidFill>
            </a:endParaRPr>
          </a:p>
        </p:txBody>
      </p:sp>
      <p:sp>
        <p:nvSpPr>
          <p:cNvPr id="80" name="圆角矩形 79"/>
          <p:cNvSpPr/>
          <p:nvPr userDrawn="1"/>
        </p:nvSpPr>
        <p:spPr>
          <a:xfrm rot="16200000">
            <a:off x="-608965" y="5429885"/>
            <a:ext cx="761365" cy="329565"/>
          </a:xfrm>
          <a:prstGeom prst="roundRect">
            <a:avLst/>
          </a:prstGeom>
          <a:gradFill>
            <a:gsLst>
              <a:gs pos="99000">
                <a:srgbClr val="F9C602"/>
              </a:gs>
              <a:gs pos="0">
                <a:srgbClr val="ED740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1" name="圆角矩形 80"/>
          <p:cNvSpPr/>
          <p:nvPr userDrawn="1"/>
        </p:nvSpPr>
        <p:spPr>
          <a:xfrm rot="16200000">
            <a:off x="-608647" y="6300470"/>
            <a:ext cx="760730" cy="333375"/>
          </a:xfrm>
          <a:prstGeom prst="roundRect">
            <a:avLst/>
          </a:prstGeom>
          <a:gradFill>
            <a:gsLst>
              <a:gs pos="99000">
                <a:srgbClr val="F5F6FA"/>
              </a:gs>
              <a:gs pos="0">
                <a:srgbClr val="CEE1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 name="圆角矩形 103"/>
          <p:cNvSpPr/>
          <p:nvPr userDrawn="1"/>
        </p:nvSpPr>
        <p:spPr>
          <a:xfrm>
            <a:off x="-394652" y="3807460"/>
            <a:ext cx="332740" cy="333375"/>
          </a:xfrm>
          <a:prstGeom prst="roundRect">
            <a:avLst/>
          </a:prstGeom>
          <a:solidFill>
            <a:srgbClr val="3E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1" name="圆角矩形 130"/>
          <p:cNvSpPr/>
          <p:nvPr userDrawn="1"/>
        </p:nvSpPr>
        <p:spPr>
          <a:xfrm>
            <a:off x="-393065" y="2952750"/>
            <a:ext cx="329565" cy="330200"/>
          </a:xfrm>
          <a:prstGeom prst="roundRect">
            <a:avLst/>
          </a:prstGeom>
          <a:solidFill>
            <a:srgbClr val="F39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5" name="圆角矩形 114"/>
          <p:cNvSpPr/>
          <p:nvPr userDrawn="1"/>
        </p:nvSpPr>
        <p:spPr>
          <a:xfrm>
            <a:off x="-393065" y="411480"/>
            <a:ext cx="329565" cy="330200"/>
          </a:xfrm>
          <a:prstGeom prst="round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9" name="圆角矩形 118"/>
          <p:cNvSpPr/>
          <p:nvPr userDrawn="1"/>
        </p:nvSpPr>
        <p:spPr>
          <a:xfrm>
            <a:off x="-393065" y="820420"/>
            <a:ext cx="329565" cy="330200"/>
          </a:xfrm>
          <a:prstGeom prst="roundRect">
            <a:avLst/>
          </a:prstGeom>
          <a:solidFill>
            <a:srgbClr val="3F9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3" name="圆角矩形 122"/>
          <p:cNvSpPr/>
          <p:nvPr userDrawn="1"/>
        </p:nvSpPr>
        <p:spPr>
          <a:xfrm>
            <a:off x="-393065" y="1236980"/>
            <a:ext cx="329565" cy="330200"/>
          </a:xfrm>
          <a:prstGeom prst="roundRect">
            <a:avLst/>
          </a:prstGeom>
          <a:solidFill>
            <a:srgbClr val="7DC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7" name="圆角矩形 126"/>
          <p:cNvSpPr/>
          <p:nvPr userDrawn="1"/>
        </p:nvSpPr>
        <p:spPr>
          <a:xfrm>
            <a:off x="-393065" y="1663700"/>
            <a:ext cx="329565" cy="330200"/>
          </a:xfrm>
          <a:prstGeom prst="roundRect">
            <a:avLst/>
          </a:prstGeom>
          <a:solidFill>
            <a:srgbClr val="ABE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4" name="圆角矩形 133"/>
          <p:cNvSpPr/>
          <p:nvPr userDrawn="1"/>
        </p:nvSpPr>
        <p:spPr>
          <a:xfrm>
            <a:off x="-393065" y="11430"/>
            <a:ext cx="329565" cy="330200"/>
          </a:xfrm>
          <a:prstGeom prst="roundRect">
            <a:avLst/>
          </a:prstGeom>
          <a:solidFill>
            <a:srgbClr val="005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0568E"/>
              </a:solidFill>
            </a:endParaRPr>
          </a:p>
        </p:txBody>
      </p:sp>
      <p:sp>
        <p:nvSpPr>
          <p:cNvPr id="137" name="圆角矩形 136"/>
          <p:cNvSpPr/>
          <p:nvPr userDrawn="1"/>
        </p:nvSpPr>
        <p:spPr>
          <a:xfrm>
            <a:off x="-393065" y="2536190"/>
            <a:ext cx="329565" cy="330200"/>
          </a:xfrm>
          <a:prstGeom prst="roundRect">
            <a:avLst/>
          </a:prstGeom>
          <a:solidFill>
            <a:srgbClr val="ED7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0" name="圆角矩形 139"/>
          <p:cNvSpPr/>
          <p:nvPr userDrawn="1"/>
        </p:nvSpPr>
        <p:spPr>
          <a:xfrm>
            <a:off x="-393065" y="3378835"/>
            <a:ext cx="329565" cy="330200"/>
          </a:xfrm>
          <a:prstGeom prst="roundRect">
            <a:avLst/>
          </a:prstGeom>
          <a:solidFill>
            <a:srgbClr val="F9C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3" name="圆角矩形 142"/>
          <p:cNvSpPr/>
          <p:nvPr userDrawn="1"/>
        </p:nvSpPr>
        <p:spPr>
          <a:xfrm>
            <a:off x="-393065" y="2092960"/>
            <a:ext cx="329565" cy="330200"/>
          </a:xfrm>
          <a:prstGeom prst="roundRect">
            <a:avLst/>
          </a:prstGeom>
          <a:solidFill>
            <a:srgbClr val="CEE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
        <p:nvSpPr>
          <p:cNvPr id="7" name="矩形 6"/>
          <p:cNvSpPr/>
          <p:nvPr userDrawn="1"/>
        </p:nvSpPr>
        <p:spPr>
          <a:xfrm>
            <a:off x="0" y="0"/>
            <a:ext cx="12192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0" y="0"/>
            <a:ext cx="12192000" cy="6958013"/>
          </a:xfrm>
          <a:prstGeom prst="rect">
            <a:avLst/>
          </a:prstGeom>
          <a:gradFill flip="none" rotWithShape="1">
            <a:gsLst>
              <a:gs pos="0">
                <a:schemeClr val="bg1">
                  <a:alpha val="36067"/>
                </a:schemeClr>
              </a:gs>
              <a:gs pos="100000">
                <a:srgbClr val="0096E9">
                  <a:alpha val="43028"/>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5" name="直线连接符 14"/>
          <p:cNvCxnSpPr/>
          <p:nvPr userDrawn="1"/>
        </p:nvCxnSpPr>
        <p:spPr>
          <a:xfrm>
            <a:off x="1495424" y="304419"/>
            <a:ext cx="0" cy="627033"/>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userDrawn="1"/>
        </p:nvPicPr>
        <p:blipFill>
          <a:blip r:embed="rId2"/>
          <a:stretch>
            <a:fillRect/>
          </a:stretch>
        </p:blipFill>
        <p:spPr>
          <a:xfrm>
            <a:off x="519116" y="304419"/>
            <a:ext cx="862512" cy="62703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内容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文本占位符 16"/>
          <p:cNvSpPr txBox="1">
            <a:spLocks noGrp="1"/>
          </p:cNvSpPr>
          <p:nvPr>
            <p:ph type="body" idx="13" hasCustomPrompt="1"/>
          </p:nvPr>
        </p:nvSpPr>
        <p:spPr>
          <a:xfrm>
            <a:off x="780415" y="969645"/>
            <a:ext cx="10707370" cy="352425"/>
          </a:xfrm>
          <a:noFill/>
        </p:spPr>
        <p:txBody>
          <a:bodyPr wrap="square" rtlCol="0">
            <a:spAutoFit/>
          </a:bodyPr>
          <a:lstStyle>
            <a:lvl1pPr marL="0" marR="0" algn="l" defTabSz="914400" rtl="0" eaLnBrk="1" fontAlgn="auto" latinLnBrk="0" hangingPunct="1">
              <a:lnSpc>
                <a:spcPct val="100000"/>
              </a:lnSpc>
              <a:buClrTx/>
              <a:buSzTx/>
              <a:buFontTx/>
              <a:buNone/>
              <a:defRPr kumimoji="1" lang="en-US" altLang="zh-CN" sz="1700" b="0" i="0" u="none" strike="noStrike" kern="1200" cap="none" spc="0" normalizeH="0" baseline="0" noProof="1" dirty="0">
                <a:solidFill>
                  <a:srgbClr val="3E3A39"/>
                </a:solidFill>
                <a:latin typeface="微软雅黑" panose="020B0503020204020204" charset="-122"/>
                <a:ea typeface="微软雅黑" panose="020B0503020204020204" charset="-122"/>
                <a:cs typeface="+mn-cs"/>
                <a:sym typeface="+mn-ea"/>
              </a:defRPr>
            </a:lvl1pPr>
          </a:lstStyle>
          <a:p>
            <a:pPr lvl="0"/>
            <a:r>
              <a:rPr lang="zh-CN" altLang="en-US">
                <a:sym typeface="+mn-ea"/>
              </a:rPr>
              <a:t>编辑母版文本样式</a:t>
            </a:r>
            <a:endParaRPr lang="zh-CN" altLang="en-US">
              <a:sym typeface="+mn-ea"/>
            </a:endParaRPr>
          </a:p>
        </p:txBody>
      </p:sp>
      <p:sp>
        <p:nvSpPr>
          <p:cNvPr id="6" name="标题 5"/>
          <p:cNvSpPr>
            <a:spLocks noGrp="1"/>
          </p:cNvSpPr>
          <p:nvPr>
            <p:ph type="title"/>
          </p:nvPr>
        </p:nvSpPr>
        <p:spPr>
          <a:xfrm>
            <a:off x="772160" y="447040"/>
            <a:ext cx="9683750" cy="423545"/>
          </a:xfrm>
        </p:spPr>
        <p:txBody>
          <a:bodyPr anchor="b">
            <a:spAutoFit/>
          </a:bodyPr>
          <a:lstStyle>
            <a:lvl1pPr>
              <a:defRPr sz="2400" b="1">
                <a:solidFill>
                  <a:srgbClr val="006EB7"/>
                </a:solidFill>
                <a:effectLst/>
                <a:latin typeface="+mj-ea"/>
                <a:ea typeface="+mj-ea"/>
              </a:defRPr>
            </a:lvl1pPr>
          </a:lstStyle>
          <a:p>
            <a:r>
              <a:rPr lang="zh-CN" altLang="en-US"/>
              <a:t>单击此处编辑母版标题样式</a:t>
            </a:r>
            <a:endParaRPr lang="zh-CN" altLang="en-US" dirty="0"/>
          </a:p>
        </p:txBody>
      </p:sp>
      <p:sp>
        <p:nvSpPr>
          <p:cNvPr id="2"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
        <p:nvSpPr>
          <p:cNvPr id="3" name="文本占位符 2"/>
          <p:cNvSpPr txBox="1">
            <a:spLocks noGrp="1"/>
          </p:cNvSpPr>
          <p:nvPr>
            <p:ph type="body" idx="1" hasCustomPrompt="1"/>
          </p:nvPr>
        </p:nvSpPr>
        <p:spPr>
          <a:xfrm>
            <a:off x="772160" y="1442720"/>
            <a:ext cx="10714990" cy="1301115"/>
          </a:xfrm>
          <a:prstGeom prst="rect">
            <a:avLst/>
          </a:prstGeom>
          <a:noFill/>
        </p:spPr>
        <p:txBody>
          <a:bodyPr vert="horz" wrap="square" lIns="91440" tIns="45720" rIns="91440" bIns="45720" rtlCol="0">
            <a:spAutoFit/>
          </a:bodyPr>
          <a:lstStyle>
            <a:lvl1pPr marL="0" marR="0" lvl="0" indent="-228600" algn="l" defTabSz="914400" rtl="0" eaLnBrk="1" fontAlgn="auto" latinLnBrk="0" hangingPunct="1">
              <a:lnSpc>
                <a:spcPct val="100000"/>
              </a:lnSpc>
              <a:spcBef>
                <a:spcPts val="1000"/>
              </a:spcBef>
              <a:buClrTx/>
              <a:buSzTx/>
              <a:buFontTx/>
              <a:buNone/>
              <a:defRPr kumimoji="1" lang="en-US" altLang="zh-CN" sz="1700" b="0" i="0" u="none" strike="noStrike" kern="1200" cap="none" spc="0" normalizeH="0" baseline="0" noProof="1" dirty="0">
                <a:solidFill>
                  <a:srgbClr val="3E3A39"/>
                </a:solidFill>
                <a:latin typeface="微软雅黑" panose="020B0503020204020204" charset="-122"/>
                <a:ea typeface="微软雅黑" panose="020B0503020204020204" charset="-122"/>
                <a:cs typeface="+mn-cs"/>
                <a:sym typeface="+mn-ea"/>
              </a:defRPr>
            </a:lvl1pPr>
            <a:lvl2pPr marL="685800" lvl="1"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微软雅黑" panose="020B0503020204020204" charset="-122"/>
                <a:ea typeface="微软雅黑" panose="020B0503020204020204" charset="-122"/>
                <a:cs typeface="+mn-cs"/>
              </a:defRPr>
            </a:lvl2pPr>
            <a:lvl3pPr marL="1143000" lvl="2"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charset="-122"/>
                <a:ea typeface="微软雅黑" panose="020B0503020204020204" charset="-122"/>
                <a:cs typeface="+mn-cs"/>
              </a:defRPr>
            </a:lvl3pPr>
            <a:lvl4pPr marL="1600200" lvl="3"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charset="-122"/>
                <a:ea typeface="微软雅黑" panose="020B0503020204020204" charset="-122"/>
                <a:cs typeface="+mn-cs"/>
              </a:defRPr>
            </a:lvl4pPr>
            <a:lvl5pPr marL="2057400" lvl="4"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微软雅黑" panose="020B0503020204020204" charset="-122"/>
                <a:ea typeface="微软雅黑" panose="020B0503020204020204" charset="-122"/>
                <a:cs typeface="+mn-cs"/>
              </a:defRPr>
            </a:lvl5pPr>
          </a:lstStyle>
          <a:p>
            <a:pPr lvl="0"/>
            <a:r>
              <a:rPr>
                <a:sym typeface="+mn-ea"/>
              </a:rPr>
              <a:t>微软雅黑 CN Normal 20</a:t>
            </a:r>
            <a:endParaRPr>
              <a:sym typeface="+mn-ea"/>
            </a:endParaRPr>
          </a:p>
          <a:p>
            <a:pPr lvl="1"/>
            <a:r>
              <a:rPr>
                <a:sym typeface="+mn-ea"/>
              </a:rPr>
              <a:t>18</a:t>
            </a:r>
            <a:endParaRPr>
              <a:sym typeface="+mn-ea"/>
            </a:endParaRPr>
          </a:p>
          <a:p>
            <a:pPr lvl="2"/>
            <a:r>
              <a:rPr>
                <a:sym typeface="+mn-ea"/>
              </a:rPr>
              <a:t>16</a:t>
            </a:r>
            <a:endParaRPr>
              <a:sym typeface="+mn-ea"/>
            </a:endParaRPr>
          </a:p>
          <a:p>
            <a:pPr lvl="3"/>
            <a:r>
              <a:rPr>
                <a:sym typeface="+mn-ea"/>
              </a:rPr>
              <a:t>14</a:t>
            </a:r>
            <a:endParaRPr>
              <a:sym typeface="+mn-ea"/>
            </a:endParaRPr>
          </a:p>
          <a:p>
            <a:pPr lvl="4"/>
            <a:r>
              <a:rPr>
                <a:sym typeface="+mn-ea"/>
              </a:rPr>
              <a:t>12</a:t>
            </a:r>
            <a:endParaRPr>
              <a:sym typeface="+mn-ea"/>
            </a:endParaRPr>
          </a:p>
        </p:txBody>
      </p:sp>
      <p:sp>
        <p:nvSpPr>
          <p:cNvPr id="7" name="灯片编号占位符 5"/>
          <p:cNvSpPr>
            <a:spLocks noGrp="1"/>
          </p:cNvSpPr>
          <p:nvPr userDrawn="1"/>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
        <p:nvSpPr>
          <p:cNvPr id="8" name="文本框 7"/>
          <p:cNvSpPr txBox="1"/>
          <p:nvPr userDrawn="1"/>
        </p:nvSpPr>
        <p:spPr>
          <a:xfrm>
            <a:off x="4826000" y="6261100"/>
            <a:ext cx="2540000" cy="460375"/>
          </a:xfrm>
          <a:prstGeom prst="rect">
            <a:avLst/>
          </a:prstGeom>
          <a:noFill/>
        </p:spPr>
        <p:txBody>
          <a:bodyPr wrap="square" rtlCol="0" anchor="t">
            <a:spAutoFit/>
          </a:bodyPr>
          <a:lstStyle/>
          <a:p>
            <a:pPr lvl="0" algn="ctr"/>
            <a:r>
              <a:rPr lang="zh-CN" altLang="en-US" sz="1200" dirty="0">
                <a:solidFill>
                  <a:schemeClr val="bg1">
                    <a:lumMod val="50000"/>
                  </a:schemeClr>
                </a:solidFill>
                <a:latin typeface="+mj-ea"/>
                <a:ea typeface="+mj-ea"/>
                <a:cs typeface="+mj-ea"/>
                <a:sym typeface="+mn-ea"/>
              </a:rPr>
              <a:t>Confidential</a:t>
            </a:r>
            <a:endParaRPr lang="zh-CN" altLang="en-US" sz="1200" dirty="0">
              <a:solidFill>
                <a:schemeClr val="bg1">
                  <a:lumMod val="50000"/>
                </a:schemeClr>
              </a:solidFill>
              <a:latin typeface="+mj-ea"/>
              <a:ea typeface="+mj-ea"/>
              <a:cs typeface="+mj-ea"/>
            </a:endParaRPr>
          </a:p>
          <a:p>
            <a:pPr lvl="0" algn="ctr"/>
            <a:r>
              <a:rPr lang="zh-CN" altLang="en-US" sz="1200" dirty="0">
                <a:solidFill>
                  <a:schemeClr val="bg1">
                    <a:lumMod val="50000"/>
                  </a:schemeClr>
                </a:solidFill>
                <a:latin typeface="+mj-ea"/>
                <a:ea typeface="+mj-ea"/>
                <a:cs typeface="+mj-ea"/>
                <a:sym typeface="+mn-ea"/>
              </a:rPr>
              <a:t>版权所有© 2022 康方生物</a:t>
            </a:r>
            <a:endParaRPr lang="zh-CN" altLang="en-US" sz="1200" dirty="0">
              <a:solidFill>
                <a:schemeClr val="bg1">
                  <a:lumMod val="50000"/>
                </a:schemeClr>
              </a:solidFill>
              <a:latin typeface="+mj-ea"/>
              <a:ea typeface="+mj-ea"/>
              <a:cs typeface="+mj-ea"/>
              <a:sym typeface="+mn-ea"/>
            </a:endParaRPr>
          </a:p>
        </p:txBody>
      </p:sp>
      <p:sp>
        <p:nvSpPr>
          <p:cNvPr id="9" name="圆角矩形 8"/>
          <p:cNvSpPr/>
          <p:nvPr userDrawn="1"/>
        </p:nvSpPr>
        <p:spPr>
          <a:xfrm rot="16200000">
            <a:off x="-609282" y="4594860"/>
            <a:ext cx="762000" cy="329565"/>
          </a:xfrm>
          <a:prstGeom prst="roundRect">
            <a:avLst/>
          </a:prstGeom>
          <a:gradFill>
            <a:gsLst>
              <a:gs pos="100000">
                <a:srgbClr val="3F9DD5"/>
              </a:gs>
              <a:gs pos="0">
                <a:srgbClr val="006EB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0568E"/>
              </a:solidFill>
            </a:endParaRPr>
          </a:p>
        </p:txBody>
      </p:sp>
      <p:sp>
        <p:nvSpPr>
          <p:cNvPr id="10" name="圆角矩形 9"/>
          <p:cNvSpPr/>
          <p:nvPr userDrawn="1"/>
        </p:nvSpPr>
        <p:spPr>
          <a:xfrm rot="16200000">
            <a:off x="-608965" y="5429885"/>
            <a:ext cx="761365" cy="329565"/>
          </a:xfrm>
          <a:prstGeom prst="roundRect">
            <a:avLst/>
          </a:prstGeom>
          <a:gradFill>
            <a:gsLst>
              <a:gs pos="99000">
                <a:srgbClr val="F9C602"/>
              </a:gs>
              <a:gs pos="0">
                <a:srgbClr val="ED740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 name="圆角矩形 10"/>
          <p:cNvSpPr/>
          <p:nvPr userDrawn="1"/>
        </p:nvSpPr>
        <p:spPr>
          <a:xfrm rot="16200000">
            <a:off x="-608647" y="6300470"/>
            <a:ext cx="760730" cy="333375"/>
          </a:xfrm>
          <a:prstGeom prst="roundRect">
            <a:avLst/>
          </a:prstGeom>
          <a:gradFill>
            <a:gsLst>
              <a:gs pos="99000">
                <a:srgbClr val="F5F6FA"/>
              </a:gs>
              <a:gs pos="0">
                <a:srgbClr val="CEE1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圆角矩形 11"/>
          <p:cNvSpPr/>
          <p:nvPr userDrawn="1"/>
        </p:nvSpPr>
        <p:spPr>
          <a:xfrm>
            <a:off x="-394652" y="3807460"/>
            <a:ext cx="332740" cy="333375"/>
          </a:xfrm>
          <a:prstGeom prst="roundRect">
            <a:avLst/>
          </a:prstGeom>
          <a:solidFill>
            <a:srgbClr val="3E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 name="圆角矩形 12"/>
          <p:cNvSpPr/>
          <p:nvPr userDrawn="1"/>
        </p:nvSpPr>
        <p:spPr>
          <a:xfrm>
            <a:off x="-393065" y="2952750"/>
            <a:ext cx="329565" cy="330200"/>
          </a:xfrm>
          <a:prstGeom prst="roundRect">
            <a:avLst/>
          </a:prstGeom>
          <a:solidFill>
            <a:srgbClr val="F39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 name="圆角矩形 13"/>
          <p:cNvSpPr/>
          <p:nvPr userDrawn="1"/>
        </p:nvSpPr>
        <p:spPr>
          <a:xfrm>
            <a:off x="-393065" y="411480"/>
            <a:ext cx="329565" cy="330200"/>
          </a:xfrm>
          <a:prstGeom prst="round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圆角矩形 14"/>
          <p:cNvSpPr/>
          <p:nvPr userDrawn="1"/>
        </p:nvSpPr>
        <p:spPr>
          <a:xfrm>
            <a:off x="-393065" y="820420"/>
            <a:ext cx="329565" cy="330200"/>
          </a:xfrm>
          <a:prstGeom prst="roundRect">
            <a:avLst/>
          </a:prstGeom>
          <a:solidFill>
            <a:srgbClr val="3F9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 name="圆角矩形 15"/>
          <p:cNvSpPr/>
          <p:nvPr userDrawn="1"/>
        </p:nvSpPr>
        <p:spPr>
          <a:xfrm>
            <a:off x="-393065" y="1236980"/>
            <a:ext cx="329565" cy="330200"/>
          </a:xfrm>
          <a:prstGeom prst="roundRect">
            <a:avLst/>
          </a:prstGeom>
          <a:solidFill>
            <a:srgbClr val="7DC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 name="圆角矩形 17"/>
          <p:cNvSpPr/>
          <p:nvPr userDrawn="1"/>
        </p:nvSpPr>
        <p:spPr>
          <a:xfrm>
            <a:off x="-393065" y="1663700"/>
            <a:ext cx="329565" cy="330200"/>
          </a:xfrm>
          <a:prstGeom prst="roundRect">
            <a:avLst/>
          </a:prstGeom>
          <a:solidFill>
            <a:srgbClr val="ABE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9" name="圆角矩形 18"/>
          <p:cNvSpPr/>
          <p:nvPr userDrawn="1"/>
        </p:nvSpPr>
        <p:spPr>
          <a:xfrm>
            <a:off x="-393065" y="11430"/>
            <a:ext cx="329565" cy="330200"/>
          </a:xfrm>
          <a:prstGeom prst="roundRect">
            <a:avLst/>
          </a:prstGeom>
          <a:solidFill>
            <a:srgbClr val="005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0568E"/>
              </a:solidFill>
            </a:endParaRPr>
          </a:p>
        </p:txBody>
      </p:sp>
      <p:sp>
        <p:nvSpPr>
          <p:cNvPr id="20" name="圆角矩形 19"/>
          <p:cNvSpPr/>
          <p:nvPr userDrawn="1"/>
        </p:nvSpPr>
        <p:spPr>
          <a:xfrm>
            <a:off x="-393065" y="2536190"/>
            <a:ext cx="329565" cy="330200"/>
          </a:xfrm>
          <a:prstGeom prst="roundRect">
            <a:avLst/>
          </a:prstGeom>
          <a:solidFill>
            <a:srgbClr val="ED7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1" name="圆角矩形 20"/>
          <p:cNvSpPr/>
          <p:nvPr userDrawn="1"/>
        </p:nvSpPr>
        <p:spPr>
          <a:xfrm>
            <a:off x="-393065" y="3378835"/>
            <a:ext cx="329565" cy="330200"/>
          </a:xfrm>
          <a:prstGeom prst="roundRect">
            <a:avLst/>
          </a:prstGeom>
          <a:solidFill>
            <a:srgbClr val="F9C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圆角矩形 21"/>
          <p:cNvSpPr/>
          <p:nvPr userDrawn="1"/>
        </p:nvSpPr>
        <p:spPr>
          <a:xfrm>
            <a:off x="-393065" y="2092960"/>
            <a:ext cx="329565" cy="330200"/>
          </a:xfrm>
          <a:prstGeom prst="roundRect">
            <a:avLst/>
          </a:prstGeom>
          <a:solidFill>
            <a:srgbClr val="CEE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内容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a:xfrm>
            <a:off x="772160" y="447040"/>
            <a:ext cx="9683750" cy="423545"/>
          </a:xfrm>
        </p:spPr>
        <p:txBody>
          <a:bodyPr anchor="b">
            <a:spAutoFit/>
          </a:bodyPr>
          <a:lstStyle>
            <a:lvl1pPr>
              <a:defRPr sz="2400" b="1">
                <a:solidFill>
                  <a:srgbClr val="006EB7"/>
                </a:solidFill>
                <a:effectLst/>
                <a:latin typeface="+mj-ea"/>
                <a:ea typeface="+mj-ea"/>
              </a:defRPr>
            </a:lvl1pPr>
          </a:lstStyle>
          <a:p>
            <a:r>
              <a:rPr lang="zh-CN" altLang="en-US"/>
              <a:t>单击此处编辑母版标题样式</a:t>
            </a:r>
            <a:endParaRPr lang="zh-CN" altLang="en-US" dirty="0"/>
          </a:p>
        </p:txBody>
      </p:sp>
      <p:sp>
        <p:nvSpPr>
          <p:cNvPr id="2"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封面页">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 name="图片 16" descr="康方LOGO_画板 1"/>
          <p:cNvPicPr>
            <a:picLocks noChangeAspect="1"/>
          </p:cNvPicPr>
          <p:nvPr/>
        </p:nvPicPr>
        <p:blipFill>
          <a:blip r:embed="rId3"/>
          <a:stretch>
            <a:fillRect/>
          </a:stretch>
        </p:blipFill>
        <p:spPr>
          <a:xfrm>
            <a:off x="419100" y="885825"/>
            <a:ext cx="3580130" cy="3580130"/>
          </a:xfrm>
          <a:prstGeom prst="rect">
            <a:avLst/>
          </a:prstGeom>
        </p:spPr>
      </p:pic>
      <p:sp>
        <p:nvSpPr>
          <p:cNvPr id="10" name="文本占位符 9"/>
          <p:cNvSpPr>
            <a:spLocks noGrp="1"/>
          </p:cNvSpPr>
          <p:nvPr>
            <p:ph type="body" idx="1" hasCustomPrompt="1"/>
          </p:nvPr>
        </p:nvSpPr>
        <p:spPr>
          <a:xfrm>
            <a:off x="998855" y="3561080"/>
            <a:ext cx="5224780" cy="2286000"/>
          </a:xfrm>
          <a:prstGeom prst="rect">
            <a:avLst/>
          </a:prstGeom>
        </p:spPr>
        <p:txBody>
          <a:bodyPr vert="horz" lIns="91440" tIns="45720" rIns="91440" bIns="45720" rtlCol="0">
            <a:normAutofit/>
          </a:bodyPr>
          <a:lstStyle>
            <a:lvl1pPr marL="0" indent="0">
              <a:buNone/>
              <a:defRPr sz="3600" b="1">
                <a:solidFill>
                  <a:srgbClr val="00568E"/>
                </a:solidFill>
                <a:latin typeface="+mj-ea"/>
                <a:ea typeface="+mj-ea"/>
                <a:cs typeface="+mj-ea"/>
              </a:defRPr>
            </a:lvl1pPr>
            <a:lvl2pPr>
              <a:defRPr>
                <a:latin typeface="+mj-ea"/>
                <a:ea typeface="+mj-ea"/>
                <a:cs typeface="+mj-ea"/>
              </a:defRPr>
            </a:lvl2pPr>
            <a:lvl3pPr>
              <a:defRPr>
                <a:latin typeface="+mj-ea"/>
                <a:ea typeface="+mj-ea"/>
                <a:cs typeface="+mj-ea"/>
              </a:defRPr>
            </a:lvl3pPr>
            <a:lvl4pPr>
              <a:defRPr>
                <a:latin typeface="+mj-ea"/>
                <a:ea typeface="+mj-ea"/>
                <a:cs typeface="+mj-ea"/>
              </a:defRPr>
            </a:lvl4pPr>
            <a:lvl5pPr>
              <a:defRPr>
                <a:latin typeface="+mj-ea"/>
                <a:ea typeface="+mj-ea"/>
                <a:cs typeface="+mj-ea"/>
              </a:defRPr>
            </a:lvl5pPr>
          </a:lstStyle>
          <a:p>
            <a:pPr lvl="0"/>
            <a:r>
              <a:rPr lang="zh-CN" altLang="en-US" dirty="0"/>
              <a:t>单击此处添加标题</a:t>
            </a:r>
            <a:endParaRPr lang="zh-CN" altLang="en-US" dirty="0"/>
          </a:p>
        </p:txBody>
      </p:sp>
      <p:sp>
        <p:nvSpPr>
          <p:cNvPr id="2"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声明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文本占位符 16"/>
          <p:cNvSpPr>
            <a:spLocks noGrp="1"/>
          </p:cNvSpPr>
          <p:nvPr>
            <p:ph type="body" idx="13" hasCustomPrompt="1"/>
          </p:nvPr>
        </p:nvSpPr>
        <p:spPr>
          <a:xfrm>
            <a:off x="780415" y="913765"/>
            <a:ext cx="8139430" cy="435610"/>
          </a:xfrm>
        </p:spPr>
        <p:txBody>
          <a:bodyPr>
            <a:normAutofit/>
          </a:bodyPr>
          <a:lstStyle>
            <a:lvl1pPr marL="0" indent="0">
              <a:buNone/>
              <a:defRPr sz="180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9" name="灯片编号占位符 5"/>
          <p:cNvSpPr>
            <a:spLocks noGrp="1"/>
          </p:cNvSpPr>
          <p:nvPr/>
        </p:nvSpPr>
        <p:spPr>
          <a:xfrm>
            <a:off x="9678670" y="6534150"/>
            <a:ext cx="2514600" cy="337185"/>
          </a:xfrm>
          <a:prstGeom prst="rect">
            <a:avLst/>
          </a:prstGeom>
        </p:spPr>
        <p:txBody>
          <a:bodyPr vert="horz" lIns="91440" tIns="45720" rIns="91440" bIns="45720" rtlCol="0" anchor="ctr"/>
          <a:lstStyle>
            <a:lvl1pPr algn="r">
              <a:defRPr sz="800">
                <a:solidFill>
                  <a:schemeClr val="bg2">
                    <a:lumMod val="25000"/>
                  </a:schemeClr>
                </a:solidFill>
                <a:latin typeface="微软雅黑 Light" panose="020B0502040204020203" charset="-122"/>
                <a:ea typeface="微软雅黑 Light" panose="020B0502040204020203" charset="-122"/>
              </a:defRPr>
            </a:lvl1pPr>
          </a:lstStyle>
          <a:p>
            <a:fld id="{565CE74E-AB26-4998-AD42-012C4C1AD076}" type="slidenum">
              <a:rPr lang="zh-CN" altLang="en-US" smtClean="0"/>
            </a:fld>
            <a:endParaRPr lang="zh-CN" altLang="en-US"/>
          </a:p>
        </p:txBody>
      </p:sp>
      <p:sp>
        <p:nvSpPr>
          <p:cNvPr id="3"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
        <p:nvSpPr>
          <p:cNvPr id="4" name="文本占位符 3"/>
          <p:cNvSpPr>
            <a:spLocks noGrp="1"/>
          </p:cNvSpPr>
          <p:nvPr>
            <p:ph type="body" idx="1" hasCustomPrompt="1"/>
          </p:nvPr>
        </p:nvSpPr>
        <p:spPr>
          <a:xfrm>
            <a:off x="772795" y="1442720"/>
            <a:ext cx="10714355" cy="4734560"/>
          </a:xfrm>
          <a:prstGeom prst="rect">
            <a:avLst/>
          </a:prstGeom>
        </p:spPr>
        <p:txBody>
          <a:bodyPr vert="horz" lIns="91440" tIns="45720" rIns="91440" bIns="45720" rtlCol="0">
            <a:normAutofit/>
          </a:bodyPr>
          <a:lstStyle>
            <a:lvl1pPr>
              <a:defRPr sz="2000">
                <a:latin typeface="+mj-ea"/>
                <a:ea typeface="+mj-ea"/>
                <a:cs typeface="+mj-ea"/>
              </a:defRPr>
            </a:lvl1pPr>
            <a:lvl2pPr>
              <a:defRPr sz="1800">
                <a:latin typeface="+mj-ea"/>
                <a:ea typeface="+mj-ea"/>
                <a:cs typeface="+mj-ea"/>
              </a:defRPr>
            </a:lvl2pPr>
            <a:lvl3pPr>
              <a:defRPr sz="1600">
                <a:latin typeface="+mj-ea"/>
                <a:ea typeface="+mj-ea"/>
                <a:cs typeface="+mj-ea"/>
              </a:defRPr>
            </a:lvl3pPr>
            <a:lvl4pPr>
              <a:defRPr sz="1400">
                <a:latin typeface="+mj-ea"/>
                <a:ea typeface="+mj-ea"/>
                <a:cs typeface="+mj-ea"/>
              </a:defRPr>
            </a:lvl4pPr>
            <a:lvl5pPr>
              <a:defRPr sz="1200">
                <a:latin typeface="+mj-ea"/>
                <a:ea typeface="+mj-ea"/>
                <a:cs typeface="+mj-ea"/>
              </a:defRPr>
            </a:lvl5pPr>
          </a:lstStyle>
          <a:p>
            <a:pPr lvl="0"/>
            <a:r>
              <a:rPr lang="zh-CN" altLang="en-US" dirty="0"/>
              <a:t>微软雅黑 CN N</a:t>
            </a:r>
            <a:r>
              <a:rPr lang="en-US" altLang="zh-CN" dirty="0"/>
              <a:t>ormal 20</a:t>
            </a:r>
            <a:endParaRPr lang="zh-CN" altLang="en-US" dirty="0"/>
          </a:p>
          <a:p>
            <a:pPr lvl="1"/>
            <a:r>
              <a:rPr lang="zh-CN" altLang="en-US" dirty="0"/>
              <a:t>18</a:t>
            </a:r>
            <a:endParaRPr lang="zh-CN" altLang="en-US" dirty="0"/>
          </a:p>
          <a:p>
            <a:pPr lvl="2"/>
            <a:r>
              <a:rPr lang="zh-CN" altLang="en-US" dirty="0"/>
              <a:t>16</a:t>
            </a:r>
            <a:endParaRPr lang="zh-CN" altLang="en-US" dirty="0"/>
          </a:p>
          <a:p>
            <a:pPr lvl="3"/>
            <a:r>
              <a:rPr lang="zh-CN" altLang="en-US" dirty="0"/>
              <a:t>14</a:t>
            </a:r>
            <a:endParaRPr lang="zh-CN" altLang="en-US" dirty="0"/>
          </a:p>
          <a:p>
            <a:pPr lvl="4"/>
            <a:r>
              <a:rPr lang="zh-CN" altLang="en-US" dirty="0"/>
              <a:t>12</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目录页">
    <p:bg>
      <p:bgPr>
        <a:solidFill>
          <a:srgbClr val="F5F6FA"/>
        </a:solidFill>
        <a:effectLst/>
      </p:bgPr>
    </p:bg>
    <p:spTree>
      <p:nvGrpSpPr>
        <p:cNvPr id="1" name=""/>
        <p:cNvGrpSpPr/>
        <p:nvPr/>
      </p:nvGrpSpPr>
      <p:grpSpPr>
        <a:xfrm>
          <a:off x="0" y="0"/>
          <a:ext cx="0" cy="0"/>
          <a:chOff x="0" y="0"/>
          <a:chExt cx="0" cy="0"/>
        </a:xfrm>
      </p:grpSpPr>
      <p:sp>
        <p:nvSpPr>
          <p:cNvPr id="13" name="任意多边形 12"/>
          <p:cNvSpPr/>
          <p:nvPr/>
        </p:nvSpPr>
        <p:spPr>
          <a:xfrm rot="5400000">
            <a:off x="-2366010" y="966470"/>
            <a:ext cx="10192385" cy="5445760"/>
          </a:xfrm>
          <a:custGeom>
            <a:avLst/>
            <a:gdLst>
              <a:gd name="connsiteX0" fmla="*/ 0 w 16051"/>
              <a:gd name="connsiteY0" fmla="*/ 8576 h 8576"/>
              <a:gd name="connsiteX1" fmla="*/ 7262 w 16051"/>
              <a:gd name="connsiteY1" fmla="*/ 0 h 8576"/>
              <a:gd name="connsiteX2" fmla="*/ 16051 w 16051"/>
              <a:gd name="connsiteY2" fmla="*/ 8576 h 8576"/>
              <a:gd name="connsiteX3" fmla="*/ 0 w 16051"/>
              <a:gd name="connsiteY3" fmla="*/ 8576 h 8576"/>
            </a:gdLst>
            <a:ahLst/>
            <a:cxnLst>
              <a:cxn ang="0">
                <a:pos x="connsiteX0" y="connsiteY0"/>
              </a:cxn>
              <a:cxn ang="0">
                <a:pos x="connsiteX1" y="connsiteY1"/>
              </a:cxn>
              <a:cxn ang="0">
                <a:pos x="connsiteX2" y="connsiteY2"/>
              </a:cxn>
              <a:cxn ang="0">
                <a:pos x="connsiteX3" y="connsiteY3"/>
              </a:cxn>
            </a:cxnLst>
            <a:rect l="l" t="t" r="r" b="b"/>
            <a:pathLst>
              <a:path w="16051" h="8576">
                <a:moveTo>
                  <a:pt x="0" y="8576"/>
                </a:moveTo>
                <a:cubicBezTo>
                  <a:pt x="3400" y="1442"/>
                  <a:pt x="4588" y="43"/>
                  <a:pt x="7262" y="0"/>
                </a:cubicBezTo>
                <a:cubicBezTo>
                  <a:pt x="9753" y="54"/>
                  <a:pt x="13091" y="3411"/>
                  <a:pt x="16051" y="8576"/>
                </a:cubicBezTo>
                <a:lnTo>
                  <a:pt x="0" y="8576"/>
                </a:lnTo>
                <a:close/>
              </a:path>
            </a:pathLst>
          </a:custGeom>
          <a:gradFill flip="none" rotWithShape="1">
            <a:gsLst>
              <a:gs pos="0">
                <a:schemeClr val="accent1">
                  <a:lumMod val="5000"/>
                  <a:lumOff val="95000"/>
                  <a:alpha val="46000"/>
                </a:schemeClr>
              </a:gs>
              <a:gs pos="100000">
                <a:schemeClr val="accent1">
                  <a:lumMod val="30000"/>
                  <a:lumOff val="7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图片占位符 95"/>
          <p:cNvSpPr>
            <a:spLocks noGrp="1" noChangeAspect="1"/>
          </p:cNvSpPr>
          <p:nvPr>
            <p:ph type="pic" idx="1"/>
          </p:nvPr>
        </p:nvSpPr>
        <p:spPr>
          <a:xfrm>
            <a:off x="-97127" y="-74206"/>
            <a:ext cx="5550593" cy="6983802"/>
          </a:xfrm>
          <a:custGeom>
            <a:avLst/>
            <a:gdLst>
              <a:gd name="connsiteX0" fmla="*/ 10 w 8741"/>
              <a:gd name="connsiteY0" fmla="*/ 0 h 10998"/>
              <a:gd name="connsiteX1" fmla="*/ 4349 w 8741"/>
              <a:gd name="connsiteY1" fmla="*/ 10 h 10998"/>
              <a:gd name="connsiteX2" fmla="*/ 8708 w 8741"/>
              <a:gd name="connsiteY2" fmla="*/ 4432 h 10998"/>
              <a:gd name="connsiteX3" fmla="*/ 4572 w 8741"/>
              <a:gd name="connsiteY3" fmla="*/ 10996 h 10998"/>
              <a:gd name="connsiteX4" fmla="*/ 0 w 8741"/>
              <a:gd name="connsiteY4" fmla="*/ 10996 h 10998"/>
              <a:gd name="connsiteX5" fmla="*/ 10 w 8741"/>
              <a:gd name="connsiteY5" fmla="*/ 0 h 1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1" h="10998">
                <a:moveTo>
                  <a:pt x="10" y="0"/>
                </a:moveTo>
                <a:cubicBezTo>
                  <a:pt x="1884" y="24"/>
                  <a:pt x="2652" y="4"/>
                  <a:pt x="4349" y="10"/>
                </a:cubicBezTo>
                <a:cubicBezTo>
                  <a:pt x="5847" y="794"/>
                  <a:pt x="8315" y="1979"/>
                  <a:pt x="8708" y="4432"/>
                </a:cubicBezTo>
                <a:cubicBezTo>
                  <a:pt x="9059" y="7245"/>
                  <a:pt x="6546" y="9293"/>
                  <a:pt x="4572" y="10996"/>
                </a:cubicBezTo>
                <a:cubicBezTo>
                  <a:pt x="2932" y="10993"/>
                  <a:pt x="1458" y="11002"/>
                  <a:pt x="0" y="10996"/>
                </a:cubicBezTo>
                <a:cubicBezTo>
                  <a:pt x="13" y="7345"/>
                  <a:pt x="-4" y="5401"/>
                  <a:pt x="10" y="0"/>
                </a:cubicBezTo>
                <a:close/>
              </a:path>
            </a:pathLst>
          </a:custGeom>
          <a:solidFill>
            <a:schemeClr val="bg1">
              <a:alpha val="5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dirty="0"/>
          </a:p>
        </p:txBody>
      </p:sp>
      <p:sp>
        <p:nvSpPr>
          <p:cNvPr id="24" name="文本占位符 23"/>
          <p:cNvSpPr>
            <a:spLocks noGrp="1"/>
          </p:cNvSpPr>
          <p:nvPr>
            <p:ph type="body" idx="15" hasCustomPrompt="1"/>
          </p:nvPr>
        </p:nvSpPr>
        <p:spPr>
          <a:xfrm>
            <a:off x="6416040" y="441325"/>
            <a:ext cx="1765300" cy="1220470"/>
          </a:xfrm>
          <a:prstGeom prst="rect">
            <a:avLst/>
          </a:prstGeom>
          <a:noFill/>
        </p:spPr>
        <p:txBody>
          <a:bodyPr vert="horz" lIns="91440" tIns="45720" rIns="91440" bIns="45720" rtlCol="0">
            <a:noAutofit/>
          </a:bodyPr>
          <a:lstStyle>
            <a:lvl1pPr marL="0" indent="0">
              <a:buNone/>
              <a:defRPr sz="10000" b="1">
                <a:gradFill>
                  <a:gsLst>
                    <a:gs pos="19000">
                      <a:srgbClr val="CEE1F2"/>
                    </a:gs>
                    <a:gs pos="88000">
                      <a:srgbClr val="F5F6FA"/>
                    </a:gs>
                  </a:gsLst>
                  <a:lin ang="5400000" scaled="0"/>
                </a:gradFill>
                <a:latin typeface="+mj-ea"/>
                <a:ea typeface="+mj-ea"/>
                <a:cs typeface="+mj-lt"/>
              </a:defRPr>
            </a:lvl1pPr>
          </a:lstStyle>
          <a:p>
            <a:pPr lvl="0"/>
            <a:r>
              <a:rPr lang="zh-CN" altLang="en-US" dirty="0"/>
              <a:t>01</a:t>
            </a:r>
            <a:endParaRPr lang="zh-CN" altLang="en-US" dirty="0"/>
          </a:p>
        </p:txBody>
      </p:sp>
      <p:sp>
        <p:nvSpPr>
          <p:cNvPr id="23" name="文本占位符 22"/>
          <p:cNvSpPr>
            <a:spLocks noGrp="1"/>
          </p:cNvSpPr>
          <p:nvPr>
            <p:ph type="body" idx="14" hasCustomPrompt="1"/>
          </p:nvPr>
        </p:nvSpPr>
        <p:spPr>
          <a:xfrm>
            <a:off x="6178550" y="1703070"/>
            <a:ext cx="2117090" cy="435610"/>
          </a:xfrm>
        </p:spPr>
        <p:txBody>
          <a:bodyPr>
            <a:normAutofit/>
          </a:bodyPr>
          <a:lstStyle>
            <a:lvl1pPr marL="0" indent="0" algn="ctr">
              <a:buNone/>
              <a:defRPr sz="1200" b="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cxnSp>
        <p:nvCxnSpPr>
          <p:cNvPr id="26" name="直接连接符 25"/>
          <p:cNvCxnSpPr/>
          <p:nvPr/>
        </p:nvCxnSpPr>
        <p:spPr>
          <a:xfrm>
            <a:off x="5753100" y="1709420"/>
            <a:ext cx="3079750" cy="0"/>
          </a:xfrm>
          <a:prstGeom prst="line">
            <a:avLst/>
          </a:prstGeom>
          <a:ln>
            <a:gradFill>
              <a:gsLst>
                <a:gs pos="1000">
                  <a:srgbClr val="F5F6FA">
                    <a:alpha val="100000"/>
                  </a:srgbClr>
                </a:gs>
                <a:gs pos="100000">
                  <a:srgbClr val="F5F6FA"/>
                </a:gs>
                <a:gs pos="40000">
                  <a:schemeClr val="accent1">
                    <a:lumMod val="45000"/>
                    <a:lumOff val="55000"/>
                  </a:schemeClr>
                </a:gs>
                <a:gs pos="62000">
                  <a:schemeClr val="accent1">
                    <a:lumMod val="45000"/>
                    <a:lumOff val="5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1" name="文本占位符 50"/>
          <p:cNvSpPr>
            <a:spLocks noGrp="1"/>
          </p:cNvSpPr>
          <p:nvPr>
            <p:ph type="body" idx="30" hasCustomPrompt="1"/>
          </p:nvPr>
        </p:nvSpPr>
        <p:spPr>
          <a:xfrm>
            <a:off x="622935" y="2482850"/>
            <a:ext cx="4529455" cy="1220470"/>
          </a:xfrm>
          <a:prstGeom prst="rect">
            <a:avLst/>
          </a:prstGeom>
          <a:noFill/>
        </p:spPr>
        <p:txBody>
          <a:bodyPr vert="horz" lIns="91440" tIns="45720" rIns="91440" bIns="45720" rtlCol="0">
            <a:noAutofit/>
          </a:bodyPr>
          <a:lstStyle>
            <a:lvl1pPr marL="0" indent="0">
              <a:buNone/>
              <a:defRPr sz="8000" b="1">
                <a:gradFill>
                  <a:gsLst>
                    <a:gs pos="47000">
                      <a:schemeClr val="bg1"/>
                    </a:gs>
                    <a:gs pos="88000">
                      <a:srgbClr val="F5F6FA"/>
                    </a:gs>
                  </a:gsLst>
                  <a:lin ang="5400000" scaled="0"/>
                </a:gradFill>
                <a:latin typeface="+mj-ea"/>
                <a:ea typeface="+mj-ea"/>
                <a:cs typeface="+mj-lt"/>
              </a:defRPr>
            </a:lvl1pPr>
          </a:lstStyle>
          <a:p>
            <a:pPr lvl="0"/>
            <a:r>
              <a:rPr lang="en-US" altLang="zh-CN" dirty="0"/>
              <a:t>content</a:t>
            </a:r>
            <a:endParaRPr lang="en-US" altLang="zh-CN" dirty="0"/>
          </a:p>
        </p:txBody>
      </p:sp>
      <p:sp>
        <p:nvSpPr>
          <p:cNvPr id="52" name="文本占位符 51"/>
          <p:cNvSpPr>
            <a:spLocks noGrp="1"/>
          </p:cNvSpPr>
          <p:nvPr>
            <p:ph type="body" idx="31" hasCustomPrompt="1"/>
          </p:nvPr>
        </p:nvSpPr>
        <p:spPr>
          <a:xfrm>
            <a:off x="1059815" y="3267710"/>
            <a:ext cx="2695575" cy="435610"/>
          </a:xfrm>
        </p:spPr>
        <p:txBody>
          <a:bodyPr>
            <a:noAutofit/>
          </a:bodyPr>
          <a:lstStyle>
            <a:lvl1pPr marL="0" indent="0">
              <a:buNone/>
              <a:defRPr sz="22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22" name="文本占位符 21"/>
          <p:cNvSpPr>
            <a:spLocks noGrp="1"/>
          </p:cNvSpPr>
          <p:nvPr>
            <p:ph type="body" idx="13" hasCustomPrompt="1"/>
          </p:nvPr>
        </p:nvSpPr>
        <p:spPr>
          <a:xfrm>
            <a:off x="5867400" y="1313815"/>
            <a:ext cx="2858135" cy="340995"/>
          </a:xfrm>
        </p:spPr>
        <p:txBody>
          <a:bodyPr>
            <a:noAutofit/>
          </a:bodyPr>
          <a:lstStyle>
            <a:lvl1pPr marL="0" indent="0" algn="ctr">
              <a:buNone/>
              <a:defRPr sz="24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75" name="文本占位符 74"/>
          <p:cNvSpPr>
            <a:spLocks noGrp="1"/>
          </p:cNvSpPr>
          <p:nvPr>
            <p:ph type="body" idx="32" hasCustomPrompt="1"/>
          </p:nvPr>
        </p:nvSpPr>
        <p:spPr>
          <a:xfrm>
            <a:off x="9279890" y="1268730"/>
            <a:ext cx="1765300" cy="1220470"/>
          </a:xfrm>
          <a:prstGeom prst="rect">
            <a:avLst/>
          </a:prstGeom>
          <a:noFill/>
        </p:spPr>
        <p:txBody>
          <a:bodyPr vert="horz" lIns="91440" tIns="45720" rIns="91440" bIns="45720" rtlCol="0">
            <a:noAutofit/>
          </a:bodyPr>
          <a:lstStyle>
            <a:lvl1pPr marL="0" indent="0">
              <a:buNone/>
              <a:defRPr sz="10000" b="1">
                <a:gradFill>
                  <a:gsLst>
                    <a:gs pos="19000">
                      <a:srgbClr val="CEE1F2"/>
                    </a:gs>
                    <a:gs pos="88000">
                      <a:srgbClr val="F5F6FA"/>
                    </a:gs>
                  </a:gsLst>
                  <a:lin ang="5400000" scaled="0"/>
                </a:gradFill>
                <a:latin typeface="+mj-ea"/>
                <a:ea typeface="+mj-ea"/>
                <a:cs typeface="+mj-lt"/>
              </a:defRPr>
            </a:lvl1pPr>
          </a:lstStyle>
          <a:p>
            <a:pPr lvl="0"/>
            <a:r>
              <a:rPr lang="zh-CN" altLang="en-US" dirty="0"/>
              <a:t>02</a:t>
            </a:r>
            <a:endParaRPr lang="zh-CN" altLang="en-US" dirty="0"/>
          </a:p>
        </p:txBody>
      </p:sp>
      <p:sp>
        <p:nvSpPr>
          <p:cNvPr id="76" name="文本占位符 75"/>
          <p:cNvSpPr>
            <a:spLocks noGrp="1"/>
          </p:cNvSpPr>
          <p:nvPr>
            <p:ph type="body" idx="33" hasCustomPrompt="1"/>
          </p:nvPr>
        </p:nvSpPr>
        <p:spPr>
          <a:xfrm>
            <a:off x="9042400" y="2530475"/>
            <a:ext cx="2117090" cy="435610"/>
          </a:xfrm>
        </p:spPr>
        <p:txBody>
          <a:bodyPr>
            <a:normAutofit/>
          </a:bodyPr>
          <a:lstStyle>
            <a:lvl1pPr marL="0" indent="0" algn="ctr">
              <a:buNone/>
              <a:defRPr sz="1200" b="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cxnSp>
        <p:nvCxnSpPr>
          <p:cNvPr id="77" name="直接连接符 76"/>
          <p:cNvCxnSpPr/>
          <p:nvPr/>
        </p:nvCxnSpPr>
        <p:spPr>
          <a:xfrm>
            <a:off x="8616950" y="2536825"/>
            <a:ext cx="3079750" cy="0"/>
          </a:xfrm>
          <a:prstGeom prst="line">
            <a:avLst/>
          </a:prstGeom>
          <a:ln>
            <a:gradFill>
              <a:gsLst>
                <a:gs pos="1000">
                  <a:srgbClr val="F5F6FA">
                    <a:alpha val="100000"/>
                  </a:srgbClr>
                </a:gs>
                <a:gs pos="100000">
                  <a:srgbClr val="F5F6FA"/>
                </a:gs>
                <a:gs pos="40000">
                  <a:schemeClr val="accent1">
                    <a:lumMod val="45000"/>
                    <a:lumOff val="55000"/>
                  </a:schemeClr>
                </a:gs>
                <a:gs pos="62000">
                  <a:schemeClr val="accent1">
                    <a:lumMod val="45000"/>
                    <a:lumOff val="5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78" name="文本占位符 77"/>
          <p:cNvSpPr>
            <a:spLocks noGrp="1"/>
          </p:cNvSpPr>
          <p:nvPr>
            <p:ph type="body" idx="34" hasCustomPrompt="1"/>
          </p:nvPr>
        </p:nvSpPr>
        <p:spPr>
          <a:xfrm>
            <a:off x="8731250" y="2141220"/>
            <a:ext cx="2858135" cy="340995"/>
          </a:xfrm>
        </p:spPr>
        <p:txBody>
          <a:bodyPr>
            <a:noAutofit/>
          </a:bodyPr>
          <a:lstStyle>
            <a:lvl1pPr marL="0" indent="0" algn="ctr">
              <a:buNone/>
              <a:defRPr sz="24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79" name="文本占位符 78"/>
          <p:cNvSpPr>
            <a:spLocks noGrp="1"/>
          </p:cNvSpPr>
          <p:nvPr>
            <p:ph type="body" idx="35" hasCustomPrompt="1"/>
          </p:nvPr>
        </p:nvSpPr>
        <p:spPr>
          <a:xfrm>
            <a:off x="6420485" y="2136140"/>
            <a:ext cx="1765300" cy="1220470"/>
          </a:xfrm>
          <a:prstGeom prst="rect">
            <a:avLst/>
          </a:prstGeom>
          <a:noFill/>
        </p:spPr>
        <p:txBody>
          <a:bodyPr vert="horz" lIns="91440" tIns="45720" rIns="91440" bIns="45720" rtlCol="0">
            <a:noAutofit/>
          </a:bodyPr>
          <a:lstStyle>
            <a:lvl1pPr marL="0" indent="0">
              <a:buNone/>
              <a:defRPr sz="10000" b="1">
                <a:gradFill>
                  <a:gsLst>
                    <a:gs pos="19000">
                      <a:srgbClr val="CEE1F2"/>
                    </a:gs>
                    <a:gs pos="88000">
                      <a:srgbClr val="F5F6FA"/>
                    </a:gs>
                  </a:gsLst>
                  <a:lin ang="5400000" scaled="0"/>
                </a:gradFill>
                <a:latin typeface="+mj-ea"/>
                <a:ea typeface="+mj-ea"/>
                <a:cs typeface="+mj-lt"/>
              </a:defRPr>
            </a:lvl1pPr>
          </a:lstStyle>
          <a:p>
            <a:pPr lvl="0"/>
            <a:r>
              <a:rPr lang="zh-CN" altLang="en-US" dirty="0"/>
              <a:t>03</a:t>
            </a:r>
            <a:endParaRPr lang="zh-CN" altLang="en-US" dirty="0"/>
          </a:p>
        </p:txBody>
      </p:sp>
      <p:sp>
        <p:nvSpPr>
          <p:cNvPr id="80" name="文本占位符 79"/>
          <p:cNvSpPr>
            <a:spLocks noGrp="1"/>
          </p:cNvSpPr>
          <p:nvPr>
            <p:ph type="body" idx="36" hasCustomPrompt="1"/>
          </p:nvPr>
        </p:nvSpPr>
        <p:spPr>
          <a:xfrm>
            <a:off x="6182995" y="3404235"/>
            <a:ext cx="2117090" cy="435610"/>
          </a:xfrm>
        </p:spPr>
        <p:txBody>
          <a:bodyPr>
            <a:normAutofit/>
          </a:bodyPr>
          <a:lstStyle>
            <a:lvl1pPr marL="0" indent="0" algn="ctr">
              <a:buNone/>
              <a:defRPr sz="1200" b="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cxnSp>
        <p:nvCxnSpPr>
          <p:cNvPr id="81" name="直接连接符 80"/>
          <p:cNvCxnSpPr/>
          <p:nvPr/>
        </p:nvCxnSpPr>
        <p:spPr>
          <a:xfrm>
            <a:off x="5757545" y="3410585"/>
            <a:ext cx="3079750" cy="0"/>
          </a:xfrm>
          <a:prstGeom prst="line">
            <a:avLst/>
          </a:prstGeom>
          <a:ln>
            <a:gradFill>
              <a:gsLst>
                <a:gs pos="1000">
                  <a:srgbClr val="F5F6FA">
                    <a:alpha val="100000"/>
                  </a:srgbClr>
                </a:gs>
                <a:gs pos="100000">
                  <a:srgbClr val="F5F6FA"/>
                </a:gs>
                <a:gs pos="40000">
                  <a:schemeClr val="accent1">
                    <a:lumMod val="45000"/>
                    <a:lumOff val="55000"/>
                  </a:schemeClr>
                </a:gs>
                <a:gs pos="62000">
                  <a:schemeClr val="accent1">
                    <a:lumMod val="45000"/>
                    <a:lumOff val="5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2" name="文本占位符 81"/>
          <p:cNvSpPr>
            <a:spLocks noGrp="1"/>
          </p:cNvSpPr>
          <p:nvPr>
            <p:ph type="body" idx="37" hasCustomPrompt="1"/>
          </p:nvPr>
        </p:nvSpPr>
        <p:spPr>
          <a:xfrm>
            <a:off x="5871845" y="3014980"/>
            <a:ext cx="2858135" cy="340995"/>
          </a:xfrm>
        </p:spPr>
        <p:txBody>
          <a:bodyPr>
            <a:noAutofit/>
          </a:bodyPr>
          <a:lstStyle>
            <a:lvl1pPr marL="0" indent="0" algn="ctr">
              <a:buNone/>
              <a:defRPr sz="24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83" name="文本占位符 82"/>
          <p:cNvSpPr>
            <a:spLocks noGrp="1"/>
          </p:cNvSpPr>
          <p:nvPr>
            <p:ph type="body" idx="38" hasCustomPrompt="1"/>
          </p:nvPr>
        </p:nvSpPr>
        <p:spPr>
          <a:xfrm>
            <a:off x="9284335" y="2963545"/>
            <a:ext cx="1765300" cy="1220470"/>
          </a:xfrm>
          <a:prstGeom prst="rect">
            <a:avLst/>
          </a:prstGeom>
          <a:noFill/>
        </p:spPr>
        <p:txBody>
          <a:bodyPr vert="horz" lIns="91440" tIns="45720" rIns="91440" bIns="45720" rtlCol="0">
            <a:noAutofit/>
          </a:bodyPr>
          <a:lstStyle>
            <a:lvl1pPr marL="0" indent="0">
              <a:buNone/>
              <a:defRPr sz="10000" b="1">
                <a:gradFill>
                  <a:gsLst>
                    <a:gs pos="19000">
                      <a:srgbClr val="CEE1F2"/>
                    </a:gs>
                    <a:gs pos="88000">
                      <a:srgbClr val="F5F6FA"/>
                    </a:gs>
                  </a:gsLst>
                  <a:lin ang="5400000" scaled="0"/>
                </a:gradFill>
                <a:latin typeface="+mj-ea"/>
                <a:ea typeface="+mj-ea"/>
                <a:cs typeface="+mj-lt"/>
              </a:defRPr>
            </a:lvl1pPr>
          </a:lstStyle>
          <a:p>
            <a:pPr lvl="0"/>
            <a:r>
              <a:rPr lang="zh-CN" altLang="en-US" dirty="0"/>
              <a:t>04</a:t>
            </a:r>
            <a:endParaRPr lang="zh-CN" altLang="en-US" dirty="0"/>
          </a:p>
        </p:txBody>
      </p:sp>
      <p:sp>
        <p:nvSpPr>
          <p:cNvPr id="84" name="文本占位符 83"/>
          <p:cNvSpPr>
            <a:spLocks noGrp="1"/>
          </p:cNvSpPr>
          <p:nvPr>
            <p:ph type="body" idx="39" hasCustomPrompt="1"/>
          </p:nvPr>
        </p:nvSpPr>
        <p:spPr>
          <a:xfrm>
            <a:off x="9046845" y="4231640"/>
            <a:ext cx="2117090" cy="435610"/>
          </a:xfrm>
        </p:spPr>
        <p:txBody>
          <a:bodyPr>
            <a:normAutofit/>
          </a:bodyPr>
          <a:lstStyle>
            <a:lvl1pPr marL="0" indent="0" algn="ctr">
              <a:buNone/>
              <a:defRPr sz="1200" b="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cxnSp>
        <p:nvCxnSpPr>
          <p:cNvPr id="85" name="直接连接符 84"/>
          <p:cNvCxnSpPr/>
          <p:nvPr/>
        </p:nvCxnSpPr>
        <p:spPr>
          <a:xfrm>
            <a:off x="8621395" y="4237990"/>
            <a:ext cx="3079750" cy="0"/>
          </a:xfrm>
          <a:prstGeom prst="line">
            <a:avLst/>
          </a:prstGeom>
          <a:ln>
            <a:gradFill>
              <a:gsLst>
                <a:gs pos="1000">
                  <a:srgbClr val="F5F6FA">
                    <a:alpha val="100000"/>
                  </a:srgbClr>
                </a:gs>
                <a:gs pos="100000">
                  <a:srgbClr val="F5F6FA"/>
                </a:gs>
                <a:gs pos="40000">
                  <a:schemeClr val="accent1">
                    <a:lumMod val="45000"/>
                    <a:lumOff val="55000"/>
                  </a:schemeClr>
                </a:gs>
                <a:gs pos="62000">
                  <a:schemeClr val="accent1">
                    <a:lumMod val="45000"/>
                    <a:lumOff val="5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86" name="文本占位符 85"/>
          <p:cNvSpPr>
            <a:spLocks noGrp="1"/>
          </p:cNvSpPr>
          <p:nvPr>
            <p:ph type="body" idx="40" hasCustomPrompt="1"/>
          </p:nvPr>
        </p:nvSpPr>
        <p:spPr>
          <a:xfrm>
            <a:off x="8735695" y="3842385"/>
            <a:ext cx="2858135" cy="340995"/>
          </a:xfrm>
        </p:spPr>
        <p:txBody>
          <a:bodyPr>
            <a:noAutofit/>
          </a:bodyPr>
          <a:lstStyle>
            <a:lvl1pPr marL="0" indent="0" algn="ctr">
              <a:buNone/>
              <a:defRPr sz="24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87" name="文本占位符 86"/>
          <p:cNvSpPr>
            <a:spLocks noGrp="1"/>
          </p:cNvSpPr>
          <p:nvPr>
            <p:ph type="body" idx="41" hasCustomPrompt="1"/>
          </p:nvPr>
        </p:nvSpPr>
        <p:spPr>
          <a:xfrm>
            <a:off x="6424930" y="3851910"/>
            <a:ext cx="1765300" cy="1220470"/>
          </a:xfrm>
          <a:prstGeom prst="rect">
            <a:avLst/>
          </a:prstGeom>
          <a:noFill/>
        </p:spPr>
        <p:txBody>
          <a:bodyPr vert="horz" lIns="91440" tIns="45720" rIns="91440" bIns="45720" rtlCol="0">
            <a:noAutofit/>
          </a:bodyPr>
          <a:lstStyle>
            <a:lvl1pPr marL="0" indent="0">
              <a:buNone/>
              <a:defRPr sz="10000" b="1">
                <a:gradFill>
                  <a:gsLst>
                    <a:gs pos="19000">
                      <a:srgbClr val="CEE1F2"/>
                    </a:gs>
                    <a:gs pos="88000">
                      <a:srgbClr val="F5F6FA"/>
                    </a:gs>
                  </a:gsLst>
                  <a:lin ang="5400000" scaled="0"/>
                </a:gradFill>
                <a:latin typeface="+mj-ea"/>
                <a:ea typeface="+mj-ea"/>
                <a:cs typeface="+mj-lt"/>
              </a:defRPr>
            </a:lvl1pPr>
          </a:lstStyle>
          <a:p>
            <a:pPr lvl="0"/>
            <a:r>
              <a:rPr lang="zh-CN" altLang="en-US" dirty="0"/>
              <a:t>05</a:t>
            </a:r>
            <a:endParaRPr lang="zh-CN" altLang="en-US" dirty="0"/>
          </a:p>
        </p:txBody>
      </p:sp>
      <p:sp>
        <p:nvSpPr>
          <p:cNvPr id="88" name="文本占位符 87"/>
          <p:cNvSpPr>
            <a:spLocks noGrp="1"/>
          </p:cNvSpPr>
          <p:nvPr>
            <p:ph type="body" idx="42" hasCustomPrompt="1"/>
          </p:nvPr>
        </p:nvSpPr>
        <p:spPr>
          <a:xfrm>
            <a:off x="6187440" y="5120005"/>
            <a:ext cx="2117090" cy="435610"/>
          </a:xfrm>
        </p:spPr>
        <p:txBody>
          <a:bodyPr>
            <a:normAutofit/>
          </a:bodyPr>
          <a:lstStyle>
            <a:lvl1pPr marL="0" indent="0" algn="ctr">
              <a:buNone/>
              <a:defRPr sz="1200" b="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cxnSp>
        <p:nvCxnSpPr>
          <p:cNvPr id="89" name="直接连接符 88"/>
          <p:cNvCxnSpPr/>
          <p:nvPr/>
        </p:nvCxnSpPr>
        <p:spPr>
          <a:xfrm>
            <a:off x="5761990" y="5126355"/>
            <a:ext cx="3079750" cy="0"/>
          </a:xfrm>
          <a:prstGeom prst="line">
            <a:avLst/>
          </a:prstGeom>
          <a:ln>
            <a:gradFill>
              <a:gsLst>
                <a:gs pos="1000">
                  <a:srgbClr val="F5F6FA">
                    <a:alpha val="100000"/>
                  </a:srgbClr>
                </a:gs>
                <a:gs pos="100000">
                  <a:srgbClr val="F5F6FA"/>
                </a:gs>
                <a:gs pos="40000">
                  <a:schemeClr val="accent1">
                    <a:lumMod val="45000"/>
                    <a:lumOff val="55000"/>
                  </a:schemeClr>
                </a:gs>
                <a:gs pos="62000">
                  <a:schemeClr val="accent1">
                    <a:lumMod val="45000"/>
                    <a:lumOff val="5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0" name="文本占位符 89"/>
          <p:cNvSpPr>
            <a:spLocks noGrp="1"/>
          </p:cNvSpPr>
          <p:nvPr>
            <p:ph type="body" idx="43" hasCustomPrompt="1"/>
          </p:nvPr>
        </p:nvSpPr>
        <p:spPr>
          <a:xfrm>
            <a:off x="5876290" y="4730750"/>
            <a:ext cx="2858135" cy="340995"/>
          </a:xfrm>
        </p:spPr>
        <p:txBody>
          <a:bodyPr>
            <a:noAutofit/>
          </a:bodyPr>
          <a:lstStyle>
            <a:lvl1pPr marL="0" indent="0" algn="ctr">
              <a:buNone/>
              <a:defRPr sz="24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91" name="文本占位符 90"/>
          <p:cNvSpPr>
            <a:spLocks noGrp="1"/>
          </p:cNvSpPr>
          <p:nvPr>
            <p:ph type="body" idx="44" hasCustomPrompt="1"/>
          </p:nvPr>
        </p:nvSpPr>
        <p:spPr>
          <a:xfrm>
            <a:off x="9288780" y="4679315"/>
            <a:ext cx="1765300" cy="1220470"/>
          </a:xfrm>
          <a:prstGeom prst="rect">
            <a:avLst/>
          </a:prstGeom>
          <a:noFill/>
        </p:spPr>
        <p:txBody>
          <a:bodyPr vert="horz" lIns="91440" tIns="45720" rIns="91440" bIns="45720" rtlCol="0">
            <a:noAutofit/>
          </a:bodyPr>
          <a:lstStyle>
            <a:lvl1pPr marL="0" indent="0">
              <a:buNone/>
              <a:defRPr sz="10000" b="1">
                <a:gradFill>
                  <a:gsLst>
                    <a:gs pos="19000">
                      <a:srgbClr val="CEE1F2"/>
                    </a:gs>
                    <a:gs pos="88000">
                      <a:srgbClr val="F5F6FA"/>
                    </a:gs>
                  </a:gsLst>
                  <a:lin ang="5400000" scaled="0"/>
                </a:gradFill>
                <a:latin typeface="+mj-ea"/>
                <a:ea typeface="+mj-ea"/>
                <a:cs typeface="+mj-lt"/>
              </a:defRPr>
            </a:lvl1pPr>
          </a:lstStyle>
          <a:p>
            <a:pPr lvl="0"/>
            <a:r>
              <a:rPr lang="zh-CN" altLang="en-US" dirty="0"/>
              <a:t>06</a:t>
            </a:r>
            <a:endParaRPr lang="zh-CN" altLang="en-US" dirty="0"/>
          </a:p>
        </p:txBody>
      </p:sp>
      <p:sp>
        <p:nvSpPr>
          <p:cNvPr id="92" name="文本占位符 91"/>
          <p:cNvSpPr>
            <a:spLocks noGrp="1"/>
          </p:cNvSpPr>
          <p:nvPr>
            <p:ph type="body" idx="45" hasCustomPrompt="1"/>
          </p:nvPr>
        </p:nvSpPr>
        <p:spPr>
          <a:xfrm>
            <a:off x="9051290" y="5947410"/>
            <a:ext cx="2117090" cy="435610"/>
          </a:xfrm>
        </p:spPr>
        <p:txBody>
          <a:bodyPr>
            <a:normAutofit/>
          </a:bodyPr>
          <a:lstStyle>
            <a:lvl1pPr marL="0" indent="0" algn="ctr">
              <a:buNone/>
              <a:defRPr sz="1200" b="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cxnSp>
        <p:nvCxnSpPr>
          <p:cNvPr id="93" name="直接连接符 92"/>
          <p:cNvCxnSpPr/>
          <p:nvPr/>
        </p:nvCxnSpPr>
        <p:spPr>
          <a:xfrm>
            <a:off x="8625840" y="5953760"/>
            <a:ext cx="3079750" cy="0"/>
          </a:xfrm>
          <a:prstGeom prst="line">
            <a:avLst/>
          </a:prstGeom>
          <a:ln>
            <a:gradFill>
              <a:gsLst>
                <a:gs pos="1000">
                  <a:srgbClr val="F5F6FA">
                    <a:alpha val="100000"/>
                  </a:srgbClr>
                </a:gs>
                <a:gs pos="100000">
                  <a:srgbClr val="F5F6FA"/>
                </a:gs>
                <a:gs pos="40000">
                  <a:schemeClr val="accent1">
                    <a:lumMod val="45000"/>
                    <a:lumOff val="55000"/>
                  </a:schemeClr>
                </a:gs>
                <a:gs pos="62000">
                  <a:schemeClr val="accent1">
                    <a:lumMod val="45000"/>
                    <a:lumOff val="5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4" name="文本占位符 93"/>
          <p:cNvSpPr>
            <a:spLocks noGrp="1"/>
          </p:cNvSpPr>
          <p:nvPr>
            <p:ph type="body" idx="46" hasCustomPrompt="1"/>
          </p:nvPr>
        </p:nvSpPr>
        <p:spPr>
          <a:xfrm>
            <a:off x="8740140" y="5558155"/>
            <a:ext cx="2858135" cy="340995"/>
          </a:xfrm>
        </p:spPr>
        <p:txBody>
          <a:bodyPr>
            <a:noAutofit/>
          </a:bodyPr>
          <a:lstStyle>
            <a:lvl1pPr marL="0" indent="0" algn="ctr">
              <a:buNone/>
              <a:defRPr sz="2400" b="1">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zh-CN" altLang="en-US" dirty="0"/>
          </a:p>
        </p:txBody>
      </p:sp>
      <p:sp>
        <p:nvSpPr>
          <p:cNvPr id="3"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分隔页">
    <p:bg>
      <p:bgPr>
        <a:solidFill>
          <a:srgbClr val="F5F6FA"/>
        </a:solidFill>
        <a:effectLst/>
      </p:bgPr>
    </p:bg>
    <p:spTree>
      <p:nvGrpSpPr>
        <p:cNvPr id="1" name=""/>
        <p:cNvGrpSpPr/>
        <p:nvPr/>
      </p:nvGrpSpPr>
      <p:grpSpPr>
        <a:xfrm>
          <a:off x="0" y="0"/>
          <a:ext cx="0" cy="0"/>
          <a:chOff x="0" y="0"/>
          <a:chExt cx="0" cy="0"/>
        </a:xfrm>
      </p:grpSpPr>
      <p:sp>
        <p:nvSpPr>
          <p:cNvPr id="24" name="文本占位符 23"/>
          <p:cNvSpPr>
            <a:spLocks noGrp="1"/>
          </p:cNvSpPr>
          <p:nvPr>
            <p:ph type="body" idx="13" hasCustomPrompt="1"/>
          </p:nvPr>
        </p:nvSpPr>
        <p:spPr>
          <a:xfrm>
            <a:off x="527050" y="2376170"/>
            <a:ext cx="10959465" cy="4734560"/>
          </a:xfrm>
          <a:prstGeom prst="rect">
            <a:avLst/>
          </a:prstGeom>
        </p:spPr>
        <p:txBody>
          <a:bodyPr vert="horz" lIns="91440" tIns="45720" rIns="91440" bIns="45720" rtlCol="0">
            <a:noAutofit/>
          </a:bodyPr>
          <a:lstStyle>
            <a:lvl1pPr marL="0" indent="0">
              <a:buNone/>
              <a:defRPr sz="40000" b="1">
                <a:solidFill>
                  <a:srgbClr val="EBEEF5"/>
                </a:solidFill>
                <a:latin typeface="+mj-ea"/>
                <a:ea typeface="+mj-ea"/>
                <a:cs typeface="+mj-lt"/>
              </a:defRPr>
            </a:lvl1pPr>
          </a:lstStyle>
          <a:p>
            <a:pPr lvl="0"/>
            <a:r>
              <a:rPr lang="zh-CN" altLang="en-US" dirty="0"/>
              <a:t>01</a:t>
            </a:r>
            <a:endParaRPr lang="zh-CN" altLang="en-US" dirty="0"/>
          </a:p>
        </p:txBody>
      </p:sp>
      <p:pic>
        <p:nvPicPr>
          <p:cNvPr id="17" name="图片 16" descr="康方LOGO_画板 1"/>
          <p:cNvPicPr>
            <a:picLocks noChangeAspect="1"/>
          </p:cNvPicPr>
          <p:nvPr/>
        </p:nvPicPr>
        <p:blipFill>
          <a:blip r:embed="rId2"/>
          <a:stretch>
            <a:fillRect/>
          </a:stretch>
        </p:blipFill>
        <p:spPr>
          <a:xfrm>
            <a:off x="10749280" y="-231140"/>
            <a:ext cx="1477645" cy="1477645"/>
          </a:xfrm>
          <a:prstGeom prst="rect">
            <a:avLst/>
          </a:prstGeom>
        </p:spPr>
      </p:pic>
      <p:sp>
        <p:nvSpPr>
          <p:cNvPr id="18" name="标题 17"/>
          <p:cNvSpPr>
            <a:spLocks noGrp="1"/>
          </p:cNvSpPr>
          <p:nvPr>
            <p:ph type="title" hasCustomPrompt="1"/>
          </p:nvPr>
        </p:nvSpPr>
        <p:spPr>
          <a:xfrm>
            <a:off x="748665" y="1998980"/>
            <a:ext cx="10515600" cy="2049145"/>
          </a:xfrm>
        </p:spPr>
        <p:txBody>
          <a:bodyPr/>
          <a:lstStyle>
            <a:lvl1pPr>
              <a:lnSpc>
                <a:spcPct val="100000"/>
              </a:lnSpc>
              <a:defRPr sz="9000" u="none" strike="noStrike" kern="1200" cap="none" spc="200" normalizeH="0">
                <a:solidFill>
                  <a:srgbClr val="00568E"/>
                </a:solidFill>
                <a:uFillTx/>
                <a:latin typeface="+中文标题" charset="0"/>
              </a:defRPr>
            </a:lvl1pPr>
          </a:lstStyle>
          <a:p>
            <a:r>
              <a:rPr lang="zh-CN" altLang="en-US" b="1">
                <a:solidFill>
                  <a:srgbClr val="00568E"/>
                </a:solidFill>
                <a:latin typeface="+mj-ea"/>
                <a:sym typeface="+mn-ea"/>
              </a:rPr>
              <a:t>微软雅黑</a:t>
            </a:r>
            <a:r>
              <a:rPr lang="en-US" altLang="zh-CN" b="1">
                <a:solidFill>
                  <a:srgbClr val="00568E"/>
                </a:solidFill>
                <a:latin typeface="+mj-ea"/>
                <a:sym typeface="+mn-ea"/>
              </a:rPr>
              <a:t>	</a:t>
            </a:r>
            <a:br>
              <a:rPr lang="zh-CN" altLang="en-US" b="1">
                <a:solidFill>
                  <a:srgbClr val="00568E"/>
                </a:solidFill>
                <a:latin typeface="+mj-ea"/>
                <a:ea typeface="+mj-ea"/>
              </a:rPr>
            </a:br>
            <a:r>
              <a:rPr lang="en-US" altLang="zh-CN" b="1">
                <a:solidFill>
                  <a:srgbClr val="00568E"/>
                </a:solidFill>
                <a:latin typeface="+mj-ea"/>
                <a:sym typeface="+mn-ea"/>
              </a:rPr>
              <a:t>60</a:t>
            </a:r>
            <a:endParaRPr lang="zh-CN" altLang="en-US"/>
          </a:p>
        </p:txBody>
      </p:sp>
      <p:sp>
        <p:nvSpPr>
          <p:cNvPr id="2" name="图片占位符 1"/>
          <p:cNvSpPr>
            <a:spLocks noGrp="1" noChangeAspect="1"/>
          </p:cNvSpPr>
          <p:nvPr>
            <p:ph type="pic" idx="1"/>
          </p:nvPr>
        </p:nvSpPr>
        <p:spPr>
          <a:xfrm>
            <a:off x="5371325" y="1164076"/>
            <a:ext cx="6884035" cy="5728766"/>
          </a:xfrm>
          <a:custGeom>
            <a:avLst/>
            <a:gdLst>
              <a:gd name="connsiteX0" fmla="*/ 0 w 10841"/>
              <a:gd name="connsiteY0" fmla="*/ 9001 h 9021"/>
              <a:gd name="connsiteX1" fmla="*/ 2881 w 10841"/>
              <a:gd name="connsiteY1" fmla="*/ 3104 h 9021"/>
              <a:gd name="connsiteX2" fmla="*/ 6650 w 10841"/>
              <a:gd name="connsiteY2" fmla="*/ 60 h 9021"/>
              <a:gd name="connsiteX3" fmla="*/ 10841 w 10841"/>
              <a:gd name="connsiteY3" fmla="*/ 1410 h 9021"/>
              <a:gd name="connsiteX4" fmla="*/ 10804 w 10841"/>
              <a:gd name="connsiteY4" fmla="*/ 9022 h 9021"/>
              <a:gd name="connsiteX5" fmla="*/ 0 w 10841"/>
              <a:gd name="connsiteY5" fmla="*/ 9001 h 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41" h="9022">
                <a:moveTo>
                  <a:pt x="0" y="9001"/>
                </a:moveTo>
                <a:cubicBezTo>
                  <a:pt x="969" y="6788"/>
                  <a:pt x="1151" y="6285"/>
                  <a:pt x="2881" y="3104"/>
                </a:cubicBezTo>
                <a:cubicBezTo>
                  <a:pt x="3890" y="1361"/>
                  <a:pt x="4820" y="420"/>
                  <a:pt x="6650" y="60"/>
                </a:cubicBezTo>
                <a:cubicBezTo>
                  <a:pt x="8432" y="-215"/>
                  <a:pt x="9636" y="499"/>
                  <a:pt x="10841" y="1410"/>
                </a:cubicBezTo>
                <a:lnTo>
                  <a:pt x="10804" y="9022"/>
                </a:lnTo>
                <a:lnTo>
                  <a:pt x="0" y="9001"/>
                </a:lnTo>
                <a:close/>
              </a:path>
            </a:pathLst>
          </a:custGeo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dirty="0"/>
          </a:p>
        </p:txBody>
      </p:sp>
      <p:sp>
        <p:nvSpPr>
          <p:cNvPr id="3"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内容页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标题 17"/>
          <p:cNvSpPr>
            <a:spLocks noGrp="1"/>
          </p:cNvSpPr>
          <p:nvPr>
            <p:ph type="title"/>
          </p:nvPr>
        </p:nvSpPr>
        <p:spPr>
          <a:xfrm>
            <a:off x="772160" y="59055"/>
            <a:ext cx="9449435" cy="811530"/>
          </a:xfrm>
        </p:spPr>
        <p:txBody>
          <a:bodyPr anchor="b">
            <a:normAutofit/>
          </a:bodyPr>
          <a:lstStyle>
            <a:lvl1pPr>
              <a:defRPr sz="2800" b="1">
                <a:solidFill>
                  <a:schemeClr val="bg1"/>
                </a:solidFill>
                <a:effectLst/>
                <a:latin typeface="+mj-ea"/>
                <a:ea typeface="+mj-ea"/>
              </a:defRPr>
            </a:lvl1pPr>
          </a:lstStyle>
          <a:p>
            <a:r>
              <a:rPr lang="zh-CN" altLang="en-US"/>
              <a:t>单击此处编辑母版标题样式</a:t>
            </a:r>
            <a:endParaRPr lang="zh-CN" altLang="en-US" dirty="0"/>
          </a:p>
        </p:txBody>
      </p:sp>
      <p:sp>
        <p:nvSpPr>
          <p:cNvPr id="5"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
        <p:nvSpPr>
          <p:cNvPr id="17" name="文本占位符 16"/>
          <p:cNvSpPr txBox="1">
            <a:spLocks noGrp="1"/>
          </p:cNvSpPr>
          <p:nvPr>
            <p:ph type="body" idx="13" hasCustomPrompt="1"/>
          </p:nvPr>
        </p:nvSpPr>
        <p:spPr>
          <a:xfrm>
            <a:off x="780415" y="969645"/>
            <a:ext cx="10707370" cy="352425"/>
          </a:xfrm>
          <a:noFill/>
        </p:spPr>
        <p:txBody>
          <a:bodyPr wrap="square" rtlCol="0">
            <a:spAutoFit/>
          </a:bodyPr>
          <a:lstStyle>
            <a:lvl1pPr marL="0" marR="0" algn="l" defTabSz="914400" rtl="0" eaLnBrk="1" fontAlgn="auto" latinLnBrk="0" hangingPunct="1">
              <a:lnSpc>
                <a:spcPct val="100000"/>
              </a:lnSpc>
              <a:buClrTx/>
              <a:buSzTx/>
              <a:buFontTx/>
              <a:buNone/>
              <a:defRPr kumimoji="1" lang="en-US" altLang="zh-CN" sz="1700" b="0" i="0" u="none" strike="noStrike" kern="1200" cap="none" spc="0" normalizeH="0" baseline="0" noProof="1" dirty="0">
                <a:solidFill>
                  <a:srgbClr val="3E3A39"/>
                </a:solidFill>
                <a:latin typeface="微软雅黑" panose="020B0503020204020204" charset="-122"/>
                <a:ea typeface="微软雅黑" panose="020B0503020204020204" charset="-122"/>
                <a:cs typeface="+mn-cs"/>
                <a:sym typeface="+mn-ea"/>
              </a:defRPr>
            </a:lvl1pPr>
          </a:lstStyle>
          <a:p>
            <a:pPr lvl="0"/>
            <a:r>
              <a:rPr lang="zh-CN" altLang="en-US">
                <a:sym typeface="+mn-ea"/>
              </a:rPr>
              <a:t>编辑母版文本样式</a:t>
            </a:r>
            <a:endParaRPr lang="zh-CN" altLang="en-US">
              <a:sym typeface="+mn-e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空白内容页">
    <p:bg>
      <p:bgPr>
        <a:solidFill>
          <a:srgbClr val="F5F6FA"/>
        </a:solidFill>
        <a:effectLst/>
      </p:bgPr>
    </p:bg>
    <p:spTree>
      <p:nvGrpSpPr>
        <p:cNvPr id="1" name=""/>
        <p:cNvGrpSpPr/>
        <p:nvPr/>
      </p:nvGrpSpPr>
      <p:grpSpPr>
        <a:xfrm>
          <a:off x="0" y="0"/>
          <a:ext cx="0" cy="0"/>
          <a:chOff x="0" y="0"/>
          <a:chExt cx="0" cy="0"/>
        </a:xfrm>
      </p:grpSpPr>
      <p:sp>
        <p:nvSpPr>
          <p:cNvPr id="2"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封底">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 name="图片 16" descr="康方LOGO_画板 1"/>
          <p:cNvPicPr>
            <a:picLocks noChangeAspect="1"/>
          </p:cNvPicPr>
          <p:nvPr/>
        </p:nvPicPr>
        <p:blipFill>
          <a:blip r:embed="rId3"/>
          <a:stretch>
            <a:fillRect/>
          </a:stretch>
        </p:blipFill>
        <p:spPr>
          <a:xfrm>
            <a:off x="419100" y="885825"/>
            <a:ext cx="3580130" cy="3580130"/>
          </a:xfrm>
          <a:prstGeom prst="rect">
            <a:avLst/>
          </a:prstGeom>
        </p:spPr>
      </p:pic>
      <p:sp>
        <p:nvSpPr>
          <p:cNvPr id="10" name="文本占位符 9"/>
          <p:cNvSpPr>
            <a:spLocks noGrp="1"/>
          </p:cNvSpPr>
          <p:nvPr>
            <p:ph type="body" idx="1" hasCustomPrompt="1"/>
          </p:nvPr>
        </p:nvSpPr>
        <p:spPr>
          <a:xfrm>
            <a:off x="998855" y="3561080"/>
            <a:ext cx="5224780" cy="2286000"/>
          </a:xfrm>
          <a:prstGeom prst="rect">
            <a:avLst/>
          </a:prstGeom>
        </p:spPr>
        <p:txBody>
          <a:bodyPr vert="horz" lIns="91440" tIns="45720" rIns="91440" bIns="45720" rtlCol="0">
            <a:normAutofit/>
          </a:bodyPr>
          <a:lstStyle>
            <a:lvl1pPr marL="0" indent="0">
              <a:buNone/>
              <a:defRPr sz="3600" b="1">
                <a:solidFill>
                  <a:srgbClr val="00568E"/>
                </a:solidFill>
                <a:latin typeface="+mj-ea"/>
                <a:ea typeface="+mj-ea"/>
                <a:cs typeface="+mj-ea"/>
              </a:defRPr>
            </a:lvl1pPr>
            <a:lvl2pPr>
              <a:defRPr>
                <a:latin typeface="+mj-ea"/>
                <a:ea typeface="+mj-ea"/>
                <a:cs typeface="+mj-ea"/>
              </a:defRPr>
            </a:lvl2pPr>
            <a:lvl3pPr>
              <a:defRPr>
                <a:latin typeface="+mj-ea"/>
                <a:ea typeface="+mj-ea"/>
                <a:cs typeface="+mj-ea"/>
              </a:defRPr>
            </a:lvl3pPr>
            <a:lvl4pPr>
              <a:defRPr>
                <a:latin typeface="+mj-ea"/>
                <a:ea typeface="+mj-ea"/>
                <a:cs typeface="+mj-ea"/>
              </a:defRPr>
            </a:lvl4pPr>
            <a:lvl5pPr>
              <a:defRPr>
                <a:latin typeface="+mj-ea"/>
                <a:ea typeface="+mj-ea"/>
                <a:cs typeface="+mj-ea"/>
              </a:defRPr>
            </a:lvl5pPr>
          </a:lstStyle>
          <a:p>
            <a:pPr lvl="0"/>
            <a:r>
              <a:rPr lang="zh-CN" altLang="en-US" dirty="0"/>
              <a:t>单击此处添加标题</a:t>
            </a:r>
            <a:endParaRPr lang="zh-CN" altLang="en-US" dirty="0"/>
          </a:p>
        </p:txBody>
      </p:sp>
      <p:sp>
        <p:nvSpPr>
          <p:cNvPr id="2"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itle Slide">
    <p:bg>
      <p:bgPr>
        <a:blipFill>
          <a:blip r:embed="rId2"/>
          <a:stretch>
            <a:fillRect/>
          </a:stretch>
        </a:blipFill>
        <a:effectLst/>
      </p:bgPr>
    </p:bg>
    <p:spTree>
      <p:nvGrpSpPr>
        <p:cNvPr id="1" name=""/>
        <p:cNvGrpSpPr/>
        <p:nvPr/>
      </p:nvGrpSpPr>
      <p:grpSpPr>
        <a:xfrm>
          <a:off x="0" y="0"/>
          <a:ext cx="0" cy="0"/>
          <a:chOff x="0" y="0"/>
          <a:chExt cx="0" cy="0"/>
        </a:xfrm>
      </p:grpSpPr>
      <p:sp>
        <p:nvSpPr>
          <p:cNvPr id="15" name="矩形 14"/>
          <p:cNvSpPr/>
          <p:nvPr/>
        </p:nvSpPr>
        <p:spPr>
          <a:xfrm flipH="1">
            <a:off x="-6985" y="-13335"/>
            <a:ext cx="12189460" cy="6876415"/>
          </a:xfrm>
          <a:prstGeom prst="rect">
            <a:avLst/>
          </a:prstGeom>
          <a:gradFill flip="none" rotWithShape="1">
            <a:gsLst>
              <a:gs pos="82000">
                <a:srgbClr val="1A75BC">
                  <a:alpha val="85000"/>
                </a:srgbClr>
              </a:gs>
              <a:gs pos="0">
                <a:srgbClr val="7BBADB">
                  <a:alpha val="39000"/>
                </a:srgbClr>
              </a:gs>
            </a:gsLst>
            <a:lin ang="1992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3125"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lvl1pPr>
              <a:defRPr/>
            </a:lvl1pPr>
          </a:lstStyle>
          <a:p>
            <a:endParaRPr kumimoji="1" lang="zh-CN" altLang="en-US"/>
          </a:p>
        </p:txBody>
      </p:sp>
      <p:sp>
        <p:nvSpPr>
          <p:cNvPr id="6" name="灯片编号占位符 5"/>
          <p:cNvSpPr>
            <a:spLocks noGrp="1"/>
          </p:cNvSpPr>
          <p:nvPr>
            <p:ph type="sldNum" sz="quarter" idx="12"/>
          </p:nvPr>
        </p:nvSpPr>
        <p:spPr/>
        <p:txBody>
          <a:bodyPr/>
          <a:lstStyle>
            <a:lvl1pPr>
              <a:defRPr/>
            </a:lvl1p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2_内容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文本占位符 16"/>
          <p:cNvSpPr>
            <a:spLocks noGrp="1"/>
          </p:cNvSpPr>
          <p:nvPr>
            <p:ph type="body" idx="13"/>
          </p:nvPr>
        </p:nvSpPr>
        <p:spPr>
          <a:xfrm>
            <a:off x="780415" y="913765"/>
            <a:ext cx="9683750" cy="435610"/>
          </a:xfrm>
        </p:spPr>
        <p:txBody>
          <a:bodyPr>
            <a:normAutofit/>
          </a:bodyPr>
          <a:lstStyle>
            <a:lvl1pPr marL="0" indent="0">
              <a:buNone/>
              <a:defRPr sz="180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6" name="标题 5"/>
          <p:cNvSpPr>
            <a:spLocks noGrp="1"/>
          </p:cNvSpPr>
          <p:nvPr>
            <p:ph type="title"/>
          </p:nvPr>
        </p:nvSpPr>
        <p:spPr>
          <a:xfrm>
            <a:off x="772160" y="447040"/>
            <a:ext cx="9683750" cy="423545"/>
          </a:xfrm>
        </p:spPr>
        <p:txBody>
          <a:bodyPr anchor="b">
            <a:spAutoFit/>
          </a:bodyPr>
          <a:lstStyle>
            <a:lvl1pPr>
              <a:defRPr sz="2400" b="1">
                <a:solidFill>
                  <a:srgbClr val="00568E"/>
                </a:solidFill>
                <a:effectLst/>
                <a:latin typeface="+mj-ea"/>
                <a:ea typeface="+mj-ea"/>
              </a:defRPr>
            </a:lvl1pPr>
          </a:lstStyle>
          <a:p>
            <a:r>
              <a:rPr lang="zh-CN" altLang="en-US" dirty="0"/>
              <a:t>单击此处编辑母版标题样式</a:t>
            </a:r>
            <a:endParaRPr lang="zh-CN" altLang="en-US" dirty="0"/>
          </a:p>
        </p:txBody>
      </p:sp>
      <p:sp>
        <p:nvSpPr>
          <p:cNvPr id="2" name="灯片编号占位符 5"/>
          <p:cNvSpPr>
            <a:spLocks noGrp="1"/>
          </p:cNvSpPr>
          <p:nvPr/>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charset="-122"/>
              <a:cs typeface="+mn-cs"/>
            </a:endParaRPr>
          </a:p>
        </p:txBody>
      </p:sp>
      <p:sp>
        <p:nvSpPr>
          <p:cNvPr id="3" name="文本占位符 2"/>
          <p:cNvSpPr>
            <a:spLocks noGrp="1"/>
          </p:cNvSpPr>
          <p:nvPr>
            <p:ph type="body" idx="1" hasCustomPrompt="1"/>
          </p:nvPr>
        </p:nvSpPr>
        <p:spPr>
          <a:xfrm>
            <a:off x="772160" y="1430020"/>
            <a:ext cx="10714990" cy="4734560"/>
          </a:xfrm>
          <a:prstGeom prst="rect">
            <a:avLst/>
          </a:prstGeom>
        </p:spPr>
        <p:txBody>
          <a:bodyPr vert="horz" lIns="91440" tIns="45720" rIns="91440" bIns="45720" rtlCol="0">
            <a:normAutofit/>
          </a:bodyPr>
          <a:lstStyle>
            <a:lvl1pPr>
              <a:defRPr sz="2000">
                <a:solidFill>
                  <a:srgbClr val="3E3A39"/>
                </a:solidFill>
                <a:latin typeface="+mj-ea"/>
                <a:ea typeface="+mj-ea"/>
                <a:cs typeface="+mj-ea"/>
              </a:defRPr>
            </a:lvl1pPr>
            <a:lvl2pPr>
              <a:defRPr sz="1800">
                <a:solidFill>
                  <a:srgbClr val="3E3A39"/>
                </a:solidFill>
                <a:latin typeface="+mj-ea"/>
                <a:ea typeface="+mj-ea"/>
                <a:cs typeface="+mj-ea"/>
              </a:defRPr>
            </a:lvl2pPr>
            <a:lvl3pPr>
              <a:defRPr sz="1600">
                <a:solidFill>
                  <a:srgbClr val="3E3A39"/>
                </a:solidFill>
                <a:latin typeface="+mj-ea"/>
                <a:ea typeface="+mj-ea"/>
                <a:cs typeface="+mj-ea"/>
              </a:defRPr>
            </a:lvl3pPr>
            <a:lvl4pPr>
              <a:defRPr sz="1400">
                <a:solidFill>
                  <a:srgbClr val="3E3A39"/>
                </a:solidFill>
                <a:latin typeface="+mj-ea"/>
                <a:ea typeface="+mj-ea"/>
                <a:cs typeface="+mj-ea"/>
              </a:defRPr>
            </a:lvl4pPr>
            <a:lvl5pPr>
              <a:defRPr sz="1200">
                <a:solidFill>
                  <a:srgbClr val="3E3A39"/>
                </a:solidFill>
                <a:latin typeface="+mj-ea"/>
                <a:ea typeface="+mj-ea"/>
                <a:cs typeface="+mj-ea"/>
              </a:defRPr>
            </a:lvl5pPr>
          </a:lstStyle>
          <a:p>
            <a:pPr lvl="0"/>
            <a:r>
              <a:rPr lang="zh-CN" altLang="en-US" dirty="0"/>
              <a:t>微软雅黑 CN N</a:t>
            </a:r>
            <a:r>
              <a:rPr lang="en-US" altLang="zh-CN" dirty="0"/>
              <a:t>ormal 20</a:t>
            </a:r>
            <a:endParaRPr lang="zh-CN" altLang="en-US" dirty="0"/>
          </a:p>
          <a:p>
            <a:pPr lvl="1"/>
            <a:r>
              <a:rPr lang="zh-CN" altLang="en-US" dirty="0"/>
              <a:t>18</a:t>
            </a:r>
            <a:endParaRPr lang="zh-CN" altLang="en-US" dirty="0"/>
          </a:p>
          <a:p>
            <a:pPr lvl="2"/>
            <a:r>
              <a:rPr lang="zh-CN" altLang="en-US" dirty="0"/>
              <a:t>16</a:t>
            </a:r>
            <a:endParaRPr lang="zh-CN" altLang="en-US" dirty="0"/>
          </a:p>
          <a:p>
            <a:pPr lvl="3"/>
            <a:r>
              <a:rPr lang="zh-CN" altLang="en-US" dirty="0"/>
              <a:t>14</a:t>
            </a:r>
            <a:endParaRPr lang="zh-CN" altLang="en-US" dirty="0"/>
          </a:p>
          <a:p>
            <a:pPr lvl="4"/>
            <a:r>
              <a:rPr lang="zh-CN" altLang="en-US" dirty="0"/>
              <a:t>12</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png"/><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3.pn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7" Type="http://schemas.openxmlformats.org/officeDocument/2006/relationships/theme" Target="../theme/theme3.xml"/><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slideLayout" Target="../slideLayouts/slideLayout36.xml"/><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endParaRPr kumimoji="1" lang="zh-CN" altLang="en-US" dirty="0"/>
          </a:p>
          <a:p>
            <a:pPr lvl="1"/>
            <a:r>
              <a:rPr kumimoji="1" lang="zh-CN" altLang="en-US" dirty="0"/>
              <a:t>二级</a:t>
            </a:r>
            <a:endParaRPr kumimoji="1" lang="zh-CN" altLang="en-US" dirty="0"/>
          </a:p>
          <a:p>
            <a:pPr lvl="2"/>
            <a:r>
              <a:rPr kumimoji="1" lang="zh-CN" altLang="en-US" dirty="0"/>
              <a:t>三级</a:t>
            </a:r>
            <a:endParaRPr kumimoji="1" lang="zh-CN" altLang="en-US" dirty="0"/>
          </a:p>
          <a:p>
            <a:pPr lvl="3"/>
            <a:r>
              <a:rPr kumimoji="1" lang="zh-CN" altLang="en-US" dirty="0"/>
              <a:t>四级</a:t>
            </a:r>
            <a:endParaRPr kumimoji="1" lang="zh-CN" altLang="en-US" dirty="0"/>
          </a:p>
          <a:p>
            <a:pPr lvl="4"/>
            <a:r>
              <a:rPr kumimoji="1" lang="zh-CN" altLang="en-US" dirty="0"/>
              <a:t>五级</a:t>
            </a:r>
            <a:endParaRPr kumimoji="1"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7FA0B-DF63-7742-AFC5-B5C04C2B8232}" type="slidenum">
              <a:rPr kumimoji="1" lang="zh-CN" altLang="en-US" smtClean="0"/>
            </a:fld>
            <a:endParaRPr kumimoji="1" lang="zh-CN" altLang="en-US"/>
          </a:p>
        </p:txBody>
      </p:sp>
      <p:sp>
        <p:nvSpPr>
          <p:cNvPr id="7" name="同侧圆角矩形 6"/>
          <p:cNvSpPr/>
          <p:nvPr userDrawn="1"/>
        </p:nvSpPr>
        <p:spPr>
          <a:xfrm rot="5400000">
            <a:off x="-854529" y="941614"/>
            <a:ext cx="2133600" cy="424543"/>
          </a:xfrm>
          <a:prstGeom prst="round2SameRect">
            <a:avLst>
              <a:gd name="adj1" fmla="val 24394"/>
              <a:gd name="adj2" fmla="val 0"/>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userDrawn="1"/>
        </p:nvPicPr>
        <p:blipFill>
          <a:blip r:embed="rId13"/>
          <a:stretch>
            <a:fillRect/>
          </a:stretch>
        </p:blipFill>
        <p:spPr>
          <a:xfrm>
            <a:off x="11004863" y="252152"/>
            <a:ext cx="972329" cy="504305"/>
          </a:xfrm>
          <a:prstGeom prst="rect">
            <a:avLst/>
          </a:prstGeom>
        </p:spPr>
      </p:pic>
      <p:sp>
        <p:nvSpPr>
          <p:cNvPr id="11" name="矩形 10"/>
          <p:cNvSpPr/>
          <p:nvPr userDrawn="1"/>
        </p:nvSpPr>
        <p:spPr>
          <a:xfrm>
            <a:off x="0" y="6832599"/>
            <a:ext cx="12192000" cy="136525"/>
          </a:xfrm>
          <a:prstGeom prst="rect">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zh-CN" altLang="en-US"/>
          </a:p>
        </p:txBody>
      </p:sp>
      <p:pic>
        <p:nvPicPr>
          <p:cNvPr id="62" name="图片 61"/>
          <p:cNvPicPr>
            <a:picLocks noChangeAspect="1"/>
          </p:cNvPicPr>
          <p:nvPr userDrawn="1"/>
        </p:nvPicPr>
        <p:blipFill>
          <a:blip r:embed="rId14"/>
          <a:stretch>
            <a:fillRect/>
          </a:stretch>
        </p:blipFill>
        <p:spPr>
          <a:xfrm>
            <a:off x="132896" y="6275613"/>
            <a:ext cx="1323524" cy="708025"/>
          </a:xfrm>
          <a:prstGeom prst="rect">
            <a:avLst/>
          </a:prstGeom>
        </p:spPr>
      </p:pic>
      <p:pic>
        <p:nvPicPr>
          <p:cNvPr id="50" name="图片 49"/>
          <p:cNvPicPr>
            <a:picLocks noChangeAspect="1"/>
          </p:cNvPicPr>
          <p:nvPr userDrawn="1"/>
        </p:nvPicPr>
        <p:blipFill>
          <a:blip r:embed="rId15"/>
          <a:stretch>
            <a:fillRect/>
          </a:stretch>
        </p:blipFill>
        <p:spPr>
          <a:xfrm>
            <a:off x="521055" y="6106505"/>
            <a:ext cx="554365" cy="6031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endParaRPr kumimoji="1" lang="zh-CN" altLang="en-US" dirty="0"/>
          </a:p>
          <a:p>
            <a:pPr lvl="1"/>
            <a:r>
              <a:rPr kumimoji="1" lang="zh-CN" altLang="en-US" dirty="0"/>
              <a:t>二级</a:t>
            </a:r>
            <a:endParaRPr kumimoji="1" lang="zh-CN" altLang="en-US" dirty="0"/>
          </a:p>
          <a:p>
            <a:pPr lvl="2"/>
            <a:r>
              <a:rPr kumimoji="1" lang="zh-CN" altLang="en-US" dirty="0"/>
              <a:t>三级</a:t>
            </a:r>
            <a:endParaRPr kumimoji="1" lang="zh-CN" altLang="en-US" dirty="0"/>
          </a:p>
          <a:p>
            <a:pPr lvl="3"/>
            <a:r>
              <a:rPr kumimoji="1" lang="zh-CN" altLang="en-US" dirty="0"/>
              <a:t>四级</a:t>
            </a:r>
            <a:endParaRPr kumimoji="1" lang="zh-CN" altLang="en-US" dirty="0"/>
          </a:p>
          <a:p>
            <a:pPr lvl="4"/>
            <a:r>
              <a:rPr kumimoji="1" lang="zh-CN" altLang="en-US" dirty="0"/>
              <a:t>五级</a:t>
            </a:r>
            <a:endParaRPr kumimoji="1"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7FA0B-DF63-7742-AFC5-B5C04C2B8232}" type="slidenum">
              <a:rPr kumimoji="1" lang="zh-CN" altLang="en-US" smtClean="0"/>
            </a:fld>
            <a:endParaRPr kumimoji="1" lang="zh-CN" altLang="en-US"/>
          </a:p>
        </p:txBody>
      </p:sp>
      <p:sp>
        <p:nvSpPr>
          <p:cNvPr id="7" name="同侧圆角矩形 6"/>
          <p:cNvSpPr/>
          <p:nvPr userDrawn="1"/>
        </p:nvSpPr>
        <p:spPr>
          <a:xfrm rot="5400000">
            <a:off x="-854529" y="941614"/>
            <a:ext cx="2133600" cy="424543"/>
          </a:xfrm>
          <a:prstGeom prst="round2SameRect">
            <a:avLst>
              <a:gd name="adj1" fmla="val 24394"/>
              <a:gd name="adj2" fmla="val 0"/>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9" name="图片 8"/>
          <p:cNvPicPr>
            <a:picLocks noChangeAspect="1"/>
          </p:cNvPicPr>
          <p:nvPr userDrawn="1"/>
        </p:nvPicPr>
        <p:blipFill>
          <a:blip r:embed="rId12"/>
          <a:stretch>
            <a:fillRect/>
          </a:stretch>
        </p:blipFill>
        <p:spPr>
          <a:xfrm>
            <a:off x="11004863" y="252152"/>
            <a:ext cx="972329" cy="504305"/>
          </a:xfrm>
          <a:prstGeom prst="rect">
            <a:avLst/>
          </a:prstGeom>
        </p:spPr>
      </p:pic>
      <p:sp>
        <p:nvSpPr>
          <p:cNvPr id="11" name="矩形 10"/>
          <p:cNvSpPr/>
          <p:nvPr userDrawn="1"/>
        </p:nvSpPr>
        <p:spPr>
          <a:xfrm>
            <a:off x="0" y="6832599"/>
            <a:ext cx="12192000" cy="136525"/>
          </a:xfrm>
          <a:prstGeom prst="rect">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灯片编号占位符 5"/>
          <p:cNvSpPr>
            <a:spLocks noGrp="1"/>
          </p:cNvSpPr>
          <p:nvPr>
            <p:ph type="sldNum" sz="quarter" idx="4"/>
          </p:nvPr>
        </p:nvSpPr>
        <p:spPr>
          <a:xfrm>
            <a:off x="9551670" y="6407150"/>
            <a:ext cx="2514600" cy="337185"/>
          </a:xfrm>
          <a:prstGeom prst="rect">
            <a:avLst/>
          </a:prstGeom>
        </p:spPr>
        <p:txBody>
          <a:bodyPr vert="horz" lIns="91440" tIns="45720" rIns="91440" bIns="45720" rtlCol="0" anchor="ctr"/>
          <a:lstStyle>
            <a:lvl1pPr algn="r">
              <a:defRPr sz="800">
                <a:solidFill>
                  <a:schemeClr val="bg2">
                    <a:lumMod val="25000"/>
                  </a:schemeClr>
                </a:solidFill>
                <a:latin typeface="微软雅黑 Light" panose="020B0502040204020203" charset="-122"/>
                <a:ea typeface="微软雅黑 Light" panose="020B0502040204020203" charset="-122"/>
              </a:defRPr>
            </a:lvl1pPr>
          </a:lstStyle>
          <a:p>
            <a:fld id="{F807FA0B-DF63-7742-AFC5-B5C04C2B8232}" type="slidenum">
              <a:rPr kumimoji="1" lang="zh-CN" altLang="en-US" smtClean="0"/>
            </a:fld>
            <a:endParaRPr kumimoji="1" lang="zh-CN" altLang="en-US"/>
          </a:p>
        </p:txBody>
      </p:sp>
      <p:sp>
        <p:nvSpPr>
          <p:cNvPr id="3" name="同侧圆角矩形 2"/>
          <p:cNvSpPr/>
          <p:nvPr userDrawn="1"/>
        </p:nvSpPr>
        <p:spPr>
          <a:xfrm rot="5400000">
            <a:off x="-854529" y="941614"/>
            <a:ext cx="2133600" cy="424543"/>
          </a:xfrm>
          <a:prstGeom prst="round2SameRect">
            <a:avLst>
              <a:gd name="adj1" fmla="val 24394"/>
              <a:gd name="adj2" fmla="val 0"/>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userDrawn="1"/>
        </p:nvPicPr>
        <p:blipFill>
          <a:blip r:embed="rId14"/>
          <a:stretch>
            <a:fillRect/>
          </a:stretch>
        </p:blipFill>
        <p:spPr>
          <a:xfrm>
            <a:off x="11004863" y="252152"/>
            <a:ext cx="972329" cy="504305"/>
          </a:xfrm>
          <a:prstGeom prst="rect">
            <a:avLst/>
          </a:prstGeom>
        </p:spPr>
      </p:pic>
      <p:sp>
        <p:nvSpPr>
          <p:cNvPr id="5" name="矩形 4"/>
          <p:cNvSpPr/>
          <p:nvPr userDrawn="1"/>
        </p:nvSpPr>
        <p:spPr>
          <a:xfrm>
            <a:off x="0" y="6832599"/>
            <a:ext cx="12192000" cy="136525"/>
          </a:xfrm>
          <a:prstGeom prst="rect">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zh-CN" altLang="en-US"/>
          </a:p>
        </p:txBody>
      </p:sp>
      <p:pic>
        <p:nvPicPr>
          <p:cNvPr id="6" name="图片 5"/>
          <p:cNvPicPr>
            <a:picLocks noChangeAspect="1"/>
          </p:cNvPicPr>
          <p:nvPr userDrawn="1"/>
        </p:nvPicPr>
        <p:blipFill>
          <a:blip r:embed="rId15"/>
          <a:stretch>
            <a:fillRect/>
          </a:stretch>
        </p:blipFill>
        <p:spPr>
          <a:xfrm>
            <a:off x="132896" y="6275613"/>
            <a:ext cx="1323524" cy="708025"/>
          </a:xfrm>
          <a:prstGeom prst="rect">
            <a:avLst/>
          </a:prstGeom>
        </p:spPr>
      </p:pic>
      <p:pic>
        <p:nvPicPr>
          <p:cNvPr id="7" name="图片 6"/>
          <p:cNvPicPr>
            <a:picLocks noChangeAspect="1"/>
          </p:cNvPicPr>
          <p:nvPr userDrawn="1"/>
        </p:nvPicPr>
        <p:blipFill>
          <a:blip r:embed="rId16"/>
          <a:stretch>
            <a:fillRect/>
          </a:stretch>
        </p:blipFill>
        <p:spPr>
          <a:xfrm>
            <a:off x="521055" y="6106505"/>
            <a:ext cx="554365" cy="603177"/>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思源黑体 CN Normal" panose="020B0400000000000000" charset="-122"/>
          <a:ea typeface="思源黑体 CN Normal" panose="020B0400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Normal" panose="020B0400000000000000" charset="-122"/>
          <a:ea typeface="思源黑体 CN Normal" panose="020B0400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charset="-122"/>
          <a:ea typeface="思源黑体 CN Normal" panose="020B0400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charset="-122"/>
          <a:ea typeface="思源黑体 CN Normal" panose="020B0400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Normal" panose="020B0400000000000000" charset="-122"/>
          <a:ea typeface="思源黑体 CN Normal" panose="020B0400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4.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75018" y="2884127"/>
            <a:ext cx="4147500" cy="768350"/>
          </a:xfrm>
          <a:prstGeom prst="rect">
            <a:avLst/>
          </a:prstGeom>
          <a:noFill/>
        </p:spPr>
        <p:txBody>
          <a:bodyPr wrap="square" rtlCol="0">
            <a:spAutoFit/>
          </a:bodyPr>
          <a:lstStyle>
            <a:defPPr>
              <a:defRPr lang="zh-CN"/>
            </a:defPPr>
            <a:lvl1pPr>
              <a:defRPr kumimoji="1" sz="4400" b="1">
                <a:solidFill>
                  <a:srgbClr val="0070C0"/>
                </a:solidFill>
                <a:latin typeface="微软雅黑" panose="020B0503020204020204" charset="-122"/>
                <a:ea typeface="微软雅黑" panose="020B0503020204020204" charset="-122"/>
              </a:defRPr>
            </a:lvl1pPr>
          </a:lstStyle>
          <a:p>
            <a:pPr algn="ctr"/>
            <a:r>
              <a:rPr lang="zh-CN" altLang="en-US" dirty="0">
                <a:solidFill>
                  <a:schemeClr val="tx1"/>
                </a:solidFill>
              </a:rPr>
              <a:t>（</a:t>
            </a:r>
            <a:r>
              <a:rPr lang="zh-CN" altLang="en-US" dirty="0">
                <a:solidFill>
                  <a:srgbClr val="FF0000"/>
                </a:solidFill>
              </a:rPr>
              <a:t>爱达罗</a:t>
            </a:r>
            <a:r>
              <a:rPr lang="zh-CN" altLang="en-US" dirty="0">
                <a:solidFill>
                  <a:schemeClr val="tx1"/>
                </a:solidFill>
              </a:rPr>
              <a:t>   ）</a:t>
            </a:r>
            <a:endParaRPr lang="zh-CN" altLang="en-US" dirty="0">
              <a:solidFill>
                <a:schemeClr val="tx1"/>
              </a:solidFill>
            </a:endParaRPr>
          </a:p>
        </p:txBody>
      </p:sp>
      <p:sp>
        <p:nvSpPr>
          <p:cNvPr id="8" name="文本框 6"/>
          <p:cNvSpPr txBox="1"/>
          <p:nvPr/>
        </p:nvSpPr>
        <p:spPr>
          <a:xfrm>
            <a:off x="1097413" y="3933587"/>
            <a:ext cx="9997168"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hangingPunct="0">
              <a:lnSpc>
                <a:spcPct val="150000"/>
              </a:lnSpc>
            </a:pPr>
            <a:r>
              <a:rPr kumimoji="0" sz="2400" u="none" strike="noStrike" normalizeH="0" baseline="0" dirty="0" err="1">
                <a:ln w="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sym typeface="等线" panose="02010600030101010101" charset="-122"/>
              </a:rPr>
              <a:t>首个</a:t>
            </a:r>
            <a:r>
              <a:rPr kumimoji="0" lang="zh-CN" altLang="en-US" sz="2400" u="none" strike="noStrike" normalizeH="0" baseline="0" dirty="0">
                <a:ln w="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sym typeface="等线" panose="02010600030101010101" charset="-122"/>
              </a:rPr>
              <a:t>且唯一</a:t>
            </a:r>
            <a:r>
              <a:rPr kumimoji="0" sz="2400" u="none" strike="noStrike" normalizeH="0" baseline="0" dirty="0">
                <a:ln w="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sym typeface="等线" panose="02010600030101010101" charset="-122"/>
              </a:rPr>
              <a:t>国产创新的IL-12/23</a:t>
            </a:r>
            <a:r>
              <a:rPr kumimoji="0" lang="zh-CN" altLang="en-US" sz="2400" u="none" strike="noStrike" normalizeH="0" baseline="0" dirty="0">
                <a:ln w="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sym typeface="等线" panose="02010600030101010101" charset="-122"/>
              </a:rPr>
              <a:t>全人源单克隆抗体</a:t>
            </a:r>
            <a:endParaRPr kumimoji="0" lang="en-US" altLang="zh-CN" sz="2400" u="none" strike="noStrike" normalizeH="0" baseline="0" dirty="0">
              <a:ln w="0"/>
              <a:solidFill>
                <a:schemeClr val="tx1"/>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sym typeface="等线" panose="02010600030101010101" charset="-122"/>
            </a:endParaRPr>
          </a:p>
          <a:p>
            <a:pPr algn="ctr" hangingPunct="0">
              <a:lnSpc>
                <a:spcPct val="150000"/>
              </a:lnSpc>
            </a:pPr>
            <a:r>
              <a:rPr lang="zh-CN" altLang="en-US" sz="2400" dirty="0">
                <a:ln w="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等线" panose="02010600030101010101" charset="-122"/>
              </a:rPr>
              <a:t>可实现进口产品的完全替代</a:t>
            </a:r>
            <a:endParaRPr kumimoji="0" lang="zh-CN" altLang="en-US" sz="2400" u="none" strike="noStrike" normalizeH="0" baseline="0" dirty="0">
              <a:ln w="0"/>
              <a:solidFill>
                <a:srgbClr val="FF0000"/>
              </a:solidFill>
              <a:effectLst>
                <a:outerShdw blurRad="38100" dist="25400" dir="5400000" algn="ctr" rotWithShape="0">
                  <a:srgbClr val="6E747A">
                    <a:alpha val="43000"/>
                  </a:srgbClr>
                </a:outerShdw>
              </a:effectLst>
              <a:uFillTx/>
              <a:latin typeface="微软雅黑" panose="020B0503020204020204" charset="-122"/>
              <a:ea typeface="微软雅黑" panose="020B0503020204020204" charset="-122"/>
              <a:sym typeface="等线" panose="02010600030101010101" charset="-122"/>
            </a:endParaRPr>
          </a:p>
        </p:txBody>
      </p:sp>
      <p:sp>
        <p:nvSpPr>
          <p:cNvPr id="11" name="文本框 10"/>
          <p:cNvSpPr txBox="1"/>
          <p:nvPr/>
        </p:nvSpPr>
        <p:spPr>
          <a:xfrm>
            <a:off x="1537373" y="1465501"/>
            <a:ext cx="9117249" cy="1014730"/>
          </a:xfrm>
          <a:prstGeom prst="rect">
            <a:avLst/>
          </a:prstGeom>
          <a:noFill/>
        </p:spPr>
        <p:txBody>
          <a:bodyPr wrap="square" rtlCol="0">
            <a:spAutoFit/>
          </a:bodyPr>
          <a:lstStyle/>
          <a:p>
            <a:pPr algn="ctr"/>
            <a:r>
              <a:rPr kumimoji="1" lang="zh-CN" altLang="en-US" sz="6000" b="1" dirty="0">
                <a:solidFill>
                  <a:srgbClr val="FF0000"/>
                </a:solidFill>
                <a:latin typeface="微软雅黑" panose="020B0503020204020204" charset="-122"/>
                <a:ea typeface="微软雅黑" panose="020B0503020204020204" charset="-122"/>
              </a:rPr>
              <a:t>依若奇单抗</a:t>
            </a:r>
            <a:r>
              <a:rPr kumimoji="1" lang="zh-CN" altLang="en-US" sz="6000" b="1" dirty="0">
                <a:latin typeface="微软雅黑" panose="020B0503020204020204" charset="-122"/>
                <a:ea typeface="微软雅黑" panose="020B0503020204020204" charset="-122"/>
              </a:rPr>
              <a:t>注射液</a:t>
            </a:r>
            <a:endParaRPr kumimoji="1" lang="zh-CN" altLang="en-US" sz="6000" b="1" dirty="0">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1">
            <a:biLevel thresh="75000"/>
          </a:blip>
          <a:stretch>
            <a:fillRect/>
          </a:stretch>
        </p:blipFill>
        <p:spPr>
          <a:xfrm>
            <a:off x="6337063" y="2884127"/>
            <a:ext cx="557533" cy="645564"/>
          </a:xfrm>
          <a:prstGeom prst="rect">
            <a:avLst/>
          </a:prstGeom>
        </p:spPr>
      </p:pic>
      <p:sp>
        <p:nvSpPr>
          <p:cNvPr id="3" name="文本框 2"/>
          <p:cNvSpPr txBox="1"/>
          <p:nvPr/>
        </p:nvSpPr>
        <p:spPr>
          <a:xfrm>
            <a:off x="2671173" y="5415022"/>
            <a:ext cx="7019925" cy="521970"/>
          </a:xfrm>
          <a:prstGeom prst="rect">
            <a:avLst/>
          </a:prstGeom>
          <a:noFill/>
        </p:spPr>
        <p:txBody>
          <a:bodyPr wrap="square" rtlCol="0">
            <a:spAutoFit/>
          </a:bodyPr>
          <a:lstStyle/>
          <a:p>
            <a:r>
              <a:rPr lang="zh-CN" altLang="en-US" sz="2800" b="1" dirty="0">
                <a:solidFill>
                  <a:srgbClr val="FF0000"/>
                </a:solidFill>
                <a:latin typeface="微软雅黑" panose="020B0503020204020204" charset="-122"/>
                <a:ea typeface="微软雅黑" panose="020B0503020204020204" charset="-122"/>
                <a:sym typeface="等线" panose="02010600030101010101" charset="-122"/>
              </a:rPr>
              <a:t>康方生物</a:t>
            </a:r>
            <a:r>
              <a:rPr lang="zh-CN" altLang="en-US" sz="2800" b="1" dirty="0">
                <a:latin typeface="微软雅黑" panose="020B0503020204020204" charset="-122"/>
                <a:ea typeface="微软雅黑" panose="020B0503020204020204" charset="-122"/>
                <a:sym typeface="等线" panose="02010600030101010101" charset="-122"/>
              </a:rPr>
              <a:t>集团</a:t>
            </a:r>
            <a:r>
              <a:rPr lang="en-US" altLang="zh-CN" sz="2800" b="1" dirty="0">
                <a:latin typeface="微软雅黑" panose="020B0503020204020204" charset="-122"/>
                <a:ea typeface="微软雅黑" panose="020B0503020204020204" charset="-122"/>
                <a:sym typeface="等线" panose="02010600030101010101" charset="-122"/>
              </a:rPr>
              <a:t>-</a:t>
            </a:r>
            <a:r>
              <a:rPr lang="zh-CN" altLang="en-US" sz="2800" b="1" dirty="0">
                <a:latin typeface="微软雅黑" panose="020B0503020204020204" charset="-122"/>
                <a:ea typeface="微软雅黑" panose="020B0503020204020204" charset="-122"/>
              </a:rPr>
              <a:t>中山康方生物医药有限公司</a:t>
            </a:r>
            <a:endParaRPr lang="zh-CN" altLang="en-US" sz="2800" b="1" dirty="0">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748" y="79403"/>
            <a:ext cx="461665" cy="1814285"/>
          </a:xfrm>
          <a:prstGeom prst="rect">
            <a:avLst/>
          </a:prstGeom>
          <a:noFill/>
        </p:spPr>
        <p:txBody>
          <a:bodyPr vert="eaVert" wrap="square" rtlCol="0">
            <a:spAutoFit/>
          </a:bodyPr>
          <a:lstStyle/>
          <a:p>
            <a:pPr algn="ctr"/>
            <a:r>
              <a:rPr kumimoji="1" lang="zh-CN" altLang="en-US" b="1" spc="300">
                <a:solidFill>
                  <a:schemeClr val="bg1"/>
                </a:solidFill>
                <a:latin typeface="微软雅黑" panose="020B0503020204020204" charset="-122"/>
                <a:ea typeface="微软雅黑" panose="020B0503020204020204" charset="-122"/>
                <a:cs typeface="Arial" panose="020B0604020202020204" pitchFamily="34" charset="0"/>
              </a:rPr>
              <a:t>公平性</a:t>
            </a:r>
            <a:endParaRPr kumimoji="1" lang="zh-CN" altLang="en-US" b="1" spc="30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Text Placeholder 1"/>
          <p:cNvSpPr txBox="1"/>
          <p:nvPr>
            <p:custDataLst>
              <p:tags r:id="rId1"/>
            </p:custDataLst>
          </p:nvPr>
        </p:nvSpPr>
        <p:spPr>
          <a:xfrm>
            <a:off x="1645694" y="1736829"/>
            <a:ext cx="4691544" cy="167065"/>
          </a:xfrm>
        </p:spPr>
        <p:txBody>
          <a:bodyPr/>
          <a:lstStyle>
            <a:defPPr>
              <a:defRPr lang="en-US"/>
            </a:defPPr>
            <a:lvl1pPr marL="0" algn="l" defTabSz="1018540" rtl="0" eaLnBrk="1" latinLnBrk="0" hangingPunct="1">
              <a:defRPr sz="2000" kern="1200">
                <a:solidFill>
                  <a:schemeClr val="tx1"/>
                </a:solidFill>
                <a:latin typeface="+mn-lt"/>
                <a:ea typeface="+mn-ea"/>
                <a:cs typeface="+mn-cs"/>
              </a:defRPr>
            </a:lvl1pPr>
            <a:lvl2pPr marL="509270" algn="l" defTabSz="1018540" rtl="0" eaLnBrk="1" latinLnBrk="0" hangingPunct="1">
              <a:defRPr sz="2000" kern="1200">
                <a:solidFill>
                  <a:schemeClr val="tx1"/>
                </a:solidFill>
                <a:latin typeface="+mn-lt"/>
                <a:ea typeface="+mn-ea"/>
                <a:cs typeface="+mn-cs"/>
              </a:defRPr>
            </a:lvl2pPr>
            <a:lvl3pPr marL="1018540" algn="l" defTabSz="1018540" rtl="0" eaLnBrk="1" latinLnBrk="0" hangingPunct="1">
              <a:defRPr sz="2000" kern="1200">
                <a:solidFill>
                  <a:schemeClr val="tx1"/>
                </a:solidFill>
                <a:latin typeface="+mn-lt"/>
                <a:ea typeface="+mn-ea"/>
                <a:cs typeface="+mn-cs"/>
              </a:defRPr>
            </a:lvl3pPr>
            <a:lvl4pPr marL="1528445" algn="l" defTabSz="1018540" rtl="0" eaLnBrk="1" latinLnBrk="0" hangingPunct="1">
              <a:defRPr sz="2000" kern="1200">
                <a:solidFill>
                  <a:schemeClr val="tx1"/>
                </a:solidFill>
                <a:latin typeface="+mn-lt"/>
                <a:ea typeface="+mn-ea"/>
                <a:cs typeface="+mn-cs"/>
              </a:defRPr>
            </a:lvl4pPr>
            <a:lvl5pPr marL="2037715" algn="l" defTabSz="1018540" rtl="0" eaLnBrk="1" latinLnBrk="0" hangingPunct="1">
              <a:defRPr sz="2000" kern="1200">
                <a:solidFill>
                  <a:schemeClr val="tx1"/>
                </a:solidFill>
                <a:latin typeface="+mn-lt"/>
                <a:ea typeface="+mn-ea"/>
                <a:cs typeface="+mn-cs"/>
              </a:defRPr>
            </a:lvl5pPr>
            <a:lvl6pPr marL="2546985" algn="l" defTabSz="1018540" rtl="0" eaLnBrk="1" latinLnBrk="0" hangingPunct="1">
              <a:defRPr sz="2000" kern="1200">
                <a:solidFill>
                  <a:schemeClr val="tx1"/>
                </a:solidFill>
                <a:latin typeface="+mn-lt"/>
                <a:ea typeface="+mn-ea"/>
                <a:cs typeface="+mn-cs"/>
              </a:defRPr>
            </a:lvl6pPr>
            <a:lvl7pPr marL="3056255" algn="l" defTabSz="1018540" rtl="0" eaLnBrk="1" latinLnBrk="0" hangingPunct="1">
              <a:defRPr sz="2000" kern="1200">
                <a:solidFill>
                  <a:schemeClr val="tx1"/>
                </a:solidFill>
                <a:latin typeface="+mn-lt"/>
                <a:ea typeface="+mn-ea"/>
                <a:cs typeface="+mn-cs"/>
              </a:defRPr>
            </a:lvl7pPr>
            <a:lvl8pPr marL="3566160" algn="l" defTabSz="1018540" rtl="0" eaLnBrk="1" latinLnBrk="0" hangingPunct="1">
              <a:defRPr sz="2000" kern="1200">
                <a:solidFill>
                  <a:schemeClr val="tx1"/>
                </a:solidFill>
                <a:latin typeface="+mn-lt"/>
                <a:ea typeface="+mn-ea"/>
                <a:cs typeface="+mn-cs"/>
              </a:defRPr>
            </a:lvl8pPr>
            <a:lvl9pPr marL="4075430" algn="l" defTabSz="1018540" rtl="0" eaLnBrk="1" latinLnBrk="0" hangingPunct="1">
              <a:defRPr sz="2000" kern="1200">
                <a:solidFill>
                  <a:schemeClr val="tx1"/>
                </a:solidFill>
                <a:latin typeface="+mn-lt"/>
                <a:ea typeface="+mn-ea"/>
                <a:cs typeface="+mn-cs"/>
              </a:defRPr>
            </a:lvl9pPr>
          </a:lstStyle>
          <a:p>
            <a:pPr defTabSz="393065"/>
            <a:endParaRPr lang="en-US" sz="1080" dirty="0">
              <a:solidFill>
                <a:srgbClr val="000000"/>
              </a:solidFill>
              <a:latin typeface="微软雅黑" panose="020B0503020204020204" charset="-122"/>
              <a:ea typeface="LF_Kai" panose="03000509000000000000" pitchFamily="65" charset="-120"/>
            </a:endParaRPr>
          </a:p>
        </p:txBody>
      </p:sp>
      <p:graphicFrame>
        <p:nvGraphicFramePr>
          <p:cNvPr id="34" name="表格 33"/>
          <p:cNvGraphicFramePr>
            <a:graphicFrameLocks noGrp="1"/>
          </p:cNvGraphicFramePr>
          <p:nvPr>
            <p:custDataLst>
              <p:tags r:id="rId2"/>
            </p:custDataLst>
          </p:nvPr>
        </p:nvGraphicFramePr>
        <p:xfrm>
          <a:off x="613410" y="856615"/>
          <a:ext cx="5414010" cy="3154680"/>
        </p:xfrm>
        <a:graphic>
          <a:graphicData uri="http://schemas.openxmlformats.org/drawingml/2006/table">
            <a:tbl>
              <a:tblPr firstRow="1" bandRow="1">
                <a:tableStyleId>{69012ECD-51FC-41F1-AA8D-1B2483CD663E}</a:tableStyleId>
              </a:tblPr>
              <a:tblGrid>
                <a:gridCol w="5414010"/>
              </a:tblGrid>
              <a:tr h="39624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dirty="0">
                          <a:solidFill>
                            <a:schemeClr val="bg1"/>
                          </a:solidFill>
                          <a:latin typeface="微软雅黑" panose="020B0503020204020204" charset="-122"/>
                          <a:ea typeface="微软雅黑" panose="020B0503020204020204" charset="-122"/>
                        </a:rPr>
                        <a:t>弥补药品目录短板</a:t>
                      </a:r>
                      <a:endParaRPr lang="zh-CN" altLang="en-US" sz="2000" kern="100" dirty="0">
                        <a:solidFill>
                          <a:srgbClr val="FF0000"/>
                        </a:solidFill>
                        <a:latin typeface="微软雅黑" panose="020B0503020204020204" charset="-122"/>
                        <a:ea typeface="微软雅黑" panose="020B0503020204020204" charset="-122"/>
                        <a:cs typeface="Times New Roman" panose="02020603050405020304" pitchFamily="18" charset="0"/>
                      </a:endParaRPr>
                    </a:p>
                  </a:txBody>
                  <a:tcPr anchor="ctr"/>
                </a:tc>
              </a:tr>
              <a:tr h="2758440">
                <a:tc>
                  <a:txBody>
                    <a:bodyPr/>
                    <a:lstStyle/>
                    <a:p>
                      <a:pPr marL="285750" indent="-285750">
                        <a:spcAft>
                          <a:spcPts val="600"/>
                        </a:spcAft>
                        <a:buFont typeface="Arial" panose="020B0604020202020204" pitchFamily="34" charset="0"/>
                        <a:buChar char="•"/>
                      </a:pP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目录内无国产</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自主创新</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的</a:t>
                      </a:r>
                      <a:r>
                        <a:rPr lang="en-US" altLang="zh-CN"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IL-12/23</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单抗</a:t>
                      </a:r>
                      <a:r>
                        <a:rPr lang="en-US" altLang="zh-CN"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1</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类新药</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，打破进口垄断，实现进口替代</a:t>
                      </a:r>
                      <a:endPar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a:p>
                      <a:pPr marL="285750" indent="-285750">
                        <a:spcAft>
                          <a:spcPts val="600"/>
                        </a:spcAft>
                        <a:buFont typeface="Arial" panose="020B0604020202020204" pitchFamily="34" charset="0"/>
                        <a:buChar char="•"/>
                      </a:pPr>
                      <a:r>
                        <a:rPr lang="zh-CN" altLang="en-US" sz="1600" kern="100" dirty="0">
                          <a:latin typeface="微软雅黑" panose="020B0503020204020204" charset="-122"/>
                          <a:ea typeface="微软雅黑" panose="020B0503020204020204" charset="-122"/>
                          <a:cs typeface="Times New Roman" panose="02020603050405020304" pitchFamily="18" charset="0"/>
                          <a:sym typeface="+mn-ea"/>
                        </a:rPr>
                        <a:t>现有</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生物制剂长期使用易产生抗药性，疗效衰减，</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临床亟需治疗方案的多样性</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本品可有效解决患者选择的局限性问题</a:t>
                      </a:r>
                      <a:endParaRPr lang="en-US" altLang="zh-CN"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endParaRPr>
                    </a:p>
                    <a:p>
                      <a:pPr marL="285750" indent="-285750" algn="l">
                        <a:spcAft>
                          <a:spcPts val="600"/>
                        </a:spcAft>
                        <a:buClrTx/>
                        <a:buSzTx/>
                        <a:buFont typeface="Arial" panose="020B0604020202020204" pitchFamily="34" charset="0"/>
                        <a:buChar char="•"/>
                      </a:pPr>
                      <a:r>
                        <a:rPr lang="zh-CN" altLang="en-US" sz="1600" b="0" kern="100" dirty="0">
                          <a:latin typeface="微软雅黑" panose="020B0503020204020204" charset="-122"/>
                          <a:ea typeface="微软雅黑" panose="020B0503020204020204" charset="-122"/>
                          <a:cs typeface="Times New Roman" panose="02020603050405020304" pitchFamily="18" charset="0"/>
                          <a:sym typeface="+mn-ea"/>
                        </a:rPr>
                        <a:t>对于提示有</a:t>
                      </a:r>
                      <a:r>
                        <a:rPr lang="zh-CN" altLang="en-US" sz="1600" kern="100" dirty="0">
                          <a:latin typeface="微软雅黑" panose="020B0503020204020204" charset="-122"/>
                          <a:ea typeface="微软雅黑" panose="020B0503020204020204" charset="-122"/>
                          <a:cs typeface="Times New Roman" panose="02020603050405020304" pitchFamily="18" charset="0"/>
                          <a:sym typeface="+mn-ea"/>
                        </a:rPr>
                        <a:t>系统性真菌感染、结核病、乙型肝炎、心衰等高风险患者或炎症性肠病患者，本品提供了更安全有效的治疗手段</a:t>
                      </a:r>
                      <a:endParaRPr lang="zh-CN" altLang="en-US" sz="1600" kern="100" dirty="0">
                        <a:latin typeface="微软雅黑" panose="020B0503020204020204" charset="-122"/>
                        <a:ea typeface="微软雅黑" panose="020B0503020204020204" charset="-122"/>
                        <a:cs typeface="Times New Roman" panose="02020603050405020304" pitchFamily="18" charset="0"/>
                      </a:endParaRPr>
                    </a:p>
                    <a:p>
                      <a:pPr marL="285750" indent="-285750">
                        <a:spcAft>
                          <a:spcPts val="600"/>
                        </a:spcAft>
                        <a:buFont typeface="Arial" panose="020B0604020202020204" pitchFamily="34" charset="0"/>
                        <a:buChar char="•"/>
                      </a:pPr>
                      <a:r>
                        <a:rPr lang="zh-CN" altLang="en-US" sz="1600" kern="100" dirty="0">
                          <a:latin typeface="微软雅黑" panose="020B0503020204020204" charset="-122"/>
                          <a:ea typeface="微软雅黑" panose="020B0503020204020204" charset="-122"/>
                          <a:cs typeface="Times New Roman" panose="02020603050405020304" pitchFamily="18" charset="0"/>
                          <a:sym typeface="+mn-ea"/>
                        </a:rPr>
                        <a:t>现有目录内产品给药频次高，本品减少注射次数，提高长期用药便捷度和依从性</a:t>
                      </a:r>
                      <a:endParaRPr lang="zh-CN" altLang="en-US" sz="1600" kern="100" dirty="0">
                        <a:latin typeface="微软雅黑" panose="020B0503020204020204" charset="-122"/>
                        <a:ea typeface="微软雅黑" panose="020B0503020204020204" charset="-122"/>
                        <a:cs typeface="Times New Roman" panose="02020603050405020304" pitchFamily="18" charset="0"/>
                        <a:sym typeface="+mn-ea"/>
                      </a:endParaRPr>
                    </a:p>
                  </a:txBody>
                  <a:tcPr/>
                </a:tc>
              </a:tr>
            </a:tbl>
          </a:graphicData>
        </a:graphic>
      </p:graphicFrame>
      <p:graphicFrame>
        <p:nvGraphicFramePr>
          <p:cNvPr id="36" name="表格 35"/>
          <p:cNvGraphicFramePr>
            <a:graphicFrameLocks noGrp="1"/>
          </p:cNvGraphicFramePr>
          <p:nvPr/>
        </p:nvGraphicFramePr>
        <p:xfrm>
          <a:off x="616585" y="4087495"/>
          <a:ext cx="5410835" cy="2646680"/>
        </p:xfrm>
        <a:graphic>
          <a:graphicData uri="http://schemas.openxmlformats.org/drawingml/2006/table">
            <a:tbl>
              <a:tblPr firstRow="1" bandRow="1">
                <a:tableStyleId>{69012ECD-51FC-41F1-AA8D-1B2483CD663E}</a:tableStyleId>
              </a:tblPr>
              <a:tblGrid>
                <a:gridCol w="5410835"/>
              </a:tblGrid>
              <a:tr h="396240">
                <a:tc>
                  <a:txBody>
                    <a:bodyPr/>
                    <a:lstStyle/>
                    <a:p>
                      <a:pPr algn="ctr"/>
                      <a:r>
                        <a:rPr lang="zh-CN" altLang="en-US" sz="2000" b="1" dirty="0">
                          <a:solidFill>
                            <a:schemeClr val="bg1"/>
                          </a:solidFill>
                          <a:latin typeface="微软雅黑" panose="020B0503020204020204" charset="-122"/>
                          <a:ea typeface="微软雅黑" panose="020B0503020204020204" charset="-122"/>
                        </a:rPr>
                        <a:t>符合“保基本”原则</a:t>
                      </a:r>
                      <a:endParaRPr lang="zh-CN" altLang="en-US" sz="2000" b="1" dirty="0">
                        <a:solidFill>
                          <a:schemeClr val="bg1"/>
                        </a:solidFill>
                        <a:latin typeface="微软雅黑" panose="020B0503020204020204" charset="-122"/>
                        <a:ea typeface="微软雅黑" panose="020B0503020204020204" charset="-122"/>
                      </a:endParaRPr>
                    </a:p>
                  </a:txBody>
                  <a:tcPr anchor="ctr"/>
                </a:tc>
              </a:tr>
              <a:tr h="2250440">
                <a:tc>
                  <a:txBody>
                    <a:bodyPr/>
                    <a:lstStyle/>
                    <a:p>
                      <a:pPr marL="285750" marR="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本品可</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实现进口替代，稳定供应</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rPr>
                        <a:t>保障用药可及性和公平性</a:t>
                      </a:r>
                      <a:endParaRPr lang="en-US" altLang="zh-CN" sz="1600" kern="1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marL="285750" marR="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rPr>
                        <a:t>降低共病风险</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rPr>
                        <a:t>，</a:t>
                      </a:r>
                      <a:r>
                        <a:rPr lang="en-US" altLang="zh-CN" sz="1600" dirty="0">
                          <a:solidFill>
                            <a:prstClr val="black"/>
                          </a:solidFill>
                          <a:latin typeface="微软雅黑" panose="020B0503020204020204" charset="-122"/>
                          <a:ea typeface="微软雅黑" panose="020B0503020204020204" charset="-122"/>
                          <a:sym typeface="+mn-ea"/>
                        </a:rPr>
                        <a:t>减少额外</a:t>
                      </a:r>
                      <a:r>
                        <a:rPr lang="zh-CN" altLang="en-US" sz="1600" dirty="0">
                          <a:solidFill>
                            <a:prstClr val="black"/>
                          </a:solidFill>
                          <a:latin typeface="微软雅黑" panose="020B0503020204020204" charset="-122"/>
                          <a:ea typeface="微软雅黑" panose="020B0503020204020204" charset="-122"/>
                          <a:sym typeface="+mn-ea"/>
                        </a:rPr>
                        <a:t>的</a:t>
                      </a:r>
                      <a:r>
                        <a:rPr lang="en-US" altLang="zh-CN" sz="1600" dirty="0" err="1">
                          <a:solidFill>
                            <a:prstClr val="black"/>
                          </a:solidFill>
                          <a:latin typeface="微软雅黑" panose="020B0503020204020204" charset="-122"/>
                          <a:ea typeface="微软雅黑" panose="020B0503020204020204" charset="-122"/>
                          <a:sym typeface="+mn-ea"/>
                        </a:rPr>
                        <a:t>医疗</a:t>
                      </a:r>
                      <a:r>
                        <a:rPr lang="zh-CN" altLang="en-US" sz="1600" dirty="0" err="1">
                          <a:solidFill>
                            <a:prstClr val="black"/>
                          </a:solidFill>
                          <a:latin typeface="微软雅黑" panose="020B0503020204020204" charset="-122"/>
                          <a:ea typeface="微软雅黑" panose="020B0503020204020204" charset="-122"/>
                          <a:sym typeface="+mn-ea"/>
                        </a:rPr>
                        <a:t>、医保</a:t>
                      </a:r>
                      <a:r>
                        <a:rPr lang="en-US" altLang="zh-CN" sz="1600" dirty="0" err="1">
                          <a:solidFill>
                            <a:prstClr val="black"/>
                          </a:solidFill>
                          <a:latin typeface="微软雅黑" panose="020B0503020204020204" charset="-122"/>
                          <a:ea typeface="微软雅黑" panose="020B0503020204020204" charset="-122"/>
                          <a:sym typeface="+mn-ea"/>
                        </a:rPr>
                        <a:t>费用，减轻患者疾病经济负担</a:t>
                      </a:r>
                      <a:endPar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endParaRPr>
                    </a:p>
                    <a:p>
                      <a:pPr marL="285750" marR="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defRPr/>
                      </a:pP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rPr>
                        <a:t>减少银屑病相关的严重精神心理问题</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rPr>
                        <a:t>，改善患者心理健康，帮助其恢复正常生活和工作，减轻家庭及社会负担，创造更多社会经济价值</a:t>
                      </a:r>
                      <a:endPar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endParaRPr>
                    </a:p>
                  </a:txBody>
                  <a:tcPr/>
                </a:tc>
              </a:tr>
            </a:tbl>
          </a:graphicData>
        </a:graphic>
      </p:graphicFrame>
      <p:graphicFrame>
        <p:nvGraphicFramePr>
          <p:cNvPr id="55" name="表格 54"/>
          <p:cNvGraphicFramePr>
            <a:graphicFrameLocks noGrp="1"/>
          </p:cNvGraphicFramePr>
          <p:nvPr>
            <p:custDataLst>
              <p:tags r:id="rId3"/>
            </p:custDataLst>
          </p:nvPr>
        </p:nvGraphicFramePr>
        <p:xfrm>
          <a:off x="6196965" y="856615"/>
          <a:ext cx="5410835" cy="3141345"/>
        </p:xfrm>
        <a:graphic>
          <a:graphicData uri="http://schemas.openxmlformats.org/drawingml/2006/table">
            <a:tbl>
              <a:tblPr firstRow="1" bandRow="1">
                <a:tableStyleId>{69012ECD-51FC-41F1-AA8D-1B2483CD663E}</a:tableStyleId>
              </a:tblPr>
              <a:tblGrid>
                <a:gridCol w="5410835"/>
              </a:tblGrid>
              <a:tr h="406400">
                <a:tc>
                  <a:txBody>
                    <a:bodyPr/>
                    <a:lstStyle/>
                    <a:p>
                      <a:pPr algn="ctr"/>
                      <a:r>
                        <a:rPr lang="zh-CN" altLang="en-US" sz="2000" b="1" dirty="0">
                          <a:solidFill>
                            <a:schemeClr val="bg1"/>
                          </a:solidFill>
                          <a:latin typeface="微软雅黑" panose="020B0503020204020204" charset="-122"/>
                          <a:ea typeface="微软雅黑" panose="020B0503020204020204" charset="-122"/>
                        </a:rPr>
                        <a:t>临床管理难度小</a:t>
                      </a:r>
                      <a:endParaRPr lang="zh-CN" altLang="en-US" sz="2000" b="1" dirty="0">
                        <a:solidFill>
                          <a:schemeClr val="bg1"/>
                        </a:solidFill>
                        <a:latin typeface="微软雅黑" panose="020B0503020204020204" charset="-122"/>
                        <a:ea typeface="微软雅黑" panose="020B0503020204020204" charset="-122"/>
                      </a:endParaRPr>
                    </a:p>
                  </a:txBody>
                  <a:tcPr anchor="ctr"/>
                </a:tc>
              </a:tr>
              <a:tr h="2734945">
                <a:tc>
                  <a:txBody>
                    <a:bodyPr/>
                    <a:lstStyle/>
                    <a:p>
                      <a:pPr marL="285750" indent="-285750" algn="just">
                        <a:lnSpc>
                          <a:spcPct val="100000"/>
                        </a:lnSpc>
                        <a:spcAft>
                          <a:spcPts val="600"/>
                        </a:spcAft>
                        <a:buFont typeface="Arial" panose="020B0604020202020204" pitchFamily="34" charset="0"/>
                        <a:buChar char="•"/>
                      </a:pPr>
                      <a:r>
                        <a:rPr lang="zh-CN" altLang="en-US" sz="1600" kern="100" dirty="0">
                          <a:latin typeface="微软雅黑" panose="020B0503020204020204" charset="-122"/>
                          <a:ea typeface="微软雅黑" panose="020B0503020204020204" charset="-122"/>
                          <a:cs typeface="Times New Roman" panose="02020603050405020304" pitchFamily="18" charset="0"/>
                        </a:rPr>
                        <a:t>适应症清晰明确，不易误诊和滥用</a:t>
                      </a:r>
                      <a:endParaRPr lang="zh-CN" altLang="en-US" sz="1600" kern="100" dirty="0">
                        <a:latin typeface="微软雅黑" panose="020B0503020204020204" charset="-122"/>
                        <a:ea typeface="微软雅黑" panose="020B0503020204020204" charset="-122"/>
                        <a:cs typeface="Times New Roman" panose="02020603050405020304" pitchFamily="18" charset="0"/>
                      </a:endParaRPr>
                    </a:p>
                    <a:p>
                      <a:pPr marL="285750" indent="-285750" algn="just">
                        <a:lnSpc>
                          <a:spcPct val="100000"/>
                        </a:lnSpc>
                        <a:spcAft>
                          <a:spcPts val="600"/>
                        </a:spcAft>
                        <a:buFont typeface="Arial" panose="020B0604020202020204" pitchFamily="34" charset="0"/>
                        <a:buChar char="•"/>
                      </a:pPr>
                      <a:r>
                        <a:rPr lang="zh-CN" altLang="en-US" sz="1600" kern="100" dirty="0">
                          <a:latin typeface="微软雅黑" panose="020B0503020204020204" charset="-122"/>
                          <a:ea typeface="微软雅黑" panose="020B0503020204020204" charset="-122"/>
                          <a:cs typeface="Times New Roman" panose="02020603050405020304" pitchFamily="18" charset="0"/>
                        </a:rPr>
                        <a:t>首年仅注射5针，维持治疗年度仅注射</a:t>
                      </a:r>
                      <a:r>
                        <a:rPr lang="en-US" altLang="zh-CN" sz="1600" kern="100" dirty="0">
                          <a:latin typeface="微软雅黑" panose="020B0503020204020204" charset="-122"/>
                          <a:ea typeface="微软雅黑" panose="020B0503020204020204" charset="-122"/>
                          <a:cs typeface="Times New Roman" panose="02020603050405020304" pitchFamily="18" charset="0"/>
                        </a:rPr>
                        <a:t>4</a:t>
                      </a:r>
                      <a:r>
                        <a:rPr lang="zh-CN" altLang="en-US" sz="1600" kern="100" dirty="0">
                          <a:latin typeface="微软雅黑" panose="020B0503020204020204" charset="-122"/>
                          <a:ea typeface="微软雅黑" panose="020B0503020204020204" charset="-122"/>
                          <a:cs typeface="Times New Roman" panose="02020603050405020304" pitchFamily="18" charset="0"/>
                        </a:rPr>
                        <a:t>针，减少就诊次数，从而提高依从性并维持长期疗效</a:t>
                      </a:r>
                      <a:endParaRPr lang="zh-CN" altLang="en-US" sz="1600" kern="100" dirty="0">
                        <a:latin typeface="微软雅黑" panose="020B0503020204020204" charset="-122"/>
                        <a:ea typeface="微软雅黑" panose="020B0503020204020204" charset="-122"/>
                        <a:cs typeface="Times New Roman" panose="02020603050405020304" pitchFamily="18" charset="0"/>
                      </a:endParaRPr>
                    </a:p>
                    <a:p>
                      <a:pPr marL="285750" indent="-285750" algn="just">
                        <a:lnSpc>
                          <a:spcPct val="100000"/>
                        </a:lnSpc>
                        <a:spcAft>
                          <a:spcPts val="600"/>
                        </a:spcAft>
                        <a:buFont typeface="Arial" panose="020B0604020202020204" pitchFamily="34" charset="0"/>
                        <a:buChar char="•"/>
                      </a:pPr>
                      <a:r>
                        <a:rPr lang="zh-CN" altLang="en-US" sz="1600" kern="100" dirty="0">
                          <a:latin typeface="微软雅黑" panose="020B0503020204020204" charset="-122"/>
                          <a:ea typeface="微软雅黑" panose="020B0503020204020204" charset="-122"/>
                          <a:cs typeface="Times New Roman" panose="02020603050405020304" pitchFamily="18" charset="0"/>
                        </a:rPr>
                        <a:t>本药品总体安全性良好，降低临床管理难度；靶点精准，患者人群指征明确，诊疗路径清晰，不存在临床滥用风险</a:t>
                      </a:r>
                      <a:endParaRPr lang="en-US" altLang="zh-CN" sz="1600" kern="100" dirty="0">
                        <a:latin typeface="微软雅黑" panose="020B0503020204020204" charset="-122"/>
                        <a:ea typeface="微软雅黑" panose="020B0503020204020204" charset="-122"/>
                        <a:cs typeface="Times New Roman" panose="02020603050405020304" pitchFamily="18" charset="0"/>
                      </a:endParaRPr>
                    </a:p>
                    <a:p>
                      <a:pPr marL="285750" indent="-285750" algn="just">
                        <a:lnSpc>
                          <a:spcPct val="100000"/>
                        </a:lnSpc>
                        <a:spcAft>
                          <a:spcPts val="600"/>
                        </a:spcAft>
                        <a:buFont typeface="Arial" panose="020B0604020202020204" pitchFamily="34" charset="0"/>
                        <a:buChar char="•"/>
                      </a:pPr>
                      <a:endParaRPr lang="en-US" altLang="zh-CN" sz="1600" kern="100" dirty="0">
                        <a:latin typeface="微软雅黑" panose="020B0503020204020204" charset="-122"/>
                        <a:ea typeface="微软雅黑" panose="020B0503020204020204" charset="-122"/>
                        <a:cs typeface="Times New Roman" panose="02020603050405020304" pitchFamily="18" charset="0"/>
                      </a:endParaRPr>
                    </a:p>
                    <a:p>
                      <a:pPr marL="285750" indent="-285750" algn="just">
                        <a:lnSpc>
                          <a:spcPct val="100000"/>
                        </a:lnSpc>
                        <a:spcAft>
                          <a:spcPts val="600"/>
                        </a:spcAft>
                        <a:buFont typeface="Arial" panose="020B0604020202020204" pitchFamily="34" charset="0"/>
                        <a:buChar char="•"/>
                      </a:pPr>
                      <a:endParaRPr lang="en-US" altLang="zh-CN" sz="1600" kern="100" dirty="0">
                        <a:latin typeface="微软雅黑" panose="020B0503020204020204" charset="-122"/>
                        <a:ea typeface="微软雅黑" panose="020B0503020204020204" charset="-122"/>
                        <a:cs typeface="Times New Roman" panose="02020603050405020304" pitchFamily="18" charset="0"/>
                      </a:endParaRPr>
                    </a:p>
                    <a:p>
                      <a:pPr marL="285750" indent="-285750" algn="just">
                        <a:lnSpc>
                          <a:spcPct val="100000"/>
                        </a:lnSpc>
                        <a:spcAft>
                          <a:spcPts val="600"/>
                        </a:spcAft>
                        <a:buFont typeface="Arial" panose="020B0604020202020204" pitchFamily="34" charset="0"/>
                        <a:buChar char="•"/>
                      </a:pPr>
                      <a:endParaRPr lang="en-US" altLang="zh-CN" sz="1600" kern="100" dirty="0">
                        <a:latin typeface="微软雅黑" panose="020B0503020204020204" charset="-122"/>
                        <a:ea typeface="微软雅黑" panose="020B0503020204020204" charset="-122"/>
                        <a:cs typeface="Times New Roman" panose="02020603050405020304" pitchFamily="18" charset="0"/>
                      </a:endParaRPr>
                    </a:p>
                  </a:txBody>
                  <a:tcPr/>
                </a:tc>
              </a:tr>
            </a:tbl>
          </a:graphicData>
        </a:graphic>
      </p:graphicFrame>
      <p:sp>
        <p:nvSpPr>
          <p:cNvPr id="2" name="矩形 1"/>
          <p:cNvSpPr/>
          <p:nvPr/>
        </p:nvSpPr>
        <p:spPr>
          <a:xfrm>
            <a:off x="583565" y="184150"/>
            <a:ext cx="10851515" cy="5575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070C0"/>
                </a:solidFill>
                <a:latin typeface="微软雅黑" panose="020B0503020204020204" charset="-122"/>
                <a:ea typeface="微软雅黑" panose="020B0503020204020204" charset="-122"/>
              </a:rPr>
              <a:t>依若奇单抗有效弥补目录短板；自主原研，保障供应；</a:t>
            </a:r>
            <a:endParaRPr lang="zh-CN" altLang="en-US" sz="2800" b="1" dirty="0">
              <a:solidFill>
                <a:srgbClr val="0070C0"/>
              </a:solidFill>
              <a:latin typeface="微软雅黑" panose="020B0503020204020204" charset="-122"/>
              <a:ea typeface="微软雅黑" panose="020B0503020204020204" charset="-122"/>
            </a:endParaRPr>
          </a:p>
          <a:p>
            <a:r>
              <a:rPr lang="zh-CN" altLang="en-US" sz="2800" b="1" dirty="0">
                <a:solidFill>
                  <a:srgbClr val="0070C0"/>
                </a:solidFill>
                <a:latin typeface="微软雅黑" panose="020B0503020204020204" charset="-122"/>
                <a:ea typeface="微软雅黑" panose="020B0503020204020204" charset="-122"/>
              </a:rPr>
              <a:t>基金影响可控，易于临床管理</a:t>
            </a:r>
            <a:endParaRPr lang="zh-CN" altLang="en-US" sz="2800" b="1" dirty="0">
              <a:solidFill>
                <a:srgbClr val="0070C0"/>
              </a:solidFill>
              <a:latin typeface="微软雅黑" panose="020B0503020204020204" charset="-122"/>
              <a:ea typeface="微软雅黑" panose="020B050302020402020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5"/>
          <p:cNvSpPr>
            <a:spLocks noGrp="1"/>
          </p:cNvSpPr>
          <p:nvPr>
            <p:ph type="sldNum" sz="quarter" idx="12"/>
          </p:nvPr>
        </p:nvSpPr>
        <p:spPr>
          <a:xfrm>
            <a:off x="8610600" y="6356350"/>
            <a:ext cx="2743200" cy="365125"/>
          </a:xfrm>
        </p:spPr>
        <p:txBody>
          <a:bodyPr/>
          <a:lstStyle/>
          <a:p>
            <a:fld id="{F807FA0B-DF63-7742-AFC5-B5C04C2B8232}" type="slidenum">
              <a:rPr kumimoji="1" lang="zh-CN" altLang="en-US" smtClean="0"/>
            </a:fld>
            <a:endParaRPr kumimoji="1" lang="zh-CN" altLang="en-US"/>
          </a:p>
        </p:txBody>
      </p:sp>
      <p:sp>
        <p:nvSpPr>
          <p:cNvPr id="15" name="文本框 14"/>
          <p:cNvSpPr txBox="1"/>
          <p:nvPr/>
        </p:nvSpPr>
        <p:spPr>
          <a:xfrm>
            <a:off x="459467" y="4961920"/>
            <a:ext cx="10797540" cy="1224280"/>
          </a:xfrm>
          <a:prstGeom prst="rect">
            <a:avLst/>
          </a:prstGeom>
          <a:noFill/>
        </p:spPr>
        <p:txBody>
          <a:bodyPr wrap="square" rtlCol="0" anchor="ctr" anchorCtr="0">
            <a:noAutofit/>
          </a:bodyPr>
          <a:lstStyle/>
          <a:p>
            <a:pPr lvl="1" algn="ctr">
              <a:lnSpc>
                <a:spcPct val="150000"/>
              </a:lnSpc>
            </a:pPr>
            <a:r>
              <a:rPr lang="zh-CN" altLang="en-US" sz="4800" b="1" dirty="0">
                <a:solidFill>
                  <a:srgbClr val="002060"/>
                </a:solidFill>
                <a:latin typeface="微软雅黑" panose="020B0503020204020204" charset="-122"/>
                <a:ea typeface="微软雅黑" panose="020B0503020204020204" charset="-122"/>
                <a:sym typeface="+mn-ea"/>
              </a:rPr>
              <a:t>期待您的支持，谢谢！</a:t>
            </a:r>
            <a:endParaRPr lang="zh-CN" altLang="en-US" sz="3200" b="1" dirty="0">
              <a:solidFill>
                <a:srgbClr val="002060"/>
              </a:solidFill>
              <a:latin typeface="微软雅黑" panose="020B0503020204020204" charset="-122"/>
              <a:ea typeface="微软雅黑" panose="020B0503020204020204" charset="-122"/>
            </a:endParaRPr>
          </a:p>
        </p:txBody>
      </p:sp>
      <p:grpSp>
        <p:nvGrpSpPr>
          <p:cNvPr id="20" name="组合 19"/>
          <p:cNvGrpSpPr/>
          <p:nvPr/>
        </p:nvGrpSpPr>
        <p:grpSpPr>
          <a:xfrm>
            <a:off x="4234190" y="2455097"/>
            <a:ext cx="2596538" cy="478774"/>
            <a:chOff x="2242359" y="1531256"/>
            <a:chExt cx="2596538" cy="478774"/>
          </a:xfrm>
        </p:grpSpPr>
        <p:sp>
          <p:nvSpPr>
            <p:cNvPr id="22" name="new-idea_69628"/>
            <p:cNvSpPr/>
            <p:nvPr/>
          </p:nvSpPr>
          <p:spPr>
            <a:xfrm>
              <a:off x="2242359" y="1531256"/>
              <a:ext cx="399826" cy="448858"/>
            </a:xfrm>
            <a:custGeom>
              <a:avLst/>
              <a:gdLst>
                <a:gd name="connsiteX0" fmla="*/ 218510 w 491355"/>
                <a:gd name="connsiteY0" fmla="*/ 191021 h 583294"/>
                <a:gd name="connsiteX1" fmla="*/ 291225 w 491355"/>
                <a:gd name="connsiteY1" fmla="*/ 263631 h 583294"/>
                <a:gd name="connsiteX2" fmla="*/ 263723 w 491355"/>
                <a:gd name="connsiteY2" fmla="*/ 320332 h 583294"/>
                <a:gd name="connsiteX3" fmla="*/ 259985 w 491355"/>
                <a:gd name="connsiteY3" fmla="*/ 327975 h 583294"/>
                <a:gd name="connsiteX4" fmla="*/ 259985 w 491355"/>
                <a:gd name="connsiteY4" fmla="*/ 346994 h 583294"/>
                <a:gd name="connsiteX5" fmla="*/ 237111 w 491355"/>
                <a:gd name="connsiteY5" fmla="*/ 369834 h 583294"/>
                <a:gd name="connsiteX6" fmla="*/ 199997 w 491355"/>
                <a:gd name="connsiteY6" fmla="*/ 369834 h 583294"/>
                <a:gd name="connsiteX7" fmla="*/ 177123 w 491355"/>
                <a:gd name="connsiteY7" fmla="*/ 346994 h 583294"/>
                <a:gd name="connsiteX8" fmla="*/ 177123 w 491355"/>
                <a:gd name="connsiteY8" fmla="*/ 327975 h 583294"/>
                <a:gd name="connsiteX9" fmla="*/ 173474 w 491355"/>
                <a:gd name="connsiteY9" fmla="*/ 320332 h 583294"/>
                <a:gd name="connsiteX10" fmla="*/ 146506 w 491355"/>
                <a:gd name="connsiteY10" fmla="*/ 254565 h 583294"/>
                <a:gd name="connsiteX11" fmla="*/ 210144 w 491355"/>
                <a:gd name="connsiteY11" fmla="*/ 191554 h 583294"/>
                <a:gd name="connsiteX12" fmla="*/ 218510 w 491355"/>
                <a:gd name="connsiteY12" fmla="*/ 191021 h 583294"/>
                <a:gd name="connsiteX13" fmla="*/ 208005 w 491355"/>
                <a:gd name="connsiteY13" fmla="*/ 172064 h 583294"/>
                <a:gd name="connsiteX14" fmla="*/ 127011 w 491355"/>
                <a:gd name="connsiteY14" fmla="*/ 252142 h 583294"/>
                <a:gd name="connsiteX15" fmla="*/ 157539 w 491355"/>
                <a:gd name="connsiteY15" fmla="*/ 332575 h 583294"/>
                <a:gd name="connsiteX16" fmla="*/ 157539 w 491355"/>
                <a:gd name="connsiteY16" fmla="*/ 346972 h 583294"/>
                <a:gd name="connsiteX17" fmla="*/ 186644 w 491355"/>
                <a:gd name="connsiteY17" fmla="*/ 387056 h 583294"/>
                <a:gd name="connsiteX18" fmla="*/ 186644 w 491355"/>
                <a:gd name="connsiteY18" fmla="*/ 403231 h 583294"/>
                <a:gd name="connsiteX19" fmla="*/ 203020 w 491355"/>
                <a:gd name="connsiteY19" fmla="*/ 419673 h 583294"/>
                <a:gd name="connsiteX20" fmla="*/ 234083 w 491355"/>
                <a:gd name="connsiteY20" fmla="*/ 419673 h 583294"/>
                <a:gd name="connsiteX21" fmla="*/ 250549 w 491355"/>
                <a:gd name="connsiteY21" fmla="*/ 403231 h 583294"/>
                <a:gd name="connsiteX22" fmla="*/ 250549 w 491355"/>
                <a:gd name="connsiteY22" fmla="*/ 387056 h 583294"/>
                <a:gd name="connsiteX23" fmla="*/ 279564 w 491355"/>
                <a:gd name="connsiteY23" fmla="*/ 346972 h 583294"/>
                <a:gd name="connsiteX24" fmla="*/ 279564 w 491355"/>
                <a:gd name="connsiteY24" fmla="*/ 332575 h 583294"/>
                <a:gd name="connsiteX25" fmla="*/ 310805 w 491355"/>
                <a:gd name="connsiteY25" fmla="*/ 263607 h 583294"/>
                <a:gd name="connsiteX26" fmla="*/ 208005 w 491355"/>
                <a:gd name="connsiteY26" fmla="*/ 172064 h 583294"/>
                <a:gd name="connsiteX27" fmla="*/ 121581 w 491355"/>
                <a:gd name="connsiteY27" fmla="*/ 119627 h 583294"/>
                <a:gd name="connsiteX28" fmla="*/ 117487 w 491355"/>
                <a:gd name="connsiteY28" fmla="*/ 121316 h 583294"/>
                <a:gd name="connsiteX29" fmla="*/ 111880 w 491355"/>
                <a:gd name="connsiteY29" fmla="*/ 126915 h 583294"/>
                <a:gd name="connsiteX30" fmla="*/ 111880 w 491355"/>
                <a:gd name="connsiteY30" fmla="*/ 135181 h 583294"/>
                <a:gd name="connsiteX31" fmla="*/ 129058 w 491355"/>
                <a:gd name="connsiteY31" fmla="*/ 152334 h 583294"/>
                <a:gd name="connsiteX32" fmla="*/ 133152 w 491355"/>
                <a:gd name="connsiteY32" fmla="*/ 154022 h 583294"/>
                <a:gd name="connsiteX33" fmla="*/ 137335 w 491355"/>
                <a:gd name="connsiteY33" fmla="*/ 152334 h 583294"/>
                <a:gd name="connsiteX34" fmla="*/ 142942 w 491355"/>
                <a:gd name="connsiteY34" fmla="*/ 146735 h 583294"/>
                <a:gd name="connsiteX35" fmla="*/ 142942 w 491355"/>
                <a:gd name="connsiteY35" fmla="*/ 138469 h 583294"/>
                <a:gd name="connsiteX36" fmla="*/ 125765 w 491355"/>
                <a:gd name="connsiteY36" fmla="*/ 121316 h 583294"/>
                <a:gd name="connsiteX37" fmla="*/ 121581 w 491355"/>
                <a:gd name="connsiteY37" fmla="*/ 119627 h 583294"/>
                <a:gd name="connsiteX38" fmla="*/ 315522 w 491355"/>
                <a:gd name="connsiteY38" fmla="*/ 117672 h 583294"/>
                <a:gd name="connsiteX39" fmla="*/ 311339 w 491355"/>
                <a:gd name="connsiteY39" fmla="*/ 119361 h 583294"/>
                <a:gd name="connsiteX40" fmla="*/ 294250 w 491355"/>
                <a:gd name="connsiteY40" fmla="*/ 136514 h 583294"/>
                <a:gd name="connsiteX41" fmla="*/ 294250 w 491355"/>
                <a:gd name="connsiteY41" fmla="*/ 144779 h 583294"/>
                <a:gd name="connsiteX42" fmla="*/ 299768 w 491355"/>
                <a:gd name="connsiteY42" fmla="*/ 150378 h 583294"/>
                <a:gd name="connsiteX43" fmla="*/ 303951 w 491355"/>
                <a:gd name="connsiteY43" fmla="*/ 152067 h 583294"/>
                <a:gd name="connsiteX44" fmla="*/ 308045 w 491355"/>
                <a:gd name="connsiteY44" fmla="*/ 150378 h 583294"/>
                <a:gd name="connsiteX45" fmla="*/ 325223 w 491355"/>
                <a:gd name="connsiteY45" fmla="*/ 133225 h 583294"/>
                <a:gd name="connsiteX46" fmla="*/ 325223 w 491355"/>
                <a:gd name="connsiteY46" fmla="*/ 124960 h 583294"/>
                <a:gd name="connsiteX47" fmla="*/ 319616 w 491355"/>
                <a:gd name="connsiteY47" fmla="*/ 119361 h 583294"/>
                <a:gd name="connsiteX48" fmla="*/ 315522 w 491355"/>
                <a:gd name="connsiteY48" fmla="*/ 117672 h 583294"/>
                <a:gd name="connsiteX49" fmla="*/ 214591 w 491355"/>
                <a:gd name="connsiteY49" fmla="*/ 82921 h 583294"/>
                <a:gd name="connsiteX50" fmla="*/ 208717 w 491355"/>
                <a:gd name="connsiteY50" fmla="*/ 88787 h 583294"/>
                <a:gd name="connsiteX51" fmla="*/ 208717 w 491355"/>
                <a:gd name="connsiteY51" fmla="*/ 121138 h 583294"/>
                <a:gd name="connsiteX52" fmla="*/ 214591 w 491355"/>
                <a:gd name="connsiteY52" fmla="*/ 127004 h 583294"/>
                <a:gd name="connsiteX53" fmla="*/ 222512 w 491355"/>
                <a:gd name="connsiteY53" fmla="*/ 127004 h 583294"/>
                <a:gd name="connsiteX54" fmla="*/ 228387 w 491355"/>
                <a:gd name="connsiteY54" fmla="*/ 121138 h 583294"/>
                <a:gd name="connsiteX55" fmla="*/ 228387 w 491355"/>
                <a:gd name="connsiteY55" fmla="*/ 88787 h 583294"/>
                <a:gd name="connsiteX56" fmla="*/ 222512 w 491355"/>
                <a:gd name="connsiteY56" fmla="*/ 82921 h 583294"/>
                <a:gd name="connsiteX57" fmla="*/ 249125 w 491355"/>
                <a:gd name="connsiteY57" fmla="*/ 0 h 583294"/>
                <a:gd name="connsiteX58" fmla="*/ 430337 w 491355"/>
                <a:gd name="connsiteY58" fmla="*/ 92342 h 583294"/>
                <a:gd name="connsiteX59" fmla="*/ 490504 w 491355"/>
                <a:gd name="connsiteY59" fmla="*/ 347239 h 583294"/>
                <a:gd name="connsiteX60" fmla="*/ 488368 w 491355"/>
                <a:gd name="connsiteY60" fmla="*/ 366436 h 583294"/>
                <a:gd name="connsiteX61" fmla="*/ 471279 w 491355"/>
                <a:gd name="connsiteY61" fmla="*/ 375502 h 583294"/>
                <a:gd name="connsiteX62" fmla="*/ 443421 w 491355"/>
                <a:gd name="connsiteY62" fmla="*/ 375502 h 583294"/>
                <a:gd name="connsiteX63" fmla="*/ 395448 w 491355"/>
                <a:gd name="connsiteY63" fmla="*/ 517081 h 583294"/>
                <a:gd name="connsiteX64" fmla="*/ 335548 w 491355"/>
                <a:gd name="connsiteY64" fmla="*/ 517259 h 583294"/>
                <a:gd name="connsiteX65" fmla="*/ 310894 w 491355"/>
                <a:gd name="connsiteY65" fmla="*/ 527391 h 583294"/>
                <a:gd name="connsiteX66" fmla="*/ 300569 w 491355"/>
                <a:gd name="connsiteY66" fmla="*/ 552010 h 583294"/>
                <a:gd name="connsiteX67" fmla="*/ 300569 w 491355"/>
                <a:gd name="connsiteY67" fmla="*/ 568452 h 583294"/>
                <a:gd name="connsiteX68" fmla="*/ 285705 w 491355"/>
                <a:gd name="connsiteY68" fmla="*/ 583294 h 583294"/>
                <a:gd name="connsiteX69" fmla="*/ 104315 w 491355"/>
                <a:gd name="connsiteY69" fmla="*/ 583294 h 583294"/>
                <a:gd name="connsiteX70" fmla="*/ 89362 w 491355"/>
                <a:gd name="connsiteY70" fmla="*/ 568452 h 583294"/>
                <a:gd name="connsiteX71" fmla="*/ 89362 w 491355"/>
                <a:gd name="connsiteY71" fmla="*/ 458601 h 583294"/>
                <a:gd name="connsiteX72" fmla="*/ 69603 w 491355"/>
                <a:gd name="connsiteY72" fmla="*/ 413096 h 583294"/>
                <a:gd name="connsiteX73" fmla="*/ 1159 w 491355"/>
                <a:gd name="connsiteY73" fmla="*/ 186196 h 583294"/>
                <a:gd name="connsiteX74" fmla="*/ 249125 w 491355"/>
                <a:gd name="connsiteY74" fmla="*/ 0 h 58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91355" h="583294">
                  <a:moveTo>
                    <a:pt x="218510" y="191021"/>
                  </a:moveTo>
                  <a:cubicBezTo>
                    <a:pt x="258561" y="191021"/>
                    <a:pt x="291225" y="223638"/>
                    <a:pt x="291225" y="263631"/>
                  </a:cubicBezTo>
                  <a:cubicBezTo>
                    <a:pt x="291225" y="285760"/>
                    <a:pt x="281168" y="306467"/>
                    <a:pt x="263723" y="320332"/>
                  </a:cubicBezTo>
                  <a:cubicBezTo>
                    <a:pt x="261320" y="322198"/>
                    <a:pt x="259985" y="325042"/>
                    <a:pt x="259985" y="327975"/>
                  </a:cubicBezTo>
                  <a:lnTo>
                    <a:pt x="259985" y="346994"/>
                  </a:lnTo>
                  <a:cubicBezTo>
                    <a:pt x="259985" y="359614"/>
                    <a:pt x="249750" y="369834"/>
                    <a:pt x="237111" y="369834"/>
                  </a:cubicBezTo>
                  <a:lnTo>
                    <a:pt x="199997" y="369834"/>
                  </a:lnTo>
                  <a:cubicBezTo>
                    <a:pt x="187359" y="369834"/>
                    <a:pt x="177123" y="359614"/>
                    <a:pt x="177123" y="346994"/>
                  </a:cubicBezTo>
                  <a:lnTo>
                    <a:pt x="177123" y="327975"/>
                  </a:lnTo>
                  <a:cubicBezTo>
                    <a:pt x="177123" y="325042"/>
                    <a:pt x="175788" y="322198"/>
                    <a:pt x="173474" y="320332"/>
                  </a:cubicBezTo>
                  <a:cubicBezTo>
                    <a:pt x="153449" y="304512"/>
                    <a:pt x="143391" y="279894"/>
                    <a:pt x="146506" y="254565"/>
                  </a:cubicBezTo>
                  <a:cubicBezTo>
                    <a:pt x="150422" y="221682"/>
                    <a:pt x="177212" y="195198"/>
                    <a:pt x="210144" y="191554"/>
                  </a:cubicBezTo>
                  <a:cubicBezTo>
                    <a:pt x="212992" y="191199"/>
                    <a:pt x="215751" y="191021"/>
                    <a:pt x="218510" y="191021"/>
                  </a:cubicBezTo>
                  <a:close/>
                  <a:moveTo>
                    <a:pt x="208005" y="172064"/>
                  </a:moveTo>
                  <a:cubicBezTo>
                    <a:pt x="166084" y="176686"/>
                    <a:pt x="132084" y="210370"/>
                    <a:pt x="127011" y="252142"/>
                  </a:cubicBezTo>
                  <a:cubicBezTo>
                    <a:pt x="123273" y="282715"/>
                    <a:pt x="134665" y="312400"/>
                    <a:pt x="157539" y="332575"/>
                  </a:cubicBezTo>
                  <a:lnTo>
                    <a:pt x="157539" y="346972"/>
                  </a:lnTo>
                  <a:cubicBezTo>
                    <a:pt x="157539" y="365636"/>
                    <a:pt x="169733" y="381368"/>
                    <a:pt x="186644" y="387056"/>
                  </a:cubicBezTo>
                  <a:lnTo>
                    <a:pt x="186644" y="403231"/>
                  </a:lnTo>
                  <a:cubicBezTo>
                    <a:pt x="186644" y="412296"/>
                    <a:pt x="193942" y="419673"/>
                    <a:pt x="203020" y="419673"/>
                  </a:cubicBezTo>
                  <a:lnTo>
                    <a:pt x="234083" y="419673"/>
                  </a:lnTo>
                  <a:cubicBezTo>
                    <a:pt x="243161" y="419673"/>
                    <a:pt x="250549" y="412296"/>
                    <a:pt x="250549" y="403231"/>
                  </a:cubicBezTo>
                  <a:lnTo>
                    <a:pt x="250549" y="387056"/>
                  </a:lnTo>
                  <a:cubicBezTo>
                    <a:pt x="267370" y="381368"/>
                    <a:pt x="279564" y="365636"/>
                    <a:pt x="279564" y="346972"/>
                  </a:cubicBezTo>
                  <a:lnTo>
                    <a:pt x="279564" y="332575"/>
                  </a:lnTo>
                  <a:cubicBezTo>
                    <a:pt x="299501" y="315066"/>
                    <a:pt x="310805" y="290181"/>
                    <a:pt x="310805" y="263607"/>
                  </a:cubicBezTo>
                  <a:cubicBezTo>
                    <a:pt x="310805" y="209303"/>
                    <a:pt x="263721" y="165843"/>
                    <a:pt x="208005" y="172064"/>
                  </a:cubicBezTo>
                  <a:close/>
                  <a:moveTo>
                    <a:pt x="121581" y="119627"/>
                  </a:moveTo>
                  <a:cubicBezTo>
                    <a:pt x="120068" y="119627"/>
                    <a:pt x="118555" y="120249"/>
                    <a:pt x="117487" y="121316"/>
                  </a:cubicBezTo>
                  <a:lnTo>
                    <a:pt x="111880" y="126915"/>
                  </a:lnTo>
                  <a:cubicBezTo>
                    <a:pt x="109566" y="129137"/>
                    <a:pt x="109566" y="132870"/>
                    <a:pt x="111880" y="135181"/>
                  </a:cubicBezTo>
                  <a:lnTo>
                    <a:pt x="129058" y="152334"/>
                  </a:lnTo>
                  <a:cubicBezTo>
                    <a:pt x="130126" y="153400"/>
                    <a:pt x="131639" y="154022"/>
                    <a:pt x="133152" y="154022"/>
                  </a:cubicBezTo>
                  <a:cubicBezTo>
                    <a:pt x="134754" y="154022"/>
                    <a:pt x="136267" y="153400"/>
                    <a:pt x="137335" y="152334"/>
                  </a:cubicBezTo>
                  <a:lnTo>
                    <a:pt x="142942" y="146735"/>
                  </a:lnTo>
                  <a:cubicBezTo>
                    <a:pt x="145168" y="144424"/>
                    <a:pt x="145168" y="140691"/>
                    <a:pt x="142942" y="138469"/>
                  </a:cubicBezTo>
                  <a:lnTo>
                    <a:pt x="125765" y="121316"/>
                  </a:lnTo>
                  <a:cubicBezTo>
                    <a:pt x="124697" y="120249"/>
                    <a:pt x="123184" y="119627"/>
                    <a:pt x="121581" y="119627"/>
                  </a:cubicBezTo>
                  <a:close/>
                  <a:moveTo>
                    <a:pt x="315522" y="117672"/>
                  </a:moveTo>
                  <a:cubicBezTo>
                    <a:pt x="313920" y="117672"/>
                    <a:pt x="312496" y="118294"/>
                    <a:pt x="311339" y="119361"/>
                  </a:cubicBezTo>
                  <a:lnTo>
                    <a:pt x="294250" y="136514"/>
                  </a:lnTo>
                  <a:cubicBezTo>
                    <a:pt x="291936" y="138825"/>
                    <a:pt x="291936" y="142468"/>
                    <a:pt x="294250" y="144779"/>
                  </a:cubicBezTo>
                  <a:lnTo>
                    <a:pt x="299768" y="150378"/>
                  </a:lnTo>
                  <a:cubicBezTo>
                    <a:pt x="300925" y="151445"/>
                    <a:pt x="302349" y="152067"/>
                    <a:pt x="303951" y="152067"/>
                  </a:cubicBezTo>
                  <a:cubicBezTo>
                    <a:pt x="305464" y="152067"/>
                    <a:pt x="306977" y="151445"/>
                    <a:pt x="308045" y="150378"/>
                  </a:cubicBezTo>
                  <a:lnTo>
                    <a:pt x="325223" y="133225"/>
                  </a:lnTo>
                  <a:cubicBezTo>
                    <a:pt x="327537" y="130915"/>
                    <a:pt x="327537" y="127271"/>
                    <a:pt x="325223" y="124960"/>
                  </a:cubicBezTo>
                  <a:lnTo>
                    <a:pt x="319616" y="119361"/>
                  </a:lnTo>
                  <a:cubicBezTo>
                    <a:pt x="318548" y="118294"/>
                    <a:pt x="317035" y="117672"/>
                    <a:pt x="315522" y="117672"/>
                  </a:cubicBezTo>
                  <a:close/>
                  <a:moveTo>
                    <a:pt x="214591" y="82921"/>
                  </a:moveTo>
                  <a:cubicBezTo>
                    <a:pt x="211387" y="82921"/>
                    <a:pt x="208717" y="85588"/>
                    <a:pt x="208717" y="88787"/>
                  </a:cubicBezTo>
                  <a:lnTo>
                    <a:pt x="208717" y="121138"/>
                  </a:lnTo>
                  <a:cubicBezTo>
                    <a:pt x="208717" y="124427"/>
                    <a:pt x="211387" y="127004"/>
                    <a:pt x="214591" y="127004"/>
                  </a:cubicBezTo>
                  <a:lnTo>
                    <a:pt x="222512" y="127004"/>
                  </a:lnTo>
                  <a:cubicBezTo>
                    <a:pt x="225716" y="127004"/>
                    <a:pt x="228387" y="124427"/>
                    <a:pt x="228387" y="121138"/>
                  </a:cubicBezTo>
                  <a:lnTo>
                    <a:pt x="228387" y="88787"/>
                  </a:lnTo>
                  <a:cubicBezTo>
                    <a:pt x="228387" y="85588"/>
                    <a:pt x="225716" y="82921"/>
                    <a:pt x="222512" y="82921"/>
                  </a:cubicBezTo>
                  <a:close/>
                  <a:moveTo>
                    <a:pt x="249125" y="0"/>
                  </a:moveTo>
                  <a:cubicBezTo>
                    <a:pt x="328071" y="0"/>
                    <a:pt x="396427" y="37506"/>
                    <a:pt x="430337" y="92342"/>
                  </a:cubicBezTo>
                  <a:cubicBezTo>
                    <a:pt x="449384" y="116961"/>
                    <a:pt x="478489" y="280404"/>
                    <a:pt x="490504" y="347239"/>
                  </a:cubicBezTo>
                  <a:cubicBezTo>
                    <a:pt x="491661" y="353905"/>
                    <a:pt x="492195" y="360748"/>
                    <a:pt x="488368" y="366436"/>
                  </a:cubicBezTo>
                  <a:cubicBezTo>
                    <a:pt x="484452" y="372124"/>
                    <a:pt x="478044" y="375502"/>
                    <a:pt x="471279" y="375502"/>
                  </a:cubicBezTo>
                  <a:lnTo>
                    <a:pt x="443421" y="375502"/>
                  </a:lnTo>
                  <a:cubicBezTo>
                    <a:pt x="431761" y="455046"/>
                    <a:pt x="445735" y="510593"/>
                    <a:pt x="395448" y="517081"/>
                  </a:cubicBezTo>
                  <a:cubicBezTo>
                    <a:pt x="392243" y="517437"/>
                    <a:pt x="361270" y="517437"/>
                    <a:pt x="335548" y="517259"/>
                  </a:cubicBezTo>
                  <a:cubicBezTo>
                    <a:pt x="326291" y="517259"/>
                    <a:pt x="317391" y="520903"/>
                    <a:pt x="310894" y="527391"/>
                  </a:cubicBezTo>
                  <a:cubicBezTo>
                    <a:pt x="304307" y="533879"/>
                    <a:pt x="300569" y="542767"/>
                    <a:pt x="300569" y="552010"/>
                  </a:cubicBezTo>
                  <a:lnTo>
                    <a:pt x="300569" y="568452"/>
                  </a:lnTo>
                  <a:cubicBezTo>
                    <a:pt x="300569" y="576628"/>
                    <a:pt x="293983" y="583294"/>
                    <a:pt x="285705" y="583294"/>
                  </a:cubicBezTo>
                  <a:lnTo>
                    <a:pt x="104315" y="583294"/>
                  </a:lnTo>
                  <a:cubicBezTo>
                    <a:pt x="96037" y="583294"/>
                    <a:pt x="89362" y="576628"/>
                    <a:pt x="89362" y="568452"/>
                  </a:cubicBezTo>
                  <a:lnTo>
                    <a:pt x="89362" y="458601"/>
                  </a:lnTo>
                  <a:cubicBezTo>
                    <a:pt x="89362" y="441359"/>
                    <a:pt x="82242" y="424917"/>
                    <a:pt x="69603" y="413096"/>
                  </a:cubicBezTo>
                  <a:cubicBezTo>
                    <a:pt x="37472" y="383056"/>
                    <a:pt x="-7831" y="348306"/>
                    <a:pt x="1159" y="186196"/>
                  </a:cubicBezTo>
                  <a:cubicBezTo>
                    <a:pt x="10326" y="20619"/>
                    <a:pt x="136534" y="0"/>
                    <a:pt x="2491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矩形 22"/>
            <p:cNvSpPr/>
            <p:nvPr/>
          </p:nvSpPr>
          <p:spPr>
            <a:xfrm>
              <a:off x="2894793" y="1548365"/>
              <a:ext cx="1944104" cy="461665"/>
            </a:xfrm>
            <a:prstGeom prst="rect">
              <a:avLst/>
            </a:prstGeom>
          </p:spPr>
          <p:txBody>
            <a:bodyPr wrap="square">
              <a:spAutoFit/>
            </a:bodyPr>
            <a:lstStyle/>
            <a:p>
              <a:pPr algn="ctr"/>
              <a:r>
                <a:rPr lang="zh-CN" altLang="en-US" sz="2400" b="1" dirty="0">
                  <a:ln w="0"/>
                  <a:solidFill>
                    <a:srgbClr val="0070C0"/>
                  </a:solidFill>
                  <a:latin typeface="微软雅黑" panose="020B0503020204020204" charset="-122"/>
                  <a:ea typeface="微软雅黑" panose="020B0503020204020204" charset="-122"/>
                </a:rPr>
                <a:t>国家</a:t>
              </a:r>
              <a:r>
                <a:rPr lang="en-US" altLang="zh-CN" sz="2400" b="1" dirty="0">
                  <a:ln w="0"/>
                  <a:solidFill>
                    <a:srgbClr val="0070C0"/>
                  </a:solidFill>
                  <a:latin typeface="微软雅黑" panose="020B0503020204020204" charset="-122"/>
                  <a:ea typeface="微软雅黑" panose="020B0503020204020204" charset="-122"/>
                </a:rPr>
                <a:t>1</a:t>
              </a:r>
              <a:r>
                <a:rPr lang="zh-CN" altLang="en-US" sz="2400" b="1" dirty="0">
                  <a:ln w="0"/>
                  <a:solidFill>
                    <a:srgbClr val="0070C0"/>
                  </a:solidFill>
                  <a:latin typeface="微软雅黑" panose="020B0503020204020204" charset="-122"/>
                  <a:ea typeface="微软雅黑" panose="020B0503020204020204" charset="-122"/>
                </a:rPr>
                <a:t>类新药</a:t>
              </a:r>
              <a:endParaRPr lang="zh-CN" altLang="en-US" sz="2400" b="1" dirty="0">
                <a:ln w="0"/>
                <a:solidFill>
                  <a:srgbClr val="0070C0"/>
                </a:solidFill>
                <a:latin typeface="微软雅黑" panose="020B0503020204020204" charset="-122"/>
                <a:ea typeface="微软雅黑" panose="020B0503020204020204" charset="-122"/>
              </a:endParaRPr>
            </a:p>
          </p:txBody>
        </p:sp>
      </p:grpSp>
      <p:grpSp>
        <p:nvGrpSpPr>
          <p:cNvPr id="25" name="组合 24"/>
          <p:cNvGrpSpPr/>
          <p:nvPr/>
        </p:nvGrpSpPr>
        <p:grpSpPr>
          <a:xfrm>
            <a:off x="4267346" y="3169665"/>
            <a:ext cx="2690694" cy="509940"/>
            <a:chOff x="5858135" y="1518701"/>
            <a:chExt cx="2690694" cy="509940"/>
          </a:xfrm>
        </p:grpSpPr>
        <p:sp>
          <p:nvSpPr>
            <p:cNvPr id="26" name="矩形 25"/>
            <p:cNvSpPr/>
            <p:nvPr/>
          </p:nvSpPr>
          <p:spPr>
            <a:xfrm>
              <a:off x="6398757" y="1518701"/>
              <a:ext cx="2150072" cy="461665"/>
            </a:xfrm>
            <a:prstGeom prst="rect">
              <a:avLst/>
            </a:prstGeom>
          </p:spPr>
          <p:txBody>
            <a:bodyPr wrap="square">
              <a:spAutoFit/>
            </a:bodyPr>
            <a:lstStyle/>
            <a:p>
              <a:pPr algn="ctr"/>
              <a:r>
                <a:rPr lang="zh-CN" altLang="en-US" sz="2400" b="1" dirty="0">
                  <a:ln w="0"/>
                  <a:solidFill>
                    <a:srgbClr val="0070C0"/>
                  </a:solidFill>
                  <a:latin typeface="微软雅黑" panose="020B0503020204020204" charset="-122"/>
                  <a:ea typeface="微软雅黑" panose="020B0503020204020204" charset="-122"/>
                </a:rPr>
                <a:t>自主知识产权</a:t>
              </a:r>
              <a:endParaRPr lang="zh-CN" altLang="en-US" sz="2400" b="1" dirty="0">
                <a:ln w="0"/>
                <a:solidFill>
                  <a:srgbClr val="0070C0"/>
                </a:solidFill>
                <a:latin typeface="微软雅黑" panose="020B0503020204020204" charset="-122"/>
                <a:ea typeface="微软雅黑" panose="020B0503020204020204" charset="-122"/>
              </a:endParaRPr>
            </a:p>
          </p:txBody>
        </p:sp>
        <p:sp>
          <p:nvSpPr>
            <p:cNvPr id="27" name="diploma_245979"/>
            <p:cNvSpPr/>
            <p:nvPr/>
          </p:nvSpPr>
          <p:spPr>
            <a:xfrm>
              <a:off x="5858135" y="1527083"/>
              <a:ext cx="376642" cy="501558"/>
            </a:xfrm>
            <a:custGeom>
              <a:avLst/>
              <a:gdLst>
                <a:gd name="connsiteX0" fmla="*/ 336447 w 455711"/>
                <a:gd name="connsiteY0" fmla="*/ 467984 h 606722"/>
                <a:gd name="connsiteX1" fmla="*/ 309477 w 455711"/>
                <a:gd name="connsiteY1" fmla="*/ 482025 h 606722"/>
                <a:gd name="connsiteX2" fmla="*/ 323719 w 455711"/>
                <a:gd name="connsiteY2" fmla="*/ 506731 h 606722"/>
                <a:gd name="connsiteX3" fmla="*/ 325410 w 455711"/>
                <a:gd name="connsiteY3" fmla="*/ 500599 h 606722"/>
                <a:gd name="connsiteX4" fmla="*/ 332442 w 455711"/>
                <a:gd name="connsiteY4" fmla="*/ 491445 h 606722"/>
                <a:gd name="connsiteX5" fmla="*/ 344013 w 455711"/>
                <a:gd name="connsiteY5" fmla="*/ 489935 h 606722"/>
                <a:gd name="connsiteX6" fmla="*/ 350066 w 455711"/>
                <a:gd name="connsiteY6" fmla="*/ 491534 h 606722"/>
                <a:gd name="connsiteX7" fmla="*/ 240848 w 455711"/>
                <a:gd name="connsiteY7" fmla="*/ 467984 h 606722"/>
                <a:gd name="connsiteX8" fmla="*/ 227229 w 455711"/>
                <a:gd name="connsiteY8" fmla="*/ 491534 h 606722"/>
                <a:gd name="connsiteX9" fmla="*/ 233282 w 455711"/>
                <a:gd name="connsiteY9" fmla="*/ 489935 h 606722"/>
                <a:gd name="connsiteX10" fmla="*/ 237198 w 455711"/>
                <a:gd name="connsiteY10" fmla="*/ 489401 h 606722"/>
                <a:gd name="connsiteX11" fmla="*/ 244853 w 455711"/>
                <a:gd name="connsiteY11" fmla="*/ 491445 h 606722"/>
                <a:gd name="connsiteX12" fmla="*/ 251885 w 455711"/>
                <a:gd name="connsiteY12" fmla="*/ 500599 h 606722"/>
                <a:gd name="connsiteX13" fmla="*/ 253577 w 455711"/>
                <a:gd name="connsiteY13" fmla="*/ 506731 h 606722"/>
                <a:gd name="connsiteX14" fmla="*/ 267819 w 455711"/>
                <a:gd name="connsiteY14" fmla="*/ 482025 h 606722"/>
                <a:gd name="connsiteX15" fmla="*/ 240848 w 455711"/>
                <a:gd name="connsiteY15" fmla="*/ 467984 h 606722"/>
                <a:gd name="connsiteX16" fmla="*/ 288648 w 455711"/>
                <a:gd name="connsiteY16" fmla="*/ 364008 h 606722"/>
                <a:gd name="connsiteX17" fmla="*/ 243073 w 455711"/>
                <a:gd name="connsiteY17" fmla="*/ 409509 h 606722"/>
                <a:gd name="connsiteX18" fmla="*/ 288648 w 455711"/>
                <a:gd name="connsiteY18" fmla="*/ 455009 h 606722"/>
                <a:gd name="connsiteX19" fmla="*/ 334222 w 455711"/>
                <a:gd name="connsiteY19" fmla="*/ 409509 h 606722"/>
                <a:gd name="connsiteX20" fmla="*/ 288648 w 455711"/>
                <a:gd name="connsiteY20" fmla="*/ 364008 h 606722"/>
                <a:gd name="connsiteX21" fmla="*/ 288648 w 455711"/>
                <a:gd name="connsiteY21" fmla="*/ 333704 h 606722"/>
                <a:gd name="connsiteX22" fmla="*/ 364575 w 455711"/>
                <a:gd name="connsiteY22" fmla="*/ 409509 h 606722"/>
                <a:gd name="connsiteX23" fmla="*/ 356742 w 455711"/>
                <a:gd name="connsiteY23" fmla="*/ 442479 h 606722"/>
                <a:gd name="connsiteX24" fmla="*/ 394751 w 455711"/>
                <a:gd name="connsiteY24" fmla="*/ 508064 h 606722"/>
                <a:gd name="connsiteX25" fmla="*/ 393594 w 455711"/>
                <a:gd name="connsiteY25" fmla="*/ 524860 h 606722"/>
                <a:gd name="connsiteX26" fmla="*/ 377660 w 455711"/>
                <a:gd name="connsiteY26" fmla="*/ 530281 h 606722"/>
                <a:gd name="connsiteX27" fmla="*/ 350778 w 455711"/>
                <a:gd name="connsiteY27" fmla="*/ 523171 h 606722"/>
                <a:gd name="connsiteX28" fmla="*/ 343568 w 455711"/>
                <a:gd name="connsiteY28" fmla="*/ 549921 h 606722"/>
                <a:gd name="connsiteX29" fmla="*/ 330929 w 455711"/>
                <a:gd name="connsiteY29" fmla="*/ 561029 h 606722"/>
                <a:gd name="connsiteX30" fmla="*/ 328970 w 455711"/>
                <a:gd name="connsiteY30" fmla="*/ 561207 h 606722"/>
                <a:gd name="connsiteX31" fmla="*/ 315796 w 455711"/>
                <a:gd name="connsiteY31" fmla="*/ 553564 h 606722"/>
                <a:gd name="connsiteX32" fmla="*/ 288648 w 455711"/>
                <a:gd name="connsiteY32" fmla="*/ 506642 h 606722"/>
                <a:gd name="connsiteX33" fmla="*/ 261499 w 455711"/>
                <a:gd name="connsiteY33" fmla="*/ 553564 h 606722"/>
                <a:gd name="connsiteX34" fmla="*/ 248325 w 455711"/>
                <a:gd name="connsiteY34" fmla="*/ 561207 h 606722"/>
                <a:gd name="connsiteX35" fmla="*/ 246367 w 455711"/>
                <a:gd name="connsiteY35" fmla="*/ 561029 h 606722"/>
                <a:gd name="connsiteX36" fmla="*/ 233727 w 455711"/>
                <a:gd name="connsiteY36" fmla="*/ 549921 h 606722"/>
                <a:gd name="connsiteX37" fmla="*/ 226517 w 455711"/>
                <a:gd name="connsiteY37" fmla="*/ 523171 h 606722"/>
                <a:gd name="connsiteX38" fmla="*/ 199635 w 455711"/>
                <a:gd name="connsiteY38" fmla="*/ 530370 h 606722"/>
                <a:gd name="connsiteX39" fmla="*/ 183702 w 455711"/>
                <a:gd name="connsiteY39" fmla="*/ 524949 h 606722"/>
                <a:gd name="connsiteX40" fmla="*/ 182545 w 455711"/>
                <a:gd name="connsiteY40" fmla="*/ 508064 h 606722"/>
                <a:gd name="connsiteX41" fmla="*/ 220553 w 455711"/>
                <a:gd name="connsiteY41" fmla="*/ 442479 h 606722"/>
                <a:gd name="connsiteX42" fmla="*/ 212720 w 455711"/>
                <a:gd name="connsiteY42" fmla="*/ 409509 h 606722"/>
                <a:gd name="connsiteX43" fmla="*/ 288648 w 455711"/>
                <a:gd name="connsiteY43" fmla="*/ 333704 h 606722"/>
                <a:gd name="connsiteX44" fmla="*/ 91100 w 455711"/>
                <a:gd name="connsiteY44" fmla="*/ 318533 h 606722"/>
                <a:gd name="connsiteX45" fmla="*/ 182270 w 455711"/>
                <a:gd name="connsiteY45" fmla="*/ 318533 h 606722"/>
                <a:gd name="connsiteX46" fmla="*/ 182270 w 455711"/>
                <a:gd name="connsiteY46" fmla="*/ 348806 h 606722"/>
                <a:gd name="connsiteX47" fmla="*/ 91100 w 455711"/>
                <a:gd name="connsiteY47" fmla="*/ 348806 h 606722"/>
                <a:gd name="connsiteX48" fmla="*/ 91100 w 455711"/>
                <a:gd name="connsiteY48" fmla="*/ 257846 h 606722"/>
                <a:gd name="connsiteX49" fmla="*/ 364541 w 455711"/>
                <a:gd name="connsiteY49" fmla="*/ 257846 h 606722"/>
                <a:gd name="connsiteX50" fmla="*/ 364541 w 455711"/>
                <a:gd name="connsiteY50" fmla="*/ 288189 h 606722"/>
                <a:gd name="connsiteX51" fmla="*/ 91100 w 455711"/>
                <a:gd name="connsiteY51" fmla="*/ 288189 h 606722"/>
                <a:gd name="connsiteX52" fmla="*/ 91100 w 455711"/>
                <a:gd name="connsiteY52" fmla="*/ 197231 h 606722"/>
                <a:gd name="connsiteX53" fmla="*/ 364541 w 455711"/>
                <a:gd name="connsiteY53" fmla="*/ 197231 h 606722"/>
                <a:gd name="connsiteX54" fmla="*/ 364541 w 455711"/>
                <a:gd name="connsiteY54" fmla="*/ 227504 h 606722"/>
                <a:gd name="connsiteX55" fmla="*/ 91100 w 455711"/>
                <a:gd name="connsiteY55" fmla="*/ 227504 h 606722"/>
                <a:gd name="connsiteX56" fmla="*/ 318998 w 455711"/>
                <a:gd name="connsiteY56" fmla="*/ 45502 h 606722"/>
                <a:gd name="connsiteX57" fmla="*/ 318998 w 455711"/>
                <a:gd name="connsiteY57" fmla="*/ 136506 h 606722"/>
                <a:gd name="connsiteX58" fmla="*/ 410140 w 455711"/>
                <a:gd name="connsiteY58" fmla="*/ 136506 h 606722"/>
                <a:gd name="connsiteX59" fmla="*/ 30440 w 455711"/>
                <a:gd name="connsiteY59" fmla="*/ 30305 h 606722"/>
                <a:gd name="connsiteX60" fmla="*/ 30440 w 455711"/>
                <a:gd name="connsiteY60" fmla="*/ 576328 h 606722"/>
                <a:gd name="connsiteX61" fmla="*/ 425360 w 455711"/>
                <a:gd name="connsiteY61" fmla="*/ 576328 h 606722"/>
                <a:gd name="connsiteX62" fmla="*/ 425360 w 455711"/>
                <a:gd name="connsiteY62" fmla="*/ 166811 h 606722"/>
                <a:gd name="connsiteX63" fmla="*/ 303867 w 455711"/>
                <a:gd name="connsiteY63" fmla="*/ 166811 h 606722"/>
                <a:gd name="connsiteX64" fmla="*/ 288647 w 455711"/>
                <a:gd name="connsiteY64" fmla="*/ 151703 h 606722"/>
                <a:gd name="connsiteX65" fmla="*/ 288647 w 455711"/>
                <a:gd name="connsiteY65" fmla="*/ 30305 h 606722"/>
                <a:gd name="connsiteX66" fmla="*/ 30440 w 455711"/>
                <a:gd name="connsiteY66" fmla="*/ 0 h 606722"/>
                <a:gd name="connsiteX67" fmla="*/ 303867 w 455711"/>
                <a:gd name="connsiteY67" fmla="*/ 0 h 606722"/>
                <a:gd name="connsiteX68" fmla="*/ 325317 w 455711"/>
                <a:gd name="connsiteY68" fmla="*/ 8887 h 606722"/>
                <a:gd name="connsiteX69" fmla="*/ 446811 w 455711"/>
                <a:gd name="connsiteY69" fmla="*/ 130196 h 606722"/>
                <a:gd name="connsiteX70" fmla="*/ 455711 w 455711"/>
                <a:gd name="connsiteY70" fmla="*/ 151703 h 606722"/>
                <a:gd name="connsiteX71" fmla="*/ 455711 w 455711"/>
                <a:gd name="connsiteY71" fmla="*/ 576328 h 606722"/>
                <a:gd name="connsiteX72" fmla="*/ 425360 w 455711"/>
                <a:gd name="connsiteY72" fmla="*/ 606722 h 606722"/>
                <a:gd name="connsiteX73" fmla="*/ 30440 w 455711"/>
                <a:gd name="connsiteY73" fmla="*/ 606722 h 606722"/>
                <a:gd name="connsiteX74" fmla="*/ 0 w 455711"/>
                <a:gd name="connsiteY74" fmla="*/ 576328 h 606722"/>
                <a:gd name="connsiteX75" fmla="*/ 0 w 455711"/>
                <a:gd name="connsiteY75" fmla="*/ 30305 h 606722"/>
                <a:gd name="connsiteX76" fmla="*/ 30440 w 455711"/>
                <a:gd name="connsiteY7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55711" h="606722">
                  <a:moveTo>
                    <a:pt x="336447" y="467984"/>
                  </a:moveTo>
                  <a:cubicBezTo>
                    <a:pt x="328614" y="474383"/>
                    <a:pt x="319535" y="479182"/>
                    <a:pt x="309477" y="482025"/>
                  </a:cubicBezTo>
                  <a:lnTo>
                    <a:pt x="323719" y="506731"/>
                  </a:lnTo>
                  <a:lnTo>
                    <a:pt x="325410" y="500599"/>
                  </a:lnTo>
                  <a:cubicBezTo>
                    <a:pt x="326389" y="496777"/>
                    <a:pt x="328970" y="493400"/>
                    <a:pt x="332442" y="491445"/>
                  </a:cubicBezTo>
                  <a:cubicBezTo>
                    <a:pt x="336002" y="489401"/>
                    <a:pt x="340097" y="488868"/>
                    <a:pt x="344013" y="489935"/>
                  </a:cubicBezTo>
                  <a:lnTo>
                    <a:pt x="350066" y="491534"/>
                  </a:lnTo>
                  <a:close/>
                  <a:moveTo>
                    <a:pt x="240848" y="467984"/>
                  </a:moveTo>
                  <a:lnTo>
                    <a:pt x="227229" y="491534"/>
                  </a:lnTo>
                  <a:lnTo>
                    <a:pt x="233282" y="489935"/>
                  </a:lnTo>
                  <a:cubicBezTo>
                    <a:pt x="234617" y="489579"/>
                    <a:pt x="235952" y="489401"/>
                    <a:pt x="237198" y="489401"/>
                  </a:cubicBezTo>
                  <a:cubicBezTo>
                    <a:pt x="239869" y="489401"/>
                    <a:pt x="242539" y="490112"/>
                    <a:pt x="244853" y="491445"/>
                  </a:cubicBezTo>
                  <a:cubicBezTo>
                    <a:pt x="248325" y="493400"/>
                    <a:pt x="250906" y="496777"/>
                    <a:pt x="251885" y="500599"/>
                  </a:cubicBezTo>
                  <a:lnTo>
                    <a:pt x="253577" y="506731"/>
                  </a:lnTo>
                  <a:lnTo>
                    <a:pt x="267819" y="482025"/>
                  </a:lnTo>
                  <a:cubicBezTo>
                    <a:pt x="257760" y="479182"/>
                    <a:pt x="248681" y="474383"/>
                    <a:pt x="240848" y="467984"/>
                  </a:cubicBezTo>
                  <a:close/>
                  <a:moveTo>
                    <a:pt x="288648" y="364008"/>
                  </a:moveTo>
                  <a:cubicBezTo>
                    <a:pt x="263546" y="364008"/>
                    <a:pt x="243073" y="384448"/>
                    <a:pt x="243073" y="409509"/>
                  </a:cubicBezTo>
                  <a:cubicBezTo>
                    <a:pt x="243073" y="434570"/>
                    <a:pt x="263546" y="455009"/>
                    <a:pt x="288648" y="455009"/>
                  </a:cubicBezTo>
                  <a:cubicBezTo>
                    <a:pt x="313749" y="455009"/>
                    <a:pt x="334222" y="434570"/>
                    <a:pt x="334222" y="409509"/>
                  </a:cubicBezTo>
                  <a:cubicBezTo>
                    <a:pt x="334222" y="384448"/>
                    <a:pt x="313749" y="364008"/>
                    <a:pt x="288648" y="364008"/>
                  </a:cubicBezTo>
                  <a:close/>
                  <a:moveTo>
                    <a:pt x="288648" y="333704"/>
                  </a:moveTo>
                  <a:cubicBezTo>
                    <a:pt x="330484" y="333704"/>
                    <a:pt x="364575" y="367741"/>
                    <a:pt x="364575" y="409509"/>
                  </a:cubicBezTo>
                  <a:cubicBezTo>
                    <a:pt x="364575" y="421328"/>
                    <a:pt x="361638" y="432437"/>
                    <a:pt x="356742" y="442479"/>
                  </a:cubicBezTo>
                  <a:lnTo>
                    <a:pt x="394751" y="508064"/>
                  </a:lnTo>
                  <a:cubicBezTo>
                    <a:pt x="397777" y="513396"/>
                    <a:pt x="397332" y="520061"/>
                    <a:pt x="393594" y="524860"/>
                  </a:cubicBezTo>
                  <a:cubicBezTo>
                    <a:pt x="389855" y="529748"/>
                    <a:pt x="383535" y="531969"/>
                    <a:pt x="377660" y="530281"/>
                  </a:cubicBezTo>
                  <a:lnTo>
                    <a:pt x="350778" y="523171"/>
                  </a:lnTo>
                  <a:lnTo>
                    <a:pt x="343568" y="549921"/>
                  </a:lnTo>
                  <a:cubicBezTo>
                    <a:pt x="342055" y="555875"/>
                    <a:pt x="336981" y="560229"/>
                    <a:pt x="330929" y="561029"/>
                  </a:cubicBezTo>
                  <a:cubicBezTo>
                    <a:pt x="330217" y="561118"/>
                    <a:pt x="329593" y="561207"/>
                    <a:pt x="328970" y="561207"/>
                  </a:cubicBezTo>
                  <a:cubicBezTo>
                    <a:pt x="323541" y="561207"/>
                    <a:pt x="318556" y="558363"/>
                    <a:pt x="315796" y="553564"/>
                  </a:cubicBezTo>
                  <a:lnTo>
                    <a:pt x="288648" y="506642"/>
                  </a:lnTo>
                  <a:lnTo>
                    <a:pt x="261499" y="553564"/>
                  </a:lnTo>
                  <a:cubicBezTo>
                    <a:pt x="258739" y="558363"/>
                    <a:pt x="253755" y="561207"/>
                    <a:pt x="248325" y="561207"/>
                  </a:cubicBezTo>
                  <a:cubicBezTo>
                    <a:pt x="247702" y="561207"/>
                    <a:pt x="246990" y="561118"/>
                    <a:pt x="246367" y="561029"/>
                  </a:cubicBezTo>
                  <a:cubicBezTo>
                    <a:pt x="240314" y="560229"/>
                    <a:pt x="235240" y="555875"/>
                    <a:pt x="233727" y="549921"/>
                  </a:cubicBezTo>
                  <a:lnTo>
                    <a:pt x="226517" y="523171"/>
                  </a:lnTo>
                  <a:lnTo>
                    <a:pt x="199635" y="530370"/>
                  </a:lnTo>
                  <a:cubicBezTo>
                    <a:pt x="193671" y="531969"/>
                    <a:pt x="187440" y="529836"/>
                    <a:pt x="183702" y="524949"/>
                  </a:cubicBezTo>
                  <a:cubicBezTo>
                    <a:pt x="179963" y="520061"/>
                    <a:pt x="179518" y="513396"/>
                    <a:pt x="182545" y="508064"/>
                  </a:cubicBezTo>
                  <a:lnTo>
                    <a:pt x="220553" y="442479"/>
                  </a:lnTo>
                  <a:cubicBezTo>
                    <a:pt x="215657" y="432437"/>
                    <a:pt x="212720" y="421328"/>
                    <a:pt x="212720" y="409509"/>
                  </a:cubicBezTo>
                  <a:cubicBezTo>
                    <a:pt x="212720" y="367741"/>
                    <a:pt x="246812" y="333704"/>
                    <a:pt x="288648" y="333704"/>
                  </a:cubicBezTo>
                  <a:close/>
                  <a:moveTo>
                    <a:pt x="91100" y="318533"/>
                  </a:moveTo>
                  <a:lnTo>
                    <a:pt x="182270" y="318533"/>
                  </a:lnTo>
                  <a:lnTo>
                    <a:pt x="182270" y="348806"/>
                  </a:lnTo>
                  <a:lnTo>
                    <a:pt x="91100" y="348806"/>
                  </a:lnTo>
                  <a:close/>
                  <a:moveTo>
                    <a:pt x="91100" y="257846"/>
                  </a:moveTo>
                  <a:lnTo>
                    <a:pt x="364541" y="257846"/>
                  </a:lnTo>
                  <a:lnTo>
                    <a:pt x="364541" y="288189"/>
                  </a:lnTo>
                  <a:lnTo>
                    <a:pt x="91100" y="288189"/>
                  </a:lnTo>
                  <a:close/>
                  <a:moveTo>
                    <a:pt x="91100" y="197231"/>
                  </a:moveTo>
                  <a:lnTo>
                    <a:pt x="364541" y="197231"/>
                  </a:lnTo>
                  <a:lnTo>
                    <a:pt x="364541" y="227504"/>
                  </a:lnTo>
                  <a:lnTo>
                    <a:pt x="91100" y="227504"/>
                  </a:lnTo>
                  <a:close/>
                  <a:moveTo>
                    <a:pt x="318998" y="45502"/>
                  </a:moveTo>
                  <a:lnTo>
                    <a:pt x="318998" y="136506"/>
                  </a:lnTo>
                  <a:lnTo>
                    <a:pt x="410140" y="136506"/>
                  </a:lnTo>
                  <a:close/>
                  <a:moveTo>
                    <a:pt x="30440" y="30305"/>
                  </a:moveTo>
                  <a:lnTo>
                    <a:pt x="30440" y="576328"/>
                  </a:lnTo>
                  <a:lnTo>
                    <a:pt x="425360" y="576328"/>
                  </a:lnTo>
                  <a:lnTo>
                    <a:pt x="425360" y="166811"/>
                  </a:lnTo>
                  <a:lnTo>
                    <a:pt x="303867" y="166811"/>
                  </a:lnTo>
                  <a:cubicBezTo>
                    <a:pt x="295411" y="166811"/>
                    <a:pt x="288647" y="160057"/>
                    <a:pt x="288647" y="151703"/>
                  </a:cubicBezTo>
                  <a:lnTo>
                    <a:pt x="288647" y="30305"/>
                  </a:lnTo>
                  <a:close/>
                  <a:moveTo>
                    <a:pt x="30440" y="0"/>
                  </a:moveTo>
                  <a:lnTo>
                    <a:pt x="303867" y="0"/>
                  </a:lnTo>
                  <a:cubicBezTo>
                    <a:pt x="311877" y="0"/>
                    <a:pt x="319621" y="3199"/>
                    <a:pt x="325317" y="8887"/>
                  </a:cubicBezTo>
                  <a:lnTo>
                    <a:pt x="446811" y="130196"/>
                  </a:lnTo>
                  <a:cubicBezTo>
                    <a:pt x="452507" y="135973"/>
                    <a:pt x="455711" y="143615"/>
                    <a:pt x="455711" y="151703"/>
                  </a:cubicBezTo>
                  <a:lnTo>
                    <a:pt x="455711" y="576328"/>
                  </a:lnTo>
                  <a:cubicBezTo>
                    <a:pt x="455711" y="593125"/>
                    <a:pt x="442182" y="606722"/>
                    <a:pt x="425360" y="606722"/>
                  </a:cubicBezTo>
                  <a:lnTo>
                    <a:pt x="30440" y="606722"/>
                  </a:lnTo>
                  <a:cubicBezTo>
                    <a:pt x="13618" y="606722"/>
                    <a:pt x="0" y="593125"/>
                    <a:pt x="0" y="576328"/>
                  </a:cubicBezTo>
                  <a:lnTo>
                    <a:pt x="0" y="30305"/>
                  </a:lnTo>
                  <a:cubicBezTo>
                    <a:pt x="0" y="13597"/>
                    <a:pt x="13618" y="0"/>
                    <a:pt x="304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组合 27"/>
          <p:cNvGrpSpPr/>
          <p:nvPr/>
        </p:nvGrpSpPr>
        <p:grpSpPr>
          <a:xfrm>
            <a:off x="4224250" y="3813890"/>
            <a:ext cx="5774273" cy="504729"/>
            <a:chOff x="2189894" y="2174621"/>
            <a:chExt cx="5774273" cy="504729"/>
          </a:xfrm>
        </p:grpSpPr>
        <p:sp>
          <p:nvSpPr>
            <p:cNvPr id="29" name="矩形 28"/>
            <p:cNvSpPr/>
            <p:nvPr/>
          </p:nvSpPr>
          <p:spPr>
            <a:xfrm>
              <a:off x="2840959" y="2174621"/>
              <a:ext cx="5123208" cy="4603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2400" b="1" dirty="0">
                  <a:ln w="0"/>
                  <a:solidFill>
                    <a:srgbClr val="0070C0"/>
                  </a:solidFill>
                  <a:latin typeface="微软雅黑" panose="020B0503020204020204" charset="-122"/>
                  <a:ea typeface="微软雅黑" panose="020B0503020204020204" charset="-122"/>
                  <a:sym typeface="+mn-ea"/>
                </a:rPr>
                <a:t>国家“</a:t>
              </a:r>
              <a:r>
                <a:rPr lang="zh-CN" altLang="en-US" sz="2400" b="1" dirty="0">
                  <a:ln w="0"/>
                  <a:solidFill>
                    <a:srgbClr val="C00000"/>
                  </a:solidFill>
                  <a:latin typeface="微软雅黑" panose="020B0503020204020204" charset="-122"/>
                  <a:ea typeface="微软雅黑" panose="020B0503020204020204" charset="-122"/>
                  <a:sym typeface="+mn-ea"/>
                </a:rPr>
                <a:t>重大新药创制</a:t>
              </a:r>
              <a:r>
                <a:rPr lang="zh-CN" altLang="en-US" sz="2400" b="1" dirty="0">
                  <a:ln w="0"/>
                  <a:solidFill>
                    <a:srgbClr val="0070C0"/>
                  </a:solidFill>
                  <a:latin typeface="微软雅黑" panose="020B0503020204020204" charset="-122"/>
                  <a:ea typeface="微软雅黑" panose="020B0503020204020204" charset="-122"/>
                  <a:sym typeface="+mn-ea"/>
                </a:rPr>
                <a:t>”科技专项</a:t>
              </a:r>
              <a:endParaRPr lang="zh-CN" altLang="en-US" sz="2400" b="1" dirty="0">
                <a:ln w="0"/>
                <a:solidFill>
                  <a:srgbClr val="0070C0"/>
                </a:solidFill>
                <a:latin typeface="微软雅黑" panose="020B0503020204020204" charset="-122"/>
                <a:ea typeface="微软雅黑" panose="020B0503020204020204" charset="-122"/>
                <a:sym typeface="+mn-ea"/>
              </a:endParaRPr>
            </a:p>
          </p:txBody>
        </p:sp>
        <p:sp>
          <p:nvSpPr>
            <p:cNvPr id="30" name="medal_162840"/>
            <p:cNvSpPr/>
            <p:nvPr/>
          </p:nvSpPr>
          <p:spPr>
            <a:xfrm>
              <a:off x="2189894" y="2204117"/>
              <a:ext cx="504755" cy="475233"/>
            </a:xfrm>
            <a:custGeom>
              <a:avLst/>
              <a:gdLst>
                <a:gd name="connsiteX0" fmla="*/ 141177 w 608398"/>
                <a:gd name="connsiteY0" fmla="*/ 400582 h 606933"/>
                <a:gd name="connsiteX1" fmla="*/ 58514 w 608398"/>
                <a:gd name="connsiteY1" fmla="*/ 483122 h 606933"/>
                <a:gd name="connsiteX2" fmla="*/ 95697 w 608398"/>
                <a:gd name="connsiteY2" fmla="*/ 495396 h 606933"/>
                <a:gd name="connsiteX3" fmla="*/ 108450 w 608398"/>
                <a:gd name="connsiteY3" fmla="*/ 507977 h 606933"/>
                <a:gd name="connsiteX4" fmla="*/ 123354 w 608398"/>
                <a:gd name="connsiteY4" fmla="*/ 549093 h 606933"/>
                <a:gd name="connsiteX5" fmla="*/ 202944 w 608398"/>
                <a:gd name="connsiteY5" fmla="*/ 469621 h 606933"/>
                <a:gd name="connsiteX6" fmla="*/ 174672 w 608398"/>
                <a:gd name="connsiteY6" fmla="*/ 465479 h 606933"/>
                <a:gd name="connsiteX7" fmla="*/ 151010 w 608398"/>
                <a:gd name="connsiteY7" fmla="*/ 420373 h 606933"/>
                <a:gd name="connsiteX8" fmla="*/ 146247 w 608398"/>
                <a:gd name="connsiteY8" fmla="*/ 402576 h 606933"/>
                <a:gd name="connsiteX9" fmla="*/ 141177 w 608398"/>
                <a:gd name="connsiteY9" fmla="*/ 400582 h 606933"/>
                <a:gd name="connsiteX10" fmla="*/ 465531 w 608398"/>
                <a:gd name="connsiteY10" fmla="*/ 398894 h 606933"/>
                <a:gd name="connsiteX11" fmla="*/ 452932 w 608398"/>
                <a:gd name="connsiteY11" fmla="*/ 402576 h 606933"/>
                <a:gd name="connsiteX12" fmla="*/ 448169 w 608398"/>
                <a:gd name="connsiteY12" fmla="*/ 420373 h 606933"/>
                <a:gd name="connsiteX13" fmla="*/ 424507 w 608398"/>
                <a:gd name="connsiteY13" fmla="*/ 465479 h 606933"/>
                <a:gd name="connsiteX14" fmla="*/ 406222 w 608398"/>
                <a:gd name="connsiteY14" fmla="*/ 470388 h 606933"/>
                <a:gd name="connsiteX15" fmla="*/ 485044 w 608398"/>
                <a:gd name="connsiteY15" fmla="*/ 549093 h 606933"/>
                <a:gd name="connsiteX16" fmla="*/ 499948 w 608398"/>
                <a:gd name="connsiteY16" fmla="*/ 507977 h 606933"/>
                <a:gd name="connsiteX17" fmla="*/ 512701 w 608398"/>
                <a:gd name="connsiteY17" fmla="*/ 495396 h 606933"/>
                <a:gd name="connsiteX18" fmla="*/ 549884 w 608398"/>
                <a:gd name="connsiteY18" fmla="*/ 483122 h 606933"/>
                <a:gd name="connsiteX19" fmla="*/ 299577 w 608398"/>
                <a:gd name="connsiteY19" fmla="*/ 189972 h 606933"/>
                <a:gd name="connsiteX20" fmla="*/ 239952 w 608398"/>
                <a:gd name="connsiteY20" fmla="*/ 249484 h 606933"/>
                <a:gd name="connsiteX21" fmla="*/ 299577 w 608398"/>
                <a:gd name="connsiteY21" fmla="*/ 308996 h 606933"/>
                <a:gd name="connsiteX22" fmla="*/ 359202 w 608398"/>
                <a:gd name="connsiteY22" fmla="*/ 249484 h 606933"/>
                <a:gd name="connsiteX23" fmla="*/ 299577 w 608398"/>
                <a:gd name="connsiteY23" fmla="*/ 189972 h 606933"/>
                <a:gd name="connsiteX24" fmla="*/ 299577 w 608398"/>
                <a:gd name="connsiteY24" fmla="*/ 157149 h 606933"/>
                <a:gd name="connsiteX25" fmla="*/ 392088 w 608398"/>
                <a:gd name="connsiteY25" fmla="*/ 249484 h 606933"/>
                <a:gd name="connsiteX26" fmla="*/ 299577 w 608398"/>
                <a:gd name="connsiteY26" fmla="*/ 341819 h 606933"/>
                <a:gd name="connsiteX27" fmla="*/ 207066 w 608398"/>
                <a:gd name="connsiteY27" fmla="*/ 249484 h 606933"/>
                <a:gd name="connsiteX28" fmla="*/ 299577 w 608398"/>
                <a:gd name="connsiteY28" fmla="*/ 157149 h 606933"/>
                <a:gd name="connsiteX29" fmla="*/ 299577 w 608398"/>
                <a:gd name="connsiteY29" fmla="*/ 140683 h 606933"/>
                <a:gd name="connsiteX30" fmla="*/ 190655 w 608398"/>
                <a:gd name="connsiteY30" fmla="*/ 249455 h 606933"/>
                <a:gd name="connsiteX31" fmla="*/ 299577 w 608398"/>
                <a:gd name="connsiteY31" fmla="*/ 358227 h 606933"/>
                <a:gd name="connsiteX32" fmla="*/ 408498 w 608398"/>
                <a:gd name="connsiteY32" fmla="*/ 249455 h 606933"/>
                <a:gd name="connsiteX33" fmla="*/ 299577 w 608398"/>
                <a:gd name="connsiteY33" fmla="*/ 140683 h 606933"/>
                <a:gd name="connsiteX34" fmla="*/ 299577 w 608398"/>
                <a:gd name="connsiteY34" fmla="*/ 99568 h 606933"/>
                <a:gd name="connsiteX35" fmla="*/ 449669 w 608398"/>
                <a:gd name="connsiteY35" fmla="*/ 249455 h 606933"/>
                <a:gd name="connsiteX36" fmla="*/ 299577 w 608398"/>
                <a:gd name="connsiteY36" fmla="*/ 399189 h 606933"/>
                <a:gd name="connsiteX37" fmla="*/ 149484 w 608398"/>
                <a:gd name="connsiteY37" fmla="*/ 249455 h 606933"/>
                <a:gd name="connsiteX38" fmla="*/ 299577 w 608398"/>
                <a:gd name="connsiteY38" fmla="*/ 99568 h 606933"/>
                <a:gd name="connsiteX39" fmla="*/ 299590 w 608398"/>
                <a:gd name="connsiteY39" fmla="*/ 41577 h 606933"/>
                <a:gd name="connsiteX40" fmla="*/ 286991 w 608398"/>
                <a:gd name="connsiteY40" fmla="*/ 54464 h 606933"/>
                <a:gd name="connsiteX41" fmla="*/ 254110 w 608398"/>
                <a:gd name="connsiteY41" fmla="*/ 79932 h 606933"/>
                <a:gd name="connsiteX42" fmla="*/ 211856 w 608398"/>
                <a:gd name="connsiteY42" fmla="*/ 74256 h 606933"/>
                <a:gd name="connsiteX43" fmla="*/ 195569 w 608398"/>
                <a:gd name="connsiteY43" fmla="*/ 69653 h 606933"/>
                <a:gd name="connsiteX44" fmla="*/ 191420 w 608398"/>
                <a:gd name="connsiteY44" fmla="*/ 86223 h 606933"/>
                <a:gd name="connsiteX45" fmla="*/ 175287 w 608398"/>
                <a:gd name="connsiteY45" fmla="*/ 125345 h 606933"/>
                <a:gd name="connsiteX46" fmla="*/ 136260 w 608398"/>
                <a:gd name="connsiteY46" fmla="*/ 141301 h 606933"/>
                <a:gd name="connsiteX47" fmla="*/ 119512 w 608398"/>
                <a:gd name="connsiteY47" fmla="*/ 145443 h 606933"/>
                <a:gd name="connsiteX48" fmla="*/ 124122 w 608398"/>
                <a:gd name="connsiteY48" fmla="*/ 161706 h 606933"/>
                <a:gd name="connsiteX49" fmla="*/ 129807 w 608398"/>
                <a:gd name="connsiteY49" fmla="*/ 203896 h 606933"/>
                <a:gd name="connsiteX50" fmla="*/ 104301 w 608398"/>
                <a:gd name="connsiteY50" fmla="*/ 236882 h 606933"/>
                <a:gd name="connsiteX51" fmla="*/ 91395 w 608398"/>
                <a:gd name="connsiteY51" fmla="*/ 249462 h 606933"/>
                <a:gd name="connsiteX52" fmla="*/ 104301 w 608398"/>
                <a:gd name="connsiteY52" fmla="*/ 261889 h 606933"/>
                <a:gd name="connsiteX53" fmla="*/ 129807 w 608398"/>
                <a:gd name="connsiteY53" fmla="*/ 294875 h 606933"/>
                <a:gd name="connsiteX54" fmla="*/ 124122 w 608398"/>
                <a:gd name="connsiteY54" fmla="*/ 337066 h 606933"/>
                <a:gd name="connsiteX55" fmla="*/ 119512 w 608398"/>
                <a:gd name="connsiteY55" fmla="*/ 353328 h 606933"/>
                <a:gd name="connsiteX56" fmla="*/ 136260 w 608398"/>
                <a:gd name="connsiteY56" fmla="*/ 357471 h 606933"/>
                <a:gd name="connsiteX57" fmla="*/ 175287 w 608398"/>
                <a:gd name="connsiteY57" fmla="*/ 373580 h 606933"/>
                <a:gd name="connsiteX58" fmla="*/ 191420 w 608398"/>
                <a:gd name="connsiteY58" fmla="*/ 412549 h 606933"/>
                <a:gd name="connsiteX59" fmla="*/ 195569 w 608398"/>
                <a:gd name="connsiteY59" fmla="*/ 429272 h 606933"/>
                <a:gd name="connsiteX60" fmla="*/ 211856 w 608398"/>
                <a:gd name="connsiteY60" fmla="*/ 424669 h 606933"/>
                <a:gd name="connsiteX61" fmla="*/ 243201 w 608398"/>
                <a:gd name="connsiteY61" fmla="*/ 417612 h 606933"/>
                <a:gd name="connsiteX62" fmla="*/ 254110 w 608398"/>
                <a:gd name="connsiteY62" fmla="*/ 418992 h 606933"/>
                <a:gd name="connsiteX63" fmla="*/ 286991 w 608398"/>
                <a:gd name="connsiteY63" fmla="*/ 444460 h 606933"/>
                <a:gd name="connsiteX64" fmla="*/ 299590 w 608398"/>
                <a:gd name="connsiteY64" fmla="*/ 457194 h 606933"/>
                <a:gd name="connsiteX65" fmla="*/ 312189 w 608398"/>
                <a:gd name="connsiteY65" fmla="*/ 444460 h 606933"/>
                <a:gd name="connsiteX66" fmla="*/ 345070 w 608398"/>
                <a:gd name="connsiteY66" fmla="*/ 418992 h 606933"/>
                <a:gd name="connsiteX67" fmla="*/ 387323 w 608398"/>
                <a:gd name="connsiteY67" fmla="*/ 424669 h 606933"/>
                <a:gd name="connsiteX68" fmla="*/ 403610 w 608398"/>
                <a:gd name="connsiteY68" fmla="*/ 429272 h 606933"/>
                <a:gd name="connsiteX69" fmla="*/ 407759 w 608398"/>
                <a:gd name="connsiteY69" fmla="*/ 412549 h 606933"/>
                <a:gd name="connsiteX70" fmla="*/ 423892 w 608398"/>
                <a:gd name="connsiteY70" fmla="*/ 373580 h 606933"/>
                <a:gd name="connsiteX71" fmla="*/ 462919 w 608398"/>
                <a:gd name="connsiteY71" fmla="*/ 357471 h 606933"/>
                <a:gd name="connsiteX72" fmla="*/ 479667 w 608398"/>
                <a:gd name="connsiteY72" fmla="*/ 353328 h 606933"/>
                <a:gd name="connsiteX73" fmla="*/ 475057 w 608398"/>
                <a:gd name="connsiteY73" fmla="*/ 337066 h 606933"/>
                <a:gd name="connsiteX74" fmla="*/ 469372 w 608398"/>
                <a:gd name="connsiteY74" fmla="*/ 294875 h 606933"/>
                <a:gd name="connsiteX75" fmla="*/ 494878 w 608398"/>
                <a:gd name="connsiteY75" fmla="*/ 261889 h 606933"/>
                <a:gd name="connsiteX76" fmla="*/ 507784 w 608398"/>
                <a:gd name="connsiteY76" fmla="*/ 249462 h 606933"/>
                <a:gd name="connsiteX77" fmla="*/ 494878 w 608398"/>
                <a:gd name="connsiteY77" fmla="*/ 236882 h 606933"/>
                <a:gd name="connsiteX78" fmla="*/ 469372 w 608398"/>
                <a:gd name="connsiteY78" fmla="*/ 203896 h 606933"/>
                <a:gd name="connsiteX79" fmla="*/ 475057 w 608398"/>
                <a:gd name="connsiteY79" fmla="*/ 161706 h 606933"/>
                <a:gd name="connsiteX80" fmla="*/ 479667 w 608398"/>
                <a:gd name="connsiteY80" fmla="*/ 145443 h 606933"/>
                <a:gd name="connsiteX81" fmla="*/ 462919 w 608398"/>
                <a:gd name="connsiteY81" fmla="*/ 141301 h 606933"/>
                <a:gd name="connsiteX82" fmla="*/ 423892 w 608398"/>
                <a:gd name="connsiteY82" fmla="*/ 125345 h 606933"/>
                <a:gd name="connsiteX83" fmla="*/ 407759 w 608398"/>
                <a:gd name="connsiteY83" fmla="*/ 86223 h 606933"/>
                <a:gd name="connsiteX84" fmla="*/ 403610 w 608398"/>
                <a:gd name="connsiteY84" fmla="*/ 69653 h 606933"/>
                <a:gd name="connsiteX85" fmla="*/ 387323 w 608398"/>
                <a:gd name="connsiteY85" fmla="*/ 74256 h 606933"/>
                <a:gd name="connsiteX86" fmla="*/ 345070 w 608398"/>
                <a:gd name="connsiteY86" fmla="*/ 79932 h 606933"/>
                <a:gd name="connsiteX87" fmla="*/ 312189 w 608398"/>
                <a:gd name="connsiteY87" fmla="*/ 54464 h 606933"/>
                <a:gd name="connsiteX88" fmla="*/ 299590 w 608398"/>
                <a:gd name="connsiteY88" fmla="*/ 41577 h 606933"/>
                <a:gd name="connsiteX89" fmla="*/ 299590 w 608398"/>
                <a:gd name="connsiteY89" fmla="*/ 0 h 606933"/>
                <a:gd name="connsiteX90" fmla="*/ 343226 w 608398"/>
                <a:gd name="connsiteY90" fmla="*/ 27462 h 606933"/>
                <a:gd name="connsiteX91" fmla="*/ 355825 w 608398"/>
                <a:gd name="connsiteY91" fmla="*/ 40196 h 606933"/>
                <a:gd name="connsiteX92" fmla="*/ 374110 w 608398"/>
                <a:gd name="connsiteY92" fmla="*/ 35440 h 606933"/>
                <a:gd name="connsiteX93" fmla="*/ 424507 w 608398"/>
                <a:gd name="connsiteY93" fmla="*/ 33446 h 606933"/>
                <a:gd name="connsiteX94" fmla="*/ 448169 w 608398"/>
                <a:gd name="connsiteY94" fmla="*/ 78398 h 606933"/>
                <a:gd name="connsiteX95" fmla="*/ 452932 w 608398"/>
                <a:gd name="connsiteY95" fmla="*/ 96348 h 606933"/>
                <a:gd name="connsiteX96" fmla="*/ 470755 w 608398"/>
                <a:gd name="connsiteY96" fmla="*/ 101104 h 606933"/>
                <a:gd name="connsiteX97" fmla="*/ 515928 w 608398"/>
                <a:gd name="connsiteY97" fmla="*/ 124731 h 606933"/>
                <a:gd name="connsiteX98" fmla="*/ 513930 w 608398"/>
                <a:gd name="connsiteY98" fmla="*/ 175053 h 606933"/>
                <a:gd name="connsiteX99" fmla="*/ 509167 w 608398"/>
                <a:gd name="connsiteY99" fmla="*/ 193310 h 606933"/>
                <a:gd name="connsiteX100" fmla="*/ 521767 w 608398"/>
                <a:gd name="connsiteY100" fmla="*/ 205891 h 606933"/>
                <a:gd name="connsiteX101" fmla="*/ 549270 w 608398"/>
                <a:gd name="connsiteY101" fmla="*/ 249462 h 606933"/>
                <a:gd name="connsiteX102" fmla="*/ 521767 w 608398"/>
                <a:gd name="connsiteY102" fmla="*/ 292880 h 606933"/>
                <a:gd name="connsiteX103" fmla="*/ 509014 w 608398"/>
                <a:gd name="connsiteY103" fmla="*/ 305614 h 606933"/>
                <a:gd name="connsiteX104" fmla="*/ 513930 w 608398"/>
                <a:gd name="connsiteY104" fmla="*/ 323718 h 606933"/>
                <a:gd name="connsiteX105" fmla="*/ 515928 w 608398"/>
                <a:gd name="connsiteY105" fmla="*/ 374194 h 606933"/>
                <a:gd name="connsiteX106" fmla="*/ 508092 w 608398"/>
                <a:gd name="connsiteY106" fmla="*/ 383399 h 606933"/>
                <a:gd name="connsiteX107" fmla="*/ 602432 w 608398"/>
                <a:gd name="connsiteY107" fmla="*/ 477599 h 606933"/>
                <a:gd name="connsiteX108" fmla="*/ 607810 w 608398"/>
                <a:gd name="connsiteY108" fmla="*/ 496777 h 606933"/>
                <a:gd name="connsiteX109" fmla="*/ 594443 w 608398"/>
                <a:gd name="connsiteY109" fmla="*/ 511505 h 606933"/>
                <a:gd name="connsiteX110" fmla="*/ 535288 w 608398"/>
                <a:gd name="connsiteY110" fmla="*/ 531143 h 606933"/>
                <a:gd name="connsiteX111" fmla="*/ 512701 w 608398"/>
                <a:gd name="connsiteY111" fmla="*/ 593279 h 606933"/>
                <a:gd name="connsiteX112" fmla="*/ 497797 w 608398"/>
                <a:gd name="connsiteY112" fmla="*/ 606473 h 606933"/>
                <a:gd name="connsiteX113" fmla="*/ 493341 w 608398"/>
                <a:gd name="connsiteY113" fmla="*/ 606933 h 606933"/>
                <a:gd name="connsiteX114" fmla="*/ 478898 w 608398"/>
                <a:gd name="connsiteY114" fmla="*/ 600950 h 606933"/>
                <a:gd name="connsiteX115" fmla="*/ 345992 w 608398"/>
                <a:gd name="connsiteY115" fmla="*/ 468241 h 606933"/>
                <a:gd name="connsiteX116" fmla="*/ 343226 w 608398"/>
                <a:gd name="connsiteY116" fmla="*/ 471309 h 606933"/>
                <a:gd name="connsiteX117" fmla="*/ 299590 w 608398"/>
                <a:gd name="connsiteY117" fmla="*/ 498771 h 606933"/>
                <a:gd name="connsiteX118" fmla="*/ 257490 w 608398"/>
                <a:gd name="connsiteY118" fmla="*/ 473150 h 606933"/>
                <a:gd name="connsiteX119" fmla="*/ 129500 w 608398"/>
                <a:gd name="connsiteY119" fmla="*/ 600950 h 606933"/>
                <a:gd name="connsiteX120" fmla="*/ 115057 w 608398"/>
                <a:gd name="connsiteY120" fmla="*/ 606933 h 606933"/>
                <a:gd name="connsiteX121" fmla="*/ 110601 w 608398"/>
                <a:gd name="connsiteY121" fmla="*/ 606473 h 606933"/>
                <a:gd name="connsiteX122" fmla="*/ 95697 w 608398"/>
                <a:gd name="connsiteY122" fmla="*/ 593279 h 606933"/>
                <a:gd name="connsiteX123" fmla="*/ 73110 w 608398"/>
                <a:gd name="connsiteY123" fmla="*/ 531143 h 606933"/>
                <a:gd name="connsiteX124" fmla="*/ 13955 w 608398"/>
                <a:gd name="connsiteY124" fmla="*/ 511505 h 606933"/>
                <a:gd name="connsiteX125" fmla="*/ 588 w 608398"/>
                <a:gd name="connsiteY125" fmla="*/ 496777 h 606933"/>
                <a:gd name="connsiteX126" fmla="*/ 5966 w 608398"/>
                <a:gd name="connsiteY126" fmla="*/ 477599 h 606933"/>
                <a:gd name="connsiteX127" fmla="*/ 96311 w 608398"/>
                <a:gd name="connsiteY127" fmla="*/ 387388 h 606933"/>
                <a:gd name="connsiteX128" fmla="*/ 83251 w 608398"/>
                <a:gd name="connsiteY128" fmla="*/ 374194 h 606933"/>
                <a:gd name="connsiteX129" fmla="*/ 85249 w 608398"/>
                <a:gd name="connsiteY129" fmla="*/ 323718 h 606933"/>
                <a:gd name="connsiteX130" fmla="*/ 90012 w 608398"/>
                <a:gd name="connsiteY130" fmla="*/ 305614 h 606933"/>
                <a:gd name="connsiteX131" fmla="*/ 77259 w 608398"/>
                <a:gd name="connsiteY131" fmla="*/ 292880 h 606933"/>
                <a:gd name="connsiteX132" fmla="*/ 49756 w 608398"/>
                <a:gd name="connsiteY132" fmla="*/ 249462 h 606933"/>
                <a:gd name="connsiteX133" fmla="*/ 77259 w 608398"/>
                <a:gd name="connsiteY133" fmla="*/ 205891 h 606933"/>
                <a:gd name="connsiteX134" fmla="*/ 90012 w 608398"/>
                <a:gd name="connsiteY134" fmla="*/ 193157 h 606933"/>
                <a:gd name="connsiteX135" fmla="*/ 85249 w 608398"/>
                <a:gd name="connsiteY135" fmla="*/ 175053 h 606933"/>
                <a:gd name="connsiteX136" fmla="*/ 83251 w 608398"/>
                <a:gd name="connsiteY136" fmla="*/ 124731 h 606933"/>
                <a:gd name="connsiteX137" fmla="*/ 128424 w 608398"/>
                <a:gd name="connsiteY137" fmla="*/ 101104 h 606933"/>
                <a:gd name="connsiteX138" fmla="*/ 146247 w 608398"/>
                <a:gd name="connsiteY138" fmla="*/ 96348 h 606933"/>
                <a:gd name="connsiteX139" fmla="*/ 151010 w 608398"/>
                <a:gd name="connsiteY139" fmla="*/ 78398 h 606933"/>
                <a:gd name="connsiteX140" fmla="*/ 174672 w 608398"/>
                <a:gd name="connsiteY140" fmla="*/ 33446 h 606933"/>
                <a:gd name="connsiteX141" fmla="*/ 225070 w 608398"/>
                <a:gd name="connsiteY141" fmla="*/ 35440 h 606933"/>
                <a:gd name="connsiteX142" fmla="*/ 243354 w 608398"/>
                <a:gd name="connsiteY142" fmla="*/ 40196 h 606933"/>
                <a:gd name="connsiteX143" fmla="*/ 255953 w 608398"/>
                <a:gd name="connsiteY143" fmla="*/ 27462 h 606933"/>
                <a:gd name="connsiteX144" fmla="*/ 299590 w 608398"/>
                <a:gd name="connsiteY144" fmla="*/ 0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08398" h="606933">
                  <a:moveTo>
                    <a:pt x="141177" y="400582"/>
                  </a:moveTo>
                  <a:lnTo>
                    <a:pt x="58514" y="483122"/>
                  </a:lnTo>
                  <a:lnTo>
                    <a:pt x="95697" y="495396"/>
                  </a:lnTo>
                  <a:cubicBezTo>
                    <a:pt x="101535" y="497391"/>
                    <a:pt x="106299" y="501993"/>
                    <a:pt x="108450" y="507977"/>
                  </a:cubicBezTo>
                  <a:lnTo>
                    <a:pt x="123354" y="549093"/>
                  </a:lnTo>
                  <a:lnTo>
                    <a:pt x="202944" y="469621"/>
                  </a:lnTo>
                  <a:cubicBezTo>
                    <a:pt x="193418" y="471156"/>
                    <a:pt x="183738" y="470695"/>
                    <a:pt x="174672" y="465479"/>
                  </a:cubicBezTo>
                  <a:cubicBezTo>
                    <a:pt x="157925" y="455660"/>
                    <a:pt x="154083" y="436176"/>
                    <a:pt x="151010" y="420373"/>
                  </a:cubicBezTo>
                  <a:cubicBezTo>
                    <a:pt x="149935" y="414697"/>
                    <a:pt x="148091" y="405338"/>
                    <a:pt x="146247" y="402576"/>
                  </a:cubicBezTo>
                  <a:cubicBezTo>
                    <a:pt x="145172" y="401963"/>
                    <a:pt x="143328" y="401196"/>
                    <a:pt x="141177" y="400582"/>
                  </a:cubicBezTo>
                  <a:close/>
                  <a:moveTo>
                    <a:pt x="465531" y="398894"/>
                  </a:moveTo>
                  <a:cubicBezTo>
                    <a:pt x="460460" y="399815"/>
                    <a:pt x="454929" y="401196"/>
                    <a:pt x="452932" y="402576"/>
                  </a:cubicBezTo>
                  <a:cubicBezTo>
                    <a:pt x="451088" y="405338"/>
                    <a:pt x="449244" y="414697"/>
                    <a:pt x="448169" y="420373"/>
                  </a:cubicBezTo>
                  <a:cubicBezTo>
                    <a:pt x="445096" y="436176"/>
                    <a:pt x="441254" y="455660"/>
                    <a:pt x="424507" y="465479"/>
                  </a:cubicBezTo>
                  <a:cubicBezTo>
                    <a:pt x="418668" y="468854"/>
                    <a:pt x="412368" y="470235"/>
                    <a:pt x="406222" y="470388"/>
                  </a:cubicBezTo>
                  <a:lnTo>
                    <a:pt x="485044" y="549093"/>
                  </a:lnTo>
                  <a:lnTo>
                    <a:pt x="499948" y="507977"/>
                  </a:lnTo>
                  <a:cubicBezTo>
                    <a:pt x="502099" y="501993"/>
                    <a:pt x="506863" y="497391"/>
                    <a:pt x="512701" y="495396"/>
                  </a:cubicBezTo>
                  <a:lnTo>
                    <a:pt x="549884" y="483122"/>
                  </a:lnTo>
                  <a:close/>
                  <a:moveTo>
                    <a:pt x="299577" y="189972"/>
                  </a:moveTo>
                  <a:cubicBezTo>
                    <a:pt x="266691" y="189972"/>
                    <a:pt x="239952" y="216661"/>
                    <a:pt x="239952" y="249484"/>
                  </a:cubicBezTo>
                  <a:cubicBezTo>
                    <a:pt x="239952" y="282307"/>
                    <a:pt x="266691" y="308996"/>
                    <a:pt x="299577" y="308996"/>
                  </a:cubicBezTo>
                  <a:cubicBezTo>
                    <a:pt x="332463" y="308996"/>
                    <a:pt x="359202" y="282307"/>
                    <a:pt x="359202" y="249484"/>
                  </a:cubicBezTo>
                  <a:cubicBezTo>
                    <a:pt x="359202" y="216661"/>
                    <a:pt x="332463" y="189972"/>
                    <a:pt x="299577" y="189972"/>
                  </a:cubicBezTo>
                  <a:close/>
                  <a:moveTo>
                    <a:pt x="299577" y="157149"/>
                  </a:moveTo>
                  <a:cubicBezTo>
                    <a:pt x="350597" y="157149"/>
                    <a:pt x="392088" y="198562"/>
                    <a:pt x="392088" y="249484"/>
                  </a:cubicBezTo>
                  <a:cubicBezTo>
                    <a:pt x="392088" y="300406"/>
                    <a:pt x="350597" y="341819"/>
                    <a:pt x="299577" y="341819"/>
                  </a:cubicBezTo>
                  <a:cubicBezTo>
                    <a:pt x="248558" y="341819"/>
                    <a:pt x="207066" y="300406"/>
                    <a:pt x="207066" y="249484"/>
                  </a:cubicBezTo>
                  <a:cubicBezTo>
                    <a:pt x="207066" y="198562"/>
                    <a:pt x="248558" y="157149"/>
                    <a:pt x="299577" y="157149"/>
                  </a:cubicBezTo>
                  <a:close/>
                  <a:moveTo>
                    <a:pt x="299577" y="140683"/>
                  </a:moveTo>
                  <a:cubicBezTo>
                    <a:pt x="239509" y="140683"/>
                    <a:pt x="190655" y="189470"/>
                    <a:pt x="190655" y="249455"/>
                  </a:cubicBezTo>
                  <a:cubicBezTo>
                    <a:pt x="190655" y="309441"/>
                    <a:pt x="239509" y="358227"/>
                    <a:pt x="299577" y="358227"/>
                  </a:cubicBezTo>
                  <a:cubicBezTo>
                    <a:pt x="359644" y="358227"/>
                    <a:pt x="408498" y="309441"/>
                    <a:pt x="408498" y="249455"/>
                  </a:cubicBezTo>
                  <a:cubicBezTo>
                    <a:pt x="408498" y="189470"/>
                    <a:pt x="359644" y="140683"/>
                    <a:pt x="299577" y="140683"/>
                  </a:cubicBezTo>
                  <a:close/>
                  <a:moveTo>
                    <a:pt x="299577" y="99568"/>
                  </a:moveTo>
                  <a:cubicBezTo>
                    <a:pt x="382227" y="99568"/>
                    <a:pt x="449669" y="166764"/>
                    <a:pt x="449669" y="249455"/>
                  </a:cubicBezTo>
                  <a:cubicBezTo>
                    <a:pt x="449669" y="331993"/>
                    <a:pt x="382227" y="399189"/>
                    <a:pt x="299577" y="399189"/>
                  </a:cubicBezTo>
                  <a:cubicBezTo>
                    <a:pt x="216772" y="399189"/>
                    <a:pt x="149484" y="331993"/>
                    <a:pt x="149484" y="249455"/>
                  </a:cubicBezTo>
                  <a:cubicBezTo>
                    <a:pt x="149484" y="166764"/>
                    <a:pt x="216772" y="99568"/>
                    <a:pt x="299577" y="99568"/>
                  </a:cubicBezTo>
                  <a:close/>
                  <a:moveTo>
                    <a:pt x="299590" y="41577"/>
                  </a:moveTo>
                  <a:cubicBezTo>
                    <a:pt x="296209" y="43878"/>
                    <a:pt x="290524" y="50322"/>
                    <a:pt x="286991" y="54464"/>
                  </a:cubicBezTo>
                  <a:cubicBezTo>
                    <a:pt x="278233" y="64590"/>
                    <a:pt x="268092" y="76097"/>
                    <a:pt x="254110" y="79932"/>
                  </a:cubicBezTo>
                  <a:cubicBezTo>
                    <a:pt x="239513" y="83768"/>
                    <a:pt x="224763" y="78705"/>
                    <a:pt x="211856" y="74256"/>
                  </a:cubicBezTo>
                  <a:cubicBezTo>
                    <a:pt x="207093" y="72568"/>
                    <a:pt x="199564" y="70113"/>
                    <a:pt x="195569" y="69653"/>
                  </a:cubicBezTo>
                  <a:cubicBezTo>
                    <a:pt x="193879" y="73335"/>
                    <a:pt x="192342" y="81313"/>
                    <a:pt x="191420" y="86223"/>
                  </a:cubicBezTo>
                  <a:cubicBezTo>
                    <a:pt x="188808" y="99724"/>
                    <a:pt x="185735" y="114912"/>
                    <a:pt x="175287" y="125345"/>
                  </a:cubicBezTo>
                  <a:cubicBezTo>
                    <a:pt x="164839" y="135777"/>
                    <a:pt x="149628" y="138692"/>
                    <a:pt x="136260" y="141301"/>
                  </a:cubicBezTo>
                  <a:cubicBezTo>
                    <a:pt x="131190" y="142375"/>
                    <a:pt x="123200" y="143909"/>
                    <a:pt x="119512" y="145443"/>
                  </a:cubicBezTo>
                  <a:cubicBezTo>
                    <a:pt x="119973" y="149585"/>
                    <a:pt x="122432" y="156950"/>
                    <a:pt x="124122" y="161706"/>
                  </a:cubicBezTo>
                  <a:cubicBezTo>
                    <a:pt x="128578" y="174746"/>
                    <a:pt x="133648" y="189475"/>
                    <a:pt x="129807" y="203896"/>
                  </a:cubicBezTo>
                  <a:cubicBezTo>
                    <a:pt x="125966" y="218011"/>
                    <a:pt x="114442" y="227983"/>
                    <a:pt x="104301" y="236882"/>
                  </a:cubicBezTo>
                  <a:cubicBezTo>
                    <a:pt x="100153" y="240411"/>
                    <a:pt x="93699" y="246087"/>
                    <a:pt x="91395" y="249462"/>
                  </a:cubicBezTo>
                  <a:cubicBezTo>
                    <a:pt x="93699" y="252684"/>
                    <a:pt x="100153" y="258361"/>
                    <a:pt x="104301" y="261889"/>
                  </a:cubicBezTo>
                  <a:cubicBezTo>
                    <a:pt x="114442" y="270788"/>
                    <a:pt x="125966" y="280760"/>
                    <a:pt x="129807" y="294875"/>
                  </a:cubicBezTo>
                  <a:cubicBezTo>
                    <a:pt x="133648" y="309297"/>
                    <a:pt x="128578" y="324025"/>
                    <a:pt x="124122" y="337066"/>
                  </a:cubicBezTo>
                  <a:cubicBezTo>
                    <a:pt x="122432" y="341822"/>
                    <a:pt x="119973" y="349339"/>
                    <a:pt x="119512" y="353328"/>
                  </a:cubicBezTo>
                  <a:cubicBezTo>
                    <a:pt x="123200" y="355016"/>
                    <a:pt x="131190" y="356550"/>
                    <a:pt x="136260" y="357471"/>
                  </a:cubicBezTo>
                  <a:cubicBezTo>
                    <a:pt x="149628" y="360079"/>
                    <a:pt x="164839" y="362994"/>
                    <a:pt x="175287" y="373580"/>
                  </a:cubicBezTo>
                  <a:cubicBezTo>
                    <a:pt x="185735" y="384012"/>
                    <a:pt x="188808" y="399201"/>
                    <a:pt x="191420" y="412549"/>
                  </a:cubicBezTo>
                  <a:cubicBezTo>
                    <a:pt x="192342" y="417612"/>
                    <a:pt x="193879" y="425590"/>
                    <a:pt x="195569" y="429272"/>
                  </a:cubicBezTo>
                  <a:cubicBezTo>
                    <a:pt x="199564" y="428811"/>
                    <a:pt x="207093" y="426203"/>
                    <a:pt x="211856" y="424669"/>
                  </a:cubicBezTo>
                  <a:cubicBezTo>
                    <a:pt x="221536" y="421294"/>
                    <a:pt x="232291" y="417612"/>
                    <a:pt x="243201" y="417612"/>
                  </a:cubicBezTo>
                  <a:cubicBezTo>
                    <a:pt x="246734" y="417612"/>
                    <a:pt x="250422" y="418072"/>
                    <a:pt x="254110" y="418992"/>
                  </a:cubicBezTo>
                  <a:cubicBezTo>
                    <a:pt x="268092" y="422675"/>
                    <a:pt x="278233" y="434335"/>
                    <a:pt x="286991" y="444460"/>
                  </a:cubicBezTo>
                  <a:cubicBezTo>
                    <a:pt x="290524" y="448449"/>
                    <a:pt x="296209" y="455046"/>
                    <a:pt x="299590" y="457194"/>
                  </a:cubicBezTo>
                  <a:cubicBezTo>
                    <a:pt x="302970" y="455046"/>
                    <a:pt x="308501" y="448449"/>
                    <a:pt x="312189" y="444460"/>
                  </a:cubicBezTo>
                  <a:cubicBezTo>
                    <a:pt x="320947" y="434335"/>
                    <a:pt x="330934" y="422675"/>
                    <a:pt x="345070" y="418992"/>
                  </a:cubicBezTo>
                  <a:cubicBezTo>
                    <a:pt x="359667" y="415157"/>
                    <a:pt x="374417" y="420220"/>
                    <a:pt x="387323" y="424669"/>
                  </a:cubicBezTo>
                  <a:cubicBezTo>
                    <a:pt x="392087" y="426203"/>
                    <a:pt x="399615" y="428811"/>
                    <a:pt x="403610" y="429272"/>
                  </a:cubicBezTo>
                  <a:cubicBezTo>
                    <a:pt x="405300" y="425590"/>
                    <a:pt x="406837" y="417612"/>
                    <a:pt x="407759" y="412549"/>
                  </a:cubicBezTo>
                  <a:cubicBezTo>
                    <a:pt x="410371" y="399201"/>
                    <a:pt x="413290" y="384012"/>
                    <a:pt x="423892" y="373580"/>
                  </a:cubicBezTo>
                  <a:cubicBezTo>
                    <a:pt x="434340" y="362994"/>
                    <a:pt x="449551" y="360079"/>
                    <a:pt x="462919" y="357471"/>
                  </a:cubicBezTo>
                  <a:cubicBezTo>
                    <a:pt x="467989" y="356550"/>
                    <a:pt x="475979" y="355016"/>
                    <a:pt x="479667" y="353328"/>
                  </a:cubicBezTo>
                  <a:cubicBezTo>
                    <a:pt x="479206" y="349339"/>
                    <a:pt x="476594" y="341822"/>
                    <a:pt x="475057" y="337066"/>
                  </a:cubicBezTo>
                  <a:cubicBezTo>
                    <a:pt x="470601" y="324025"/>
                    <a:pt x="465531" y="309297"/>
                    <a:pt x="469372" y="294875"/>
                  </a:cubicBezTo>
                  <a:cubicBezTo>
                    <a:pt x="473213" y="280760"/>
                    <a:pt x="484737" y="270788"/>
                    <a:pt x="494878" y="261889"/>
                  </a:cubicBezTo>
                  <a:cubicBezTo>
                    <a:pt x="499026" y="258361"/>
                    <a:pt x="505480" y="252684"/>
                    <a:pt x="507784" y="249462"/>
                  </a:cubicBezTo>
                  <a:cubicBezTo>
                    <a:pt x="505480" y="246087"/>
                    <a:pt x="499026" y="240411"/>
                    <a:pt x="494878" y="236882"/>
                  </a:cubicBezTo>
                  <a:cubicBezTo>
                    <a:pt x="484737" y="228137"/>
                    <a:pt x="473213" y="218011"/>
                    <a:pt x="469372" y="203896"/>
                  </a:cubicBezTo>
                  <a:cubicBezTo>
                    <a:pt x="465531" y="189475"/>
                    <a:pt x="470601" y="174746"/>
                    <a:pt x="475057" y="161706"/>
                  </a:cubicBezTo>
                  <a:cubicBezTo>
                    <a:pt x="476594" y="156950"/>
                    <a:pt x="479206" y="149585"/>
                    <a:pt x="479667" y="145443"/>
                  </a:cubicBezTo>
                  <a:cubicBezTo>
                    <a:pt x="475979" y="143909"/>
                    <a:pt x="467989" y="142375"/>
                    <a:pt x="462919" y="141301"/>
                  </a:cubicBezTo>
                  <a:cubicBezTo>
                    <a:pt x="449551" y="138692"/>
                    <a:pt x="434340" y="135777"/>
                    <a:pt x="423892" y="125345"/>
                  </a:cubicBezTo>
                  <a:cubicBezTo>
                    <a:pt x="413290" y="114912"/>
                    <a:pt x="410371" y="99724"/>
                    <a:pt x="407759" y="86223"/>
                  </a:cubicBezTo>
                  <a:cubicBezTo>
                    <a:pt x="406837" y="81313"/>
                    <a:pt x="405300" y="73335"/>
                    <a:pt x="403610" y="69653"/>
                  </a:cubicBezTo>
                  <a:cubicBezTo>
                    <a:pt x="399615" y="70113"/>
                    <a:pt x="392087" y="72568"/>
                    <a:pt x="387323" y="74256"/>
                  </a:cubicBezTo>
                  <a:cubicBezTo>
                    <a:pt x="374417" y="78705"/>
                    <a:pt x="359667" y="83768"/>
                    <a:pt x="345070" y="79932"/>
                  </a:cubicBezTo>
                  <a:cubicBezTo>
                    <a:pt x="330934" y="76097"/>
                    <a:pt x="320947" y="64590"/>
                    <a:pt x="312189" y="54464"/>
                  </a:cubicBezTo>
                  <a:cubicBezTo>
                    <a:pt x="308501" y="50322"/>
                    <a:pt x="302970" y="43878"/>
                    <a:pt x="299590" y="41577"/>
                  </a:cubicBezTo>
                  <a:close/>
                  <a:moveTo>
                    <a:pt x="299590" y="0"/>
                  </a:moveTo>
                  <a:cubicBezTo>
                    <a:pt x="319257" y="0"/>
                    <a:pt x="332471" y="15189"/>
                    <a:pt x="343226" y="27462"/>
                  </a:cubicBezTo>
                  <a:cubicBezTo>
                    <a:pt x="346914" y="31758"/>
                    <a:pt x="353060" y="38815"/>
                    <a:pt x="355825" y="40196"/>
                  </a:cubicBezTo>
                  <a:cubicBezTo>
                    <a:pt x="359052" y="40503"/>
                    <a:pt x="368425" y="37281"/>
                    <a:pt x="374110" y="35440"/>
                  </a:cubicBezTo>
                  <a:cubicBezTo>
                    <a:pt x="389167" y="30224"/>
                    <a:pt x="407912" y="23780"/>
                    <a:pt x="424507" y="33446"/>
                  </a:cubicBezTo>
                  <a:cubicBezTo>
                    <a:pt x="441254" y="43111"/>
                    <a:pt x="445096" y="62749"/>
                    <a:pt x="448169" y="78398"/>
                  </a:cubicBezTo>
                  <a:cubicBezTo>
                    <a:pt x="449244" y="84075"/>
                    <a:pt x="451088" y="93587"/>
                    <a:pt x="452932" y="96348"/>
                  </a:cubicBezTo>
                  <a:cubicBezTo>
                    <a:pt x="455697" y="98189"/>
                    <a:pt x="465070" y="100030"/>
                    <a:pt x="470755" y="101104"/>
                  </a:cubicBezTo>
                  <a:cubicBezTo>
                    <a:pt x="486581" y="104173"/>
                    <a:pt x="506094" y="107855"/>
                    <a:pt x="515928" y="124731"/>
                  </a:cubicBezTo>
                  <a:cubicBezTo>
                    <a:pt x="525454" y="141301"/>
                    <a:pt x="519001" y="160018"/>
                    <a:pt x="513930" y="175053"/>
                  </a:cubicBezTo>
                  <a:cubicBezTo>
                    <a:pt x="511933" y="180576"/>
                    <a:pt x="508860" y="189935"/>
                    <a:pt x="509167" y="193310"/>
                  </a:cubicBezTo>
                  <a:cubicBezTo>
                    <a:pt x="510550" y="196072"/>
                    <a:pt x="517618" y="202209"/>
                    <a:pt x="521767" y="205891"/>
                  </a:cubicBezTo>
                  <a:cubicBezTo>
                    <a:pt x="534058" y="216477"/>
                    <a:pt x="549270" y="229671"/>
                    <a:pt x="549270" y="249462"/>
                  </a:cubicBezTo>
                  <a:cubicBezTo>
                    <a:pt x="549270" y="269100"/>
                    <a:pt x="534058" y="282294"/>
                    <a:pt x="521767" y="292880"/>
                  </a:cubicBezTo>
                  <a:cubicBezTo>
                    <a:pt x="517618" y="296563"/>
                    <a:pt x="510550" y="302699"/>
                    <a:pt x="509014" y="305614"/>
                  </a:cubicBezTo>
                  <a:cubicBezTo>
                    <a:pt x="508706" y="308683"/>
                    <a:pt x="511933" y="318195"/>
                    <a:pt x="513930" y="323718"/>
                  </a:cubicBezTo>
                  <a:cubicBezTo>
                    <a:pt x="519001" y="338907"/>
                    <a:pt x="525454" y="357624"/>
                    <a:pt x="515928" y="374194"/>
                  </a:cubicBezTo>
                  <a:cubicBezTo>
                    <a:pt x="513777" y="377876"/>
                    <a:pt x="511165" y="380791"/>
                    <a:pt x="508092" y="383399"/>
                  </a:cubicBezTo>
                  <a:lnTo>
                    <a:pt x="602432" y="477599"/>
                  </a:lnTo>
                  <a:cubicBezTo>
                    <a:pt x="607503" y="482509"/>
                    <a:pt x="609500" y="489873"/>
                    <a:pt x="607810" y="496777"/>
                  </a:cubicBezTo>
                  <a:cubicBezTo>
                    <a:pt x="606274" y="503681"/>
                    <a:pt x="601203" y="509204"/>
                    <a:pt x="594443" y="511505"/>
                  </a:cubicBezTo>
                  <a:lnTo>
                    <a:pt x="535288" y="531143"/>
                  </a:lnTo>
                  <a:lnTo>
                    <a:pt x="512701" y="593279"/>
                  </a:lnTo>
                  <a:cubicBezTo>
                    <a:pt x="510396" y="600029"/>
                    <a:pt x="504711" y="604939"/>
                    <a:pt x="497797" y="606473"/>
                  </a:cubicBezTo>
                  <a:cubicBezTo>
                    <a:pt x="496414" y="606780"/>
                    <a:pt x="494878" y="606933"/>
                    <a:pt x="493341" y="606933"/>
                  </a:cubicBezTo>
                  <a:cubicBezTo>
                    <a:pt x="487964" y="606933"/>
                    <a:pt x="482740" y="604785"/>
                    <a:pt x="478898" y="600950"/>
                  </a:cubicBezTo>
                  <a:lnTo>
                    <a:pt x="345992" y="468241"/>
                  </a:lnTo>
                  <a:cubicBezTo>
                    <a:pt x="344916" y="469314"/>
                    <a:pt x="343994" y="470388"/>
                    <a:pt x="343226" y="471309"/>
                  </a:cubicBezTo>
                  <a:cubicBezTo>
                    <a:pt x="332471" y="483583"/>
                    <a:pt x="319257" y="498771"/>
                    <a:pt x="299590" y="498771"/>
                  </a:cubicBezTo>
                  <a:cubicBezTo>
                    <a:pt x="280845" y="498771"/>
                    <a:pt x="267938" y="484963"/>
                    <a:pt x="257490" y="473150"/>
                  </a:cubicBezTo>
                  <a:lnTo>
                    <a:pt x="129500" y="600950"/>
                  </a:lnTo>
                  <a:cubicBezTo>
                    <a:pt x="125658" y="604785"/>
                    <a:pt x="120434" y="606933"/>
                    <a:pt x="115057" y="606933"/>
                  </a:cubicBezTo>
                  <a:cubicBezTo>
                    <a:pt x="113520" y="606933"/>
                    <a:pt x="111984" y="606780"/>
                    <a:pt x="110601" y="606473"/>
                  </a:cubicBezTo>
                  <a:cubicBezTo>
                    <a:pt x="103687" y="604939"/>
                    <a:pt x="98002" y="600029"/>
                    <a:pt x="95697" y="593279"/>
                  </a:cubicBezTo>
                  <a:lnTo>
                    <a:pt x="73110" y="531143"/>
                  </a:lnTo>
                  <a:lnTo>
                    <a:pt x="13955" y="511505"/>
                  </a:lnTo>
                  <a:cubicBezTo>
                    <a:pt x="7195" y="509204"/>
                    <a:pt x="2124" y="503681"/>
                    <a:pt x="588" y="496777"/>
                  </a:cubicBezTo>
                  <a:cubicBezTo>
                    <a:pt x="-1102" y="489873"/>
                    <a:pt x="895" y="482509"/>
                    <a:pt x="5966" y="477599"/>
                  </a:cubicBezTo>
                  <a:lnTo>
                    <a:pt x="96311" y="387388"/>
                  </a:lnTo>
                  <a:cubicBezTo>
                    <a:pt x="91087" y="384166"/>
                    <a:pt x="86631" y="379870"/>
                    <a:pt x="83251" y="374194"/>
                  </a:cubicBezTo>
                  <a:cubicBezTo>
                    <a:pt x="73571" y="357624"/>
                    <a:pt x="80025" y="338753"/>
                    <a:pt x="85249" y="323718"/>
                  </a:cubicBezTo>
                  <a:cubicBezTo>
                    <a:pt x="87092" y="318195"/>
                    <a:pt x="90319" y="308990"/>
                    <a:pt x="90012" y="305614"/>
                  </a:cubicBezTo>
                  <a:cubicBezTo>
                    <a:pt x="88475" y="302699"/>
                    <a:pt x="81561" y="296563"/>
                    <a:pt x="77259" y="292880"/>
                  </a:cubicBezTo>
                  <a:cubicBezTo>
                    <a:pt x="65121" y="282294"/>
                    <a:pt x="49756" y="269100"/>
                    <a:pt x="49756" y="249462"/>
                  </a:cubicBezTo>
                  <a:cubicBezTo>
                    <a:pt x="49756" y="229671"/>
                    <a:pt x="65121" y="216477"/>
                    <a:pt x="77259" y="205891"/>
                  </a:cubicBezTo>
                  <a:cubicBezTo>
                    <a:pt x="81561" y="202209"/>
                    <a:pt x="88629" y="196072"/>
                    <a:pt x="90012" y="193157"/>
                  </a:cubicBezTo>
                  <a:cubicBezTo>
                    <a:pt x="90319" y="190088"/>
                    <a:pt x="87246" y="180730"/>
                    <a:pt x="85249" y="175053"/>
                  </a:cubicBezTo>
                  <a:cubicBezTo>
                    <a:pt x="80025" y="160018"/>
                    <a:pt x="73571" y="141301"/>
                    <a:pt x="83251" y="124731"/>
                  </a:cubicBezTo>
                  <a:cubicBezTo>
                    <a:pt x="92931" y="107855"/>
                    <a:pt x="112598" y="104173"/>
                    <a:pt x="128424" y="101104"/>
                  </a:cubicBezTo>
                  <a:cubicBezTo>
                    <a:pt x="134109" y="99877"/>
                    <a:pt x="143482" y="98189"/>
                    <a:pt x="146247" y="96348"/>
                  </a:cubicBezTo>
                  <a:cubicBezTo>
                    <a:pt x="148091" y="93587"/>
                    <a:pt x="149935" y="84075"/>
                    <a:pt x="151010" y="78398"/>
                  </a:cubicBezTo>
                  <a:cubicBezTo>
                    <a:pt x="154083" y="62749"/>
                    <a:pt x="157925" y="43111"/>
                    <a:pt x="174672" y="33446"/>
                  </a:cubicBezTo>
                  <a:cubicBezTo>
                    <a:pt x="191267" y="23780"/>
                    <a:pt x="210012" y="30224"/>
                    <a:pt x="225070" y="35440"/>
                  </a:cubicBezTo>
                  <a:cubicBezTo>
                    <a:pt x="230755" y="37281"/>
                    <a:pt x="239974" y="40503"/>
                    <a:pt x="243354" y="40196"/>
                  </a:cubicBezTo>
                  <a:cubicBezTo>
                    <a:pt x="246273" y="38662"/>
                    <a:pt x="252266" y="31758"/>
                    <a:pt x="255953" y="27462"/>
                  </a:cubicBezTo>
                  <a:cubicBezTo>
                    <a:pt x="266555" y="15189"/>
                    <a:pt x="279923" y="0"/>
                    <a:pt x="2995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矩形 31"/>
          <p:cNvSpPr/>
          <p:nvPr/>
        </p:nvSpPr>
        <p:spPr>
          <a:xfrm>
            <a:off x="1234809" y="1165088"/>
            <a:ext cx="10671244" cy="10147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zh-CN" altLang="en-US" sz="3000" dirty="0">
                <a:ln w="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中国</a:t>
            </a:r>
            <a:r>
              <a:rPr lang="zh-CN" altLang="en-US" sz="3000" b="1" dirty="0">
                <a:ln w="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首款且唯一</a:t>
            </a:r>
            <a:r>
              <a:rPr lang="zh-CN" altLang="en-US" sz="3000" dirty="0">
                <a:ln w="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自主</a:t>
            </a:r>
            <a:r>
              <a:rPr lang="zh-CN" altLang="en-US" sz="3000" b="1" dirty="0">
                <a:ln w="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原研</a:t>
            </a:r>
            <a:r>
              <a:rPr lang="zh-CN" altLang="en-US" sz="3000" dirty="0">
                <a:ln w="0"/>
                <a:solidFill>
                  <a:srgbClr val="0000FF"/>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 </a:t>
            </a:r>
            <a:r>
              <a:rPr lang="en-US" altLang="zh-CN" sz="3000" dirty="0">
                <a:ln w="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IL-12</a:t>
            </a:r>
            <a:r>
              <a:rPr lang="zh-CN" altLang="en-US" sz="3000" dirty="0">
                <a:ln w="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和</a:t>
            </a:r>
            <a:r>
              <a:rPr lang="en-US" altLang="zh-CN" sz="3000" dirty="0">
                <a:ln w="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IL-23</a:t>
            </a:r>
            <a:r>
              <a:rPr lang="zh-CN" altLang="en-US" sz="3000" dirty="0">
                <a:ln w="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r>
              <a:rPr lang="zh-CN" altLang="en-US" sz="3000" b="1" dirty="0">
                <a:ln w="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双靶向</a:t>
            </a:r>
            <a:r>
              <a:rPr lang="en-US" altLang="zh-CN" sz="3000" dirty="0">
                <a:ln w="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endParaRPr lang="en-US" altLang="zh-CN" sz="3000" dirty="0">
              <a:ln w="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gn="ctr"/>
            <a:r>
              <a:rPr lang="zh-CN" altLang="en-US" sz="3000" dirty="0">
                <a:ln w="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全人源单克隆抗体</a:t>
            </a:r>
            <a:endParaRPr lang="zh-CN" altLang="en-US" sz="3000" dirty="0">
              <a:ln w="0"/>
              <a:solidFill>
                <a:srgbClr val="0070C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4" name="文本框 3"/>
          <p:cNvSpPr txBox="1"/>
          <p:nvPr/>
        </p:nvSpPr>
        <p:spPr>
          <a:xfrm>
            <a:off x="3427394" y="4413405"/>
            <a:ext cx="4862591" cy="737235"/>
          </a:xfrm>
          <a:prstGeom prst="rect">
            <a:avLst/>
          </a:prstGeom>
          <a:noFill/>
        </p:spPr>
        <p:txBody>
          <a:bodyPr wrap="square">
            <a:spAutoFit/>
          </a:bodyPr>
          <a:lstStyle/>
          <a:p>
            <a:pPr hangingPunct="0">
              <a:lnSpc>
                <a:spcPct val="150000"/>
              </a:lnSpc>
            </a:pPr>
            <a:r>
              <a:rPr lang="zh-CN" altLang="en-US" sz="2800" b="1" dirty="0">
                <a:ln w="0"/>
                <a:solidFill>
                  <a:srgbClr val="C00000"/>
                </a:solidFill>
                <a:latin typeface="微软雅黑" panose="020B0503020204020204" charset="-122"/>
                <a:ea typeface="微软雅黑" panose="020B0503020204020204" charset="-122"/>
                <a:sym typeface="等线" panose="02010600030101010101" charset="-122"/>
              </a:rPr>
              <a:t>可实现进口产品的完全替代</a:t>
            </a:r>
            <a:endParaRPr lang="zh-CN" altLang="en-US" sz="2800" b="1" dirty="0">
              <a:ln w="0"/>
              <a:solidFill>
                <a:srgbClr val="C00000"/>
              </a:solidFill>
              <a:latin typeface="微软雅黑" panose="020B0503020204020204" charset="-122"/>
              <a:ea typeface="微软雅黑" panose="020B0503020204020204" charset="-122"/>
              <a:sym typeface="等线" panose="0201060003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矩形 32"/>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36452" y="246708"/>
            <a:ext cx="11745083" cy="1021162"/>
          </a:xfrm>
          <a:prstGeom prst="rect">
            <a:avLst/>
          </a:prstGeom>
          <a:solidFill>
            <a:srgbClr val="24BBF2">
              <a:alpha val="0"/>
            </a:srgbClr>
          </a:solidFill>
          <a:ln>
            <a:noFill/>
          </a:ln>
          <a:effectLst>
            <a:outerShdw blurRad="1117600" dist="50800" dir="5400000" algn="ctr" rotWithShape="0">
              <a:srgbClr val="000000">
                <a:alpha val="0"/>
              </a:srgbClr>
            </a:outerShdw>
            <a:reflection blurRad="6350" stA="52000" endA="300" endPos="35000" dir="5400000" sy="-100000" algn="bl" rotWithShape="0"/>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dirty="0"/>
          </a:p>
        </p:txBody>
      </p:sp>
      <p:sp>
        <p:nvSpPr>
          <p:cNvPr id="7" name="圆角矩形 6"/>
          <p:cNvSpPr/>
          <p:nvPr/>
        </p:nvSpPr>
        <p:spPr>
          <a:xfrm>
            <a:off x="800268" y="4347488"/>
            <a:ext cx="2010761" cy="2031806"/>
          </a:xfrm>
          <a:prstGeom prst="round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8" name="圆角矩形 7"/>
          <p:cNvSpPr/>
          <p:nvPr/>
        </p:nvSpPr>
        <p:spPr>
          <a:xfrm>
            <a:off x="2973059" y="4347488"/>
            <a:ext cx="2010761" cy="2031806"/>
          </a:xfrm>
          <a:prstGeom prst="round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10" name="圆角矩形 9"/>
          <p:cNvSpPr/>
          <p:nvPr/>
        </p:nvSpPr>
        <p:spPr>
          <a:xfrm>
            <a:off x="5145850" y="4347488"/>
            <a:ext cx="2010761" cy="2031806"/>
          </a:xfrm>
          <a:prstGeom prst="round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 name="圆角矩形 10"/>
          <p:cNvSpPr/>
          <p:nvPr/>
        </p:nvSpPr>
        <p:spPr>
          <a:xfrm>
            <a:off x="7318641" y="4347488"/>
            <a:ext cx="2010761" cy="2031806"/>
          </a:xfrm>
          <a:prstGeom prst="round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 name="圆角矩形 11"/>
          <p:cNvSpPr/>
          <p:nvPr/>
        </p:nvSpPr>
        <p:spPr>
          <a:xfrm>
            <a:off x="9491432" y="4347488"/>
            <a:ext cx="2010761" cy="2031806"/>
          </a:xfrm>
          <a:prstGeom prst="round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文本框 14"/>
          <p:cNvSpPr txBox="1"/>
          <p:nvPr/>
        </p:nvSpPr>
        <p:spPr>
          <a:xfrm>
            <a:off x="1370961" y="4717706"/>
            <a:ext cx="9579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4000" b="1" i="0" u="none" strike="noStrike" kern="1200" cap="none" spc="0" normalizeH="0" baseline="0" noProof="0" dirty="0">
                <a:ln>
                  <a:noFill/>
                </a:ln>
                <a:solidFill>
                  <a:srgbClr val="4472C4"/>
                </a:solidFill>
                <a:effectLst/>
                <a:uLnTx/>
                <a:uFillTx/>
                <a:latin typeface="Arial" panose="020B0604020202020204" pitchFamily="34" charset="0"/>
                <a:ea typeface="微软雅黑" panose="020B0503020204020204" charset="-122"/>
                <a:cs typeface="Arial" panose="020B0604020202020204" pitchFamily="34" charset="0"/>
              </a:rPr>
              <a:t>01</a:t>
            </a:r>
            <a:endParaRPr kumimoji="1" lang="zh-CN" altLang="en-US" sz="4000" b="1" i="0" u="none" strike="noStrike" kern="1200" cap="none" spc="0" normalizeH="0" baseline="0" noProof="0" dirty="0">
              <a:ln>
                <a:noFill/>
              </a:ln>
              <a:solidFill>
                <a:srgbClr val="4472C4"/>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6" name="文本框 15"/>
          <p:cNvSpPr txBox="1"/>
          <p:nvPr/>
        </p:nvSpPr>
        <p:spPr>
          <a:xfrm>
            <a:off x="695493" y="5512795"/>
            <a:ext cx="23088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4472C4"/>
                </a:solidFill>
                <a:effectLst/>
                <a:uLnTx/>
                <a:uFillTx/>
                <a:latin typeface="微软雅黑" panose="020B0503020204020204" charset="-122"/>
                <a:ea typeface="微软雅黑" panose="020B0503020204020204" charset="-122"/>
                <a:cs typeface="Arial" panose="020B0604020202020204" pitchFamily="34" charset="0"/>
              </a:rPr>
              <a:t>基本信息</a:t>
            </a:r>
            <a:endParaRPr kumimoji="1" lang="zh-CN" altLang="en-US" sz="3200" b="1" i="0" u="none" strike="noStrike" kern="1200" cap="none" spc="0" normalizeH="0" baseline="0" noProof="0" dirty="0">
              <a:ln>
                <a:noFill/>
              </a:ln>
              <a:solidFill>
                <a:srgbClr val="4472C4"/>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7" name="文本框 16"/>
          <p:cNvSpPr txBox="1"/>
          <p:nvPr/>
        </p:nvSpPr>
        <p:spPr>
          <a:xfrm>
            <a:off x="3543752" y="4717706"/>
            <a:ext cx="9579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4000" b="1" i="0" u="none" strike="noStrike" kern="1200" cap="none" spc="0" normalizeH="0" baseline="0" noProof="0" dirty="0">
                <a:ln>
                  <a:noFill/>
                </a:ln>
                <a:solidFill>
                  <a:srgbClr val="4472C4"/>
                </a:solidFill>
                <a:effectLst/>
                <a:uLnTx/>
                <a:uFillTx/>
                <a:latin typeface="Arial" panose="020B0604020202020204" pitchFamily="34" charset="0"/>
                <a:ea typeface="微软雅黑" panose="020B0503020204020204" charset="-122"/>
                <a:cs typeface="Arial" panose="020B0604020202020204" pitchFamily="34" charset="0"/>
              </a:rPr>
              <a:t>02</a:t>
            </a:r>
            <a:endParaRPr kumimoji="1" lang="zh-CN" altLang="en-US" sz="4000" b="1" i="0" u="none" strike="noStrike" kern="1200" cap="none" spc="0" normalizeH="0" baseline="0" noProof="0" dirty="0">
              <a:ln>
                <a:noFill/>
              </a:ln>
              <a:solidFill>
                <a:srgbClr val="4472C4"/>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8" name="文本框 17"/>
          <p:cNvSpPr txBox="1"/>
          <p:nvPr/>
        </p:nvSpPr>
        <p:spPr>
          <a:xfrm>
            <a:off x="2868284" y="5512795"/>
            <a:ext cx="23088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4472C4"/>
                </a:solidFill>
                <a:effectLst/>
                <a:uLnTx/>
                <a:uFillTx/>
                <a:latin typeface="微软雅黑" panose="020B0503020204020204" charset="-122"/>
                <a:ea typeface="微软雅黑" panose="020B0503020204020204" charset="-122"/>
                <a:cs typeface="Arial" panose="020B0604020202020204" pitchFamily="34" charset="0"/>
              </a:rPr>
              <a:t>安全性</a:t>
            </a:r>
            <a:endParaRPr kumimoji="1" lang="zh-CN" altLang="en-US" sz="3200" b="1" i="0" u="none" strike="noStrike" kern="1200" cap="none" spc="0" normalizeH="0" baseline="0" noProof="0" dirty="0">
              <a:ln>
                <a:noFill/>
              </a:ln>
              <a:solidFill>
                <a:srgbClr val="4472C4"/>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19" name="文本框 18"/>
          <p:cNvSpPr txBox="1"/>
          <p:nvPr/>
        </p:nvSpPr>
        <p:spPr>
          <a:xfrm>
            <a:off x="5638507" y="4717706"/>
            <a:ext cx="9579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4000" b="1" i="0" u="none" strike="noStrike" kern="1200" cap="none" spc="0" normalizeH="0" baseline="0" noProof="0" dirty="0">
                <a:ln>
                  <a:noFill/>
                </a:ln>
                <a:solidFill>
                  <a:srgbClr val="4472C4"/>
                </a:solidFill>
                <a:effectLst/>
                <a:uLnTx/>
                <a:uFillTx/>
                <a:latin typeface="Arial" panose="020B0604020202020204" pitchFamily="34" charset="0"/>
                <a:ea typeface="微软雅黑" panose="020B0503020204020204" charset="-122"/>
                <a:cs typeface="Arial" panose="020B0604020202020204" pitchFamily="34" charset="0"/>
              </a:rPr>
              <a:t>03</a:t>
            </a:r>
            <a:endParaRPr kumimoji="1" lang="zh-CN" altLang="en-US" sz="4000" b="1" i="0" u="none" strike="noStrike" kern="1200" cap="none" spc="0" normalizeH="0" baseline="0" noProof="0" dirty="0">
              <a:ln>
                <a:noFill/>
              </a:ln>
              <a:solidFill>
                <a:srgbClr val="4472C4"/>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0" name="文本框 19"/>
          <p:cNvSpPr txBox="1"/>
          <p:nvPr/>
        </p:nvSpPr>
        <p:spPr>
          <a:xfrm>
            <a:off x="4960060" y="5512795"/>
            <a:ext cx="23088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4472C4"/>
                </a:solidFill>
                <a:effectLst/>
                <a:uLnTx/>
                <a:uFillTx/>
                <a:latin typeface="微软雅黑" panose="020B0503020204020204" charset="-122"/>
                <a:ea typeface="微软雅黑" panose="020B0503020204020204" charset="-122"/>
                <a:cs typeface="Arial" panose="020B0604020202020204" pitchFamily="34" charset="0"/>
              </a:rPr>
              <a:t>有效性</a:t>
            </a:r>
            <a:endParaRPr kumimoji="1" lang="zh-CN" altLang="en-US" sz="3200" b="1" i="0" u="none" strike="noStrike" kern="1200" cap="none" spc="0" normalizeH="0" baseline="0" noProof="0" dirty="0">
              <a:ln>
                <a:noFill/>
              </a:ln>
              <a:solidFill>
                <a:srgbClr val="4472C4"/>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1" name="文本框 20"/>
          <p:cNvSpPr txBox="1"/>
          <p:nvPr/>
        </p:nvSpPr>
        <p:spPr>
          <a:xfrm>
            <a:off x="7796988" y="4695530"/>
            <a:ext cx="9579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4000" b="1" i="0" u="none" strike="noStrike" kern="1200" cap="none" spc="0" normalizeH="0" baseline="0" noProof="0" dirty="0">
                <a:ln>
                  <a:noFill/>
                </a:ln>
                <a:solidFill>
                  <a:srgbClr val="4472C4"/>
                </a:solidFill>
                <a:effectLst/>
                <a:uLnTx/>
                <a:uFillTx/>
                <a:latin typeface="Arial" panose="020B0604020202020204" pitchFamily="34" charset="0"/>
                <a:ea typeface="微软雅黑" panose="020B0503020204020204" charset="-122"/>
                <a:cs typeface="Arial" panose="020B0604020202020204" pitchFamily="34" charset="0"/>
              </a:rPr>
              <a:t>04</a:t>
            </a:r>
            <a:endParaRPr kumimoji="1" lang="zh-CN" altLang="en-US" sz="4000" b="1" i="0" u="none" strike="noStrike" kern="1200" cap="none" spc="0" normalizeH="0" baseline="0" noProof="0" dirty="0">
              <a:ln>
                <a:noFill/>
              </a:ln>
              <a:solidFill>
                <a:srgbClr val="4472C4"/>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22" name="文本框 21"/>
          <p:cNvSpPr txBox="1"/>
          <p:nvPr/>
        </p:nvSpPr>
        <p:spPr>
          <a:xfrm>
            <a:off x="7080392" y="5512794"/>
            <a:ext cx="23088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4472C4"/>
                </a:solidFill>
                <a:effectLst/>
                <a:uLnTx/>
                <a:uFillTx/>
                <a:latin typeface="微软雅黑" panose="020B0503020204020204" charset="-122"/>
                <a:ea typeface="微软雅黑" panose="020B0503020204020204" charset="-122"/>
                <a:cs typeface="Arial" panose="020B0604020202020204" pitchFamily="34" charset="0"/>
              </a:rPr>
              <a:t>创新性</a:t>
            </a:r>
            <a:endParaRPr kumimoji="1" lang="zh-CN" altLang="en-US" sz="3200" b="1" i="0" u="none" strike="noStrike" kern="1200" cap="none" spc="0" normalizeH="0" baseline="0" noProof="0" dirty="0">
              <a:ln>
                <a:noFill/>
              </a:ln>
              <a:solidFill>
                <a:srgbClr val="4472C4"/>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9" name="文本框 28"/>
          <p:cNvSpPr txBox="1"/>
          <p:nvPr/>
        </p:nvSpPr>
        <p:spPr>
          <a:xfrm>
            <a:off x="9986753" y="4718779"/>
            <a:ext cx="9579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4000" b="1" i="0" u="none" strike="noStrike" kern="1200" cap="none" spc="0" normalizeH="0" baseline="0" noProof="0" dirty="0">
                <a:ln>
                  <a:noFill/>
                </a:ln>
                <a:solidFill>
                  <a:srgbClr val="4472C4"/>
                </a:solidFill>
                <a:effectLst/>
                <a:uLnTx/>
                <a:uFillTx/>
                <a:latin typeface="Arial" panose="020B0604020202020204" pitchFamily="34" charset="0"/>
                <a:ea typeface="微软雅黑" panose="020B0503020204020204" charset="-122"/>
                <a:cs typeface="Arial" panose="020B0604020202020204" pitchFamily="34" charset="0"/>
              </a:rPr>
              <a:t>05</a:t>
            </a:r>
            <a:endParaRPr kumimoji="1" lang="zh-CN" altLang="en-US" sz="4000" b="1" i="0" u="none" strike="noStrike" kern="1200" cap="none" spc="0" normalizeH="0" baseline="0" noProof="0" dirty="0">
              <a:ln>
                <a:noFill/>
              </a:ln>
              <a:solidFill>
                <a:srgbClr val="4472C4"/>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30" name="文本框 29"/>
          <p:cNvSpPr txBox="1"/>
          <p:nvPr/>
        </p:nvSpPr>
        <p:spPr>
          <a:xfrm>
            <a:off x="9323605" y="5502836"/>
            <a:ext cx="23088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3200" b="1" i="0" u="none" strike="noStrike" kern="1200" cap="none" spc="0" normalizeH="0" baseline="0" noProof="0" dirty="0">
                <a:ln>
                  <a:noFill/>
                </a:ln>
                <a:solidFill>
                  <a:srgbClr val="4472C4"/>
                </a:solidFill>
                <a:effectLst/>
                <a:uLnTx/>
                <a:uFillTx/>
                <a:latin typeface="微软雅黑" panose="020B0503020204020204" charset="-122"/>
                <a:ea typeface="微软雅黑" panose="020B0503020204020204" charset="-122"/>
                <a:cs typeface="Arial" panose="020B0604020202020204" pitchFamily="34" charset="0"/>
              </a:rPr>
              <a:t>公平性</a:t>
            </a:r>
            <a:endParaRPr kumimoji="1" lang="zh-CN" altLang="en-US" sz="3200" b="1" i="0" u="none" strike="noStrike" kern="1200" cap="none" spc="0" normalizeH="0" baseline="0" noProof="0" dirty="0">
              <a:ln>
                <a:noFill/>
              </a:ln>
              <a:solidFill>
                <a:srgbClr val="4472C4"/>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 name="矩形 1"/>
          <p:cNvSpPr/>
          <p:nvPr/>
        </p:nvSpPr>
        <p:spPr>
          <a:xfrm>
            <a:off x="726174" y="794702"/>
            <a:ext cx="10671244" cy="10147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zh-CN" altLang="en-US" sz="3000" dirty="0">
                <a:ln w="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中国</a:t>
            </a:r>
            <a:r>
              <a:rPr lang="zh-CN" altLang="en-US" sz="3000" b="1" dirty="0">
                <a:ln w="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首款且唯一</a:t>
            </a:r>
            <a:r>
              <a:rPr lang="zh-CN" altLang="en-US" sz="3000" dirty="0">
                <a:ln w="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自主</a:t>
            </a:r>
            <a:r>
              <a:rPr lang="zh-CN" altLang="en-US" sz="3000" b="1" dirty="0">
                <a:ln w="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原研</a:t>
            </a:r>
            <a:r>
              <a:rPr lang="zh-CN" altLang="en-US" sz="3000" dirty="0">
                <a:ln w="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 </a:t>
            </a:r>
            <a:r>
              <a:rPr lang="en-US" altLang="zh-CN" sz="3000" dirty="0">
                <a:ln w="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IL-12</a:t>
            </a:r>
            <a:r>
              <a:rPr lang="zh-CN" altLang="en-US" sz="3000" dirty="0">
                <a:ln w="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和</a:t>
            </a:r>
            <a:r>
              <a:rPr lang="en-US" altLang="zh-CN" sz="3000" dirty="0">
                <a:ln w="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IL-23</a:t>
            </a:r>
            <a:r>
              <a:rPr lang="zh-CN" altLang="en-US" sz="3000" dirty="0">
                <a:ln w="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r>
              <a:rPr lang="zh-CN" altLang="en-US" sz="3000" b="1" dirty="0">
                <a:ln w="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双靶向</a:t>
            </a:r>
            <a:r>
              <a:rPr lang="en-US" altLang="zh-CN" sz="3000" dirty="0">
                <a:ln w="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t>
            </a:r>
            <a:endParaRPr lang="en-US" altLang="zh-CN" sz="3000" dirty="0">
              <a:ln w="0"/>
              <a:solidFill>
                <a:srgbClr val="C0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algn="ctr"/>
            <a:r>
              <a:rPr lang="zh-CN" altLang="en-US" sz="3000" dirty="0">
                <a:ln w="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全人源单克隆抗体</a:t>
            </a:r>
            <a:endParaRPr lang="zh-CN" altLang="en-US" sz="3000" dirty="0">
              <a:ln w="0"/>
              <a:solidFill>
                <a:schemeClr val="tx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grpSp>
        <p:nvGrpSpPr>
          <p:cNvPr id="26" name="组合 25"/>
          <p:cNvGrpSpPr/>
          <p:nvPr/>
        </p:nvGrpSpPr>
        <p:grpSpPr>
          <a:xfrm>
            <a:off x="4234190" y="2002820"/>
            <a:ext cx="2596538" cy="478774"/>
            <a:chOff x="2242359" y="1531256"/>
            <a:chExt cx="2596538" cy="478774"/>
          </a:xfrm>
        </p:grpSpPr>
        <p:sp>
          <p:nvSpPr>
            <p:cNvPr id="25" name="new-idea_69628"/>
            <p:cNvSpPr/>
            <p:nvPr/>
          </p:nvSpPr>
          <p:spPr>
            <a:xfrm>
              <a:off x="2242359" y="1531256"/>
              <a:ext cx="399826" cy="448858"/>
            </a:xfrm>
            <a:custGeom>
              <a:avLst/>
              <a:gdLst>
                <a:gd name="connsiteX0" fmla="*/ 218510 w 491355"/>
                <a:gd name="connsiteY0" fmla="*/ 191021 h 583294"/>
                <a:gd name="connsiteX1" fmla="*/ 291225 w 491355"/>
                <a:gd name="connsiteY1" fmla="*/ 263631 h 583294"/>
                <a:gd name="connsiteX2" fmla="*/ 263723 w 491355"/>
                <a:gd name="connsiteY2" fmla="*/ 320332 h 583294"/>
                <a:gd name="connsiteX3" fmla="*/ 259985 w 491355"/>
                <a:gd name="connsiteY3" fmla="*/ 327975 h 583294"/>
                <a:gd name="connsiteX4" fmla="*/ 259985 w 491355"/>
                <a:gd name="connsiteY4" fmla="*/ 346994 h 583294"/>
                <a:gd name="connsiteX5" fmla="*/ 237111 w 491355"/>
                <a:gd name="connsiteY5" fmla="*/ 369834 h 583294"/>
                <a:gd name="connsiteX6" fmla="*/ 199997 w 491355"/>
                <a:gd name="connsiteY6" fmla="*/ 369834 h 583294"/>
                <a:gd name="connsiteX7" fmla="*/ 177123 w 491355"/>
                <a:gd name="connsiteY7" fmla="*/ 346994 h 583294"/>
                <a:gd name="connsiteX8" fmla="*/ 177123 w 491355"/>
                <a:gd name="connsiteY8" fmla="*/ 327975 h 583294"/>
                <a:gd name="connsiteX9" fmla="*/ 173474 w 491355"/>
                <a:gd name="connsiteY9" fmla="*/ 320332 h 583294"/>
                <a:gd name="connsiteX10" fmla="*/ 146506 w 491355"/>
                <a:gd name="connsiteY10" fmla="*/ 254565 h 583294"/>
                <a:gd name="connsiteX11" fmla="*/ 210144 w 491355"/>
                <a:gd name="connsiteY11" fmla="*/ 191554 h 583294"/>
                <a:gd name="connsiteX12" fmla="*/ 218510 w 491355"/>
                <a:gd name="connsiteY12" fmla="*/ 191021 h 583294"/>
                <a:gd name="connsiteX13" fmla="*/ 208005 w 491355"/>
                <a:gd name="connsiteY13" fmla="*/ 172064 h 583294"/>
                <a:gd name="connsiteX14" fmla="*/ 127011 w 491355"/>
                <a:gd name="connsiteY14" fmla="*/ 252142 h 583294"/>
                <a:gd name="connsiteX15" fmla="*/ 157539 w 491355"/>
                <a:gd name="connsiteY15" fmla="*/ 332575 h 583294"/>
                <a:gd name="connsiteX16" fmla="*/ 157539 w 491355"/>
                <a:gd name="connsiteY16" fmla="*/ 346972 h 583294"/>
                <a:gd name="connsiteX17" fmla="*/ 186644 w 491355"/>
                <a:gd name="connsiteY17" fmla="*/ 387056 h 583294"/>
                <a:gd name="connsiteX18" fmla="*/ 186644 w 491355"/>
                <a:gd name="connsiteY18" fmla="*/ 403231 h 583294"/>
                <a:gd name="connsiteX19" fmla="*/ 203020 w 491355"/>
                <a:gd name="connsiteY19" fmla="*/ 419673 h 583294"/>
                <a:gd name="connsiteX20" fmla="*/ 234083 w 491355"/>
                <a:gd name="connsiteY20" fmla="*/ 419673 h 583294"/>
                <a:gd name="connsiteX21" fmla="*/ 250549 w 491355"/>
                <a:gd name="connsiteY21" fmla="*/ 403231 h 583294"/>
                <a:gd name="connsiteX22" fmla="*/ 250549 w 491355"/>
                <a:gd name="connsiteY22" fmla="*/ 387056 h 583294"/>
                <a:gd name="connsiteX23" fmla="*/ 279564 w 491355"/>
                <a:gd name="connsiteY23" fmla="*/ 346972 h 583294"/>
                <a:gd name="connsiteX24" fmla="*/ 279564 w 491355"/>
                <a:gd name="connsiteY24" fmla="*/ 332575 h 583294"/>
                <a:gd name="connsiteX25" fmla="*/ 310805 w 491355"/>
                <a:gd name="connsiteY25" fmla="*/ 263607 h 583294"/>
                <a:gd name="connsiteX26" fmla="*/ 208005 w 491355"/>
                <a:gd name="connsiteY26" fmla="*/ 172064 h 583294"/>
                <a:gd name="connsiteX27" fmla="*/ 121581 w 491355"/>
                <a:gd name="connsiteY27" fmla="*/ 119627 h 583294"/>
                <a:gd name="connsiteX28" fmla="*/ 117487 w 491355"/>
                <a:gd name="connsiteY28" fmla="*/ 121316 h 583294"/>
                <a:gd name="connsiteX29" fmla="*/ 111880 w 491355"/>
                <a:gd name="connsiteY29" fmla="*/ 126915 h 583294"/>
                <a:gd name="connsiteX30" fmla="*/ 111880 w 491355"/>
                <a:gd name="connsiteY30" fmla="*/ 135181 h 583294"/>
                <a:gd name="connsiteX31" fmla="*/ 129058 w 491355"/>
                <a:gd name="connsiteY31" fmla="*/ 152334 h 583294"/>
                <a:gd name="connsiteX32" fmla="*/ 133152 w 491355"/>
                <a:gd name="connsiteY32" fmla="*/ 154022 h 583294"/>
                <a:gd name="connsiteX33" fmla="*/ 137335 w 491355"/>
                <a:gd name="connsiteY33" fmla="*/ 152334 h 583294"/>
                <a:gd name="connsiteX34" fmla="*/ 142942 w 491355"/>
                <a:gd name="connsiteY34" fmla="*/ 146735 h 583294"/>
                <a:gd name="connsiteX35" fmla="*/ 142942 w 491355"/>
                <a:gd name="connsiteY35" fmla="*/ 138469 h 583294"/>
                <a:gd name="connsiteX36" fmla="*/ 125765 w 491355"/>
                <a:gd name="connsiteY36" fmla="*/ 121316 h 583294"/>
                <a:gd name="connsiteX37" fmla="*/ 121581 w 491355"/>
                <a:gd name="connsiteY37" fmla="*/ 119627 h 583294"/>
                <a:gd name="connsiteX38" fmla="*/ 315522 w 491355"/>
                <a:gd name="connsiteY38" fmla="*/ 117672 h 583294"/>
                <a:gd name="connsiteX39" fmla="*/ 311339 w 491355"/>
                <a:gd name="connsiteY39" fmla="*/ 119361 h 583294"/>
                <a:gd name="connsiteX40" fmla="*/ 294250 w 491355"/>
                <a:gd name="connsiteY40" fmla="*/ 136514 h 583294"/>
                <a:gd name="connsiteX41" fmla="*/ 294250 w 491355"/>
                <a:gd name="connsiteY41" fmla="*/ 144779 h 583294"/>
                <a:gd name="connsiteX42" fmla="*/ 299768 w 491355"/>
                <a:gd name="connsiteY42" fmla="*/ 150378 h 583294"/>
                <a:gd name="connsiteX43" fmla="*/ 303951 w 491355"/>
                <a:gd name="connsiteY43" fmla="*/ 152067 h 583294"/>
                <a:gd name="connsiteX44" fmla="*/ 308045 w 491355"/>
                <a:gd name="connsiteY44" fmla="*/ 150378 h 583294"/>
                <a:gd name="connsiteX45" fmla="*/ 325223 w 491355"/>
                <a:gd name="connsiteY45" fmla="*/ 133225 h 583294"/>
                <a:gd name="connsiteX46" fmla="*/ 325223 w 491355"/>
                <a:gd name="connsiteY46" fmla="*/ 124960 h 583294"/>
                <a:gd name="connsiteX47" fmla="*/ 319616 w 491355"/>
                <a:gd name="connsiteY47" fmla="*/ 119361 h 583294"/>
                <a:gd name="connsiteX48" fmla="*/ 315522 w 491355"/>
                <a:gd name="connsiteY48" fmla="*/ 117672 h 583294"/>
                <a:gd name="connsiteX49" fmla="*/ 214591 w 491355"/>
                <a:gd name="connsiteY49" fmla="*/ 82921 h 583294"/>
                <a:gd name="connsiteX50" fmla="*/ 208717 w 491355"/>
                <a:gd name="connsiteY50" fmla="*/ 88787 h 583294"/>
                <a:gd name="connsiteX51" fmla="*/ 208717 w 491355"/>
                <a:gd name="connsiteY51" fmla="*/ 121138 h 583294"/>
                <a:gd name="connsiteX52" fmla="*/ 214591 w 491355"/>
                <a:gd name="connsiteY52" fmla="*/ 127004 h 583294"/>
                <a:gd name="connsiteX53" fmla="*/ 222512 w 491355"/>
                <a:gd name="connsiteY53" fmla="*/ 127004 h 583294"/>
                <a:gd name="connsiteX54" fmla="*/ 228387 w 491355"/>
                <a:gd name="connsiteY54" fmla="*/ 121138 h 583294"/>
                <a:gd name="connsiteX55" fmla="*/ 228387 w 491355"/>
                <a:gd name="connsiteY55" fmla="*/ 88787 h 583294"/>
                <a:gd name="connsiteX56" fmla="*/ 222512 w 491355"/>
                <a:gd name="connsiteY56" fmla="*/ 82921 h 583294"/>
                <a:gd name="connsiteX57" fmla="*/ 249125 w 491355"/>
                <a:gd name="connsiteY57" fmla="*/ 0 h 583294"/>
                <a:gd name="connsiteX58" fmla="*/ 430337 w 491355"/>
                <a:gd name="connsiteY58" fmla="*/ 92342 h 583294"/>
                <a:gd name="connsiteX59" fmla="*/ 490504 w 491355"/>
                <a:gd name="connsiteY59" fmla="*/ 347239 h 583294"/>
                <a:gd name="connsiteX60" fmla="*/ 488368 w 491355"/>
                <a:gd name="connsiteY60" fmla="*/ 366436 h 583294"/>
                <a:gd name="connsiteX61" fmla="*/ 471279 w 491355"/>
                <a:gd name="connsiteY61" fmla="*/ 375502 h 583294"/>
                <a:gd name="connsiteX62" fmla="*/ 443421 w 491355"/>
                <a:gd name="connsiteY62" fmla="*/ 375502 h 583294"/>
                <a:gd name="connsiteX63" fmla="*/ 395448 w 491355"/>
                <a:gd name="connsiteY63" fmla="*/ 517081 h 583294"/>
                <a:gd name="connsiteX64" fmla="*/ 335548 w 491355"/>
                <a:gd name="connsiteY64" fmla="*/ 517259 h 583294"/>
                <a:gd name="connsiteX65" fmla="*/ 310894 w 491355"/>
                <a:gd name="connsiteY65" fmla="*/ 527391 h 583294"/>
                <a:gd name="connsiteX66" fmla="*/ 300569 w 491355"/>
                <a:gd name="connsiteY66" fmla="*/ 552010 h 583294"/>
                <a:gd name="connsiteX67" fmla="*/ 300569 w 491355"/>
                <a:gd name="connsiteY67" fmla="*/ 568452 h 583294"/>
                <a:gd name="connsiteX68" fmla="*/ 285705 w 491355"/>
                <a:gd name="connsiteY68" fmla="*/ 583294 h 583294"/>
                <a:gd name="connsiteX69" fmla="*/ 104315 w 491355"/>
                <a:gd name="connsiteY69" fmla="*/ 583294 h 583294"/>
                <a:gd name="connsiteX70" fmla="*/ 89362 w 491355"/>
                <a:gd name="connsiteY70" fmla="*/ 568452 h 583294"/>
                <a:gd name="connsiteX71" fmla="*/ 89362 w 491355"/>
                <a:gd name="connsiteY71" fmla="*/ 458601 h 583294"/>
                <a:gd name="connsiteX72" fmla="*/ 69603 w 491355"/>
                <a:gd name="connsiteY72" fmla="*/ 413096 h 583294"/>
                <a:gd name="connsiteX73" fmla="*/ 1159 w 491355"/>
                <a:gd name="connsiteY73" fmla="*/ 186196 h 583294"/>
                <a:gd name="connsiteX74" fmla="*/ 249125 w 491355"/>
                <a:gd name="connsiteY74" fmla="*/ 0 h 58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91355" h="583294">
                  <a:moveTo>
                    <a:pt x="218510" y="191021"/>
                  </a:moveTo>
                  <a:cubicBezTo>
                    <a:pt x="258561" y="191021"/>
                    <a:pt x="291225" y="223638"/>
                    <a:pt x="291225" y="263631"/>
                  </a:cubicBezTo>
                  <a:cubicBezTo>
                    <a:pt x="291225" y="285760"/>
                    <a:pt x="281168" y="306467"/>
                    <a:pt x="263723" y="320332"/>
                  </a:cubicBezTo>
                  <a:cubicBezTo>
                    <a:pt x="261320" y="322198"/>
                    <a:pt x="259985" y="325042"/>
                    <a:pt x="259985" y="327975"/>
                  </a:cubicBezTo>
                  <a:lnTo>
                    <a:pt x="259985" y="346994"/>
                  </a:lnTo>
                  <a:cubicBezTo>
                    <a:pt x="259985" y="359614"/>
                    <a:pt x="249750" y="369834"/>
                    <a:pt x="237111" y="369834"/>
                  </a:cubicBezTo>
                  <a:lnTo>
                    <a:pt x="199997" y="369834"/>
                  </a:lnTo>
                  <a:cubicBezTo>
                    <a:pt x="187359" y="369834"/>
                    <a:pt x="177123" y="359614"/>
                    <a:pt x="177123" y="346994"/>
                  </a:cubicBezTo>
                  <a:lnTo>
                    <a:pt x="177123" y="327975"/>
                  </a:lnTo>
                  <a:cubicBezTo>
                    <a:pt x="177123" y="325042"/>
                    <a:pt x="175788" y="322198"/>
                    <a:pt x="173474" y="320332"/>
                  </a:cubicBezTo>
                  <a:cubicBezTo>
                    <a:pt x="153449" y="304512"/>
                    <a:pt x="143391" y="279894"/>
                    <a:pt x="146506" y="254565"/>
                  </a:cubicBezTo>
                  <a:cubicBezTo>
                    <a:pt x="150422" y="221682"/>
                    <a:pt x="177212" y="195198"/>
                    <a:pt x="210144" y="191554"/>
                  </a:cubicBezTo>
                  <a:cubicBezTo>
                    <a:pt x="212992" y="191199"/>
                    <a:pt x="215751" y="191021"/>
                    <a:pt x="218510" y="191021"/>
                  </a:cubicBezTo>
                  <a:close/>
                  <a:moveTo>
                    <a:pt x="208005" y="172064"/>
                  </a:moveTo>
                  <a:cubicBezTo>
                    <a:pt x="166084" y="176686"/>
                    <a:pt x="132084" y="210370"/>
                    <a:pt x="127011" y="252142"/>
                  </a:cubicBezTo>
                  <a:cubicBezTo>
                    <a:pt x="123273" y="282715"/>
                    <a:pt x="134665" y="312400"/>
                    <a:pt x="157539" y="332575"/>
                  </a:cubicBezTo>
                  <a:lnTo>
                    <a:pt x="157539" y="346972"/>
                  </a:lnTo>
                  <a:cubicBezTo>
                    <a:pt x="157539" y="365636"/>
                    <a:pt x="169733" y="381368"/>
                    <a:pt x="186644" y="387056"/>
                  </a:cubicBezTo>
                  <a:lnTo>
                    <a:pt x="186644" y="403231"/>
                  </a:lnTo>
                  <a:cubicBezTo>
                    <a:pt x="186644" y="412296"/>
                    <a:pt x="193942" y="419673"/>
                    <a:pt x="203020" y="419673"/>
                  </a:cubicBezTo>
                  <a:lnTo>
                    <a:pt x="234083" y="419673"/>
                  </a:lnTo>
                  <a:cubicBezTo>
                    <a:pt x="243161" y="419673"/>
                    <a:pt x="250549" y="412296"/>
                    <a:pt x="250549" y="403231"/>
                  </a:cubicBezTo>
                  <a:lnTo>
                    <a:pt x="250549" y="387056"/>
                  </a:lnTo>
                  <a:cubicBezTo>
                    <a:pt x="267370" y="381368"/>
                    <a:pt x="279564" y="365636"/>
                    <a:pt x="279564" y="346972"/>
                  </a:cubicBezTo>
                  <a:lnTo>
                    <a:pt x="279564" y="332575"/>
                  </a:lnTo>
                  <a:cubicBezTo>
                    <a:pt x="299501" y="315066"/>
                    <a:pt x="310805" y="290181"/>
                    <a:pt x="310805" y="263607"/>
                  </a:cubicBezTo>
                  <a:cubicBezTo>
                    <a:pt x="310805" y="209303"/>
                    <a:pt x="263721" y="165843"/>
                    <a:pt x="208005" y="172064"/>
                  </a:cubicBezTo>
                  <a:close/>
                  <a:moveTo>
                    <a:pt x="121581" y="119627"/>
                  </a:moveTo>
                  <a:cubicBezTo>
                    <a:pt x="120068" y="119627"/>
                    <a:pt x="118555" y="120249"/>
                    <a:pt x="117487" y="121316"/>
                  </a:cubicBezTo>
                  <a:lnTo>
                    <a:pt x="111880" y="126915"/>
                  </a:lnTo>
                  <a:cubicBezTo>
                    <a:pt x="109566" y="129137"/>
                    <a:pt x="109566" y="132870"/>
                    <a:pt x="111880" y="135181"/>
                  </a:cubicBezTo>
                  <a:lnTo>
                    <a:pt x="129058" y="152334"/>
                  </a:lnTo>
                  <a:cubicBezTo>
                    <a:pt x="130126" y="153400"/>
                    <a:pt x="131639" y="154022"/>
                    <a:pt x="133152" y="154022"/>
                  </a:cubicBezTo>
                  <a:cubicBezTo>
                    <a:pt x="134754" y="154022"/>
                    <a:pt x="136267" y="153400"/>
                    <a:pt x="137335" y="152334"/>
                  </a:cubicBezTo>
                  <a:lnTo>
                    <a:pt x="142942" y="146735"/>
                  </a:lnTo>
                  <a:cubicBezTo>
                    <a:pt x="145168" y="144424"/>
                    <a:pt x="145168" y="140691"/>
                    <a:pt x="142942" y="138469"/>
                  </a:cubicBezTo>
                  <a:lnTo>
                    <a:pt x="125765" y="121316"/>
                  </a:lnTo>
                  <a:cubicBezTo>
                    <a:pt x="124697" y="120249"/>
                    <a:pt x="123184" y="119627"/>
                    <a:pt x="121581" y="119627"/>
                  </a:cubicBezTo>
                  <a:close/>
                  <a:moveTo>
                    <a:pt x="315522" y="117672"/>
                  </a:moveTo>
                  <a:cubicBezTo>
                    <a:pt x="313920" y="117672"/>
                    <a:pt x="312496" y="118294"/>
                    <a:pt x="311339" y="119361"/>
                  </a:cubicBezTo>
                  <a:lnTo>
                    <a:pt x="294250" y="136514"/>
                  </a:lnTo>
                  <a:cubicBezTo>
                    <a:pt x="291936" y="138825"/>
                    <a:pt x="291936" y="142468"/>
                    <a:pt x="294250" y="144779"/>
                  </a:cubicBezTo>
                  <a:lnTo>
                    <a:pt x="299768" y="150378"/>
                  </a:lnTo>
                  <a:cubicBezTo>
                    <a:pt x="300925" y="151445"/>
                    <a:pt x="302349" y="152067"/>
                    <a:pt x="303951" y="152067"/>
                  </a:cubicBezTo>
                  <a:cubicBezTo>
                    <a:pt x="305464" y="152067"/>
                    <a:pt x="306977" y="151445"/>
                    <a:pt x="308045" y="150378"/>
                  </a:cubicBezTo>
                  <a:lnTo>
                    <a:pt x="325223" y="133225"/>
                  </a:lnTo>
                  <a:cubicBezTo>
                    <a:pt x="327537" y="130915"/>
                    <a:pt x="327537" y="127271"/>
                    <a:pt x="325223" y="124960"/>
                  </a:cubicBezTo>
                  <a:lnTo>
                    <a:pt x="319616" y="119361"/>
                  </a:lnTo>
                  <a:cubicBezTo>
                    <a:pt x="318548" y="118294"/>
                    <a:pt x="317035" y="117672"/>
                    <a:pt x="315522" y="117672"/>
                  </a:cubicBezTo>
                  <a:close/>
                  <a:moveTo>
                    <a:pt x="214591" y="82921"/>
                  </a:moveTo>
                  <a:cubicBezTo>
                    <a:pt x="211387" y="82921"/>
                    <a:pt x="208717" y="85588"/>
                    <a:pt x="208717" y="88787"/>
                  </a:cubicBezTo>
                  <a:lnTo>
                    <a:pt x="208717" y="121138"/>
                  </a:lnTo>
                  <a:cubicBezTo>
                    <a:pt x="208717" y="124427"/>
                    <a:pt x="211387" y="127004"/>
                    <a:pt x="214591" y="127004"/>
                  </a:cubicBezTo>
                  <a:lnTo>
                    <a:pt x="222512" y="127004"/>
                  </a:lnTo>
                  <a:cubicBezTo>
                    <a:pt x="225716" y="127004"/>
                    <a:pt x="228387" y="124427"/>
                    <a:pt x="228387" y="121138"/>
                  </a:cubicBezTo>
                  <a:lnTo>
                    <a:pt x="228387" y="88787"/>
                  </a:lnTo>
                  <a:cubicBezTo>
                    <a:pt x="228387" y="85588"/>
                    <a:pt x="225716" y="82921"/>
                    <a:pt x="222512" y="82921"/>
                  </a:cubicBezTo>
                  <a:close/>
                  <a:moveTo>
                    <a:pt x="249125" y="0"/>
                  </a:moveTo>
                  <a:cubicBezTo>
                    <a:pt x="328071" y="0"/>
                    <a:pt x="396427" y="37506"/>
                    <a:pt x="430337" y="92342"/>
                  </a:cubicBezTo>
                  <a:cubicBezTo>
                    <a:pt x="449384" y="116961"/>
                    <a:pt x="478489" y="280404"/>
                    <a:pt x="490504" y="347239"/>
                  </a:cubicBezTo>
                  <a:cubicBezTo>
                    <a:pt x="491661" y="353905"/>
                    <a:pt x="492195" y="360748"/>
                    <a:pt x="488368" y="366436"/>
                  </a:cubicBezTo>
                  <a:cubicBezTo>
                    <a:pt x="484452" y="372124"/>
                    <a:pt x="478044" y="375502"/>
                    <a:pt x="471279" y="375502"/>
                  </a:cubicBezTo>
                  <a:lnTo>
                    <a:pt x="443421" y="375502"/>
                  </a:lnTo>
                  <a:cubicBezTo>
                    <a:pt x="431761" y="455046"/>
                    <a:pt x="445735" y="510593"/>
                    <a:pt x="395448" y="517081"/>
                  </a:cubicBezTo>
                  <a:cubicBezTo>
                    <a:pt x="392243" y="517437"/>
                    <a:pt x="361270" y="517437"/>
                    <a:pt x="335548" y="517259"/>
                  </a:cubicBezTo>
                  <a:cubicBezTo>
                    <a:pt x="326291" y="517259"/>
                    <a:pt x="317391" y="520903"/>
                    <a:pt x="310894" y="527391"/>
                  </a:cubicBezTo>
                  <a:cubicBezTo>
                    <a:pt x="304307" y="533879"/>
                    <a:pt x="300569" y="542767"/>
                    <a:pt x="300569" y="552010"/>
                  </a:cubicBezTo>
                  <a:lnTo>
                    <a:pt x="300569" y="568452"/>
                  </a:lnTo>
                  <a:cubicBezTo>
                    <a:pt x="300569" y="576628"/>
                    <a:pt x="293983" y="583294"/>
                    <a:pt x="285705" y="583294"/>
                  </a:cubicBezTo>
                  <a:lnTo>
                    <a:pt x="104315" y="583294"/>
                  </a:lnTo>
                  <a:cubicBezTo>
                    <a:pt x="96037" y="583294"/>
                    <a:pt x="89362" y="576628"/>
                    <a:pt x="89362" y="568452"/>
                  </a:cubicBezTo>
                  <a:lnTo>
                    <a:pt x="89362" y="458601"/>
                  </a:lnTo>
                  <a:cubicBezTo>
                    <a:pt x="89362" y="441359"/>
                    <a:pt x="82242" y="424917"/>
                    <a:pt x="69603" y="413096"/>
                  </a:cubicBezTo>
                  <a:cubicBezTo>
                    <a:pt x="37472" y="383056"/>
                    <a:pt x="-7831" y="348306"/>
                    <a:pt x="1159" y="186196"/>
                  </a:cubicBezTo>
                  <a:cubicBezTo>
                    <a:pt x="10326" y="20619"/>
                    <a:pt x="136534" y="0"/>
                    <a:pt x="24912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矩形 8"/>
            <p:cNvSpPr/>
            <p:nvPr/>
          </p:nvSpPr>
          <p:spPr>
            <a:xfrm>
              <a:off x="2894793" y="1548365"/>
              <a:ext cx="1944104" cy="461665"/>
            </a:xfrm>
            <a:prstGeom prst="rect">
              <a:avLst/>
            </a:prstGeom>
          </p:spPr>
          <p:txBody>
            <a:bodyPr wrap="square">
              <a:spAutoFit/>
            </a:bodyPr>
            <a:lstStyle/>
            <a:p>
              <a:pPr algn="ctr"/>
              <a:r>
                <a:rPr lang="zh-CN" altLang="en-US" sz="2400" b="1" dirty="0">
                  <a:ln w="0"/>
                  <a:solidFill>
                    <a:schemeClr val="tx1"/>
                  </a:solidFill>
                  <a:latin typeface="微软雅黑" panose="020B0503020204020204" charset="-122"/>
                  <a:ea typeface="微软雅黑" panose="020B0503020204020204" charset="-122"/>
                </a:rPr>
                <a:t>国家</a:t>
              </a:r>
              <a:r>
                <a:rPr lang="en-US" altLang="zh-CN" sz="2400" b="1" dirty="0">
                  <a:ln w="0"/>
                  <a:solidFill>
                    <a:srgbClr val="C00000"/>
                  </a:solidFill>
                  <a:latin typeface="微软雅黑" panose="020B0503020204020204" charset="-122"/>
                  <a:ea typeface="微软雅黑" panose="020B0503020204020204" charset="-122"/>
                </a:rPr>
                <a:t>1</a:t>
              </a:r>
              <a:r>
                <a:rPr lang="zh-CN" altLang="en-US" sz="2400" b="1" dirty="0">
                  <a:ln w="0"/>
                  <a:solidFill>
                    <a:srgbClr val="C00000"/>
                  </a:solidFill>
                  <a:latin typeface="微软雅黑" panose="020B0503020204020204" charset="-122"/>
                  <a:ea typeface="微软雅黑" panose="020B0503020204020204" charset="-122"/>
                </a:rPr>
                <a:t>类</a:t>
              </a:r>
              <a:r>
                <a:rPr lang="zh-CN" altLang="en-US" sz="2400" b="1" dirty="0">
                  <a:ln w="0"/>
                  <a:solidFill>
                    <a:schemeClr val="tx1"/>
                  </a:solidFill>
                  <a:latin typeface="微软雅黑" panose="020B0503020204020204" charset="-122"/>
                  <a:ea typeface="微软雅黑" panose="020B0503020204020204" charset="-122"/>
                </a:rPr>
                <a:t>新药</a:t>
              </a:r>
              <a:endParaRPr lang="zh-CN" altLang="en-US" sz="2400" b="1" dirty="0">
                <a:ln w="0"/>
                <a:solidFill>
                  <a:schemeClr val="tx1"/>
                </a:solidFill>
                <a:latin typeface="微软雅黑" panose="020B0503020204020204" charset="-122"/>
                <a:ea typeface="微软雅黑" panose="020B0503020204020204" charset="-122"/>
              </a:endParaRPr>
            </a:p>
          </p:txBody>
        </p:sp>
      </p:grpSp>
      <p:grpSp>
        <p:nvGrpSpPr>
          <p:cNvPr id="31" name="组合 30"/>
          <p:cNvGrpSpPr/>
          <p:nvPr/>
        </p:nvGrpSpPr>
        <p:grpSpPr>
          <a:xfrm>
            <a:off x="4267346" y="2717388"/>
            <a:ext cx="2690694" cy="509940"/>
            <a:chOff x="5858135" y="1518701"/>
            <a:chExt cx="2690694" cy="509940"/>
          </a:xfrm>
        </p:grpSpPr>
        <p:sp>
          <p:nvSpPr>
            <p:cNvPr id="4" name="矩形 3"/>
            <p:cNvSpPr/>
            <p:nvPr/>
          </p:nvSpPr>
          <p:spPr>
            <a:xfrm>
              <a:off x="6398757" y="1518701"/>
              <a:ext cx="2150072" cy="461665"/>
            </a:xfrm>
            <a:prstGeom prst="rect">
              <a:avLst/>
            </a:prstGeom>
          </p:spPr>
          <p:txBody>
            <a:bodyPr wrap="square">
              <a:spAutoFit/>
            </a:bodyPr>
            <a:lstStyle/>
            <a:p>
              <a:pPr algn="ctr"/>
              <a:r>
                <a:rPr lang="zh-CN" altLang="en-US" sz="2400" b="1" dirty="0">
                  <a:ln w="0"/>
                  <a:solidFill>
                    <a:schemeClr val="tx1"/>
                  </a:solidFill>
                  <a:latin typeface="微软雅黑" panose="020B0503020204020204" charset="-122"/>
                  <a:ea typeface="微软雅黑" panose="020B0503020204020204" charset="-122"/>
                </a:rPr>
                <a:t>自主知识产权</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27" name="diploma_245979"/>
            <p:cNvSpPr/>
            <p:nvPr/>
          </p:nvSpPr>
          <p:spPr>
            <a:xfrm>
              <a:off x="5858135" y="1527083"/>
              <a:ext cx="376642" cy="501558"/>
            </a:xfrm>
            <a:custGeom>
              <a:avLst/>
              <a:gdLst>
                <a:gd name="connsiteX0" fmla="*/ 336447 w 455711"/>
                <a:gd name="connsiteY0" fmla="*/ 467984 h 606722"/>
                <a:gd name="connsiteX1" fmla="*/ 309477 w 455711"/>
                <a:gd name="connsiteY1" fmla="*/ 482025 h 606722"/>
                <a:gd name="connsiteX2" fmla="*/ 323719 w 455711"/>
                <a:gd name="connsiteY2" fmla="*/ 506731 h 606722"/>
                <a:gd name="connsiteX3" fmla="*/ 325410 w 455711"/>
                <a:gd name="connsiteY3" fmla="*/ 500599 h 606722"/>
                <a:gd name="connsiteX4" fmla="*/ 332442 w 455711"/>
                <a:gd name="connsiteY4" fmla="*/ 491445 h 606722"/>
                <a:gd name="connsiteX5" fmla="*/ 344013 w 455711"/>
                <a:gd name="connsiteY5" fmla="*/ 489935 h 606722"/>
                <a:gd name="connsiteX6" fmla="*/ 350066 w 455711"/>
                <a:gd name="connsiteY6" fmla="*/ 491534 h 606722"/>
                <a:gd name="connsiteX7" fmla="*/ 240848 w 455711"/>
                <a:gd name="connsiteY7" fmla="*/ 467984 h 606722"/>
                <a:gd name="connsiteX8" fmla="*/ 227229 w 455711"/>
                <a:gd name="connsiteY8" fmla="*/ 491534 h 606722"/>
                <a:gd name="connsiteX9" fmla="*/ 233282 w 455711"/>
                <a:gd name="connsiteY9" fmla="*/ 489935 h 606722"/>
                <a:gd name="connsiteX10" fmla="*/ 237198 w 455711"/>
                <a:gd name="connsiteY10" fmla="*/ 489401 h 606722"/>
                <a:gd name="connsiteX11" fmla="*/ 244853 w 455711"/>
                <a:gd name="connsiteY11" fmla="*/ 491445 h 606722"/>
                <a:gd name="connsiteX12" fmla="*/ 251885 w 455711"/>
                <a:gd name="connsiteY12" fmla="*/ 500599 h 606722"/>
                <a:gd name="connsiteX13" fmla="*/ 253577 w 455711"/>
                <a:gd name="connsiteY13" fmla="*/ 506731 h 606722"/>
                <a:gd name="connsiteX14" fmla="*/ 267819 w 455711"/>
                <a:gd name="connsiteY14" fmla="*/ 482025 h 606722"/>
                <a:gd name="connsiteX15" fmla="*/ 240848 w 455711"/>
                <a:gd name="connsiteY15" fmla="*/ 467984 h 606722"/>
                <a:gd name="connsiteX16" fmla="*/ 288648 w 455711"/>
                <a:gd name="connsiteY16" fmla="*/ 364008 h 606722"/>
                <a:gd name="connsiteX17" fmla="*/ 243073 w 455711"/>
                <a:gd name="connsiteY17" fmla="*/ 409509 h 606722"/>
                <a:gd name="connsiteX18" fmla="*/ 288648 w 455711"/>
                <a:gd name="connsiteY18" fmla="*/ 455009 h 606722"/>
                <a:gd name="connsiteX19" fmla="*/ 334222 w 455711"/>
                <a:gd name="connsiteY19" fmla="*/ 409509 h 606722"/>
                <a:gd name="connsiteX20" fmla="*/ 288648 w 455711"/>
                <a:gd name="connsiteY20" fmla="*/ 364008 h 606722"/>
                <a:gd name="connsiteX21" fmla="*/ 288648 w 455711"/>
                <a:gd name="connsiteY21" fmla="*/ 333704 h 606722"/>
                <a:gd name="connsiteX22" fmla="*/ 364575 w 455711"/>
                <a:gd name="connsiteY22" fmla="*/ 409509 h 606722"/>
                <a:gd name="connsiteX23" fmla="*/ 356742 w 455711"/>
                <a:gd name="connsiteY23" fmla="*/ 442479 h 606722"/>
                <a:gd name="connsiteX24" fmla="*/ 394751 w 455711"/>
                <a:gd name="connsiteY24" fmla="*/ 508064 h 606722"/>
                <a:gd name="connsiteX25" fmla="*/ 393594 w 455711"/>
                <a:gd name="connsiteY25" fmla="*/ 524860 h 606722"/>
                <a:gd name="connsiteX26" fmla="*/ 377660 w 455711"/>
                <a:gd name="connsiteY26" fmla="*/ 530281 h 606722"/>
                <a:gd name="connsiteX27" fmla="*/ 350778 w 455711"/>
                <a:gd name="connsiteY27" fmla="*/ 523171 h 606722"/>
                <a:gd name="connsiteX28" fmla="*/ 343568 w 455711"/>
                <a:gd name="connsiteY28" fmla="*/ 549921 h 606722"/>
                <a:gd name="connsiteX29" fmla="*/ 330929 w 455711"/>
                <a:gd name="connsiteY29" fmla="*/ 561029 h 606722"/>
                <a:gd name="connsiteX30" fmla="*/ 328970 w 455711"/>
                <a:gd name="connsiteY30" fmla="*/ 561207 h 606722"/>
                <a:gd name="connsiteX31" fmla="*/ 315796 w 455711"/>
                <a:gd name="connsiteY31" fmla="*/ 553564 h 606722"/>
                <a:gd name="connsiteX32" fmla="*/ 288648 w 455711"/>
                <a:gd name="connsiteY32" fmla="*/ 506642 h 606722"/>
                <a:gd name="connsiteX33" fmla="*/ 261499 w 455711"/>
                <a:gd name="connsiteY33" fmla="*/ 553564 h 606722"/>
                <a:gd name="connsiteX34" fmla="*/ 248325 w 455711"/>
                <a:gd name="connsiteY34" fmla="*/ 561207 h 606722"/>
                <a:gd name="connsiteX35" fmla="*/ 246367 w 455711"/>
                <a:gd name="connsiteY35" fmla="*/ 561029 h 606722"/>
                <a:gd name="connsiteX36" fmla="*/ 233727 w 455711"/>
                <a:gd name="connsiteY36" fmla="*/ 549921 h 606722"/>
                <a:gd name="connsiteX37" fmla="*/ 226517 w 455711"/>
                <a:gd name="connsiteY37" fmla="*/ 523171 h 606722"/>
                <a:gd name="connsiteX38" fmla="*/ 199635 w 455711"/>
                <a:gd name="connsiteY38" fmla="*/ 530370 h 606722"/>
                <a:gd name="connsiteX39" fmla="*/ 183702 w 455711"/>
                <a:gd name="connsiteY39" fmla="*/ 524949 h 606722"/>
                <a:gd name="connsiteX40" fmla="*/ 182545 w 455711"/>
                <a:gd name="connsiteY40" fmla="*/ 508064 h 606722"/>
                <a:gd name="connsiteX41" fmla="*/ 220553 w 455711"/>
                <a:gd name="connsiteY41" fmla="*/ 442479 h 606722"/>
                <a:gd name="connsiteX42" fmla="*/ 212720 w 455711"/>
                <a:gd name="connsiteY42" fmla="*/ 409509 h 606722"/>
                <a:gd name="connsiteX43" fmla="*/ 288648 w 455711"/>
                <a:gd name="connsiteY43" fmla="*/ 333704 h 606722"/>
                <a:gd name="connsiteX44" fmla="*/ 91100 w 455711"/>
                <a:gd name="connsiteY44" fmla="*/ 318533 h 606722"/>
                <a:gd name="connsiteX45" fmla="*/ 182270 w 455711"/>
                <a:gd name="connsiteY45" fmla="*/ 318533 h 606722"/>
                <a:gd name="connsiteX46" fmla="*/ 182270 w 455711"/>
                <a:gd name="connsiteY46" fmla="*/ 348806 h 606722"/>
                <a:gd name="connsiteX47" fmla="*/ 91100 w 455711"/>
                <a:gd name="connsiteY47" fmla="*/ 348806 h 606722"/>
                <a:gd name="connsiteX48" fmla="*/ 91100 w 455711"/>
                <a:gd name="connsiteY48" fmla="*/ 257846 h 606722"/>
                <a:gd name="connsiteX49" fmla="*/ 364541 w 455711"/>
                <a:gd name="connsiteY49" fmla="*/ 257846 h 606722"/>
                <a:gd name="connsiteX50" fmla="*/ 364541 w 455711"/>
                <a:gd name="connsiteY50" fmla="*/ 288189 h 606722"/>
                <a:gd name="connsiteX51" fmla="*/ 91100 w 455711"/>
                <a:gd name="connsiteY51" fmla="*/ 288189 h 606722"/>
                <a:gd name="connsiteX52" fmla="*/ 91100 w 455711"/>
                <a:gd name="connsiteY52" fmla="*/ 197231 h 606722"/>
                <a:gd name="connsiteX53" fmla="*/ 364541 w 455711"/>
                <a:gd name="connsiteY53" fmla="*/ 197231 h 606722"/>
                <a:gd name="connsiteX54" fmla="*/ 364541 w 455711"/>
                <a:gd name="connsiteY54" fmla="*/ 227504 h 606722"/>
                <a:gd name="connsiteX55" fmla="*/ 91100 w 455711"/>
                <a:gd name="connsiteY55" fmla="*/ 227504 h 606722"/>
                <a:gd name="connsiteX56" fmla="*/ 318998 w 455711"/>
                <a:gd name="connsiteY56" fmla="*/ 45502 h 606722"/>
                <a:gd name="connsiteX57" fmla="*/ 318998 w 455711"/>
                <a:gd name="connsiteY57" fmla="*/ 136506 h 606722"/>
                <a:gd name="connsiteX58" fmla="*/ 410140 w 455711"/>
                <a:gd name="connsiteY58" fmla="*/ 136506 h 606722"/>
                <a:gd name="connsiteX59" fmla="*/ 30440 w 455711"/>
                <a:gd name="connsiteY59" fmla="*/ 30305 h 606722"/>
                <a:gd name="connsiteX60" fmla="*/ 30440 w 455711"/>
                <a:gd name="connsiteY60" fmla="*/ 576328 h 606722"/>
                <a:gd name="connsiteX61" fmla="*/ 425360 w 455711"/>
                <a:gd name="connsiteY61" fmla="*/ 576328 h 606722"/>
                <a:gd name="connsiteX62" fmla="*/ 425360 w 455711"/>
                <a:gd name="connsiteY62" fmla="*/ 166811 h 606722"/>
                <a:gd name="connsiteX63" fmla="*/ 303867 w 455711"/>
                <a:gd name="connsiteY63" fmla="*/ 166811 h 606722"/>
                <a:gd name="connsiteX64" fmla="*/ 288647 w 455711"/>
                <a:gd name="connsiteY64" fmla="*/ 151703 h 606722"/>
                <a:gd name="connsiteX65" fmla="*/ 288647 w 455711"/>
                <a:gd name="connsiteY65" fmla="*/ 30305 h 606722"/>
                <a:gd name="connsiteX66" fmla="*/ 30440 w 455711"/>
                <a:gd name="connsiteY66" fmla="*/ 0 h 606722"/>
                <a:gd name="connsiteX67" fmla="*/ 303867 w 455711"/>
                <a:gd name="connsiteY67" fmla="*/ 0 h 606722"/>
                <a:gd name="connsiteX68" fmla="*/ 325317 w 455711"/>
                <a:gd name="connsiteY68" fmla="*/ 8887 h 606722"/>
                <a:gd name="connsiteX69" fmla="*/ 446811 w 455711"/>
                <a:gd name="connsiteY69" fmla="*/ 130196 h 606722"/>
                <a:gd name="connsiteX70" fmla="*/ 455711 w 455711"/>
                <a:gd name="connsiteY70" fmla="*/ 151703 h 606722"/>
                <a:gd name="connsiteX71" fmla="*/ 455711 w 455711"/>
                <a:gd name="connsiteY71" fmla="*/ 576328 h 606722"/>
                <a:gd name="connsiteX72" fmla="*/ 425360 w 455711"/>
                <a:gd name="connsiteY72" fmla="*/ 606722 h 606722"/>
                <a:gd name="connsiteX73" fmla="*/ 30440 w 455711"/>
                <a:gd name="connsiteY73" fmla="*/ 606722 h 606722"/>
                <a:gd name="connsiteX74" fmla="*/ 0 w 455711"/>
                <a:gd name="connsiteY74" fmla="*/ 576328 h 606722"/>
                <a:gd name="connsiteX75" fmla="*/ 0 w 455711"/>
                <a:gd name="connsiteY75" fmla="*/ 30305 h 606722"/>
                <a:gd name="connsiteX76" fmla="*/ 30440 w 455711"/>
                <a:gd name="connsiteY7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55711" h="606722">
                  <a:moveTo>
                    <a:pt x="336447" y="467984"/>
                  </a:moveTo>
                  <a:cubicBezTo>
                    <a:pt x="328614" y="474383"/>
                    <a:pt x="319535" y="479182"/>
                    <a:pt x="309477" y="482025"/>
                  </a:cubicBezTo>
                  <a:lnTo>
                    <a:pt x="323719" y="506731"/>
                  </a:lnTo>
                  <a:lnTo>
                    <a:pt x="325410" y="500599"/>
                  </a:lnTo>
                  <a:cubicBezTo>
                    <a:pt x="326389" y="496777"/>
                    <a:pt x="328970" y="493400"/>
                    <a:pt x="332442" y="491445"/>
                  </a:cubicBezTo>
                  <a:cubicBezTo>
                    <a:pt x="336002" y="489401"/>
                    <a:pt x="340097" y="488868"/>
                    <a:pt x="344013" y="489935"/>
                  </a:cubicBezTo>
                  <a:lnTo>
                    <a:pt x="350066" y="491534"/>
                  </a:lnTo>
                  <a:close/>
                  <a:moveTo>
                    <a:pt x="240848" y="467984"/>
                  </a:moveTo>
                  <a:lnTo>
                    <a:pt x="227229" y="491534"/>
                  </a:lnTo>
                  <a:lnTo>
                    <a:pt x="233282" y="489935"/>
                  </a:lnTo>
                  <a:cubicBezTo>
                    <a:pt x="234617" y="489579"/>
                    <a:pt x="235952" y="489401"/>
                    <a:pt x="237198" y="489401"/>
                  </a:cubicBezTo>
                  <a:cubicBezTo>
                    <a:pt x="239869" y="489401"/>
                    <a:pt x="242539" y="490112"/>
                    <a:pt x="244853" y="491445"/>
                  </a:cubicBezTo>
                  <a:cubicBezTo>
                    <a:pt x="248325" y="493400"/>
                    <a:pt x="250906" y="496777"/>
                    <a:pt x="251885" y="500599"/>
                  </a:cubicBezTo>
                  <a:lnTo>
                    <a:pt x="253577" y="506731"/>
                  </a:lnTo>
                  <a:lnTo>
                    <a:pt x="267819" y="482025"/>
                  </a:lnTo>
                  <a:cubicBezTo>
                    <a:pt x="257760" y="479182"/>
                    <a:pt x="248681" y="474383"/>
                    <a:pt x="240848" y="467984"/>
                  </a:cubicBezTo>
                  <a:close/>
                  <a:moveTo>
                    <a:pt x="288648" y="364008"/>
                  </a:moveTo>
                  <a:cubicBezTo>
                    <a:pt x="263546" y="364008"/>
                    <a:pt x="243073" y="384448"/>
                    <a:pt x="243073" y="409509"/>
                  </a:cubicBezTo>
                  <a:cubicBezTo>
                    <a:pt x="243073" y="434570"/>
                    <a:pt x="263546" y="455009"/>
                    <a:pt x="288648" y="455009"/>
                  </a:cubicBezTo>
                  <a:cubicBezTo>
                    <a:pt x="313749" y="455009"/>
                    <a:pt x="334222" y="434570"/>
                    <a:pt x="334222" y="409509"/>
                  </a:cubicBezTo>
                  <a:cubicBezTo>
                    <a:pt x="334222" y="384448"/>
                    <a:pt x="313749" y="364008"/>
                    <a:pt x="288648" y="364008"/>
                  </a:cubicBezTo>
                  <a:close/>
                  <a:moveTo>
                    <a:pt x="288648" y="333704"/>
                  </a:moveTo>
                  <a:cubicBezTo>
                    <a:pt x="330484" y="333704"/>
                    <a:pt x="364575" y="367741"/>
                    <a:pt x="364575" y="409509"/>
                  </a:cubicBezTo>
                  <a:cubicBezTo>
                    <a:pt x="364575" y="421328"/>
                    <a:pt x="361638" y="432437"/>
                    <a:pt x="356742" y="442479"/>
                  </a:cubicBezTo>
                  <a:lnTo>
                    <a:pt x="394751" y="508064"/>
                  </a:lnTo>
                  <a:cubicBezTo>
                    <a:pt x="397777" y="513396"/>
                    <a:pt x="397332" y="520061"/>
                    <a:pt x="393594" y="524860"/>
                  </a:cubicBezTo>
                  <a:cubicBezTo>
                    <a:pt x="389855" y="529748"/>
                    <a:pt x="383535" y="531969"/>
                    <a:pt x="377660" y="530281"/>
                  </a:cubicBezTo>
                  <a:lnTo>
                    <a:pt x="350778" y="523171"/>
                  </a:lnTo>
                  <a:lnTo>
                    <a:pt x="343568" y="549921"/>
                  </a:lnTo>
                  <a:cubicBezTo>
                    <a:pt x="342055" y="555875"/>
                    <a:pt x="336981" y="560229"/>
                    <a:pt x="330929" y="561029"/>
                  </a:cubicBezTo>
                  <a:cubicBezTo>
                    <a:pt x="330217" y="561118"/>
                    <a:pt x="329593" y="561207"/>
                    <a:pt x="328970" y="561207"/>
                  </a:cubicBezTo>
                  <a:cubicBezTo>
                    <a:pt x="323541" y="561207"/>
                    <a:pt x="318556" y="558363"/>
                    <a:pt x="315796" y="553564"/>
                  </a:cubicBezTo>
                  <a:lnTo>
                    <a:pt x="288648" y="506642"/>
                  </a:lnTo>
                  <a:lnTo>
                    <a:pt x="261499" y="553564"/>
                  </a:lnTo>
                  <a:cubicBezTo>
                    <a:pt x="258739" y="558363"/>
                    <a:pt x="253755" y="561207"/>
                    <a:pt x="248325" y="561207"/>
                  </a:cubicBezTo>
                  <a:cubicBezTo>
                    <a:pt x="247702" y="561207"/>
                    <a:pt x="246990" y="561118"/>
                    <a:pt x="246367" y="561029"/>
                  </a:cubicBezTo>
                  <a:cubicBezTo>
                    <a:pt x="240314" y="560229"/>
                    <a:pt x="235240" y="555875"/>
                    <a:pt x="233727" y="549921"/>
                  </a:cubicBezTo>
                  <a:lnTo>
                    <a:pt x="226517" y="523171"/>
                  </a:lnTo>
                  <a:lnTo>
                    <a:pt x="199635" y="530370"/>
                  </a:lnTo>
                  <a:cubicBezTo>
                    <a:pt x="193671" y="531969"/>
                    <a:pt x="187440" y="529836"/>
                    <a:pt x="183702" y="524949"/>
                  </a:cubicBezTo>
                  <a:cubicBezTo>
                    <a:pt x="179963" y="520061"/>
                    <a:pt x="179518" y="513396"/>
                    <a:pt x="182545" y="508064"/>
                  </a:cubicBezTo>
                  <a:lnTo>
                    <a:pt x="220553" y="442479"/>
                  </a:lnTo>
                  <a:cubicBezTo>
                    <a:pt x="215657" y="432437"/>
                    <a:pt x="212720" y="421328"/>
                    <a:pt x="212720" y="409509"/>
                  </a:cubicBezTo>
                  <a:cubicBezTo>
                    <a:pt x="212720" y="367741"/>
                    <a:pt x="246812" y="333704"/>
                    <a:pt x="288648" y="333704"/>
                  </a:cubicBezTo>
                  <a:close/>
                  <a:moveTo>
                    <a:pt x="91100" y="318533"/>
                  </a:moveTo>
                  <a:lnTo>
                    <a:pt x="182270" y="318533"/>
                  </a:lnTo>
                  <a:lnTo>
                    <a:pt x="182270" y="348806"/>
                  </a:lnTo>
                  <a:lnTo>
                    <a:pt x="91100" y="348806"/>
                  </a:lnTo>
                  <a:close/>
                  <a:moveTo>
                    <a:pt x="91100" y="257846"/>
                  </a:moveTo>
                  <a:lnTo>
                    <a:pt x="364541" y="257846"/>
                  </a:lnTo>
                  <a:lnTo>
                    <a:pt x="364541" y="288189"/>
                  </a:lnTo>
                  <a:lnTo>
                    <a:pt x="91100" y="288189"/>
                  </a:lnTo>
                  <a:close/>
                  <a:moveTo>
                    <a:pt x="91100" y="197231"/>
                  </a:moveTo>
                  <a:lnTo>
                    <a:pt x="364541" y="197231"/>
                  </a:lnTo>
                  <a:lnTo>
                    <a:pt x="364541" y="227504"/>
                  </a:lnTo>
                  <a:lnTo>
                    <a:pt x="91100" y="227504"/>
                  </a:lnTo>
                  <a:close/>
                  <a:moveTo>
                    <a:pt x="318998" y="45502"/>
                  </a:moveTo>
                  <a:lnTo>
                    <a:pt x="318998" y="136506"/>
                  </a:lnTo>
                  <a:lnTo>
                    <a:pt x="410140" y="136506"/>
                  </a:lnTo>
                  <a:close/>
                  <a:moveTo>
                    <a:pt x="30440" y="30305"/>
                  </a:moveTo>
                  <a:lnTo>
                    <a:pt x="30440" y="576328"/>
                  </a:lnTo>
                  <a:lnTo>
                    <a:pt x="425360" y="576328"/>
                  </a:lnTo>
                  <a:lnTo>
                    <a:pt x="425360" y="166811"/>
                  </a:lnTo>
                  <a:lnTo>
                    <a:pt x="303867" y="166811"/>
                  </a:lnTo>
                  <a:cubicBezTo>
                    <a:pt x="295411" y="166811"/>
                    <a:pt x="288647" y="160057"/>
                    <a:pt x="288647" y="151703"/>
                  </a:cubicBezTo>
                  <a:lnTo>
                    <a:pt x="288647" y="30305"/>
                  </a:lnTo>
                  <a:close/>
                  <a:moveTo>
                    <a:pt x="30440" y="0"/>
                  </a:moveTo>
                  <a:lnTo>
                    <a:pt x="303867" y="0"/>
                  </a:lnTo>
                  <a:cubicBezTo>
                    <a:pt x="311877" y="0"/>
                    <a:pt x="319621" y="3199"/>
                    <a:pt x="325317" y="8887"/>
                  </a:cubicBezTo>
                  <a:lnTo>
                    <a:pt x="446811" y="130196"/>
                  </a:lnTo>
                  <a:cubicBezTo>
                    <a:pt x="452507" y="135973"/>
                    <a:pt x="455711" y="143615"/>
                    <a:pt x="455711" y="151703"/>
                  </a:cubicBezTo>
                  <a:lnTo>
                    <a:pt x="455711" y="576328"/>
                  </a:lnTo>
                  <a:cubicBezTo>
                    <a:pt x="455711" y="593125"/>
                    <a:pt x="442182" y="606722"/>
                    <a:pt x="425360" y="606722"/>
                  </a:cubicBezTo>
                  <a:lnTo>
                    <a:pt x="30440" y="606722"/>
                  </a:lnTo>
                  <a:cubicBezTo>
                    <a:pt x="13618" y="606722"/>
                    <a:pt x="0" y="593125"/>
                    <a:pt x="0" y="576328"/>
                  </a:cubicBezTo>
                  <a:lnTo>
                    <a:pt x="0" y="30305"/>
                  </a:lnTo>
                  <a:cubicBezTo>
                    <a:pt x="0" y="13597"/>
                    <a:pt x="13618" y="0"/>
                    <a:pt x="304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组合 31"/>
          <p:cNvGrpSpPr/>
          <p:nvPr/>
        </p:nvGrpSpPr>
        <p:grpSpPr>
          <a:xfrm>
            <a:off x="4224250" y="3361613"/>
            <a:ext cx="5774273" cy="504729"/>
            <a:chOff x="2189894" y="2174621"/>
            <a:chExt cx="5774273" cy="504729"/>
          </a:xfrm>
        </p:grpSpPr>
        <p:sp>
          <p:nvSpPr>
            <p:cNvPr id="23" name="矩形 22"/>
            <p:cNvSpPr/>
            <p:nvPr/>
          </p:nvSpPr>
          <p:spPr>
            <a:xfrm>
              <a:off x="2840959" y="2174621"/>
              <a:ext cx="5123208" cy="4603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2400" b="1" dirty="0">
                  <a:ln w="0"/>
                  <a:solidFill>
                    <a:schemeClr val="tx1"/>
                  </a:solidFill>
                  <a:latin typeface="微软雅黑" panose="020B0503020204020204" charset="-122"/>
                  <a:ea typeface="微软雅黑" panose="020B0503020204020204" charset="-122"/>
                </a:rPr>
                <a:t>国家“</a:t>
              </a:r>
              <a:r>
                <a:rPr lang="zh-CN" altLang="en-US" sz="2400" b="1" dirty="0">
                  <a:ln w="0"/>
                  <a:solidFill>
                    <a:srgbClr val="C00000"/>
                  </a:solidFill>
                  <a:latin typeface="微软雅黑" panose="020B0503020204020204" charset="-122"/>
                  <a:ea typeface="微软雅黑" panose="020B0503020204020204" charset="-122"/>
                </a:rPr>
                <a:t>重大新药创制</a:t>
              </a:r>
              <a:r>
                <a:rPr lang="zh-CN" altLang="en-US" sz="2400" b="1" dirty="0">
                  <a:ln w="0"/>
                  <a:solidFill>
                    <a:schemeClr val="tx1"/>
                  </a:solidFill>
                  <a:latin typeface="微软雅黑" panose="020B0503020204020204" charset="-122"/>
                  <a:ea typeface="微软雅黑" panose="020B0503020204020204" charset="-122"/>
                </a:rPr>
                <a:t>”科技专项</a:t>
              </a:r>
              <a:endParaRPr lang="zh-CN" altLang="en-US" sz="2400" b="1" dirty="0">
                <a:ln w="0"/>
                <a:solidFill>
                  <a:schemeClr val="tx1"/>
                </a:solidFill>
                <a:latin typeface="微软雅黑" panose="020B0503020204020204" charset="-122"/>
                <a:ea typeface="微软雅黑" panose="020B0503020204020204" charset="-122"/>
              </a:endParaRPr>
            </a:p>
          </p:txBody>
        </p:sp>
        <p:sp>
          <p:nvSpPr>
            <p:cNvPr id="28" name="medal_162840"/>
            <p:cNvSpPr/>
            <p:nvPr/>
          </p:nvSpPr>
          <p:spPr>
            <a:xfrm>
              <a:off x="2189894" y="2204117"/>
              <a:ext cx="504755" cy="475233"/>
            </a:xfrm>
            <a:custGeom>
              <a:avLst/>
              <a:gdLst>
                <a:gd name="connsiteX0" fmla="*/ 141177 w 608398"/>
                <a:gd name="connsiteY0" fmla="*/ 400582 h 606933"/>
                <a:gd name="connsiteX1" fmla="*/ 58514 w 608398"/>
                <a:gd name="connsiteY1" fmla="*/ 483122 h 606933"/>
                <a:gd name="connsiteX2" fmla="*/ 95697 w 608398"/>
                <a:gd name="connsiteY2" fmla="*/ 495396 h 606933"/>
                <a:gd name="connsiteX3" fmla="*/ 108450 w 608398"/>
                <a:gd name="connsiteY3" fmla="*/ 507977 h 606933"/>
                <a:gd name="connsiteX4" fmla="*/ 123354 w 608398"/>
                <a:gd name="connsiteY4" fmla="*/ 549093 h 606933"/>
                <a:gd name="connsiteX5" fmla="*/ 202944 w 608398"/>
                <a:gd name="connsiteY5" fmla="*/ 469621 h 606933"/>
                <a:gd name="connsiteX6" fmla="*/ 174672 w 608398"/>
                <a:gd name="connsiteY6" fmla="*/ 465479 h 606933"/>
                <a:gd name="connsiteX7" fmla="*/ 151010 w 608398"/>
                <a:gd name="connsiteY7" fmla="*/ 420373 h 606933"/>
                <a:gd name="connsiteX8" fmla="*/ 146247 w 608398"/>
                <a:gd name="connsiteY8" fmla="*/ 402576 h 606933"/>
                <a:gd name="connsiteX9" fmla="*/ 141177 w 608398"/>
                <a:gd name="connsiteY9" fmla="*/ 400582 h 606933"/>
                <a:gd name="connsiteX10" fmla="*/ 465531 w 608398"/>
                <a:gd name="connsiteY10" fmla="*/ 398894 h 606933"/>
                <a:gd name="connsiteX11" fmla="*/ 452932 w 608398"/>
                <a:gd name="connsiteY11" fmla="*/ 402576 h 606933"/>
                <a:gd name="connsiteX12" fmla="*/ 448169 w 608398"/>
                <a:gd name="connsiteY12" fmla="*/ 420373 h 606933"/>
                <a:gd name="connsiteX13" fmla="*/ 424507 w 608398"/>
                <a:gd name="connsiteY13" fmla="*/ 465479 h 606933"/>
                <a:gd name="connsiteX14" fmla="*/ 406222 w 608398"/>
                <a:gd name="connsiteY14" fmla="*/ 470388 h 606933"/>
                <a:gd name="connsiteX15" fmla="*/ 485044 w 608398"/>
                <a:gd name="connsiteY15" fmla="*/ 549093 h 606933"/>
                <a:gd name="connsiteX16" fmla="*/ 499948 w 608398"/>
                <a:gd name="connsiteY16" fmla="*/ 507977 h 606933"/>
                <a:gd name="connsiteX17" fmla="*/ 512701 w 608398"/>
                <a:gd name="connsiteY17" fmla="*/ 495396 h 606933"/>
                <a:gd name="connsiteX18" fmla="*/ 549884 w 608398"/>
                <a:gd name="connsiteY18" fmla="*/ 483122 h 606933"/>
                <a:gd name="connsiteX19" fmla="*/ 299577 w 608398"/>
                <a:gd name="connsiteY19" fmla="*/ 189972 h 606933"/>
                <a:gd name="connsiteX20" fmla="*/ 239952 w 608398"/>
                <a:gd name="connsiteY20" fmla="*/ 249484 h 606933"/>
                <a:gd name="connsiteX21" fmla="*/ 299577 w 608398"/>
                <a:gd name="connsiteY21" fmla="*/ 308996 h 606933"/>
                <a:gd name="connsiteX22" fmla="*/ 359202 w 608398"/>
                <a:gd name="connsiteY22" fmla="*/ 249484 h 606933"/>
                <a:gd name="connsiteX23" fmla="*/ 299577 w 608398"/>
                <a:gd name="connsiteY23" fmla="*/ 189972 h 606933"/>
                <a:gd name="connsiteX24" fmla="*/ 299577 w 608398"/>
                <a:gd name="connsiteY24" fmla="*/ 157149 h 606933"/>
                <a:gd name="connsiteX25" fmla="*/ 392088 w 608398"/>
                <a:gd name="connsiteY25" fmla="*/ 249484 h 606933"/>
                <a:gd name="connsiteX26" fmla="*/ 299577 w 608398"/>
                <a:gd name="connsiteY26" fmla="*/ 341819 h 606933"/>
                <a:gd name="connsiteX27" fmla="*/ 207066 w 608398"/>
                <a:gd name="connsiteY27" fmla="*/ 249484 h 606933"/>
                <a:gd name="connsiteX28" fmla="*/ 299577 w 608398"/>
                <a:gd name="connsiteY28" fmla="*/ 157149 h 606933"/>
                <a:gd name="connsiteX29" fmla="*/ 299577 w 608398"/>
                <a:gd name="connsiteY29" fmla="*/ 140683 h 606933"/>
                <a:gd name="connsiteX30" fmla="*/ 190655 w 608398"/>
                <a:gd name="connsiteY30" fmla="*/ 249455 h 606933"/>
                <a:gd name="connsiteX31" fmla="*/ 299577 w 608398"/>
                <a:gd name="connsiteY31" fmla="*/ 358227 h 606933"/>
                <a:gd name="connsiteX32" fmla="*/ 408498 w 608398"/>
                <a:gd name="connsiteY32" fmla="*/ 249455 h 606933"/>
                <a:gd name="connsiteX33" fmla="*/ 299577 w 608398"/>
                <a:gd name="connsiteY33" fmla="*/ 140683 h 606933"/>
                <a:gd name="connsiteX34" fmla="*/ 299577 w 608398"/>
                <a:gd name="connsiteY34" fmla="*/ 99568 h 606933"/>
                <a:gd name="connsiteX35" fmla="*/ 449669 w 608398"/>
                <a:gd name="connsiteY35" fmla="*/ 249455 h 606933"/>
                <a:gd name="connsiteX36" fmla="*/ 299577 w 608398"/>
                <a:gd name="connsiteY36" fmla="*/ 399189 h 606933"/>
                <a:gd name="connsiteX37" fmla="*/ 149484 w 608398"/>
                <a:gd name="connsiteY37" fmla="*/ 249455 h 606933"/>
                <a:gd name="connsiteX38" fmla="*/ 299577 w 608398"/>
                <a:gd name="connsiteY38" fmla="*/ 99568 h 606933"/>
                <a:gd name="connsiteX39" fmla="*/ 299590 w 608398"/>
                <a:gd name="connsiteY39" fmla="*/ 41577 h 606933"/>
                <a:gd name="connsiteX40" fmla="*/ 286991 w 608398"/>
                <a:gd name="connsiteY40" fmla="*/ 54464 h 606933"/>
                <a:gd name="connsiteX41" fmla="*/ 254110 w 608398"/>
                <a:gd name="connsiteY41" fmla="*/ 79932 h 606933"/>
                <a:gd name="connsiteX42" fmla="*/ 211856 w 608398"/>
                <a:gd name="connsiteY42" fmla="*/ 74256 h 606933"/>
                <a:gd name="connsiteX43" fmla="*/ 195569 w 608398"/>
                <a:gd name="connsiteY43" fmla="*/ 69653 h 606933"/>
                <a:gd name="connsiteX44" fmla="*/ 191420 w 608398"/>
                <a:gd name="connsiteY44" fmla="*/ 86223 h 606933"/>
                <a:gd name="connsiteX45" fmla="*/ 175287 w 608398"/>
                <a:gd name="connsiteY45" fmla="*/ 125345 h 606933"/>
                <a:gd name="connsiteX46" fmla="*/ 136260 w 608398"/>
                <a:gd name="connsiteY46" fmla="*/ 141301 h 606933"/>
                <a:gd name="connsiteX47" fmla="*/ 119512 w 608398"/>
                <a:gd name="connsiteY47" fmla="*/ 145443 h 606933"/>
                <a:gd name="connsiteX48" fmla="*/ 124122 w 608398"/>
                <a:gd name="connsiteY48" fmla="*/ 161706 h 606933"/>
                <a:gd name="connsiteX49" fmla="*/ 129807 w 608398"/>
                <a:gd name="connsiteY49" fmla="*/ 203896 h 606933"/>
                <a:gd name="connsiteX50" fmla="*/ 104301 w 608398"/>
                <a:gd name="connsiteY50" fmla="*/ 236882 h 606933"/>
                <a:gd name="connsiteX51" fmla="*/ 91395 w 608398"/>
                <a:gd name="connsiteY51" fmla="*/ 249462 h 606933"/>
                <a:gd name="connsiteX52" fmla="*/ 104301 w 608398"/>
                <a:gd name="connsiteY52" fmla="*/ 261889 h 606933"/>
                <a:gd name="connsiteX53" fmla="*/ 129807 w 608398"/>
                <a:gd name="connsiteY53" fmla="*/ 294875 h 606933"/>
                <a:gd name="connsiteX54" fmla="*/ 124122 w 608398"/>
                <a:gd name="connsiteY54" fmla="*/ 337066 h 606933"/>
                <a:gd name="connsiteX55" fmla="*/ 119512 w 608398"/>
                <a:gd name="connsiteY55" fmla="*/ 353328 h 606933"/>
                <a:gd name="connsiteX56" fmla="*/ 136260 w 608398"/>
                <a:gd name="connsiteY56" fmla="*/ 357471 h 606933"/>
                <a:gd name="connsiteX57" fmla="*/ 175287 w 608398"/>
                <a:gd name="connsiteY57" fmla="*/ 373580 h 606933"/>
                <a:gd name="connsiteX58" fmla="*/ 191420 w 608398"/>
                <a:gd name="connsiteY58" fmla="*/ 412549 h 606933"/>
                <a:gd name="connsiteX59" fmla="*/ 195569 w 608398"/>
                <a:gd name="connsiteY59" fmla="*/ 429272 h 606933"/>
                <a:gd name="connsiteX60" fmla="*/ 211856 w 608398"/>
                <a:gd name="connsiteY60" fmla="*/ 424669 h 606933"/>
                <a:gd name="connsiteX61" fmla="*/ 243201 w 608398"/>
                <a:gd name="connsiteY61" fmla="*/ 417612 h 606933"/>
                <a:gd name="connsiteX62" fmla="*/ 254110 w 608398"/>
                <a:gd name="connsiteY62" fmla="*/ 418992 h 606933"/>
                <a:gd name="connsiteX63" fmla="*/ 286991 w 608398"/>
                <a:gd name="connsiteY63" fmla="*/ 444460 h 606933"/>
                <a:gd name="connsiteX64" fmla="*/ 299590 w 608398"/>
                <a:gd name="connsiteY64" fmla="*/ 457194 h 606933"/>
                <a:gd name="connsiteX65" fmla="*/ 312189 w 608398"/>
                <a:gd name="connsiteY65" fmla="*/ 444460 h 606933"/>
                <a:gd name="connsiteX66" fmla="*/ 345070 w 608398"/>
                <a:gd name="connsiteY66" fmla="*/ 418992 h 606933"/>
                <a:gd name="connsiteX67" fmla="*/ 387323 w 608398"/>
                <a:gd name="connsiteY67" fmla="*/ 424669 h 606933"/>
                <a:gd name="connsiteX68" fmla="*/ 403610 w 608398"/>
                <a:gd name="connsiteY68" fmla="*/ 429272 h 606933"/>
                <a:gd name="connsiteX69" fmla="*/ 407759 w 608398"/>
                <a:gd name="connsiteY69" fmla="*/ 412549 h 606933"/>
                <a:gd name="connsiteX70" fmla="*/ 423892 w 608398"/>
                <a:gd name="connsiteY70" fmla="*/ 373580 h 606933"/>
                <a:gd name="connsiteX71" fmla="*/ 462919 w 608398"/>
                <a:gd name="connsiteY71" fmla="*/ 357471 h 606933"/>
                <a:gd name="connsiteX72" fmla="*/ 479667 w 608398"/>
                <a:gd name="connsiteY72" fmla="*/ 353328 h 606933"/>
                <a:gd name="connsiteX73" fmla="*/ 475057 w 608398"/>
                <a:gd name="connsiteY73" fmla="*/ 337066 h 606933"/>
                <a:gd name="connsiteX74" fmla="*/ 469372 w 608398"/>
                <a:gd name="connsiteY74" fmla="*/ 294875 h 606933"/>
                <a:gd name="connsiteX75" fmla="*/ 494878 w 608398"/>
                <a:gd name="connsiteY75" fmla="*/ 261889 h 606933"/>
                <a:gd name="connsiteX76" fmla="*/ 507784 w 608398"/>
                <a:gd name="connsiteY76" fmla="*/ 249462 h 606933"/>
                <a:gd name="connsiteX77" fmla="*/ 494878 w 608398"/>
                <a:gd name="connsiteY77" fmla="*/ 236882 h 606933"/>
                <a:gd name="connsiteX78" fmla="*/ 469372 w 608398"/>
                <a:gd name="connsiteY78" fmla="*/ 203896 h 606933"/>
                <a:gd name="connsiteX79" fmla="*/ 475057 w 608398"/>
                <a:gd name="connsiteY79" fmla="*/ 161706 h 606933"/>
                <a:gd name="connsiteX80" fmla="*/ 479667 w 608398"/>
                <a:gd name="connsiteY80" fmla="*/ 145443 h 606933"/>
                <a:gd name="connsiteX81" fmla="*/ 462919 w 608398"/>
                <a:gd name="connsiteY81" fmla="*/ 141301 h 606933"/>
                <a:gd name="connsiteX82" fmla="*/ 423892 w 608398"/>
                <a:gd name="connsiteY82" fmla="*/ 125345 h 606933"/>
                <a:gd name="connsiteX83" fmla="*/ 407759 w 608398"/>
                <a:gd name="connsiteY83" fmla="*/ 86223 h 606933"/>
                <a:gd name="connsiteX84" fmla="*/ 403610 w 608398"/>
                <a:gd name="connsiteY84" fmla="*/ 69653 h 606933"/>
                <a:gd name="connsiteX85" fmla="*/ 387323 w 608398"/>
                <a:gd name="connsiteY85" fmla="*/ 74256 h 606933"/>
                <a:gd name="connsiteX86" fmla="*/ 345070 w 608398"/>
                <a:gd name="connsiteY86" fmla="*/ 79932 h 606933"/>
                <a:gd name="connsiteX87" fmla="*/ 312189 w 608398"/>
                <a:gd name="connsiteY87" fmla="*/ 54464 h 606933"/>
                <a:gd name="connsiteX88" fmla="*/ 299590 w 608398"/>
                <a:gd name="connsiteY88" fmla="*/ 41577 h 606933"/>
                <a:gd name="connsiteX89" fmla="*/ 299590 w 608398"/>
                <a:gd name="connsiteY89" fmla="*/ 0 h 606933"/>
                <a:gd name="connsiteX90" fmla="*/ 343226 w 608398"/>
                <a:gd name="connsiteY90" fmla="*/ 27462 h 606933"/>
                <a:gd name="connsiteX91" fmla="*/ 355825 w 608398"/>
                <a:gd name="connsiteY91" fmla="*/ 40196 h 606933"/>
                <a:gd name="connsiteX92" fmla="*/ 374110 w 608398"/>
                <a:gd name="connsiteY92" fmla="*/ 35440 h 606933"/>
                <a:gd name="connsiteX93" fmla="*/ 424507 w 608398"/>
                <a:gd name="connsiteY93" fmla="*/ 33446 h 606933"/>
                <a:gd name="connsiteX94" fmla="*/ 448169 w 608398"/>
                <a:gd name="connsiteY94" fmla="*/ 78398 h 606933"/>
                <a:gd name="connsiteX95" fmla="*/ 452932 w 608398"/>
                <a:gd name="connsiteY95" fmla="*/ 96348 h 606933"/>
                <a:gd name="connsiteX96" fmla="*/ 470755 w 608398"/>
                <a:gd name="connsiteY96" fmla="*/ 101104 h 606933"/>
                <a:gd name="connsiteX97" fmla="*/ 515928 w 608398"/>
                <a:gd name="connsiteY97" fmla="*/ 124731 h 606933"/>
                <a:gd name="connsiteX98" fmla="*/ 513930 w 608398"/>
                <a:gd name="connsiteY98" fmla="*/ 175053 h 606933"/>
                <a:gd name="connsiteX99" fmla="*/ 509167 w 608398"/>
                <a:gd name="connsiteY99" fmla="*/ 193310 h 606933"/>
                <a:gd name="connsiteX100" fmla="*/ 521767 w 608398"/>
                <a:gd name="connsiteY100" fmla="*/ 205891 h 606933"/>
                <a:gd name="connsiteX101" fmla="*/ 549270 w 608398"/>
                <a:gd name="connsiteY101" fmla="*/ 249462 h 606933"/>
                <a:gd name="connsiteX102" fmla="*/ 521767 w 608398"/>
                <a:gd name="connsiteY102" fmla="*/ 292880 h 606933"/>
                <a:gd name="connsiteX103" fmla="*/ 509014 w 608398"/>
                <a:gd name="connsiteY103" fmla="*/ 305614 h 606933"/>
                <a:gd name="connsiteX104" fmla="*/ 513930 w 608398"/>
                <a:gd name="connsiteY104" fmla="*/ 323718 h 606933"/>
                <a:gd name="connsiteX105" fmla="*/ 515928 w 608398"/>
                <a:gd name="connsiteY105" fmla="*/ 374194 h 606933"/>
                <a:gd name="connsiteX106" fmla="*/ 508092 w 608398"/>
                <a:gd name="connsiteY106" fmla="*/ 383399 h 606933"/>
                <a:gd name="connsiteX107" fmla="*/ 602432 w 608398"/>
                <a:gd name="connsiteY107" fmla="*/ 477599 h 606933"/>
                <a:gd name="connsiteX108" fmla="*/ 607810 w 608398"/>
                <a:gd name="connsiteY108" fmla="*/ 496777 h 606933"/>
                <a:gd name="connsiteX109" fmla="*/ 594443 w 608398"/>
                <a:gd name="connsiteY109" fmla="*/ 511505 h 606933"/>
                <a:gd name="connsiteX110" fmla="*/ 535288 w 608398"/>
                <a:gd name="connsiteY110" fmla="*/ 531143 h 606933"/>
                <a:gd name="connsiteX111" fmla="*/ 512701 w 608398"/>
                <a:gd name="connsiteY111" fmla="*/ 593279 h 606933"/>
                <a:gd name="connsiteX112" fmla="*/ 497797 w 608398"/>
                <a:gd name="connsiteY112" fmla="*/ 606473 h 606933"/>
                <a:gd name="connsiteX113" fmla="*/ 493341 w 608398"/>
                <a:gd name="connsiteY113" fmla="*/ 606933 h 606933"/>
                <a:gd name="connsiteX114" fmla="*/ 478898 w 608398"/>
                <a:gd name="connsiteY114" fmla="*/ 600950 h 606933"/>
                <a:gd name="connsiteX115" fmla="*/ 345992 w 608398"/>
                <a:gd name="connsiteY115" fmla="*/ 468241 h 606933"/>
                <a:gd name="connsiteX116" fmla="*/ 343226 w 608398"/>
                <a:gd name="connsiteY116" fmla="*/ 471309 h 606933"/>
                <a:gd name="connsiteX117" fmla="*/ 299590 w 608398"/>
                <a:gd name="connsiteY117" fmla="*/ 498771 h 606933"/>
                <a:gd name="connsiteX118" fmla="*/ 257490 w 608398"/>
                <a:gd name="connsiteY118" fmla="*/ 473150 h 606933"/>
                <a:gd name="connsiteX119" fmla="*/ 129500 w 608398"/>
                <a:gd name="connsiteY119" fmla="*/ 600950 h 606933"/>
                <a:gd name="connsiteX120" fmla="*/ 115057 w 608398"/>
                <a:gd name="connsiteY120" fmla="*/ 606933 h 606933"/>
                <a:gd name="connsiteX121" fmla="*/ 110601 w 608398"/>
                <a:gd name="connsiteY121" fmla="*/ 606473 h 606933"/>
                <a:gd name="connsiteX122" fmla="*/ 95697 w 608398"/>
                <a:gd name="connsiteY122" fmla="*/ 593279 h 606933"/>
                <a:gd name="connsiteX123" fmla="*/ 73110 w 608398"/>
                <a:gd name="connsiteY123" fmla="*/ 531143 h 606933"/>
                <a:gd name="connsiteX124" fmla="*/ 13955 w 608398"/>
                <a:gd name="connsiteY124" fmla="*/ 511505 h 606933"/>
                <a:gd name="connsiteX125" fmla="*/ 588 w 608398"/>
                <a:gd name="connsiteY125" fmla="*/ 496777 h 606933"/>
                <a:gd name="connsiteX126" fmla="*/ 5966 w 608398"/>
                <a:gd name="connsiteY126" fmla="*/ 477599 h 606933"/>
                <a:gd name="connsiteX127" fmla="*/ 96311 w 608398"/>
                <a:gd name="connsiteY127" fmla="*/ 387388 h 606933"/>
                <a:gd name="connsiteX128" fmla="*/ 83251 w 608398"/>
                <a:gd name="connsiteY128" fmla="*/ 374194 h 606933"/>
                <a:gd name="connsiteX129" fmla="*/ 85249 w 608398"/>
                <a:gd name="connsiteY129" fmla="*/ 323718 h 606933"/>
                <a:gd name="connsiteX130" fmla="*/ 90012 w 608398"/>
                <a:gd name="connsiteY130" fmla="*/ 305614 h 606933"/>
                <a:gd name="connsiteX131" fmla="*/ 77259 w 608398"/>
                <a:gd name="connsiteY131" fmla="*/ 292880 h 606933"/>
                <a:gd name="connsiteX132" fmla="*/ 49756 w 608398"/>
                <a:gd name="connsiteY132" fmla="*/ 249462 h 606933"/>
                <a:gd name="connsiteX133" fmla="*/ 77259 w 608398"/>
                <a:gd name="connsiteY133" fmla="*/ 205891 h 606933"/>
                <a:gd name="connsiteX134" fmla="*/ 90012 w 608398"/>
                <a:gd name="connsiteY134" fmla="*/ 193157 h 606933"/>
                <a:gd name="connsiteX135" fmla="*/ 85249 w 608398"/>
                <a:gd name="connsiteY135" fmla="*/ 175053 h 606933"/>
                <a:gd name="connsiteX136" fmla="*/ 83251 w 608398"/>
                <a:gd name="connsiteY136" fmla="*/ 124731 h 606933"/>
                <a:gd name="connsiteX137" fmla="*/ 128424 w 608398"/>
                <a:gd name="connsiteY137" fmla="*/ 101104 h 606933"/>
                <a:gd name="connsiteX138" fmla="*/ 146247 w 608398"/>
                <a:gd name="connsiteY138" fmla="*/ 96348 h 606933"/>
                <a:gd name="connsiteX139" fmla="*/ 151010 w 608398"/>
                <a:gd name="connsiteY139" fmla="*/ 78398 h 606933"/>
                <a:gd name="connsiteX140" fmla="*/ 174672 w 608398"/>
                <a:gd name="connsiteY140" fmla="*/ 33446 h 606933"/>
                <a:gd name="connsiteX141" fmla="*/ 225070 w 608398"/>
                <a:gd name="connsiteY141" fmla="*/ 35440 h 606933"/>
                <a:gd name="connsiteX142" fmla="*/ 243354 w 608398"/>
                <a:gd name="connsiteY142" fmla="*/ 40196 h 606933"/>
                <a:gd name="connsiteX143" fmla="*/ 255953 w 608398"/>
                <a:gd name="connsiteY143" fmla="*/ 27462 h 606933"/>
                <a:gd name="connsiteX144" fmla="*/ 299590 w 608398"/>
                <a:gd name="connsiteY144" fmla="*/ 0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08398" h="606933">
                  <a:moveTo>
                    <a:pt x="141177" y="400582"/>
                  </a:moveTo>
                  <a:lnTo>
                    <a:pt x="58514" y="483122"/>
                  </a:lnTo>
                  <a:lnTo>
                    <a:pt x="95697" y="495396"/>
                  </a:lnTo>
                  <a:cubicBezTo>
                    <a:pt x="101535" y="497391"/>
                    <a:pt x="106299" y="501993"/>
                    <a:pt x="108450" y="507977"/>
                  </a:cubicBezTo>
                  <a:lnTo>
                    <a:pt x="123354" y="549093"/>
                  </a:lnTo>
                  <a:lnTo>
                    <a:pt x="202944" y="469621"/>
                  </a:lnTo>
                  <a:cubicBezTo>
                    <a:pt x="193418" y="471156"/>
                    <a:pt x="183738" y="470695"/>
                    <a:pt x="174672" y="465479"/>
                  </a:cubicBezTo>
                  <a:cubicBezTo>
                    <a:pt x="157925" y="455660"/>
                    <a:pt x="154083" y="436176"/>
                    <a:pt x="151010" y="420373"/>
                  </a:cubicBezTo>
                  <a:cubicBezTo>
                    <a:pt x="149935" y="414697"/>
                    <a:pt x="148091" y="405338"/>
                    <a:pt x="146247" y="402576"/>
                  </a:cubicBezTo>
                  <a:cubicBezTo>
                    <a:pt x="145172" y="401963"/>
                    <a:pt x="143328" y="401196"/>
                    <a:pt x="141177" y="400582"/>
                  </a:cubicBezTo>
                  <a:close/>
                  <a:moveTo>
                    <a:pt x="465531" y="398894"/>
                  </a:moveTo>
                  <a:cubicBezTo>
                    <a:pt x="460460" y="399815"/>
                    <a:pt x="454929" y="401196"/>
                    <a:pt x="452932" y="402576"/>
                  </a:cubicBezTo>
                  <a:cubicBezTo>
                    <a:pt x="451088" y="405338"/>
                    <a:pt x="449244" y="414697"/>
                    <a:pt x="448169" y="420373"/>
                  </a:cubicBezTo>
                  <a:cubicBezTo>
                    <a:pt x="445096" y="436176"/>
                    <a:pt x="441254" y="455660"/>
                    <a:pt x="424507" y="465479"/>
                  </a:cubicBezTo>
                  <a:cubicBezTo>
                    <a:pt x="418668" y="468854"/>
                    <a:pt x="412368" y="470235"/>
                    <a:pt x="406222" y="470388"/>
                  </a:cubicBezTo>
                  <a:lnTo>
                    <a:pt x="485044" y="549093"/>
                  </a:lnTo>
                  <a:lnTo>
                    <a:pt x="499948" y="507977"/>
                  </a:lnTo>
                  <a:cubicBezTo>
                    <a:pt x="502099" y="501993"/>
                    <a:pt x="506863" y="497391"/>
                    <a:pt x="512701" y="495396"/>
                  </a:cubicBezTo>
                  <a:lnTo>
                    <a:pt x="549884" y="483122"/>
                  </a:lnTo>
                  <a:close/>
                  <a:moveTo>
                    <a:pt x="299577" y="189972"/>
                  </a:moveTo>
                  <a:cubicBezTo>
                    <a:pt x="266691" y="189972"/>
                    <a:pt x="239952" y="216661"/>
                    <a:pt x="239952" y="249484"/>
                  </a:cubicBezTo>
                  <a:cubicBezTo>
                    <a:pt x="239952" y="282307"/>
                    <a:pt x="266691" y="308996"/>
                    <a:pt x="299577" y="308996"/>
                  </a:cubicBezTo>
                  <a:cubicBezTo>
                    <a:pt x="332463" y="308996"/>
                    <a:pt x="359202" y="282307"/>
                    <a:pt x="359202" y="249484"/>
                  </a:cubicBezTo>
                  <a:cubicBezTo>
                    <a:pt x="359202" y="216661"/>
                    <a:pt x="332463" y="189972"/>
                    <a:pt x="299577" y="189972"/>
                  </a:cubicBezTo>
                  <a:close/>
                  <a:moveTo>
                    <a:pt x="299577" y="157149"/>
                  </a:moveTo>
                  <a:cubicBezTo>
                    <a:pt x="350597" y="157149"/>
                    <a:pt x="392088" y="198562"/>
                    <a:pt x="392088" y="249484"/>
                  </a:cubicBezTo>
                  <a:cubicBezTo>
                    <a:pt x="392088" y="300406"/>
                    <a:pt x="350597" y="341819"/>
                    <a:pt x="299577" y="341819"/>
                  </a:cubicBezTo>
                  <a:cubicBezTo>
                    <a:pt x="248558" y="341819"/>
                    <a:pt x="207066" y="300406"/>
                    <a:pt x="207066" y="249484"/>
                  </a:cubicBezTo>
                  <a:cubicBezTo>
                    <a:pt x="207066" y="198562"/>
                    <a:pt x="248558" y="157149"/>
                    <a:pt x="299577" y="157149"/>
                  </a:cubicBezTo>
                  <a:close/>
                  <a:moveTo>
                    <a:pt x="299577" y="140683"/>
                  </a:moveTo>
                  <a:cubicBezTo>
                    <a:pt x="239509" y="140683"/>
                    <a:pt x="190655" y="189470"/>
                    <a:pt x="190655" y="249455"/>
                  </a:cubicBezTo>
                  <a:cubicBezTo>
                    <a:pt x="190655" y="309441"/>
                    <a:pt x="239509" y="358227"/>
                    <a:pt x="299577" y="358227"/>
                  </a:cubicBezTo>
                  <a:cubicBezTo>
                    <a:pt x="359644" y="358227"/>
                    <a:pt x="408498" y="309441"/>
                    <a:pt x="408498" y="249455"/>
                  </a:cubicBezTo>
                  <a:cubicBezTo>
                    <a:pt x="408498" y="189470"/>
                    <a:pt x="359644" y="140683"/>
                    <a:pt x="299577" y="140683"/>
                  </a:cubicBezTo>
                  <a:close/>
                  <a:moveTo>
                    <a:pt x="299577" y="99568"/>
                  </a:moveTo>
                  <a:cubicBezTo>
                    <a:pt x="382227" y="99568"/>
                    <a:pt x="449669" y="166764"/>
                    <a:pt x="449669" y="249455"/>
                  </a:cubicBezTo>
                  <a:cubicBezTo>
                    <a:pt x="449669" y="331993"/>
                    <a:pt x="382227" y="399189"/>
                    <a:pt x="299577" y="399189"/>
                  </a:cubicBezTo>
                  <a:cubicBezTo>
                    <a:pt x="216772" y="399189"/>
                    <a:pt x="149484" y="331993"/>
                    <a:pt x="149484" y="249455"/>
                  </a:cubicBezTo>
                  <a:cubicBezTo>
                    <a:pt x="149484" y="166764"/>
                    <a:pt x="216772" y="99568"/>
                    <a:pt x="299577" y="99568"/>
                  </a:cubicBezTo>
                  <a:close/>
                  <a:moveTo>
                    <a:pt x="299590" y="41577"/>
                  </a:moveTo>
                  <a:cubicBezTo>
                    <a:pt x="296209" y="43878"/>
                    <a:pt x="290524" y="50322"/>
                    <a:pt x="286991" y="54464"/>
                  </a:cubicBezTo>
                  <a:cubicBezTo>
                    <a:pt x="278233" y="64590"/>
                    <a:pt x="268092" y="76097"/>
                    <a:pt x="254110" y="79932"/>
                  </a:cubicBezTo>
                  <a:cubicBezTo>
                    <a:pt x="239513" y="83768"/>
                    <a:pt x="224763" y="78705"/>
                    <a:pt x="211856" y="74256"/>
                  </a:cubicBezTo>
                  <a:cubicBezTo>
                    <a:pt x="207093" y="72568"/>
                    <a:pt x="199564" y="70113"/>
                    <a:pt x="195569" y="69653"/>
                  </a:cubicBezTo>
                  <a:cubicBezTo>
                    <a:pt x="193879" y="73335"/>
                    <a:pt x="192342" y="81313"/>
                    <a:pt x="191420" y="86223"/>
                  </a:cubicBezTo>
                  <a:cubicBezTo>
                    <a:pt x="188808" y="99724"/>
                    <a:pt x="185735" y="114912"/>
                    <a:pt x="175287" y="125345"/>
                  </a:cubicBezTo>
                  <a:cubicBezTo>
                    <a:pt x="164839" y="135777"/>
                    <a:pt x="149628" y="138692"/>
                    <a:pt x="136260" y="141301"/>
                  </a:cubicBezTo>
                  <a:cubicBezTo>
                    <a:pt x="131190" y="142375"/>
                    <a:pt x="123200" y="143909"/>
                    <a:pt x="119512" y="145443"/>
                  </a:cubicBezTo>
                  <a:cubicBezTo>
                    <a:pt x="119973" y="149585"/>
                    <a:pt x="122432" y="156950"/>
                    <a:pt x="124122" y="161706"/>
                  </a:cubicBezTo>
                  <a:cubicBezTo>
                    <a:pt x="128578" y="174746"/>
                    <a:pt x="133648" y="189475"/>
                    <a:pt x="129807" y="203896"/>
                  </a:cubicBezTo>
                  <a:cubicBezTo>
                    <a:pt x="125966" y="218011"/>
                    <a:pt x="114442" y="227983"/>
                    <a:pt x="104301" y="236882"/>
                  </a:cubicBezTo>
                  <a:cubicBezTo>
                    <a:pt x="100153" y="240411"/>
                    <a:pt x="93699" y="246087"/>
                    <a:pt x="91395" y="249462"/>
                  </a:cubicBezTo>
                  <a:cubicBezTo>
                    <a:pt x="93699" y="252684"/>
                    <a:pt x="100153" y="258361"/>
                    <a:pt x="104301" y="261889"/>
                  </a:cubicBezTo>
                  <a:cubicBezTo>
                    <a:pt x="114442" y="270788"/>
                    <a:pt x="125966" y="280760"/>
                    <a:pt x="129807" y="294875"/>
                  </a:cubicBezTo>
                  <a:cubicBezTo>
                    <a:pt x="133648" y="309297"/>
                    <a:pt x="128578" y="324025"/>
                    <a:pt x="124122" y="337066"/>
                  </a:cubicBezTo>
                  <a:cubicBezTo>
                    <a:pt x="122432" y="341822"/>
                    <a:pt x="119973" y="349339"/>
                    <a:pt x="119512" y="353328"/>
                  </a:cubicBezTo>
                  <a:cubicBezTo>
                    <a:pt x="123200" y="355016"/>
                    <a:pt x="131190" y="356550"/>
                    <a:pt x="136260" y="357471"/>
                  </a:cubicBezTo>
                  <a:cubicBezTo>
                    <a:pt x="149628" y="360079"/>
                    <a:pt x="164839" y="362994"/>
                    <a:pt x="175287" y="373580"/>
                  </a:cubicBezTo>
                  <a:cubicBezTo>
                    <a:pt x="185735" y="384012"/>
                    <a:pt x="188808" y="399201"/>
                    <a:pt x="191420" y="412549"/>
                  </a:cubicBezTo>
                  <a:cubicBezTo>
                    <a:pt x="192342" y="417612"/>
                    <a:pt x="193879" y="425590"/>
                    <a:pt x="195569" y="429272"/>
                  </a:cubicBezTo>
                  <a:cubicBezTo>
                    <a:pt x="199564" y="428811"/>
                    <a:pt x="207093" y="426203"/>
                    <a:pt x="211856" y="424669"/>
                  </a:cubicBezTo>
                  <a:cubicBezTo>
                    <a:pt x="221536" y="421294"/>
                    <a:pt x="232291" y="417612"/>
                    <a:pt x="243201" y="417612"/>
                  </a:cubicBezTo>
                  <a:cubicBezTo>
                    <a:pt x="246734" y="417612"/>
                    <a:pt x="250422" y="418072"/>
                    <a:pt x="254110" y="418992"/>
                  </a:cubicBezTo>
                  <a:cubicBezTo>
                    <a:pt x="268092" y="422675"/>
                    <a:pt x="278233" y="434335"/>
                    <a:pt x="286991" y="444460"/>
                  </a:cubicBezTo>
                  <a:cubicBezTo>
                    <a:pt x="290524" y="448449"/>
                    <a:pt x="296209" y="455046"/>
                    <a:pt x="299590" y="457194"/>
                  </a:cubicBezTo>
                  <a:cubicBezTo>
                    <a:pt x="302970" y="455046"/>
                    <a:pt x="308501" y="448449"/>
                    <a:pt x="312189" y="444460"/>
                  </a:cubicBezTo>
                  <a:cubicBezTo>
                    <a:pt x="320947" y="434335"/>
                    <a:pt x="330934" y="422675"/>
                    <a:pt x="345070" y="418992"/>
                  </a:cubicBezTo>
                  <a:cubicBezTo>
                    <a:pt x="359667" y="415157"/>
                    <a:pt x="374417" y="420220"/>
                    <a:pt x="387323" y="424669"/>
                  </a:cubicBezTo>
                  <a:cubicBezTo>
                    <a:pt x="392087" y="426203"/>
                    <a:pt x="399615" y="428811"/>
                    <a:pt x="403610" y="429272"/>
                  </a:cubicBezTo>
                  <a:cubicBezTo>
                    <a:pt x="405300" y="425590"/>
                    <a:pt x="406837" y="417612"/>
                    <a:pt x="407759" y="412549"/>
                  </a:cubicBezTo>
                  <a:cubicBezTo>
                    <a:pt x="410371" y="399201"/>
                    <a:pt x="413290" y="384012"/>
                    <a:pt x="423892" y="373580"/>
                  </a:cubicBezTo>
                  <a:cubicBezTo>
                    <a:pt x="434340" y="362994"/>
                    <a:pt x="449551" y="360079"/>
                    <a:pt x="462919" y="357471"/>
                  </a:cubicBezTo>
                  <a:cubicBezTo>
                    <a:pt x="467989" y="356550"/>
                    <a:pt x="475979" y="355016"/>
                    <a:pt x="479667" y="353328"/>
                  </a:cubicBezTo>
                  <a:cubicBezTo>
                    <a:pt x="479206" y="349339"/>
                    <a:pt x="476594" y="341822"/>
                    <a:pt x="475057" y="337066"/>
                  </a:cubicBezTo>
                  <a:cubicBezTo>
                    <a:pt x="470601" y="324025"/>
                    <a:pt x="465531" y="309297"/>
                    <a:pt x="469372" y="294875"/>
                  </a:cubicBezTo>
                  <a:cubicBezTo>
                    <a:pt x="473213" y="280760"/>
                    <a:pt x="484737" y="270788"/>
                    <a:pt x="494878" y="261889"/>
                  </a:cubicBezTo>
                  <a:cubicBezTo>
                    <a:pt x="499026" y="258361"/>
                    <a:pt x="505480" y="252684"/>
                    <a:pt x="507784" y="249462"/>
                  </a:cubicBezTo>
                  <a:cubicBezTo>
                    <a:pt x="505480" y="246087"/>
                    <a:pt x="499026" y="240411"/>
                    <a:pt x="494878" y="236882"/>
                  </a:cubicBezTo>
                  <a:cubicBezTo>
                    <a:pt x="484737" y="228137"/>
                    <a:pt x="473213" y="218011"/>
                    <a:pt x="469372" y="203896"/>
                  </a:cubicBezTo>
                  <a:cubicBezTo>
                    <a:pt x="465531" y="189475"/>
                    <a:pt x="470601" y="174746"/>
                    <a:pt x="475057" y="161706"/>
                  </a:cubicBezTo>
                  <a:cubicBezTo>
                    <a:pt x="476594" y="156950"/>
                    <a:pt x="479206" y="149585"/>
                    <a:pt x="479667" y="145443"/>
                  </a:cubicBezTo>
                  <a:cubicBezTo>
                    <a:pt x="475979" y="143909"/>
                    <a:pt x="467989" y="142375"/>
                    <a:pt x="462919" y="141301"/>
                  </a:cubicBezTo>
                  <a:cubicBezTo>
                    <a:pt x="449551" y="138692"/>
                    <a:pt x="434340" y="135777"/>
                    <a:pt x="423892" y="125345"/>
                  </a:cubicBezTo>
                  <a:cubicBezTo>
                    <a:pt x="413290" y="114912"/>
                    <a:pt x="410371" y="99724"/>
                    <a:pt x="407759" y="86223"/>
                  </a:cubicBezTo>
                  <a:cubicBezTo>
                    <a:pt x="406837" y="81313"/>
                    <a:pt x="405300" y="73335"/>
                    <a:pt x="403610" y="69653"/>
                  </a:cubicBezTo>
                  <a:cubicBezTo>
                    <a:pt x="399615" y="70113"/>
                    <a:pt x="392087" y="72568"/>
                    <a:pt x="387323" y="74256"/>
                  </a:cubicBezTo>
                  <a:cubicBezTo>
                    <a:pt x="374417" y="78705"/>
                    <a:pt x="359667" y="83768"/>
                    <a:pt x="345070" y="79932"/>
                  </a:cubicBezTo>
                  <a:cubicBezTo>
                    <a:pt x="330934" y="76097"/>
                    <a:pt x="320947" y="64590"/>
                    <a:pt x="312189" y="54464"/>
                  </a:cubicBezTo>
                  <a:cubicBezTo>
                    <a:pt x="308501" y="50322"/>
                    <a:pt x="302970" y="43878"/>
                    <a:pt x="299590" y="41577"/>
                  </a:cubicBezTo>
                  <a:close/>
                  <a:moveTo>
                    <a:pt x="299590" y="0"/>
                  </a:moveTo>
                  <a:cubicBezTo>
                    <a:pt x="319257" y="0"/>
                    <a:pt x="332471" y="15189"/>
                    <a:pt x="343226" y="27462"/>
                  </a:cubicBezTo>
                  <a:cubicBezTo>
                    <a:pt x="346914" y="31758"/>
                    <a:pt x="353060" y="38815"/>
                    <a:pt x="355825" y="40196"/>
                  </a:cubicBezTo>
                  <a:cubicBezTo>
                    <a:pt x="359052" y="40503"/>
                    <a:pt x="368425" y="37281"/>
                    <a:pt x="374110" y="35440"/>
                  </a:cubicBezTo>
                  <a:cubicBezTo>
                    <a:pt x="389167" y="30224"/>
                    <a:pt x="407912" y="23780"/>
                    <a:pt x="424507" y="33446"/>
                  </a:cubicBezTo>
                  <a:cubicBezTo>
                    <a:pt x="441254" y="43111"/>
                    <a:pt x="445096" y="62749"/>
                    <a:pt x="448169" y="78398"/>
                  </a:cubicBezTo>
                  <a:cubicBezTo>
                    <a:pt x="449244" y="84075"/>
                    <a:pt x="451088" y="93587"/>
                    <a:pt x="452932" y="96348"/>
                  </a:cubicBezTo>
                  <a:cubicBezTo>
                    <a:pt x="455697" y="98189"/>
                    <a:pt x="465070" y="100030"/>
                    <a:pt x="470755" y="101104"/>
                  </a:cubicBezTo>
                  <a:cubicBezTo>
                    <a:pt x="486581" y="104173"/>
                    <a:pt x="506094" y="107855"/>
                    <a:pt x="515928" y="124731"/>
                  </a:cubicBezTo>
                  <a:cubicBezTo>
                    <a:pt x="525454" y="141301"/>
                    <a:pt x="519001" y="160018"/>
                    <a:pt x="513930" y="175053"/>
                  </a:cubicBezTo>
                  <a:cubicBezTo>
                    <a:pt x="511933" y="180576"/>
                    <a:pt x="508860" y="189935"/>
                    <a:pt x="509167" y="193310"/>
                  </a:cubicBezTo>
                  <a:cubicBezTo>
                    <a:pt x="510550" y="196072"/>
                    <a:pt x="517618" y="202209"/>
                    <a:pt x="521767" y="205891"/>
                  </a:cubicBezTo>
                  <a:cubicBezTo>
                    <a:pt x="534058" y="216477"/>
                    <a:pt x="549270" y="229671"/>
                    <a:pt x="549270" y="249462"/>
                  </a:cubicBezTo>
                  <a:cubicBezTo>
                    <a:pt x="549270" y="269100"/>
                    <a:pt x="534058" y="282294"/>
                    <a:pt x="521767" y="292880"/>
                  </a:cubicBezTo>
                  <a:cubicBezTo>
                    <a:pt x="517618" y="296563"/>
                    <a:pt x="510550" y="302699"/>
                    <a:pt x="509014" y="305614"/>
                  </a:cubicBezTo>
                  <a:cubicBezTo>
                    <a:pt x="508706" y="308683"/>
                    <a:pt x="511933" y="318195"/>
                    <a:pt x="513930" y="323718"/>
                  </a:cubicBezTo>
                  <a:cubicBezTo>
                    <a:pt x="519001" y="338907"/>
                    <a:pt x="525454" y="357624"/>
                    <a:pt x="515928" y="374194"/>
                  </a:cubicBezTo>
                  <a:cubicBezTo>
                    <a:pt x="513777" y="377876"/>
                    <a:pt x="511165" y="380791"/>
                    <a:pt x="508092" y="383399"/>
                  </a:cubicBezTo>
                  <a:lnTo>
                    <a:pt x="602432" y="477599"/>
                  </a:lnTo>
                  <a:cubicBezTo>
                    <a:pt x="607503" y="482509"/>
                    <a:pt x="609500" y="489873"/>
                    <a:pt x="607810" y="496777"/>
                  </a:cubicBezTo>
                  <a:cubicBezTo>
                    <a:pt x="606274" y="503681"/>
                    <a:pt x="601203" y="509204"/>
                    <a:pt x="594443" y="511505"/>
                  </a:cubicBezTo>
                  <a:lnTo>
                    <a:pt x="535288" y="531143"/>
                  </a:lnTo>
                  <a:lnTo>
                    <a:pt x="512701" y="593279"/>
                  </a:lnTo>
                  <a:cubicBezTo>
                    <a:pt x="510396" y="600029"/>
                    <a:pt x="504711" y="604939"/>
                    <a:pt x="497797" y="606473"/>
                  </a:cubicBezTo>
                  <a:cubicBezTo>
                    <a:pt x="496414" y="606780"/>
                    <a:pt x="494878" y="606933"/>
                    <a:pt x="493341" y="606933"/>
                  </a:cubicBezTo>
                  <a:cubicBezTo>
                    <a:pt x="487964" y="606933"/>
                    <a:pt x="482740" y="604785"/>
                    <a:pt x="478898" y="600950"/>
                  </a:cubicBezTo>
                  <a:lnTo>
                    <a:pt x="345992" y="468241"/>
                  </a:lnTo>
                  <a:cubicBezTo>
                    <a:pt x="344916" y="469314"/>
                    <a:pt x="343994" y="470388"/>
                    <a:pt x="343226" y="471309"/>
                  </a:cubicBezTo>
                  <a:cubicBezTo>
                    <a:pt x="332471" y="483583"/>
                    <a:pt x="319257" y="498771"/>
                    <a:pt x="299590" y="498771"/>
                  </a:cubicBezTo>
                  <a:cubicBezTo>
                    <a:pt x="280845" y="498771"/>
                    <a:pt x="267938" y="484963"/>
                    <a:pt x="257490" y="473150"/>
                  </a:cubicBezTo>
                  <a:lnTo>
                    <a:pt x="129500" y="600950"/>
                  </a:lnTo>
                  <a:cubicBezTo>
                    <a:pt x="125658" y="604785"/>
                    <a:pt x="120434" y="606933"/>
                    <a:pt x="115057" y="606933"/>
                  </a:cubicBezTo>
                  <a:cubicBezTo>
                    <a:pt x="113520" y="606933"/>
                    <a:pt x="111984" y="606780"/>
                    <a:pt x="110601" y="606473"/>
                  </a:cubicBezTo>
                  <a:cubicBezTo>
                    <a:pt x="103687" y="604939"/>
                    <a:pt x="98002" y="600029"/>
                    <a:pt x="95697" y="593279"/>
                  </a:cubicBezTo>
                  <a:lnTo>
                    <a:pt x="73110" y="531143"/>
                  </a:lnTo>
                  <a:lnTo>
                    <a:pt x="13955" y="511505"/>
                  </a:lnTo>
                  <a:cubicBezTo>
                    <a:pt x="7195" y="509204"/>
                    <a:pt x="2124" y="503681"/>
                    <a:pt x="588" y="496777"/>
                  </a:cubicBezTo>
                  <a:cubicBezTo>
                    <a:pt x="-1102" y="489873"/>
                    <a:pt x="895" y="482509"/>
                    <a:pt x="5966" y="477599"/>
                  </a:cubicBezTo>
                  <a:lnTo>
                    <a:pt x="96311" y="387388"/>
                  </a:lnTo>
                  <a:cubicBezTo>
                    <a:pt x="91087" y="384166"/>
                    <a:pt x="86631" y="379870"/>
                    <a:pt x="83251" y="374194"/>
                  </a:cubicBezTo>
                  <a:cubicBezTo>
                    <a:pt x="73571" y="357624"/>
                    <a:pt x="80025" y="338753"/>
                    <a:pt x="85249" y="323718"/>
                  </a:cubicBezTo>
                  <a:cubicBezTo>
                    <a:pt x="87092" y="318195"/>
                    <a:pt x="90319" y="308990"/>
                    <a:pt x="90012" y="305614"/>
                  </a:cubicBezTo>
                  <a:cubicBezTo>
                    <a:pt x="88475" y="302699"/>
                    <a:pt x="81561" y="296563"/>
                    <a:pt x="77259" y="292880"/>
                  </a:cubicBezTo>
                  <a:cubicBezTo>
                    <a:pt x="65121" y="282294"/>
                    <a:pt x="49756" y="269100"/>
                    <a:pt x="49756" y="249462"/>
                  </a:cubicBezTo>
                  <a:cubicBezTo>
                    <a:pt x="49756" y="229671"/>
                    <a:pt x="65121" y="216477"/>
                    <a:pt x="77259" y="205891"/>
                  </a:cubicBezTo>
                  <a:cubicBezTo>
                    <a:pt x="81561" y="202209"/>
                    <a:pt x="88629" y="196072"/>
                    <a:pt x="90012" y="193157"/>
                  </a:cubicBezTo>
                  <a:cubicBezTo>
                    <a:pt x="90319" y="190088"/>
                    <a:pt x="87246" y="180730"/>
                    <a:pt x="85249" y="175053"/>
                  </a:cubicBezTo>
                  <a:cubicBezTo>
                    <a:pt x="80025" y="160018"/>
                    <a:pt x="73571" y="141301"/>
                    <a:pt x="83251" y="124731"/>
                  </a:cubicBezTo>
                  <a:cubicBezTo>
                    <a:pt x="92931" y="107855"/>
                    <a:pt x="112598" y="104173"/>
                    <a:pt x="128424" y="101104"/>
                  </a:cubicBezTo>
                  <a:cubicBezTo>
                    <a:pt x="134109" y="99877"/>
                    <a:pt x="143482" y="98189"/>
                    <a:pt x="146247" y="96348"/>
                  </a:cubicBezTo>
                  <a:cubicBezTo>
                    <a:pt x="148091" y="93587"/>
                    <a:pt x="149935" y="84075"/>
                    <a:pt x="151010" y="78398"/>
                  </a:cubicBezTo>
                  <a:cubicBezTo>
                    <a:pt x="154083" y="62749"/>
                    <a:pt x="157925" y="43111"/>
                    <a:pt x="174672" y="33446"/>
                  </a:cubicBezTo>
                  <a:cubicBezTo>
                    <a:pt x="191267" y="23780"/>
                    <a:pt x="210012" y="30224"/>
                    <a:pt x="225070" y="35440"/>
                  </a:cubicBezTo>
                  <a:cubicBezTo>
                    <a:pt x="230755" y="37281"/>
                    <a:pt x="239974" y="40503"/>
                    <a:pt x="243354" y="40196"/>
                  </a:cubicBezTo>
                  <a:cubicBezTo>
                    <a:pt x="246273" y="38662"/>
                    <a:pt x="252266" y="31758"/>
                    <a:pt x="255953" y="27462"/>
                  </a:cubicBezTo>
                  <a:cubicBezTo>
                    <a:pt x="266555" y="15189"/>
                    <a:pt x="279923" y="0"/>
                    <a:pt x="2995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文本框 4"/>
          <p:cNvSpPr txBox="1"/>
          <p:nvPr/>
        </p:nvSpPr>
        <p:spPr>
          <a:xfrm>
            <a:off x="-14748" y="247141"/>
            <a:ext cx="461665" cy="1880577"/>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目 录 </a:t>
            </a:r>
            <a:r>
              <a:rPr kumimoji="1" lang="en-US" altLang="zh-CN"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CONTENT</a:t>
            </a:r>
            <a:endParaRPr kumimoji="1"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rPr>
              <a:t>药品基本信息</a:t>
            </a:r>
            <a:endPar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endParaRPr>
          </a:p>
        </p:txBody>
      </p:sp>
      <p:graphicFrame>
        <p:nvGraphicFramePr>
          <p:cNvPr id="7" name="表格 6"/>
          <p:cNvGraphicFramePr>
            <a:graphicFrameLocks noGrp="1"/>
          </p:cNvGraphicFramePr>
          <p:nvPr>
            <p:custDataLst>
              <p:tags r:id="rId1"/>
            </p:custDataLst>
          </p:nvPr>
        </p:nvGraphicFramePr>
        <p:xfrm>
          <a:off x="6457315" y="785495"/>
          <a:ext cx="5506085" cy="2004695"/>
        </p:xfrm>
        <a:graphic>
          <a:graphicData uri="http://schemas.openxmlformats.org/drawingml/2006/table">
            <a:tbl>
              <a:tblPr firstRow="1" bandRow="1">
                <a:tableStyleId>{3B4B98B0-60AC-42C2-AFA5-B58CD77FA1E5}</a:tableStyleId>
              </a:tblPr>
              <a:tblGrid>
                <a:gridCol w="5506085"/>
              </a:tblGrid>
              <a:tr h="565150">
                <a:tc>
                  <a:txBody>
                    <a:bodyPr/>
                    <a:lstStyle/>
                    <a:p>
                      <a:r>
                        <a:rPr lang="zh-CN" altLang="en-US" sz="2000" b="1" dirty="0">
                          <a:solidFill>
                            <a:schemeClr val="tx1"/>
                          </a:solidFill>
                          <a:latin typeface="微软雅黑" panose="020B0503020204020204" charset="-122"/>
                          <a:ea typeface="微软雅黑" panose="020B0503020204020204" charset="-122"/>
                        </a:rPr>
                        <a:t>参照药品建议：</a:t>
                      </a:r>
                      <a:r>
                        <a:rPr lang="zh-CN" altLang="en-US" sz="2000" b="0" dirty="0">
                          <a:solidFill>
                            <a:schemeClr val="tx1"/>
                          </a:solidFill>
                          <a:latin typeface="微软雅黑" panose="020B0503020204020204" charset="-122"/>
                          <a:ea typeface="微软雅黑" panose="020B0503020204020204" charset="-122"/>
                        </a:rPr>
                        <a:t>乌司奴单抗注射液（西安杨森）</a:t>
                      </a:r>
                      <a:endParaRPr lang="zh-CN" altLang="en-US" sz="20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439545">
                <a:tc>
                  <a:txBody>
                    <a:bodyPr/>
                    <a:lstStyle/>
                    <a:p>
                      <a:pPr>
                        <a:lnSpc>
                          <a:spcPct val="100000"/>
                        </a:lnSpc>
                        <a:spcAft>
                          <a:spcPts val="1200"/>
                        </a:spcAft>
                      </a:pPr>
                      <a:r>
                        <a:rPr lang="zh-CN" altLang="en-US" sz="1800" b="0" dirty="0">
                          <a:solidFill>
                            <a:schemeClr val="tx1"/>
                          </a:solidFill>
                          <a:latin typeface="微软雅黑" panose="020B0503020204020204" charset="-122"/>
                          <a:ea typeface="微软雅黑" panose="020B0503020204020204" charset="-122"/>
                        </a:rPr>
                        <a:t>参照药选择理由：</a:t>
                      </a:r>
                      <a:endParaRPr lang="en-US" altLang="zh-CN" sz="1800" b="0" dirty="0">
                        <a:solidFill>
                          <a:schemeClr val="tx1"/>
                        </a:solidFill>
                        <a:latin typeface="微软雅黑" panose="020B0503020204020204" charset="-122"/>
                        <a:ea typeface="微软雅黑" panose="020B0503020204020204" charset="-122"/>
                      </a:endParaRPr>
                    </a:p>
                    <a:p>
                      <a:pPr marL="457200" indent="-457200">
                        <a:lnSpc>
                          <a:spcPct val="100000"/>
                        </a:lnSpc>
                        <a:spcAft>
                          <a:spcPts val="1200"/>
                        </a:spcAft>
                        <a:buFont typeface="+mj-ea"/>
                        <a:buAutoNum type="circleNumDbPlain"/>
                      </a:pPr>
                      <a:r>
                        <a:rPr lang="zh-CN" altLang="en-US" sz="1800" b="0" dirty="0">
                          <a:solidFill>
                            <a:schemeClr val="tx1"/>
                          </a:solidFill>
                          <a:latin typeface="微软雅黑" panose="020B0503020204020204" charset="-122"/>
                          <a:ea typeface="微软雅黑" panose="020B0503020204020204" charset="-122"/>
                        </a:rPr>
                        <a:t>医保目录内，</a:t>
                      </a:r>
                      <a:r>
                        <a:rPr lang="zh-CN" altLang="en-US" sz="1800" b="0" dirty="0">
                          <a:solidFill>
                            <a:srgbClr val="C00000"/>
                          </a:solidFill>
                          <a:latin typeface="微软雅黑" panose="020B0503020204020204" charset="-122"/>
                          <a:ea typeface="微软雅黑" panose="020B0503020204020204" charset="-122"/>
                        </a:rPr>
                        <a:t>唯一</a:t>
                      </a:r>
                      <a:r>
                        <a:rPr lang="zh-CN" altLang="en-US" sz="1800" b="0" kern="1200" dirty="0">
                          <a:solidFill>
                            <a:schemeClr val="tx1"/>
                          </a:solidFill>
                          <a:latin typeface="微软雅黑" panose="020B0503020204020204" charset="-122"/>
                          <a:ea typeface="微软雅黑" panose="020B0503020204020204" charset="-122"/>
                          <a:cs typeface="+mn-cs"/>
                        </a:rPr>
                        <a:t>相同作</a:t>
                      </a:r>
                      <a:r>
                        <a:rPr lang="en-US" altLang="zh-CN" sz="1800" b="0" dirty="0" err="1">
                          <a:solidFill>
                            <a:schemeClr val="tx1"/>
                          </a:solidFill>
                          <a:latin typeface="微软雅黑" panose="020B0503020204020204" charset="-122"/>
                          <a:ea typeface="微软雅黑" panose="020B0503020204020204" charset="-122"/>
                        </a:rPr>
                        <a:t>用靶点1</a:t>
                      </a:r>
                      <a:r>
                        <a:rPr lang="zh-CN" altLang="en-US" sz="1800" b="0" dirty="0">
                          <a:solidFill>
                            <a:schemeClr val="tx1"/>
                          </a:solidFill>
                          <a:latin typeface="微软雅黑" panose="020B0503020204020204" charset="-122"/>
                          <a:ea typeface="微软雅黑" panose="020B0503020204020204" charset="-122"/>
                        </a:rPr>
                        <a:t>类新药</a:t>
                      </a:r>
                      <a:endParaRPr lang="en-US" altLang="zh-CN" sz="1800" b="0" dirty="0">
                        <a:solidFill>
                          <a:schemeClr val="tx1"/>
                        </a:solidFill>
                        <a:latin typeface="微软雅黑" panose="020B0503020204020204" charset="-122"/>
                        <a:ea typeface="微软雅黑" panose="020B0503020204020204" charset="-122"/>
                      </a:endParaRPr>
                    </a:p>
                    <a:p>
                      <a:pPr marL="457200" indent="-457200">
                        <a:lnSpc>
                          <a:spcPct val="100000"/>
                        </a:lnSpc>
                        <a:spcAft>
                          <a:spcPts val="1200"/>
                        </a:spcAft>
                        <a:buFont typeface="+mj-ea"/>
                        <a:buAutoNum type="circleNumDbPlain"/>
                      </a:pPr>
                      <a:r>
                        <a:rPr lang="zh-CN" altLang="en-US" sz="1800" b="0" dirty="0">
                          <a:solidFill>
                            <a:schemeClr val="tx1"/>
                          </a:solidFill>
                          <a:latin typeface="微软雅黑" panose="020B0503020204020204" charset="-122"/>
                          <a:ea typeface="微软雅黑" panose="020B0503020204020204" charset="-122"/>
                        </a:rPr>
                        <a:t>乌司奴单抗临床应用广泛，获得多个指南推荐</a:t>
                      </a:r>
                      <a:endParaRPr lang="zh-CN" altLang="en-US" sz="1800" b="0" dirty="0">
                        <a:solidFill>
                          <a:schemeClr val="tx1"/>
                        </a:solidFill>
                        <a:latin typeface="微软雅黑" panose="020B0503020204020204" charset="-122"/>
                        <a:ea typeface="微软雅黑" panose="020B0503020204020204" charset="-122"/>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18" name="表格 17"/>
          <p:cNvGraphicFramePr>
            <a:graphicFrameLocks noGrp="1"/>
          </p:cNvGraphicFramePr>
          <p:nvPr/>
        </p:nvGraphicFramePr>
        <p:xfrm>
          <a:off x="6457315" y="3049270"/>
          <a:ext cx="5506085" cy="3493135"/>
        </p:xfrm>
        <a:graphic>
          <a:graphicData uri="http://schemas.openxmlformats.org/drawingml/2006/table">
            <a:tbl>
              <a:tblPr firstRow="1" bandRow="1">
                <a:tableStyleId>{3B4B98B0-60AC-42C2-AFA5-B58CD77FA1E5}</a:tableStyleId>
              </a:tblPr>
              <a:tblGrid>
                <a:gridCol w="5506085"/>
              </a:tblGrid>
              <a:tr h="427355">
                <a:tc>
                  <a:txBody>
                    <a:bodyPr/>
                    <a:lstStyle/>
                    <a:p>
                      <a:r>
                        <a:rPr lang="zh-CN" altLang="en-US" sz="2000" b="1" strike="noStrike" dirty="0">
                          <a:solidFill>
                            <a:schemeClr val="tx1"/>
                          </a:solidFill>
                          <a:latin typeface="微软雅黑" panose="020B0503020204020204" charset="-122"/>
                          <a:ea typeface="微软雅黑" panose="020B0503020204020204" charset="-122"/>
                        </a:rPr>
                        <a:t>与参照药品对比</a:t>
                      </a:r>
                      <a:r>
                        <a:rPr lang="zh-CN" altLang="en-US" sz="2000" b="1" dirty="0">
                          <a:solidFill>
                            <a:schemeClr val="tx1"/>
                          </a:solidFill>
                          <a:latin typeface="微软雅黑" panose="020B0503020204020204" charset="-122"/>
                          <a:ea typeface="微软雅黑" panose="020B0503020204020204" charset="-122"/>
                        </a:rPr>
                        <a:t>主要优势：</a:t>
                      </a:r>
                      <a:endParaRPr lang="zh-CN" altLang="en-US" sz="20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065780">
                <a:tc>
                  <a:txBody>
                    <a:bodyPr/>
                    <a:lstStyle/>
                    <a:p>
                      <a:pPr marL="457200" marR="0" indent="-457200" algn="l" defTabSz="914400" rtl="0" fontAlgn="auto">
                        <a:lnSpc>
                          <a:spcPct val="130000"/>
                        </a:lnSpc>
                        <a:spcBef>
                          <a:spcPts val="600"/>
                        </a:spcBef>
                        <a:spcAft>
                          <a:spcPts val="600"/>
                        </a:spcAft>
                        <a:buClr>
                          <a:schemeClr val="tx1"/>
                        </a:buClr>
                        <a:buSzTx/>
                        <a:buFont typeface="+mj-ea"/>
                        <a:buAutoNum type="circleNumDbPlain"/>
                        <a:defRPr/>
                      </a:pPr>
                      <a:r>
                        <a:rPr lang="zh-CN" altLang="en-US" sz="1600" dirty="0">
                          <a:latin typeface="微软雅黑" panose="020B0503020204020204" charset="-122"/>
                          <a:ea typeface="微软雅黑" panose="020B0503020204020204" charset="-122"/>
                          <a:sym typeface="+mn-ea"/>
                        </a:rPr>
                        <a:t>我国</a:t>
                      </a:r>
                      <a:r>
                        <a:rPr lang="zh-CN" altLang="en-US" sz="1600" b="1" dirty="0">
                          <a:solidFill>
                            <a:srgbClr val="C00000"/>
                          </a:solidFill>
                          <a:latin typeface="微软雅黑" panose="020B0503020204020204" charset="-122"/>
                          <a:ea typeface="微软雅黑" panose="020B0503020204020204" charset="-122"/>
                          <a:sym typeface="+mn-ea"/>
                        </a:rPr>
                        <a:t>首个且唯一</a:t>
                      </a:r>
                      <a:r>
                        <a:rPr lang="zh-CN" altLang="en-US" sz="1600" dirty="0">
                          <a:solidFill>
                            <a:schemeClr val="tx1"/>
                          </a:solidFill>
                          <a:latin typeface="微软雅黑" panose="020B0503020204020204" charset="-122"/>
                          <a:ea typeface="微软雅黑" panose="020B0503020204020204" charset="-122"/>
                          <a:sym typeface="+mn-ea"/>
                        </a:rPr>
                        <a:t>自主</a:t>
                      </a:r>
                      <a:r>
                        <a:rPr lang="zh-CN" altLang="en-US" sz="1600" b="1" dirty="0">
                          <a:solidFill>
                            <a:schemeClr val="tx1"/>
                          </a:solidFill>
                          <a:latin typeface="微软雅黑" panose="020B0503020204020204" charset="-122"/>
                          <a:ea typeface="微软雅黑" panose="020B0503020204020204" charset="-122"/>
                          <a:sym typeface="+mn-ea"/>
                        </a:rPr>
                        <a:t>原研</a:t>
                      </a:r>
                      <a:r>
                        <a:rPr lang="zh-CN" altLang="en-US" sz="1600" dirty="0">
                          <a:solidFill>
                            <a:schemeClr val="tx1"/>
                          </a:solidFill>
                          <a:latin typeface="微软雅黑" panose="020B0503020204020204" charset="-122"/>
                          <a:ea typeface="微软雅黑" panose="020B0503020204020204" charset="-122"/>
                          <a:sym typeface="+mn-ea"/>
                        </a:rPr>
                        <a:t> </a:t>
                      </a:r>
                      <a:r>
                        <a:rPr lang="en-US" altLang="zh-CN" sz="1600" b="0" dirty="0">
                          <a:solidFill>
                            <a:schemeClr val="tx1"/>
                          </a:solidFill>
                          <a:latin typeface="微软雅黑" panose="020B0503020204020204" charset="-122"/>
                          <a:ea typeface="微软雅黑" panose="020B0503020204020204" charset="-122"/>
                        </a:rPr>
                        <a:t>IL-</a:t>
                      </a:r>
                      <a:r>
                        <a:rPr lang="zh-CN" altLang="en-US" sz="1600" b="0" dirty="0">
                          <a:solidFill>
                            <a:schemeClr val="tx1"/>
                          </a:solidFill>
                          <a:latin typeface="微软雅黑" panose="020B0503020204020204" charset="-122"/>
                          <a:ea typeface="微软雅黑" panose="020B0503020204020204" charset="-122"/>
                        </a:rPr>
                        <a:t>12和</a:t>
                      </a:r>
                      <a:r>
                        <a:rPr lang="en-US" altLang="zh-CN" sz="1600" b="0" dirty="0">
                          <a:solidFill>
                            <a:schemeClr val="tx1"/>
                          </a:solidFill>
                          <a:latin typeface="微软雅黑" panose="020B0503020204020204" charset="-122"/>
                          <a:ea typeface="微软雅黑" panose="020B0503020204020204" charset="-122"/>
                        </a:rPr>
                        <a:t>IL-</a:t>
                      </a:r>
                      <a:r>
                        <a:rPr lang="zh-CN" altLang="en-US" sz="1600" b="0" dirty="0">
                          <a:solidFill>
                            <a:schemeClr val="tx1"/>
                          </a:solidFill>
                          <a:latin typeface="微软雅黑" panose="020B0503020204020204" charset="-122"/>
                          <a:ea typeface="微软雅黑" panose="020B0503020204020204" charset="-122"/>
                        </a:rPr>
                        <a:t>23</a:t>
                      </a:r>
                      <a:r>
                        <a:rPr lang="zh-CN" altLang="en-US" sz="1600" b="1" dirty="0">
                          <a:solidFill>
                            <a:schemeClr val="tx1"/>
                          </a:solidFill>
                          <a:latin typeface="微软雅黑" panose="020B0503020204020204" charset="-122"/>
                          <a:ea typeface="微软雅黑" panose="020B0503020204020204" charset="-122"/>
                        </a:rPr>
                        <a:t>“双靶向”</a:t>
                      </a:r>
                      <a:r>
                        <a:rPr lang="zh-CN" altLang="en-US" sz="1600" b="0" dirty="0">
                          <a:solidFill>
                            <a:schemeClr val="tx1"/>
                          </a:solidFill>
                          <a:latin typeface="微软雅黑" panose="020B0503020204020204" charset="-122"/>
                          <a:ea typeface="微软雅黑" panose="020B0503020204020204" charset="-122"/>
                        </a:rPr>
                        <a:t>单克隆抗体。</a:t>
                      </a:r>
                      <a:r>
                        <a:rPr lang="zh-CN" altLang="en-US" sz="1600" b="0" dirty="0">
                          <a:solidFill>
                            <a:srgbClr val="C00000"/>
                          </a:solidFill>
                          <a:latin typeface="微软雅黑" panose="020B0503020204020204" charset="-122"/>
                          <a:ea typeface="微软雅黑" panose="020B0503020204020204" charset="-122"/>
                        </a:rPr>
                        <a:t>实现进口替代、稳定供应</a:t>
                      </a:r>
                      <a:endParaRPr lang="en-US" altLang="zh-CN" sz="1600" b="0" dirty="0">
                        <a:solidFill>
                          <a:srgbClr val="C00000"/>
                        </a:solidFill>
                        <a:latin typeface="微软雅黑" panose="020B0503020204020204" charset="-122"/>
                        <a:ea typeface="微软雅黑" panose="020B0503020204020204" charset="-122"/>
                      </a:endParaRPr>
                    </a:p>
                    <a:p>
                      <a:pPr marL="457200" marR="0" indent="-457200" algn="l" defTabSz="914400" rtl="0" fontAlgn="auto">
                        <a:lnSpc>
                          <a:spcPct val="130000"/>
                        </a:lnSpc>
                        <a:spcBef>
                          <a:spcPts val="0"/>
                        </a:spcBef>
                        <a:spcAft>
                          <a:spcPts val="600"/>
                        </a:spcAft>
                        <a:buClr>
                          <a:schemeClr val="tx1"/>
                        </a:buClr>
                        <a:buSzTx/>
                        <a:buFont typeface="+mj-ea"/>
                        <a:buAutoNum type="circleNumDbPlain"/>
                        <a:defRPr/>
                      </a:pPr>
                      <a:r>
                        <a:rPr lang="zh-CN" altLang="en-US" sz="1600" b="0" dirty="0">
                          <a:solidFill>
                            <a:schemeClr val="tx1"/>
                          </a:solidFill>
                          <a:latin typeface="微软雅黑" panose="020B0503020204020204" charset="-122"/>
                          <a:ea typeface="微软雅黑" panose="020B0503020204020204" charset="-122"/>
                        </a:rPr>
                        <a:t>全人源设计，抗药抗体发生率更低（</a:t>
                      </a:r>
                      <a:r>
                        <a:rPr lang="en-US" altLang="zh-CN" sz="1600" b="0" dirty="0">
                          <a:solidFill>
                            <a:srgbClr val="C00000"/>
                          </a:solidFill>
                          <a:latin typeface="微软雅黑" panose="020B0503020204020204" charset="-122"/>
                          <a:ea typeface="微软雅黑" panose="020B0503020204020204" charset="-122"/>
                        </a:rPr>
                        <a:t>9.5%</a:t>
                      </a:r>
                      <a:r>
                        <a:rPr lang="en-US" altLang="zh-CN" sz="1600" b="0" baseline="30000" dirty="0">
                          <a:solidFill>
                            <a:schemeClr val="tx1"/>
                          </a:solidFill>
                          <a:latin typeface="微软雅黑" panose="020B0503020204020204" charset="-122"/>
                          <a:ea typeface="微软雅黑" panose="020B0503020204020204" charset="-122"/>
                        </a:rPr>
                        <a:t>1</a:t>
                      </a:r>
                      <a:r>
                        <a:rPr lang="en-US" altLang="zh-CN" sz="1600" b="0" dirty="0">
                          <a:solidFill>
                            <a:schemeClr val="tx1"/>
                          </a:solidFill>
                          <a:latin typeface="微软雅黑" panose="020B0503020204020204" charset="-122"/>
                          <a:ea typeface="微软雅黑" panose="020B0503020204020204" charset="-122"/>
                        </a:rPr>
                        <a:t>vs 12.4%</a:t>
                      </a:r>
                      <a:r>
                        <a:rPr lang="en-US" altLang="zh-CN" sz="1600" b="0" baseline="30000" dirty="0">
                          <a:solidFill>
                            <a:schemeClr val="tx1"/>
                          </a:solidFill>
                          <a:latin typeface="微软雅黑" panose="020B0503020204020204" charset="-122"/>
                          <a:ea typeface="微软雅黑" panose="020B0503020204020204" charset="-122"/>
                        </a:rPr>
                        <a:t>2</a:t>
                      </a:r>
                      <a:r>
                        <a:rPr lang="zh-CN" altLang="en-US" sz="1600" b="0" dirty="0">
                          <a:solidFill>
                            <a:schemeClr val="tx1"/>
                          </a:solidFill>
                          <a:latin typeface="微软雅黑" panose="020B0503020204020204" charset="-122"/>
                          <a:ea typeface="微软雅黑" panose="020B0503020204020204" charset="-122"/>
                        </a:rPr>
                        <a:t>）</a:t>
                      </a:r>
                      <a:endParaRPr lang="en-US" altLang="zh-CN" sz="1600" b="0" dirty="0">
                        <a:solidFill>
                          <a:schemeClr val="tx1"/>
                        </a:solidFill>
                        <a:latin typeface="微软雅黑" panose="020B0503020204020204" charset="-122"/>
                        <a:ea typeface="微软雅黑" panose="020B0503020204020204" charset="-122"/>
                      </a:endParaRPr>
                    </a:p>
                    <a:p>
                      <a:pPr marL="457200" marR="0" indent="-457200" algn="l" defTabSz="914400" rtl="0" fontAlgn="auto">
                        <a:lnSpc>
                          <a:spcPct val="130000"/>
                        </a:lnSpc>
                        <a:spcBef>
                          <a:spcPts val="0"/>
                        </a:spcBef>
                        <a:spcAft>
                          <a:spcPts val="600"/>
                        </a:spcAft>
                        <a:buClr>
                          <a:schemeClr val="tx1"/>
                        </a:buClr>
                        <a:buSzTx/>
                        <a:buFont typeface="+mj-ea"/>
                        <a:buAutoNum type="circleNumDbPlain"/>
                        <a:defRPr/>
                      </a:pPr>
                      <a:r>
                        <a:rPr lang="zh-CN" altLang="en-US" sz="1600" b="1" dirty="0">
                          <a:solidFill>
                            <a:srgbClr val="C00000"/>
                          </a:solidFill>
                          <a:latin typeface="微软雅黑" panose="020B0503020204020204" charset="-122"/>
                          <a:ea typeface="微软雅黑" panose="020B0503020204020204" charset="-122"/>
                          <a:sym typeface="+mn-ea"/>
                        </a:rPr>
                        <a:t>短期长期应答率均优于参照药</a:t>
                      </a:r>
                      <a:r>
                        <a:rPr lang="zh-CN" altLang="en-US" sz="1600" b="1" dirty="0">
                          <a:solidFill>
                            <a:schemeClr val="tx1"/>
                          </a:solidFill>
                          <a:latin typeface="微软雅黑" panose="020B0503020204020204" charset="-122"/>
                          <a:ea typeface="微软雅黑" panose="020B0503020204020204" charset="-122"/>
                          <a:sym typeface="+mn-ea"/>
                        </a:rPr>
                        <a:t>：</a:t>
                      </a:r>
                      <a:r>
                        <a:rPr lang="zh-CN" altLang="en-US" sz="1600" b="0" dirty="0">
                          <a:solidFill>
                            <a:schemeClr val="tx1"/>
                          </a:solidFill>
                          <a:latin typeface="微软雅黑" panose="020B0503020204020204" charset="-122"/>
                          <a:ea typeface="微软雅黑" panose="020B0503020204020204" charset="-122"/>
                          <a:sym typeface="+mn-ea"/>
                        </a:rPr>
                        <a:t>2</a:t>
                      </a:r>
                      <a:r>
                        <a:rPr lang="zh-CN" altLang="en-US" sz="1600" dirty="0">
                          <a:solidFill>
                            <a:schemeClr val="tx1"/>
                          </a:solidFill>
                          <a:latin typeface="微软雅黑" panose="020B0503020204020204" charset="-122"/>
                          <a:ea typeface="微软雅黑" panose="020B0503020204020204" charset="-122"/>
                          <a:sym typeface="+mn-ea"/>
                        </a:rPr>
                        <a:t>针注射疗效（</a:t>
                      </a:r>
                      <a:r>
                        <a:rPr lang="en-US" altLang="zh-CN" sz="1600" dirty="0">
                          <a:solidFill>
                            <a:schemeClr val="tx1"/>
                          </a:solidFill>
                          <a:latin typeface="微软雅黑" panose="020B0503020204020204" charset="-122"/>
                          <a:ea typeface="微软雅黑" panose="020B0503020204020204" charset="-122"/>
                          <a:sym typeface="+mn-ea"/>
                        </a:rPr>
                        <a:t>PASI75</a:t>
                      </a:r>
                      <a:r>
                        <a:rPr lang="zh-CN" altLang="en-US" sz="1600" dirty="0">
                          <a:solidFill>
                            <a:schemeClr val="tx1"/>
                          </a:solidFill>
                          <a:latin typeface="微软雅黑" panose="020B0503020204020204" charset="-122"/>
                          <a:ea typeface="微软雅黑" panose="020B0503020204020204" charset="-122"/>
                          <a:sym typeface="+mn-ea"/>
                        </a:rPr>
                        <a:t>）优异（</a:t>
                      </a:r>
                      <a:r>
                        <a:rPr lang="en-US" altLang="zh-CN" sz="1600" dirty="0">
                          <a:solidFill>
                            <a:srgbClr val="C00000"/>
                          </a:solidFill>
                          <a:latin typeface="微软雅黑" panose="020B0503020204020204" charset="-122"/>
                          <a:ea typeface="微软雅黑" panose="020B0503020204020204" charset="-122"/>
                          <a:sym typeface="+mn-ea"/>
                        </a:rPr>
                        <a:t>79.4% </a:t>
                      </a:r>
                      <a:r>
                        <a:rPr lang="en-US" altLang="zh-CN" sz="1600" dirty="0">
                          <a:solidFill>
                            <a:schemeClr val="tx1"/>
                          </a:solidFill>
                          <a:latin typeface="微软雅黑" panose="020B0503020204020204" charset="-122"/>
                          <a:ea typeface="微软雅黑" panose="020B0503020204020204" charset="-122"/>
                          <a:sym typeface="+mn-ea"/>
                        </a:rPr>
                        <a:t>vs</a:t>
                      </a:r>
                      <a:r>
                        <a:rPr lang="en-US" altLang="zh-CN" sz="1600" baseline="0" dirty="0">
                          <a:solidFill>
                            <a:schemeClr val="tx1"/>
                          </a:solidFill>
                          <a:latin typeface="微软雅黑" panose="020B0503020204020204" charset="-122"/>
                          <a:ea typeface="微软雅黑" panose="020B0503020204020204" charset="-122"/>
                          <a:sym typeface="+mn-ea"/>
                        </a:rPr>
                        <a:t> </a:t>
                      </a:r>
                      <a:r>
                        <a:rPr lang="zh-CN" altLang="en-US" sz="1600" dirty="0">
                          <a:solidFill>
                            <a:schemeClr val="tx1"/>
                          </a:solidFill>
                          <a:latin typeface="微软雅黑" panose="020B0503020204020204" charset="-122"/>
                          <a:ea typeface="微软雅黑" panose="020B0503020204020204" charset="-122"/>
                          <a:sym typeface="+mn-ea"/>
                        </a:rPr>
                        <a:t>乌司奴</a:t>
                      </a:r>
                      <a:r>
                        <a:rPr lang="en-US" altLang="zh-CN" sz="1600" dirty="0">
                          <a:solidFill>
                            <a:schemeClr val="tx1"/>
                          </a:solidFill>
                          <a:latin typeface="微软雅黑" panose="020B0503020204020204" charset="-122"/>
                          <a:ea typeface="微软雅黑" panose="020B0503020204020204" charset="-122"/>
                          <a:sym typeface="+mn-ea"/>
                        </a:rPr>
                        <a:t>67%</a:t>
                      </a:r>
                      <a:r>
                        <a:rPr lang="en-US" altLang="zh-CN" sz="1600" baseline="30000" dirty="0">
                          <a:solidFill>
                            <a:schemeClr val="tx1"/>
                          </a:solidFill>
                          <a:latin typeface="微软雅黑" panose="020B0503020204020204" charset="-122"/>
                          <a:ea typeface="微软雅黑" panose="020B0503020204020204" charset="-122"/>
                          <a:sym typeface="+mn-ea"/>
                        </a:rPr>
                        <a:t>3</a:t>
                      </a:r>
                      <a:r>
                        <a:rPr lang="zh-CN" altLang="en-US" sz="1600" dirty="0">
                          <a:solidFill>
                            <a:schemeClr val="tx1"/>
                          </a:solidFill>
                          <a:latin typeface="微软雅黑" panose="020B0503020204020204" charset="-122"/>
                          <a:ea typeface="微软雅黑" panose="020B0503020204020204" charset="-122"/>
                          <a:sym typeface="+mn-ea"/>
                        </a:rPr>
                        <a:t>），长期强效持久应答（</a:t>
                      </a:r>
                      <a:r>
                        <a:rPr lang="en-US" altLang="zh-CN" sz="1600" dirty="0">
                          <a:solidFill>
                            <a:srgbClr val="C00000"/>
                          </a:solidFill>
                          <a:latin typeface="微软雅黑" panose="020B0503020204020204" charset="-122"/>
                          <a:ea typeface="微软雅黑" panose="020B0503020204020204" charset="-122"/>
                          <a:sym typeface="+mn-ea"/>
                        </a:rPr>
                        <a:t>84.4% </a:t>
                      </a:r>
                      <a:r>
                        <a:rPr lang="en-US" altLang="zh-CN" sz="1600" dirty="0">
                          <a:solidFill>
                            <a:schemeClr val="tx1"/>
                          </a:solidFill>
                          <a:latin typeface="微软雅黑" panose="020B0503020204020204" charset="-122"/>
                          <a:ea typeface="微软雅黑" panose="020B0503020204020204" charset="-122"/>
                          <a:sym typeface="+mn-ea"/>
                        </a:rPr>
                        <a:t>vs </a:t>
                      </a:r>
                      <a:r>
                        <a:rPr lang="zh-CN" altLang="en-US" sz="1600" dirty="0">
                          <a:solidFill>
                            <a:schemeClr val="tx1"/>
                          </a:solidFill>
                          <a:latin typeface="微软雅黑" panose="020B0503020204020204" charset="-122"/>
                          <a:ea typeface="微软雅黑" panose="020B0503020204020204" charset="-122"/>
                          <a:sym typeface="+mn-ea"/>
                        </a:rPr>
                        <a:t>乌司奴 </a:t>
                      </a:r>
                      <a:r>
                        <a:rPr lang="en-US" altLang="zh-CN" sz="1600" dirty="0">
                          <a:solidFill>
                            <a:schemeClr val="tx1"/>
                          </a:solidFill>
                          <a:latin typeface="微软雅黑" panose="020B0503020204020204" charset="-122"/>
                          <a:ea typeface="微软雅黑" panose="020B0503020204020204" charset="-122"/>
                          <a:sym typeface="+mn-ea"/>
                        </a:rPr>
                        <a:t>71%</a:t>
                      </a:r>
                      <a:r>
                        <a:rPr lang="en-US" altLang="zh-CN" sz="1600" baseline="30000" dirty="0">
                          <a:solidFill>
                            <a:schemeClr val="tx1"/>
                          </a:solidFill>
                          <a:latin typeface="微软雅黑" panose="020B0503020204020204" charset="-122"/>
                          <a:ea typeface="微软雅黑" panose="020B0503020204020204" charset="-122"/>
                          <a:sym typeface="+mn-ea"/>
                        </a:rPr>
                        <a:t>3</a:t>
                      </a:r>
                      <a:r>
                        <a:rPr lang="zh-CN" altLang="en-US" sz="1600" dirty="0">
                          <a:solidFill>
                            <a:schemeClr val="tx1"/>
                          </a:solidFill>
                          <a:latin typeface="微软雅黑" panose="020B0503020204020204" charset="-122"/>
                          <a:ea typeface="微软雅黑" panose="020B0503020204020204" charset="-122"/>
                          <a:sym typeface="+mn-ea"/>
                        </a:rPr>
                        <a:t>）</a:t>
                      </a:r>
                      <a:endParaRPr lang="zh-CN" altLang="en-US" sz="1600" dirty="0">
                        <a:solidFill>
                          <a:schemeClr val="tx1"/>
                        </a:solidFill>
                        <a:latin typeface="微软雅黑" panose="020B0503020204020204" charset="-122"/>
                        <a:ea typeface="微软雅黑" panose="020B0503020204020204" charset="-122"/>
                        <a:sym typeface="+mn-ea"/>
                      </a:endParaRPr>
                    </a:p>
                    <a:p>
                      <a:pPr marL="457200" marR="0" indent="-457200" algn="l" defTabSz="914400" rtl="0" eaLnBrk="1" fontAlgn="auto" latinLnBrk="0" hangingPunct="1">
                        <a:lnSpc>
                          <a:spcPct val="130000"/>
                        </a:lnSpc>
                        <a:spcBef>
                          <a:spcPts val="0"/>
                        </a:spcBef>
                        <a:spcAft>
                          <a:spcPts val="600"/>
                        </a:spcAft>
                        <a:buClr>
                          <a:schemeClr val="tx1"/>
                        </a:buClr>
                        <a:buSzTx/>
                        <a:buFont typeface="+mj-ea"/>
                        <a:buAutoNum type="circleNumDbPlain"/>
                        <a:defRPr/>
                      </a:pPr>
                      <a:r>
                        <a:rPr lang="zh-CN" altLang="en-US" sz="1600" b="0" dirty="0">
                          <a:solidFill>
                            <a:schemeClr val="tx1"/>
                          </a:solidFill>
                          <a:latin typeface="微软雅黑" panose="020B0503020204020204" charset="-122"/>
                          <a:ea typeface="微软雅黑" panose="020B0503020204020204" charset="-122"/>
                          <a:sym typeface="+mn-ea"/>
                        </a:rPr>
                        <a:t>安全性优异：</a:t>
                      </a:r>
                      <a:r>
                        <a:rPr lang="zh-CN" altLang="en-US" sz="1600" dirty="0">
                          <a:solidFill>
                            <a:schemeClr val="tx1"/>
                          </a:solidFill>
                          <a:latin typeface="微软雅黑" panose="020B0503020204020204" charset="-122"/>
                          <a:ea typeface="微软雅黑" panose="020B0503020204020204" charset="-122"/>
                          <a:sym typeface="+mn-ea"/>
                        </a:rPr>
                        <a:t>不良事件发生率低，严重感染发生率低于参照药品</a:t>
                      </a:r>
                      <a:r>
                        <a:rPr lang="en-US" altLang="zh-CN" sz="1600" baseline="30000" dirty="0">
                          <a:solidFill>
                            <a:schemeClr val="tx1"/>
                          </a:solidFill>
                          <a:latin typeface="微软雅黑" panose="020B0503020204020204" charset="-122"/>
                          <a:ea typeface="微软雅黑" panose="020B0503020204020204" charset="-122"/>
                          <a:sym typeface="+mn-ea"/>
                        </a:rPr>
                        <a:t>1</a:t>
                      </a:r>
                      <a:r>
                        <a:rPr lang="zh-CN" altLang="en-US" sz="1600" baseline="30000" dirty="0">
                          <a:solidFill>
                            <a:schemeClr val="tx1"/>
                          </a:solidFill>
                          <a:latin typeface="微软雅黑" panose="020B0503020204020204" charset="-122"/>
                          <a:ea typeface="微软雅黑" panose="020B0503020204020204" charset="-122"/>
                          <a:sym typeface="+mn-ea"/>
                        </a:rPr>
                        <a:t>，</a:t>
                      </a:r>
                      <a:r>
                        <a:rPr lang="en-US" altLang="zh-CN" sz="1600" baseline="30000" dirty="0">
                          <a:solidFill>
                            <a:schemeClr val="tx1"/>
                          </a:solidFill>
                          <a:latin typeface="微软雅黑" panose="020B0503020204020204" charset="-122"/>
                          <a:ea typeface="微软雅黑" panose="020B0503020204020204" charset="-122"/>
                          <a:sym typeface="+mn-ea"/>
                        </a:rPr>
                        <a:t>2</a:t>
                      </a:r>
                      <a:r>
                        <a:rPr lang="zh-CN" altLang="en-US" sz="1600" baseline="0" dirty="0">
                          <a:solidFill>
                            <a:schemeClr val="tx1"/>
                          </a:solidFill>
                          <a:latin typeface="微软雅黑" panose="020B0503020204020204" charset="-122"/>
                          <a:ea typeface="微软雅黑" panose="020B0503020204020204" charset="-122"/>
                          <a:sym typeface="+mn-ea"/>
                        </a:rPr>
                        <a:t>，</a:t>
                      </a:r>
                      <a:r>
                        <a:rPr lang="zh-CN" altLang="en-US" sz="1600" dirty="0">
                          <a:solidFill>
                            <a:schemeClr val="tx1"/>
                          </a:solidFill>
                          <a:latin typeface="微软雅黑" panose="020B0503020204020204" charset="-122"/>
                          <a:ea typeface="微软雅黑" panose="020B0503020204020204" charset="-122"/>
                          <a:sym typeface="+mn-ea"/>
                        </a:rPr>
                        <a:t>无炎症性肠病风险。</a:t>
                      </a:r>
                      <a:endParaRPr lang="zh-CN" altLang="en-US" sz="1600" b="0" strike="sngStrike" dirty="0">
                        <a:solidFill>
                          <a:schemeClr val="tx1"/>
                        </a:solidFill>
                        <a:uFillTx/>
                        <a:latin typeface="微软雅黑" panose="020B0503020204020204" charset="-122"/>
                        <a:ea typeface="微软雅黑" panose="020B0503020204020204" charset="-122"/>
                        <a:cs typeface="+mn-cs"/>
                        <a:sym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2" name="文本框 1"/>
          <p:cNvSpPr txBox="1"/>
          <p:nvPr/>
        </p:nvSpPr>
        <p:spPr>
          <a:xfrm>
            <a:off x="591123" y="160022"/>
            <a:ext cx="10630535" cy="521970"/>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p>
            <a:pPr algn="just" defTabSz="898525">
              <a:buClrTx/>
              <a:buSzTx/>
              <a:buFontTx/>
            </a:pPr>
            <a:r>
              <a:rPr sz="2800" b="1" dirty="0">
                <a:solidFill>
                  <a:schemeClr val="accent5">
                    <a:lumMod val="75000"/>
                  </a:schemeClr>
                </a:solidFill>
                <a:latin typeface="微软雅黑" panose="020B0503020204020204" charset="-122"/>
                <a:ea typeface="微软雅黑" panose="020B0503020204020204" charset="-122"/>
              </a:rPr>
              <a:t>依若奇单抗-</a:t>
            </a:r>
            <a:r>
              <a:rPr sz="2800" b="1" dirty="0">
                <a:solidFill>
                  <a:srgbClr val="C00000"/>
                </a:solidFill>
                <a:latin typeface="微软雅黑" panose="020B0503020204020204" charset="-122"/>
                <a:ea typeface="微软雅黑" panose="020B0503020204020204" charset="-122"/>
              </a:rPr>
              <a:t>唯一</a:t>
            </a:r>
            <a:r>
              <a:rPr sz="2800" b="1" dirty="0">
                <a:solidFill>
                  <a:schemeClr val="accent5">
                    <a:lumMod val="75000"/>
                  </a:schemeClr>
                </a:solidFill>
                <a:latin typeface="微软雅黑" panose="020B0503020204020204" charset="-122"/>
                <a:ea typeface="微软雅黑" panose="020B0503020204020204" charset="-122"/>
              </a:rPr>
              <a:t>国产</a:t>
            </a:r>
            <a:r>
              <a:rPr sz="2800" b="1" dirty="0">
                <a:solidFill>
                  <a:srgbClr val="C00000"/>
                </a:solidFill>
                <a:latin typeface="微软雅黑" panose="020B0503020204020204" charset="-122"/>
                <a:ea typeface="微软雅黑" panose="020B0503020204020204" charset="-122"/>
              </a:rPr>
              <a:t>创新</a:t>
            </a:r>
            <a:r>
              <a:rPr sz="2800" b="1" dirty="0">
                <a:solidFill>
                  <a:schemeClr val="accent5">
                    <a:lumMod val="75000"/>
                  </a:schemeClr>
                </a:solidFill>
                <a:latin typeface="微软雅黑" panose="020B0503020204020204" charset="-122"/>
                <a:ea typeface="微软雅黑" panose="020B0503020204020204" charset="-122"/>
              </a:rPr>
              <a:t>IL-12/23“</a:t>
            </a:r>
            <a:r>
              <a:rPr sz="2800" b="1" dirty="0">
                <a:solidFill>
                  <a:srgbClr val="C00000"/>
                </a:solidFill>
                <a:latin typeface="微软雅黑" panose="020B0503020204020204" charset="-122"/>
                <a:ea typeface="微软雅黑" panose="020B0503020204020204" charset="-122"/>
              </a:rPr>
              <a:t>双靶向</a:t>
            </a:r>
            <a:r>
              <a:rPr sz="2800" b="1" dirty="0">
                <a:solidFill>
                  <a:schemeClr val="accent5">
                    <a:lumMod val="75000"/>
                  </a:schemeClr>
                </a:solidFill>
                <a:latin typeface="微软雅黑" panose="020B0503020204020204" charset="-122"/>
                <a:ea typeface="微软雅黑" panose="020B0503020204020204" charset="-122"/>
              </a:rPr>
              <a:t>”全人源单克隆抗体</a:t>
            </a:r>
            <a:endParaRPr sz="2800" b="1" dirty="0">
              <a:solidFill>
                <a:schemeClr val="accent5">
                  <a:lumMod val="75000"/>
                </a:schemeClr>
              </a:solidFill>
              <a:latin typeface="微软雅黑" panose="020B0503020204020204" charset="-122"/>
              <a:ea typeface="微软雅黑" panose="020B0503020204020204" charset="-122"/>
            </a:endParaRPr>
          </a:p>
        </p:txBody>
      </p:sp>
      <p:graphicFrame>
        <p:nvGraphicFramePr>
          <p:cNvPr id="3" name="表格 2"/>
          <p:cNvGraphicFramePr>
            <a:graphicFrameLocks noGrp="1"/>
          </p:cNvGraphicFramePr>
          <p:nvPr>
            <p:custDataLst>
              <p:tags r:id="rId2"/>
            </p:custDataLst>
          </p:nvPr>
        </p:nvGraphicFramePr>
        <p:xfrm>
          <a:off x="556287" y="750776"/>
          <a:ext cx="5721985" cy="5854574"/>
        </p:xfrm>
        <a:graphic>
          <a:graphicData uri="http://schemas.openxmlformats.org/drawingml/2006/table">
            <a:tbl>
              <a:tblPr firstRow="1" bandRow="1">
                <a:tableStyleId>{3B4B98B0-60AC-42C2-AFA5-B58CD77FA1E5}</a:tableStyleId>
              </a:tblPr>
              <a:tblGrid>
                <a:gridCol w="1400175"/>
                <a:gridCol w="1635125"/>
                <a:gridCol w="1793875"/>
                <a:gridCol w="892810"/>
              </a:tblGrid>
              <a:tr h="374913">
                <a:tc>
                  <a:txBody>
                    <a:bodyPr/>
                    <a:lstStyle/>
                    <a:p>
                      <a:r>
                        <a:rPr lang="zh-CN" altLang="en-US" sz="1400" b="1" dirty="0">
                          <a:solidFill>
                            <a:schemeClr val="tx1"/>
                          </a:solidFill>
                          <a:latin typeface="微软雅黑" panose="020B0503020204020204" charset="-122"/>
                          <a:ea typeface="微软雅黑" panose="020B0503020204020204" charset="-122"/>
                        </a:rPr>
                        <a:t>申报目录类别</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zh-CN" altLang="en-US" sz="1400" b="0" dirty="0">
                          <a:solidFill>
                            <a:schemeClr val="tx1"/>
                          </a:solidFill>
                          <a:latin typeface="微软雅黑" panose="020B0503020204020204" charset="-122"/>
                          <a:ea typeface="微软雅黑" panose="020B0503020204020204" charset="-122"/>
                        </a:rPr>
                        <a:t>基本目录和商保创新药目录</a:t>
                      </a:r>
                      <a:endParaRPr lang="zh-CN" altLang="en-US" sz="14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a:tc>
                <a:tc hMerge="1">
                  <a:tcPr/>
                </a:tc>
              </a:tr>
              <a:tr h="374913">
                <a:tc>
                  <a:txBody>
                    <a:bodyPr/>
                    <a:lstStyle/>
                    <a:p>
                      <a:r>
                        <a:rPr lang="zh-CN" altLang="en-US" sz="1400" b="1" dirty="0">
                          <a:solidFill>
                            <a:schemeClr val="tx1"/>
                          </a:solidFill>
                          <a:latin typeface="微软雅黑" panose="020B0503020204020204" charset="-122"/>
                          <a:ea typeface="微软雅黑" panose="020B0503020204020204" charset="-122"/>
                        </a:rPr>
                        <a:t>通用名</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zh-CN" altLang="en-US" sz="1400" b="0" dirty="0">
                          <a:solidFill>
                            <a:schemeClr val="tx1"/>
                          </a:solidFill>
                          <a:latin typeface="微软雅黑" panose="020B0503020204020204" charset="-122"/>
                          <a:ea typeface="微软雅黑" panose="020B0503020204020204" charset="-122"/>
                        </a:rPr>
                        <a:t>依若奇单抗注射液</a:t>
                      </a:r>
                      <a:endParaRPr lang="zh-CN" altLang="en-US" sz="14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4332">
                <a:tc>
                  <a:txBody>
                    <a:bodyPr/>
                    <a:lstStyle/>
                    <a:p>
                      <a:r>
                        <a:rPr lang="zh-CN" altLang="en-US" sz="1400" b="1" dirty="0">
                          <a:solidFill>
                            <a:schemeClr val="tx1"/>
                          </a:solidFill>
                          <a:latin typeface="微软雅黑" panose="020B0503020204020204" charset="-122"/>
                          <a:ea typeface="微软雅黑" panose="020B0503020204020204" charset="-122"/>
                        </a:rPr>
                        <a:t>商品名</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zh-CN" altLang="en-US" sz="1400" b="0" dirty="0">
                          <a:solidFill>
                            <a:schemeClr val="tx1"/>
                          </a:solidFill>
                          <a:latin typeface="微软雅黑" panose="020B0503020204020204" charset="-122"/>
                          <a:ea typeface="微软雅黑" panose="020B0503020204020204" charset="-122"/>
                        </a:rPr>
                        <a:t>爱达罗</a:t>
                      </a:r>
                      <a:r>
                        <a:rPr lang="zh-CN" altLang="en-US" sz="1400" baseline="30000" dirty="0">
                          <a:latin typeface="微软雅黑" panose="020B0503020204020204" charset="-122"/>
                          <a:ea typeface="微软雅黑" panose="020B0503020204020204" charset="-122"/>
                          <a:sym typeface="+mn-ea"/>
                        </a:rPr>
                        <a:t>®</a:t>
                      </a:r>
                      <a:endParaRPr lang="zh-CN" altLang="en-US" sz="14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4913">
                <a:tc>
                  <a:txBody>
                    <a:bodyPr/>
                    <a:lstStyle/>
                    <a:p>
                      <a:r>
                        <a:rPr lang="zh-CN" altLang="en-US" sz="1400" b="1" dirty="0">
                          <a:solidFill>
                            <a:schemeClr val="tx1"/>
                          </a:solidFill>
                          <a:latin typeface="微软雅黑" panose="020B0503020204020204" charset="-122"/>
                          <a:ea typeface="微软雅黑" panose="020B0503020204020204" charset="-122"/>
                        </a:rPr>
                        <a:t>英文名</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sz="1400" b="0" dirty="0" err="1">
                          <a:solidFill>
                            <a:schemeClr val="tx1"/>
                          </a:solidFill>
                          <a:latin typeface="微软雅黑" panose="020B0503020204020204" charset="-122"/>
                          <a:ea typeface="微软雅黑" panose="020B0503020204020204" charset="-122"/>
                        </a:rPr>
                        <a:t>Ebdarokimab</a:t>
                      </a:r>
                      <a:r>
                        <a:rPr sz="1400" b="0" dirty="0">
                          <a:solidFill>
                            <a:schemeClr val="tx1"/>
                          </a:solidFill>
                          <a:latin typeface="微软雅黑" panose="020B0503020204020204" charset="-122"/>
                          <a:ea typeface="微软雅黑" panose="020B0503020204020204" charset="-122"/>
                        </a:rPr>
                        <a:t> Injection</a:t>
                      </a:r>
                      <a:endParaRPr sz="14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74913">
                <a:tc>
                  <a:txBody>
                    <a:bodyPr/>
                    <a:lstStyle/>
                    <a:p>
                      <a:r>
                        <a:rPr lang="zh-CN" altLang="en-US" sz="1400" b="1" dirty="0">
                          <a:solidFill>
                            <a:schemeClr val="tx1"/>
                          </a:solidFill>
                          <a:latin typeface="微软雅黑" panose="020B0503020204020204" charset="-122"/>
                          <a:ea typeface="微软雅黑" panose="020B0503020204020204" charset="-122"/>
                        </a:rPr>
                        <a:t>注册规格</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sz="1400" b="0" dirty="0">
                          <a:solidFill>
                            <a:schemeClr val="tx1"/>
                          </a:solidFill>
                          <a:latin typeface="微软雅黑" panose="020B0503020204020204" charset="-122"/>
                          <a:ea typeface="微软雅黑" panose="020B0503020204020204" charset="-122"/>
                        </a:rPr>
                        <a:t>135mg（1mL）/支</a:t>
                      </a:r>
                      <a:endParaRPr sz="14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044669">
                <a:tc>
                  <a:txBody>
                    <a:bodyPr/>
                    <a:lstStyle/>
                    <a:p>
                      <a:r>
                        <a:rPr lang="zh-CN" altLang="en-US" sz="1400" b="1" dirty="0">
                          <a:solidFill>
                            <a:schemeClr val="tx1"/>
                          </a:solidFill>
                          <a:latin typeface="微软雅黑" panose="020B0503020204020204" charset="-122"/>
                          <a:ea typeface="微软雅黑" panose="020B0503020204020204" charset="-122"/>
                        </a:rPr>
                        <a:t>适应症</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b="0" dirty="0">
                          <a:solidFill>
                            <a:schemeClr val="tx1"/>
                          </a:solidFill>
                          <a:latin typeface="微软雅黑" panose="020B0503020204020204" charset="-122"/>
                          <a:ea typeface="微软雅黑" panose="020B0503020204020204" charset="-122"/>
                        </a:rPr>
                        <a:t>本品适用于对环孢素、甲氨蝶呤（MTX）等其他系统性治疗或PUVA（补骨脂素和紫外线A）不应答、有禁忌或无法耐受的中度至重度斑块型银屑病的成年患者的治疗</a:t>
                      </a:r>
                      <a:endParaRPr lang="zh-CN" altLang="en-US" sz="14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67106">
                <a:tc>
                  <a:txBody>
                    <a:bodyPr/>
                    <a:lstStyle/>
                    <a:p>
                      <a:r>
                        <a:rPr lang="zh-CN" altLang="en-US" sz="1400" b="1" dirty="0">
                          <a:solidFill>
                            <a:schemeClr val="tx1"/>
                          </a:solidFill>
                          <a:latin typeface="微软雅黑" panose="020B0503020204020204" charset="-122"/>
                          <a:ea typeface="微软雅黑" panose="020B0503020204020204" charset="-122"/>
                        </a:rPr>
                        <a:t>用法用量</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sz="1400" b="0" dirty="0">
                          <a:solidFill>
                            <a:schemeClr val="tx1"/>
                          </a:solidFill>
                          <a:latin typeface="微软雅黑" panose="020B0503020204020204" charset="-122"/>
                          <a:ea typeface="微软雅黑" panose="020B0503020204020204" charset="-122"/>
                        </a:rPr>
                        <a:t>135mg第0、4周皮下注射，之后每12周给予一次相同剂量</a:t>
                      </a:r>
                      <a:endParaRPr lang="zh-CN" sz="1400" b="0" dirty="0">
                        <a:solidFill>
                          <a:srgbClr val="FF0000"/>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73088">
                <a:tc>
                  <a:txBody>
                    <a:bodyPr/>
                    <a:lstStyle/>
                    <a:p>
                      <a:r>
                        <a:rPr lang="zh-CN" altLang="en-US" sz="1400" b="1" dirty="0">
                          <a:solidFill>
                            <a:schemeClr val="tx1"/>
                          </a:solidFill>
                          <a:latin typeface="微软雅黑" panose="020B0503020204020204" charset="-122"/>
                          <a:ea typeface="微软雅黑" panose="020B0503020204020204" charset="-122"/>
                        </a:rPr>
                        <a:t>中国大陆首次上市时间</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a:txBody>
                    <a:bodyPr/>
                    <a:lstStyle/>
                    <a:p>
                      <a:r>
                        <a:rPr lang="en-US" altLang="zh-CN" sz="1400" b="0" dirty="0">
                          <a:solidFill>
                            <a:schemeClr val="tx1"/>
                          </a:solidFill>
                          <a:latin typeface="微软雅黑" panose="020B0503020204020204" charset="-122"/>
                          <a:ea typeface="微软雅黑" panose="020B0503020204020204" charset="-122"/>
                        </a:rPr>
                        <a:t>2025</a:t>
                      </a:r>
                      <a:r>
                        <a:rPr lang="zh-CN" altLang="en-US" sz="1400" b="0" dirty="0">
                          <a:solidFill>
                            <a:schemeClr val="tx1"/>
                          </a:solidFill>
                          <a:latin typeface="微软雅黑" panose="020B0503020204020204" charset="-122"/>
                          <a:ea typeface="微软雅黑" panose="020B0503020204020204" charset="-122"/>
                        </a:rPr>
                        <a:t>年</a:t>
                      </a:r>
                      <a:r>
                        <a:rPr lang="en-US" altLang="zh-CN" sz="1400" b="0" dirty="0">
                          <a:solidFill>
                            <a:schemeClr val="tx1"/>
                          </a:solidFill>
                          <a:latin typeface="微软雅黑" panose="020B0503020204020204" charset="-122"/>
                          <a:ea typeface="微软雅黑" panose="020B0503020204020204" charset="-122"/>
                        </a:rPr>
                        <a:t>4</a:t>
                      </a:r>
                      <a:r>
                        <a:rPr lang="zh-CN" altLang="en-US" sz="1400" b="0" dirty="0">
                          <a:solidFill>
                            <a:schemeClr val="tx1"/>
                          </a:solidFill>
                          <a:latin typeface="微软雅黑" panose="020B0503020204020204" charset="-122"/>
                          <a:ea typeface="微软雅黑" panose="020B0503020204020204" charset="-122"/>
                        </a:rPr>
                        <a:t>月</a:t>
                      </a:r>
                      <a:r>
                        <a:rPr lang="en-US" altLang="zh-CN" sz="1400" b="0" dirty="0">
                          <a:solidFill>
                            <a:schemeClr val="tx1"/>
                          </a:solidFill>
                          <a:latin typeface="微软雅黑" panose="020B0503020204020204" charset="-122"/>
                          <a:ea typeface="微软雅黑" panose="020B0503020204020204" charset="-122"/>
                        </a:rPr>
                        <a:t>18</a:t>
                      </a:r>
                      <a:r>
                        <a:rPr lang="zh-CN" altLang="en-US" sz="1400" b="0" dirty="0">
                          <a:solidFill>
                            <a:schemeClr val="tx1"/>
                          </a:solidFill>
                          <a:latin typeface="微软雅黑" panose="020B0503020204020204" charset="-122"/>
                          <a:ea typeface="微软雅黑" panose="020B0503020204020204" charset="-122"/>
                        </a:rPr>
                        <a:t>日</a:t>
                      </a:r>
                      <a:endParaRPr lang="zh-CN" altLang="en-US" sz="1400" b="0"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l">
                        <a:buClrTx/>
                        <a:buSzTx/>
                        <a:buFontTx/>
                        <a:buNone/>
                      </a:pPr>
                      <a:r>
                        <a:rPr lang="zh-CN" altLang="en-US" sz="1400" b="1" dirty="0">
                          <a:latin typeface="微软雅黑" panose="020B0503020204020204" charset="-122"/>
                          <a:ea typeface="微软雅黑" panose="020B0503020204020204" charset="-122"/>
                        </a:rPr>
                        <a:t>目前大陆地区同通用名药品的上市情况</a:t>
                      </a:r>
                      <a:endParaRPr lang="zh-CN" altLang="en-US" sz="1400" b="1" dirty="0">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a:txBody>
                    <a:bodyPr/>
                    <a:lstStyle/>
                    <a:p>
                      <a:pPr algn="ctr">
                        <a:buNone/>
                      </a:pPr>
                      <a:r>
                        <a:rPr lang="zh-CN" altLang="en-US" sz="1400" b="0" dirty="0">
                          <a:solidFill>
                            <a:schemeClr val="tx1"/>
                          </a:solidFill>
                          <a:latin typeface="微软雅黑" panose="020B0503020204020204" charset="-122"/>
                          <a:ea typeface="微软雅黑" panose="020B0503020204020204" charset="-122"/>
                        </a:rPr>
                        <a:t>无</a:t>
                      </a:r>
                      <a:r>
                        <a:rPr lang="en-US" altLang="zh-CN" sz="1400" b="0" dirty="0">
                          <a:solidFill>
                            <a:schemeClr val="tx1"/>
                          </a:solidFill>
                          <a:latin typeface="微软雅黑" panose="020B0503020204020204" charset="-122"/>
                          <a:ea typeface="微软雅黑" panose="020B0503020204020204" charset="-122"/>
                        </a:rPr>
                        <a:t> </a:t>
                      </a:r>
                      <a:r>
                        <a:rPr lang="en-US" altLang="zh-CN" sz="1400" b="0" dirty="0">
                          <a:solidFill>
                            <a:srgbClr val="FF0000"/>
                          </a:solidFill>
                          <a:latin typeface="微软雅黑" panose="020B0503020204020204" charset="-122"/>
                          <a:ea typeface="微软雅黑" panose="020B0503020204020204" charset="-122"/>
                        </a:rPr>
                        <a:t> </a:t>
                      </a:r>
                      <a:endParaRPr lang="en-US" altLang="zh-CN" sz="1400" b="0" dirty="0">
                        <a:solidFill>
                          <a:srgbClr val="FF0000"/>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772424">
                <a:tc>
                  <a:txBody>
                    <a:bodyPr/>
                    <a:lstStyle/>
                    <a:p>
                      <a:pPr>
                        <a:buNone/>
                      </a:pPr>
                      <a:r>
                        <a:rPr lang="zh-CN" altLang="en-US" sz="1400" b="1" dirty="0">
                          <a:solidFill>
                            <a:schemeClr val="tx1"/>
                          </a:solidFill>
                          <a:latin typeface="微软雅黑" panose="020B0503020204020204" charset="-122"/>
                          <a:ea typeface="微软雅黑" panose="020B0503020204020204" charset="-122"/>
                        </a:rPr>
                        <a:t>全球首个上市国家/地区及上市时间</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a:txBody>
                    <a:bodyPr/>
                    <a:lstStyle/>
                    <a:p>
                      <a:pPr>
                        <a:buNone/>
                      </a:pPr>
                      <a:r>
                        <a:rPr lang="en-US" altLang="zh-CN" sz="1400" dirty="0">
                          <a:solidFill>
                            <a:schemeClr val="tx1"/>
                          </a:solidFill>
                          <a:latin typeface="微软雅黑" panose="020B0503020204020204" charset="-122"/>
                          <a:ea typeface="微软雅黑" panose="020B0503020204020204" charset="-122"/>
                          <a:sym typeface="+mn-ea"/>
                        </a:rPr>
                        <a:t>2025</a:t>
                      </a:r>
                      <a:r>
                        <a:rPr lang="zh-CN" altLang="en-US" sz="1400" dirty="0">
                          <a:solidFill>
                            <a:schemeClr val="tx1"/>
                          </a:solidFill>
                          <a:latin typeface="微软雅黑" panose="020B0503020204020204" charset="-122"/>
                          <a:ea typeface="微软雅黑" panose="020B0503020204020204" charset="-122"/>
                          <a:sym typeface="+mn-ea"/>
                        </a:rPr>
                        <a:t>年</a:t>
                      </a:r>
                      <a:r>
                        <a:rPr lang="en-US" altLang="zh-CN" sz="1400" dirty="0">
                          <a:solidFill>
                            <a:schemeClr val="tx1"/>
                          </a:solidFill>
                          <a:latin typeface="微软雅黑" panose="020B0503020204020204" charset="-122"/>
                          <a:ea typeface="微软雅黑" panose="020B0503020204020204" charset="-122"/>
                          <a:sym typeface="+mn-ea"/>
                        </a:rPr>
                        <a:t>4</a:t>
                      </a:r>
                      <a:r>
                        <a:rPr lang="zh-CN" altLang="en-US" sz="1400" dirty="0">
                          <a:solidFill>
                            <a:schemeClr val="tx1"/>
                          </a:solidFill>
                          <a:latin typeface="微软雅黑" panose="020B0503020204020204" charset="-122"/>
                          <a:ea typeface="微软雅黑" panose="020B0503020204020204" charset="-122"/>
                          <a:sym typeface="+mn-ea"/>
                        </a:rPr>
                        <a:t>月</a:t>
                      </a:r>
                      <a:r>
                        <a:rPr lang="en-US" altLang="zh-CN" sz="1400" dirty="0">
                          <a:solidFill>
                            <a:schemeClr val="tx1"/>
                          </a:solidFill>
                          <a:latin typeface="微软雅黑" panose="020B0503020204020204" charset="-122"/>
                          <a:ea typeface="微软雅黑" panose="020B0503020204020204" charset="-122"/>
                          <a:sym typeface="+mn-ea"/>
                        </a:rPr>
                        <a:t>18</a:t>
                      </a:r>
                      <a:r>
                        <a:rPr lang="zh-CN" altLang="en-US" sz="1400" dirty="0">
                          <a:solidFill>
                            <a:schemeClr val="tx1"/>
                          </a:solidFill>
                          <a:latin typeface="微软雅黑" panose="020B0503020204020204" charset="-122"/>
                          <a:ea typeface="微软雅黑" panose="020B0503020204020204" charset="-122"/>
                          <a:sym typeface="+mn-ea"/>
                        </a:rPr>
                        <a:t>日 </a:t>
                      </a:r>
                      <a:endParaRPr lang="zh-CN" altLang="en-US" sz="1400" dirty="0">
                        <a:solidFill>
                          <a:schemeClr val="tx1"/>
                        </a:solidFill>
                        <a:latin typeface="微软雅黑" panose="020B0503020204020204" charset="-122"/>
                        <a:ea typeface="微软雅黑" panose="020B0503020204020204" charset="-122"/>
                      </a:endParaRPr>
                    </a:p>
                    <a:p>
                      <a:pPr>
                        <a:buNone/>
                      </a:pPr>
                      <a:r>
                        <a:rPr lang="zh-CN" altLang="en-US" sz="1400" dirty="0">
                          <a:solidFill>
                            <a:schemeClr val="tx1"/>
                          </a:solidFill>
                          <a:latin typeface="微软雅黑" panose="020B0503020204020204" charset="-122"/>
                          <a:ea typeface="微软雅黑" panose="020B0503020204020204" charset="-122"/>
                        </a:rPr>
                        <a:t>中国</a:t>
                      </a:r>
                      <a:endParaRPr lang="zh-CN" altLang="en-US" sz="1400"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buNone/>
                      </a:pPr>
                      <a:r>
                        <a:rPr lang="zh-CN" altLang="en-US" sz="1400" b="1" dirty="0">
                          <a:latin typeface="微软雅黑" panose="020B0503020204020204" charset="-122"/>
                          <a:ea typeface="微软雅黑" panose="020B0503020204020204" charset="-122"/>
                        </a:rPr>
                        <a:t>是否为 OTC 药品</a:t>
                      </a:r>
                      <a:endParaRPr lang="zh-CN" altLang="en-US" sz="1600" b="0" dirty="0">
                        <a:solidFill>
                          <a:srgbClr val="FF0000"/>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a:txBody>
                    <a:bodyPr/>
                    <a:lstStyle/>
                    <a:p>
                      <a:pPr algn="ctr">
                        <a:buNone/>
                      </a:pPr>
                      <a:r>
                        <a:rPr lang="zh-CN" altLang="en-US" sz="1400" b="0" dirty="0">
                          <a:latin typeface="微软雅黑" panose="020B0503020204020204" charset="-122"/>
                          <a:ea typeface="微软雅黑" panose="020B0503020204020204" charset="-122"/>
                        </a:rPr>
                        <a:t>否</a:t>
                      </a:r>
                      <a:endParaRPr lang="zh-CN" altLang="en-US" sz="1400" b="0" dirty="0">
                        <a:solidFill>
                          <a:srgbClr val="FF0000"/>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r>
              <a:tr h="993615">
                <a:tc>
                  <a:txBody>
                    <a:bodyPr/>
                    <a:lstStyle/>
                    <a:p>
                      <a:r>
                        <a:rPr lang="zh-CN" altLang="en-US" sz="1400" b="1" dirty="0">
                          <a:solidFill>
                            <a:schemeClr val="tx1"/>
                          </a:solidFill>
                          <a:latin typeface="微软雅黑" panose="020B0503020204020204" charset="-122"/>
                          <a:ea typeface="微软雅黑" panose="020B0503020204020204" charset="-122"/>
                        </a:rPr>
                        <a:t>疾病现状</a:t>
                      </a:r>
                      <a:endParaRPr lang="zh-CN" altLang="en-US" sz="1400" b="1" dirty="0">
                        <a:solidFill>
                          <a:schemeClr val="tx1"/>
                        </a:solidFill>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defRPr/>
                      </a:pPr>
                      <a:r>
                        <a:rPr lang="zh-CN" altLang="zh-CN" sz="1050" kern="1200" dirty="0">
                          <a:solidFill>
                            <a:schemeClr val="tx1"/>
                          </a:solidFill>
                          <a:latin typeface="微软雅黑" panose="020B0503020204020204" charset="-122"/>
                          <a:ea typeface="微软雅黑" panose="020B0503020204020204" charset="-122"/>
                          <a:cs typeface="+mn-cs"/>
                        </a:rPr>
                        <a:t>银屑病的全球患病率为</a:t>
                      </a:r>
                      <a:r>
                        <a:rPr lang="en-US" altLang="zh-CN" sz="1050" kern="1200" dirty="0">
                          <a:solidFill>
                            <a:schemeClr val="tx1"/>
                          </a:solidFill>
                          <a:latin typeface="微软雅黑" panose="020B0503020204020204" charset="-122"/>
                          <a:ea typeface="微软雅黑" panose="020B0503020204020204" charset="-122"/>
                          <a:cs typeface="+mn-cs"/>
                        </a:rPr>
                        <a:t>2-3%</a:t>
                      </a:r>
                      <a:r>
                        <a:rPr lang="zh-CN" altLang="zh-CN" sz="1050" kern="1200" dirty="0">
                          <a:solidFill>
                            <a:schemeClr val="tx1"/>
                          </a:solidFill>
                          <a:latin typeface="微软雅黑" panose="020B0503020204020204" charset="-122"/>
                          <a:ea typeface="微软雅黑" panose="020B0503020204020204" charset="-122"/>
                          <a:cs typeface="+mn-cs"/>
                        </a:rPr>
                        <a:t>，中国⼈群</a:t>
                      </a:r>
                      <a:r>
                        <a:rPr lang="zh-CN" altLang="en-US" sz="1050" kern="1200" dirty="0">
                          <a:solidFill>
                            <a:schemeClr val="tx1"/>
                          </a:solidFill>
                          <a:latin typeface="微软雅黑" panose="020B0503020204020204" charset="-122"/>
                          <a:ea typeface="微软雅黑" panose="020B0503020204020204" charset="-122"/>
                          <a:cs typeface="+mn-cs"/>
                        </a:rPr>
                        <a:t>患病率约</a:t>
                      </a:r>
                      <a:r>
                        <a:rPr lang="zh-CN" altLang="zh-CN" sz="1050" kern="1200" dirty="0">
                          <a:solidFill>
                            <a:schemeClr val="tx1"/>
                          </a:solidFill>
                          <a:latin typeface="微软雅黑" panose="020B0503020204020204" charset="-122"/>
                          <a:ea typeface="微软雅黑" panose="020B0503020204020204" charset="-122"/>
                          <a:cs typeface="+mn-cs"/>
                        </a:rPr>
                        <a:t>为</a:t>
                      </a:r>
                      <a:r>
                        <a:rPr lang="en-US" altLang="zh-CN" sz="1050" kern="1200" dirty="0">
                          <a:solidFill>
                            <a:schemeClr val="tx1"/>
                          </a:solidFill>
                          <a:latin typeface="微软雅黑" panose="020B0503020204020204" charset="-122"/>
                          <a:ea typeface="微软雅黑" panose="020B0503020204020204" charset="-122"/>
                          <a:cs typeface="+mn-cs"/>
                        </a:rPr>
                        <a:t>0.47% </a:t>
                      </a:r>
                      <a:r>
                        <a:rPr lang="zh-CN" altLang="en-US" sz="1050" kern="1200" dirty="0">
                          <a:solidFill>
                            <a:schemeClr val="tx1"/>
                          </a:solidFill>
                          <a:latin typeface="微软雅黑" panose="020B0503020204020204" charset="-122"/>
                          <a:ea typeface="微软雅黑" panose="020B0503020204020204" charset="-122"/>
                          <a:cs typeface="+mn-cs"/>
                        </a:rPr>
                        <a:t>。</a:t>
                      </a:r>
                      <a:r>
                        <a:rPr lang="zh-CN" altLang="zh-CN" sz="1050" kern="1200" dirty="0">
                          <a:solidFill>
                            <a:schemeClr val="tx1"/>
                          </a:solidFill>
                          <a:latin typeface="微软雅黑" panose="020B0503020204020204" charset="-122"/>
                          <a:ea typeface="微软雅黑" panose="020B0503020204020204" charset="-122"/>
                          <a:cs typeface="+mn-cs"/>
                        </a:rPr>
                        <a:t>其中斑块状银屑病是最常⻅的类型，约占银屑病的</a:t>
                      </a:r>
                      <a:r>
                        <a:rPr lang="en-US" altLang="zh-CN" sz="1050" kern="1200" dirty="0">
                          <a:solidFill>
                            <a:schemeClr val="tx1"/>
                          </a:solidFill>
                          <a:latin typeface="微软雅黑" panose="020B0503020204020204" charset="-122"/>
                          <a:ea typeface="微软雅黑" panose="020B0503020204020204" charset="-122"/>
                          <a:cs typeface="+mn-cs"/>
                        </a:rPr>
                        <a:t>80%</a:t>
                      </a:r>
                      <a:r>
                        <a:rPr lang="zh-CN" altLang="en-US" sz="1050" kern="1200" dirty="0">
                          <a:solidFill>
                            <a:schemeClr val="tx1"/>
                          </a:solidFill>
                          <a:latin typeface="微软雅黑" panose="020B0503020204020204" charset="-122"/>
                          <a:ea typeface="微软雅黑" panose="020B0503020204020204" charset="-122"/>
                          <a:cs typeface="+mn-cs"/>
                        </a:rPr>
                        <a:t>至</a:t>
                      </a:r>
                      <a:r>
                        <a:rPr lang="en-US" altLang="zh-CN" sz="1050" kern="1200" dirty="0">
                          <a:solidFill>
                            <a:schemeClr val="tx1"/>
                          </a:solidFill>
                          <a:latin typeface="微软雅黑" panose="020B0503020204020204" charset="-122"/>
                          <a:ea typeface="微软雅黑" panose="020B0503020204020204" charset="-122"/>
                          <a:cs typeface="+mn-cs"/>
                        </a:rPr>
                        <a:t>90%</a:t>
                      </a:r>
                      <a:r>
                        <a:rPr lang="zh-CN" altLang="zh-CN" sz="1050" kern="1200" dirty="0">
                          <a:solidFill>
                            <a:schemeClr val="tx1"/>
                          </a:solidFill>
                          <a:latin typeface="微软雅黑" panose="020B0503020204020204" charset="-122"/>
                          <a:ea typeface="微软雅黑" panose="020B0503020204020204" charset="-122"/>
                          <a:cs typeface="+mn-cs"/>
                        </a:rPr>
                        <a:t>，</a:t>
                      </a:r>
                      <a:r>
                        <a:rPr lang="zh-CN" altLang="en-US" sz="1050" kern="1200" dirty="0">
                          <a:solidFill>
                            <a:schemeClr val="tx1"/>
                          </a:solidFill>
                          <a:latin typeface="微软雅黑" panose="020B0503020204020204" charset="-122"/>
                          <a:ea typeface="微软雅黑" panose="020B0503020204020204" charset="-122"/>
                          <a:cs typeface="+mn-cs"/>
                        </a:rPr>
                        <a:t>中至重度</a:t>
                      </a:r>
                      <a:r>
                        <a:rPr lang="zh-CN" altLang="zh-CN" sz="1050" kern="1200" dirty="0">
                          <a:solidFill>
                            <a:schemeClr val="tx1"/>
                          </a:solidFill>
                          <a:latin typeface="微软雅黑" panose="020B0503020204020204" charset="-122"/>
                          <a:ea typeface="微软雅黑" panose="020B0503020204020204" charset="-122"/>
                          <a:cs typeface="+mn-cs"/>
                        </a:rPr>
                        <a:t>斑块状银屑病患者约占</a:t>
                      </a:r>
                      <a:r>
                        <a:rPr lang="en-US" altLang="zh-CN" sz="1050" kern="1200" dirty="0">
                          <a:solidFill>
                            <a:schemeClr val="tx1"/>
                          </a:solidFill>
                          <a:latin typeface="微软雅黑" panose="020B0503020204020204" charset="-122"/>
                          <a:ea typeface="微软雅黑" panose="020B0503020204020204" charset="-122"/>
                          <a:cs typeface="+mn-cs"/>
                        </a:rPr>
                        <a:t>57.3% </a:t>
                      </a:r>
                      <a:r>
                        <a:rPr lang="zh-CN" altLang="en-US" sz="1050" kern="1200" dirty="0">
                          <a:solidFill>
                            <a:schemeClr val="tx1"/>
                          </a:solidFill>
                          <a:latin typeface="微软雅黑" panose="020B0503020204020204" charset="-122"/>
                          <a:ea typeface="微软雅黑" panose="020B0503020204020204" charset="-122"/>
                          <a:cs typeface="+mn-cs"/>
                        </a:rPr>
                        <a:t>。</a:t>
                      </a:r>
                      <a:r>
                        <a:rPr lang="zh-CN" altLang="en-US" sz="1050" dirty="0">
                          <a:solidFill>
                            <a:schemeClr val="tx1"/>
                          </a:solidFill>
                          <a:latin typeface="微软雅黑" panose="020B0503020204020204" charset="-122"/>
                          <a:ea typeface="微软雅黑" panose="020B0503020204020204" charset="-122"/>
                          <a:cs typeface="微软雅黑" panose="020B0503020204020204" charset="-122"/>
                          <a:sym typeface="+mn-ea"/>
                        </a:rPr>
                        <a:t>约2/3的患者40岁之前发病</a:t>
                      </a:r>
                      <a:r>
                        <a:rPr lang="zh-CN" altLang="en-US" sz="1050" dirty="0">
                          <a:latin typeface="微软雅黑" panose="020B0503020204020204" charset="-122"/>
                          <a:ea typeface="微软雅黑" panose="020B0503020204020204" charset="-122"/>
                          <a:cs typeface="微软雅黑" panose="020B0503020204020204" charset="-122"/>
                          <a:sym typeface="+mn-ea"/>
                        </a:rPr>
                        <a:t>，中重度患者可致残，共病风险高、治疗需求大、影响范围广</a:t>
                      </a:r>
                      <a:endParaRPr lang="zh-CN" altLang="en-US" sz="1050" dirty="0">
                        <a:latin typeface="微软雅黑" panose="020B0503020204020204" charset="-122"/>
                        <a:ea typeface="微软雅黑" panose="020B0503020204020204" charset="-122"/>
                        <a:cs typeface="微软雅黑" panose="020B0503020204020204" charset="-122"/>
                        <a:sym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4" name="文本框 3"/>
          <p:cNvSpPr txBox="1"/>
          <p:nvPr/>
        </p:nvSpPr>
        <p:spPr>
          <a:xfrm>
            <a:off x="6734810" y="6630670"/>
            <a:ext cx="4242435" cy="158750"/>
          </a:xfrm>
          <a:prstGeom prst="rect">
            <a:avLst/>
          </a:prstGeom>
          <a:noFill/>
        </p:spPr>
        <p:txBody>
          <a:bodyPr wrap="square" rtlCol="0">
            <a:noAutofit/>
          </a:bodyPr>
          <a:lstStyle/>
          <a:p>
            <a:r>
              <a:rPr lang="en-US" altLang="zh-CN" sz="600" dirty="0">
                <a:solidFill>
                  <a:schemeClr val="tx1">
                    <a:lumMod val="65000"/>
                    <a:lumOff val="35000"/>
                  </a:schemeClr>
                </a:solidFill>
                <a:latin typeface="微软雅黑" panose="020B0503020204020204" charset="-122"/>
                <a:ea typeface="微软雅黑" panose="020B0503020204020204" charset="-122"/>
              </a:rPr>
              <a:t>1.</a:t>
            </a:r>
            <a:r>
              <a:rPr lang="zh-CN" altLang="en-US" sz="600" dirty="0">
                <a:solidFill>
                  <a:schemeClr val="tx1">
                    <a:lumMod val="65000"/>
                    <a:lumOff val="35000"/>
                  </a:schemeClr>
                </a:solidFill>
                <a:latin typeface="微软雅黑" panose="020B0503020204020204" charset="-122"/>
                <a:ea typeface="微软雅黑" panose="020B0503020204020204" charset="-122"/>
              </a:rPr>
              <a:t>依若奇单抗说明书  </a:t>
            </a:r>
            <a:r>
              <a:rPr lang="en-US" altLang="zh-CN" sz="600" dirty="0">
                <a:solidFill>
                  <a:schemeClr val="tx1">
                    <a:lumMod val="65000"/>
                    <a:lumOff val="35000"/>
                  </a:schemeClr>
                </a:solidFill>
                <a:latin typeface="微软雅黑" panose="020B0503020204020204" charset="-122"/>
                <a:ea typeface="微软雅黑" panose="020B0503020204020204" charset="-122"/>
              </a:rPr>
              <a:t>2.</a:t>
            </a:r>
            <a:r>
              <a:rPr lang="zh-CN" altLang="en-US" sz="600" dirty="0">
                <a:solidFill>
                  <a:schemeClr val="tx1">
                    <a:lumMod val="65000"/>
                    <a:lumOff val="35000"/>
                  </a:schemeClr>
                </a:solidFill>
                <a:latin typeface="微软雅黑" panose="020B0503020204020204" charset="-122"/>
                <a:ea typeface="微软雅黑" panose="020B0503020204020204" charset="-122"/>
              </a:rPr>
              <a:t>乌司奴单抗说明书 </a:t>
            </a:r>
            <a:r>
              <a:rPr lang="en-US" altLang="zh-CN" sz="600" dirty="0">
                <a:solidFill>
                  <a:schemeClr val="tx1">
                    <a:lumMod val="65000"/>
                    <a:lumOff val="35000"/>
                  </a:schemeClr>
                </a:solidFill>
                <a:latin typeface="微软雅黑" panose="020B0503020204020204" charset="-122"/>
                <a:ea typeface="微软雅黑" panose="020B0503020204020204" charset="-122"/>
              </a:rPr>
              <a:t>3.</a:t>
            </a:r>
            <a:r>
              <a:rPr lang="zh-CN" altLang="en-US" sz="600" dirty="0">
                <a:solidFill>
                  <a:schemeClr val="tx1">
                    <a:lumMod val="65000"/>
                    <a:lumOff val="35000"/>
                  </a:schemeClr>
                </a:solidFill>
                <a:latin typeface="微软雅黑" panose="020B0503020204020204" charset="-122"/>
                <a:ea typeface="微软雅黑" panose="020B0503020204020204" charset="-122"/>
              </a:rPr>
              <a:t>乌司奴说明书</a:t>
            </a:r>
            <a:r>
              <a:rPr lang="en-US" altLang="zh-CN" sz="600" dirty="0">
                <a:solidFill>
                  <a:schemeClr val="tx1">
                    <a:lumMod val="65000"/>
                    <a:lumOff val="35000"/>
                  </a:schemeClr>
                </a:solidFill>
                <a:latin typeface="微软雅黑" panose="020B0503020204020204" charset="-122"/>
                <a:ea typeface="微软雅黑" panose="020B0503020204020204" charset="-122"/>
              </a:rPr>
              <a:t>PHOENIX1</a:t>
            </a:r>
            <a:r>
              <a:rPr lang="zh-CN" altLang="en-US" sz="600" dirty="0">
                <a:solidFill>
                  <a:schemeClr val="tx1">
                    <a:lumMod val="65000"/>
                    <a:lumOff val="35000"/>
                  </a:schemeClr>
                </a:solidFill>
                <a:latin typeface="微软雅黑" panose="020B0503020204020204" charset="-122"/>
                <a:ea typeface="微软雅黑" panose="020B0503020204020204" charset="-122"/>
              </a:rPr>
              <a:t>研究</a:t>
            </a:r>
            <a:endParaRPr lang="zh-CN" altLang="en-US" sz="6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537845" y="4626610"/>
            <a:ext cx="10957560" cy="32512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rPr>
              <a:t>药品基本信息</a:t>
            </a:r>
            <a:endPar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endParaRPr>
          </a:p>
        </p:txBody>
      </p:sp>
      <p:graphicFrame>
        <p:nvGraphicFramePr>
          <p:cNvPr id="5" name="表格 4"/>
          <p:cNvGraphicFramePr>
            <a:graphicFrameLocks noGrp="1"/>
          </p:cNvGraphicFramePr>
          <p:nvPr/>
        </p:nvGraphicFramePr>
        <p:xfrm>
          <a:off x="485017" y="510154"/>
          <a:ext cx="11048365" cy="1090002"/>
        </p:xfrm>
        <a:graphic>
          <a:graphicData uri="http://schemas.openxmlformats.org/drawingml/2006/table">
            <a:tbl>
              <a:tblPr firstRow="1" bandRow="1">
                <a:tableStyleId>{3B4B98B0-60AC-42C2-AFA5-B58CD77FA1E5}</a:tableStyleId>
              </a:tblPr>
              <a:tblGrid>
                <a:gridCol w="11048365"/>
              </a:tblGrid>
              <a:tr h="445349">
                <a:tc>
                  <a:txBody>
                    <a:bodyPr/>
                    <a:lstStyle/>
                    <a:p>
                      <a:pPr algn="ctr"/>
                      <a:endParaRPr lang="zh-CN" altLang="en-US" sz="3200" b="1" kern="1200" dirty="0">
                        <a:solidFill>
                          <a:schemeClr val="tx1"/>
                        </a:solidFill>
                        <a:latin typeface="微软雅黑" panose="020B0503020204020204" charset="-122"/>
                        <a:ea typeface="微软雅黑" panose="020B0503020204020204"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10882">
                <a:tc>
                  <a:txBody>
                    <a:bodyPr/>
                    <a:lstStyle/>
                    <a:p>
                      <a:pPr marL="285750" indent="-285750">
                        <a:lnSpc>
                          <a:spcPct val="150000"/>
                        </a:lnSpc>
                        <a:buFont typeface="Wingdings" panose="05000000000000000000" charset="0"/>
                        <a:buChar char="u"/>
                      </a:pPr>
                      <a:r>
                        <a:rPr lang="zh-CN" altLang="en-US" sz="1600" b="0" i="0" kern="1200" dirty="0">
                          <a:solidFill>
                            <a:schemeClr val="tx1"/>
                          </a:solidFill>
                          <a:effectLst/>
                          <a:latin typeface="微软雅黑" panose="020B0503020204020204" charset="-122"/>
                          <a:ea typeface="微软雅黑" panose="020B0503020204020204" charset="-122"/>
                          <a:cs typeface="+mn-cs"/>
                        </a:rPr>
                        <a:t>银屑病高发于青壮年，严重影响患者生活质量，社会负担沉重</a:t>
                      </a:r>
                      <a:endParaRPr lang="zh-CN" altLang="en-US" sz="1600" b="0" i="0" kern="1200" dirty="0">
                        <a:solidFill>
                          <a:schemeClr val="tx1"/>
                        </a:solidFill>
                        <a:effectLst/>
                        <a:latin typeface="微软雅黑" panose="020B0503020204020204" charset="-122"/>
                        <a:ea typeface="微软雅黑" panose="020B0503020204020204" charset="-122"/>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r>
            </a:tbl>
          </a:graphicData>
        </a:graphic>
      </p:graphicFrame>
      <p:grpSp>
        <p:nvGrpSpPr>
          <p:cNvPr id="6" name="组合 5"/>
          <p:cNvGrpSpPr/>
          <p:nvPr/>
        </p:nvGrpSpPr>
        <p:grpSpPr>
          <a:xfrm>
            <a:off x="1456685" y="1530005"/>
            <a:ext cx="8920378" cy="1830254"/>
            <a:chOff x="4026972" y="1675079"/>
            <a:chExt cx="7554503" cy="1830254"/>
          </a:xfrm>
        </p:grpSpPr>
        <p:grpSp>
          <p:nvGrpSpPr>
            <p:cNvPr id="15" name="组合 14"/>
            <p:cNvGrpSpPr/>
            <p:nvPr/>
          </p:nvGrpSpPr>
          <p:grpSpPr>
            <a:xfrm>
              <a:off x="4026972" y="1675079"/>
              <a:ext cx="3631744" cy="1623692"/>
              <a:chOff x="3390712" y="1889533"/>
              <a:chExt cx="3631744" cy="1623692"/>
            </a:xfrm>
          </p:grpSpPr>
          <p:sp>
            <p:nvSpPr>
              <p:cNvPr id="16" name="圆角矩形 15"/>
              <p:cNvSpPr/>
              <p:nvPr/>
            </p:nvSpPr>
            <p:spPr>
              <a:xfrm flipV="1">
                <a:off x="3402639" y="2303898"/>
                <a:ext cx="3613598" cy="1199027"/>
              </a:xfrm>
              <a:prstGeom prst="roundRect">
                <a:avLst>
                  <a:gd name="adj" fmla="val 0"/>
                </a:avLst>
              </a:prstGeom>
              <a:solidFill>
                <a:schemeClr val="accent5">
                  <a:lumMod val="40000"/>
                  <a:lumOff val="60000"/>
                  <a:alpha val="10000"/>
                </a:schemeClr>
              </a:solidFill>
              <a:ln w="12700" cap="rnd">
                <a:solidFill>
                  <a:srgbClr val="BAD2E8"/>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17" name="圆角矩形 16"/>
              <p:cNvSpPr/>
              <p:nvPr/>
            </p:nvSpPr>
            <p:spPr>
              <a:xfrm>
                <a:off x="3400856" y="1889533"/>
                <a:ext cx="3621600" cy="523110"/>
              </a:xfrm>
              <a:prstGeom prst="roundRect">
                <a:avLst>
                  <a:gd name="adj" fmla="val 11028"/>
                </a:avLst>
              </a:prstGeom>
              <a:solidFill>
                <a:schemeClr val="accent5">
                  <a:lumMod val="75000"/>
                </a:schemeClr>
              </a:soli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algn="ctr" defTabSz="913765"/>
                <a:r>
                  <a:rPr lang="zh-CN" altLang="en-US" b="1" dirty="0">
                    <a:solidFill>
                      <a:schemeClr val="bg1"/>
                    </a:solidFill>
                    <a:latin typeface="微软雅黑" panose="020B0503020204020204" charset="-122"/>
                    <a:ea typeface="微软雅黑" panose="020B0503020204020204" charset="-122"/>
                  </a:rPr>
                  <a:t>共病风险高</a:t>
                </a:r>
                <a:r>
                  <a:rPr lang="en-US" altLang="zh-CN" sz="1600" baseline="30000" dirty="0">
                    <a:solidFill>
                      <a:schemeClr val="bg1"/>
                    </a:solidFill>
                    <a:latin typeface="微软雅黑" panose="020B0503020204020204" charset="-122"/>
                    <a:ea typeface="微软雅黑" panose="020B0503020204020204" charset="-122"/>
                  </a:rPr>
                  <a:t>2</a:t>
                </a:r>
                <a:endParaRPr lang="en-US" altLang="zh-CN" sz="1400" baseline="30000" dirty="0">
                  <a:solidFill>
                    <a:schemeClr val="bg1"/>
                  </a:solidFill>
                  <a:latin typeface="微软雅黑" panose="020B0503020204020204" charset="-122"/>
                  <a:ea typeface="微软雅黑" panose="020B0503020204020204" charset="-122"/>
                </a:endParaRPr>
              </a:p>
            </p:txBody>
          </p:sp>
          <p:sp>
            <p:nvSpPr>
              <p:cNvPr id="18" name="文本框 17"/>
              <p:cNvSpPr txBox="1"/>
              <p:nvPr/>
            </p:nvSpPr>
            <p:spPr>
              <a:xfrm>
                <a:off x="3390712" y="2436007"/>
                <a:ext cx="3602568" cy="1077218"/>
              </a:xfrm>
              <a:prstGeom prst="rect">
                <a:avLst/>
              </a:prstGeom>
              <a:noFill/>
            </p:spPr>
            <p:txBody>
              <a:bodyPr wrap="square" rtlCol="0" anchor="ctr">
                <a:spAutoFit/>
              </a:bodyPr>
              <a:lstStyle/>
              <a:p>
                <a:r>
                  <a:rPr lang="zh-CN" altLang="en-US" sz="1600" dirty="0">
                    <a:latin typeface="微软雅黑" panose="020B0503020204020204" charset="-122"/>
                    <a:ea typeface="微软雅黑" panose="020B0503020204020204" charset="-122"/>
                  </a:rPr>
                  <a:t>精神心理疾病：</a:t>
                </a:r>
                <a:r>
                  <a:rPr lang="en-US" altLang="zh-CN" sz="1600" dirty="0">
                    <a:solidFill>
                      <a:srgbClr val="C00000"/>
                    </a:solidFill>
                    <a:latin typeface="微软雅黑" panose="020B0503020204020204" charset="-122"/>
                    <a:ea typeface="微软雅黑" panose="020B0503020204020204" charset="-122"/>
                  </a:rPr>
                  <a:t>46%</a:t>
                </a:r>
                <a:r>
                  <a:rPr lang="zh-CN" altLang="en-US" sz="1600" dirty="0">
                    <a:solidFill>
                      <a:schemeClr val="tx1"/>
                    </a:solidFill>
                    <a:latin typeface="微软雅黑" panose="020B0503020204020204" charset="-122"/>
                    <a:ea typeface="微软雅黑" panose="020B0503020204020204" charset="-122"/>
                  </a:rPr>
                  <a:t>的重度患者有自杀倾向 </a:t>
                </a:r>
                <a:endParaRPr lang="en-US" altLang="zh-CN" sz="1600" dirty="0">
                  <a:solidFill>
                    <a:schemeClr val="tx1"/>
                  </a:solidFill>
                  <a:latin typeface="微软雅黑" panose="020B0503020204020204" charset="-122"/>
                  <a:ea typeface="微软雅黑" panose="020B0503020204020204" charset="-122"/>
                </a:endParaRPr>
              </a:p>
              <a:p>
                <a:pPr>
                  <a:lnSpc>
                    <a:spcPct val="150000"/>
                  </a:lnSpc>
                </a:pPr>
                <a:r>
                  <a:rPr lang="zh-CN" altLang="en-US" sz="1600" dirty="0">
                    <a:solidFill>
                      <a:schemeClr val="tx1"/>
                    </a:solidFill>
                    <a:latin typeface="微软雅黑" panose="020B0503020204020204" charset="-122"/>
                    <a:ea typeface="微软雅黑" panose="020B0503020204020204" charset="-122"/>
                  </a:rPr>
                  <a:t>银屑病关节炎、心血管代谢病、免疫共病等风险显著增加</a:t>
                </a:r>
                <a:endParaRPr lang="zh-CN" altLang="en-US" sz="1600" dirty="0">
                  <a:solidFill>
                    <a:schemeClr val="tx1"/>
                  </a:solidFill>
                  <a:latin typeface="微软雅黑" panose="020B0503020204020204" charset="-122"/>
                  <a:ea typeface="微软雅黑" panose="020B0503020204020204" charset="-122"/>
                </a:endParaRPr>
              </a:p>
            </p:txBody>
          </p:sp>
        </p:grpSp>
        <p:grpSp>
          <p:nvGrpSpPr>
            <p:cNvPr id="8" name="组合 7"/>
            <p:cNvGrpSpPr/>
            <p:nvPr/>
          </p:nvGrpSpPr>
          <p:grpSpPr>
            <a:xfrm>
              <a:off x="7940467" y="1675079"/>
              <a:ext cx="3641008" cy="1830254"/>
              <a:chOff x="6407143" y="1857505"/>
              <a:chExt cx="3641008" cy="1830254"/>
            </a:xfrm>
          </p:grpSpPr>
          <p:sp>
            <p:nvSpPr>
              <p:cNvPr id="9" name="圆角矩形 8"/>
              <p:cNvSpPr/>
              <p:nvPr/>
            </p:nvSpPr>
            <p:spPr>
              <a:xfrm flipV="1">
                <a:off x="6407145" y="2286868"/>
                <a:ext cx="3498072" cy="1169270"/>
              </a:xfrm>
              <a:prstGeom prst="roundRect">
                <a:avLst>
                  <a:gd name="adj" fmla="val 0"/>
                </a:avLst>
              </a:prstGeom>
              <a:solidFill>
                <a:schemeClr val="accent5">
                  <a:alpha val="10000"/>
                </a:schemeClr>
              </a:solidFill>
              <a:ln w="12700" cap="rnd">
                <a:solidFill>
                  <a:schemeClr val="accent5">
                    <a:lumMod val="40000"/>
                    <a:lumOff val="6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10" name="圆角矩形 9"/>
              <p:cNvSpPr/>
              <p:nvPr/>
            </p:nvSpPr>
            <p:spPr>
              <a:xfrm>
                <a:off x="6407143" y="1857505"/>
                <a:ext cx="3510000" cy="523110"/>
              </a:xfrm>
              <a:prstGeom prst="roundRect">
                <a:avLst>
                  <a:gd name="adj" fmla="val 9149"/>
                </a:avLst>
              </a:prstGeom>
              <a:solidFill>
                <a:schemeClr val="accent5">
                  <a:lumMod val="75000"/>
                </a:schemeClr>
              </a:solidFill>
              <a:ln w="57150" cap="rnd">
                <a:noFill/>
                <a:prstDash val="solid"/>
                <a:round/>
              </a:ln>
              <a:effectLst>
                <a:outerShdw blurRad="76200" dist="50800" dir="5400000" algn="c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algn="ctr" defTabSz="913765"/>
                <a:r>
                  <a:rPr lang="zh-CN" altLang="en-US" b="1" dirty="0">
                    <a:solidFill>
                      <a:schemeClr val="bg1"/>
                    </a:solidFill>
                    <a:latin typeface="微软雅黑" panose="020B0503020204020204" charset="-122"/>
                    <a:ea typeface="微软雅黑" panose="020B0503020204020204" charset="-122"/>
                    <a:sym typeface="+mn-ea"/>
                  </a:rPr>
                  <a:t>经济负担重</a:t>
                </a:r>
                <a:r>
                  <a:rPr lang="en-US" altLang="zh-CN" baseline="30000" dirty="0">
                    <a:solidFill>
                      <a:schemeClr val="bg1"/>
                    </a:solidFill>
                    <a:latin typeface="微软雅黑" panose="020B0503020204020204" charset="-122"/>
                    <a:ea typeface="微软雅黑" panose="020B0503020204020204" charset="-122"/>
                    <a:sym typeface="+mn-ea"/>
                  </a:rPr>
                  <a:t>2</a:t>
                </a:r>
                <a:r>
                  <a:rPr lang="zh-CN" altLang="en-US" baseline="30000" dirty="0">
                    <a:solidFill>
                      <a:schemeClr val="bg1"/>
                    </a:solidFill>
                    <a:latin typeface="微软雅黑" panose="020B0503020204020204" charset="-122"/>
                    <a:ea typeface="微软雅黑" panose="020B0503020204020204" charset="-122"/>
                    <a:sym typeface="+mn-ea"/>
                  </a:rPr>
                  <a:t>，</a:t>
                </a:r>
                <a:r>
                  <a:rPr lang="zh-CN" altLang="en-US" b="1" dirty="0">
                    <a:solidFill>
                      <a:schemeClr val="bg1"/>
                    </a:solidFill>
                    <a:highlight>
                      <a:srgbClr val="000000">
                        <a:alpha val="0"/>
                      </a:srgbClr>
                    </a:highlight>
                    <a:latin typeface="微软雅黑" panose="020B0503020204020204" charset="-122"/>
                    <a:ea typeface="微软雅黑" panose="020B0503020204020204" charset="-122"/>
                    <a:sym typeface="+mn-ea"/>
                  </a:rPr>
                  <a:t>占用医保基金</a:t>
                </a:r>
                <a:endParaRPr lang="zh-CN" altLang="en-US" sz="1400" b="1" baseline="30000" dirty="0">
                  <a:solidFill>
                    <a:schemeClr val="bg1"/>
                  </a:solidFill>
                  <a:highlight>
                    <a:srgbClr val="000000">
                      <a:alpha val="0"/>
                    </a:srgbClr>
                  </a:highlight>
                  <a:latin typeface="微软雅黑" panose="020B0503020204020204" charset="-122"/>
                  <a:ea typeface="微软雅黑" panose="020B0503020204020204" charset="-122"/>
                  <a:sym typeface="+mn-ea"/>
                </a:endParaRPr>
              </a:p>
            </p:txBody>
          </p:sp>
          <p:sp>
            <p:nvSpPr>
              <p:cNvPr id="11" name="文本框 10"/>
              <p:cNvSpPr txBox="1"/>
              <p:nvPr/>
            </p:nvSpPr>
            <p:spPr>
              <a:xfrm>
                <a:off x="6555070" y="2340082"/>
                <a:ext cx="3493081" cy="1347677"/>
              </a:xfrm>
              <a:prstGeom prst="rect">
                <a:avLst/>
              </a:prstGeom>
              <a:noFill/>
            </p:spPr>
            <p:txBody>
              <a:bodyPr wrap="square" rtlCol="0">
                <a:spAutoFit/>
              </a:bodyPr>
              <a:lstStyle/>
              <a:p>
                <a:pPr>
                  <a:lnSpc>
                    <a:spcPct val="200000"/>
                  </a:lnSpc>
                  <a:spcBef>
                    <a:spcPts val="0"/>
                  </a:spcBef>
                  <a:spcAft>
                    <a:spcPts val="0"/>
                  </a:spcAft>
                </a:pPr>
                <a:r>
                  <a:rPr lang="zh-CN" altLang="en-US" sz="1600" dirty="0">
                    <a:solidFill>
                      <a:schemeClr val="tx1"/>
                    </a:solidFill>
                    <a:latin typeface="微软雅黑" panose="020B0503020204020204" charset="-122"/>
                    <a:ea typeface="微软雅黑" panose="020B0503020204020204" charset="-122"/>
                  </a:rPr>
                  <a:t>中重度银屑病失业率高达</a:t>
                </a:r>
                <a:r>
                  <a:rPr lang="en-US" altLang="zh-CN" sz="1600" dirty="0">
                    <a:solidFill>
                      <a:srgbClr val="C00000"/>
                    </a:solidFill>
                    <a:latin typeface="微软雅黑" panose="020B0503020204020204" charset="-122"/>
                    <a:ea typeface="微软雅黑" panose="020B0503020204020204" charset="-122"/>
                  </a:rPr>
                  <a:t>48%</a:t>
                </a:r>
                <a:endParaRPr lang="en-US" altLang="zh-CN" sz="1600" dirty="0">
                  <a:solidFill>
                    <a:srgbClr val="C00000"/>
                  </a:solidFill>
                  <a:latin typeface="微软雅黑" panose="020B0503020204020204" charset="-122"/>
                  <a:ea typeface="微软雅黑" panose="020B0503020204020204" charset="-122"/>
                </a:endParaRPr>
              </a:p>
              <a:p>
                <a:pPr>
                  <a:lnSpc>
                    <a:spcPct val="200000"/>
                  </a:lnSpc>
                  <a:spcBef>
                    <a:spcPts val="0"/>
                  </a:spcBef>
                  <a:spcAft>
                    <a:spcPts val="0"/>
                  </a:spcAft>
                </a:pPr>
                <a:r>
                  <a:rPr lang="zh-CN" altLang="en-US" sz="1600" dirty="0">
                    <a:solidFill>
                      <a:schemeClr val="tx1"/>
                    </a:solidFill>
                    <a:latin typeface="微软雅黑" panose="020B0503020204020204" charset="-122"/>
                    <a:ea typeface="微软雅黑" panose="020B0503020204020204" charset="-122"/>
                  </a:rPr>
                  <a:t>中重度患者年住院率</a:t>
                </a:r>
                <a:r>
                  <a:rPr lang="en-US" altLang="zh-CN" sz="1600" dirty="0">
                    <a:solidFill>
                      <a:srgbClr val="C00000"/>
                    </a:solidFill>
                    <a:latin typeface="微软雅黑" panose="020B0503020204020204" charset="-122"/>
                    <a:ea typeface="微软雅黑" panose="020B0503020204020204" charset="-122"/>
                  </a:rPr>
                  <a:t>26%</a:t>
                </a:r>
                <a:endParaRPr lang="en-US" altLang="zh-CN" sz="1600" dirty="0">
                  <a:solidFill>
                    <a:srgbClr val="C00000"/>
                  </a:solidFill>
                  <a:latin typeface="微软雅黑" panose="020B0503020204020204" charset="-122"/>
                  <a:ea typeface="微软雅黑" panose="020B0503020204020204" charset="-122"/>
                </a:endParaRPr>
              </a:p>
              <a:p>
                <a:pPr>
                  <a:lnSpc>
                    <a:spcPct val="120000"/>
                  </a:lnSpc>
                  <a:spcBef>
                    <a:spcPts val="0"/>
                  </a:spcBef>
                  <a:spcAft>
                    <a:spcPts val="0"/>
                  </a:spcAft>
                </a:pPr>
                <a:endParaRPr lang="en-US" altLang="zh-CN" sz="1600" dirty="0">
                  <a:solidFill>
                    <a:srgbClr val="C00000"/>
                  </a:solidFill>
                  <a:latin typeface="微软雅黑" panose="020B0503020204020204" charset="-122"/>
                  <a:ea typeface="微软雅黑" panose="020B0503020204020204" charset="-122"/>
                </a:endParaRPr>
              </a:p>
            </p:txBody>
          </p:sp>
        </p:grpSp>
      </p:grpSp>
      <p:sp>
        <p:nvSpPr>
          <p:cNvPr id="19" name="矩形 18"/>
          <p:cNvSpPr/>
          <p:nvPr/>
        </p:nvSpPr>
        <p:spPr>
          <a:xfrm>
            <a:off x="605155" y="767715"/>
            <a:ext cx="10890885" cy="432435"/>
          </a:xfrm>
          <a:prstGeom prst="rect">
            <a:avLst/>
          </a:prstGeom>
          <a:solidFill>
            <a:srgbClr val="0070C0"/>
          </a:solidFill>
        </p:spPr>
        <p:txBody>
          <a:bodyPr wrap="square">
            <a:noAutofit/>
          </a:bodyPr>
          <a:lstStyle/>
          <a:p>
            <a:pPr algn="ctr"/>
            <a:r>
              <a:rPr lang="zh-CN" altLang="en-US" sz="2400" b="1" dirty="0">
                <a:solidFill>
                  <a:schemeClr val="bg1"/>
                </a:solidFill>
                <a:latin typeface="微软雅黑" panose="020B0503020204020204" charset="-122"/>
                <a:ea typeface="微软雅黑" panose="020B0503020204020204" charset="-122"/>
              </a:rPr>
              <a:t>疾病基本情况</a:t>
            </a:r>
            <a:endParaRPr lang="zh-CN" altLang="en-US" sz="2400" b="1" dirty="0">
              <a:solidFill>
                <a:schemeClr val="bg1"/>
              </a:solidFill>
              <a:latin typeface="微软雅黑" panose="020B0503020204020204" charset="-122"/>
              <a:ea typeface="微软雅黑" panose="020B0503020204020204" charset="-122"/>
            </a:endParaRPr>
          </a:p>
        </p:txBody>
      </p:sp>
      <p:sp>
        <p:nvSpPr>
          <p:cNvPr id="20" name="矩形 19"/>
          <p:cNvSpPr/>
          <p:nvPr/>
        </p:nvSpPr>
        <p:spPr>
          <a:xfrm>
            <a:off x="556895" y="3272790"/>
            <a:ext cx="10938510" cy="427990"/>
          </a:xfrm>
          <a:prstGeom prst="rect">
            <a:avLst/>
          </a:prstGeom>
          <a:solidFill>
            <a:schemeClr val="accent5">
              <a:lumMod val="75000"/>
            </a:schemeClr>
          </a:solidFill>
        </p:spPr>
        <p:txBody>
          <a:bodyPr wrap="square">
            <a:noAutofit/>
          </a:bodyPr>
          <a:lstStyle/>
          <a:p>
            <a:pPr algn="ctr"/>
            <a:r>
              <a:rPr lang="zh-CN" altLang="en-US" sz="2000" b="1" dirty="0">
                <a:solidFill>
                  <a:schemeClr val="bg1"/>
                </a:solidFill>
                <a:latin typeface="微软雅黑" panose="020B0503020204020204" charset="-122"/>
                <a:ea typeface="微软雅黑" panose="020B0503020204020204" charset="-122"/>
              </a:rPr>
              <a:t>弥补未满足的治疗需求情况</a:t>
            </a:r>
            <a:endParaRPr lang="zh-CN" altLang="en-US" sz="2000" b="1" dirty="0">
              <a:solidFill>
                <a:schemeClr val="bg1"/>
              </a:solidFill>
              <a:latin typeface="微软雅黑" panose="020B0503020204020204" charset="-122"/>
              <a:ea typeface="微软雅黑" panose="020B0503020204020204" charset="-122"/>
            </a:endParaRPr>
          </a:p>
        </p:txBody>
      </p:sp>
      <p:sp>
        <p:nvSpPr>
          <p:cNvPr id="21" name="圆角矩形 20"/>
          <p:cNvSpPr/>
          <p:nvPr/>
        </p:nvSpPr>
        <p:spPr>
          <a:xfrm>
            <a:off x="560705" y="4994275"/>
            <a:ext cx="2150110" cy="1652270"/>
          </a:xfrm>
          <a:prstGeom prst="roundRect">
            <a:avLst>
              <a:gd name="adj" fmla="val 0"/>
            </a:avLst>
          </a:prstGeom>
          <a:solidFill>
            <a:schemeClr val="accent5">
              <a:lumMod val="20000"/>
              <a:lumOff val="80000"/>
              <a:alpha val="50000"/>
            </a:schemeClr>
          </a:solidFill>
          <a:ln w="12700" cap="rnd">
            <a:solidFill>
              <a:schemeClr val="accent5">
                <a:lumMod val="60000"/>
                <a:lumOff val="4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25" name="文本框 24"/>
          <p:cNvSpPr txBox="1"/>
          <p:nvPr/>
        </p:nvSpPr>
        <p:spPr>
          <a:xfrm>
            <a:off x="560622" y="4916460"/>
            <a:ext cx="2052146" cy="1431161"/>
          </a:xfrm>
          <a:prstGeom prst="rect">
            <a:avLst/>
          </a:prstGeom>
          <a:noFill/>
        </p:spPr>
        <p:txBody>
          <a:bodyPr wrap="square" rtlCol="0">
            <a:spAutoFit/>
          </a:bodyPr>
          <a:lstStyle/>
          <a:p>
            <a:pPr>
              <a:lnSpc>
                <a:spcPct val="150000"/>
              </a:lnSpc>
            </a:pPr>
            <a:r>
              <a:rPr lang="zh-CN" altLang="en-US" sz="1600" b="1" dirty="0">
                <a:solidFill>
                  <a:schemeClr val="tx1"/>
                </a:solidFill>
                <a:latin typeface="微软雅黑" panose="020B0503020204020204" charset="-122"/>
                <a:ea typeface="微软雅黑" panose="020B0503020204020204" charset="-122"/>
              </a:rPr>
              <a:t>打破传统治疗局限性：</a:t>
            </a:r>
            <a:endParaRPr lang="en-US" altLang="zh-CN" sz="1600" b="1" dirty="0">
              <a:solidFill>
                <a:schemeClr val="tx1"/>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rPr>
              <a:t>双靶向、精准干预</a:t>
            </a:r>
            <a:endParaRPr lang="en-US" altLang="zh-CN" sz="14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rPr>
              <a:t>减少全身免疫抑制</a:t>
            </a:r>
            <a:endParaRPr lang="en-US" altLang="zh-CN" sz="14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400" dirty="0">
                <a:latin typeface="微软雅黑" panose="020B0503020204020204" charset="-122"/>
                <a:ea typeface="微软雅黑" panose="020B0503020204020204" charset="-122"/>
              </a:rPr>
              <a:t>有效安全</a:t>
            </a:r>
            <a:endParaRPr lang="zh-CN" altLang="en-US" sz="1400" dirty="0">
              <a:latin typeface="微软雅黑" panose="020B0503020204020204" charset="-122"/>
              <a:ea typeface="微软雅黑" panose="020B0503020204020204" charset="-122"/>
            </a:endParaRPr>
          </a:p>
        </p:txBody>
      </p:sp>
      <p:grpSp>
        <p:nvGrpSpPr>
          <p:cNvPr id="28" name="组合 27"/>
          <p:cNvGrpSpPr/>
          <p:nvPr/>
        </p:nvGrpSpPr>
        <p:grpSpPr>
          <a:xfrm>
            <a:off x="3302933" y="3711294"/>
            <a:ext cx="2588260" cy="737235"/>
            <a:chOff x="3390385" y="3768572"/>
            <a:chExt cx="2877831" cy="737235"/>
          </a:xfrm>
          <a:solidFill>
            <a:schemeClr val="accent5">
              <a:lumMod val="40000"/>
              <a:lumOff val="60000"/>
              <a:alpha val="43000"/>
            </a:schemeClr>
          </a:solidFill>
        </p:grpSpPr>
        <p:sp>
          <p:nvSpPr>
            <p:cNvPr id="23" name="圆角矩形 22"/>
            <p:cNvSpPr/>
            <p:nvPr/>
          </p:nvSpPr>
          <p:spPr>
            <a:xfrm>
              <a:off x="3564773" y="3780668"/>
              <a:ext cx="2502652" cy="678808"/>
            </a:xfrm>
            <a:prstGeom prst="roundRect">
              <a:avLst>
                <a:gd name="adj" fmla="val 9149"/>
              </a:avLst>
            </a:prstGeom>
            <a:noFill/>
            <a:ln w="9525" cap="rnd">
              <a:solidFill>
                <a:schemeClr val="accent5">
                  <a:lumMod val="40000"/>
                  <a:lumOff val="60000"/>
                </a:schemeClr>
              </a:solid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lvl="0" algn="just">
                <a:defRPr/>
              </a:pPr>
              <a:endParaRPr lang="zh-CN" altLang="en-US" b="1" dirty="0">
                <a:solidFill>
                  <a:srgbClr val="0070C0"/>
                </a:solidFill>
                <a:latin typeface="微软雅黑" panose="020B0503020204020204" charset="-122"/>
                <a:ea typeface="微软雅黑" panose="020B0503020204020204" charset="-122"/>
              </a:endParaRPr>
            </a:p>
          </p:txBody>
        </p:sp>
        <p:sp>
          <p:nvSpPr>
            <p:cNvPr id="24" name="文本框 23"/>
            <p:cNvSpPr txBox="1"/>
            <p:nvPr/>
          </p:nvSpPr>
          <p:spPr>
            <a:xfrm>
              <a:off x="3390385" y="3768572"/>
              <a:ext cx="2877831" cy="737235"/>
            </a:xfrm>
            <a:prstGeom prst="rect">
              <a:avLst/>
            </a:prstGeom>
            <a:noFill/>
          </p:spPr>
          <p:txBody>
            <a:bodyPr wrap="square" rtlCol="0">
              <a:spAutoFit/>
            </a:bodyPr>
            <a:lstStyle/>
            <a:p>
              <a:pPr lvl="0" algn="ctr"/>
              <a:r>
                <a:rPr lang="zh-CN" altLang="en-US" sz="1400" dirty="0">
                  <a:latin typeface="微软雅黑" panose="020B0503020204020204" charset="-122"/>
                  <a:ea typeface="微软雅黑" panose="020B0503020204020204" charset="-122"/>
                  <a:sym typeface="+mn-ea"/>
                </a:rPr>
                <a:t>生物制剂长期使用</a:t>
              </a:r>
              <a:endParaRPr lang="en-US" altLang="zh-CN" sz="1400" dirty="0">
                <a:solidFill>
                  <a:schemeClr val="tx1"/>
                </a:solidFill>
                <a:latin typeface="微软雅黑" panose="020B0503020204020204" charset="-122"/>
                <a:ea typeface="微软雅黑" panose="020B0503020204020204" charset="-122"/>
              </a:endParaRPr>
            </a:p>
            <a:p>
              <a:pPr lvl="0" algn="ctr"/>
              <a:r>
                <a:rPr lang="zh-CN" altLang="en-US" sz="1400" dirty="0">
                  <a:latin typeface="微软雅黑" panose="020B0503020204020204" charset="-122"/>
                  <a:ea typeface="微软雅黑" panose="020B0503020204020204" charset="-122"/>
                  <a:sym typeface="+mn-ea"/>
                </a:rPr>
                <a:t>易产生抗药性，疗效衰减</a:t>
              </a:r>
              <a:endParaRPr lang="en-US" altLang="zh-CN" sz="1400" dirty="0">
                <a:solidFill>
                  <a:schemeClr val="tx1"/>
                </a:solidFill>
                <a:latin typeface="微软雅黑" panose="020B0503020204020204" charset="-122"/>
                <a:ea typeface="微软雅黑" panose="020B0503020204020204" charset="-122"/>
              </a:endParaRPr>
            </a:p>
            <a:p>
              <a:pPr lvl="0" algn="ctr"/>
              <a:r>
                <a:rPr lang="zh-CN" altLang="en-US" sz="1400" dirty="0">
                  <a:latin typeface="微软雅黑" panose="020B0503020204020204" charset="-122"/>
                  <a:ea typeface="微软雅黑" panose="020B0503020204020204" charset="-122"/>
                  <a:sym typeface="+mn-ea"/>
                </a:rPr>
                <a:t>需多种治疗方案供临床选择</a:t>
              </a:r>
              <a:endParaRPr lang="zh-CN" altLang="en-US" sz="1400" dirty="0">
                <a:solidFill>
                  <a:schemeClr val="tx1"/>
                </a:solidFill>
                <a:latin typeface="微软雅黑" panose="020B0503020204020204" charset="-122"/>
                <a:ea typeface="微软雅黑" panose="020B0503020204020204" charset="-122"/>
              </a:endParaRPr>
            </a:p>
          </p:txBody>
        </p:sp>
      </p:grpSp>
      <p:grpSp>
        <p:nvGrpSpPr>
          <p:cNvPr id="30" name="组合 29"/>
          <p:cNvGrpSpPr/>
          <p:nvPr/>
        </p:nvGrpSpPr>
        <p:grpSpPr>
          <a:xfrm>
            <a:off x="3342640" y="4921250"/>
            <a:ext cx="2534285" cy="1777365"/>
            <a:chOff x="1502742" y="4602606"/>
            <a:chExt cx="2292373" cy="1777438"/>
          </a:xfrm>
          <a:noFill/>
        </p:grpSpPr>
        <p:sp>
          <p:nvSpPr>
            <p:cNvPr id="31" name="圆角矩形 30"/>
            <p:cNvSpPr/>
            <p:nvPr/>
          </p:nvSpPr>
          <p:spPr>
            <a:xfrm>
              <a:off x="1535577" y="4671172"/>
              <a:ext cx="2259538" cy="1708872"/>
            </a:xfrm>
            <a:prstGeom prst="roundRect">
              <a:avLst>
                <a:gd name="adj" fmla="val 0"/>
              </a:avLst>
            </a:prstGeom>
            <a:solidFill>
              <a:schemeClr val="accent5">
                <a:lumMod val="20000"/>
                <a:lumOff val="80000"/>
                <a:alpha val="50000"/>
              </a:schemeClr>
            </a:solidFill>
            <a:ln w="12700" cap="rnd">
              <a:solidFill>
                <a:schemeClr val="accent5">
                  <a:lumMod val="60000"/>
                  <a:lumOff val="4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32" name="文本框 31"/>
            <p:cNvSpPr txBox="1"/>
            <p:nvPr/>
          </p:nvSpPr>
          <p:spPr>
            <a:xfrm>
              <a:off x="1502742" y="4602606"/>
              <a:ext cx="2288352" cy="1732986"/>
            </a:xfrm>
            <a:prstGeom prst="rect">
              <a:avLst/>
            </a:prstGeom>
            <a:grpFill/>
          </p:spPr>
          <p:txBody>
            <a:bodyPr wrap="square" rtlCol="0">
              <a:noAutofit/>
            </a:bodyPr>
            <a:lstStyle/>
            <a:p>
              <a:pPr>
                <a:lnSpc>
                  <a:spcPct val="150000"/>
                </a:lnSpc>
              </a:pPr>
              <a:r>
                <a:rPr lang="zh-CN" altLang="en-US" sz="1600" b="1" dirty="0">
                  <a:solidFill>
                    <a:schemeClr val="tx1"/>
                  </a:solidFill>
                  <a:latin typeface="微软雅黑" panose="020B0503020204020204" charset="-122"/>
                  <a:ea typeface="微软雅黑" panose="020B0503020204020204" charset="-122"/>
                </a:rPr>
                <a:t>提供有效生物治疗新选择：</a:t>
              </a:r>
              <a:endParaRPr lang="en-US" altLang="zh-CN" sz="1400" b="1" dirty="0">
                <a:solidFill>
                  <a:schemeClr val="tx1"/>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400" dirty="0">
                  <a:solidFill>
                    <a:srgbClr val="C00000"/>
                  </a:solidFill>
                  <a:latin typeface="微软雅黑" panose="020B0503020204020204" charset="-122"/>
                  <a:ea typeface="微软雅黑" panose="020B0503020204020204" charset="-122"/>
                </a:rPr>
                <a:t>全人源设计低抗药性</a:t>
              </a:r>
              <a:endParaRPr lang="en-US" altLang="zh-CN" sz="1400" dirty="0">
                <a:solidFill>
                  <a:srgbClr val="C00000"/>
                </a:solidFill>
                <a:latin typeface="微软雅黑" panose="020B0503020204020204" charset="-122"/>
                <a:ea typeface="微软雅黑" panose="020B0503020204020204" charset="-122"/>
              </a:endParaRPr>
            </a:p>
            <a:p>
              <a:pPr marL="285750" indent="-285750" algn="just">
                <a:lnSpc>
                  <a:spcPct val="150000"/>
                </a:lnSpc>
                <a:buFont typeface="Arial" panose="020B0604020202020204" pitchFamily="34" charset="0"/>
                <a:buChar char="•"/>
              </a:pPr>
              <a:r>
                <a:rPr lang="zh-CN" altLang="en-US" sz="1400" dirty="0">
                  <a:solidFill>
                    <a:srgbClr val="C00000"/>
                  </a:solidFill>
                  <a:latin typeface="微软雅黑" panose="020B0503020204020204" charset="-122"/>
                  <a:ea typeface="微软雅黑" panose="020B0503020204020204" charset="-122"/>
                </a:rPr>
                <a:t>短期、长期疗效均优异</a:t>
              </a:r>
              <a:endParaRPr lang="zh-CN" altLang="en-US" sz="1400" dirty="0">
                <a:solidFill>
                  <a:srgbClr val="C00000"/>
                </a:solidFill>
                <a:latin typeface="微软雅黑" panose="020B0503020204020204" charset="-122"/>
                <a:ea typeface="微软雅黑" panose="020B0503020204020204" charset="-122"/>
              </a:endParaRPr>
            </a:p>
          </p:txBody>
        </p:sp>
      </p:grpSp>
      <p:grpSp>
        <p:nvGrpSpPr>
          <p:cNvPr id="33" name="组合 32"/>
          <p:cNvGrpSpPr/>
          <p:nvPr/>
        </p:nvGrpSpPr>
        <p:grpSpPr>
          <a:xfrm>
            <a:off x="6511195" y="3696523"/>
            <a:ext cx="2295837" cy="737235"/>
            <a:chOff x="3564773" y="3755706"/>
            <a:chExt cx="2502652" cy="737235"/>
          </a:xfrm>
          <a:solidFill>
            <a:schemeClr val="bg1">
              <a:lumMod val="95000"/>
            </a:schemeClr>
          </a:solidFill>
        </p:grpSpPr>
        <p:sp>
          <p:nvSpPr>
            <p:cNvPr id="34" name="圆角矩形 33"/>
            <p:cNvSpPr/>
            <p:nvPr/>
          </p:nvSpPr>
          <p:spPr>
            <a:xfrm>
              <a:off x="3564773" y="3780668"/>
              <a:ext cx="2502652" cy="678808"/>
            </a:xfrm>
            <a:prstGeom prst="roundRect">
              <a:avLst>
                <a:gd name="adj" fmla="val 9149"/>
              </a:avLst>
            </a:prstGeom>
            <a:noFill/>
            <a:ln w="9525" cap="rnd">
              <a:solidFill>
                <a:schemeClr val="accent5">
                  <a:lumMod val="40000"/>
                  <a:lumOff val="60000"/>
                </a:schemeClr>
              </a:solid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lvl="0" algn="just">
                <a:defRPr/>
              </a:pPr>
              <a:endParaRPr lang="zh-CN" altLang="en-US" b="1" dirty="0">
                <a:solidFill>
                  <a:srgbClr val="0070C0"/>
                </a:solidFill>
                <a:latin typeface="微软雅黑" panose="020B0503020204020204" charset="-122"/>
                <a:ea typeface="微软雅黑" panose="020B0503020204020204" charset="-122"/>
              </a:endParaRPr>
            </a:p>
          </p:txBody>
        </p:sp>
        <p:sp>
          <p:nvSpPr>
            <p:cNvPr id="35" name="文本框 34"/>
            <p:cNvSpPr txBox="1"/>
            <p:nvPr/>
          </p:nvSpPr>
          <p:spPr>
            <a:xfrm>
              <a:off x="3606749" y="3755706"/>
              <a:ext cx="2418753" cy="737235"/>
            </a:xfrm>
            <a:prstGeom prst="rect">
              <a:avLst/>
            </a:prstGeom>
            <a:noFill/>
          </p:spPr>
          <p:txBody>
            <a:bodyPr wrap="square" rtlCol="0">
              <a:spAutoFit/>
            </a:bodyPr>
            <a:lstStyle/>
            <a:p>
              <a:pPr lvl="0" algn="ctr">
                <a:defRPr/>
              </a:pPr>
              <a:r>
                <a:rPr lang="zh-CN" altLang="en-US" sz="1400" dirty="0">
                  <a:latin typeface="微软雅黑" panose="020B0503020204020204" charset="-122"/>
                  <a:ea typeface="微软雅黑" panose="020B0503020204020204" charset="-122"/>
                  <a:sym typeface="+mn-ea"/>
                </a:rPr>
                <a:t>对更安全的</a:t>
              </a:r>
              <a:endParaRPr lang="en-US" altLang="zh-CN" sz="1400" dirty="0">
                <a:solidFill>
                  <a:schemeClr val="tx1"/>
                </a:solidFill>
                <a:latin typeface="微软雅黑" panose="020B0503020204020204" charset="-122"/>
                <a:ea typeface="微软雅黑" panose="020B0503020204020204" charset="-122"/>
              </a:endParaRPr>
            </a:p>
            <a:p>
              <a:pPr lvl="0" algn="ctr">
                <a:defRPr/>
              </a:pPr>
              <a:r>
                <a:rPr lang="zh-CN" altLang="en-US" sz="1400" dirty="0">
                  <a:latin typeface="微软雅黑" panose="020B0503020204020204" charset="-122"/>
                  <a:ea typeface="微软雅黑" panose="020B0503020204020204" charset="-122"/>
                  <a:sym typeface="+mn-ea"/>
                </a:rPr>
                <a:t>生物制剂的</a:t>
              </a:r>
              <a:endParaRPr lang="en-US" altLang="zh-CN" sz="1400" dirty="0">
                <a:solidFill>
                  <a:schemeClr val="tx1"/>
                </a:solidFill>
                <a:latin typeface="微软雅黑" panose="020B0503020204020204" charset="-122"/>
                <a:ea typeface="微软雅黑" panose="020B0503020204020204" charset="-122"/>
              </a:endParaRPr>
            </a:p>
            <a:p>
              <a:pPr lvl="0" algn="ctr">
                <a:defRPr/>
              </a:pPr>
              <a:r>
                <a:rPr lang="zh-CN" altLang="en-US" sz="1400" dirty="0">
                  <a:latin typeface="微软雅黑" panose="020B0503020204020204" charset="-122"/>
                  <a:ea typeface="微软雅黑" panose="020B0503020204020204" charset="-122"/>
                  <a:sym typeface="+mn-ea"/>
                </a:rPr>
                <a:t>需求迫切</a:t>
              </a:r>
              <a:endParaRPr lang="zh-CN" altLang="en-US" sz="1400" dirty="0">
                <a:solidFill>
                  <a:schemeClr val="tx1"/>
                </a:solidFill>
                <a:latin typeface="微软雅黑" panose="020B0503020204020204" charset="-122"/>
                <a:ea typeface="微软雅黑" panose="020B0503020204020204" charset="-122"/>
              </a:endParaRPr>
            </a:p>
          </p:txBody>
        </p:sp>
      </p:grpSp>
      <p:grpSp>
        <p:nvGrpSpPr>
          <p:cNvPr id="36" name="组合 35"/>
          <p:cNvGrpSpPr/>
          <p:nvPr/>
        </p:nvGrpSpPr>
        <p:grpSpPr>
          <a:xfrm>
            <a:off x="6507480" y="5005070"/>
            <a:ext cx="2282825" cy="1720871"/>
            <a:chOff x="603652" y="4696004"/>
            <a:chExt cx="2329139" cy="1720870"/>
          </a:xfrm>
        </p:grpSpPr>
        <p:sp>
          <p:nvSpPr>
            <p:cNvPr id="37" name="圆角矩形 36"/>
            <p:cNvSpPr/>
            <p:nvPr/>
          </p:nvSpPr>
          <p:spPr>
            <a:xfrm>
              <a:off x="603652" y="4696004"/>
              <a:ext cx="2329139" cy="1720870"/>
            </a:xfrm>
            <a:prstGeom prst="roundRect">
              <a:avLst>
                <a:gd name="adj" fmla="val 0"/>
              </a:avLst>
            </a:prstGeom>
            <a:solidFill>
              <a:schemeClr val="accent5">
                <a:lumMod val="20000"/>
                <a:lumOff val="80000"/>
                <a:alpha val="50000"/>
              </a:schemeClr>
            </a:solidFill>
            <a:ln w="12700" cap="rnd">
              <a:solidFill>
                <a:schemeClr val="accent5">
                  <a:lumMod val="60000"/>
                  <a:lumOff val="4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38" name="文本框 37"/>
            <p:cNvSpPr txBox="1"/>
            <p:nvPr/>
          </p:nvSpPr>
          <p:spPr>
            <a:xfrm>
              <a:off x="603652" y="4711244"/>
              <a:ext cx="2270437" cy="1493520"/>
            </a:xfrm>
            <a:prstGeom prst="rect">
              <a:avLst/>
            </a:prstGeom>
            <a:noFill/>
          </p:spPr>
          <p:txBody>
            <a:bodyPr wrap="square" rtlCol="0">
              <a:noAutofit/>
            </a:bodyPr>
            <a:lstStyle/>
            <a:p>
              <a:pPr>
                <a:spcAft>
                  <a:spcPts val="600"/>
                </a:spcAft>
                <a:buClr>
                  <a:schemeClr val="tx1"/>
                </a:buClr>
                <a:defRPr/>
              </a:pPr>
              <a:r>
                <a:rPr lang="zh-CN" altLang="en-US" sz="1600" b="1" dirty="0">
                  <a:solidFill>
                    <a:schemeClr val="tx1"/>
                  </a:solidFill>
                  <a:latin typeface="微软雅黑" panose="020B0503020204020204" charset="-122"/>
                  <a:ea typeface="微软雅黑" panose="020B0503020204020204" charset="-122"/>
                  <a:sym typeface="+mn-ea"/>
                </a:rPr>
                <a:t>有效保障患者用药安全</a:t>
              </a:r>
              <a:endParaRPr lang="en-US" altLang="zh-CN" sz="1600" b="1" dirty="0">
                <a:solidFill>
                  <a:schemeClr val="tx1"/>
                </a:solidFill>
                <a:latin typeface="微软雅黑" panose="020B0503020204020204" charset="-122"/>
                <a:ea typeface="微软雅黑" panose="020B0503020204020204" charset="-122"/>
                <a:sym typeface="+mn-ea"/>
              </a:endParaRPr>
            </a:p>
            <a:p>
              <a:pPr algn="just">
                <a:lnSpc>
                  <a:spcPct val="100000"/>
                </a:lnSpc>
                <a:spcAft>
                  <a:spcPts val="600"/>
                </a:spcAft>
              </a:pPr>
              <a:r>
                <a:rPr lang="zh-CN" altLang="en-US" sz="1400" dirty="0">
                  <a:highlight>
                    <a:srgbClr val="000000">
                      <a:alpha val="0"/>
                    </a:srgbClr>
                  </a:highlight>
                  <a:latin typeface="微软雅黑" panose="020B0503020204020204" charset="-122"/>
                  <a:ea typeface="微软雅黑" panose="020B0503020204020204" charset="-122"/>
                  <a:sym typeface="+mn-ea"/>
                </a:rPr>
                <a:t>与</a:t>
              </a:r>
              <a:r>
                <a:rPr lang="en-US" altLang="zh-CN" sz="1400" dirty="0">
                  <a:highlight>
                    <a:srgbClr val="000000">
                      <a:alpha val="0"/>
                    </a:srgbClr>
                  </a:highlight>
                  <a:latin typeface="微软雅黑" panose="020B0503020204020204" charset="-122"/>
                  <a:ea typeface="微软雅黑" panose="020B0503020204020204" charset="-122"/>
                  <a:sym typeface="+mn-ea"/>
                </a:rPr>
                <a:t>TNF-α</a:t>
              </a:r>
              <a:r>
                <a:rPr lang="zh-CN" altLang="en-US" sz="1400" dirty="0">
                  <a:highlight>
                    <a:srgbClr val="000000">
                      <a:alpha val="0"/>
                    </a:srgbClr>
                  </a:highlight>
                  <a:latin typeface="微软雅黑" panose="020B0503020204020204" charset="-122"/>
                  <a:ea typeface="微软雅黑" panose="020B0503020204020204" charset="-122"/>
                  <a:sym typeface="+mn-ea"/>
                </a:rPr>
                <a:t>抑制剂及</a:t>
              </a:r>
              <a:r>
                <a:rPr lang="en-US" altLang="zh-CN" sz="1400" dirty="0">
                  <a:highlight>
                    <a:srgbClr val="000000">
                      <a:alpha val="0"/>
                    </a:srgbClr>
                  </a:highlight>
                  <a:latin typeface="微软雅黑" panose="020B0503020204020204" charset="-122"/>
                  <a:ea typeface="微软雅黑" panose="020B0503020204020204" charset="-122"/>
                  <a:sym typeface="+mn-ea"/>
                </a:rPr>
                <a:t>IL-17A</a:t>
              </a:r>
              <a:r>
                <a:rPr lang="zh-CN" altLang="en-US" sz="1400" dirty="0">
                  <a:highlight>
                    <a:srgbClr val="000000">
                      <a:alpha val="0"/>
                    </a:srgbClr>
                  </a:highlight>
                  <a:latin typeface="微软雅黑" panose="020B0503020204020204" charset="-122"/>
                  <a:ea typeface="微软雅黑" panose="020B0503020204020204" charset="-122"/>
                  <a:sym typeface="+mn-ea"/>
                </a:rPr>
                <a:t>相比：</a:t>
              </a:r>
              <a:endParaRPr lang="en-US" altLang="zh-CN" sz="1400" dirty="0">
                <a:highlight>
                  <a:srgbClr val="000000">
                    <a:alpha val="0"/>
                  </a:srgbClr>
                </a:highlight>
                <a:latin typeface="微软雅黑" panose="020B0503020204020204" charset="-122"/>
                <a:ea typeface="微软雅黑" panose="020B0503020204020204" charset="-122"/>
                <a:sym typeface="+mn-ea"/>
              </a:endParaRPr>
            </a:p>
            <a:p>
              <a:pPr indent="-354330" algn="just">
                <a:lnSpc>
                  <a:spcPct val="100000"/>
                </a:lnSpc>
                <a:spcAft>
                  <a:spcPts val="600"/>
                </a:spcAft>
                <a:buFont typeface="Arial" panose="020B0604020202020204" pitchFamily="34" charset="0"/>
                <a:buChar char="•"/>
              </a:pPr>
              <a:r>
                <a:rPr lang="zh-CN" altLang="en-US" sz="1400" dirty="0">
                  <a:solidFill>
                    <a:srgbClr val="C00000"/>
                  </a:solidFill>
                  <a:latin typeface="微软雅黑" panose="020B0503020204020204" charset="-122"/>
                  <a:ea typeface="微软雅黑" panose="020B0503020204020204" charset="-122"/>
                  <a:sym typeface="+mn-ea"/>
                </a:rPr>
                <a:t>无严重超敏反应</a:t>
              </a:r>
              <a:endParaRPr lang="zh-CN" altLang="en-US" sz="1400" dirty="0">
                <a:solidFill>
                  <a:srgbClr val="C00000"/>
                </a:solidFill>
                <a:latin typeface="微软雅黑" panose="020B0503020204020204" charset="-122"/>
                <a:ea typeface="微软雅黑" panose="020B0503020204020204" charset="-122"/>
                <a:sym typeface="+mn-ea"/>
              </a:endParaRPr>
            </a:p>
            <a:p>
              <a:pPr indent="-354330" algn="just">
                <a:lnSpc>
                  <a:spcPct val="100000"/>
                </a:lnSpc>
                <a:spcAft>
                  <a:spcPts val="600"/>
                </a:spcAft>
                <a:buFont typeface="Arial" panose="020B0604020202020204" pitchFamily="34" charset="0"/>
                <a:buChar char="•"/>
              </a:pPr>
              <a:r>
                <a:rPr lang="zh-CN" altLang="en-US" sz="1400" dirty="0">
                  <a:solidFill>
                    <a:srgbClr val="C00000"/>
                  </a:solidFill>
                  <a:latin typeface="微软雅黑" panose="020B0503020204020204" charset="-122"/>
                  <a:ea typeface="微软雅黑" panose="020B0503020204020204" charset="-122"/>
                  <a:sym typeface="+mn-ea"/>
                </a:rPr>
                <a:t>无结核、乙肝激活</a:t>
              </a:r>
              <a:endParaRPr lang="zh-CN" altLang="en-US" sz="1400" dirty="0">
                <a:solidFill>
                  <a:srgbClr val="C00000"/>
                </a:solidFill>
                <a:latin typeface="微软雅黑" panose="020B0503020204020204" charset="-122"/>
                <a:ea typeface="微软雅黑" panose="020B0503020204020204" charset="-122"/>
                <a:sym typeface="+mn-ea"/>
              </a:endParaRPr>
            </a:p>
            <a:p>
              <a:pPr indent="-354330" algn="just">
                <a:lnSpc>
                  <a:spcPct val="100000"/>
                </a:lnSpc>
                <a:spcAft>
                  <a:spcPts val="600"/>
                </a:spcAft>
                <a:buFont typeface="Arial" panose="020B0604020202020204" pitchFamily="34" charset="0"/>
                <a:buChar char="•"/>
              </a:pPr>
              <a:r>
                <a:rPr lang="zh-CN" altLang="en-US" sz="1400" dirty="0">
                  <a:latin typeface="微软雅黑" panose="020B0503020204020204" charset="-122"/>
                  <a:ea typeface="微软雅黑" panose="020B0503020204020204" charset="-122"/>
                  <a:sym typeface="+mn-ea"/>
                </a:rPr>
                <a:t>无炎症性肠病风险</a:t>
              </a:r>
              <a:endParaRPr lang="zh-CN" altLang="en-US" sz="1400" dirty="0">
                <a:latin typeface="微软雅黑" panose="020B0503020204020204" charset="-122"/>
                <a:ea typeface="微软雅黑" panose="020B0503020204020204" charset="-122"/>
                <a:sym typeface="+mn-ea"/>
              </a:endParaRPr>
            </a:p>
          </p:txBody>
        </p:sp>
      </p:grpSp>
      <p:grpSp>
        <p:nvGrpSpPr>
          <p:cNvPr id="39" name="组合 38"/>
          <p:cNvGrpSpPr/>
          <p:nvPr/>
        </p:nvGrpSpPr>
        <p:grpSpPr>
          <a:xfrm>
            <a:off x="9359429" y="3697793"/>
            <a:ext cx="2135861" cy="737235"/>
            <a:chOff x="3560578" y="3759381"/>
            <a:chExt cx="2351636" cy="737235"/>
          </a:xfrm>
        </p:grpSpPr>
        <p:sp>
          <p:nvSpPr>
            <p:cNvPr id="40" name="圆角矩形 39"/>
            <p:cNvSpPr/>
            <p:nvPr/>
          </p:nvSpPr>
          <p:spPr>
            <a:xfrm>
              <a:off x="3564773" y="3780668"/>
              <a:ext cx="2232491" cy="678808"/>
            </a:xfrm>
            <a:prstGeom prst="roundRect">
              <a:avLst>
                <a:gd name="adj" fmla="val 9149"/>
              </a:avLst>
            </a:prstGeom>
            <a:noFill/>
            <a:ln w="9525" cap="rnd">
              <a:solidFill>
                <a:schemeClr val="accent5">
                  <a:lumMod val="40000"/>
                  <a:lumOff val="60000"/>
                </a:schemeClr>
              </a:solid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lvl="0" algn="just">
                <a:defRPr/>
              </a:pPr>
              <a:endParaRPr lang="zh-CN" altLang="en-US" b="1" dirty="0">
                <a:solidFill>
                  <a:srgbClr val="0070C0"/>
                </a:solidFill>
                <a:latin typeface="微软雅黑" panose="020B0503020204020204" charset="-122"/>
                <a:ea typeface="微软雅黑" panose="020B0503020204020204" charset="-122"/>
              </a:endParaRPr>
            </a:p>
          </p:txBody>
        </p:sp>
        <p:sp>
          <p:nvSpPr>
            <p:cNvPr id="41" name="文本框 40"/>
            <p:cNvSpPr txBox="1"/>
            <p:nvPr/>
          </p:nvSpPr>
          <p:spPr>
            <a:xfrm>
              <a:off x="3560578" y="3759381"/>
              <a:ext cx="2351636" cy="737235"/>
            </a:xfrm>
            <a:prstGeom prst="rect">
              <a:avLst/>
            </a:prstGeom>
            <a:noFill/>
            <a:ln>
              <a:noFill/>
            </a:ln>
          </p:spPr>
          <p:txBody>
            <a:bodyPr wrap="square" rtlCol="0">
              <a:spAutoFit/>
            </a:bodyPr>
            <a:lstStyle/>
            <a:p>
              <a:pPr algn="ctr"/>
              <a:r>
                <a:rPr lang="zh-CN" altLang="en-US" sz="1400" dirty="0">
                  <a:latin typeface="微软雅黑" panose="020B0503020204020204" charset="-122"/>
                  <a:ea typeface="微软雅黑" panose="020B0503020204020204" charset="-122"/>
                  <a:sym typeface="+mn-ea"/>
                </a:rPr>
                <a:t>多数生物制剂</a:t>
              </a:r>
              <a:endParaRPr lang="en-US" altLang="zh-CN" sz="1400" dirty="0">
                <a:solidFill>
                  <a:schemeClr val="tx1"/>
                </a:solidFill>
                <a:latin typeface="微软雅黑" panose="020B0503020204020204" charset="-122"/>
                <a:ea typeface="微软雅黑" panose="020B0503020204020204" charset="-122"/>
              </a:endParaRPr>
            </a:p>
            <a:p>
              <a:pPr algn="ctr"/>
              <a:r>
                <a:rPr lang="zh-CN" altLang="en-US" sz="1400" dirty="0">
                  <a:latin typeface="微软雅黑" panose="020B0503020204020204" charset="-122"/>
                  <a:ea typeface="微软雅黑" panose="020B0503020204020204" charset="-122"/>
                  <a:sym typeface="+mn-ea"/>
                </a:rPr>
                <a:t>需频繁注射</a:t>
              </a:r>
              <a:endParaRPr lang="en-US" altLang="zh-CN" sz="1400" dirty="0">
                <a:solidFill>
                  <a:schemeClr val="tx1"/>
                </a:solidFill>
                <a:latin typeface="微软雅黑" panose="020B0503020204020204" charset="-122"/>
                <a:ea typeface="微软雅黑" panose="020B0503020204020204" charset="-122"/>
              </a:endParaRPr>
            </a:p>
            <a:p>
              <a:pPr algn="ctr"/>
              <a:r>
                <a:rPr lang="zh-CN" altLang="en-US" sz="1400" dirty="0">
                  <a:latin typeface="微软雅黑" panose="020B0503020204020204" charset="-122"/>
                  <a:ea typeface="微软雅黑" panose="020B0503020204020204" charset="-122"/>
                  <a:sym typeface="+mn-ea"/>
                </a:rPr>
                <a:t>依从性差</a:t>
              </a:r>
              <a:endParaRPr lang="zh-CN" altLang="en-US" sz="1400" dirty="0">
                <a:solidFill>
                  <a:schemeClr val="tx1"/>
                </a:solidFill>
                <a:latin typeface="微软雅黑" panose="020B0503020204020204" charset="-122"/>
                <a:ea typeface="微软雅黑" panose="020B0503020204020204" charset="-122"/>
              </a:endParaRPr>
            </a:p>
          </p:txBody>
        </p:sp>
      </p:grpSp>
      <p:grpSp>
        <p:nvGrpSpPr>
          <p:cNvPr id="42" name="组合 41"/>
          <p:cNvGrpSpPr/>
          <p:nvPr/>
        </p:nvGrpSpPr>
        <p:grpSpPr>
          <a:xfrm>
            <a:off x="9233538" y="4985820"/>
            <a:ext cx="2228215" cy="1720850"/>
            <a:chOff x="2587888" y="4679494"/>
            <a:chExt cx="2311862" cy="1720850"/>
          </a:xfrm>
        </p:grpSpPr>
        <p:sp>
          <p:nvSpPr>
            <p:cNvPr id="43" name="圆角矩形 42"/>
            <p:cNvSpPr/>
            <p:nvPr/>
          </p:nvSpPr>
          <p:spPr>
            <a:xfrm>
              <a:off x="2587888" y="4679494"/>
              <a:ext cx="2311862" cy="1720850"/>
            </a:xfrm>
            <a:prstGeom prst="roundRect">
              <a:avLst>
                <a:gd name="adj" fmla="val 0"/>
              </a:avLst>
            </a:prstGeom>
            <a:solidFill>
              <a:schemeClr val="accent5">
                <a:lumMod val="20000"/>
                <a:lumOff val="80000"/>
                <a:alpha val="50000"/>
              </a:schemeClr>
            </a:solidFill>
            <a:ln w="12700" cap="rnd">
              <a:solidFill>
                <a:schemeClr val="accent5">
                  <a:lumMod val="60000"/>
                  <a:lumOff val="4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defTabSz="913765"/>
              <a:endParaRPr lang="en-GB" sz="1600" b="1">
                <a:solidFill>
                  <a:schemeClr val="tx1"/>
                </a:solidFill>
              </a:endParaRPr>
            </a:p>
          </p:txBody>
        </p:sp>
        <p:sp>
          <p:nvSpPr>
            <p:cNvPr id="44" name="文本框 43"/>
            <p:cNvSpPr txBox="1"/>
            <p:nvPr/>
          </p:nvSpPr>
          <p:spPr>
            <a:xfrm>
              <a:off x="2588547" y="4682669"/>
              <a:ext cx="2310544" cy="1488440"/>
            </a:xfrm>
            <a:prstGeom prst="rect">
              <a:avLst/>
            </a:prstGeom>
            <a:noFill/>
          </p:spPr>
          <p:txBody>
            <a:bodyPr wrap="square" rtlCol="0">
              <a:noAutofit/>
            </a:bodyPr>
            <a:lstStyle/>
            <a:p>
              <a:pPr>
                <a:spcAft>
                  <a:spcPts val="600"/>
                </a:spcAft>
                <a:buClr>
                  <a:schemeClr val="tx1"/>
                </a:buClr>
                <a:defRPr/>
              </a:pPr>
              <a:r>
                <a:rPr lang="zh-CN" altLang="en-US" sz="1600" b="1" dirty="0">
                  <a:latin typeface="微软雅黑" panose="020B0503020204020204" charset="-122"/>
                  <a:ea typeface="微软雅黑" panose="020B0503020204020204" charset="-122"/>
                  <a:sym typeface="+mn-ea"/>
                </a:rPr>
                <a:t>长给药间隔，用药便捷，提高依从性：</a:t>
              </a:r>
              <a:endParaRPr lang="en-US" altLang="zh-CN" sz="1600" b="1" dirty="0">
                <a:solidFill>
                  <a:schemeClr val="tx1"/>
                </a:solidFill>
                <a:latin typeface="微软雅黑" panose="020B0503020204020204" charset="-122"/>
                <a:ea typeface="微软雅黑" panose="020B0503020204020204" charset="-122"/>
                <a:sym typeface="+mn-ea"/>
              </a:endParaRPr>
            </a:p>
            <a:p>
              <a:pPr marL="285750" indent="-285750">
                <a:spcAft>
                  <a:spcPts val="600"/>
                </a:spcAft>
                <a:buClr>
                  <a:schemeClr val="tx1"/>
                </a:buClr>
                <a:buFont typeface="Arial" panose="020B0604020202020204" pitchFamily="34" charset="0"/>
                <a:buChar char="•"/>
                <a:defRPr/>
              </a:pPr>
              <a:r>
                <a:rPr lang="en-US" altLang="zh-CN" sz="1400" dirty="0">
                  <a:latin typeface="微软雅黑" panose="020B0503020204020204" charset="-122"/>
                  <a:ea typeface="微软雅黑" panose="020B0503020204020204" charset="-122"/>
                  <a:sym typeface="+mn-ea"/>
                </a:rPr>
                <a:t>3</a:t>
              </a:r>
              <a:r>
                <a:rPr lang="zh-CN" altLang="en-US" sz="1400" dirty="0">
                  <a:latin typeface="微软雅黑" panose="020B0503020204020204" charset="-122"/>
                  <a:ea typeface="微软雅黑" panose="020B0503020204020204" charset="-122"/>
                  <a:sym typeface="+mn-ea"/>
                </a:rPr>
                <a:t>个月一针，年仅</a:t>
              </a:r>
              <a:r>
                <a:rPr lang="en-US" altLang="zh-CN" sz="1400" dirty="0">
                  <a:latin typeface="微软雅黑" panose="020B0503020204020204" charset="-122"/>
                  <a:ea typeface="微软雅黑" panose="020B0503020204020204" charset="-122"/>
                  <a:sym typeface="+mn-ea"/>
                </a:rPr>
                <a:t>4</a:t>
              </a:r>
              <a:r>
                <a:rPr lang="zh-CN" altLang="en-US" sz="1400" dirty="0">
                  <a:latin typeface="微软雅黑" panose="020B0503020204020204" charset="-122"/>
                  <a:ea typeface="微软雅黑" panose="020B0503020204020204" charset="-122"/>
                  <a:sym typeface="+mn-ea"/>
                </a:rPr>
                <a:t>次给药（首年</a:t>
              </a:r>
              <a:r>
                <a:rPr lang="en-US" altLang="zh-CN" sz="1400" dirty="0">
                  <a:latin typeface="微软雅黑" panose="020B0503020204020204" charset="-122"/>
                  <a:ea typeface="微软雅黑" panose="020B0503020204020204" charset="-122"/>
                  <a:sym typeface="+mn-ea"/>
                </a:rPr>
                <a:t>5</a:t>
              </a:r>
              <a:r>
                <a:rPr lang="zh-CN" altLang="en-US" sz="1400" dirty="0">
                  <a:latin typeface="微软雅黑" panose="020B0503020204020204" charset="-122"/>
                  <a:ea typeface="微软雅黑" panose="020B0503020204020204" charset="-122"/>
                  <a:sym typeface="+mn-ea"/>
                </a:rPr>
                <a:t>次）</a:t>
              </a:r>
              <a:endParaRPr lang="en-US" altLang="zh-CN" sz="1400" dirty="0">
                <a:latin typeface="微软雅黑" panose="020B0503020204020204" charset="-122"/>
                <a:ea typeface="微软雅黑" panose="020B0503020204020204" charset="-122"/>
                <a:sym typeface="+mn-ea"/>
              </a:endParaRPr>
            </a:p>
            <a:p>
              <a:pPr marL="285750" indent="-285750">
                <a:spcAft>
                  <a:spcPts val="600"/>
                </a:spcAft>
                <a:buClr>
                  <a:schemeClr val="tx1"/>
                </a:buClr>
                <a:buFont typeface="Arial" panose="020B0604020202020204" pitchFamily="34" charset="0"/>
                <a:buChar char="•"/>
                <a:defRPr/>
              </a:pPr>
              <a:r>
                <a:rPr lang="zh-CN" altLang="en-US" sz="1400" dirty="0">
                  <a:solidFill>
                    <a:srgbClr val="C00000"/>
                  </a:solidFill>
                  <a:latin typeface="微软雅黑" panose="020B0503020204020204" charset="-122"/>
                  <a:ea typeface="微软雅黑" panose="020B0503020204020204" charset="-122"/>
                  <a:sym typeface="+mn-ea"/>
                </a:rPr>
                <a:t>提高用药依从性</a:t>
              </a:r>
              <a:endParaRPr lang="zh-CN" altLang="en-US" sz="1400" dirty="0">
                <a:solidFill>
                  <a:srgbClr val="C00000"/>
                </a:solidFill>
                <a:latin typeface="微软雅黑" panose="020B0503020204020204" charset="-122"/>
                <a:ea typeface="微软雅黑" panose="020B0503020204020204" charset="-122"/>
                <a:sym typeface="+mn-ea"/>
              </a:endParaRPr>
            </a:p>
          </p:txBody>
        </p:sp>
      </p:grpSp>
      <p:sp>
        <p:nvSpPr>
          <p:cNvPr id="55" name="文本框 54"/>
          <p:cNvSpPr txBox="1"/>
          <p:nvPr/>
        </p:nvSpPr>
        <p:spPr>
          <a:xfrm>
            <a:off x="2027555" y="4609465"/>
            <a:ext cx="8254365" cy="368300"/>
          </a:xfrm>
          <a:prstGeom prst="rect">
            <a:avLst/>
          </a:prstGeom>
          <a:noFill/>
        </p:spPr>
        <p:txBody>
          <a:bodyPr wrap="square" rtlCol="0">
            <a:spAutoFit/>
          </a:bodyPr>
          <a:lstStyle/>
          <a:p>
            <a:r>
              <a:rPr lang="zh-CN" altLang="en-US" b="1" dirty="0">
                <a:solidFill>
                  <a:srgbClr val="C00000"/>
                </a:solidFill>
                <a:latin typeface="微软雅黑" panose="020B0503020204020204" charset="-122"/>
                <a:ea typeface="微软雅黑" panose="020B0503020204020204" charset="-122"/>
              </a:rPr>
              <a:t>依若奇单抗有效、持久、安全、便捷、提供治疗新选择，</a:t>
            </a:r>
            <a:r>
              <a:rPr lang="zh-CN" altLang="en-US" b="1" dirty="0">
                <a:solidFill>
                  <a:srgbClr val="C00000"/>
                </a:solidFill>
                <a:highlight>
                  <a:srgbClr val="000000">
                    <a:alpha val="0"/>
                  </a:srgbClr>
                </a:highlight>
                <a:latin typeface="微软雅黑" panose="020B0503020204020204" charset="-122"/>
                <a:ea typeface="微软雅黑" panose="020B0503020204020204" charset="-122"/>
              </a:rPr>
              <a:t>有效降低医保基金占用</a:t>
            </a:r>
            <a:endParaRPr lang="zh-CN" altLang="en-US" b="1" dirty="0">
              <a:solidFill>
                <a:srgbClr val="C00000"/>
              </a:solidFill>
              <a:highlight>
                <a:srgbClr val="000000">
                  <a:alpha val="0"/>
                </a:srgbClr>
              </a:highlight>
              <a:latin typeface="微软雅黑" panose="020B0503020204020204" charset="-122"/>
              <a:ea typeface="微软雅黑" panose="020B0503020204020204" charset="-122"/>
            </a:endParaRPr>
          </a:p>
        </p:txBody>
      </p:sp>
      <p:sp>
        <p:nvSpPr>
          <p:cNvPr id="60" name="下箭头 59"/>
          <p:cNvSpPr/>
          <p:nvPr/>
        </p:nvSpPr>
        <p:spPr>
          <a:xfrm>
            <a:off x="5509027" y="4371501"/>
            <a:ext cx="1276350" cy="245975"/>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57480" y="6658610"/>
            <a:ext cx="6703695" cy="213995"/>
          </a:xfrm>
          <a:prstGeom prst="rect">
            <a:avLst/>
          </a:prstGeom>
          <a:noFill/>
        </p:spPr>
        <p:txBody>
          <a:bodyPr wrap="square" rtlCol="0" anchor="t">
            <a:spAutoFit/>
          </a:bodyPr>
          <a:lstStyle/>
          <a:p>
            <a:r>
              <a:rPr lang="zh-CN" altLang="en-US" sz="800">
                <a:latin typeface="微软雅黑" panose="020B0503020204020204" charset="-122"/>
                <a:ea typeface="微软雅黑" panose="020B0503020204020204" charset="-122"/>
                <a:cs typeface="微软雅黑" panose="020B0503020204020204" charset="-122"/>
                <a:sym typeface="+mn-ea"/>
              </a:rPr>
              <a:t>1.丁晓岚. 中国皮肤性病学杂志,2010,24(07):598-601  </a:t>
            </a:r>
            <a:r>
              <a:rPr lang="en-US" altLang="zh-CN" sz="800">
                <a:latin typeface="微软雅黑" panose="020B0503020204020204" charset="-122"/>
                <a:ea typeface="微软雅黑" panose="020B0503020204020204" charset="-122"/>
                <a:cs typeface="微软雅黑" panose="020B0503020204020204" charset="-122"/>
                <a:sym typeface="+mn-ea"/>
              </a:rPr>
              <a:t>2</a:t>
            </a:r>
            <a:r>
              <a:rPr lang="zh-CN" altLang="en-US" sz="800">
                <a:latin typeface="微软雅黑" panose="020B0503020204020204" charset="-122"/>
                <a:ea typeface="微软雅黑" panose="020B0503020204020204" charset="-122"/>
                <a:cs typeface="微软雅黑" panose="020B0503020204020204" charset="-122"/>
                <a:sym typeface="+mn-ea"/>
              </a:rPr>
              <a:t>. 陈小兰.中华皮肤科杂志,2019,52(11):791-795</a:t>
            </a:r>
            <a:endParaRPr lang="zh-CN" altLang="en-US" sz="800">
              <a:latin typeface="微软雅黑" panose="020B0503020204020204" charset="-122"/>
              <a:ea typeface="微软雅黑" panose="020B0503020204020204" charset="-122"/>
              <a:cs typeface="微软雅黑" panose="020B0503020204020204" charset="-122"/>
              <a:sym typeface="+mn-ea"/>
            </a:endParaRPr>
          </a:p>
        </p:txBody>
      </p:sp>
      <p:sp>
        <p:nvSpPr>
          <p:cNvPr id="2" name="矩形 1"/>
          <p:cNvSpPr/>
          <p:nvPr/>
        </p:nvSpPr>
        <p:spPr>
          <a:xfrm>
            <a:off x="537844" y="216505"/>
            <a:ext cx="10826828" cy="432435"/>
          </a:xfrm>
          <a:prstGeom prst="rect">
            <a:avLst/>
          </a:prstGeom>
          <a:noFill/>
          <a:ln>
            <a:noFill/>
          </a:ln>
        </p:spPr>
        <p:txBody>
          <a:bodyPr vert="horz" lIns="91440" tIns="45720" rIns="91440" bIns="45720" rtlCol="0" anchor="ctr">
            <a:noAutofit/>
          </a:bodyPr>
          <a:lstStyle/>
          <a:p>
            <a:pPr>
              <a:lnSpc>
                <a:spcPct val="90000"/>
              </a:lnSpc>
              <a:spcBef>
                <a:spcPct val="0"/>
              </a:spcBef>
            </a:pPr>
            <a:r>
              <a:rPr sz="2800" b="1" dirty="0">
                <a:solidFill>
                  <a:schemeClr val="accent5">
                    <a:lumMod val="75000"/>
                  </a:schemeClr>
                </a:solidFill>
                <a:latin typeface="微软雅黑" panose="020B0503020204020204" charset="-122"/>
                <a:ea typeface="微软雅黑" panose="020B0503020204020204" charset="-122"/>
              </a:rPr>
              <a:t>银屑病患病人群广、共病风险高、经济负担沉重</a:t>
            </a:r>
            <a:endParaRPr sz="2800" b="1" dirty="0">
              <a:solidFill>
                <a:schemeClr val="accent5">
                  <a:lumMod val="75000"/>
                </a:schemeClr>
              </a:solidFill>
              <a:latin typeface="微软雅黑" panose="020B0503020204020204" charset="-122"/>
              <a:ea typeface="微软雅黑" panose="020B0503020204020204" charset="-122"/>
            </a:endParaRPr>
          </a:p>
        </p:txBody>
      </p:sp>
      <p:grpSp>
        <p:nvGrpSpPr>
          <p:cNvPr id="26" name="组合 25"/>
          <p:cNvGrpSpPr/>
          <p:nvPr/>
        </p:nvGrpSpPr>
        <p:grpSpPr>
          <a:xfrm>
            <a:off x="605155" y="3720428"/>
            <a:ext cx="2588260" cy="737235"/>
            <a:chOff x="3390385" y="3768572"/>
            <a:chExt cx="2877831" cy="737235"/>
          </a:xfrm>
          <a:solidFill>
            <a:schemeClr val="accent5">
              <a:lumMod val="40000"/>
              <a:lumOff val="60000"/>
              <a:alpha val="43000"/>
            </a:schemeClr>
          </a:solidFill>
        </p:grpSpPr>
        <p:sp>
          <p:nvSpPr>
            <p:cNvPr id="29" name="圆角矩形 22"/>
            <p:cNvSpPr/>
            <p:nvPr/>
          </p:nvSpPr>
          <p:spPr>
            <a:xfrm>
              <a:off x="3564773" y="3780668"/>
              <a:ext cx="2502652" cy="678808"/>
            </a:xfrm>
            <a:prstGeom prst="roundRect">
              <a:avLst>
                <a:gd name="adj" fmla="val 9149"/>
              </a:avLst>
            </a:prstGeom>
            <a:noFill/>
            <a:ln w="9525" cap="rnd">
              <a:solidFill>
                <a:schemeClr val="accent5">
                  <a:lumMod val="40000"/>
                  <a:lumOff val="60000"/>
                </a:schemeClr>
              </a:solid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noAutofit/>
            </a:bodyPr>
            <a:lstStyle/>
            <a:p>
              <a:pPr lvl="0" algn="just">
                <a:defRPr/>
              </a:pPr>
              <a:endParaRPr lang="zh-CN" altLang="en-US" b="1" dirty="0">
                <a:solidFill>
                  <a:srgbClr val="0070C0"/>
                </a:solidFill>
                <a:latin typeface="微软雅黑" panose="020B0503020204020204" charset="-122"/>
                <a:ea typeface="微软雅黑" panose="020B0503020204020204" charset="-122"/>
              </a:endParaRPr>
            </a:p>
          </p:txBody>
        </p:sp>
        <p:sp>
          <p:nvSpPr>
            <p:cNvPr id="45" name="文本框 44"/>
            <p:cNvSpPr txBox="1"/>
            <p:nvPr/>
          </p:nvSpPr>
          <p:spPr>
            <a:xfrm>
              <a:off x="3390385" y="3768572"/>
              <a:ext cx="2877831" cy="737235"/>
            </a:xfrm>
            <a:prstGeom prst="rect">
              <a:avLst/>
            </a:prstGeom>
            <a:noFill/>
          </p:spPr>
          <p:txBody>
            <a:bodyPr wrap="square" rtlCol="0">
              <a:spAutoFit/>
            </a:bodyPr>
            <a:lstStyle/>
            <a:p>
              <a:pPr algn="ctr"/>
              <a:r>
                <a:rPr lang="zh-CN" altLang="en-US" sz="1400" dirty="0">
                  <a:latin typeface="微软雅黑" panose="020B0503020204020204" charset="-122"/>
                  <a:ea typeface="微软雅黑" panose="020B0503020204020204" charset="-122"/>
                  <a:sym typeface="+mn-ea"/>
                </a:rPr>
                <a:t>传统治疗</a:t>
              </a:r>
              <a:endParaRPr lang="en-US" altLang="zh-CN" sz="1400" dirty="0">
                <a:latin typeface="微软雅黑" panose="020B0503020204020204" charset="-122"/>
                <a:ea typeface="微软雅黑" panose="020B0503020204020204" charset="-122"/>
              </a:endParaRPr>
            </a:p>
            <a:p>
              <a:pPr algn="ctr"/>
              <a:r>
                <a:rPr kumimoji="1" lang="zh-CN" altLang="en-US" sz="1400" dirty="0">
                  <a:latin typeface="微软雅黑" panose="020B0503020204020204" charset="-122"/>
                  <a:ea typeface="微软雅黑" panose="020B0503020204020204" charset="-122"/>
                  <a:sym typeface="+mn-ea"/>
                </a:rPr>
                <a:t>疗效、安全性</a:t>
              </a:r>
              <a:endParaRPr kumimoji="1" lang="en-US" altLang="zh-CN" sz="1400" dirty="0">
                <a:latin typeface="微软雅黑" panose="020B0503020204020204" charset="-122"/>
                <a:ea typeface="微软雅黑" panose="020B0503020204020204" charset="-122"/>
              </a:endParaRPr>
            </a:p>
            <a:p>
              <a:pPr algn="ctr"/>
              <a:r>
                <a:rPr kumimoji="1" lang="zh-CN" altLang="en-US" sz="1400" dirty="0">
                  <a:latin typeface="微软雅黑" panose="020B0503020204020204" charset="-122"/>
                  <a:ea typeface="微软雅黑" panose="020B0503020204020204" charset="-122"/>
                  <a:sym typeface="+mn-ea"/>
                </a:rPr>
                <a:t>均欠佳</a:t>
              </a:r>
              <a:endParaRPr kumimoji="1" lang="zh-CN" altLang="en-US" sz="1400" dirty="0">
                <a:latin typeface="微软雅黑" panose="020B0503020204020204" charset="-122"/>
                <a:ea typeface="微软雅黑" panose="020B0503020204020204" charset="-122"/>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624795" y="1906589"/>
            <a:ext cx="10364859" cy="2111496"/>
          </a:xfrm>
          <a:prstGeom prst="rect">
            <a:avLst/>
          </a:prstGeom>
          <a:solidFill>
            <a:schemeClr val="accent5">
              <a:lumMod val="20000"/>
              <a:lumOff val="8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AD2E8"/>
              </a:solidFill>
            </a:endParaRPr>
          </a:p>
        </p:txBody>
      </p:sp>
      <p:sp>
        <p:nvSpPr>
          <p:cNvPr id="4" name="标题 1"/>
          <p:cNvSpPr txBox="1"/>
          <p:nvPr/>
        </p:nvSpPr>
        <p:spPr>
          <a:xfrm>
            <a:off x="660088" y="129866"/>
            <a:ext cx="9235835" cy="584325"/>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chemeClr val="accent1"/>
                </a:solidFill>
                <a:latin typeface="微软雅黑" panose="020B0503020204020204" charset="-122"/>
                <a:ea typeface="微软雅黑" panose="020B0503020204020204" charset="-122"/>
              </a:rPr>
              <a:t>荟萃分析结果显示：依若奇单抗安全性优异</a:t>
            </a:r>
            <a:endParaRPr lang="zh-CN" altLang="en-US" sz="2800" b="1" dirty="0">
              <a:solidFill>
                <a:schemeClr val="accent1"/>
              </a:solidFill>
              <a:latin typeface="微软雅黑" panose="020B0503020204020204" charset="-122"/>
              <a:ea typeface="微软雅黑" panose="020B0503020204020204" charset="-122"/>
            </a:endParaRPr>
          </a:p>
        </p:txBody>
      </p:sp>
      <p:sp>
        <p:nvSpPr>
          <p:cNvPr id="17" name="文本框 16"/>
          <p:cNvSpPr txBox="1"/>
          <p:nvPr/>
        </p:nvSpPr>
        <p:spPr>
          <a:xfrm>
            <a:off x="624796" y="1534576"/>
            <a:ext cx="10364858" cy="368300"/>
          </a:xfrm>
          <a:prstGeom prst="rect">
            <a:avLst/>
          </a:prstGeom>
          <a:solidFill>
            <a:srgbClr val="0070C0"/>
          </a:solidFill>
        </p:spPr>
        <p:txBody>
          <a:bodyPr wrap="square" rtlCol="0">
            <a:spAutoFit/>
          </a:bodyPr>
          <a:lstStyle/>
          <a:p>
            <a:pPr algn="ctr"/>
            <a:r>
              <a:rPr lang="zh-CN" altLang="en-US" b="1" dirty="0">
                <a:solidFill>
                  <a:schemeClr val="bg1"/>
                </a:solidFill>
                <a:highlight>
                  <a:srgbClr val="000000">
                    <a:alpha val="0"/>
                  </a:srgbClr>
                </a:highlight>
                <a:latin typeface="微软雅黑" panose="020B0503020204020204" charset="-122"/>
                <a:ea typeface="微软雅黑" panose="020B0503020204020204" charset="-122"/>
              </a:rPr>
              <a:t>依若奇单抗各类不良事件发生率低于安慰剂，安全性优异</a:t>
            </a:r>
            <a:endParaRPr lang="zh-CN" altLang="en-US" b="1" dirty="0">
              <a:solidFill>
                <a:schemeClr val="bg1"/>
              </a:solidFill>
              <a:highlight>
                <a:srgbClr val="000000">
                  <a:alpha val="0"/>
                </a:srgbClr>
              </a:highlight>
              <a:latin typeface="微软雅黑" panose="020B0503020204020204" charset="-122"/>
              <a:ea typeface="微软雅黑" panose="020B0503020204020204" charset="-122"/>
            </a:endParaRPr>
          </a:p>
        </p:txBody>
      </p:sp>
      <p:sp>
        <p:nvSpPr>
          <p:cNvPr id="59" name="文本框 58"/>
          <p:cNvSpPr txBox="1"/>
          <p:nvPr/>
        </p:nvSpPr>
        <p:spPr>
          <a:xfrm>
            <a:off x="565411" y="1226762"/>
            <a:ext cx="5389390" cy="306705"/>
          </a:xfrm>
          <a:prstGeom prst="rect">
            <a:avLst/>
          </a:prstGeom>
          <a:noFill/>
        </p:spPr>
        <p:txBody>
          <a:bodyPr wrap="square" rtlCol="0">
            <a:spAutoFit/>
          </a:bodyPr>
          <a:lstStyle/>
          <a:p>
            <a:r>
              <a:rPr lang="zh-CN" altLang="en-US" sz="1400" dirty="0">
                <a:latin typeface="微软雅黑" panose="020B0503020204020204" charset="-122"/>
                <a:ea typeface="微软雅黑" panose="020B0503020204020204" charset="-122"/>
              </a:rPr>
              <a:t>基于依若奇</a:t>
            </a:r>
            <a:r>
              <a:rPr lang="zh-CN" altLang="en-US" sz="1400" dirty="0">
                <a:solidFill>
                  <a:schemeClr val="tx1"/>
                </a:solidFill>
                <a:latin typeface="微软雅黑" panose="020B0503020204020204" charset="-122"/>
                <a:ea typeface="微软雅黑" panose="020B0503020204020204" charset="-122"/>
              </a:rPr>
              <a:t>单抗</a:t>
            </a:r>
            <a:r>
              <a:rPr lang="en-US" altLang="zh-CN" sz="1400" dirty="0">
                <a:solidFill>
                  <a:schemeClr val="tx1"/>
                </a:solidFill>
                <a:latin typeface="微软雅黑" panose="020B0503020204020204" charset="-122"/>
                <a:ea typeface="微软雅黑" panose="020B0503020204020204" charset="-122"/>
              </a:rPr>
              <a:t>4</a:t>
            </a:r>
            <a:r>
              <a:rPr lang="zh-CN" altLang="en-US" sz="1400" dirty="0">
                <a:solidFill>
                  <a:schemeClr val="tx1"/>
                </a:solidFill>
                <a:latin typeface="微软雅黑" panose="020B0503020204020204" charset="-122"/>
                <a:ea typeface="微软雅黑" panose="020B0503020204020204" charset="-122"/>
              </a:rPr>
              <a:t>项</a:t>
            </a:r>
            <a:r>
              <a:rPr lang="zh-CN" altLang="en-US" sz="1400" dirty="0">
                <a:latin typeface="微软雅黑" panose="020B0503020204020204" charset="-122"/>
                <a:ea typeface="微软雅黑" panose="020B0503020204020204" charset="-122"/>
              </a:rPr>
              <a:t> 研究共计</a:t>
            </a:r>
            <a:r>
              <a:rPr lang="en-US" altLang="zh-CN" sz="1400" dirty="0">
                <a:solidFill>
                  <a:srgbClr val="C00000"/>
                </a:solidFill>
                <a:latin typeface="微软雅黑" panose="020B0503020204020204" charset="-122"/>
                <a:ea typeface="微软雅黑" panose="020B0503020204020204" charset="-122"/>
              </a:rPr>
              <a:t>1404</a:t>
            </a:r>
            <a:r>
              <a:rPr lang="zh-CN" altLang="en-US" sz="1400" dirty="0">
                <a:solidFill>
                  <a:srgbClr val="C00000"/>
                </a:solidFill>
                <a:latin typeface="微软雅黑" panose="020B0503020204020204" charset="-122"/>
                <a:ea typeface="微软雅黑" panose="020B0503020204020204" charset="-122"/>
              </a:rPr>
              <a:t>例 </a:t>
            </a:r>
            <a:r>
              <a:rPr lang="zh-CN" altLang="en-US" sz="1400" dirty="0">
                <a:latin typeface="微软雅黑" panose="020B0503020204020204" charset="-122"/>
                <a:ea typeface="微软雅黑" panose="020B0503020204020204" charset="-122"/>
              </a:rPr>
              <a:t>受试者的安全性荟萃分析</a:t>
            </a:r>
            <a:endParaRPr lang="zh-CN" altLang="en-US" sz="1400" i="1" u="sng" dirty="0">
              <a:latin typeface="微软雅黑" panose="020B0503020204020204" charset="-122"/>
              <a:ea typeface="微软雅黑" panose="020B0503020204020204" charset="-122"/>
            </a:endParaRPr>
          </a:p>
        </p:txBody>
      </p:sp>
      <p:sp>
        <p:nvSpPr>
          <p:cNvPr id="60" name="文本框 59"/>
          <p:cNvSpPr txBox="1"/>
          <p:nvPr/>
        </p:nvSpPr>
        <p:spPr>
          <a:xfrm>
            <a:off x="1011555" y="746760"/>
            <a:ext cx="9978100" cy="459105"/>
          </a:xfrm>
          <a:prstGeom prst="rect">
            <a:avLst/>
          </a:prstGeom>
          <a:noFill/>
        </p:spPr>
        <p:txBody>
          <a:bodyPr wrap="square" rtlCol="0">
            <a:noAutofit/>
          </a:bodyPr>
          <a:lstStyle/>
          <a:p>
            <a:r>
              <a:rPr lang="zh-CN" altLang="en-US" b="1" dirty="0">
                <a:latin typeface="微软雅黑" panose="020B0503020204020204" charset="-122"/>
                <a:ea typeface="微软雅黑" panose="020B0503020204020204" charset="-122"/>
              </a:rPr>
              <a:t>  </a:t>
            </a:r>
            <a:r>
              <a:rPr lang="zh-CN" altLang="en-US" b="1" dirty="0">
                <a:highlight>
                  <a:srgbClr val="000000">
                    <a:alpha val="0"/>
                  </a:srgbClr>
                </a:highlight>
                <a:latin typeface="微软雅黑" panose="020B0503020204020204" charset="-122"/>
                <a:ea typeface="微软雅黑" panose="020B0503020204020204" charset="-122"/>
              </a:rPr>
              <a:t>≥</a:t>
            </a:r>
            <a:r>
              <a:rPr lang="en-US" altLang="zh-CN" b="1" dirty="0">
                <a:highlight>
                  <a:srgbClr val="000000">
                    <a:alpha val="0"/>
                  </a:srgbClr>
                </a:highlight>
                <a:latin typeface="微软雅黑" panose="020B0503020204020204" charset="-122"/>
                <a:ea typeface="微软雅黑" panose="020B0503020204020204" charset="-122"/>
              </a:rPr>
              <a:t>1%</a:t>
            </a:r>
            <a:r>
              <a:rPr lang="zh-CN" altLang="en-US" b="1" dirty="0">
                <a:highlight>
                  <a:srgbClr val="000000">
                    <a:alpha val="0"/>
                  </a:srgbClr>
                </a:highlight>
                <a:latin typeface="微软雅黑" panose="020B0503020204020204" charset="-122"/>
                <a:ea typeface="微软雅黑" panose="020B0503020204020204" charset="-122"/>
              </a:rPr>
              <a:t>的不良反应</a:t>
            </a:r>
            <a:r>
              <a:rPr lang="zh-CN" altLang="en-US" b="1" dirty="0">
                <a:solidFill>
                  <a:srgbClr val="C00000"/>
                </a:solidFill>
                <a:highlight>
                  <a:srgbClr val="000000">
                    <a:alpha val="0"/>
                  </a:srgbClr>
                </a:highlight>
                <a:latin typeface="微软雅黑" panose="020B0503020204020204" charset="-122"/>
                <a:ea typeface="微软雅黑" panose="020B0503020204020204" charset="-122"/>
              </a:rPr>
              <a:t>仅包括</a:t>
            </a:r>
            <a:r>
              <a:rPr lang="zh-CN" altLang="en-US" b="1" dirty="0">
                <a:highlight>
                  <a:srgbClr val="000000">
                    <a:alpha val="0"/>
                  </a:srgbClr>
                </a:highlight>
                <a:latin typeface="微软雅黑" panose="020B0503020204020204" charset="-122"/>
                <a:ea typeface="微软雅黑" panose="020B0503020204020204" charset="-122"/>
              </a:rPr>
              <a:t>血胆红素增高（</a:t>
            </a:r>
            <a:r>
              <a:rPr lang="en-US" altLang="zh-CN" b="1" dirty="0">
                <a:highlight>
                  <a:srgbClr val="000000">
                    <a:alpha val="0"/>
                  </a:srgbClr>
                </a:highlight>
                <a:latin typeface="微软雅黑" panose="020B0503020204020204" charset="-122"/>
                <a:ea typeface="微软雅黑" panose="020B0503020204020204" charset="-122"/>
              </a:rPr>
              <a:t>4.7%</a:t>
            </a:r>
            <a:r>
              <a:rPr lang="zh-CN" altLang="en-US" b="1" dirty="0">
                <a:highlight>
                  <a:srgbClr val="000000">
                    <a:alpha val="0"/>
                  </a:srgbClr>
                </a:highlight>
                <a:latin typeface="微软雅黑" panose="020B0503020204020204" charset="-122"/>
                <a:ea typeface="微软雅黑" panose="020B0503020204020204" charset="-122"/>
              </a:rPr>
              <a:t>）、荨麻疹（</a:t>
            </a:r>
            <a:r>
              <a:rPr lang="en-US" altLang="zh-CN" b="1" dirty="0">
                <a:highlight>
                  <a:srgbClr val="000000">
                    <a:alpha val="0"/>
                  </a:srgbClr>
                </a:highlight>
                <a:latin typeface="微软雅黑" panose="020B0503020204020204" charset="-122"/>
                <a:ea typeface="微软雅黑" panose="020B0503020204020204" charset="-122"/>
              </a:rPr>
              <a:t>2.0%</a:t>
            </a:r>
            <a:r>
              <a:rPr lang="zh-CN" altLang="en-US" b="1" dirty="0">
                <a:highlight>
                  <a:srgbClr val="000000">
                    <a:alpha val="0"/>
                  </a:srgbClr>
                </a:highlight>
                <a:latin typeface="微软雅黑" panose="020B0503020204020204" charset="-122"/>
                <a:ea typeface="微软雅黑" panose="020B0503020204020204" charset="-122"/>
              </a:rPr>
              <a:t>）、湿疹（</a:t>
            </a:r>
            <a:r>
              <a:rPr lang="en-US" altLang="zh-CN" b="1" dirty="0">
                <a:highlight>
                  <a:srgbClr val="000000">
                    <a:alpha val="0"/>
                  </a:srgbClr>
                </a:highlight>
                <a:latin typeface="微软雅黑" panose="020B0503020204020204" charset="-122"/>
                <a:ea typeface="微软雅黑" panose="020B0503020204020204" charset="-122"/>
              </a:rPr>
              <a:t>1.2%</a:t>
            </a:r>
            <a:r>
              <a:rPr lang="zh-CN" altLang="en-US" b="1" dirty="0">
                <a:highlight>
                  <a:srgbClr val="000000">
                    <a:alpha val="0"/>
                  </a:srgbClr>
                </a:highlight>
                <a:latin typeface="微软雅黑" panose="020B0503020204020204" charset="-122"/>
                <a:ea typeface="微软雅黑" panose="020B0503020204020204" charset="-122"/>
              </a:rPr>
              <a:t>）</a:t>
            </a:r>
            <a:endParaRPr lang="zh-CN" altLang="en-US" b="1" dirty="0">
              <a:highlight>
                <a:srgbClr val="000000">
                  <a:alpha val="0"/>
                </a:srgbClr>
              </a:highlight>
              <a:latin typeface="微软雅黑" panose="020B0503020204020204" charset="-122"/>
              <a:ea typeface="微软雅黑" panose="020B0503020204020204" charset="-122"/>
            </a:endParaRPr>
          </a:p>
        </p:txBody>
      </p:sp>
      <p:grpSp>
        <p:nvGrpSpPr>
          <p:cNvPr id="71" name="组合 70"/>
          <p:cNvGrpSpPr/>
          <p:nvPr/>
        </p:nvGrpSpPr>
        <p:grpSpPr>
          <a:xfrm>
            <a:off x="2483066" y="2164957"/>
            <a:ext cx="2659630" cy="1165118"/>
            <a:chOff x="7989253" y="2031845"/>
            <a:chExt cx="2165693" cy="1165118"/>
          </a:xfrm>
        </p:grpSpPr>
        <p:sp>
          <p:nvSpPr>
            <p:cNvPr id="64" name="文本框 63"/>
            <p:cNvSpPr txBox="1"/>
            <p:nvPr/>
          </p:nvSpPr>
          <p:spPr>
            <a:xfrm>
              <a:off x="7999682" y="2415926"/>
              <a:ext cx="2155264" cy="369332"/>
            </a:xfrm>
            <a:prstGeom prst="rect">
              <a:avLst/>
            </a:prstGeom>
            <a:noFill/>
          </p:spPr>
          <p:txBody>
            <a:bodyPr wrap="square" rtlCol="0">
              <a:spAutoFit/>
            </a:bodyPr>
            <a:lstStyle/>
            <a:p>
              <a:pPr marL="285750" indent="-285750">
                <a:buFont typeface="Wingdings" panose="05000000000000000000" pitchFamily="2" charset="2"/>
                <a:buChar char="ü"/>
              </a:pPr>
              <a:r>
                <a:rPr lang="zh-CN" altLang="en-US" b="1" dirty="0">
                  <a:solidFill>
                    <a:schemeClr val="tx1"/>
                  </a:solidFill>
                  <a:latin typeface="微软雅黑" panose="020B0503020204020204" charset="-122"/>
                  <a:ea typeface="微软雅黑" panose="020B0503020204020204" charset="-122"/>
                </a:rPr>
                <a:t>   无活动性结核</a:t>
              </a:r>
              <a:endParaRPr lang="zh-CN" altLang="en-US" b="1" dirty="0">
                <a:solidFill>
                  <a:schemeClr val="tx1"/>
                </a:solidFill>
                <a:latin typeface="微软雅黑" panose="020B0503020204020204" charset="-122"/>
                <a:ea typeface="微软雅黑" panose="020B0503020204020204" charset="-122"/>
              </a:endParaRPr>
            </a:p>
          </p:txBody>
        </p:sp>
        <p:sp>
          <p:nvSpPr>
            <p:cNvPr id="66" name="文本框 65"/>
            <p:cNvSpPr txBox="1"/>
            <p:nvPr/>
          </p:nvSpPr>
          <p:spPr>
            <a:xfrm>
              <a:off x="7989253" y="2827631"/>
              <a:ext cx="1946296" cy="369332"/>
            </a:xfrm>
            <a:prstGeom prst="rect">
              <a:avLst/>
            </a:prstGeom>
            <a:noFill/>
          </p:spPr>
          <p:txBody>
            <a:bodyPr wrap="square" rtlCol="0">
              <a:spAutoFit/>
            </a:bodyPr>
            <a:lstStyle/>
            <a:p>
              <a:pPr marL="285750" indent="-285750">
                <a:buFont typeface="Wingdings" panose="05000000000000000000" pitchFamily="2" charset="2"/>
                <a:buChar char="ü"/>
              </a:pPr>
              <a:r>
                <a:rPr lang="zh-CN" altLang="en-US" b="1" dirty="0">
                  <a:solidFill>
                    <a:schemeClr val="tx1"/>
                  </a:solidFill>
                  <a:latin typeface="微软雅黑" panose="020B0503020204020204" charset="-122"/>
                  <a:ea typeface="微软雅黑" panose="020B0503020204020204" charset="-122"/>
                </a:rPr>
                <a:t>   无活动性乙肝</a:t>
              </a:r>
              <a:endParaRPr lang="zh-CN" altLang="en-US" b="1" dirty="0">
                <a:solidFill>
                  <a:schemeClr val="tx1"/>
                </a:solidFill>
                <a:latin typeface="微软雅黑" panose="020B0503020204020204" charset="-122"/>
                <a:ea typeface="微软雅黑" panose="020B0503020204020204" charset="-122"/>
              </a:endParaRPr>
            </a:p>
          </p:txBody>
        </p:sp>
        <p:sp>
          <p:nvSpPr>
            <p:cNvPr id="68" name="文本框 67"/>
            <p:cNvSpPr txBox="1"/>
            <p:nvPr/>
          </p:nvSpPr>
          <p:spPr>
            <a:xfrm>
              <a:off x="7999682" y="2031845"/>
              <a:ext cx="2155264" cy="369332"/>
            </a:xfrm>
            <a:prstGeom prst="rect">
              <a:avLst/>
            </a:prstGeom>
            <a:noFill/>
          </p:spPr>
          <p:txBody>
            <a:bodyPr wrap="square" rtlCol="0">
              <a:spAutoFit/>
            </a:bodyPr>
            <a:lstStyle/>
            <a:p>
              <a:pPr marL="285750" indent="-285750">
                <a:buFont typeface="Wingdings" panose="05000000000000000000" pitchFamily="2" charset="2"/>
                <a:buChar char="ü"/>
              </a:pPr>
              <a:r>
                <a:rPr lang="zh-CN" altLang="en-US" b="1" dirty="0">
                  <a:solidFill>
                    <a:schemeClr val="tx1"/>
                  </a:solidFill>
                  <a:latin typeface="微软雅黑" panose="020B0503020204020204" charset="-122"/>
                  <a:ea typeface="微软雅黑" panose="020B0503020204020204" charset="-122"/>
                </a:rPr>
                <a:t>   无严重超敏反应</a:t>
              </a:r>
              <a:endParaRPr lang="zh-CN" altLang="en-US" b="1" dirty="0">
                <a:solidFill>
                  <a:schemeClr val="tx1"/>
                </a:solidFill>
                <a:latin typeface="微软雅黑" panose="020B0503020204020204" charset="-122"/>
                <a:ea typeface="微软雅黑" panose="020B0503020204020204" charset="-122"/>
              </a:endParaRPr>
            </a:p>
          </p:txBody>
        </p:sp>
      </p:grpSp>
      <p:sp>
        <p:nvSpPr>
          <p:cNvPr id="74" name="文本框 73"/>
          <p:cNvSpPr txBox="1"/>
          <p:nvPr/>
        </p:nvSpPr>
        <p:spPr>
          <a:xfrm>
            <a:off x="565411" y="6522173"/>
            <a:ext cx="3855054" cy="276999"/>
          </a:xfrm>
          <a:prstGeom prst="rect">
            <a:avLst/>
          </a:prstGeom>
          <a:noFill/>
        </p:spPr>
        <p:txBody>
          <a:bodyPr wrap="square" rtlCol="0">
            <a:spAutoFit/>
          </a:bodyPr>
          <a:lstStyle/>
          <a:p>
            <a:r>
              <a:rPr lang="en-US" altLang="zh-CN" sz="1200" dirty="0">
                <a:solidFill>
                  <a:srgbClr val="444444"/>
                </a:solidFill>
                <a:latin typeface="微软雅黑" panose="020B0503020204020204" charset="-122"/>
                <a:ea typeface="微软雅黑" panose="020B0503020204020204" charset="-122"/>
              </a:rPr>
              <a:t>1.  </a:t>
            </a:r>
            <a:r>
              <a:rPr lang="zh-CN" altLang="en-US" sz="1200" dirty="0">
                <a:solidFill>
                  <a:srgbClr val="444444"/>
                </a:solidFill>
                <a:latin typeface="微软雅黑" panose="020B0503020204020204" charset="-122"/>
                <a:ea typeface="微软雅黑" panose="020B0503020204020204" charset="-122"/>
              </a:rPr>
              <a:t>依若奇说明书</a:t>
            </a:r>
            <a:r>
              <a:rPr lang="en-US" altLang="zh-CN" sz="1200" dirty="0">
                <a:solidFill>
                  <a:srgbClr val="444444"/>
                </a:solidFill>
                <a:latin typeface="微软雅黑" panose="020B0503020204020204" charset="-122"/>
                <a:ea typeface="微软雅黑" panose="020B0503020204020204" charset="-122"/>
              </a:rPr>
              <a:t>     2.  </a:t>
            </a:r>
            <a:r>
              <a:rPr lang="zh-CN" altLang="en-US" sz="1200" dirty="0">
                <a:solidFill>
                  <a:srgbClr val="444444"/>
                </a:solidFill>
                <a:latin typeface="微软雅黑" panose="020B0503020204020204" charset="-122"/>
                <a:ea typeface="微软雅黑" panose="020B0503020204020204" charset="-122"/>
              </a:rPr>
              <a:t>乌司奴单抗说明书（</a:t>
            </a:r>
            <a:r>
              <a:rPr lang="en-US" altLang="zh-CN" sz="1200" dirty="0">
                <a:solidFill>
                  <a:srgbClr val="444444"/>
                </a:solidFill>
                <a:latin typeface="微软雅黑" panose="020B0503020204020204" charset="-122"/>
                <a:ea typeface="微软雅黑" panose="020B0503020204020204" charset="-122"/>
              </a:rPr>
              <a:t>2025</a:t>
            </a:r>
            <a:r>
              <a:rPr lang="zh-CN" altLang="en-US" sz="1200" dirty="0">
                <a:solidFill>
                  <a:srgbClr val="444444"/>
                </a:solidFill>
                <a:latin typeface="微软雅黑" panose="020B0503020204020204" charset="-122"/>
                <a:ea typeface="微软雅黑" panose="020B0503020204020204" charset="-122"/>
              </a:rPr>
              <a:t>）</a:t>
            </a:r>
            <a:endParaRPr lang="zh-CN" altLang="en-US" sz="1200" dirty="0">
              <a:solidFill>
                <a:srgbClr val="444444"/>
              </a:solidFill>
              <a:latin typeface="微软雅黑" panose="020B0503020204020204" charset="-122"/>
              <a:ea typeface="微软雅黑" panose="020B0503020204020204" charset="-122"/>
            </a:endParaRPr>
          </a:p>
        </p:txBody>
      </p:sp>
      <p:sp>
        <p:nvSpPr>
          <p:cNvPr id="78" name="文本框 77"/>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rPr>
              <a:t>安全性</a:t>
            </a:r>
            <a:endPar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endParaRPr>
          </a:p>
        </p:txBody>
      </p:sp>
      <p:graphicFrame>
        <p:nvGraphicFramePr>
          <p:cNvPr id="11" name="表格 10"/>
          <p:cNvGraphicFramePr/>
          <p:nvPr/>
        </p:nvGraphicFramePr>
        <p:xfrm>
          <a:off x="689545" y="4154748"/>
          <a:ext cx="10337510" cy="2230762"/>
        </p:xfrm>
        <a:graphic>
          <a:graphicData uri="http://schemas.openxmlformats.org/drawingml/2006/table">
            <a:tbl>
              <a:tblPr firstRow="1">
                <a:tableStyleId>{B301B821-A1FF-4177-AEE7-76D212191A09}</a:tableStyleId>
              </a:tblPr>
              <a:tblGrid>
                <a:gridCol w="1974249"/>
                <a:gridCol w="3557060"/>
                <a:gridCol w="4806201"/>
              </a:tblGrid>
              <a:tr h="465662">
                <a:tc gridSpan="3">
                  <a:txBody>
                    <a:bodyPr/>
                    <a:lstStyle/>
                    <a:p>
                      <a:pPr indent="0" algn="ctr">
                        <a:buNone/>
                      </a:pPr>
                      <a:r>
                        <a:rPr lang="zh-CN" altLang="zh-CN" sz="1800" b="1" dirty="0">
                          <a:solidFill>
                            <a:srgbClr val="C00000"/>
                          </a:solidFill>
                          <a:latin typeface="微软雅黑" panose="020B0503020204020204" charset="-122"/>
                          <a:ea typeface="微软雅黑" panose="020B0503020204020204" charset="-122"/>
                        </a:rPr>
                        <a:t>依若</a:t>
                      </a:r>
                      <a:r>
                        <a:rPr lang="zh-CN" altLang="zh-CN" sz="1800" b="1" kern="1200" dirty="0">
                          <a:solidFill>
                            <a:srgbClr val="C00000"/>
                          </a:solidFill>
                          <a:latin typeface="微软雅黑" panose="020B0503020204020204" charset="-122"/>
                          <a:ea typeface="微软雅黑" panose="020B0503020204020204" charset="-122"/>
                          <a:cs typeface="+mn-cs"/>
                        </a:rPr>
                        <a:t>奇单抗</a:t>
                      </a:r>
                      <a:r>
                        <a:rPr lang="en-US" altLang="zh-CN" sz="1800" b="1" kern="1200" dirty="0">
                          <a:solidFill>
                            <a:srgbClr val="C00000"/>
                          </a:solidFill>
                          <a:latin typeface="微软雅黑" panose="020B0503020204020204" charset="-122"/>
                          <a:ea typeface="微软雅黑" panose="020B0503020204020204" charset="-122"/>
                          <a:cs typeface="+mn-cs"/>
                        </a:rPr>
                        <a:t> </a:t>
                      </a:r>
                      <a:r>
                        <a:rPr lang="en-US" altLang="zh-CN" sz="1800" b="1" baseline="0" dirty="0">
                          <a:solidFill>
                            <a:srgbClr val="C00000"/>
                          </a:solidFill>
                          <a:latin typeface="微软雅黑" panose="020B0503020204020204" charset="-122"/>
                          <a:ea typeface="微软雅黑" panose="020B0503020204020204" charset="-122"/>
                        </a:rPr>
                        <a:t>VS. </a:t>
                      </a:r>
                      <a:r>
                        <a:rPr lang="zh-CN" sz="1800" b="1" dirty="0">
                          <a:solidFill>
                            <a:srgbClr val="C00000"/>
                          </a:solidFill>
                          <a:latin typeface="微软雅黑" panose="020B0503020204020204" charset="-122"/>
                          <a:ea typeface="微软雅黑" panose="020B0503020204020204" charset="-122"/>
                        </a:rPr>
                        <a:t>乌司奴单抗</a:t>
                      </a:r>
                      <a:r>
                        <a:rPr lang="zh-CN" altLang="en-US" sz="1800" b="1" dirty="0">
                          <a:solidFill>
                            <a:schemeClr val="tx1"/>
                          </a:solidFill>
                          <a:latin typeface="微软雅黑" panose="020B0503020204020204" charset="-122"/>
                          <a:ea typeface="微软雅黑" panose="020B0503020204020204" charset="-122"/>
                        </a:rPr>
                        <a:t>：</a:t>
                      </a:r>
                      <a:r>
                        <a:rPr lang="zh-CN" altLang="zh-CN" sz="2000" b="1" kern="1200" dirty="0">
                          <a:solidFill>
                            <a:schemeClr val="tx1"/>
                          </a:solidFill>
                          <a:latin typeface="微软雅黑" panose="020B0503020204020204" charset="-122"/>
                          <a:ea typeface="微软雅黑" panose="020B0503020204020204" charset="-122"/>
                          <a:cs typeface="+mn-cs"/>
                        </a:rPr>
                        <a:t>依若奇单抗</a:t>
                      </a:r>
                      <a:r>
                        <a:rPr lang="zh-CN" altLang="en-US" sz="2000" b="1" kern="1200" dirty="0">
                          <a:solidFill>
                            <a:schemeClr val="tx1"/>
                          </a:solidFill>
                          <a:latin typeface="微软雅黑" panose="020B0503020204020204" charset="-122"/>
                          <a:ea typeface="微软雅黑" panose="020B0503020204020204" charset="-122"/>
                          <a:cs typeface="+mn-cs"/>
                        </a:rPr>
                        <a:t>呈现出良好的安全性</a:t>
                      </a:r>
                      <a:endParaRPr lang="zh-CN" altLang="en-US" sz="2000" b="1" kern="1200" dirty="0">
                        <a:solidFill>
                          <a:schemeClr val="tx1"/>
                        </a:solidFill>
                        <a:latin typeface="微软雅黑" panose="020B0503020204020204" charset="-122"/>
                        <a:ea typeface="微软雅黑" panose="020B0503020204020204" charset="-122"/>
                        <a:cs typeface="+mn-cs"/>
                      </a:endParaRPr>
                    </a:p>
                  </a:txBody>
                  <a:tcPr marL="68580" marR="68580" marT="12700" anchor="ctr">
                    <a:noFill/>
                  </a:tcPr>
                </a:tc>
                <a:tc hMerge="1">
                  <a:tcPr marL="68580" marR="68580" marT="12700" anchor="ctr"/>
                </a:tc>
                <a:tc hMerge="1">
                  <a:tcPr marL="68580" marR="68580" marT="12700" anchor="ctr"/>
                </a:tc>
              </a:tr>
              <a:tr h="328295">
                <a:tc>
                  <a:txBody>
                    <a:bodyPr/>
                    <a:lstStyle/>
                    <a:p>
                      <a:pPr marL="0" algn="l" defTabSz="914400" rtl="0" eaLnBrk="1" fontAlgn="ctr" latinLnBrk="0" hangingPunct="1"/>
                      <a:endParaRPr lang="zh-CN" altLang="en-US" sz="1400" b="1" kern="1200" dirty="0">
                        <a:solidFill>
                          <a:schemeClr val="dk1"/>
                        </a:solidFill>
                        <a:effectLst/>
                        <a:latin typeface="微软雅黑" panose="020B0503020204020204" charset="-122"/>
                        <a:ea typeface="微软雅黑" panose="020B0503020204020204" charset="-122"/>
                        <a:cs typeface="+mn-cs"/>
                      </a:endParaRPr>
                    </a:p>
                  </a:txBody>
                  <a:tcPr marL="68580" marR="68580" marT="12700" anchor="ct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1600" b="0" kern="1200" dirty="0">
                          <a:solidFill>
                            <a:schemeClr val="tx1"/>
                          </a:solidFill>
                          <a:effectLst/>
                          <a:latin typeface="微软雅黑" panose="020B0503020204020204" charset="-122"/>
                          <a:ea typeface="微软雅黑" panose="020B0503020204020204" charset="-122"/>
                          <a:cs typeface="+mn-cs"/>
                        </a:rPr>
                        <a:t>                  依若奇单抗</a:t>
                      </a:r>
                      <a:r>
                        <a:rPr lang="en-US" altLang="zh-CN" sz="1600" b="0" kern="1200" baseline="30000" dirty="0">
                          <a:solidFill>
                            <a:schemeClr val="tx1"/>
                          </a:solidFill>
                          <a:effectLst/>
                          <a:latin typeface="微软雅黑" panose="020B0503020204020204" charset="-122"/>
                          <a:ea typeface="微软雅黑" panose="020B0503020204020204" charset="-122"/>
                          <a:cs typeface="+mn-cs"/>
                        </a:rPr>
                        <a:t>1</a:t>
                      </a:r>
                      <a:endParaRPr lang="en-US" altLang="zh-CN" sz="1600" b="0" kern="1200" baseline="30000" dirty="0">
                        <a:solidFill>
                          <a:schemeClr val="tx1"/>
                        </a:solidFill>
                        <a:effectLst/>
                        <a:latin typeface="微软雅黑" panose="020B0503020204020204" charset="-122"/>
                        <a:ea typeface="微软雅黑" panose="020B0503020204020204" charset="-122"/>
                        <a:cs typeface="+mn-cs"/>
                      </a:endParaRPr>
                    </a:p>
                  </a:txBody>
                  <a:tcPr marL="68580" marR="68580" marT="12700" anchor="ctr">
                    <a:noFill/>
                  </a:tcPr>
                </a:tc>
                <a:tc>
                  <a:txBody>
                    <a:bodyPr/>
                    <a:lstStyle/>
                    <a:p>
                      <a:pPr algn="l" fontAlgn="ctr"/>
                      <a:r>
                        <a:rPr lang="zh-CN" altLang="en-US" sz="1600" b="0" kern="1200" dirty="0">
                          <a:solidFill>
                            <a:schemeClr val="dk1"/>
                          </a:solidFill>
                          <a:effectLst/>
                          <a:latin typeface="微软雅黑" panose="020B0503020204020204" charset="-122"/>
                          <a:ea typeface="微软雅黑" panose="020B0503020204020204" charset="-122"/>
                          <a:cs typeface="+mn-cs"/>
                        </a:rPr>
                        <a:t>               </a:t>
                      </a:r>
                      <a:r>
                        <a:rPr lang="zh-CN" altLang="en-US" sz="1600" b="0" kern="1200" baseline="0" dirty="0">
                          <a:solidFill>
                            <a:schemeClr val="dk1"/>
                          </a:solidFill>
                          <a:effectLst/>
                          <a:latin typeface="微软雅黑" panose="020B0503020204020204" charset="-122"/>
                          <a:ea typeface="微软雅黑" panose="020B0503020204020204" charset="-122"/>
                          <a:cs typeface="+mn-cs"/>
                        </a:rPr>
                        <a:t>            </a:t>
                      </a:r>
                      <a:r>
                        <a:rPr lang="zh-CN" altLang="en-US" sz="1600" b="0" kern="1200" dirty="0">
                          <a:solidFill>
                            <a:schemeClr val="dk1"/>
                          </a:solidFill>
                          <a:effectLst/>
                          <a:latin typeface="微软雅黑" panose="020B0503020204020204" charset="-122"/>
                          <a:ea typeface="微软雅黑" panose="020B0503020204020204" charset="-122"/>
                          <a:cs typeface="+mn-cs"/>
                        </a:rPr>
                        <a:t>乌司奴单抗</a:t>
                      </a:r>
                      <a:r>
                        <a:rPr lang="en-US" altLang="zh-CN" sz="1600" b="0" kern="1200" baseline="30000" dirty="0">
                          <a:solidFill>
                            <a:schemeClr val="dk1"/>
                          </a:solidFill>
                          <a:effectLst/>
                          <a:latin typeface="微软雅黑" panose="020B0503020204020204" charset="-122"/>
                          <a:ea typeface="微软雅黑" panose="020B0503020204020204" charset="-122"/>
                          <a:cs typeface="+mn-cs"/>
                        </a:rPr>
                        <a:t>2</a:t>
                      </a:r>
                      <a:endParaRPr lang="en-US" altLang="zh-CN" sz="1600" b="0" kern="1200" baseline="30000" dirty="0">
                        <a:solidFill>
                          <a:schemeClr val="dk1"/>
                        </a:solidFill>
                        <a:effectLst/>
                        <a:latin typeface="微软雅黑" panose="020B0503020204020204" charset="-122"/>
                        <a:ea typeface="微软雅黑" panose="020B0503020204020204" charset="-122"/>
                        <a:cs typeface="+mn-cs"/>
                      </a:endParaRPr>
                    </a:p>
                  </a:txBody>
                  <a:tcPr marL="68580" marR="68580" marT="12700" anchor="ctr">
                    <a:noFill/>
                  </a:tcPr>
                </a:tc>
              </a:tr>
              <a:tr h="810257">
                <a:tc>
                  <a:txBody>
                    <a:bodyPr/>
                    <a:lstStyle/>
                    <a:p>
                      <a:pPr marL="0" algn="l" defTabSz="914400" rtl="0" eaLnBrk="1" fontAlgn="ctr" latinLnBrk="0" hangingPunct="1"/>
                      <a:r>
                        <a:rPr lang="zh-CN" altLang="en-US" sz="1400" b="1" kern="1200" dirty="0">
                          <a:solidFill>
                            <a:schemeClr val="dk1"/>
                          </a:solidFill>
                          <a:effectLst/>
                          <a:latin typeface="微软雅黑" panose="020B0503020204020204" charset="-122"/>
                          <a:ea typeface="微软雅黑" panose="020B0503020204020204" charset="-122"/>
                          <a:cs typeface="+mn-cs"/>
                        </a:rPr>
                        <a:t>恶性肿瘤</a:t>
                      </a:r>
                      <a:endParaRPr lang="zh-CN" altLang="en-US" sz="1400" b="1" kern="1200" dirty="0">
                        <a:solidFill>
                          <a:schemeClr val="dk1"/>
                        </a:solidFill>
                        <a:effectLst/>
                        <a:latin typeface="微软雅黑" panose="020B0503020204020204" charset="-122"/>
                        <a:ea typeface="微软雅黑" panose="020B0503020204020204" charset="-122"/>
                        <a:cs typeface="+mn-cs"/>
                      </a:endParaRPr>
                    </a:p>
                  </a:txBody>
                  <a:tcPr marL="68580" marR="68580" marT="1270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400" b="0" kern="1200" dirty="0">
                          <a:solidFill>
                            <a:srgbClr val="0000FF"/>
                          </a:solidFill>
                          <a:effectLst/>
                          <a:latin typeface="微软雅黑" panose="020B0503020204020204" charset="-122"/>
                          <a:ea typeface="微软雅黑" panose="020B0503020204020204" charset="-122"/>
                          <a:cs typeface="+mn-cs"/>
                        </a:rPr>
                        <a:t> </a:t>
                      </a:r>
                      <a:r>
                        <a:rPr lang="en-US" altLang="zh-CN" sz="1400" b="0" kern="1200" dirty="0">
                          <a:solidFill>
                            <a:srgbClr val="FF0000"/>
                          </a:solidFill>
                          <a:effectLst/>
                          <a:latin typeface="微软雅黑" panose="020B0503020204020204" charset="-122"/>
                          <a:ea typeface="微软雅黑" panose="020B0503020204020204" charset="-122"/>
                          <a:cs typeface="+mn-cs"/>
                        </a:rPr>
                        <a:t>   </a:t>
                      </a:r>
                      <a:r>
                        <a:rPr lang="en-US" altLang="zh-CN" sz="1400" b="0" kern="1200" dirty="0">
                          <a:solidFill>
                            <a:srgbClr val="C00000"/>
                          </a:solidFill>
                          <a:effectLst/>
                          <a:latin typeface="微软雅黑" panose="020B0503020204020204" charset="-122"/>
                          <a:ea typeface="微软雅黑" panose="020B0503020204020204" charset="-122"/>
                          <a:cs typeface="+mn-cs"/>
                        </a:rPr>
                        <a:t>0.2</a:t>
                      </a:r>
                      <a:r>
                        <a:rPr lang="zh-CN" altLang="en-US" sz="1400" b="0" kern="1200" dirty="0">
                          <a:solidFill>
                            <a:srgbClr val="C00000"/>
                          </a:solidFill>
                          <a:effectLst/>
                          <a:latin typeface="微软雅黑" panose="020B0503020204020204" charset="-122"/>
                          <a:ea typeface="微软雅黑" panose="020B0503020204020204" charset="-122"/>
                          <a:cs typeface="+mn-cs"/>
                        </a:rPr>
                        <a:t>例</a:t>
                      </a:r>
                      <a:r>
                        <a:rPr lang="zh-CN" altLang="en-US" sz="1400" b="0" dirty="0">
                          <a:solidFill>
                            <a:schemeClr val="tx1"/>
                          </a:solidFill>
                          <a:effectLst/>
                          <a:latin typeface="微软雅黑" panose="020B0503020204020204" charset="-122"/>
                          <a:ea typeface="微软雅黑" panose="020B0503020204020204" charset="-122"/>
                        </a:rPr>
                        <a:t>每暴露</a:t>
                      </a:r>
                      <a:r>
                        <a:rPr lang="en-US" altLang="zh-CN" sz="1400" b="0" dirty="0">
                          <a:effectLst/>
                          <a:latin typeface="微软雅黑" panose="020B0503020204020204" charset="-122"/>
                          <a:ea typeface="微软雅黑" panose="020B0503020204020204" charset="-122"/>
                        </a:rPr>
                        <a:t>100</a:t>
                      </a:r>
                      <a:r>
                        <a:rPr lang="zh-CN" altLang="en-US" sz="1400" b="0" dirty="0">
                          <a:effectLst/>
                          <a:latin typeface="微软雅黑" panose="020B0503020204020204" charset="-122"/>
                          <a:ea typeface="微软雅黑" panose="020B0503020204020204" charset="-122"/>
                        </a:rPr>
                        <a:t>患者年</a:t>
                      </a:r>
                      <a:endParaRPr lang="en-US" altLang="zh-CN" sz="1400" b="0" dirty="0">
                        <a:effectLst/>
                        <a:latin typeface="微软雅黑" panose="020B0503020204020204" charset="-122"/>
                        <a:ea typeface="微软雅黑" panose="020B0503020204020204" charset="-122"/>
                      </a:endParaRPr>
                    </a:p>
                  </a:txBody>
                  <a:tcPr marL="68580" marR="68580" marT="12700" anchor="ctr">
                    <a:noFill/>
                  </a:tcPr>
                </a:tc>
                <a:tc>
                  <a:txBody>
                    <a:bodyPr/>
                    <a:lstStyle/>
                    <a:p>
                      <a:pPr algn="ctr" fontAlgn="ctr"/>
                      <a:r>
                        <a:rPr lang="zh-CN" altLang="en-US" sz="1400" b="0" dirty="0">
                          <a:solidFill>
                            <a:schemeClr val="tx1"/>
                          </a:solidFill>
                          <a:effectLst/>
                          <a:latin typeface="微软雅黑" panose="020B0503020204020204" charset="-122"/>
                          <a:ea typeface="微软雅黑" panose="020B0503020204020204" charset="-122"/>
                        </a:rPr>
                        <a:t>          非黑色素瘤皮肤癌：</a:t>
                      </a:r>
                      <a:r>
                        <a:rPr lang="en-US" altLang="zh-CN" sz="1400" b="0" kern="1200" dirty="0">
                          <a:solidFill>
                            <a:srgbClr val="C00000"/>
                          </a:solidFill>
                          <a:effectLst/>
                          <a:latin typeface="微软雅黑" panose="020B0503020204020204" charset="-122"/>
                          <a:ea typeface="微软雅黑" panose="020B0503020204020204" charset="-122"/>
                          <a:cs typeface="+mn-cs"/>
                        </a:rPr>
                        <a:t>0.49</a:t>
                      </a:r>
                      <a:r>
                        <a:rPr lang="zh-CN" altLang="en-US" sz="1400" b="0" kern="1200" dirty="0">
                          <a:solidFill>
                            <a:srgbClr val="C00000"/>
                          </a:solidFill>
                          <a:effectLst/>
                          <a:latin typeface="微软雅黑" panose="020B0503020204020204" charset="-122"/>
                          <a:ea typeface="微软雅黑" panose="020B0503020204020204" charset="-122"/>
                          <a:cs typeface="+mn-cs"/>
                        </a:rPr>
                        <a:t>例</a:t>
                      </a:r>
                      <a:r>
                        <a:rPr lang="zh-CN" altLang="en-US" sz="1400" b="0" dirty="0">
                          <a:solidFill>
                            <a:schemeClr val="tx1"/>
                          </a:solidFill>
                          <a:effectLst/>
                          <a:latin typeface="微软雅黑" panose="020B0503020204020204" charset="-122"/>
                          <a:ea typeface="微软雅黑" panose="020B0503020204020204" charset="-122"/>
                        </a:rPr>
                        <a:t>每</a:t>
                      </a:r>
                      <a:r>
                        <a:rPr lang="en-US" altLang="zh-CN" sz="1400" b="0" dirty="0">
                          <a:solidFill>
                            <a:schemeClr val="tx1"/>
                          </a:solidFill>
                          <a:effectLst/>
                          <a:latin typeface="微软雅黑" panose="020B0503020204020204" charset="-122"/>
                          <a:ea typeface="微软雅黑" panose="020B0503020204020204" charset="-122"/>
                        </a:rPr>
                        <a:t>100</a:t>
                      </a:r>
                      <a:r>
                        <a:rPr lang="zh-CN" altLang="en-US" sz="1400" b="0" dirty="0">
                          <a:solidFill>
                            <a:schemeClr val="tx1"/>
                          </a:solidFill>
                          <a:effectLst/>
                          <a:latin typeface="微软雅黑" panose="020B0503020204020204" charset="-122"/>
                          <a:ea typeface="微软雅黑" panose="020B0503020204020204" charset="-122"/>
                        </a:rPr>
                        <a:t>患者年</a:t>
                      </a:r>
                      <a:endParaRPr lang="zh-CN" altLang="en-US" sz="1400" b="0" kern="1200" baseline="30000" dirty="0">
                        <a:solidFill>
                          <a:schemeClr val="tx1"/>
                        </a:solidFill>
                        <a:effectLst/>
                        <a:latin typeface="微软雅黑" panose="020B0503020204020204" charset="-122"/>
                        <a:ea typeface="微软雅黑" panose="020B0503020204020204" charset="-122"/>
                      </a:endParaRPr>
                    </a:p>
                    <a:p>
                      <a:pPr algn="ctr" fontAlgn="ctr"/>
                      <a:r>
                        <a:rPr lang="zh-CN" altLang="en-US" sz="1400" b="0" dirty="0">
                          <a:solidFill>
                            <a:schemeClr val="tx1"/>
                          </a:solidFill>
                          <a:effectLst/>
                          <a:latin typeface="微软雅黑" panose="020B0503020204020204" charset="-122"/>
                          <a:ea typeface="微软雅黑" panose="020B0503020204020204" charset="-122"/>
                        </a:rPr>
                        <a:t>          除外非黑素瘤皮肤癌：</a:t>
                      </a:r>
                      <a:r>
                        <a:rPr lang="en-US" altLang="zh-CN" sz="1400" b="0" kern="1200" dirty="0">
                          <a:solidFill>
                            <a:srgbClr val="C00000"/>
                          </a:solidFill>
                          <a:effectLst/>
                          <a:latin typeface="微软雅黑" panose="020B0503020204020204" charset="-122"/>
                          <a:ea typeface="微软雅黑" panose="020B0503020204020204" charset="-122"/>
                          <a:cs typeface="+mn-cs"/>
                        </a:rPr>
                        <a:t>0.54</a:t>
                      </a:r>
                      <a:r>
                        <a:rPr lang="zh-CN" altLang="en-US" sz="1400" b="0" kern="1200" dirty="0">
                          <a:solidFill>
                            <a:srgbClr val="C00000"/>
                          </a:solidFill>
                          <a:effectLst/>
                          <a:latin typeface="微软雅黑" panose="020B0503020204020204" charset="-122"/>
                          <a:ea typeface="微软雅黑" panose="020B0503020204020204" charset="-122"/>
                          <a:cs typeface="+mn-cs"/>
                        </a:rPr>
                        <a:t>例</a:t>
                      </a:r>
                      <a:r>
                        <a:rPr lang="zh-CN" altLang="en-US" sz="1400" b="0" dirty="0">
                          <a:solidFill>
                            <a:schemeClr val="tx1"/>
                          </a:solidFill>
                          <a:effectLst/>
                          <a:latin typeface="微软雅黑" panose="020B0503020204020204" charset="-122"/>
                          <a:ea typeface="微软雅黑" panose="020B0503020204020204" charset="-122"/>
                        </a:rPr>
                        <a:t>每</a:t>
                      </a:r>
                      <a:r>
                        <a:rPr lang="en-US" altLang="zh-CN" sz="1400" b="0" dirty="0">
                          <a:solidFill>
                            <a:schemeClr val="tx1"/>
                          </a:solidFill>
                          <a:effectLst/>
                          <a:latin typeface="微软雅黑" panose="020B0503020204020204" charset="-122"/>
                          <a:ea typeface="微软雅黑" panose="020B0503020204020204" charset="-122"/>
                        </a:rPr>
                        <a:t>100</a:t>
                      </a:r>
                      <a:r>
                        <a:rPr lang="zh-CN" altLang="en-US" sz="1400" b="0" dirty="0">
                          <a:solidFill>
                            <a:schemeClr val="tx1"/>
                          </a:solidFill>
                          <a:effectLst/>
                          <a:latin typeface="微软雅黑" panose="020B0503020204020204" charset="-122"/>
                          <a:ea typeface="微软雅黑" panose="020B0503020204020204" charset="-122"/>
                        </a:rPr>
                        <a:t>患者年</a:t>
                      </a:r>
                      <a:r>
                        <a:rPr lang="en-US" altLang="zh-CN" sz="1400" b="0" kern="1200" baseline="30000" dirty="0">
                          <a:solidFill>
                            <a:schemeClr val="tx1"/>
                          </a:solidFill>
                          <a:effectLst/>
                          <a:latin typeface="微软雅黑" panose="020B0503020204020204" charset="-122"/>
                          <a:ea typeface="微软雅黑" panose="020B0503020204020204" charset="-122"/>
                        </a:rPr>
                        <a:t>      </a:t>
                      </a:r>
                      <a:endParaRPr lang="zh-CN" altLang="en-US" sz="1400" b="0" kern="1200" baseline="30000" dirty="0">
                        <a:solidFill>
                          <a:schemeClr val="tx1"/>
                        </a:solidFill>
                        <a:effectLst/>
                        <a:latin typeface="微软雅黑" panose="020B0503020204020204" charset="-122"/>
                        <a:ea typeface="微软雅黑" panose="020B0503020204020204" charset="-122"/>
                      </a:endParaRPr>
                    </a:p>
                  </a:txBody>
                  <a:tcPr marL="68580" marR="68580" marT="12700" anchor="ctr">
                    <a:noFill/>
                  </a:tcPr>
                </a:tc>
              </a:tr>
              <a:tr h="313274">
                <a:tc>
                  <a:txBody>
                    <a:bodyPr/>
                    <a:lstStyle/>
                    <a:p>
                      <a:pPr marL="0" algn="l" defTabSz="914400" rtl="0" eaLnBrk="1" fontAlgn="ctr" latinLnBrk="0" hangingPunct="1"/>
                      <a:r>
                        <a:rPr lang="zh-CN" altLang="en-US" sz="1400" b="1" kern="1200" dirty="0">
                          <a:effectLst/>
                          <a:latin typeface="微软雅黑" panose="020B0503020204020204" charset="-122"/>
                          <a:ea typeface="微软雅黑" panose="020B0503020204020204" charset="-122"/>
                        </a:rPr>
                        <a:t>机会性感染</a:t>
                      </a:r>
                      <a:endParaRPr lang="zh-CN" altLang="en-US" sz="1400" b="1" kern="1200" dirty="0">
                        <a:solidFill>
                          <a:schemeClr val="bg1"/>
                        </a:solidFill>
                        <a:effectLst/>
                        <a:latin typeface="微软雅黑" panose="020B0503020204020204" charset="-122"/>
                        <a:ea typeface="微软雅黑" panose="020B0503020204020204" charset="-122"/>
                        <a:cs typeface="+mn-cs"/>
                      </a:endParaRPr>
                    </a:p>
                  </a:txBody>
                  <a:tcPr marL="68580" marR="68580" marT="12700" anchor="ctr"/>
                </a:tc>
                <a:tc>
                  <a:txBody>
                    <a:bodyPr/>
                    <a:lstStyle/>
                    <a:p>
                      <a:pPr algn="ctr" fontAlgn="ctr"/>
                      <a:r>
                        <a:rPr lang="zh-CN" altLang="en-US" sz="1400" b="0" dirty="0">
                          <a:solidFill>
                            <a:schemeClr val="tx1"/>
                          </a:solidFill>
                          <a:effectLst/>
                          <a:latin typeface="微软雅黑" panose="020B0503020204020204" charset="-122"/>
                          <a:ea typeface="微软雅黑" panose="020B0503020204020204" charset="-122"/>
                        </a:rPr>
                        <a:t>银屑病人群：</a:t>
                      </a:r>
                      <a:r>
                        <a:rPr lang="en-US" altLang="zh-CN" sz="1400" b="0" kern="1200" dirty="0">
                          <a:solidFill>
                            <a:srgbClr val="C00000"/>
                          </a:solidFill>
                          <a:effectLst/>
                          <a:latin typeface="微软雅黑" panose="020B0503020204020204" charset="-122"/>
                          <a:ea typeface="微软雅黑" panose="020B0503020204020204" charset="-122"/>
                          <a:cs typeface="+mn-cs"/>
                        </a:rPr>
                        <a:t>2.0%</a:t>
                      </a:r>
                      <a:endParaRPr lang="en-US" altLang="zh-CN" sz="1400" b="0" kern="1200" dirty="0">
                        <a:solidFill>
                          <a:srgbClr val="C00000"/>
                        </a:solidFill>
                        <a:effectLst/>
                        <a:latin typeface="微软雅黑" panose="020B0503020204020204" charset="-122"/>
                        <a:ea typeface="微软雅黑" panose="020B0503020204020204" charset="-122"/>
                        <a:cs typeface="+mn-cs"/>
                      </a:endParaRPr>
                    </a:p>
                  </a:txBody>
                  <a:tcPr marL="68580" marR="68580" marT="0" marB="0" anchor="ctr">
                    <a:noFill/>
                  </a:tcPr>
                </a:tc>
                <a:tc>
                  <a:txBody>
                    <a:bodyPr/>
                    <a:lstStyle/>
                    <a:p>
                      <a:pPr algn="ctr" fontAlgn="ctr"/>
                      <a:r>
                        <a:rPr lang="zh-CN" altLang="en-US" sz="1400" b="0" kern="1200" dirty="0">
                          <a:solidFill>
                            <a:schemeClr val="tx1"/>
                          </a:solidFill>
                          <a:effectLst/>
                          <a:latin typeface="微软雅黑" panose="020B0503020204020204" charset="-122"/>
                          <a:ea typeface="微软雅黑" panose="020B0503020204020204" charset="-122"/>
                        </a:rPr>
                        <a:t>银屑病人群</a:t>
                      </a:r>
                      <a:r>
                        <a:rPr lang="zh-CN" altLang="en-US" sz="1400" b="0" dirty="0">
                          <a:solidFill>
                            <a:schemeClr val="tx1"/>
                          </a:solidFill>
                          <a:effectLst/>
                          <a:latin typeface="微软雅黑" panose="020B0503020204020204" charset="-122"/>
                          <a:ea typeface="微软雅黑" panose="020B0503020204020204" charset="-122"/>
                        </a:rPr>
                        <a:t>：</a:t>
                      </a:r>
                      <a:r>
                        <a:rPr lang="en-US" altLang="zh-CN" sz="1400" b="0" kern="1200" dirty="0">
                          <a:solidFill>
                            <a:srgbClr val="C00000"/>
                          </a:solidFill>
                          <a:effectLst/>
                          <a:latin typeface="微软雅黑" panose="020B0503020204020204" charset="-122"/>
                          <a:ea typeface="微软雅黑" panose="020B0503020204020204" charset="-122"/>
                          <a:cs typeface="+mn-cs"/>
                        </a:rPr>
                        <a:t>2.3%</a:t>
                      </a:r>
                      <a:endParaRPr lang="en-US" altLang="zh-CN" sz="1400" b="0" kern="1200" baseline="30000" dirty="0">
                        <a:solidFill>
                          <a:srgbClr val="C00000"/>
                        </a:solidFill>
                        <a:effectLst/>
                        <a:latin typeface="微软雅黑" panose="020B0503020204020204" charset="-122"/>
                        <a:ea typeface="微软雅黑" panose="020B0503020204020204" charset="-122"/>
                        <a:cs typeface="+mn-cs"/>
                      </a:endParaRPr>
                    </a:p>
                  </a:txBody>
                  <a:tcPr marL="68580" marR="68580" marT="0" marB="0" anchor="ctr">
                    <a:noFill/>
                  </a:tcPr>
                </a:tc>
              </a:tr>
              <a:tr h="313274">
                <a:tc>
                  <a:txBody>
                    <a:bodyPr/>
                    <a:lstStyle/>
                    <a:p>
                      <a:pPr marL="0" algn="l" defTabSz="914400" rtl="0" eaLnBrk="1" fontAlgn="ctr" latinLnBrk="0" hangingPunct="1"/>
                      <a:r>
                        <a:rPr lang="zh-CN" altLang="en-US" sz="1400" b="1" kern="1200" dirty="0">
                          <a:effectLst/>
                          <a:latin typeface="微软雅黑" panose="020B0503020204020204" charset="-122"/>
                          <a:ea typeface="微软雅黑" panose="020B0503020204020204" charset="-122"/>
                        </a:rPr>
                        <a:t>严重感染</a:t>
                      </a:r>
                      <a:endParaRPr lang="zh-CN" altLang="en-US" sz="1400" b="1" kern="1200" dirty="0">
                        <a:solidFill>
                          <a:schemeClr val="bg1"/>
                        </a:solidFill>
                        <a:effectLst/>
                        <a:latin typeface="微软雅黑" panose="020B0503020204020204" charset="-122"/>
                        <a:ea typeface="微软雅黑" panose="020B0503020204020204" charset="-122"/>
                        <a:cs typeface="+mn-cs"/>
                      </a:endParaRPr>
                    </a:p>
                  </a:txBody>
                  <a:tcPr marL="68580" marR="68580" marT="1270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400" b="0" dirty="0">
                          <a:solidFill>
                            <a:schemeClr val="tx1"/>
                          </a:solidFill>
                          <a:effectLst/>
                          <a:latin typeface="微软雅黑" panose="020B0503020204020204" charset="-122"/>
                          <a:ea typeface="微软雅黑" panose="020B0503020204020204" charset="-122"/>
                        </a:rPr>
                        <a:t> </a:t>
                      </a:r>
                      <a:r>
                        <a:rPr lang="en-US" altLang="zh-CN" sz="1400" b="0" dirty="0">
                          <a:solidFill>
                            <a:srgbClr val="C00000"/>
                          </a:solidFill>
                          <a:effectLst/>
                          <a:latin typeface="微软雅黑" panose="020B0503020204020204" charset="-122"/>
                          <a:ea typeface="微软雅黑" panose="020B0503020204020204" charset="-122"/>
                        </a:rPr>
                        <a:t>0.4</a:t>
                      </a:r>
                      <a:r>
                        <a:rPr lang="zh-CN" altLang="en-US" sz="1400" b="0" dirty="0">
                          <a:solidFill>
                            <a:srgbClr val="C00000"/>
                          </a:solidFill>
                          <a:effectLst/>
                          <a:latin typeface="微软雅黑" panose="020B0503020204020204" charset="-122"/>
                          <a:ea typeface="微软雅黑" panose="020B0503020204020204" charset="-122"/>
                        </a:rPr>
                        <a:t>例</a:t>
                      </a:r>
                      <a:r>
                        <a:rPr lang="zh-CN" altLang="en-US" sz="1400" b="0" dirty="0">
                          <a:solidFill>
                            <a:schemeClr val="tx1"/>
                          </a:solidFill>
                          <a:effectLst/>
                          <a:latin typeface="微软雅黑" panose="020B0503020204020204" charset="-122"/>
                          <a:ea typeface="微软雅黑" panose="020B0503020204020204" charset="-122"/>
                        </a:rPr>
                        <a:t>每</a:t>
                      </a:r>
                      <a:r>
                        <a:rPr lang="en-US" altLang="zh-CN" sz="1400" b="0" dirty="0">
                          <a:solidFill>
                            <a:schemeClr val="tx1"/>
                          </a:solidFill>
                          <a:effectLst/>
                          <a:latin typeface="微软雅黑" panose="020B0503020204020204" charset="-122"/>
                          <a:ea typeface="微软雅黑" panose="020B0503020204020204" charset="-122"/>
                        </a:rPr>
                        <a:t>100</a:t>
                      </a:r>
                      <a:r>
                        <a:rPr lang="zh-CN" altLang="en-US" sz="1400" b="0" dirty="0">
                          <a:solidFill>
                            <a:schemeClr val="tx1"/>
                          </a:solidFill>
                          <a:effectLst/>
                          <a:latin typeface="微软雅黑" panose="020B0503020204020204" charset="-122"/>
                          <a:ea typeface="微软雅黑" panose="020B0503020204020204" charset="-122"/>
                        </a:rPr>
                        <a:t>患</a:t>
                      </a:r>
                      <a:r>
                        <a:rPr lang="zh-CN" altLang="en-US" sz="1400" b="0" dirty="0">
                          <a:effectLst/>
                          <a:latin typeface="微软雅黑" panose="020B0503020204020204" charset="-122"/>
                          <a:ea typeface="微软雅黑" panose="020B0503020204020204" charset="-122"/>
                        </a:rPr>
                        <a:t>者年</a:t>
                      </a:r>
                      <a:endParaRPr lang="zh-CN" altLang="en-US" sz="1400" b="0" dirty="0">
                        <a:solidFill>
                          <a:schemeClr val="tx1"/>
                        </a:solidFill>
                        <a:effectLst/>
                        <a:latin typeface="微软雅黑" panose="020B0503020204020204" charset="-122"/>
                        <a:ea typeface="微软雅黑" panose="020B0503020204020204" charset="-122"/>
                      </a:endParaRPr>
                    </a:p>
                  </a:txBody>
                  <a:tcPr marL="68580" marR="6858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400" b="0" dirty="0">
                          <a:solidFill>
                            <a:schemeClr val="tx1"/>
                          </a:solidFill>
                          <a:effectLst/>
                          <a:latin typeface="微软雅黑" panose="020B0503020204020204" charset="-122"/>
                          <a:ea typeface="微软雅黑" panose="020B0503020204020204" charset="-122"/>
                        </a:rPr>
                        <a:t> </a:t>
                      </a:r>
                      <a:r>
                        <a:rPr lang="en-US" altLang="zh-CN" sz="1400" b="0" dirty="0">
                          <a:solidFill>
                            <a:srgbClr val="C00000"/>
                          </a:solidFill>
                          <a:effectLst/>
                          <a:latin typeface="微软雅黑" panose="020B0503020204020204" charset="-122"/>
                          <a:ea typeface="微软雅黑" panose="020B0503020204020204" charset="-122"/>
                        </a:rPr>
                        <a:t>2</a:t>
                      </a:r>
                      <a:r>
                        <a:rPr lang="zh-CN" altLang="en-US" sz="1400" b="0" dirty="0">
                          <a:solidFill>
                            <a:srgbClr val="C00000"/>
                          </a:solidFill>
                          <a:effectLst/>
                          <a:latin typeface="微软雅黑" panose="020B0503020204020204" charset="-122"/>
                          <a:ea typeface="微软雅黑" panose="020B0503020204020204" charset="-122"/>
                        </a:rPr>
                        <a:t>例</a:t>
                      </a:r>
                      <a:r>
                        <a:rPr lang="zh-CN" altLang="en-US" sz="1400" b="0" dirty="0">
                          <a:solidFill>
                            <a:schemeClr val="tx1"/>
                          </a:solidFill>
                          <a:effectLst/>
                          <a:latin typeface="微软雅黑" panose="020B0503020204020204" charset="-122"/>
                          <a:ea typeface="微软雅黑" panose="020B0503020204020204" charset="-122"/>
                        </a:rPr>
                        <a:t>每</a:t>
                      </a:r>
                      <a:r>
                        <a:rPr lang="en-US" altLang="zh-CN" sz="1400" b="0" dirty="0">
                          <a:solidFill>
                            <a:schemeClr val="tx1"/>
                          </a:solidFill>
                          <a:effectLst/>
                          <a:latin typeface="微软雅黑" panose="020B0503020204020204" charset="-122"/>
                          <a:ea typeface="微软雅黑" panose="020B0503020204020204" charset="-122"/>
                        </a:rPr>
                        <a:t>100</a:t>
                      </a:r>
                      <a:r>
                        <a:rPr lang="zh-CN" altLang="en-US" sz="1400" b="0" dirty="0">
                          <a:solidFill>
                            <a:schemeClr val="tx1"/>
                          </a:solidFill>
                          <a:effectLst/>
                          <a:latin typeface="微软雅黑" panose="020B0503020204020204" charset="-122"/>
                          <a:ea typeface="微软雅黑" panose="020B0503020204020204" charset="-122"/>
                        </a:rPr>
                        <a:t>患者年</a:t>
                      </a:r>
                      <a:endParaRPr lang="zh-CN" altLang="en-US" sz="1400" b="0" kern="1200" baseline="30000" dirty="0">
                        <a:solidFill>
                          <a:schemeClr val="tx1"/>
                        </a:solidFill>
                        <a:effectLst/>
                        <a:latin typeface="微软雅黑" panose="020B0503020204020204" charset="-122"/>
                        <a:ea typeface="微软雅黑" panose="020B0503020204020204" charset="-122"/>
                        <a:cs typeface="+mn-cs"/>
                      </a:endParaRPr>
                    </a:p>
                  </a:txBody>
                  <a:tcPr marL="68580" marR="68580" marT="0" marB="0" anchor="ctr">
                    <a:noFill/>
                  </a:tcPr>
                </a:tc>
              </a:tr>
            </a:tbl>
          </a:graphicData>
        </a:graphic>
      </p:graphicFrame>
      <p:sp>
        <p:nvSpPr>
          <p:cNvPr id="50" name="contract_283134"/>
          <p:cNvSpPr/>
          <p:nvPr/>
        </p:nvSpPr>
        <p:spPr>
          <a:xfrm>
            <a:off x="689545" y="792264"/>
            <a:ext cx="302053" cy="352282"/>
          </a:xfrm>
          <a:custGeom>
            <a:avLst/>
            <a:gdLst>
              <a:gd name="connsiteX0" fmla="*/ 84820 w 494593"/>
              <a:gd name="connsiteY0" fmla="*/ 451478 h 606722"/>
              <a:gd name="connsiteX1" fmla="*/ 190739 w 494593"/>
              <a:gd name="connsiteY1" fmla="*/ 451478 h 606722"/>
              <a:gd name="connsiteX2" fmla="*/ 190739 w 494593"/>
              <a:gd name="connsiteY2" fmla="*/ 493888 h 606722"/>
              <a:gd name="connsiteX3" fmla="*/ 84820 w 494593"/>
              <a:gd name="connsiteY3" fmla="*/ 493888 h 606722"/>
              <a:gd name="connsiteX4" fmla="*/ 355918 w 494593"/>
              <a:gd name="connsiteY4" fmla="*/ 319027 h 606722"/>
              <a:gd name="connsiteX5" fmla="*/ 409844 w 494593"/>
              <a:gd name="connsiteY5" fmla="*/ 372893 h 606722"/>
              <a:gd name="connsiteX6" fmla="*/ 288556 w 494593"/>
              <a:gd name="connsiteY6" fmla="*/ 493959 h 606722"/>
              <a:gd name="connsiteX7" fmla="*/ 235609 w 494593"/>
              <a:gd name="connsiteY7" fmla="*/ 493070 h 606722"/>
              <a:gd name="connsiteX8" fmla="*/ 234630 w 494593"/>
              <a:gd name="connsiteY8" fmla="*/ 440093 h 606722"/>
              <a:gd name="connsiteX9" fmla="*/ 84820 w 494593"/>
              <a:gd name="connsiteY9" fmla="*/ 211626 h 606722"/>
              <a:gd name="connsiteX10" fmla="*/ 409774 w 494593"/>
              <a:gd name="connsiteY10" fmla="*/ 211626 h 606722"/>
              <a:gd name="connsiteX11" fmla="*/ 409774 w 494593"/>
              <a:gd name="connsiteY11" fmla="*/ 253965 h 606722"/>
              <a:gd name="connsiteX12" fmla="*/ 84820 w 494593"/>
              <a:gd name="connsiteY12" fmla="*/ 253965 h 606722"/>
              <a:gd name="connsiteX13" fmla="*/ 84820 w 494593"/>
              <a:gd name="connsiteY13" fmla="*/ 127018 h 606722"/>
              <a:gd name="connsiteX14" fmla="*/ 282615 w 494593"/>
              <a:gd name="connsiteY14" fmla="*/ 127018 h 606722"/>
              <a:gd name="connsiteX15" fmla="*/ 282615 w 494593"/>
              <a:gd name="connsiteY15" fmla="*/ 169287 h 606722"/>
              <a:gd name="connsiteX16" fmla="*/ 84820 w 494593"/>
              <a:gd name="connsiteY16" fmla="*/ 169287 h 606722"/>
              <a:gd name="connsiteX17" fmla="*/ 367407 w 494593"/>
              <a:gd name="connsiteY17" fmla="*/ 72252 h 606722"/>
              <a:gd name="connsiteX18" fmla="*/ 367407 w 494593"/>
              <a:gd name="connsiteY18" fmla="*/ 126996 h 606722"/>
              <a:gd name="connsiteX19" fmla="*/ 422233 w 494593"/>
              <a:gd name="connsiteY19" fmla="*/ 126996 h 606722"/>
              <a:gd name="connsiteX20" fmla="*/ 42366 w 494593"/>
              <a:gd name="connsiteY20" fmla="*/ 42302 h 606722"/>
              <a:gd name="connsiteX21" fmla="*/ 42366 w 494593"/>
              <a:gd name="connsiteY21" fmla="*/ 564331 h 606722"/>
              <a:gd name="connsiteX22" fmla="*/ 452138 w 494593"/>
              <a:gd name="connsiteY22" fmla="*/ 564331 h 606722"/>
              <a:gd name="connsiteX23" fmla="*/ 452138 w 494593"/>
              <a:gd name="connsiteY23" fmla="*/ 169299 h 606722"/>
              <a:gd name="connsiteX24" fmla="*/ 325041 w 494593"/>
              <a:gd name="connsiteY24" fmla="*/ 169299 h 606722"/>
              <a:gd name="connsiteX25" fmla="*/ 325041 w 494593"/>
              <a:gd name="connsiteY25" fmla="*/ 42302 h 606722"/>
              <a:gd name="connsiteX26" fmla="*/ 0 w 494593"/>
              <a:gd name="connsiteY26" fmla="*/ 0 h 606722"/>
              <a:gd name="connsiteX27" fmla="*/ 354946 w 494593"/>
              <a:gd name="connsiteY27" fmla="*/ 0 h 606722"/>
              <a:gd name="connsiteX28" fmla="*/ 494593 w 494593"/>
              <a:gd name="connsiteY28" fmla="*/ 139350 h 606722"/>
              <a:gd name="connsiteX29" fmla="*/ 494593 w 494593"/>
              <a:gd name="connsiteY29" fmla="*/ 606722 h 606722"/>
              <a:gd name="connsiteX30" fmla="*/ 0 w 494593"/>
              <a:gd name="connsiteY30" fmla="*/ 606722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4593" h="606722">
                <a:moveTo>
                  <a:pt x="84820" y="451478"/>
                </a:moveTo>
                <a:lnTo>
                  <a:pt x="190739" y="451478"/>
                </a:lnTo>
                <a:lnTo>
                  <a:pt x="190739" y="493888"/>
                </a:lnTo>
                <a:lnTo>
                  <a:pt x="84820" y="493888"/>
                </a:lnTo>
                <a:close/>
                <a:moveTo>
                  <a:pt x="355918" y="319027"/>
                </a:moveTo>
                <a:lnTo>
                  <a:pt x="409844" y="372893"/>
                </a:lnTo>
                <a:lnTo>
                  <a:pt x="288556" y="493959"/>
                </a:lnTo>
                <a:lnTo>
                  <a:pt x="235609" y="493070"/>
                </a:lnTo>
                <a:lnTo>
                  <a:pt x="234630" y="440093"/>
                </a:lnTo>
                <a:close/>
                <a:moveTo>
                  <a:pt x="84820" y="211626"/>
                </a:moveTo>
                <a:lnTo>
                  <a:pt x="409774" y="211626"/>
                </a:lnTo>
                <a:lnTo>
                  <a:pt x="409774" y="253965"/>
                </a:lnTo>
                <a:lnTo>
                  <a:pt x="84820" y="253965"/>
                </a:lnTo>
                <a:close/>
                <a:moveTo>
                  <a:pt x="84820" y="127018"/>
                </a:moveTo>
                <a:lnTo>
                  <a:pt x="282615" y="127018"/>
                </a:lnTo>
                <a:lnTo>
                  <a:pt x="282615" y="169287"/>
                </a:lnTo>
                <a:lnTo>
                  <a:pt x="84820" y="169287"/>
                </a:lnTo>
                <a:close/>
                <a:moveTo>
                  <a:pt x="367407" y="72252"/>
                </a:moveTo>
                <a:lnTo>
                  <a:pt x="367407" y="126996"/>
                </a:lnTo>
                <a:lnTo>
                  <a:pt x="422233" y="126996"/>
                </a:lnTo>
                <a:close/>
                <a:moveTo>
                  <a:pt x="42366" y="42302"/>
                </a:moveTo>
                <a:lnTo>
                  <a:pt x="42366" y="564331"/>
                </a:lnTo>
                <a:lnTo>
                  <a:pt x="452138" y="564331"/>
                </a:lnTo>
                <a:lnTo>
                  <a:pt x="452138" y="169299"/>
                </a:lnTo>
                <a:lnTo>
                  <a:pt x="325041" y="169299"/>
                </a:lnTo>
                <a:lnTo>
                  <a:pt x="325041" y="42302"/>
                </a:lnTo>
                <a:close/>
                <a:moveTo>
                  <a:pt x="0" y="0"/>
                </a:moveTo>
                <a:lnTo>
                  <a:pt x="354946" y="0"/>
                </a:lnTo>
                <a:lnTo>
                  <a:pt x="494593" y="139350"/>
                </a:lnTo>
                <a:lnTo>
                  <a:pt x="494593" y="606722"/>
                </a:lnTo>
                <a:lnTo>
                  <a:pt x="0" y="6067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文本框 35"/>
          <p:cNvSpPr txBox="1"/>
          <p:nvPr/>
        </p:nvSpPr>
        <p:spPr>
          <a:xfrm>
            <a:off x="2482794" y="3433086"/>
            <a:ext cx="8792509" cy="368300"/>
          </a:xfrm>
          <a:prstGeom prst="rect">
            <a:avLst/>
          </a:prstGeom>
          <a:noFill/>
        </p:spPr>
        <p:txBody>
          <a:bodyPr wrap="square" rtlCol="0">
            <a:spAutoFit/>
          </a:bodyPr>
          <a:lstStyle/>
          <a:p>
            <a:pPr marL="285750" indent="-285750">
              <a:buFont typeface="Wingdings" panose="05000000000000000000" pitchFamily="2" charset="2"/>
              <a:buChar char="ü"/>
            </a:pPr>
            <a:r>
              <a:rPr lang="en-US" altLang="zh-CN"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对比安慰剂</a:t>
            </a:r>
            <a:r>
              <a:rPr lang="en-US" altLang="zh-CN" b="1" dirty="0">
                <a:latin typeface="微软雅黑" panose="020B0503020204020204" charset="-122"/>
                <a:ea typeface="微软雅黑" panose="020B0503020204020204" charset="-122"/>
              </a:rPr>
              <a:t>3</a:t>
            </a:r>
            <a:r>
              <a:rPr lang="zh-CN" altLang="en-US" b="1" dirty="0">
                <a:latin typeface="微软雅黑" panose="020B0503020204020204" charset="-122"/>
                <a:ea typeface="微软雅黑" panose="020B0503020204020204" charset="-122"/>
              </a:rPr>
              <a:t>级及以上不良事件发生率低</a:t>
            </a:r>
            <a:r>
              <a:rPr lang="zh-CN" altLang="en-US" sz="1400" b="1" dirty="0">
                <a:latin typeface="微软雅黑" panose="020B0503020204020204" charset="-122"/>
                <a:ea typeface="微软雅黑" panose="020B0503020204020204" charset="-122"/>
              </a:rPr>
              <a:t>（依若奇单抗</a:t>
            </a:r>
            <a:r>
              <a:rPr lang="en-US" altLang="zh-CN" sz="1400" b="1" dirty="0">
                <a:latin typeface="微软雅黑" panose="020B0503020204020204" charset="-122"/>
                <a:ea typeface="微软雅黑" panose="020B0503020204020204" charset="-122"/>
              </a:rPr>
              <a:t>0.3% vs </a:t>
            </a:r>
            <a:r>
              <a:rPr lang="zh-CN" altLang="en-US" sz="1400" b="1" dirty="0">
                <a:latin typeface="微软雅黑" panose="020B0503020204020204" charset="-122"/>
                <a:ea typeface="微软雅黑" panose="020B0503020204020204" charset="-122"/>
              </a:rPr>
              <a:t>安慰剂</a:t>
            </a:r>
            <a:r>
              <a:rPr lang="en-US" altLang="zh-CN" sz="1400" b="1" dirty="0">
                <a:latin typeface="微软雅黑" panose="020B0503020204020204" charset="-122"/>
                <a:ea typeface="微软雅黑" panose="020B0503020204020204" charset="-122"/>
              </a:rPr>
              <a:t>1.4%</a:t>
            </a:r>
            <a:r>
              <a:rPr lang="zh-CN" altLang="en-US" sz="1400" b="1" dirty="0">
                <a:latin typeface="微软雅黑" panose="020B0503020204020204" charset="-122"/>
                <a:ea typeface="微软雅黑" panose="020B0503020204020204" charset="-122"/>
              </a:rPr>
              <a:t>）</a:t>
            </a:r>
            <a:endParaRPr lang="zh-CN" altLang="en-US" sz="1400" b="1" dirty="0">
              <a:latin typeface="微软雅黑" panose="020B0503020204020204"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46" name="矩形 45"/>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6655460" y="1820432"/>
            <a:ext cx="5117340" cy="3947373"/>
          </a:xfrm>
          <a:prstGeom prst="rect">
            <a:avLst/>
          </a:prstGeom>
          <a:solidFill>
            <a:schemeClr val="accent5">
              <a:lumMod val="20000"/>
              <a:lumOff val="8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rPr>
              <a:t>有效性</a:t>
            </a:r>
            <a:endPar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 name="矩形 5"/>
          <p:cNvSpPr/>
          <p:nvPr/>
        </p:nvSpPr>
        <p:spPr>
          <a:xfrm>
            <a:off x="587539" y="383270"/>
            <a:ext cx="9254326" cy="521970"/>
          </a:xfrm>
          <a:prstGeom prst="rect">
            <a:avLst/>
          </a:prstGeom>
          <a:ln>
            <a:noFill/>
          </a:ln>
        </p:spPr>
        <p:txBody>
          <a:bodyPr wrap="square">
            <a:spAutoFit/>
          </a:bodyPr>
          <a:lstStyle/>
          <a:p>
            <a:r>
              <a:rPr lang="zh-CN" altLang="en-US" sz="2800" b="1" dirty="0">
                <a:solidFill>
                  <a:schemeClr val="accent1"/>
                </a:solidFill>
                <a:latin typeface="微软雅黑" panose="020B0503020204020204" charset="-122"/>
                <a:ea typeface="微软雅黑" panose="020B0503020204020204" charset="-122"/>
                <a:sym typeface="+mn-ea"/>
              </a:rPr>
              <a:t>依若奇单抗短期强效清除皮损，长期疗效稳定维持</a:t>
            </a:r>
            <a:endParaRPr lang="zh-CN" altLang="en-US" sz="2800" b="1" dirty="0">
              <a:solidFill>
                <a:schemeClr val="accent1"/>
              </a:solidFill>
              <a:latin typeface="微软雅黑" panose="020B0503020204020204" charset="-122"/>
              <a:ea typeface="微软雅黑" panose="020B0503020204020204" charset="-122"/>
              <a:sym typeface="+mn-ea"/>
            </a:endParaRPr>
          </a:p>
        </p:txBody>
      </p:sp>
      <p:grpSp>
        <p:nvGrpSpPr>
          <p:cNvPr id="43" name="组合 42"/>
          <p:cNvGrpSpPr/>
          <p:nvPr/>
        </p:nvGrpSpPr>
        <p:grpSpPr>
          <a:xfrm>
            <a:off x="527049" y="1972909"/>
            <a:ext cx="6128386" cy="3844782"/>
            <a:chOff x="596254" y="1609058"/>
            <a:chExt cx="6729447" cy="3896830"/>
          </a:xfrm>
        </p:grpSpPr>
        <p:grpSp>
          <p:nvGrpSpPr>
            <p:cNvPr id="37" name="组合 36"/>
            <p:cNvGrpSpPr/>
            <p:nvPr/>
          </p:nvGrpSpPr>
          <p:grpSpPr>
            <a:xfrm>
              <a:off x="596254" y="1609058"/>
              <a:ext cx="6729447" cy="3896830"/>
              <a:chOff x="297168" y="2033282"/>
              <a:chExt cx="6729447" cy="3896830"/>
            </a:xfrm>
          </p:grpSpPr>
          <p:pic>
            <p:nvPicPr>
              <p:cNvPr id="23" name="图片 22"/>
              <p:cNvPicPr>
                <a:picLocks noChangeAspect="1"/>
              </p:cNvPicPr>
              <p:nvPr/>
            </p:nvPicPr>
            <p:blipFill>
              <a:blip r:embed="rId1"/>
              <a:stretch>
                <a:fillRect/>
              </a:stretch>
            </p:blipFill>
            <p:spPr>
              <a:xfrm>
                <a:off x="3471134" y="2323439"/>
                <a:ext cx="3351874" cy="3273276"/>
              </a:xfrm>
              <a:prstGeom prst="rect">
                <a:avLst/>
              </a:prstGeom>
            </p:spPr>
          </p:pic>
          <p:grpSp>
            <p:nvGrpSpPr>
              <p:cNvPr id="31" name="组合 30"/>
              <p:cNvGrpSpPr/>
              <p:nvPr/>
            </p:nvGrpSpPr>
            <p:grpSpPr>
              <a:xfrm>
                <a:off x="297168" y="2033282"/>
                <a:ext cx="6729447" cy="3579279"/>
                <a:chOff x="491539" y="1517834"/>
                <a:chExt cx="6729447" cy="3579279"/>
              </a:xfrm>
            </p:grpSpPr>
            <p:grpSp>
              <p:nvGrpSpPr>
                <p:cNvPr id="30" name="组合 29"/>
                <p:cNvGrpSpPr/>
                <p:nvPr/>
              </p:nvGrpSpPr>
              <p:grpSpPr>
                <a:xfrm>
                  <a:off x="491539" y="1854940"/>
                  <a:ext cx="3204650" cy="3242173"/>
                  <a:chOff x="518622" y="2270153"/>
                  <a:chExt cx="3204650" cy="3242173"/>
                </a:xfrm>
              </p:grpSpPr>
              <p:pic>
                <p:nvPicPr>
                  <p:cNvPr id="15" name="图片 14"/>
                  <p:cNvPicPr>
                    <a:picLocks noChangeAspect="1"/>
                  </p:cNvPicPr>
                  <p:nvPr/>
                </p:nvPicPr>
                <p:blipFill>
                  <a:blip r:embed="rId2"/>
                  <a:stretch>
                    <a:fillRect/>
                  </a:stretch>
                </p:blipFill>
                <p:spPr>
                  <a:xfrm>
                    <a:off x="518622" y="2270153"/>
                    <a:ext cx="3204650" cy="3242173"/>
                  </a:xfrm>
                  <a:prstGeom prst="rect">
                    <a:avLst/>
                  </a:prstGeom>
                </p:spPr>
              </p:pic>
              <p:sp>
                <p:nvSpPr>
                  <p:cNvPr id="16" name="文本框 15"/>
                  <p:cNvSpPr txBox="1"/>
                  <p:nvPr/>
                </p:nvSpPr>
                <p:spPr>
                  <a:xfrm>
                    <a:off x="1267863" y="2461739"/>
                    <a:ext cx="1170834" cy="374332"/>
                  </a:xfrm>
                  <a:prstGeom prst="rect">
                    <a:avLst/>
                  </a:prstGeom>
                  <a:solidFill>
                    <a:schemeClr val="bg1"/>
                  </a:solidFill>
                </p:spPr>
                <p:txBody>
                  <a:bodyPr wrap="square" rtlCol="0">
                    <a:spAutoFit/>
                  </a:bodyPr>
                  <a:lstStyle/>
                  <a:p>
                    <a:r>
                      <a:rPr lang="en-US" altLang="zh-CN" b="1" dirty="0">
                        <a:solidFill>
                          <a:srgbClr val="C00000"/>
                        </a:solidFill>
                        <a:latin typeface="微软雅黑" panose="020B0503020204020204" charset="-122"/>
                        <a:ea typeface="微软雅黑" panose="020B0503020204020204" charset="-122"/>
                      </a:rPr>
                      <a:t>79.4%</a:t>
                    </a:r>
                    <a:endParaRPr lang="en-US" altLang="zh-CN" b="1" dirty="0">
                      <a:solidFill>
                        <a:srgbClr val="C00000"/>
                      </a:solidFill>
                      <a:latin typeface="微软雅黑" panose="020B0503020204020204" charset="-122"/>
                      <a:ea typeface="微软雅黑" panose="020B0503020204020204" charset="-122"/>
                    </a:endParaRPr>
                  </a:p>
                </p:txBody>
              </p:sp>
              <p:sp>
                <p:nvSpPr>
                  <p:cNvPr id="17" name="文本框 16"/>
                  <p:cNvSpPr txBox="1"/>
                  <p:nvPr/>
                </p:nvSpPr>
                <p:spPr>
                  <a:xfrm>
                    <a:off x="2586656" y="4653300"/>
                    <a:ext cx="910607" cy="342672"/>
                  </a:xfrm>
                  <a:prstGeom prst="rect">
                    <a:avLst/>
                  </a:prstGeom>
                  <a:solidFill>
                    <a:schemeClr val="bg1"/>
                  </a:solidFill>
                </p:spPr>
                <p:txBody>
                  <a:bodyPr wrap="square" rtlCol="0">
                    <a:spAutoFit/>
                  </a:bodyPr>
                  <a:lstStyle/>
                  <a:p>
                    <a:r>
                      <a:rPr lang="en-US" altLang="zh-CN" sz="1400" b="1" dirty="0">
                        <a:solidFill>
                          <a:schemeClr val="tx1"/>
                        </a:solidFill>
                        <a:latin typeface="微软雅黑" panose="020B0503020204020204" charset="-122"/>
                        <a:ea typeface="微软雅黑" panose="020B0503020204020204" charset="-122"/>
                      </a:rPr>
                      <a:t>16.5%</a:t>
                    </a:r>
                    <a:endParaRPr lang="en-US" altLang="zh-CN" sz="1400" b="1" dirty="0">
                      <a:solidFill>
                        <a:schemeClr val="tx1"/>
                      </a:solidFill>
                      <a:latin typeface="微软雅黑" panose="020B0503020204020204" charset="-122"/>
                      <a:ea typeface="微软雅黑" panose="020B0503020204020204" charset="-122"/>
                    </a:endParaRPr>
                  </a:p>
                </p:txBody>
              </p:sp>
            </p:grpSp>
            <p:sp>
              <p:nvSpPr>
                <p:cNvPr id="19" name="文本框 18"/>
                <p:cNvSpPr txBox="1"/>
                <p:nvPr/>
              </p:nvSpPr>
              <p:spPr>
                <a:xfrm>
                  <a:off x="5725604" y="4324363"/>
                  <a:ext cx="985385" cy="342672"/>
                </a:xfrm>
                <a:prstGeom prst="rect">
                  <a:avLst/>
                </a:prstGeom>
                <a:solidFill>
                  <a:schemeClr val="bg1"/>
                </a:solidFill>
              </p:spPr>
              <p:txBody>
                <a:bodyPr wrap="square" rtlCol="0">
                  <a:spAutoFit/>
                </a:bodyPr>
                <a:lstStyle/>
                <a:p>
                  <a:r>
                    <a:rPr lang="en-US" altLang="zh-CN" sz="1400" b="1" dirty="0">
                      <a:solidFill>
                        <a:schemeClr val="tx1"/>
                      </a:solidFill>
                      <a:latin typeface="微软雅黑" panose="020B0503020204020204" charset="-122"/>
                      <a:ea typeface="微软雅黑" panose="020B0503020204020204" charset="-122"/>
                    </a:rPr>
                    <a:t>11.7%</a:t>
                  </a:r>
                  <a:endParaRPr lang="en-US" altLang="zh-CN" sz="1400" b="1" dirty="0">
                    <a:solidFill>
                      <a:schemeClr val="tx1"/>
                    </a:solidFill>
                    <a:latin typeface="微软雅黑" panose="020B0503020204020204" charset="-122"/>
                    <a:ea typeface="微软雅黑" panose="020B0503020204020204" charset="-122"/>
                  </a:endParaRPr>
                </a:p>
              </p:txBody>
            </p:sp>
            <p:sp>
              <p:nvSpPr>
                <p:cNvPr id="21" name="文本框 20"/>
                <p:cNvSpPr txBox="1"/>
                <p:nvPr/>
              </p:nvSpPr>
              <p:spPr>
                <a:xfrm>
                  <a:off x="775297" y="1517834"/>
                  <a:ext cx="3486430" cy="365563"/>
                </a:xfrm>
                <a:prstGeom prst="rect">
                  <a:avLst/>
                </a:prstGeom>
                <a:noFill/>
              </p:spPr>
              <p:txBody>
                <a:bodyPr wrap="square" rtlCol="0">
                  <a:noAutofit/>
                </a:bodyPr>
                <a:lstStyle/>
                <a:p>
                  <a:r>
                    <a:rPr lang="zh-CN" altLang="en-US" sz="1400" b="1" dirty="0">
                      <a:solidFill>
                        <a:schemeClr val="tx1"/>
                      </a:solidFill>
                      <a:latin typeface="微软雅黑" panose="020B0503020204020204" charset="-122"/>
                      <a:ea typeface="微软雅黑" panose="020B0503020204020204" charset="-122"/>
                    </a:rPr>
                    <a:t>皮损改善</a:t>
                  </a:r>
                  <a:r>
                    <a:rPr lang="en-US" altLang="zh-CN" sz="1400" b="1" dirty="0">
                      <a:solidFill>
                        <a:schemeClr val="tx1"/>
                      </a:solidFill>
                      <a:latin typeface="微软雅黑" panose="020B0503020204020204" charset="-122"/>
                      <a:ea typeface="微软雅黑" panose="020B0503020204020204" charset="-122"/>
                    </a:rPr>
                    <a:t>75%</a:t>
                  </a:r>
                  <a:r>
                    <a:rPr lang="zh-CN" altLang="en-US" sz="1400" b="1" dirty="0">
                      <a:solidFill>
                        <a:schemeClr val="tx1"/>
                      </a:solidFill>
                      <a:latin typeface="微软雅黑" panose="020B0503020204020204" charset="-122"/>
                      <a:ea typeface="微软雅黑" panose="020B0503020204020204" charset="-122"/>
                    </a:rPr>
                    <a:t>（</a:t>
                  </a:r>
                  <a:r>
                    <a:rPr lang="en-US" altLang="zh-CN" sz="1400" b="1" dirty="0">
                      <a:solidFill>
                        <a:schemeClr val="tx1"/>
                      </a:solidFill>
                      <a:latin typeface="微软雅黑" panose="020B0503020204020204" charset="-122"/>
                      <a:ea typeface="微软雅黑" panose="020B0503020204020204" charset="-122"/>
                    </a:rPr>
                    <a:t>PASI 75)</a:t>
                  </a:r>
                  <a:r>
                    <a:rPr lang="zh-CN" altLang="en-US" sz="1400" b="1" dirty="0">
                      <a:solidFill>
                        <a:schemeClr val="tx1"/>
                      </a:solidFill>
                      <a:latin typeface="微软雅黑" panose="020B0503020204020204" charset="-122"/>
                      <a:ea typeface="微软雅黑" panose="020B0503020204020204" charset="-122"/>
                    </a:rPr>
                    <a:t>应答率</a:t>
                  </a:r>
                  <a:endParaRPr lang="zh-CN" altLang="en-US" sz="1400" b="1" dirty="0">
                    <a:solidFill>
                      <a:schemeClr val="tx1"/>
                    </a:solidFill>
                    <a:latin typeface="微软雅黑" panose="020B0503020204020204" charset="-122"/>
                    <a:ea typeface="微软雅黑" panose="020B0503020204020204" charset="-122"/>
                  </a:endParaRPr>
                </a:p>
              </p:txBody>
            </p:sp>
            <p:sp>
              <p:nvSpPr>
                <p:cNvPr id="22" name="文本框 21"/>
                <p:cNvSpPr txBox="1"/>
                <p:nvPr/>
              </p:nvSpPr>
              <p:spPr>
                <a:xfrm>
                  <a:off x="4238799" y="1543596"/>
                  <a:ext cx="2982187" cy="310857"/>
                </a:xfrm>
                <a:prstGeom prst="rect">
                  <a:avLst/>
                </a:prstGeom>
                <a:noFill/>
              </p:spPr>
              <p:txBody>
                <a:bodyPr wrap="square" rtlCol="0">
                  <a:spAutoFit/>
                </a:bodyPr>
                <a:lstStyle/>
                <a:p>
                  <a:r>
                    <a:rPr lang="zh-CN" altLang="en-US" sz="1400" b="1" dirty="0">
                      <a:solidFill>
                        <a:schemeClr val="tx1"/>
                      </a:solidFill>
                      <a:latin typeface="微软雅黑" panose="020B0503020204020204" charset="-122"/>
                      <a:ea typeface="微软雅黑" panose="020B0503020204020204" charset="-122"/>
                    </a:rPr>
                    <a:t>皮损清除</a:t>
                  </a:r>
                  <a:r>
                    <a:rPr lang="en-US" altLang="zh-CN" sz="1400" b="1" dirty="0">
                      <a:solidFill>
                        <a:schemeClr val="tx1"/>
                      </a:solidFill>
                      <a:latin typeface="微软雅黑" panose="020B0503020204020204" charset="-122"/>
                      <a:ea typeface="微软雅黑" panose="020B0503020204020204" charset="-122"/>
                    </a:rPr>
                    <a:t>(sPGA0/1)</a:t>
                  </a:r>
                  <a:r>
                    <a:rPr lang="zh-CN" altLang="en-US" sz="1400" b="1" dirty="0">
                      <a:solidFill>
                        <a:schemeClr val="tx1"/>
                      </a:solidFill>
                      <a:latin typeface="微软雅黑" panose="020B0503020204020204" charset="-122"/>
                      <a:ea typeface="微软雅黑" panose="020B0503020204020204" charset="-122"/>
                    </a:rPr>
                    <a:t>应答率</a:t>
                  </a:r>
                  <a:endParaRPr lang="zh-CN" altLang="en-US" sz="1400" b="1" dirty="0">
                    <a:solidFill>
                      <a:schemeClr val="tx1"/>
                    </a:solidFill>
                    <a:latin typeface="微软雅黑" panose="020B0503020204020204" charset="-122"/>
                    <a:ea typeface="微软雅黑" panose="020B0503020204020204" charset="-122"/>
                  </a:endParaRPr>
                </a:p>
              </p:txBody>
            </p:sp>
            <p:sp>
              <p:nvSpPr>
                <p:cNvPr id="18" name="文本框 17"/>
                <p:cNvSpPr txBox="1"/>
                <p:nvPr/>
              </p:nvSpPr>
              <p:spPr>
                <a:xfrm>
                  <a:off x="4533646" y="2554113"/>
                  <a:ext cx="1116120" cy="426322"/>
                </a:xfrm>
                <a:prstGeom prst="rect">
                  <a:avLst/>
                </a:prstGeom>
                <a:solidFill>
                  <a:schemeClr val="bg1"/>
                </a:solidFill>
              </p:spPr>
              <p:txBody>
                <a:bodyPr wrap="square" rtlCol="0">
                  <a:spAutoFit/>
                </a:bodyPr>
                <a:lstStyle/>
                <a:p>
                  <a:r>
                    <a:rPr lang="en-US" altLang="zh-CN" sz="3200" b="1" baseline="30000" dirty="0">
                      <a:solidFill>
                        <a:srgbClr val="C00000"/>
                      </a:solidFill>
                      <a:latin typeface="微软雅黑" panose="020B0503020204020204" charset="-122"/>
                      <a:ea typeface="微软雅黑" panose="020B0503020204020204" charset="-122"/>
                    </a:rPr>
                    <a:t>64%</a:t>
                  </a:r>
                  <a:endParaRPr lang="en-US" altLang="zh-CN" sz="3200" b="1" baseline="30000" dirty="0">
                    <a:solidFill>
                      <a:srgbClr val="C00000"/>
                    </a:solidFill>
                    <a:latin typeface="微软雅黑" panose="020B0503020204020204" charset="-122"/>
                    <a:ea typeface="微软雅黑" panose="020B0503020204020204" charset="-122"/>
                  </a:endParaRPr>
                </a:p>
              </p:txBody>
            </p:sp>
          </p:grpSp>
          <p:sp>
            <p:nvSpPr>
              <p:cNvPr id="25" name="文本框 24"/>
              <p:cNvSpPr txBox="1"/>
              <p:nvPr/>
            </p:nvSpPr>
            <p:spPr>
              <a:xfrm>
                <a:off x="2308882" y="5626594"/>
                <a:ext cx="1211940" cy="290881"/>
              </a:xfrm>
              <a:prstGeom prst="rect">
                <a:avLst/>
              </a:prstGeom>
              <a:noFill/>
            </p:spPr>
            <p:txBody>
              <a:bodyPr wrap="square" rtlCol="0">
                <a:spAutoFit/>
              </a:bodyPr>
              <a:lstStyle/>
              <a:p>
                <a:r>
                  <a:rPr lang="zh-CN" altLang="en-US" sz="1100" b="1" dirty="0">
                    <a:latin typeface="微软雅黑" panose="020B0503020204020204" charset="-122"/>
                    <a:ea typeface="微软雅黑" panose="020B0503020204020204" charset="-122"/>
                  </a:rPr>
                  <a:t>安慰剂组</a:t>
                </a:r>
                <a:endParaRPr lang="zh-CN" altLang="en-US" sz="1100" b="1" dirty="0">
                  <a:latin typeface="微软雅黑" panose="020B0503020204020204" charset="-122"/>
                  <a:ea typeface="微软雅黑" panose="020B0503020204020204" charset="-122"/>
                </a:endParaRPr>
              </a:p>
            </p:txBody>
          </p:sp>
          <p:sp>
            <p:nvSpPr>
              <p:cNvPr id="35" name="文本框 34"/>
              <p:cNvSpPr txBox="1"/>
              <p:nvPr/>
            </p:nvSpPr>
            <p:spPr>
              <a:xfrm>
                <a:off x="5576322" y="5639231"/>
                <a:ext cx="1211940" cy="290881"/>
              </a:xfrm>
              <a:prstGeom prst="rect">
                <a:avLst/>
              </a:prstGeom>
              <a:noFill/>
            </p:spPr>
            <p:txBody>
              <a:bodyPr wrap="square" rtlCol="0">
                <a:spAutoFit/>
              </a:bodyPr>
              <a:lstStyle/>
              <a:p>
                <a:r>
                  <a:rPr lang="zh-CN" altLang="en-US" sz="1100" b="1" dirty="0">
                    <a:latin typeface="微软雅黑" panose="020B0503020204020204" charset="-122"/>
                    <a:ea typeface="微软雅黑" panose="020B0503020204020204" charset="-122"/>
                  </a:rPr>
                  <a:t>安慰剂组</a:t>
                </a:r>
                <a:endParaRPr lang="zh-CN" altLang="en-US" sz="1100" b="1" dirty="0">
                  <a:latin typeface="微软雅黑" panose="020B0503020204020204" charset="-122"/>
                  <a:ea typeface="微软雅黑" panose="020B0503020204020204" charset="-122"/>
                </a:endParaRPr>
              </a:p>
            </p:txBody>
          </p:sp>
        </p:grpSp>
        <p:sp>
          <p:nvSpPr>
            <p:cNvPr id="42" name="îśľïḍé"/>
            <p:cNvSpPr/>
            <p:nvPr/>
          </p:nvSpPr>
          <p:spPr bwMode="auto">
            <a:xfrm rot="14376188">
              <a:off x="5215368" y="3666400"/>
              <a:ext cx="1223352" cy="501412"/>
            </a:xfrm>
            <a:custGeom>
              <a:avLst/>
              <a:gdLst/>
              <a:ahLst/>
              <a:cxnLst>
                <a:cxn ang="0">
                  <a:pos x="1532" y="272"/>
                </a:cxn>
                <a:cxn ang="0">
                  <a:pos x="984" y="0"/>
                </a:cxn>
                <a:cxn ang="0">
                  <a:pos x="984" y="162"/>
                </a:cxn>
                <a:cxn ang="0">
                  <a:pos x="0" y="658"/>
                </a:cxn>
                <a:cxn ang="0">
                  <a:pos x="984" y="388"/>
                </a:cxn>
                <a:cxn ang="0">
                  <a:pos x="984" y="385"/>
                </a:cxn>
                <a:cxn ang="0">
                  <a:pos x="984" y="533"/>
                </a:cxn>
                <a:cxn ang="0">
                  <a:pos x="1532" y="272"/>
                </a:cxn>
              </a:cxnLst>
              <a:rect l="0" t="0" r="r" b="b"/>
              <a:pathLst>
                <a:path w="1532" h="658">
                  <a:moveTo>
                    <a:pt x="1532" y="272"/>
                  </a:moveTo>
                  <a:cubicBezTo>
                    <a:pt x="984" y="0"/>
                    <a:pt x="984" y="0"/>
                    <a:pt x="984" y="0"/>
                  </a:cubicBezTo>
                  <a:cubicBezTo>
                    <a:pt x="984" y="162"/>
                    <a:pt x="984" y="162"/>
                    <a:pt x="984" y="162"/>
                  </a:cubicBezTo>
                  <a:cubicBezTo>
                    <a:pt x="914" y="167"/>
                    <a:pt x="243" y="222"/>
                    <a:pt x="0" y="658"/>
                  </a:cubicBezTo>
                  <a:cubicBezTo>
                    <a:pt x="0" y="658"/>
                    <a:pt x="302" y="350"/>
                    <a:pt x="984" y="388"/>
                  </a:cubicBezTo>
                  <a:cubicBezTo>
                    <a:pt x="984" y="385"/>
                    <a:pt x="984" y="385"/>
                    <a:pt x="984" y="385"/>
                  </a:cubicBezTo>
                  <a:cubicBezTo>
                    <a:pt x="984" y="533"/>
                    <a:pt x="984" y="533"/>
                    <a:pt x="984" y="533"/>
                  </a:cubicBezTo>
                  <a:lnTo>
                    <a:pt x="1532" y="272"/>
                  </a:lnTo>
                  <a:close/>
                </a:path>
              </a:pathLst>
            </a:custGeom>
            <a:gradFill>
              <a:gsLst>
                <a:gs pos="9000">
                  <a:srgbClr val="C00000"/>
                </a:gs>
                <a:gs pos="28000">
                  <a:srgbClr val="FF0000"/>
                </a:gs>
                <a:gs pos="80000">
                  <a:srgbClr val="ED7E33"/>
                </a:gs>
              </a:gsLst>
              <a:lin ang="2700000" scaled="1"/>
            </a:gradFill>
            <a:ln w="9525">
              <a:noFill/>
              <a:round/>
            </a:ln>
            <a:effectLst/>
            <a:scene3d>
              <a:camera prst="orthographicFront">
                <a:rot lat="0" lon="0" rev="0"/>
              </a:camera>
              <a:lightRig rig="threePt" dir="t"/>
            </a:scene3d>
          </p:spPr>
          <p:txBody>
            <a:bodyPr anchor="ctr"/>
            <a:lstStyle/>
            <a:p>
              <a:pPr algn="ctr"/>
            </a:p>
          </p:txBody>
        </p:sp>
      </p:grpSp>
      <p:sp>
        <p:nvSpPr>
          <p:cNvPr id="73" name="矩形 72"/>
          <p:cNvSpPr/>
          <p:nvPr/>
        </p:nvSpPr>
        <p:spPr>
          <a:xfrm>
            <a:off x="527049" y="1294125"/>
            <a:ext cx="5942965" cy="526340"/>
          </a:xfrm>
          <a:prstGeom prst="rect">
            <a:avLst/>
          </a:prstGeom>
          <a:solidFill>
            <a:schemeClr val="accent5">
              <a:lumMod val="40000"/>
              <a:lumOff val="60000"/>
            </a:schemeClr>
          </a:solidFill>
        </p:spPr>
        <p:txBody>
          <a:bodyPr wrap="square" anchor="ctr">
            <a:noAutofit/>
          </a:bodyPr>
          <a:lstStyle/>
          <a:p>
            <a:pPr algn="ctr">
              <a:lnSpc>
                <a:spcPct val="120000"/>
              </a:lnSpc>
              <a:spcBef>
                <a:spcPts val="0"/>
              </a:spcBef>
              <a:spcAft>
                <a:spcPts val="0"/>
              </a:spcAft>
            </a:pPr>
            <a:r>
              <a:rPr lang="zh-CN" altLang="en-US" b="1" dirty="0">
                <a:solidFill>
                  <a:schemeClr val="tx1"/>
                </a:solidFill>
                <a:latin typeface="微软雅黑" panose="020B0503020204020204" charset="-122"/>
                <a:ea typeface="微软雅黑" panose="020B0503020204020204" charset="-122"/>
                <a:sym typeface="+mn-ea"/>
              </a:rPr>
              <a:t>短期疗效优异仅</a:t>
            </a:r>
            <a:r>
              <a:rPr lang="en-US" altLang="zh-CN" b="1" dirty="0">
                <a:solidFill>
                  <a:schemeClr val="tx1"/>
                </a:solidFill>
                <a:latin typeface="微软雅黑" panose="020B0503020204020204" charset="-122"/>
                <a:ea typeface="微软雅黑" panose="020B0503020204020204" charset="-122"/>
                <a:sym typeface="+mn-ea"/>
              </a:rPr>
              <a:t>2</a:t>
            </a:r>
            <a:r>
              <a:rPr lang="zh-CN" altLang="en-US" b="1" dirty="0">
                <a:solidFill>
                  <a:schemeClr val="tx1"/>
                </a:solidFill>
                <a:latin typeface="微软雅黑" panose="020B0503020204020204" charset="-122"/>
                <a:ea typeface="微软雅黑" panose="020B0503020204020204" charset="-122"/>
                <a:sym typeface="+mn-ea"/>
              </a:rPr>
              <a:t>次给药即可实现皮损显著改善</a:t>
            </a:r>
            <a:endParaRPr lang="zh-CN" altLang="en-US" b="1" dirty="0">
              <a:solidFill>
                <a:schemeClr val="tx1"/>
              </a:solidFill>
              <a:latin typeface="微软雅黑" panose="020B0503020204020204" charset="-122"/>
              <a:ea typeface="微软雅黑" panose="020B0503020204020204" charset="-122"/>
              <a:sym typeface="+mn-ea"/>
            </a:endParaRPr>
          </a:p>
        </p:txBody>
      </p:sp>
      <p:sp>
        <p:nvSpPr>
          <p:cNvPr id="50" name="文本框 49"/>
          <p:cNvSpPr txBox="1"/>
          <p:nvPr/>
        </p:nvSpPr>
        <p:spPr>
          <a:xfrm>
            <a:off x="10056473" y="4371103"/>
            <a:ext cx="2158813" cy="310257"/>
          </a:xfrm>
          <a:prstGeom prst="rect">
            <a:avLst/>
          </a:prstGeom>
        </p:spPr>
        <p:txBody>
          <a:bodyPr wrap="square" lIns="91440" tIns="45720" rIns="91440" bIns="45720" anchor="ctr">
            <a:normAutofit fontScale="92500" lnSpcReduction="20000"/>
          </a:bodyPr>
          <a:lstStyle>
            <a:lvl1pPr algn="ctr" rtl="0" fontAlgn="base">
              <a:spcBef>
                <a:spcPct val="0"/>
              </a:spcBef>
              <a:spcAft>
                <a:spcPct val="0"/>
              </a:spcAft>
              <a:defRPr lang="en-US" sz="2400" kern="0" smtClean="0">
                <a:solidFill>
                  <a:srgbClr val="DD2067"/>
                </a:solidFill>
              </a:defRPr>
            </a:lvl1pPr>
            <a:lvl2pPr algn="ctr" rtl="0" fontAlgn="base">
              <a:spcBef>
                <a:spcPct val="0"/>
              </a:spcBef>
              <a:spcAft>
                <a:spcPct val="0"/>
              </a:spcAft>
              <a:defRPr sz="4400">
                <a:solidFill>
                  <a:schemeClr val="tx1"/>
                </a:solidFill>
              </a:defRPr>
            </a:lvl2pPr>
            <a:lvl3pPr algn="ctr" rtl="0" fontAlgn="base">
              <a:spcBef>
                <a:spcPct val="0"/>
              </a:spcBef>
              <a:spcAft>
                <a:spcPct val="0"/>
              </a:spcAft>
              <a:defRPr sz="4400">
                <a:solidFill>
                  <a:schemeClr val="tx1"/>
                </a:solidFill>
              </a:defRPr>
            </a:lvl3pPr>
            <a:lvl4pPr algn="ctr" rtl="0" fontAlgn="base">
              <a:spcBef>
                <a:spcPct val="0"/>
              </a:spcBef>
              <a:spcAft>
                <a:spcPct val="0"/>
              </a:spcAft>
              <a:defRPr sz="4400">
                <a:solidFill>
                  <a:schemeClr val="tx1"/>
                </a:solidFill>
              </a:defRPr>
            </a:lvl4pPr>
            <a:lvl5pPr algn="ctr" rtl="0" fontAlgn="base">
              <a:spcBef>
                <a:spcPct val="0"/>
              </a:spcBef>
              <a:spcAft>
                <a:spcPct val="0"/>
              </a:spcAft>
              <a:defRPr sz="4400">
                <a:solidFill>
                  <a:schemeClr val="tx1"/>
                </a:solidFill>
              </a:defRPr>
            </a:lvl5pPr>
            <a:lvl6pPr marL="457200" algn="ctr" rtl="0" fontAlgn="base">
              <a:spcBef>
                <a:spcPct val="0"/>
              </a:spcBef>
              <a:spcAft>
                <a:spcPct val="0"/>
              </a:spcAft>
              <a:defRPr sz="4400">
                <a:solidFill>
                  <a:schemeClr val="tx1"/>
                </a:solidFill>
              </a:defRPr>
            </a:lvl6pPr>
            <a:lvl7pPr marL="914400" algn="ctr" rtl="0" fontAlgn="base">
              <a:spcBef>
                <a:spcPct val="0"/>
              </a:spcBef>
              <a:spcAft>
                <a:spcPct val="0"/>
              </a:spcAft>
              <a:defRPr sz="4400">
                <a:solidFill>
                  <a:schemeClr val="tx1"/>
                </a:solidFill>
              </a:defRPr>
            </a:lvl7pPr>
            <a:lvl8pPr marL="1371600" algn="ctr" rtl="0" fontAlgn="base">
              <a:spcBef>
                <a:spcPct val="0"/>
              </a:spcBef>
              <a:spcAft>
                <a:spcPct val="0"/>
              </a:spcAft>
              <a:defRPr sz="4400">
                <a:solidFill>
                  <a:schemeClr val="tx1"/>
                </a:solidFill>
              </a:defRPr>
            </a:lvl8pPr>
            <a:lvl9pPr marL="1828800" algn="ctr" rtl="0" fontAlgn="base">
              <a:spcBef>
                <a:spcPct val="0"/>
              </a:spcBef>
              <a:spcAft>
                <a:spcPct val="0"/>
              </a:spcAft>
              <a:defRPr sz="4400">
                <a:solidFill>
                  <a:schemeClr val="tx1"/>
                </a:solidFill>
              </a:defRPr>
            </a:lvl9pPr>
          </a:lstStyle>
          <a:p>
            <a:r>
              <a:rPr lang="zh-CN" altLang="en-US" sz="1800" b="1" dirty="0">
                <a:solidFill>
                  <a:schemeClr val="tx1"/>
                </a:solidFill>
                <a:latin typeface="微软雅黑" panose="020B0503020204020204" charset="-122"/>
                <a:ea typeface="微软雅黑" panose="020B0503020204020204" charset="-122"/>
              </a:rPr>
              <a:t>生活质量改善</a:t>
            </a:r>
            <a:endParaRPr lang="zh-CN" altLang="en-US" sz="1800" b="1" dirty="0">
              <a:solidFill>
                <a:schemeClr val="tx1"/>
              </a:solidFill>
              <a:latin typeface="微软雅黑" panose="020B0503020204020204" charset="-122"/>
              <a:ea typeface="微软雅黑" panose="020B0503020204020204" charset="-122"/>
            </a:endParaRPr>
          </a:p>
        </p:txBody>
      </p:sp>
      <p:sp>
        <p:nvSpPr>
          <p:cNvPr id="52" name="矩形 51"/>
          <p:cNvSpPr/>
          <p:nvPr/>
        </p:nvSpPr>
        <p:spPr>
          <a:xfrm>
            <a:off x="9406184" y="2680369"/>
            <a:ext cx="740908" cy="400110"/>
          </a:xfrm>
          <a:prstGeom prst="rect">
            <a:avLst/>
          </a:prstGeom>
        </p:spPr>
        <p:txBody>
          <a:bodyPr wrap="none">
            <a:spAutoFit/>
          </a:bodyPr>
          <a:lstStyle/>
          <a:p>
            <a:r>
              <a:rPr lang="en-US" altLang="zh-CN" sz="2000" b="1" dirty="0">
                <a:solidFill>
                  <a:schemeClr val="tx1"/>
                </a:solidFill>
                <a:latin typeface="微软雅黑" panose="020B0503020204020204" charset="-122"/>
                <a:ea typeface="微软雅黑" panose="020B0503020204020204" charset="-122"/>
              </a:rPr>
              <a:t>84%</a:t>
            </a:r>
            <a:endParaRPr lang="en-US" altLang="zh-CN" sz="2000" b="1" dirty="0">
              <a:solidFill>
                <a:schemeClr val="tx1"/>
              </a:solidFill>
              <a:latin typeface="微软雅黑" panose="020B0503020204020204" charset="-122"/>
              <a:ea typeface="微软雅黑" panose="020B0503020204020204" charset="-122"/>
            </a:endParaRPr>
          </a:p>
        </p:txBody>
      </p:sp>
      <p:sp>
        <p:nvSpPr>
          <p:cNvPr id="53" name="文本框 52"/>
          <p:cNvSpPr txBox="1"/>
          <p:nvPr/>
        </p:nvSpPr>
        <p:spPr>
          <a:xfrm>
            <a:off x="8697232" y="4366961"/>
            <a:ext cx="2158812" cy="310257"/>
          </a:xfrm>
          <a:prstGeom prst="rect">
            <a:avLst/>
          </a:prstGeom>
        </p:spPr>
        <p:txBody>
          <a:bodyPr wrap="square" lIns="91440" tIns="45720" rIns="91440" bIns="45720" anchor="ctr">
            <a:normAutofit fontScale="92500" lnSpcReduction="20000"/>
          </a:bodyPr>
          <a:lstStyle>
            <a:lvl1pPr algn="ctr" rtl="0" fontAlgn="base">
              <a:spcBef>
                <a:spcPct val="0"/>
              </a:spcBef>
              <a:spcAft>
                <a:spcPct val="0"/>
              </a:spcAft>
              <a:defRPr lang="en-US" sz="2400" kern="0" smtClean="0">
                <a:solidFill>
                  <a:srgbClr val="DD2067"/>
                </a:solidFill>
              </a:defRPr>
            </a:lvl1pPr>
            <a:lvl2pPr algn="ctr" rtl="0" fontAlgn="base">
              <a:spcBef>
                <a:spcPct val="0"/>
              </a:spcBef>
              <a:spcAft>
                <a:spcPct val="0"/>
              </a:spcAft>
              <a:defRPr sz="4400">
                <a:solidFill>
                  <a:schemeClr val="tx1"/>
                </a:solidFill>
              </a:defRPr>
            </a:lvl2pPr>
            <a:lvl3pPr algn="ctr" rtl="0" fontAlgn="base">
              <a:spcBef>
                <a:spcPct val="0"/>
              </a:spcBef>
              <a:spcAft>
                <a:spcPct val="0"/>
              </a:spcAft>
              <a:defRPr sz="4400">
                <a:solidFill>
                  <a:schemeClr val="tx1"/>
                </a:solidFill>
              </a:defRPr>
            </a:lvl3pPr>
            <a:lvl4pPr algn="ctr" rtl="0" fontAlgn="base">
              <a:spcBef>
                <a:spcPct val="0"/>
              </a:spcBef>
              <a:spcAft>
                <a:spcPct val="0"/>
              </a:spcAft>
              <a:defRPr sz="4400">
                <a:solidFill>
                  <a:schemeClr val="tx1"/>
                </a:solidFill>
              </a:defRPr>
            </a:lvl4pPr>
            <a:lvl5pPr algn="ctr" rtl="0" fontAlgn="base">
              <a:spcBef>
                <a:spcPct val="0"/>
              </a:spcBef>
              <a:spcAft>
                <a:spcPct val="0"/>
              </a:spcAft>
              <a:defRPr sz="4400">
                <a:solidFill>
                  <a:schemeClr val="tx1"/>
                </a:solidFill>
              </a:defRPr>
            </a:lvl5pPr>
            <a:lvl6pPr marL="457200" algn="ctr" rtl="0" fontAlgn="base">
              <a:spcBef>
                <a:spcPct val="0"/>
              </a:spcBef>
              <a:spcAft>
                <a:spcPct val="0"/>
              </a:spcAft>
              <a:defRPr sz="4400">
                <a:solidFill>
                  <a:schemeClr val="tx1"/>
                </a:solidFill>
              </a:defRPr>
            </a:lvl6pPr>
            <a:lvl7pPr marL="914400" algn="ctr" rtl="0" fontAlgn="base">
              <a:spcBef>
                <a:spcPct val="0"/>
              </a:spcBef>
              <a:spcAft>
                <a:spcPct val="0"/>
              </a:spcAft>
              <a:defRPr sz="4400">
                <a:solidFill>
                  <a:schemeClr val="tx1"/>
                </a:solidFill>
              </a:defRPr>
            </a:lvl7pPr>
            <a:lvl8pPr marL="1371600" algn="ctr" rtl="0" fontAlgn="base">
              <a:spcBef>
                <a:spcPct val="0"/>
              </a:spcBef>
              <a:spcAft>
                <a:spcPct val="0"/>
              </a:spcAft>
              <a:defRPr sz="4400">
                <a:solidFill>
                  <a:schemeClr val="tx1"/>
                </a:solidFill>
              </a:defRPr>
            </a:lvl8pPr>
            <a:lvl9pPr marL="1828800" algn="ctr" rtl="0" fontAlgn="base">
              <a:spcBef>
                <a:spcPct val="0"/>
              </a:spcBef>
              <a:spcAft>
                <a:spcPct val="0"/>
              </a:spcAft>
              <a:defRPr sz="4400">
                <a:solidFill>
                  <a:schemeClr val="tx1"/>
                </a:solidFill>
              </a:defRPr>
            </a:lvl9pPr>
          </a:lstStyle>
          <a:p>
            <a:r>
              <a:rPr lang="zh-CN" altLang="en-US" sz="1800" b="1" dirty="0">
                <a:solidFill>
                  <a:schemeClr val="tx1"/>
                </a:solidFill>
                <a:latin typeface="微软雅黑" panose="020B0503020204020204" charset="-122"/>
                <a:ea typeface="微软雅黑" panose="020B0503020204020204" charset="-122"/>
              </a:rPr>
              <a:t>皮损改善</a:t>
            </a:r>
            <a:endParaRPr lang="zh-CN" altLang="en-US" sz="1800" b="1" dirty="0">
              <a:solidFill>
                <a:schemeClr val="tx1"/>
              </a:solidFill>
              <a:latin typeface="微软雅黑" panose="020B0503020204020204" charset="-122"/>
              <a:ea typeface="微软雅黑" panose="020B0503020204020204" charset="-122"/>
            </a:endParaRPr>
          </a:p>
        </p:txBody>
      </p:sp>
      <p:sp>
        <p:nvSpPr>
          <p:cNvPr id="49" name="矩形 48"/>
          <p:cNvSpPr/>
          <p:nvPr/>
        </p:nvSpPr>
        <p:spPr>
          <a:xfrm>
            <a:off x="10577529" y="2688731"/>
            <a:ext cx="973343" cy="400110"/>
          </a:xfrm>
          <a:prstGeom prst="rect">
            <a:avLst/>
          </a:prstGeom>
        </p:spPr>
        <p:txBody>
          <a:bodyPr wrap="none">
            <a:spAutoFit/>
          </a:bodyPr>
          <a:lstStyle/>
          <a:p>
            <a:r>
              <a:rPr lang="en-US" altLang="zh-CN" sz="2000" b="1" dirty="0">
                <a:solidFill>
                  <a:schemeClr val="tx1"/>
                </a:solidFill>
                <a:latin typeface="微软雅黑" panose="020B0503020204020204" charset="-122"/>
                <a:ea typeface="微软雅黑" panose="020B0503020204020204" charset="-122"/>
              </a:rPr>
              <a:t>62.7%</a:t>
            </a:r>
            <a:endParaRPr lang="en-US" altLang="zh-CN" sz="2000" b="1" dirty="0">
              <a:solidFill>
                <a:schemeClr val="tx1"/>
              </a:solidFill>
              <a:latin typeface="微软雅黑" panose="020B0503020204020204" charset="-122"/>
              <a:ea typeface="微软雅黑" panose="020B0503020204020204" charset="-122"/>
            </a:endParaRPr>
          </a:p>
        </p:txBody>
      </p:sp>
      <p:sp>
        <p:nvSpPr>
          <p:cNvPr id="61" name="矩形 60"/>
          <p:cNvSpPr/>
          <p:nvPr/>
        </p:nvSpPr>
        <p:spPr>
          <a:xfrm>
            <a:off x="6817859" y="4349670"/>
            <a:ext cx="905312" cy="338554"/>
          </a:xfrm>
          <a:prstGeom prst="rect">
            <a:avLst/>
          </a:prstGeom>
        </p:spPr>
        <p:txBody>
          <a:bodyPr wrap="none">
            <a:spAutoFit/>
          </a:bodyPr>
          <a:lstStyle/>
          <a:p>
            <a:r>
              <a:rPr lang="en-US" altLang="zh-CN" sz="1600" b="1" dirty="0">
                <a:latin typeface="微软雅黑" panose="020B0503020204020204" charset="-122"/>
                <a:ea typeface="微软雅黑" panose="020B0503020204020204" charset="-122"/>
              </a:rPr>
              <a:t>PASI75</a:t>
            </a:r>
            <a:endParaRPr lang="zh-CN" altLang="en-US" dirty="0"/>
          </a:p>
        </p:txBody>
      </p:sp>
      <p:sp>
        <p:nvSpPr>
          <p:cNvPr id="62" name="矩形 61"/>
          <p:cNvSpPr/>
          <p:nvPr/>
        </p:nvSpPr>
        <p:spPr>
          <a:xfrm>
            <a:off x="6771043" y="2711033"/>
            <a:ext cx="962123" cy="369332"/>
          </a:xfrm>
          <a:prstGeom prst="rect">
            <a:avLst/>
          </a:prstGeom>
        </p:spPr>
        <p:txBody>
          <a:bodyPr wrap="none">
            <a:spAutoFit/>
          </a:bodyPr>
          <a:lstStyle/>
          <a:p>
            <a:r>
              <a:rPr lang="zh-CN" altLang="en-US" b="1" dirty="0">
                <a:solidFill>
                  <a:schemeClr val="tx1"/>
                </a:solidFill>
                <a:latin typeface="微软雅黑" panose="020B0503020204020204" charset="-122"/>
                <a:ea typeface="微软雅黑" panose="020B0503020204020204" charset="-122"/>
              </a:rPr>
              <a:t> </a:t>
            </a:r>
            <a:r>
              <a:rPr lang="en-US" altLang="zh-CN" b="1" dirty="0">
                <a:solidFill>
                  <a:schemeClr val="tx1"/>
                </a:solidFill>
                <a:latin typeface="微软雅黑" panose="020B0503020204020204" charset="-122"/>
                <a:ea typeface="微软雅黑" panose="020B0503020204020204" charset="-122"/>
                <a:sym typeface="+mn-ea"/>
              </a:rPr>
              <a:t>77.9%</a:t>
            </a:r>
            <a:endParaRPr lang="en-US" altLang="zh-CN" b="1" dirty="0">
              <a:solidFill>
                <a:schemeClr val="tx1"/>
              </a:solidFill>
              <a:latin typeface="微软雅黑" panose="020B0503020204020204" charset="-122"/>
              <a:ea typeface="微软雅黑" panose="020B0503020204020204" charset="-122"/>
              <a:sym typeface="+mn-ea"/>
            </a:endParaRPr>
          </a:p>
        </p:txBody>
      </p:sp>
      <p:sp>
        <p:nvSpPr>
          <p:cNvPr id="64" name="矩形 63"/>
          <p:cNvSpPr/>
          <p:nvPr/>
        </p:nvSpPr>
        <p:spPr>
          <a:xfrm>
            <a:off x="7970047" y="4332845"/>
            <a:ext cx="1083182" cy="338554"/>
          </a:xfrm>
          <a:prstGeom prst="rect">
            <a:avLst/>
          </a:prstGeom>
        </p:spPr>
        <p:txBody>
          <a:bodyPr wrap="none">
            <a:spAutoFit/>
          </a:bodyPr>
          <a:lstStyle/>
          <a:p>
            <a:r>
              <a:rPr lang="en-US" altLang="zh-CN" sz="1600" b="1" dirty="0">
                <a:latin typeface="微软雅黑" panose="020B0503020204020204" charset="-122"/>
                <a:ea typeface="微软雅黑" panose="020B0503020204020204" charset="-122"/>
              </a:rPr>
              <a:t>sPGA0/1</a:t>
            </a:r>
            <a:endParaRPr lang="zh-CN" altLang="en-US" b="1" dirty="0">
              <a:latin typeface="微软雅黑" panose="020B0503020204020204" charset="-122"/>
              <a:ea typeface="微软雅黑" panose="020B0503020204020204" charset="-122"/>
            </a:endParaRPr>
          </a:p>
        </p:txBody>
      </p:sp>
      <p:sp>
        <p:nvSpPr>
          <p:cNvPr id="65" name="矩形 64"/>
          <p:cNvSpPr/>
          <p:nvPr/>
        </p:nvSpPr>
        <p:spPr>
          <a:xfrm>
            <a:off x="7942388" y="2711033"/>
            <a:ext cx="962123" cy="369332"/>
          </a:xfrm>
          <a:prstGeom prst="rect">
            <a:avLst/>
          </a:prstGeom>
        </p:spPr>
        <p:txBody>
          <a:bodyPr wrap="none">
            <a:spAutoFit/>
          </a:bodyPr>
          <a:lstStyle/>
          <a:p>
            <a:r>
              <a:rPr lang="zh-CN" altLang="en-US" b="1" dirty="0">
                <a:solidFill>
                  <a:schemeClr val="tx1"/>
                </a:solidFill>
                <a:latin typeface="微软雅黑" panose="020B0503020204020204" charset="-122"/>
                <a:ea typeface="微软雅黑" panose="020B0503020204020204" charset="-122"/>
              </a:rPr>
              <a:t> </a:t>
            </a:r>
            <a:r>
              <a:rPr lang="en-US" altLang="zh-CN" b="1" dirty="0">
                <a:solidFill>
                  <a:schemeClr val="tx1"/>
                </a:solidFill>
                <a:latin typeface="微软雅黑" panose="020B0503020204020204" charset="-122"/>
                <a:ea typeface="微软雅黑" panose="020B0503020204020204" charset="-122"/>
                <a:sym typeface="+mn-ea"/>
              </a:rPr>
              <a:t>59.5%</a:t>
            </a:r>
            <a:endParaRPr lang="en-US" altLang="zh-CN" b="1" dirty="0">
              <a:solidFill>
                <a:schemeClr val="tx1"/>
              </a:solidFill>
              <a:latin typeface="微软雅黑" panose="020B0503020204020204" charset="-122"/>
              <a:ea typeface="微软雅黑" panose="020B0503020204020204" charset="-122"/>
              <a:sym typeface="+mn-ea"/>
            </a:endParaRPr>
          </a:p>
        </p:txBody>
      </p:sp>
      <p:sp>
        <p:nvSpPr>
          <p:cNvPr id="79" name="上箭头 78"/>
          <p:cNvSpPr>
            <a:spLocks noChangeAspect="1"/>
          </p:cNvSpPr>
          <p:nvPr/>
        </p:nvSpPr>
        <p:spPr>
          <a:xfrm>
            <a:off x="8266144" y="3103880"/>
            <a:ext cx="342126" cy="1156981"/>
          </a:xfrm>
          <a:prstGeom prst="upArrow">
            <a:avLst>
              <a:gd name="adj1" fmla="val 58614"/>
              <a:gd name="adj2" fmla="val 53908"/>
            </a:avLst>
          </a:prstGeom>
          <a:gradFill flip="none" rotWithShape="1">
            <a:gsLst>
              <a:gs pos="79000">
                <a:srgbClr val="C00000"/>
              </a:gs>
              <a:gs pos="41000">
                <a:schemeClr val="accent2">
                  <a:lumMod val="60000"/>
                  <a:lumOff val="40000"/>
                </a:schemeClr>
              </a:gs>
              <a:gs pos="1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350598" y="5849159"/>
            <a:ext cx="11060082" cy="400110"/>
          </a:xfrm>
          <a:prstGeom prst="rect">
            <a:avLst/>
          </a:prstGeom>
          <a:noFill/>
        </p:spPr>
        <p:txBody>
          <a:bodyPr wrap="square" rtlCol="0">
            <a:spAutoFit/>
          </a:bodyPr>
          <a:lstStyle/>
          <a:p>
            <a:r>
              <a:rPr lang="en-US" altLang="zh-CN" sz="1000" b="1" dirty="0">
                <a:solidFill>
                  <a:schemeClr val="tx1"/>
                </a:solidFill>
                <a:latin typeface="微软雅黑" panose="020B0503020204020204" charset="-122"/>
                <a:ea typeface="微软雅黑" panose="020B0503020204020204" charset="-122"/>
              </a:rPr>
              <a:t>PASI75</a:t>
            </a:r>
            <a:r>
              <a:rPr lang="zh-CN" altLang="en-US" sz="1000" b="1" dirty="0">
                <a:solidFill>
                  <a:schemeClr val="tx1"/>
                </a:solidFill>
                <a:latin typeface="微软雅黑" panose="020B0503020204020204" charset="-122"/>
                <a:ea typeface="微软雅黑" panose="020B0503020204020204" charset="-122"/>
              </a:rPr>
              <a:t>：</a:t>
            </a:r>
            <a:r>
              <a:rPr lang="zh-CN" altLang="en-US" sz="1000" dirty="0">
                <a:solidFill>
                  <a:schemeClr val="tx1"/>
                </a:solidFill>
                <a:latin typeface="微软雅黑" panose="020B0503020204020204" charset="-122"/>
                <a:ea typeface="微软雅黑" panose="020B0503020204020204" charset="-122"/>
              </a:rPr>
              <a:t>银屑病面积和严重度指数（</a:t>
            </a:r>
            <a:r>
              <a:rPr lang="en-US" altLang="zh-CN" sz="1000" dirty="0">
                <a:solidFill>
                  <a:schemeClr val="tx1"/>
                </a:solidFill>
                <a:latin typeface="微软雅黑" panose="020B0503020204020204" charset="-122"/>
                <a:ea typeface="微软雅黑" panose="020B0503020204020204" charset="-122"/>
              </a:rPr>
              <a:t>PASI</a:t>
            </a:r>
            <a:r>
              <a:rPr lang="zh-CN" altLang="en-US" sz="1000" dirty="0">
                <a:solidFill>
                  <a:schemeClr val="tx1"/>
                </a:solidFill>
                <a:latin typeface="微软雅黑" panose="020B0503020204020204" charset="-122"/>
                <a:ea typeface="微软雅黑" panose="020B0503020204020204" charset="-122"/>
              </a:rPr>
              <a:t>）评分较基线下降至少 </a:t>
            </a:r>
            <a:r>
              <a:rPr lang="en-US" altLang="zh-CN" sz="1000" dirty="0">
                <a:solidFill>
                  <a:schemeClr val="tx1"/>
                </a:solidFill>
                <a:latin typeface="微软雅黑" panose="020B0503020204020204" charset="-122"/>
                <a:ea typeface="微软雅黑" panose="020B0503020204020204" charset="-122"/>
              </a:rPr>
              <a:t>75%</a:t>
            </a:r>
            <a:r>
              <a:rPr lang="zh-CN" altLang="en-US" sz="1000" dirty="0">
                <a:solidFill>
                  <a:schemeClr val="tx1"/>
                </a:solidFill>
                <a:latin typeface="微软雅黑" panose="020B0503020204020204" charset="-122"/>
                <a:ea typeface="微软雅黑" panose="020B0503020204020204" charset="-122"/>
              </a:rPr>
              <a:t>；</a:t>
            </a:r>
            <a:endParaRPr lang="en-US" altLang="zh-CN" sz="1000" dirty="0">
              <a:solidFill>
                <a:schemeClr val="tx1"/>
              </a:solidFill>
              <a:latin typeface="微软雅黑" panose="020B0503020204020204" charset="-122"/>
              <a:ea typeface="微软雅黑" panose="020B0503020204020204" charset="-122"/>
            </a:endParaRPr>
          </a:p>
          <a:p>
            <a:r>
              <a:rPr lang="en-US" altLang="zh-CN" sz="1000" b="1" dirty="0">
                <a:solidFill>
                  <a:schemeClr val="tx1"/>
                </a:solidFill>
                <a:latin typeface="微软雅黑" panose="020B0503020204020204" charset="-122"/>
                <a:ea typeface="微软雅黑" panose="020B0503020204020204" charset="-122"/>
              </a:rPr>
              <a:t>sPGA0/1</a:t>
            </a:r>
            <a:r>
              <a:rPr lang="en-US" altLang="zh-CN" sz="1000" dirty="0">
                <a:solidFill>
                  <a:schemeClr val="tx1"/>
                </a:solidFill>
                <a:latin typeface="微软雅黑" panose="020B0503020204020204" charset="-122"/>
                <a:ea typeface="微软雅黑" panose="020B0503020204020204" charset="-122"/>
              </a:rPr>
              <a:t>: </a:t>
            </a:r>
            <a:r>
              <a:rPr lang="zh-CN" altLang="en-US" sz="1000" dirty="0">
                <a:solidFill>
                  <a:schemeClr val="tx1"/>
                </a:solidFill>
                <a:latin typeface="微软雅黑" panose="020B0503020204020204" charset="-122"/>
                <a:ea typeface="微软雅黑" panose="020B0503020204020204" charset="-122"/>
              </a:rPr>
              <a:t>静态医师整体评估（</a:t>
            </a:r>
            <a:r>
              <a:rPr lang="en-US" altLang="zh-CN" sz="1000" dirty="0" err="1">
                <a:solidFill>
                  <a:schemeClr val="tx1"/>
                </a:solidFill>
                <a:latin typeface="微软雅黑" panose="020B0503020204020204" charset="-122"/>
                <a:ea typeface="微软雅黑" panose="020B0503020204020204" charset="-122"/>
              </a:rPr>
              <a:t>sPGA</a:t>
            </a:r>
            <a:r>
              <a:rPr lang="zh-CN" altLang="en-US" sz="1000" dirty="0">
                <a:solidFill>
                  <a:schemeClr val="tx1"/>
                </a:solidFill>
                <a:latin typeface="微软雅黑" panose="020B0503020204020204" charset="-122"/>
                <a:ea typeface="微软雅黑" panose="020B0503020204020204" charset="-122"/>
              </a:rPr>
              <a:t>）清除或极轻微（</a:t>
            </a:r>
            <a:r>
              <a:rPr lang="en-US" altLang="zh-CN" sz="1000" dirty="0">
                <a:solidFill>
                  <a:schemeClr val="tx1"/>
                </a:solidFill>
                <a:latin typeface="微软雅黑" panose="020B0503020204020204" charset="-122"/>
                <a:ea typeface="微软雅黑" panose="020B0503020204020204" charset="-122"/>
              </a:rPr>
              <a:t>0/1</a:t>
            </a:r>
            <a:r>
              <a:rPr lang="zh-CN" altLang="en-US" sz="1000" dirty="0">
                <a:solidFill>
                  <a:schemeClr val="tx1"/>
                </a:solidFill>
                <a:latin typeface="微软雅黑" panose="020B0503020204020204" charset="-122"/>
                <a:ea typeface="微软雅黑" panose="020B0503020204020204" charset="-122"/>
              </a:rPr>
              <a:t>）</a:t>
            </a:r>
            <a:endParaRPr lang="zh-CN" altLang="en-US" sz="1000" dirty="0">
              <a:solidFill>
                <a:schemeClr val="tx1"/>
              </a:solidFill>
              <a:latin typeface="微软雅黑" panose="020B0503020204020204" charset="-122"/>
              <a:ea typeface="微软雅黑" panose="020B0503020204020204" charset="-122"/>
            </a:endParaRPr>
          </a:p>
        </p:txBody>
      </p:sp>
      <p:sp>
        <p:nvSpPr>
          <p:cNvPr id="81" name="文本框 80"/>
          <p:cNvSpPr txBox="1"/>
          <p:nvPr/>
        </p:nvSpPr>
        <p:spPr>
          <a:xfrm>
            <a:off x="6655435" y="1301611"/>
            <a:ext cx="5117382" cy="521160"/>
          </a:xfrm>
          <a:prstGeom prst="rect">
            <a:avLst/>
          </a:prstGeom>
          <a:solidFill>
            <a:schemeClr val="accent5">
              <a:lumMod val="40000"/>
              <a:lumOff val="60000"/>
            </a:schemeClr>
          </a:solidFill>
        </p:spPr>
        <p:txBody>
          <a:bodyPr wrap="square" rtlCol="0" anchor="ctr">
            <a:noAutofit/>
          </a:bodyPr>
          <a:lstStyle/>
          <a:p>
            <a:pPr algn="ctr"/>
            <a:r>
              <a:rPr lang="en-US" altLang="zh-CN" b="1" dirty="0">
                <a:solidFill>
                  <a:schemeClr val="tx1"/>
                </a:solidFill>
                <a:highlight>
                  <a:srgbClr val="000000">
                    <a:alpha val="0"/>
                  </a:srgbClr>
                </a:highlight>
                <a:latin typeface="微软雅黑" panose="020B0503020204020204" charset="-122"/>
                <a:ea typeface="微软雅黑" panose="020B0503020204020204" charset="-122"/>
              </a:rPr>
              <a:t>52</a:t>
            </a:r>
            <a:r>
              <a:rPr lang="zh-CN" altLang="en-US" b="1" dirty="0">
                <a:solidFill>
                  <a:schemeClr val="tx1"/>
                </a:solidFill>
                <a:highlight>
                  <a:srgbClr val="000000">
                    <a:alpha val="0"/>
                  </a:srgbClr>
                </a:highlight>
                <a:latin typeface="微软雅黑" panose="020B0503020204020204" charset="-122"/>
                <a:ea typeface="微软雅黑" panose="020B0503020204020204" charset="-122"/>
              </a:rPr>
              <a:t>周长期疗效强效持久</a:t>
            </a:r>
            <a:r>
              <a:rPr lang="zh-CN" altLang="en-US" b="1" dirty="0">
                <a:highlight>
                  <a:srgbClr val="000000">
                    <a:alpha val="0"/>
                  </a:srgbClr>
                </a:highlight>
                <a:latin typeface="微软雅黑" panose="020B0503020204020204" charset="-122"/>
                <a:ea typeface="微软雅黑" panose="020B0503020204020204" charset="-122"/>
              </a:rPr>
              <a:t>，</a:t>
            </a:r>
            <a:r>
              <a:rPr lang="zh-CN" altLang="en-US" b="1" dirty="0">
                <a:solidFill>
                  <a:schemeClr val="tx1"/>
                </a:solidFill>
                <a:highlight>
                  <a:srgbClr val="000000">
                    <a:alpha val="0"/>
                  </a:srgbClr>
                </a:highlight>
                <a:latin typeface="微软雅黑" panose="020B0503020204020204" charset="-122"/>
                <a:ea typeface="微软雅黑" panose="020B0503020204020204" charset="-122"/>
                <a:sym typeface="+mn-ea"/>
              </a:rPr>
              <a:t>生活质量显著改善</a:t>
            </a:r>
            <a:endParaRPr lang="zh-CN" altLang="en-US" b="1" dirty="0">
              <a:solidFill>
                <a:schemeClr val="tx1"/>
              </a:solidFill>
              <a:highlight>
                <a:srgbClr val="000000">
                  <a:alpha val="0"/>
                </a:srgbClr>
              </a:highlight>
              <a:latin typeface="微软雅黑" panose="020B0503020204020204" charset="-122"/>
              <a:ea typeface="微软雅黑" panose="020B0503020204020204" charset="-122"/>
              <a:sym typeface="+mn-ea"/>
            </a:endParaRPr>
          </a:p>
        </p:txBody>
      </p:sp>
      <p:sp>
        <p:nvSpPr>
          <p:cNvPr id="54" name="文本框 53"/>
          <p:cNvSpPr txBox="1"/>
          <p:nvPr/>
        </p:nvSpPr>
        <p:spPr>
          <a:xfrm>
            <a:off x="1012589" y="5517787"/>
            <a:ext cx="1049891" cy="261610"/>
          </a:xfrm>
          <a:prstGeom prst="rect">
            <a:avLst/>
          </a:prstGeom>
          <a:noFill/>
        </p:spPr>
        <p:txBody>
          <a:bodyPr wrap="square" rtlCol="0">
            <a:spAutoFit/>
          </a:bodyPr>
          <a:lstStyle/>
          <a:p>
            <a:r>
              <a:rPr lang="zh-CN" altLang="en-US" sz="1100" b="1" dirty="0">
                <a:solidFill>
                  <a:srgbClr val="C00000"/>
                </a:solidFill>
                <a:latin typeface="微软雅黑" panose="020B0503020204020204" charset="-122"/>
                <a:ea typeface="微软雅黑" panose="020B0503020204020204" charset="-122"/>
              </a:rPr>
              <a:t>依若奇单抗组</a:t>
            </a:r>
            <a:endParaRPr lang="zh-CN" altLang="en-US" sz="1100" b="1" dirty="0">
              <a:solidFill>
                <a:srgbClr val="C00000"/>
              </a:solidFill>
              <a:latin typeface="微软雅黑" panose="020B0503020204020204" charset="-122"/>
              <a:ea typeface="微软雅黑" panose="020B0503020204020204" charset="-122"/>
            </a:endParaRPr>
          </a:p>
        </p:txBody>
      </p:sp>
      <p:sp>
        <p:nvSpPr>
          <p:cNvPr id="57" name="文本框 56"/>
          <p:cNvSpPr txBox="1"/>
          <p:nvPr/>
        </p:nvSpPr>
        <p:spPr>
          <a:xfrm>
            <a:off x="3939611" y="5525684"/>
            <a:ext cx="1049891" cy="261610"/>
          </a:xfrm>
          <a:prstGeom prst="rect">
            <a:avLst/>
          </a:prstGeom>
          <a:noFill/>
        </p:spPr>
        <p:txBody>
          <a:bodyPr wrap="square" rtlCol="0">
            <a:spAutoFit/>
          </a:bodyPr>
          <a:lstStyle/>
          <a:p>
            <a:r>
              <a:rPr lang="zh-CN" altLang="en-US" sz="1100" b="1" dirty="0">
                <a:solidFill>
                  <a:srgbClr val="C00000"/>
                </a:solidFill>
                <a:latin typeface="微软雅黑" panose="020B0503020204020204" charset="-122"/>
                <a:ea typeface="微软雅黑" panose="020B0503020204020204" charset="-122"/>
              </a:rPr>
              <a:t>依若奇单抗组</a:t>
            </a:r>
            <a:endParaRPr lang="zh-CN" altLang="en-US" sz="1100" b="1" dirty="0">
              <a:solidFill>
                <a:srgbClr val="C00000"/>
              </a:solidFill>
              <a:latin typeface="微软雅黑" panose="020B0503020204020204" charset="-122"/>
              <a:ea typeface="微软雅黑" panose="020B0503020204020204" charset="-122"/>
            </a:endParaRPr>
          </a:p>
        </p:txBody>
      </p:sp>
      <p:sp>
        <p:nvSpPr>
          <p:cNvPr id="3" name="矩形 2"/>
          <p:cNvSpPr/>
          <p:nvPr/>
        </p:nvSpPr>
        <p:spPr>
          <a:xfrm>
            <a:off x="2479040" y="2583180"/>
            <a:ext cx="892810" cy="2673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527040" y="2593975"/>
            <a:ext cx="814705" cy="295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上箭头 46"/>
          <p:cNvSpPr>
            <a:spLocks noChangeAspect="1"/>
          </p:cNvSpPr>
          <p:nvPr/>
        </p:nvSpPr>
        <p:spPr>
          <a:xfrm>
            <a:off x="7081582" y="3103880"/>
            <a:ext cx="390286" cy="1156981"/>
          </a:xfrm>
          <a:prstGeom prst="upArrow">
            <a:avLst>
              <a:gd name="adj1" fmla="val 58614"/>
              <a:gd name="adj2" fmla="val 53908"/>
            </a:avLst>
          </a:prstGeom>
          <a:gradFill flip="none" rotWithShape="1">
            <a:gsLst>
              <a:gs pos="79000">
                <a:srgbClr val="C00000"/>
              </a:gs>
              <a:gs pos="41000">
                <a:schemeClr val="accent2">
                  <a:lumMod val="60000"/>
                  <a:lumOff val="40000"/>
                </a:schemeClr>
              </a:gs>
              <a:gs pos="1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上箭头 50"/>
          <p:cNvSpPr>
            <a:spLocks noChangeAspect="1"/>
          </p:cNvSpPr>
          <p:nvPr/>
        </p:nvSpPr>
        <p:spPr>
          <a:xfrm>
            <a:off x="9571026" y="3103880"/>
            <a:ext cx="342126" cy="1156981"/>
          </a:xfrm>
          <a:prstGeom prst="upArrow">
            <a:avLst>
              <a:gd name="adj1" fmla="val 58614"/>
              <a:gd name="adj2" fmla="val 53908"/>
            </a:avLst>
          </a:prstGeom>
          <a:gradFill flip="none" rotWithShape="1">
            <a:gsLst>
              <a:gs pos="79000">
                <a:srgbClr val="C00000"/>
              </a:gs>
              <a:gs pos="41000">
                <a:schemeClr val="accent2">
                  <a:lumMod val="60000"/>
                  <a:lumOff val="40000"/>
                </a:schemeClr>
              </a:gs>
              <a:gs pos="1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上箭头 55"/>
          <p:cNvSpPr>
            <a:spLocks noChangeAspect="1"/>
          </p:cNvSpPr>
          <p:nvPr/>
        </p:nvSpPr>
        <p:spPr>
          <a:xfrm>
            <a:off x="10947570" y="3103880"/>
            <a:ext cx="342126" cy="1156981"/>
          </a:xfrm>
          <a:prstGeom prst="upArrow">
            <a:avLst>
              <a:gd name="adj1" fmla="val 58614"/>
              <a:gd name="adj2" fmla="val 53908"/>
            </a:avLst>
          </a:prstGeom>
          <a:gradFill flip="none" rotWithShape="1">
            <a:gsLst>
              <a:gs pos="79000">
                <a:srgbClr val="C00000"/>
              </a:gs>
              <a:gs pos="41000">
                <a:schemeClr val="accent2">
                  <a:lumMod val="60000"/>
                  <a:lumOff val="40000"/>
                </a:schemeClr>
              </a:gs>
              <a:gs pos="10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îśľïḍé"/>
          <p:cNvSpPr/>
          <p:nvPr/>
        </p:nvSpPr>
        <p:spPr bwMode="auto">
          <a:xfrm rot="14376188">
            <a:off x="1836932" y="3676657"/>
            <a:ext cx="1207012" cy="456627"/>
          </a:xfrm>
          <a:custGeom>
            <a:avLst/>
            <a:gdLst/>
            <a:ahLst/>
            <a:cxnLst>
              <a:cxn ang="0">
                <a:pos x="1532" y="272"/>
              </a:cxn>
              <a:cxn ang="0">
                <a:pos x="984" y="0"/>
              </a:cxn>
              <a:cxn ang="0">
                <a:pos x="984" y="162"/>
              </a:cxn>
              <a:cxn ang="0">
                <a:pos x="0" y="658"/>
              </a:cxn>
              <a:cxn ang="0">
                <a:pos x="984" y="388"/>
              </a:cxn>
              <a:cxn ang="0">
                <a:pos x="984" y="385"/>
              </a:cxn>
              <a:cxn ang="0">
                <a:pos x="984" y="533"/>
              </a:cxn>
              <a:cxn ang="0">
                <a:pos x="1532" y="272"/>
              </a:cxn>
            </a:cxnLst>
            <a:rect l="0" t="0" r="r" b="b"/>
            <a:pathLst>
              <a:path w="1532" h="658">
                <a:moveTo>
                  <a:pt x="1532" y="272"/>
                </a:moveTo>
                <a:cubicBezTo>
                  <a:pt x="984" y="0"/>
                  <a:pt x="984" y="0"/>
                  <a:pt x="984" y="0"/>
                </a:cubicBezTo>
                <a:cubicBezTo>
                  <a:pt x="984" y="162"/>
                  <a:pt x="984" y="162"/>
                  <a:pt x="984" y="162"/>
                </a:cubicBezTo>
                <a:cubicBezTo>
                  <a:pt x="914" y="167"/>
                  <a:pt x="243" y="222"/>
                  <a:pt x="0" y="658"/>
                </a:cubicBezTo>
                <a:cubicBezTo>
                  <a:pt x="0" y="658"/>
                  <a:pt x="302" y="350"/>
                  <a:pt x="984" y="388"/>
                </a:cubicBezTo>
                <a:cubicBezTo>
                  <a:pt x="984" y="385"/>
                  <a:pt x="984" y="385"/>
                  <a:pt x="984" y="385"/>
                </a:cubicBezTo>
                <a:cubicBezTo>
                  <a:pt x="984" y="533"/>
                  <a:pt x="984" y="533"/>
                  <a:pt x="984" y="533"/>
                </a:cubicBezTo>
                <a:lnTo>
                  <a:pt x="1532" y="272"/>
                </a:lnTo>
                <a:close/>
              </a:path>
            </a:pathLst>
          </a:custGeom>
          <a:gradFill>
            <a:gsLst>
              <a:gs pos="9000">
                <a:srgbClr val="C00000"/>
              </a:gs>
              <a:gs pos="28000">
                <a:srgbClr val="FF0000"/>
              </a:gs>
              <a:gs pos="80000">
                <a:srgbClr val="ED7E33"/>
              </a:gs>
            </a:gsLst>
            <a:lin ang="2700000" scaled="1"/>
          </a:gradFill>
          <a:ln w="9525">
            <a:noFill/>
            <a:round/>
          </a:ln>
          <a:effectLst/>
          <a:scene3d>
            <a:camera prst="orthographicFront">
              <a:rot lat="0" lon="0" rev="0"/>
            </a:camera>
            <a:lightRig rig="threePt" dir="t"/>
          </a:scene3d>
        </p:spPr>
        <p:txBody>
          <a:bodyPr anchor="ctr"/>
          <a:lstStyle/>
          <a:p>
            <a:pPr algn="c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3360" y="5926533"/>
            <a:ext cx="1651819" cy="902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42182" y="335628"/>
            <a:ext cx="10525884" cy="689053"/>
          </a:xfrm>
          <a:prstGeom prst="rect">
            <a:avLst/>
          </a:prstGeom>
          <a:noFill/>
          <a:ln>
            <a:noFill/>
          </a:ln>
          <a:extLst>
            <a:ext uri="{909E8E84-426E-40DD-AFC4-6F175D3DCCD1}">
              <a14:hiddenFill xmlns:a14="http://schemas.microsoft.com/office/drawing/2010/main">
                <a:solidFill>
                  <a:srgbClr val="4472C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矩形 15"/>
          <p:cNvSpPr/>
          <p:nvPr/>
        </p:nvSpPr>
        <p:spPr>
          <a:xfrm>
            <a:off x="500380" y="387985"/>
            <a:ext cx="10659745" cy="521970"/>
          </a:xfrm>
          <a:prstGeom prst="rect">
            <a:avLst/>
          </a:prstGeom>
        </p:spPr>
        <p:txBody>
          <a:bodyPr wrap="square">
            <a:spAutoFit/>
          </a:bodyPr>
          <a:lstStyle/>
          <a:p>
            <a:r>
              <a:rPr sz="2800" b="1" dirty="0">
                <a:solidFill>
                  <a:schemeClr val="accent1"/>
                </a:solidFill>
                <a:latin typeface="微软雅黑" panose="020B0503020204020204" charset="-122"/>
                <a:ea typeface="微软雅黑" panose="020B0503020204020204" charset="-122"/>
                <a:sym typeface="+mn-ea"/>
              </a:rPr>
              <a:t>依若奇单抗 vs 乌司奴单抗</a:t>
            </a:r>
            <a:r>
              <a:rPr sz="2800" b="1" dirty="0">
                <a:solidFill>
                  <a:srgbClr val="C00000"/>
                </a:solidFill>
                <a:latin typeface="微软雅黑" panose="020B0503020204020204" charset="-122"/>
                <a:ea typeface="微软雅黑" panose="020B0503020204020204" charset="-122"/>
                <a:sym typeface="+mn-ea"/>
              </a:rPr>
              <a:t>应答更优</a:t>
            </a:r>
            <a:r>
              <a:rPr sz="2800" b="1" dirty="0">
                <a:solidFill>
                  <a:schemeClr val="accent1"/>
                </a:solidFill>
                <a:latin typeface="微软雅黑" panose="020B0503020204020204" charset="-122"/>
                <a:ea typeface="微软雅黑" panose="020B0503020204020204" charset="-122"/>
                <a:sym typeface="+mn-ea"/>
              </a:rPr>
              <a:t>: 短期疗效优异，长期疗效持久</a:t>
            </a:r>
            <a:endParaRPr sz="2800" b="1" dirty="0">
              <a:solidFill>
                <a:schemeClr val="accent1"/>
              </a:solidFill>
              <a:latin typeface="微软雅黑" panose="020B0503020204020204" charset="-122"/>
              <a:ea typeface="微软雅黑" panose="020B0503020204020204" charset="-122"/>
              <a:sym typeface="+mn-ea"/>
            </a:endParaRPr>
          </a:p>
        </p:txBody>
      </p:sp>
      <p:sp>
        <p:nvSpPr>
          <p:cNvPr id="17" name="文本框 16"/>
          <p:cNvSpPr txBox="1"/>
          <p:nvPr/>
        </p:nvSpPr>
        <p:spPr>
          <a:xfrm>
            <a:off x="435322" y="1021752"/>
            <a:ext cx="11428510" cy="368300"/>
          </a:xfrm>
          <a:prstGeom prst="rect">
            <a:avLst/>
          </a:prstGeom>
          <a:solidFill>
            <a:schemeClr val="accent5">
              <a:lumMod val="20000"/>
              <a:lumOff val="80000"/>
            </a:schemeClr>
          </a:solidFill>
        </p:spPr>
        <p:txBody>
          <a:bodyPr wrap="square" rtlCol="0">
            <a:spAutoFit/>
          </a:bodyPr>
          <a:lstStyle/>
          <a:p>
            <a:pPr marL="342900" indent="-342900">
              <a:buFont typeface="Wingdings" panose="05000000000000000000" pitchFamily="2" charset="2"/>
              <a:buChar char="ü"/>
            </a:pPr>
            <a:r>
              <a:rPr lang="zh-CN" altLang="en-US" dirty="0">
                <a:latin typeface="微软雅黑" panose="020B0503020204020204" charset="-122"/>
                <a:ea typeface="微软雅黑" panose="020B0503020204020204" charset="-122"/>
              </a:rPr>
              <a:t>主要疗效终点及第</a:t>
            </a:r>
            <a:r>
              <a:rPr lang="en-US" altLang="zh-CN" dirty="0">
                <a:latin typeface="微软雅黑" panose="020B0503020204020204" charset="-122"/>
                <a:ea typeface="微软雅黑" panose="020B0503020204020204" charset="-122"/>
              </a:rPr>
              <a:t>28</a:t>
            </a:r>
            <a:r>
              <a:rPr lang="zh-CN" altLang="en-US" dirty="0">
                <a:latin typeface="微软雅黑" panose="020B0503020204020204" charset="-122"/>
                <a:ea typeface="微软雅黑" panose="020B0503020204020204" charset="-122"/>
              </a:rPr>
              <a:t>周</a:t>
            </a:r>
            <a:r>
              <a:rPr lang="en-US" altLang="zh-CN" dirty="0">
                <a:latin typeface="微软雅黑" panose="020B0503020204020204" charset="-122"/>
                <a:ea typeface="微软雅黑" panose="020B0503020204020204" charset="-122"/>
              </a:rPr>
              <a:t>PASI75</a:t>
            </a:r>
            <a:r>
              <a:rPr lang="zh-CN" altLang="en-US" dirty="0">
                <a:latin typeface="微软雅黑" panose="020B0503020204020204" charset="-122"/>
                <a:ea typeface="微软雅黑" panose="020B0503020204020204" charset="-122"/>
              </a:rPr>
              <a:t>和</a:t>
            </a:r>
            <a:r>
              <a:rPr lang="en-US" altLang="zh-CN" dirty="0">
                <a:latin typeface="微软雅黑" panose="020B0503020204020204" charset="-122"/>
                <a:ea typeface="微软雅黑" panose="020B0503020204020204" charset="-122"/>
              </a:rPr>
              <a:t>sPGA0/1</a:t>
            </a:r>
            <a:r>
              <a:rPr lang="zh-CN" altLang="en-US" dirty="0">
                <a:latin typeface="微软雅黑" panose="020B0503020204020204" charset="-122"/>
                <a:ea typeface="微软雅黑" panose="020B0503020204020204" charset="-122"/>
              </a:rPr>
              <a:t>应答率：</a:t>
            </a:r>
            <a:r>
              <a:rPr lang="zh-CN" altLang="en-US" dirty="0">
                <a:solidFill>
                  <a:srgbClr val="C00000"/>
                </a:solidFill>
                <a:latin typeface="微软雅黑" panose="020B0503020204020204" charset="-122"/>
                <a:ea typeface="微软雅黑" panose="020B0503020204020204" charset="-122"/>
              </a:rPr>
              <a:t>依若奇单抗对比乌司奴单抗，应答更优</a:t>
            </a:r>
            <a:endParaRPr lang="zh-CN" altLang="en-US" dirty="0">
              <a:solidFill>
                <a:srgbClr val="C00000"/>
              </a:solidFill>
              <a:latin typeface="微软雅黑" panose="020B0503020204020204" charset="-122"/>
              <a:ea typeface="微软雅黑" panose="020B0503020204020204" charset="-122"/>
            </a:endParaRPr>
          </a:p>
        </p:txBody>
      </p:sp>
      <p:sp>
        <p:nvSpPr>
          <p:cNvPr id="57" name="文本框 56"/>
          <p:cNvSpPr txBox="1"/>
          <p:nvPr/>
        </p:nvSpPr>
        <p:spPr>
          <a:xfrm>
            <a:off x="499353" y="6370730"/>
            <a:ext cx="5456630" cy="430887"/>
          </a:xfrm>
          <a:prstGeom prst="rect">
            <a:avLst/>
          </a:prstGeom>
          <a:noFill/>
        </p:spPr>
        <p:txBody>
          <a:bodyPr wrap="square" rtlCol="0">
            <a:spAutoFit/>
          </a:bodyPr>
          <a:lstStyle/>
          <a:p>
            <a:r>
              <a:rPr lang="en-US" altLang="zh-CN" sz="1100" dirty="0">
                <a:latin typeface="微软雅黑" panose="020B0503020204020204" charset="-122"/>
                <a:ea typeface="微软雅黑" panose="020B0503020204020204" charset="-122"/>
              </a:rPr>
              <a:t>1. </a:t>
            </a:r>
            <a:r>
              <a:rPr lang="zh-CN" altLang="en-US" sz="1100" dirty="0">
                <a:latin typeface="微软雅黑" panose="020B0503020204020204" charset="-122"/>
                <a:ea typeface="微软雅黑" panose="020B0503020204020204" charset="-122"/>
              </a:rPr>
              <a:t>依若奇单抗说明书  </a:t>
            </a:r>
            <a:r>
              <a:rPr lang="en-US" altLang="zh-CN" sz="1100" dirty="0">
                <a:latin typeface="微软雅黑" panose="020B0503020204020204" charset="-122"/>
                <a:ea typeface="微软雅黑" panose="020B0503020204020204" charset="-122"/>
              </a:rPr>
              <a:t>2.  </a:t>
            </a:r>
            <a:r>
              <a:rPr lang="zh-CN" altLang="en-US" sz="1100" dirty="0">
                <a:latin typeface="微软雅黑" panose="020B0503020204020204" charset="-122"/>
                <a:ea typeface="微软雅黑" panose="020B0503020204020204" charset="-122"/>
              </a:rPr>
              <a:t>乌司奴说明书（</a:t>
            </a:r>
            <a:r>
              <a:rPr lang="en-US" altLang="zh-CN" sz="1100" dirty="0">
                <a:latin typeface="微软雅黑" panose="020B0503020204020204" charset="-122"/>
                <a:ea typeface="微软雅黑" panose="020B0503020204020204" charset="-122"/>
              </a:rPr>
              <a:t>2025</a:t>
            </a:r>
            <a:r>
              <a:rPr lang="zh-CN" altLang="en-US" sz="1100" dirty="0">
                <a:latin typeface="微软雅黑" panose="020B0503020204020204" charset="-122"/>
                <a:ea typeface="微软雅黑" panose="020B0503020204020204" charset="-122"/>
              </a:rPr>
              <a:t>）</a:t>
            </a:r>
            <a:r>
              <a:rPr lang="en-US" altLang="zh-CN" sz="1100" dirty="0">
                <a:latin typeface="微软雅黑" panose="020B0503020204020204" charset="-122"/>
                <a:ea typeface="微软雅黑" panose="020B0503020204020204" charset="-122"/>
              </a:rPr>
              <a:t>-</a:t>
            </a:r>
            <a:r>
              <a:rPr lang="zh-CN" altLang="en-US" sz="1100" dirty="0">
                <a:latin typeface="微软雅黑" panose="020B0503020204020204" charset="-122"/>
                <a:ea typeface="微软雅黑" panose="020B0503020204020204" charset="-122"/>
              </a:rPr>
              <a:t>指</a:t>
            </a:r>
            <a:r>
              <a:rPr lang="en-US" altLang="zh-CN" sz="1100" dirty="0">
                <a:latin typeface="微软雅黑" panose="020B0503020204020204" charset="-122"/>
                <a:ea typeface="微软雅黑" panose="020B0503020204020204" charset="-122"/>
              </a:rPr>
              <a:t>PHOENIX1</a:t>
            </a:r>
            <a:r>
              <a:rPr lang="zh-CN" altLang="en-US" sz="1100" dirty="0">
                <a:latin typeface="微软雅黑" panose="020B0503020204020204" charset="-122"/>
                <a:ea typeface="微软雅黑" panose="020B0503020204020204" charset="-122"/>
              </a:rPr>
              <a:t>研究</a:t>
            </a:r>
            <a:r>
              <a:rPr lang="en-US" altLang="zh-CN" sz="1100" dirty="0">
                <a:latin typeface="微软雅黑" panose="020B0503020204020204" charset="-122"/>
                <a:ea typeface="微软雅黑" panose="020B0503020204020204" charset="-122"/>
              </a:rPr>
              <a:t>45mg</a:t>
            </a:r>
            <a:r>
              <a:rPr lang="zh-CN" altLang="en-US" sz="1100" dirty="0">
                <a:latin typeface="微软雅黑" panose="020B0503020204020204" charset="-122"/>
                <a:ea typeface="微软雅黑" panose="020B0503020204020204" charset="-122"/>
              </a:rPr>
              <a:t>剂量组</a:t>
            </a:r>
            <a:br>
              <a:rPr lang="en-US" altLang="zh-CN" sz="1100" dirty="0">
                <a:latin typeface="微软雅黑" panose="020B0503020204020204" charset="-122"/>
                <a:ea typeface="微软雅黑" panose="020B0503020204020204" charset="-122"/>
              </a:rPr>
            </a:br>
            <a:endParaRPr lang="zh-CN" altLang="en-US" sz="1100" dirty="0">
              <a:latin typeface="微软雅黑" panose="020B0503020204020204" charset="-122"/>
              <a:ea typeface="微软雅黑" panose="020B0503020204020204" charset="-122"/>
            </a:endParaRPr>
          </a:p>
        </p:txBody>
      </p:sp>
      <p:sp>
        <p:nvSpPr>
          <p:cNvPr id="59" name="black-left-arrows_45468"/>
          <p:cNvSpPr/>
          <p:nvPr/>
        </p:nvSpPr>
        <p:spPr>
          <a:xfrm rot="2760000">
            <a:off x="1612631" y="3031355"/>
            <a:ext cx="579441" cy="293260"/>
          </a:xfrm>
          <a:custGeom>
            <a:avLst/>
            <a:gdLst>
              <a:gd name="T0" fmla="*/ 2334 w 6926"/>
              <a:gd name="T1" fmla="*/ 2675 h 3810"/>
              <a:gd name="T2" fmla="*/ 2455 w 6926"/>
              <a:gd name="T3" fmla="*/ 2641 h 3810"/>
              <a:gd name="T4" fmla="*/ 2866 w 6926"/>
              <a:gd name="T5" fmla="*/ 2543 h 3810"/>
              <a:gd name="T6" fmla="*/ 3094 w 6926"/>
              <a:gd name="T7" fmla="*/ 2498 h 3810"/>
              <a:gd name="T8" fmla="*/ 3212 w 6926"/>
              <a:gd name="T9" fmla="*/ 2476 h 3810"/>
              <a:gd name="T10" fmla="*/ 3332 w 6926"/>
              <a:gd name="T11" fmla="*/ 2458 h 3810"/>
              <a:gd name="T12" fmla="*/ 3835 w 6926"/>
              <a:gd name="T13" fmla="*/ 2399 h 3810"/>
              <a:gd name="T14" fmla="*/ 4357 w 6926"/>
              <a:gd name="T15" fmla="*/ 2381 h 3810"/>
              <a:gd name="T16" fmla="*/ 4488 w 6926"/>
              <a:gd name="T17" fmla="*/ 2383 h 3810"/>
              <a:gd name="T18" fmla="*/ 4619 w 6926"/>
              <a:gd name="T19" fmla="*/ 2390 h 3810"/>
              <a:gd name="T20" fmla="*/ 4878 w 6926"/>
              <a:gd name="T21" fmla="*/ 2412 h 3810"/>
              <a:gd name="T22" fmla="*/ 5132 w 6926"/>
              <a:gd name="T23" fmla="*/ 2449 h 3810"/>
              <a:gd name="T24" fmla="*/ 5376 w 6926"/>
              <a:gd name="T25" fmla="*/ 2502 h 3810"/>
              <a:gd name="T26" fmla="*/ 5830 w 6926"/>
              <a:gd name="T27" fmla="*/ 2650 h 3810"/>
              <a:gd name="T28" fmla="*/ 6219 w 6926"/>
              <a:gd name="T29" fmla="*/ 2843 h 3810"/>
              <a:gd name="T30" fmla="*/ 6385 w 6926"/>
              <a:gd name="T31" fmla="*/ 2949 h 3810"/>
              <a:gd name="T32" fmla="*/ 6527 w 6926"/>
              <a:gd name="T33" fmla="*/ 3056 h 3810"/>
              <a:gd name="T34" fmla="*/ 6648 w 6926"/>
              <a:gd name="T35" fmla="*/ 3159 h 3810"/>
              <a:gd name="T36" fmla="*/ 6749 w 6926"/>
              <a:gd name="T37" fmla="*/ 3251 h 3810"/>
              <a:gd name="T38" fmla="*/ 6926 w 6926"/>
              <a:gd name="T39" fmla="*/ 3443 h 3810"/>
              <a:gd name="T40" fmla="*/ 6820 w 6926"/>
              <a:gd name="T41" fmla="*/ 3200 h 3810"/>
              <a:gd name="T42" fmla="*/ 6753 w 6926"/>
              <a:gd name="T43" fmla="*/ 3076 h 3810"/>
              <a:gd name="T44" fmla="*/ 6668 w 6926"/>
              <a:gd name="T45" fmla="*/ 2932 h 3810"/>
              <a:gd name="T46" fmla="*/ 6561 w 6926"/>
              <a:gd name="T47" fmla="*/ 2771 h 3810"/>
              <a:gd name="T48" fmla="*/ 6428 w 6926"/>
              <a:gd name="T49" fmla="*/ 2602 h 3810"/>
              <a:gd name="T50" fmla="*/ 6085 w 6926"/>
              <a:gd name="T51" fmla="*/ 2252 h 3810"/>
              <a:gd name="T52" fmla="*/ 5644 w 6926"/>
              <a:gd name="T53" fmla="*/ 1914 h 3810"/>
              <a:gd name="T54" fmla="*/ 5392 w 6926"/>
              <a:gd name="T55" fmla="*/ 1760 h 3810"/>
              <a:gd name="T56" fmla="*/ 5123 w 6926"/>
              <a:gd name="T57" fmla="*/ 1619 h 3810"/>
              <a:gd name="T58" fmla="*/ 4842 w 6926"/>
              <a:gd name="T59" fmla="*/ 1492 h 3810"/>
              <a:gd name="T60" fmla="*/ 4698 w 6926"/>
              <a:gd name="T61" fmla="*/ 1433 h 3810"/>
              <a:gd name="T62" fmla="*/ 4552 w 6926"/>
              <a:gd name="T63" fmla="*/ 1380 h 3810"/>
              <a:gd name="T64" fmla="*/ 3961 w 6926"/>
              <a:gd name="T65" fmla="*/ 1195 h 3810"/>
              <a:gd name="T66" fmla="*/ 3377 w 6926"/>
              <a:gd name="T67" fmla="*/ 1064 h 3810"/>
              <a:gd name="T68" fmla="*/ 3235 w 6926"/>
              <a:gd name="T69" fmla="*/ 1038 h 3810"/>
              <a:gd name="T70" fmla="*/ 3095 w 6926"/>
              <a:gd name="T71" fmla="*/ 1015 h 3810"/>
              <a:gd name="T72" fmla="*/ 2823 w 6926"/>
              <a:gd name="T73" fmla="*/ 976 h 3810"/>
              <a:gd name="T74" fmla="*/ 2328 w 6926"/>
              <a:gd name="T75" fmla="*/ 926 h 3810"/>
              <a:gd name="T76" fmla="*/ 2325 w 6926"/>
              <a:gd name="T77" fmla="*/ 0 h 3810"/>
              <a:gd name="T78" fmla="*/ 0 w 6926"/>
              <a:gd name="T79" fmla="*/ 1913 h 3810"/>
              <a:gd name="T80" fmla="*/ 2338 w 6926"/>
              <a:gd name="T81" fmla="*/ 3810 h 3810"/>
              <a:gd name="T82" fmla="*/ 2334 w 6926"/>
              <a:gd name="T83" fmla="*/ 2675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6" h="3810">
                <a:moveTo>
                  <a:pt x="2334" y="2675"/>
                </a:moveTo>
                <a:cubicBezTo>
                  <a:pt x="2373" y="2664"/>
                  <a:pt x="2413" y="2653"/>
                  <a:pt x="2455" y="2641"/>
                </a:cubicBezTo>
                <a:cubicBezTo>
                  <a:pt x="2581" y="2608"/>
                  <a:pt x="2719" y="2574"/>
                  <a:pt x="2866" y="2543"/>
                </a:cubicBezTo>
                <a:cubicBezTo>
                  <a:pt x="2940" y="2528"/>
                  <a:pt x="3016" y="2511"/>
                  <a:pt x="3094" y="2498"/>
                </a:cubicBezTo>
                <a:cubicBezTo>
                  <a:pt x="3133" y="2491"/>
                  <a:pt x="3172" y="2484"/>
                  <a:pt x="3212" y="2476"/>
                </a:cubicBezTo>
                <a:cubicBezTo>
                  <a:pt x="3252" y="2470"/>
                  <a:pt x="3292" y="2464"/>
                  <a:pt x="3332" y="2458"/>
                </a:cubicBezTo>
                <a:cubicBezTo>
                  <a:pt x="3495" y="2432"/>
                  <a:pt x="3663" y="2414"/>
                  <a:pt x="3835" y="2399"/>
                </a:cubicBezTo>
                <a:cubicBezTo>
                  <a:pt x="4007" y="2387"/>
                  <a:pt x="4183" y="2377"/>
                  <a:pt x="4357" y="2381"/>
                </a:cubicBezTo>
                <a:cubicBezTo>
                  <a:pt x="4400" y="2381"/>
                  <a:pt x="4445" y="2381"/>
                  <a:pt x="4488" y="2383"/>
                </a:cubicBezTo>
                <a:cubicBezTo>
                  <a:pt x="4532" y="2385"/>
                  <a:pt x="4575" y="2387"/>
                  <a:pt x="4619" y="2390"/>
                </a:cubicBezTo>
                <a:cubicBezTo>
                  <a:pt x="4707" y="2392"/>
                  <a:pt x="4791" y="2405"/>
                  <a:pt x="4878" y="2412"/>
                </a:cubicBezTo>
                <a:cubicBezTo>
                  <a:pt x="4964" y="2422"/>
                  <a:pt x="5047" y="2436"/>
                  <a:pt x="5132" y="2449"/>
                </a:cubicBezTo>
                <a:cubicBezTo>
                  <a:pt x="5213" y="2467"/>
                  <a:pt x="5297" y="2481"/>
                  <a:pt x="5376" y="2502"/>
                </a:cubicBezTo>
                <a:cubicBezTo>
                  <a:pt x="5536" y="2543"/>
                  <a:pt x="5689" y="2591"/>
                  <a:pt x="5830" y="2650"/>
                </a:cubicBezTo>
                <a:cubicBezTo>
                  <a:pt x="5972" y="2707"/>
                  <a:pt x="6102" y="2775"/>
                  <a:pt x="6219" y="2843"/>
                </a:cubicBezTo>
                <a:cubicBezTo>
                  <a:pt x="6276" y="2880"/>
                  <a:pt x="6333" y="2914"/>
                  <a:pt x="6385" y="2949"/>
                </a:cubicBezTo>
                <a:cubicBezTo>
                  <a:pt x="6435" y="2987"/>
                  <a:pt x="6483" y="3023"/>
                  <a:pt x="6527" y="3056"/>
                </a:cubicBezTo>
                <a:cubicBezTo>
                  <a:pt x="6574" y="3089"/>
                  <a:pt x="6611" y="3127"/>
                  <a:pt x="6648" y="3159"/>
                </a:cubicBezTo>
                <a:cubicBezTo>
                  <a:pt x="6685" y="3193"/>
                  <a:pt x="6718" y="3223"/>
                  <a:pt x="6749" y="3251"/>
                </a:cubicBezTo>
                <a:cubicBezTo>
                  <a:pt x="6861" y="3373"/>
                  <a:pt x="6926" y="3443"/>
                  <a:pt x="6926" y="3443"/>
                </a:cubicBezTo>
                <a:cubicBezTo>
                  <a:pt x="6926" y="3443"/>
                  <a:pt x="6887" y="3355"/>
                  <a:pt x="6820" y="3200"/>
                </a:cubicBezTo>
                <a:cubicBezTo>
                  <a:pt x="6800" y="3163"/>
                  <a:pt x="6777" y="3121"/>
                  <a:pt x="6753" y="3076"/>
                </a:cubicBezTo>
                <a:cubicBezTo>
                  <a:pt x="6727" y="3032"/>
                  <a:pt x="6703" y="2980"/>
                  <a:pt x="6668" y="2932"/>
                </a:cubicBezTo>
                <a:cubicBezTo>
                  <a:pt x="6635" y="2881"/>
                  <a:pt x="6599" y="2828"/>
                  <a:pt x="6561" y="2771"/>
                </a:cubicBezTo>
                <a:cubicBezTo>
                  <a:pt x="6521" y="2717"/>
                  <a:pt x="6475" y="2662"/>
                  <a:pt x="6428" y="2602"/>
                </a:cubicBezTo>
                <a:cubicBezTo>
                  <a:pt x="6331" y="2488"/>
                  <a:pt x="6217" y="2367"/>
                  <a:pt x="6085" y="2252"/>
                </a:cubicBezTo>
                <a:cubicBezTo>
                  <a:pt x="5954" y="2134"/>
                  <a:pt x="5805" y="2022"/>
                  <a:pt x="5644" y="1914"/>
                </a:cubicBezTo>
                <a:cubicBezTo>
                  <a:pt x="5563" y="1860"/>
                  <a:pt x="5478" y="1812"/>
                  <a:pt x="5392" y="1760"/>
                </a:cubicBezTo>
                <a:cubicBezTo>
                  <a:pt x="5304" y="1713"/>
                  <a:pt x="5215" y="1664"/>
                  <a:pt x="5123" y="1619"/>
                </a:cubicBezTo>
                <a:cubicBezTo>
                  <a:pt x="5031" y="1577"/>
                  <a:pt x="4938" y="1530"/>
                  <a:pt x="4842" y="1492"/>
                </a:cubicBezTo>
                <a:cubicBezTo>
                  <a:pt x="4794" y="1473"/>
                  <a:pt x="4746" y="1453"/>
                  <a:pt x="4698" y="1433"/>
                </a:cubicBezTo>
                <a:cubicBezTo>
                  <a:pt x="4650" y="1414"/>
                  <a:pt x="4601" y="1398"/>
                  <a:pt x="4552" y="1380"/>
                </a:cubicBezTo>
                <a:cubicBezTo>
                  <a:pt x="4357" y="1307"/>
                  <a:pt x="4159" y="1249"/>
                  <a:pt x="3961" y="1195"/>
                </a:cubicBezTo>
                <a:cubicBezTo>
                  <a:pt x="3764" y="1144"/>
                  <a:pt x="3568" y="1099"/>
                  <a:pt x="3377" y="1064"/>
                </a:cubicBezTo>
                <a:cubicBezTo>
                  <a:pt x="3329" y="1055"/>
                  <a:pt x="3282" y="1046"/>
                  <a:pt x="3235" y="1038"/>
                </a:cubicBezTo>
                <a:cubicBezTo>
                  <a:pt x="3188" y="1030"/>
                  <a:pt x="3141" y="1023"/>
                  <a:pt x="3095" y="1015"/>
                </a:cubicBezTo>
                <a:cubicBezTo>
                  <a:pt x="3002" y="1000"/>
                  <a:pt x="2912" y="989"/>
                  <a:pt x="2823" y="976"/>
                </a:cubicBezTo>
                <a:cubicBezTo>
                  <a:pt x="2648" y="954"/>
                  <a:pt x="2482" y="937"/>
                  <a:pt x="2328" y="926"/>
                </a:cubicBezTo>
                <a:lnTo>
                  <a:pt x="2325" y="0"/>
                </a:lnTo>
                <a:lnTo>
                  <a:pt x="0" y="1913"/>
                </a:lnTo>
                <a:lnTo>
                  <a:pt x="2338" y="3810"/>
                </a:lnTo>
                <a:lnTo>
                  <a:pt x="2334" y="2675"/>
                </a:lnTo>
                <a:close/>
              </a:path>
            </a:pathLst>
          </a:custGeom>
          <a:gradFill flip="none" rotWithShape="1">
            <a:gsLst>
              <a:gs pos="66000">
                <a:srgbClr val="FF0000"/>
              </a:gs>
              <a:gs pos="21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black-left-arrows_45468"/>
          <p:cNvSpPr/>
          <p:nvPr/>
        </p:nvSpPr>
        <p:spPr>
          <a:xfrm rot="2760000">
            <a:off x="4588564" y="3923179"/>
            <a:ext cx="554646" cy="302809"/>
          </a:xfrm>
          <a:custGeom>
            <a:avLst/>
            <a:gdLst>
              <a:gd name="T0" fmla="*/ 2334 w 6926"/>
              <a:gd name="T1" fmla="*/ 2675 h 3810"/>
              <a:gd name="T2" fmla="*/ 2455 w 6926"/>
              <a:gd name="T3" fmla="*/ 2641 h 3810"/>
              <a:gd name="T4" fmla="*/ 2866 w 6926"/>
              <a:gd name="T5" fmla="*/ 2543 h 3810"/>
              <a:gd name="T6" fmla="*/ 3094 w 6926"/>
              <a:gd name="T7" fmla="*/ 2498 h 3810"/>
              <a:gd name="T8" fmla="*/ 3212 w 6926"/>
              <a:gd name="T9" fmla="*/ 2476 h 3810"/>
              <a:gd name="T10" fmla="*/ 3332 w 6926"/>
              <a:gd name="T11" fmla="*/ 2458 h 3810"/>
              <a:gd name="T12" fmla="*/ 3835 w 6926"/>
              <a:gd name="T13" fmla="*/ 2399 h 3810"/>
              <a:gd name="T14" fmla="*/ 4357 w 6926"/>
              <a:gd name="T15" fmla="*/ 2381 h 3810"/>
              <a:gd name="T16" fmla="*/ 4488 w 6926"/>
              <a:gd name="T17" fmla="*/ 2383 h 3810"/>
              <a:gd name="T18" fmla="*/ 4619 w 6926"/>
              <a:gd name="T19" fmla="*/ 2390 h 3810"/>
              <a:gd name="T20" fmla="*/ 4878 w 6926"/>
              <a:gd name="T21" fmla="*/ 2412 h 3810"/>
              <a:gd name="T22" fmla="*/ 5132 w 6926"/>
              <a:gd name="T23" fmla="*/ 2449 h 3810"/>
              <a:gd name="T24" fmla="*/ 5376 w 6926"/>
              <a:gd name="T25" fmla="*/ 2502 h 3810"/>
              <a:gd name="T26" fmla="*/ 5830 w 6926"/>
              <a:gd name="T27" fmla="*/ 2650 h 3810"/>
              <a:gd name="T28" fmla="*/ 6219 w 6926"/>
              <a:gd name="T29" fmla="*/ 2843 h 3810"/>
              <a:gd name="T30" fmla="*/ 6385 w 6926"/>
              <a:gd name="T31" fmla="*/ 2949 h 3810"/>
              <a:gd name="T32" fmla="*/ 6527 w 6926"/>
              <a:gd name="T33" fmla="*/ 3056 h 3810"/>
              <a:gd name="T34" fmla="*/ 6648 w 6926"/>
              <a:gd name="T35" fmla="*/ 3159 h 3810"/>
              <a:gd name="T36" fmla="*/ 6749 w 6926"/>
              <a:gd name="T37" fmla="*/ 3251 h 3810"/>
              <a:gd name="T38" fmla="*/ 6926 w 6926"/>
              <a:gd name="T39" fmla="*/ 3443 h 3810"/>
              <a:gd name="T40" fmla="*/ 6820 w 6926"/>
              <a:gd name="T41" fmla="*/ 3200 h 3810"/>
              <a:gd name="T42" fmla="*/ 6753 w 6926"/>
              <a:gd name="T43" fmla="*/ 3076 h 3810"/>
              <a:gd name="T44" fmla="*/ 6668 w 6926"/>
              <a:gd name="T45" fmla="*/ 2932 h 3810"/>
              <a:gd name="T46" fmla="*/ 6561 w 6926"/>
              <a:gd name="T47" fmla="*/ 2771 h 3810"/>
              <a:gd name="T48" fmla="*/ 6428 w 6926"/>
              <a:gd name="T49" fmla="*/ 2602 h 3810"/>
              <a:gd name="T50" fmla="*/ 6085 w 6926"/>
              <a:gd name="T51" fmla="*/ 2252 h 3810"/>
              <a:gd name="T52" fmla="*/ 5644 w 6926"/>
              <a:gd name="T53" fmla="*/ 1914 h 3810"/>
              <a:gd name="T54" fmla="*/ 5392 w 6926"/>
              <a:gd name="T55" fmla="*/ 1760 h 3810"/>
              <a:gd name="T56" fmla="*/ 5123 w 6926"/>
              <a:gd name="T57" fmla="*/ 1619 h 3810"/>
              <a:gd name="T58" fmla="*/ 4842 w 6926"/>
              <a:gd name="T59" fmla="*/ 1492 h 3810"/>
              <a:gd name="T60" fmla="*/ 4698 w 6926"/>
              <a:gd name="T61" fmla="*/ 1433 h 3810"/>
              <a:gd name="T62" fmla="*/ 4552 w 6926"/>
              <a:gd name="T63" fmla="*/ 1380 h 3810"/>
              <a:gd name="T64" fmla="*/ 3961 w 6926"/>
              <a:gd name="T65" fmla="*/ 1195 h 3810"/>
              <a:gd name="T66" fmla="*/ 3377 w 6926"/>
              <a:gd name="T67" fmla="*/ 1064 h 3810"/>
              <a:gd name="T68" fmla="*/ 3235 w 6926"/>
              <a:gd name="T69" fmla="*/ 1038 h 3810"/>
              <a:gd name="T70" fmla="*/ 3095 w 6926"/>
              <a:gd name="T71" fmla="*/ 1015 h 3810"/>
              <a:gd name="T72" fmla="*/ 2823 w 6926"/>
              <a:gd name="T73" fmla="*/ 976 h 3810"/>
              <a:gd name="T74" fmla="*/ 2328 w 6926"/>
              <a:gd name="T75" fmla="*/ 926 h 3810"/>
              <a:gd name="T76" fmla="*/ 2325 w 6926"/>
              <a:gd name="T77" fmla="*/ 0 h 3810"/>
              <a:gd name="T78" fmla="*/ 0 w 6926"/>
              <a:gd name="T79" fmla="*/ 1913 h 3810"/>
              <a:gd name="T80" fmla="*/ 2338 w 6926"/>
              <a:gd name="T81" fmla="*/ 3810 h 3810"/>
              <a:gd name="T82" fmla="*/ 2334 w 6926"/>
              <a:gd name="T83" fmla="*/ 2675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6" h="3810">
                <a:moveTo>
                  <a:pt x="2334" y="2675"/>
                </a:moveTo>
                <a:cubicBezTo>
                  <a:pt x="2373" y="2664"/>
                  <a:pt x="2413" y="2653"/>
                  <a:pt x="2455" y="2641"/>
                </a:cubicBezTo>
                <a:cubicBezTo>
                  <a:pt x="2581" y="2608"/>
                  <a:pt x="2719" y="2574"/>
                  <a:pt x="2866" y="2543"/>
                </a:cubicBezTo>
                <a:cubicBezTo>
                  <a:pt x="2940" y="2528"/>
                  <a:pt x="3016" y="2511"/>
                  <a:pt x="3094" y="2498"/>
                </a:cubicBezTo>
                <a:cubicBezTo>
                  <a:pt x="3133" y="2491"/>
                  <a:pt x="3172" y="2484"/>
                  <a:pt x="3212" y="2476"/>
                </a:cubicBezTo>
                <a:cubicBezTo>
                  <a:pt x="3252" y="2470"/>
                  <a:pt x="3292" y="2464"/>
                  <a:pt x="3332" y="2458"/>
                </a:cubicBezTo>
                <a:cubicBezTo>
                  <a:pt x="3495" y="2432"/>
                  <a:pt x="3663" y="2414"/>
                  <a:pt x="3835" y="2399"/>
                </a:cubicBezTo>
                <a:cubicBezTo>
                  <a:pt x="4007" y="2387"/>
                  <a:pt x="4183" y="2377"/>
                  <a:pt x="4357" y="2381"/>
                </a:cubicBezTo>
                <a:cubicBezTo>
                  <a:pt x="4400" y="2381"/>
                  <a:pt x="4445" y="2381"/>
                  <a:pt x="4488" y="2383"/>
                </a:cubicBezTo>
                <a:cubicBezTo>
                  <a:pt x="4532" y="2385"/>
                  <a:pt x="4575" y="2387"/>
                  <a:pt x="4619" y="2390"/>
                </a:cubicBezTo>
                <a:cubicBezTo>
                  <a:pt x="4707" y="2392"/>
                  <a:pt x="4791" y="2405"/>
                  <a:pt x="4878" y="2412"/>
                </a:cubicBezTo>
                <a:cubicBezTo>
                  <a:pt x="4964" y="2422"/>
                  <a:pt x="5047" y="2436"/>
                  <a:pt x="5132" y="2449"/>
                </a:cubicBezTo>
                <a:cubicBezTo>
                  <a:pt x="5213" y="2467"/>
                  <a:pt x="5297" y="2481"/>
                  <a:pt x="5376" y="2502"/>
                </a:cubicBezTo>
                <a:cubicBezTo>
                  <a:pt x="5536" y="2543"/>
                  <a:pt x="5689" y="2591"/>
                  <a:pt x="5830" y="2650"/>
                </a:cubicBezTo>
                <a:cubicBezTo>
                  <a:pt x="5972" y="2707"/>
                  <a:pt x="6102" y="2775"/>
                  <a:pt x="6219" y="2843"/>
                </a:cubicBezTo>
                <a:cubicBezTo>
                  <a:pt x="6276" y="2880"/>
                  <a:pt x="6333" y="2914"/>
                  <a:pt x="6385" y="2949"/>
                </a:cubicBezTo>
                <a:cubicBezTo>
                  <a:pt x="6435" y="2987"/>
                  <a:pt x="6483" y="3023"/>
                  <a:pt x="6527" y="3056"/>
                </a:cubicBezTo>
                <a:cubicBezTo>
                  <a:pt x="6574" y="3089"/>
                  <a:pt x="6611" y="3127"/>
                  <a:pt x="6648" y="3159"/>
                </a:cubicBezTo>
                <a:cubicBezTo>
                  <a:pt x="6685" y="3193"/>
                  <a:pt x="6718" y="3223"/>
                  <a:pt x="6749" y="3251"/>
                </a:cubicBezTo>
                <a:cubicBezTo>
                  <a:pt x="6861" y="3373"/>
                  <a:pt x="6926" y="3443"/>
                  <a:pt x="6926" y="3443"/>
                </a:cubicBezTo>
                <a:cubicBezTo>
                  <a:pt x="6926" y="3443"/>
                  <a:pt x="6887" y="3355"/>
                  <a:pt x="6820" y="3200"/>
                </a:cubicBezTo>
                <a:cubicBezTo>
                  <a:pt x="6800" y="3163"/>
                  <a:pt x="6777" y="3121"/>
                  <a:pt x="6753" y="3076"/>
                </a:cubicBezTo>
                <a:cubicBezTo>
                  <a:pt x="6727" y="3032"/>
                  <a:pt x="6703" y="2980"/>
                  <a:pt x="6668" y="2932"/>
                </a:cubicBezTo>
                <a:cubicBezTo>
                  <a:pt x="6635" y="2881"/>
                  <a:pt x="6599" y="2828"/>
                  <a:pt x="6561" y="2771"/>
                </a:cubicBezTo>
                <a:cubicBezTo>
                  <a:pt x="6521" y="2717"/>
                  <a:pt x="6475" y="2662"/>
                  <a:pt x="6428" y="2602"/>
                </a:cubicBezTo>
                <a:cubicBezTo>
                  <a:pt x="6331" y="2488"/>
                  <a:pt x="6217" y="2367"/>
                  <a:pt x="6085" y="2252"/>
                </a:cubicBezTo>
                <a:cubicBezTo>
                  <a:pt x="5954" y="2134"/>
                  <a:pt x="5805" y="2022"/>
                  <a:pt x="5644" y="1914"/>
                </a:cubicBezTo>
                <a:cubicBezTo>
                  <a:pt x="5563" y="1860"/>
                  <a:pt x="5478" y="1812"/>
                  <a:pt x="5392" y="1760"/>
                </a:cubicBezTo>
                <a:cubicBezTo>
                  <a:pt x="5304" y="1713"/>
                  <a:pt x="5215" y="1664"/>
                  <a:pt x="5123" y="1619"/>
                </a:cubicBezTo>
                <a:cubicBezTo>
                  <a:pt x="5031" y="1577"/>
                  <a:pt x="4938" y="1530"/>
                  <a:pt x="4842" y="1492"/>
                </a:cubicBezTo>
                <a:cubicBezTo>
                  <a:pt x="4794" y="1473"/>
                  <a:pt x="4746" y="1453"/>
                  <a:pt x="4698" y="1433"/>
                </a:cubicBezTo>
                <a:cubicBezTo>
                  <a:pt x="4650" y="1414"/>
                  <a:pt x="4601" y="1398"/>
                  <a:pt x="4552" y="1380"/>
                </a:cubicBezTo>
                <a:cubicBezTo>
                  <a:pt x="4357" y="1307"/>
                  <a:pt x="4159" y="1249"/>
                  <a:pt x="3961" y="1195"/>
                </a:cubicBezTo>
                <a:cubicBezTo>
                  <a:pt x="3764" y="1144"/>
                  <a:pt x="3568" y="1099"/>
                  <a:pt x="3377" y="1064"/>
                </a:cubicBezTo>
                <a:cubicBezTo>
                  <a:pt x="3329" y="1055"/>
                  <a:pt x="3282" y="1046"/>
                  <a:pt x="3235" y="1038"/>
                </a:cubicBezTo>
                <a:cubicBezTo>
                  <a:pt x="3188" y="1030"/>
                  <a:pt x="3141" y="1023"/>
                  <a:pt x="3095" y="1015"/>
                </a:cubicBezTo>
                <a:cubicBezTo>
                  <a:pt x="3002" y="1000"/>
                  <a:pt x="2912" y="989"/>
                  <a:pt x="2823" y="976"/>
                </a:cubicBezTo>
                <a:cubicBezTo>
                  <a:pt x="2648" y="954"/>
                  <a:pt x="2482" y="937"/>
                  <a:pt x="2328" y="926"/>
                </a:cubicBezTo>
                <a:lnTo>
                  <a:pt x="2325" y="0"/>
                </a:lnTo>
                <a:lnTo>
                  <a:pt x="0" y="1913"/>
                </a:lnTo>
                <a:lnTo>
                  <a:pt x="2338" y="3810"/>
                </a:lnTo>
                <a:lnTo>
                  <a:pt x="2334" y="2675"/>
                </a:lnTo>
                <a:close/>
              </a:path>
            </a:pathLst>
          </a:custGeom>
          <a:gradFill flip="none" rotWithShape="1">
            <a:gsLst>
              <a:gs pos="66000">
                <a:srgbClr val="FF0000"/>
              </a:gs>
              <a:gs pos="21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black-left-arrows_45468"/>
          <p:cNvSpPr/>
          <p:nvPr/>
        </p:nvSpPr>
        <p:spPr>
          <a:xfrm rot="2760000">
            <a:off x="7440782" y="2789655"/>
            <a:ext cx="638218" cy="291264"/>
          </a:xfrm>
          <a:custGeom>
            <a:avLst/>
            <a:gdLst>
              <a:gd name="T0" fmla="*/ 2334 w 6926"/>
              <a:gd name="T1" fmla="*/ 2675 h 3810"/>
              <a:gd name="T2" fmla="*/ 2455 w 6926"/>
              <a:gd name="T3" fmla="*/ 2641 h 3810"/>
              <a:gd name="T4" fmla="*/ 2866 w 6926"/>
              <a:gd name="T5" fmla="*/ 2543 h 3810"/>
              <a:gd name="T6" fmla="*/ 3094 w 6926"/>
              <a:gd name="T7" fmla="*/ 2498 h 3810"/>
              <a:gd name="T8" fmla="*/ 3212 w 6926"/>
              <a:gd name="T9" fmla="*/ 2476 h 3810"/>
              <a:gd name="T10" fmla="*/ 3332 w 6926"/>
              <a:gd name="T11" fmla="*/ 2458 h 3810"/>
              <a:gd name="T12" fmla="*/ 3835 w 6926"/>
              <a:gd name="T13" fmla="*/ 2399 h 3810"/>
              <a:gd name="T14" fmla="*/ 4357 w 6926"/>
              <a:gd name="T15" fmla="*/ 2381 h 3810"/>
              <a:gd name="T16" fmla="*/ 4488 w 6926"/>
              <a:gd name="T17" fmla="*/ 2383 h 3810"/>
              <a:gd name="T18" fmla="*/ 4619 w 6926"/>
              <a:gd name="T19" fmla="*/ 2390 h 3810"/>
              <a:gd name="T20" fmla="*/ 4878 w 6926"/>
              <a:gd name="T21" fmla="*/ 2412 h 3810"/>
              <a:gd name="T22" fmla="*/ 5132 w 6926"/>
              <a:gd name="T23" fmla="*/ 2449 h 3810"/>
              <a:gd name="T24" fmla="*/ 5376 w 6926"/>
              <a:gd name="T25" fmla="*/ 2502 h 3810"/>
              <a:gd name="T26" fmla="*/ 5830 w 6926"/>
              <a:gd name="T27" fmla="*/ 2650 h 3810"/>
              <a:gd name="T28" fmla="*/ 6219 w 6926"/>
              <a:gd name="T29" fmla="*/ 2843 h 3810"/>
              <a:gd name="T30" fmla="*/ 6385 w 6926"/>
              <a:gd name="T31" fmla="*/ 2949 h 3810"/>
              <a:gd name="T32" fmla="*/ 6527 w 6926"/>
              <a:gd name="T33" fmla="*/ 3056 h 3810"/>
              <a:gd name="T34" fmla="*/ 6648 w 6926"/>
              <a:gd name="T35" fmla="*/ 3159 h 3810"/>
              <a:gd name="T36" fmla="*/ 6749 w 6926"/>
              <a:gd name="T37" fmla="*/ 3251 h 3810"/>
              <a:gd name="T38" fmla="*/ 6926 w 6926"/>
              <a:gd name="T39" fmla="*/ 3443 h 3810"/>
              <a:gd name="T40" fmla="*/ 6820 w 6926"/>
              <a:gd name="T41" fmla="*/ 3200 h 3810"/>
              <a:gd name="T42" fmla="*/ 6753 w 6926"/>
              <a:gd name="T43" fmla="*/ 3076 h 3810"/>
              <a:gd name="T44" fmla="*/ 6668 w 6926"/>
              <a:gd name="T45" fmla="*/ 2932 h 3810"/>
              <a:gd name="T46" fmla="*/ 6561 w 6926"/>
              <a:gd name="T47" fmla="*/ 2771 h 3810"/>
              <a:gd name="T48" fmla="*/ 6428 w 6926"/>
              <a:gd name="T49" fmla="*/ 2602 h 3810"/>
              <a:gd name="T50" fmla="*/ 6085 w 6926"/>
              <a:gd name="T51" fmla="*/ 2252 h 3810"/>
              <a:gd name="T52" fmla="*/ 5644 w 6926"/>
              <a:gd name="T53" fmla="*/ 1914 h 3810"/>
              <a:gd name="T54" fmla="*/ 5392 w 6926"/>
              <a:gd name="T55" fmla="*/ 1760 h 3810"/>
              <a:gd name="T56" fmla="*/ 5123 w 6926"/>
              <a:gd name="T57" fmla="*/ 1619 h 3810"/>
              <a:gd name="T58" fmla="*/ 4842 w 6926"/>
              <a:gd name="T59" fmla="*/ 1492 h 3810"/>
              <a:gd name="T60" fmla="*/ 4698 w 6926"/>
              <a:gd name="T61" fmla="*/ 1433 h 3810"/>
              <a:gd name="T62" fmla="*/ 4552 w 6926"/>
              <a:gd name="T63" fmla="*/ 1380 h 3810"/>
              <a:gd name="T64" fmla="*/ 3961 w 6926"/>
              <a:gd name="T65" fmla="*/ 1195 h 3810"/>
              <a:gd name="T66" fmla="*/ 3377 w 6926"/>
              <a:gd name="T67" fmla="*/ 1064 h 3810"/>
              <a:gd name="T68" fmla="*/ 3235 w 6926"/>
              <a:gd name="T69" fmla="*/ 1038 h 3810"/>
              <a:gd name="T70" fmla="*/ 3095 w 6926"/>
              <a:gd name="T71" fmla="*/ 1015 h 3810"/>
              <a:gd name="T72" fmla="*/ 2823 w 6926"/>
              <a:gd name="T73" fmla="*/ 976 h 3810"/>
              <a:gd name="T74" fmla="*/ 2328 w 6926"/>
              <a:gd name="T75" fmla="*/ 926 h 3810"/>
              <a:gd name="T76" fmla="*/ 2325 w 6926"/>
              <a:gd name="T77" fmla="*/ 0 h 3810"/>
              <a:gd name="T78" fmla="*/ 0 w 6926"/>
              <a:gd name="T79" fmla="*/ 1913 h 3810"/>
              <a:gd name="T80" fmla="*/ 2338 w 6926"/>
              <a:gd name="T81" fmla="*/ 3810 h 3810"/>
              <a:gd name="T82" fmla="*/ 2334 w 6926"/>
              <a:gd name="T83" fmla="*/ 2675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6" h="3810">
                <a:moveTo>
                  <a:pt x="2334" y="2675"/>
                </a:moveTo>
                <a:cubicBezTo>
                  <a:pt x="2373" y="2664"/>
                  <a:pt x="2413" y="2653"/>
                  <a:pt x="2455" y="2641"/>
                </a:cubicBezTo>
                <a:cubicBezTo>
                  <a:pt x="2581" y="2608"/>
                  <a:pt x="2719" y="2574"/>
                  <a:pt x="2866" y="2543"/>
                </a:cubicBezTo>
                <a:cubicBezTo>
                  <a:pt x="2940" y="2528"/>
                  <a:pt x="3016" y="2511"/>
                  <a:pt x="3094" y="2498"/>
                </a:cubicBezTo>
                <a:cubicBezTo>
                  <a:pt x="3133" y="2491"/>
                  <a:pt x="3172" y="2484"/>
                  <a:pt x="3212" y="2476"/>
                </a:cubicBezTo>
                <a:cubicBezTo>
                  <a:pt x="3252" y="2470"/>
                  <a:pt x="3292" y="2464"/>
                  <a:pt x="3332" y="2458"/>
                </a:cubicBezTo>
                <a:cubicBezTo>
                  <a:pt x="3495" y="2432"/>
                  <a:pt x="3663" y="2414"/>
                  <a:pt x="3835" y="2399"/>
                </a:cubicBezTo>
                <a:cubicBezTo>
                  <a:pt x="4007" y="2387"/>
                  <a:pt x="4183" y="2377"/>
                  <a:pt x="4357" y="2381"/>
                </a:cubicBezTo>
                <a:cubicBezTo>
                  <a:pt x="4400" y="2381"/>
                  <a:pt x="4445" y="2381"/>
                  <a:pt x="4488" y="2383"/>
                </a:cubicBezTo>
                <a:cubicBezTo>
                  <a:pt x="4532" y="2385"/>
                  <a:pt x="4575" y="2387"/>
                  <a:pt x="4619" y="2390"/>
                </a:cubicBezTo>
                <a:cubicBezTo>
                  <a:pt x="4707" y="2392"/>
                  <a:pt x="4791" y="2405"/>
                  <a:pt x="4878" y="2412"/>
                </a:cubicBezTo>
                <a:cubicBezTo>
                  <a:pt x="4964" y="2422"/>
                  <a:pt x="5047" y="2436"/>
                  <a:pt x="5132" y="2449"/>
                </a:cubicBezTo>
                <a:cubicBezTo>
                  <a:pt x="5213" y="2467"/>
                  <a:pt x="5297" y="2481"/>
                  <a:pt x="5376" y="2502"/>
                </a:cubicBezTo>
                <a:cubicBezTo>
                  <a:pt x="5536" y="2543"/>
                  <a:pt x="5689" y="2591"/>
                  <a:pt x="5830" y="2650"/>
                </a:cubicBezTo>
                <a:cubicBezTo>
                  <a:pt x="5972" y="2707"/>
                  <a:pt x="6102" y="2775"/>
                  <a:pt x="6219" y="2843"/>
                </a:cubicBezTo>
                <a:cubicBezTo>
                  <a:pt x="6276" y="2880"/>
                  <a:pt x="6333" y="2914"/>
                  <a:pt x="6385" y="2949"/>
                </a:cubicBezTo>
                <a:cubicBezTo>
                  <a:pt x="6435" y="2987"/>
                  <a:pt x="6483" y="3023"/>
                  <a:pt x="6527" y="3056"/>
                </a:cubicBezTo>
                <a:cubicBezTo>
                  <a:pt x="6574" y="3089"/>
                  <a:pt x="6611" y="3127"/>
                  <a:pt x="6648" y="3159"/>
                </a:cubicBezTo>
                <a:cubicBezTo>
                  <a:pt x="6685" y="3193"/>
                  <a:pt x="6718" y="3223"/>
                  <a:pt x="6749" y="3251"/>
                </a:cubicBezTo>
                <a:cubicBezTo>
                  <a:pt x="6861" y="3373"/>
                  <a:pt x="6926" y="3443"/>
                  <a:pt x="6926" y="3443"/>
                </a:cubicBezTo>
                <a:cubicBezTo>
                  <a:pt x="6926" y="3443"/>
                  <a:pt x="6887" y="3355"/>
                  <a:pt x="6820" y="3200"/>
                </a:cubicBezTo>
                <a:cubicBezTo>
                  <a:pt x="6800" y="3163"/>
                  <a:pt x="6777" y="3121"/>
                  <a:pt x="6753" y="3076"/>
                </a:cubicBezTo>
                <a:cubicBezTo>
                  <a:pt x="6727" y="3032"/>
                  <a:pt x="6703" y="2980"/>
                  <a:pt x="6668" y="2932"/>
                </a:cubicBezTo>
                <a:cubicBezTo>
                  <a:pt x="6635" y="2881"/>
                  <a:pt x="6599" y="2828"/>
                  <a:pt x="6561" y="2771"/>
                </a:cubicBezTo>
                <a:cubicBezTo>
                  <a:pt x="6521" y="2717"/>
                  <a:pt x="6475" y="2662"/>
                  <a:pt x="6428" y="2602"/>
                </a:cubicBezTo>
                <a:cubicBezTo>
                  <a:pt x="6331" y="2488"/>
                  <a:pt x="6217" y="2367"/>
                  <a:pt x="6085" y="2252"/>
                </a:cubicBezTo>
                <a:cubicBezTo>
                  <a:pt x="5954" y="2134"/>
                  <a:pt x="5805" y="2022"/>
                  <a:pt x="5644" y="1914"/>
                </a:cubicBezTo>
                <a:cubicBezTo>
                  <a:pt x="5563" y="1860"/>
                  <a:pt x="5478" y="1812"/>
                  <a:pt x="5392" y="1760"/>
                </a:cubicBezTo>
                <a:cubicBezTo>
                  <a:pt x="5304" y="1713"/>
                  <a:pt x="5215" y="1664"/>
                  <a:pt x="5123" y="1619"/>
                </a:cubicBezTo>
                <a:cubicBezTo>
                  <a:pt x="5031" y="1577"/>
                  <a:pt x="4938" y="1530"/>
                  <a:pt x="4842" y="1492"/>
                </a:cubicBezTo>
                <a:cubicBezTo>
                  <a:pt x="4794" y="1473"/>
                  <a:pt x="4746" y="1453"/>
                  <a:pt x="4698" y="1433"/>
                </a:cubicBezTo>
                <a:cubicBezTo>
                  <a:pt x="4650" y="1414"/>
                  <a:pt x="4601" y="1398"/>
                  <a:pt x="4552" y="1380"/>
                </a:cubicBezTo>
                <a:cubicBezTo>
                  <a:pt x="4357" y="1307"/>
                  <a:pt x="4159" y="1249"/>
                  <a:pt x="3961" y="1195"/>
                </a:cubicBezTo>
                <a:cubicBezTo>
                  <a:pt x="3764" y="1144"/>
                  <a:pt x="3568" y="1099"/>
                  <a:pt x="3377" y="1064"/>
                </a:cubicBezTo>
                <a:cubicBezTo>
                  <a:pt x="3329" y="1055"/>
                  <a:pt x="3282" y="1046"/>
                  <a:pt x="3235" y="1038"/>
                </a:cubicBezTo>
                <a:cubicBezTo>
                  <a:pt x="3188" y="1030"/>
                  <a:pt x="3141" y="1023"/>
                  <a:pt x="3095" y="1015"/>
                </a:cubicBezTo>
                <a:cubicBezTo>
                  <a:pt x="3002" y="1000"/>
                  <a:pt x="2912" y="989"/>
                  <a:pt x="2823" y="976"/>
                </a:cubicBezTo>
                <a:cubicBezTo>
                  <a:pt x="2648" y="954"/>
                  <a:pt x="2482" y="937"/>
                  <a:pt x="2328" y="926"/>
                </a:cubicBezTo>
                <a:lnTo>
                  <a:pt x="2325" y="0"/>
                </a:lnTo>
                <a:lnTo>
                  <a:pt x="0" y="1913"/>
                </a:lnTo>
                <a:lnTo>
                  <a:pt x="2338" y="3810"/>
                </a:lnTo>
                <a:lnTo>
                  <a:pt x="2334" y="2675"/>
                </a:lnTo>
                <a:close/>
              </a:path>
            </a:pathLst>
          </a:custGeom>
          <a:gradFill flip="none" rotWithShape="1">
            <a:gsLst>
              <a:gs pos="66000">
                <a:srgbClr val="FF0000"/>
              </a:gs>
              <a:gs pos="21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black-left-arrows_45468"/>
          <p:cNvSpPr/>
          <p:nvPr/>
        </p:nvSpPr>
        <p:spPr>
          <a:xfrm rot="2760000">
            <a:off x="10202539" y="3712759"/>
            <a:ext cx="638218" cy="291264"/>
          </a:xfrm>
          <a:custGeom>
            <a:avLst/>
            <a:gdLst>
              <a:gd name="T0" fmla="*/ 2334 w 6926"/>
              <a:gd name="T1" fmla="*/ 2675 h 3810"/>
              <a:gd name="T2" fmla="*/ 2455 w 6926"/>
              <a:gd name="T3" fmla="*/ 2641 h 3810"/>
              <a:gd name="T4" fmla="*/ 2866 w 6926"/>
              <a:gd name="T5" fmla="*/ 2543 h 3810"/>
              <a:gd name="T6" fmla="*/ 3094 w 6926"/>
              <a:gd name="T7" fmla="*/ 2498 h 3810"/>
              <a:gd name="T8" fmla="*/ 3212 w 6926"/>
              <a:gd name="T9" fmla="*/ 2476 h 3810"/>
              <a:gd name="T10" fmla="*/ 3332 w 6926"/>
              <a:gd name="T11" fmla="*/ 2458 h 3810"/>
              <a:gd name="T12" fmla="*/ 3835 w 6926"/>
              <a:gd name="T13" fmla="*/ 2399 h 3810"/>
              <a:gd name="T14" fmla="*/ 4357 w 6926"/>
              <a:gd name="T15" fmla="*/ 2381 h 3810"/>
              <a:gd name="T16" fmla="*/ 4488 w 6926"/>
              <a:gd name="T17" fmla="*/ 2383 h 3810"/>
              <a:gd name="T18" fmla="*/ 4619 w 6926"/>
              <a:gd name="T19" fmla="*/ 2390 h 3810"/>
              <a:gd name="T20" fmla="*/ 4878 w 6926"/>
              <a:gd name="T21" fmla="*/ 2412 h 3810"/>
              <a:gd name="T22" fmla="*/ 5132 w 6926"/>
              <a:gd name="T23" fmla="*/ 2449 h 3810"/>
              <a:gd name="T24" fmla="*/ 5376 w 6926"/>
              <a:gd name="T25" fmla="*/ 2502 h 3810"/>
              <a:gd name="T26" fmla="*/ 5830 w 6926"/>
              <a:gd name="T27" fmla="*/ 2650 h 3810"/>
              <a:gd name="T28" fmla="*/ 6219 w 6926"/>
              <a:gd name="T29" fmla="*/ 2843 h 3810"/>
              <a:gd name="T30" fmla="*/ 6385 w 6926"/>
              <a:gd name="T31" fmla="*/ 2949 h 3810"/>
              <a:gd name="T32" fmla="*/ 6527 w 6926"/>
              <a:gd name="T33" fmla="*/ 3056 h 3810"/>
              <a:gd name="T34" fmla="*/ 6648 w 6926"/>
              <a:gd name="T35" fmla="*/ 3159 h 3810"/>
              <a:gd name="T36" fmla="*/ 6749 w 6926"/>
              <a:gd name="T37" fmla="*/ 3251 h 3810"/>
              <a:gd name="T38" fmla="*/ 6926 w 6926"/>
              <a:gd name="T39" fmla="*/ 3443 h 3810"/>
              <a:gd name="T40" fmla="*/ 6820 w 6926"/>
              <a:gd name="T41" fmla="*/ 3200 h 3810"/>
              <a:gd name="T42" fmla="*/ 6753 w 6926"/>
              <a:gd name="T43" fmla="*/ 3076 h 3810"/>
              <a:gd name="T44" fmla="*/ 6668 w 6926"/>
              <a:gd name="T45" fmla="*/ 2932 h 3810"/>
              <a:gd name="T46" fmla="*/ 6561 w 6926"/>
              <a:gd name="T47" fmla="*/ 2771 h 3810"/>
              <a:gd name="T48" fmla="*/ 6428 w 6926"/>
              <a:gd name="T49" fmla="*/ 2602 h 3810"/>
              <a:gd name="T50" fmla="*/ 6085 w 6926"/>
              <a:gd name="T51" fmla="*/ 2252 h 3810"/>
              <a:gd name="T52" fmla="*/ 5644 w 6926"/>
              <a:gd name="T53" fmla="*/ 1914 h 3810"/>
              <a:gd name="T54" fmla="*/ 5392 w 6926"/>
              <a:gd name="T55" fmla="*/ 1760 h 3810"/>
              <a:gd name="T56" fmla="*/ 5123 w 6926"/>
              <a:gd name="T57" fmla="*/ 1619 h 3810"/>
              <a:gd name="T58" fmla="*/ 4842 w 6926"/>
              <a:gd name="T59" fmla="*/ 1492 h 3810"/>
              <a:gd name="T60" fmla="*/ 4698 w 6926"/>
              <a:gd name="T61" fmla="*/ 1433 h 3810"/>
              <a:gd name="T62" fmla="*/ 4552 w 6926"/>
              <a:gd name="T63" fmla="*/ 1380 h 3810"/>
              <a:gd name="T64" fmla="*/ 3961 w 6926"/>
              <a:gd name="T65" fmla="*/ 1195 h 3810"/>
              <a:gd name="T66" fmla="*/ 3377 w 6926"/>
              <a:gd name="T67" fmla="*/ 1064 h 3810"/>
              <a:gd name="T68" fmla="*/ 3235 w 6926"/>
              <a:gd name="T69" fmla="*/ 1038 h 3810"/>
              <a:gd name="T70" fmla="*/ 3095 w 6926"/>
              <a:gd name="T71" fmla="*/ 1015 h 3810"/>
              <a:gd name="T72" fmla="*/ 2823 w 6926"/>
              <a:gd name="T73" fmla="*/ 976 h 3810"/>
              <a:gd name="T74" fmla="*/ 2328 w 6926"/>
              <a:gd name="T75" fmla="*/ 926 h 3810"/>
              <a:gd name="T76" fmla="*/ 2325 w 6926"/>
              <a:gd name="T77" fmla="*/ 0 h 3810"/>
              <a:gd name="T78" fmla="*/ 0 w 6926"/>
              <a:gd name="T79" fmla="*/ 1913 h 3810"/>
              <a:gd name="T80" fmla="*/ 2338 w 6926"/>
              <a:gd name="T81" fmla="*/ 3810 h 3810"/>
              <a:gd name="T82" fmla="*/ 2334 w 6926"/>
              <a:gd name="T83" fmla="*/ 2675 h 3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26" h="3810">
                <a:moveTo>
                  <a:pt x="2334" y="2675"/>
                </a:moveTo>
                <a:cubicBezTo>
                  <a:pt x="2373" y="2664"/>
                  <a:pt x="2413" y="2653"/>
                  <a:pt x="2455" y="2641"/>
                </a:cubicBezTo>
                <a:cubicBezTo>
                  <a:pt x="2581" y="2608"/>
                  <a:pt x="2719" y="2574"/>
                  <a:pt x="2866" y="2543"/>
                </a:cubicBezTo>
                <a:cubicBezTo>
                  <a:pt x="2940" y="2528"/>
                  <a:pt x="3016" y="2511"/>
                  <a:pt x="3094" y="2498"/>
                </a:cubicBezTo>
                <a:cubicBezTo>
                  <a:pt x="3133" y="2491"/>
                  <a:pt x="3172" y="2484"/>
                  <a:pt x="3212" y="2476"/>
                </a:cubicBezTo>
                <a:cubicBezTo>
                  <a:pt x="3252" y="2470"/>
                  <a:pt x="3292" y="2464"/>
                  <a:pt x="3332" y="2458"/>
                </a:cubicBezTo>
                <a:cubicBezTo>
                  <a:pt x="3495" y="2432"/>
                  <a:pt x="3663" y="2414"/>
                  <a:pt x="3835" y="2399"/>
                </a:cubicBezTo>
                <a:cubicBezTo>
                  <a:pt x="4007" y="2387"/>
                  <a:pt x="4183" y="2377"/>
                  <a:pt x="4357" y="2381"/>
                </a:cubicBezTo>
                <a:cubicBezTo>
                  <a:pt x="4400" y="2381"/>
                  <a:pt x="4445" y="2381"/>
                  <a:pt x="4488" y="2383"/>
                </a:cubicBezTo>
                <a:cubicBezTo>
                  <a:pt x="4532" y="2385"/>
                  <a:pt x="4575" y="2387"/>
                  <a:pt x="4619" y="2390"/>
                </a:cubicBezTo>
                <a:cubicBezTo>
                  <a:pt x="4707" y="2392"/>
                  <a:pt x="4791" y="2405"/>
                  <a:pt x="4878" y="2412"/>
                </a:cubicBezTo>
                <a:cubicBezTo>
                  <a:pt x="4964" y="2422"/>
                  <a:pt x="5047" y="2436"/>
                  <a:pt x="5132" y="2449"/>
                </a:cubicBezTo>
                <a:cubicBezTo>
                  <a:pt x="5213" y="2467"/>
                  <a:pt x="5297" y="2481"/>
                  <a:pt x="5376" y="2502"/>
                </a:cubicBezTo>
                <a:cubicBezTo>
                  <a:pt x="5536" y="2543"/>
                  <a:pt x="5689" y="2591"/>
                  <a:pt x="5830" y="2650"/>
                </a:cubicBezTo>
                <a:cubicBezTo>
                  <a:pt x="5972" y="2707"/>
                  <a:pt x="6102" y="2775"/>
                  <a:pt x="6219" y="2843"/>
                </a:cubicBezTo>
                <a:cubicBezTo>
                  <a:pt x="6276" y="2880"/>
                  <a:pt x="6333" y="2914"/>
                  <a:pt x="6385" y="2949"/>
                </a:cubicBezTo>
                <a:cubicBezTo>
                  <a:pt x="6435" y="2987"/>
                  <a:pt x="6483" y="3023"/>
                  <a:pt x="6527" y="3056"/>
                </a:cubicBezTo>
                <a:cubicBezTo>
                  <a:pt x="6574" y="3089"/>
                  <a:pt x="6611" y="3127"/>
                  <a:pt x="6648" y="3159"/>
                </a:cubicBezTo>
                <a:cubicBezTo>
                  <a:pt x="6685" y="3193"/>
                  <a:pt x="6718" y="3223"/>
                  <a:pt x="6749" y="3251"/>
                </a:cubicBezTo>
                <a:cubicBezTo>
                  <a:pt x="6861" y="3373"/>
                  <a:pt x="6926" y="3443"/>
                  <a:pt x="6926" y="3443"/>
                </a:cubicBezTo>
                <a:cubicBezTo>
                  <a:pt x="6926" y="3443"/>
                  <a:pt x="6887" y="3355"/>
                  <a:pt x="6820" y="3200"/>
                </a:cubicBezTo>
                <a:cubicBezTo>
                  <a:pt x="6800" y="3163"/>
                  <a:pt x="6777" y="3121"/>
                  <a:pt x="6753" y="3076"/>
                </a:cubicBezTo>
                <a:cubicBezTo>
                  <a:pt x="6727" y="3032"/>
                  <a:pt x="6703" y="2980"/>
                  <a:pt x="6668" y="2932"/>
                </a:cubicBezTo>
                <a:cubicBezTo>
                  <a:pt x="6635" y="2881"/>
                  <a:pt x="6599" y="2828"/>
                  <a:pt x="6561" y="2771"/>
                </a:cubicBezTo>
                <a:cubicBezTo>
                  <a:pt x="6521" y="2717"/>
                  <a:pt x="6475" y="2662"/>
                  <a:pt x="6428" y="2602"/>
                </a:cubicBezTo>
                <a:cubicBezTo>
                  <a:pt x="6331" y="2488"/>
                  <a:pt x="6217" y="2367"/>
                  <a:pt x="6085" y="2252"/>
                </a:cubicBezTo>
                <a:cubicBezTo>
                  <a:pt x="5954" y="2134"/>
                  <a:pt x="5805" y="2022"/>
                  <a:pt x="5644" y="1914"/>
                </a:cubicBezTo>
                <a:cubicBezTo>
                  <a:pt x="5563" y="1860"/>
                  <a:pt x="5478" y="1812"/>
                  <a:pt x="5392" y="1760"/>
                </a:cubicBezTo>
                <a:cubicBezTo>
                  <a:pt x="5304" y="1713"/>
                  <a:pt x="5215" y="1664"/>
                  <a:pt x="5123" y="1619"/>
                </a:cubicBezTo>
                <a:cubicBezTo>
                  <a:pt x="5031" y="1577"/>
                  <a:pt x="4938" y="1530"/>
                  <a:pt x="4842" y="1492"/>
                </a:cubicBezTo>
                <a:cubicBezTo>
                  <a:pt x="4794" y="1473"/>
                  <a:pt x="4746" y="1453"/>
                  <a:pt x="4698" y="1433"/>
                </a:cubicBezTo>
                <a:cubicBezTo>
                  <a:pt x="4650" y="1414"/>
                  <a:pt x="4601" y="1398"/>
                  <a:pt x="4552" y="1380"/>
                </a:cubicBezTo>
                <a:cubicBezTo>
                  <a:pt x="4357" y="1307"/>
                  <a:pt x="4159" y="1249"/>
                  <a:pt x="3961" y="1195"/>
                </a:cubicBezTo>
                <a:cubicBezTo>
                  <a:pt x="3764" y="1144"/>
                  <a:pt x="3568" y="1099"/>
                  <a:pt x="3377" y="1064"/>
                </a:cubicBezTo>
                <a:cubicBezTo>
                  <a:pt x="3329" y="1055"/>
                  <a:pt x="3282" y="1046"/>
                  <a:pt x="3235" y="1038"/>
                </a:cubicBezTo>
                <a:cubicBezTo>
                  <a:pt x="3188" y="1030"/>
                  <a:pt x="3141" y="1023"/>
                  <a:pt x="3095" y="1015"/>
                </a:cubicBezTo>
                <a:cubicBezTo>
                  <a:pt x="3002" y="1000"/>
                  <a:pt x="2912" y="989"/>
                  <a:pt x="2823" y="976"/>
                </a:cubicBezTo>
                <a:cubicBezTo>
                  <a:pt x="2648" y="954"/>
                  <a:pt x="2482" y="937"/>
                  <a:pt x="2328" y="926"/>
                </a:cubicBezTo>
                <a:lnTo>
                  <a:pt x="2325" y="0"/>
                </a:lnTo>
                <a:lnTo>
                  <a:pt x="0" y="1913"/>
                </a:lnTo>
                <a:lnTo>
                  <a:pt x="2338" y="3810"/>
                </a:lnTo>
                <a:lnTo>
                  <a:pt x="2334" y="2675"/>
                </a:lnTo>
                <a:close/>
              </a:path>
            </a:pathLst>
          </a:custGeom>
          <a:gradFill flip="none" rotWithShape="1">
            <a:gsLst>
              <a:gs pos="66000">
                <a:srgbClr val="FF0000"/>
              </a:gs>
              <a:gs pos="21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文本框 48"/>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rPr>
              <a:t>有效性</a:t>
            </a:r>
            <a:endParaRPr kumimoji="1" lang="zh-CN" altLang="en-US" b="1" spc="300" dirty="0">
              <a:solidFill>
                <a:schemeClr val="bg1"/>
              </a:solidFill>
              <a:latin typeface="微软雅黑" panose="020B0503020204020204" charset="-122"/>
              <a:ea typeface="微软雅黑" panose="020B0503020204020204" charset="-122"/>
              <a:cs typeface="Arial" panose="020B0604020202020204" pitchFamily="34" charset="0"/>
            </a:endParaRPr>
          </a:p>
        </p:txBody>
      </p:sp>
      <p:grpSp>
        <p:nvGrpSpPr>
          <p:cNvPr id="56" name="组合 55"/>
          <p:cNvGrpSpPr/>
          <p:nvPr/>
        </p:nvGrpSpPr>
        <p:grpSpPr>
          <a:xfrm>
            <a:off x="0" y="1501849"/>
            <a:ext cx="11586790" cy="9470749"/>
            <a:chOff x="80784" y="1635469"/>
            <a:chExt cx="11586790" cy="9470749"/>
          </a:xfrm>
        </p:grpSpPr>
        <p:grpSp>
          <p:nvGrpSpPr>
            <p:cNvPr id="51" name="组合 50"/>
            <p:cNvGrpSpPr/>
            <p:nvPr/>
          </p:nvGrpSpPr>
          <p:grpSpPr>
            <a:xfrm>
              <a:off x="80784" y="1635469"/>
              <a:ext cx="6484404" cy="4819758"/>
              <a:chOff x="70891" y="1635469"/>
              <a:chExt cx="6484404" cy="4819758"/>
            </a:xfrm>
          </p:grpSpPr>
          <p:sp>
            <p:nvSpPr>
              <p:cNvPr id="13" name="文本框 12"/>
              <p:cNvSpPr txBox="1"/>
              <p:nvPr/>
            </p:nvSpPr>
            <p:spPr>
              <a:xfrm>
                <a:off x="3516730" y="2017917"/>
                <a:ext cx="2460269" cy="523220"/>
              </a:xfrm>
              <a:prstGeom prst="rect">
                <a:avLst/>
              </a:prstGeom>
              <a:solidFill>
                <a:schemeClr val="accent1"/>
              </a:solidFill>
            </p:spPr>
            <p:txBody>
              <a:bodyPr wrap="square" rtlCol="0">
                <a:spAutoFit/>
              </a:bodyPr>
              <a:lstStyle/>
              <a:p>
                <a:pPr algn="ctr"/>
                <a:r>
                  <a:rPr lang="zh-CN" altLang="en-US" sz="1400" b="1" dirty="0">
                    <a:solidFill>
                      <a:schemeClr val="bg1"/>
                    </a:solidFill>
                    <a:latin typeface="微软雅黑" panose="020B0503020204020204" charset="-122"/>
                    <a:ea typeface="微软雅黑" panose="020B0503020204020204" charset="-122"/>
                  </a:rPr>
                  <a:t>皮损清除</a:t>
                </a:r>
                <a:r>
                  <a:rPr lang="en-US" altLang="zh-CN" sz="1400" b="1" dirty="0">
                    <a:solidFill>
                      <a:schemeClr val="bg1"/>
                    </a:solidFill>
                    <a:latin typeface="微软雅黑" panose="020B0503020204020204" charset="-122"/>
                    <a:ea typeface="微软雅黑" panose="020B0503020204020204" charset="-122"/>
                  </a:rPr>
                  <a:t>(sPGA0/1)</a:t>
                </a:r>
                <a:endParaRPr lang="en-US" altLang="zh-CN" sz="1400" b="1" dirty="0">
                  <a:solidFill>
                    <a:schemeClr val="bg1"/>
                  </a:solidFill>
                  <a:latin typeface="微软雅黑" panose="020B0503020204020204" charset="-122"/>
                  <a:ea typeface="微软雅黑" panose="020B0503020204020204" charset="-122"/>
                </a:endParaRPr>
              </a:p>
              <a:p>
                <a:pPr algn="ctr"/>
                <a:r>
                  <a:rPr lang="zh-CN" altLang="en-US" sz="1400" b="1" dirty="0">
                    <a:solidFill>
                      <a:schemeClr val="bg1"/>
                    </a:solidFill>
                    <a:latin typeface="微软雅黑" panose="020B0503020204020204" charset="-122"/>
                    <a:ea typeface="微软雅黑" panose="020B0503020204020204" charset="-122"/>
                  </a:rPr>
                  <a:t>应答率</a:t>
                </a:r>
                <a:endParaRPr lang="zh-CN" altLang="en-US" sz="1400" b="1" dirty="0">
                  <a:solidFill>
                    <a:schemeClr val="bg1"/>
                  </a:solidFill>
                  <a:latin typeface="微软雅黑" panose="020B0503020204020204" charset="-122"/>
                  <a:ea typeface="微软雅黑" panose="020B0503020204020204" charset="-122"/>
                </a:endParaRPr>
              </a:p>
            </p:txBody>
          </p:sp>
          <p:graphicFrame>
            <p:nvGraphicFramePr>
              <p:cNvPr id="4" name="图表 3"/>
              <p:cNvGraphicFramePr/>
              <p:nvPr/>
            </p:nvGraphicFramePr>
            <p:xfrm>
              <a:off x="70891" y="2150720"/>
              <a:ext cx="5819775" cy="4198620"/>
            </p:xfrm>
            <a:graphic>
              <a:graphicData uri="http://schemas.openxmlformats.org/drawingml/2006/chart">
                <c:chart xmlns:c="http://schemas.openxmlformats.org/drawingml/2006/chart" xmlns:r="http://schemas.openxmlformats.org/officeDocument/2006/relationships" r:id="rId1"/>
              </a:graphicData>
            </a:graphic>
          </p:graphicFrame>
          <p:cxnSp>
            <p:nvCxnSpPr>
              <p:cNvPr id="5" name="直接连接符 4"/>
              <p:cNvCxnSpPr/>
              <p:nvPr/>
            </p:nvCxnSpPr>
            <p:spPr>
              <a:xfrm>
                <a:off x="828188" y="6121332"/>
                <a:ext cx="5012008" cy="115"/>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28188" y="6124030"/>
                <a:ext cx="1135333" cy="307777"/>
              </a:xfrm>
              <a:prstGeom prst="rect">
                <a:avLst/>
              </a:prstGeom>
              <a:noFill/>
            </p:spPr>
            <p:txBody>
              <a:bodyPr wrap="square" rtlCol="0">
                <a:spAutoFit/>
              </a:bodyPr>
              <a:lstStyle/>
              <a:p>
                <a:pPr algn="ctr"/>
                <a:r>
                  <a:rPr lang="zh-CN" altLang="en-US" sz="1400" b="1" dirty="0">
                    <a:solidFill>
                      <a:srgbClr val="C00000"/>
                    </a:solidFill>
                    <a:latin typeface="微软雅黑" panose="020B0503020204020204" charset="-122"/>
                    <a:ea typeface="微软雅黑" panose="020B0503020204020204" charset="-122"/>
                  </a:rPr>
                  <a:t>依若奇单抗</a:t>
                </a:r>
                <a:r>
                  <a:rPr lang="en-US" altLang="zh-CN" sz="1000" baseline="30000" dirty="0">
                    <a:solidFill>
                      <a:schemeClr val="bg1">
                        <a:lumMod val="50000"/>
                      </a:schemeClr>
                    </a:solidFill>
                    <a:latin typeface="微软雅黑" panose="020B0503020204020204" charset="-122"/>
                    <a:ea typeface="微软雅黑" panose="020B0503020204020204" charset="-122"/>
                  </a:rPr>
                  <a:t>1</a:t>
                </a:r>
                <a:endParaRPr lang="zh-CN" altLang="en-US" sz="1100" baseline="30000" dirty="0">
                  <a:solidFill>
                    <a:schemeClr val="bg1">
                      <a:lumMod val="50000"/>
                    </a:schemeClr>
                  </a:solidFill>
                  <a:latin typeface="微软雅黑" panose="020B0503020204020204" charset="-122"/>
                  <a:ea typeface="微软雅黑" panose="020B0503020204020204" charset="-122"/>
                </a:endParaRPr>
              </a:p>
            </p:txBody>
          </p:sp>
          <p:sp>
            <p:nvSpPr>
              <p:cNvPr id="8" name="矩形 7"/>
              <p:cNvSpPr/>
              <p:nvPr/>
            </p:nvSpPr>
            <p:spPr>
              <a:xfrm>
                <a:off x="1890103" y="6131006"/>
                <a:ext cx="1245138" cy="307777"/>
              </a:xfrm>
              <a:prstGeom prst="rect">
                <a:avLst/>
              </a:prstGeom>
            </p:spPr>
            <p:txBody>
              <a:bodyPr wrap="square">
                <a:spAutoFit/>
              </a:bodyPr>
              <a:lstStyle/>
              <a:p>
                <a:pPr algn="ctr"/>
                <a:r>
                  <a:rPr lang="zh-CN" altLang="en-US" sz="1400" b="1" dirty="0">
                    <a:latin typeface="微软雅黑" panose="020B0503020204020204" charset="-122"/>
                    <a:ea typeface="微软雅黑" panose="020B0503020204020204" charset="-122"/>
                  </a:rPr>
                  <a:t>乌司奴单抗</a:t>
                </a:r>
                <a:r>
                  <a:rPr lang="en-US" altLang="zh-CN" sz="1100" baseline="30000" dirty="0">
                    <a:solidFill>
                      <a:schemeClr val="bg1">
                        <a:lumMod val="50000"/>
                      </a:schemeClr>
                    </a:solidFill>
                    <a:latin typeface="微软雅黑" panose="020B0503020204020204" charset="-122"/>
                    <a:ea typeface="微软雅黑" panose="020B0503020204020204" charset="-122"/>
                  </a:rPr>
                  <a:t>2</a:t>
                </a:r>
                <a:r>
                  <a:rPr lang="zh-CN" altLang="en-US" sz="1100" baseline="30000" dirty="0">
                    <a:solidFill>
                      <a:schemeClr val="bg1">
                        <a:lumMod val="50000"/>
                      </a:schemeClr>
                    </a:solidFill>
                    <a:latin typeface="微软雅黑" panose="020B0503020204020204" charset="-122"/>
                    <a:ea typeface="微软雅黑" panose="020B0503020204020204" charset="-122"/>
                  </a:rPr>
                  <a:t> </a:t>
                </a:r>
                <a:endParaRPr lang="en-US" altLang="zh-CN" sz="1100" baseline="30000" dirty="0">
                  <a:solidFill>
                    <a:schemeClr val="bg1">
                      <a:lumMod val="50000"/>
                    </a:schemeClr>
                  </a:solidFill>
                  <a:latin typeface="微软雅黑" panose="020B0503020204020204" charset="-122"/>
                  <a:ea typeface="微软雅黑" panose="020B0503020204020204" charset="-122"/>
                </a:endParaRPr>
              </a:p>
            </p:txBody>
          </p:sp>
          <p:sp>
            <p:nvSpPr>
              <p:cNvPr id="9" name="文本框 8"/>
              <p:cNvSpPr txBox="1"/>
              <p:nvPr/>
            </p:nvSpPr>
            <p:spPr>
              <a:xfrm>
                <a:off x="3837553" y="6131006"/>
                <a:ext cx="1135333" cy="307777"/>
              </a:xfrm>
              <a:prstGeom prst="rect">
                <a:avLst/>
              </a:prstGeom>
              <a:noFill/>
            </p:spPr>
            <p:txBody>
              <a:bodyPr wrap="square" rtlCol="0">
                <a:spAutoFit/>
              </a:bodyPr>
              <a:lstStyle/>
              <a:p>
                <a:pPr algn="ctr"/>
                <a:r>
                  <a:rPr lang="zh-CN" altLang="en-US" sz="1400" b="1" dirty="0">
                    <a:solidFill>
                      <a:srgbClr val="C00000"/>
                    </a:solidFill>
                    <a:latin typeface="微软雅黑" panose="020B0503020204020204" charset="-122"/>
                    <a:ea typeface="微软雅黑" panose="020B0503020204020204" charset="-122"/>
                  </a:rPr>
                  <a:t>依若奇单抗</a:t>
                </a:r>
                <a:r>
                  <a:rPr lang="en-US" altLang="zh-CN" sz="1000" baseline="30000" dirty="0">
                    <a:solidFill>
                      <a:schemeClr val="bg1">
                        <a:lumMod val="50000"/>
                      </a:schemeClr>
                    </a:solidFill>
                    <a:latin typeface="微软雅黑" panose="020B0503020204020204" charset="-122"/>
                    <a:ea typeface="微软雅黑" panose="020B0503020204020204" charset="-122"/>
                  </a:rPr>
                  <a:t>1</a:t>
                </a:r>
                <a:endParaRPr lang="zh-CN" altLang="en-US" sz="1100" baseline="30000" dirty="0">
                  <a:solidFill>
                    <a:schemeClr val="bg1">
                      <a:lumMod val="50000"/>
                    </a:schemeClr>
                  </a:solidFill>
                  <a:latin typeface="微软雅黑" panose="020B0503020204020204" charset="-122"/>
                  <a:ea typeface="微软雅黑" panose="020B0503020204020204" charset="-122"/>
                </a:endParaRPr>
              </a:p>
            </p:txBody>
          </p:sp>
          <p:sp>
            <p:nvSpPr>
              <p:cNvPr id="10" name="矩形 9"/>
              <p:cNvSpPr/>
              <p:nvPr/>
            </p:nvSpPr>
            <p:spPr>
              <a:xfrm>
                <a:off x="4810624" y="6147450"/>
                <a:ext cx="1245138" cy="307777"/>
              </a:xfrm>
              <a:prstGeom prst="rect">
                <a:avLst/>
              </a:prstGeom>
            </p:spPr>
            <p:txBody>
              <a:bodyPr wrap="square">
                <a:spAutoFit/>
              </a:bodyPr>
              <a:lstStyle/>
              <a:p>
                <a:pPr algn="ctr"/>
                <a:r>
                  <a:rPr lang="zh-CN" altLang="en-US" sz="1400" b="1" dirty="0">
                    <a:latin typeface="微软雅黑" panose="020B0503020204020204" charset="-122"/>
                    <a:ea typeface="微软雅黑" panose="020B0503020204020204" charset="-122"/>
                  </a:rPr>
                  <a:t>乌司奴单抗</a:t>
                </a:r>
                <a:r>
                  <a:rPr lang="en-US" altLang="zh-CN" sz="1100" baseline="30000" dirty="0">
                    <a:solidFill>
                      <a:schemeClr val="bg1">
                        <a:lumMod val="50000"/>
                      </a:schemeClr>
                    </a:solidFill>
                    <a:latin typeface="微软雅黑" panose="020B0503020204020204" charset="-122"/>
                    <a:ea typeface="微软雅黑" panose="020B0503020204020204" charset="-122"/>
                  </a:rPr>
                  <a:t>2</a:t>
                </a:r>
                <a:r>
                  <a:rPr lang="zh-CN" altLang="en-US" sz="1100" baseline="30000" dirty="0">
                    <a:solidFill>
                      <a:schemeClr val="bg1">
                        <a:lumMod val="50000"/>
                      </a:schemeClr>
                    </a:solidFill>
                    <a:latin typeface="微软雅黑" panose="020B0503020204020204" charset="-122"/>
                    <a:ea typeface="微软雅黑" panose="020B0503020204020204" charset="-122"/>
                  </a:rPr>
                  <a:t> </a:t>
                </a:r>
                <a:endParaRPr lang="en-US" altLang="zh-CN" sz="1100" baseline="30000" dirty="0">
                  <a:solidFill>
                    <a:schemeClr val="bg1">
                      <a:lumMod val="50000"/>
                    </a:schemeClr>
                  </a:solidFill>
                  <a:latin typeface="微软雅黑" panose="020B0503020204020204" charset="-122"/>
                  <a:ea typeface="微软雅黑" panose="020B0503020204020204" charset="-122"/>
                </a:endParaRPr>
              </a:p>
            </p:txBody>
          </p:sp>
          <p:sp>
            <p:nvSpPr>
              <p:cNvPr id="19" name="文本框 18"/>
              <p:cNvSpPr txBox="1"/>
              <p:nvPr/>
            </p:nvSpPr>
            <p:spPr>
              <a:xfrm>
                <a:off x="1077551" y="2640551"/>
                <a:ext cx="954928" cy="337185"/>
              </a:xfrm>
              <a:prstGeom prst="rect">
                <a:avLst/>
              </a:prstGeom>
              <a:noFill/>
            </p:spPr>
            <p:txBody>
              <a:bodyPr wrap="square" rtlCol="0">
                <a:spAutoFit/>
              </a:bodyPr>
              <a:lstStyle/>
              <a:p>
                <a:r>
                  <a:rPr lang="en-US" altLang="zh-CN" sz="1600" b="1" dirty="0">
                    <a:solidFill>
                      <a:srgbClr val="C00000"/>
                    </a:solidFill>
                    <a:latin typeface="微软雅黑" panose="020B0503020204020204" charset="-122"/>
                    <a:ea typeface="微软雅黑" panose="020B0503020204020204" charset="-122"/>
                  </a:rPr>
                  <a:t>79.4%</a:t>
                </a:r>
                <a:endParaRPr lang="en-US" altLang="zh-CN" sz="1600" b="1" dirty="0">
                  <a:solidFill>
                    <a:srgbClr val="C00000"/>
                  </a:solidFill>
                  <a:latin typeface="微软雅黑" panose="020B0503020204020204" charset="-122"/>
                  <a:ea typeface="微软雅黑" panose="020B0503020204020204" charset="-122"/>
                </a:endParaRPr>
              </a:p>
            </p:txBody>
          </p:sp>
          <p:sp>
            <p:nvSpPr>
              <p:cNvPr id="20" name="文本框 19"/>
              <p:cNvSpPr txBox="1"/>
              <p:nvPr/>
            </p:nvSpPr>
            <p:spPr>
              <a:xfrm>
                <a:off x="2140816" y="3478655"/>
                <a:ext cx="859400"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67%</a:t>
                </a:r>
                <a:endParaRPr lang="zh-CN" altLang="en-US" sz="1400" b="1" dirty="0">
                  <a:latin typeface="微软雅黑" panose="020B0503020204020204" charset="-122"/>
                  <a:ea typeface="微软雅黑" panose="020B0503020204020204" charset="-122"/>
                </a:endParaRPr>
              </a:p>
            </p:txBody>
          </p:sp>
          <p:sp>
            <p:nvSpPr>
              <p:cNvPr id="22" name="文本框 21"/>
              <p:cNvSpPr txBox="1"/>
              <p:nvPr/>
            </p:nvSpPr>
            <p:spPr>
              <a:xfrm>
                <a:off x="4093157" y="3642222"/>
                <a:ext cx="748015" cy="337185"/>
              </a:xfrm>
              <a:prstGeom prst="rect">
                <a:avLst/>
              </a:prstGeom>
              <a:noFill/>
            </p:spPr>
            <p:txBody>
              <a:bodyPr wrap="square" rtlCol="0">
                <a:spAutoFit/>
              </a:bodyPr>
              <a:lstStyle/>
              <a:p>
                <a:r>
                  <a:rPr lang="en-US" altLang="zh-CN" sz="1600" b="1" dirty="0">
                    <a:solidFill>
                      <a:srgbClr val="C00000"/>
                    </a:solidFill>
                    <a:latin typeface="微软雅黑" panose="020B0503020204020204" charset="-122"/>
                    <a:ea typeface="微软雅黑" panose="020B0503020204020204" charset="-122"/>
                  </a:rPr>
                  <a:t>64%</a:t>
                </a:r>
                <a:endParaRPr lang="en-US" altLang="zh-CN" sz="1600" b="1" dirty="0">
                  <a:solidFill>
                    <a:srgbClr val="C00000"/>
                  </a:solidFill>
                  <a:latin typeface="微软雅黑" panose="020B0503020204020204" charset="-122"/>
                  <a:ea typeface="微软雅黑" panose="020B0503020204020204" charset="-122"/>
                </a:endParaRPr>
              </a:p>
            </p:txBody>
          </p:sp>
          <p:sp>
            <p:nvSpPr>
              <p:cNvPr id="23" name="文本框 22"/>
              <p:cNvSpPr txBox="1"/>
              <p:nvPr/>
            </p:nvSpPr>
            <p:spPr>
              <a:xfrm>
                <a:off x="5072049" y="4007418"/>
                <a:ext cx="859400"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59%</a:t>
                </a:r>
                <a:endParaRPr lang="zh-CN" altLang="en-US" sz="1400" b="1" dirty="0">
                  <a:latin typeface="微软雅黑" panose="020B0503020204020204" charset="-122"/>
                  <a:ea typeface="微软雅黑" panose="020B0503020204020204" charset="-122"/>
                </a:endParaRPr>
              </a:p>
            </p:txBody>
          </p:sp>
          <p:sp>
            <p:nvSpPr>
              <p:cNvPr id="25" name="文本框 24"/>
              <p:cNvSpPr txBox="1"/>
              <p:nvPr/>
            </p:nvSpPr>
            <p:spPr>
              <a:xfrm>
                <a:off x="2688950" y="1635469"/>
                <a:ext cx="3866345" cy="369332"/>
              </a:xfrm>
              <a:prstGeom prst="rect">
                <a:avLst/>
              </a:prstGeom>
              <a:noFill/>
            </p:spPr>
            <p:txBody>
              <a:bodyPr wrap="square" rtlCol="0">
                <a:spAutoFit/>
              </a:bodyPr>
              <a:lstStyle/>
              <a:p>
                <a:r>
                  <a:rPr lang="zh-CN" altLang="en-US" b="1" dirty="0">
                    <a:solidFill>
                      <a:schemeClr val="tx1"/>
                    </a:solidFill>
                    <a:latin typeface="微软雅黑" panose="020B0503020204020204" charset="-122"/>
                    <a:ea typeface="微软雅黑" panose="020B0503020204020204" charset="-122"/>
                  </a:rPr>
                  <a:t>主要疗效终点</a:t>
                </a:r>
                <a:endParaRPr lang="zh-CN" altLang="en-US" b="1" dirty="0">
                  <a:solidFill>
                    <a:schemeClr val="tx1"/>
                  </a:solidFill>
                  <a:latin typeface="微软雅黑" panose="020B0503020204020204" charset="-122"/>
                  <a:ea typeface="微软雅黑" panose="020B0503020204020204" charset="-122"/>
                </a:endParaRPr>
              </a:p>
            </p:txBody>
          </p:sp>
          <p:sp>
            <p:nvSpPr>
              <p:cNvPr id="12" name="文本框 11"/>
              <p:cNvSpPr txBox="1"/>
              <p:nvPr/>
            </p:nvSpPr>
            <p:spPr>
              <a:xfrm>
                <a:off x="900161" y="2007384"/>
                <a:ext cx="2520383" cy="523220"/>
              </a:xfrm>
              <a:prstGeom prst="rect">
                <a:avLst/>
              </a:prstGeom>
              <a:solidFill>
                <a:schemeClr val="accent1"/>
              </a:solidFill>
            </p:spPr>
            <p:txBody>
              <a:bodyPr wrap="square" rtlCol="0">
                <a:spAutoFit/>
              </a:bodyPr>
              <a:lstStyle/>
              <a:p>
                <a:pPr algn="ctr"/>
                <a:r>
                  <a:rPr lang="zh-CN" altLang="en-US" sz="1400" b="1" dirty="0">
                    <a:solidFill>
                      <a:schemeClr val="bg1"/>
                    </a:solidFill>
                    <a:latin typeface="微软雅黑" panose="020B0503020204020204" charset="-122"/>
                    <a:ea typeface="微软雅黑" panose="020B0503020204020204" charset="-122"/>
                  </a:rPr>
                  <a:t>皮损改善</a:t>
                </a:r>
                <a:r>
                  <a:rPr lang="en-US" altLang="zh-CN" sz="1400" b="1" dirty="0">
                    <a:solidFill>
                      <a:schemeClr val="bg1"/>
                    </a:solidFill>
                    <a:latin typeface="微软雅黑" panose="020B0503020204020204" charset="-122"/>
                    <a:ea typeface="微软雅黑" panose="020B0503020204020204" charset="-122"/>
                  </a:rPr>
                  <a:t>75%(PASI75)</a:t>
                </a:r>
                <a:endParaRPr lang="en-US" altLang="zh-CN" sz="1400" b="1" dirty="0">
                  <a:solidFill>
                    <a:schemeClr val="bg1"/>
                  </a:solidFill>
                  <a:latin typeface="微软雅黑" panose="020B0503020204020204" charset="-122"/>
                  <a:ea typeface="微软雅黑" panose="020B0503020204020204" charset="-122"/>
                </a:endParaRPr>
              </a:p>
              <a:p>
                <a:pPr algn="ctr"/>
                <a:r>
                  <a:rPr lang="zh-CN" altLang="en-US" sz="1400" b="1" dirty="0">
                    <a:solidFill>
                      <a:schemeClr val="bg1"/>
                    </a:solidFill>
                    <a:latin typeface="微软雅黑" panose="020B0503020204020204" charset="-122"/>
                    <a:ea typeface="微软雅黑" panose="020B0503020204020204" charset="-122"/>
                  </a:rPr>
                  <a:t>应答率</a:t>
                </a:r>
                <a:endParaRPr lang="zh-CN" altLang="en-US" sz="1400" b="1" dirty="0">
                  <a:solidFill>
                    <a:srgbClr val="FF0000"/>
                  </a:solidFill>
                  <a:highlight>
                    <a:srgbClr val="FFFF00"/>
                  </a:highlight>
                  <a:latin typeface="微软雅黑" panose="020B0503020204020204" charset="-122"/>
                  <a:ea typeface="微软雅黑" panose="020B0503020204020204" charset="-122"/>
                </a:endParaRPr>
              </a:p>
            </p:txBody>
          </p:sp>
        </p:grpSp>
        <p:grpSp>
          <p:nvGrpSpPr>
            <p:cNvPr id="53" name="组合 52"/>
            <p:cNvGrpSpPr/>
            <p:nvPr/>
          </p:nvGrpSpPr>
          <p:grpSpPr>
            <a:xfrm>
              <a:off x="6090818" y="1665821"/>
              <a:ext cx="5576756" cy="4845560"/>
              <a:chOff x="6048897" y="1652997"/>
              <a:chExt cx="5576756" cy="4845560"/>
            </a:xfrm>
          </p:grpSpPr>
          <p:graphicFrame>
            <p:nvGraphicFramePr>
              <p:cNvPr id="29" name="图表 28"/>
              <p:cNvGraphicFramePr/>
              <p:nvPr/>
            </p:nvGraphicFramePr>
            <p:xfrm>
              <a:off x="6048897" y="2082772"/>
              <a:ext cx="5530976" cy="4198620"/>
            </p:xfrm>
            <a:graphic>
              <a:graphicData uri="http://schemas.openxmlformats.org/drawingml/2006/chart">
                <c:chart xmlns:c="http://schemas.openxmlformats.org/drawingml/2006/chart" xmlns:r="http://schemas.openxmlformats.org/officeDocument/2006/relationships" r:id="rId2"/>
              </a:graphicData>
            </a:graphic>
          </p:graphicFrame>
          <p:sp>
            <p:nvSpPr>
              <p:cNvPr id="31" name="文本框 30"/>
              <p:cNvSpPr txBox="1"/>
              <p:nvPr/>
            </p:nvSpPr>
            <p:spPr>
              <a:xfrm>
                <a:off x="8319756" y="1652997"/>
                <a:ext cx="2304439" cy="369332"/>
              </a:xfrm>
              <a:prstGeom prst="rect">
                <a:avLst/>
              </a:prstGeom>
              <a:noFill/>
            </p:spPr>
            <p:txBody>
              <a:bodyPr wrap="square" rtlCol="0">
                <a:spAutoFit/>
              </a:bodyPr>
              <a:lstStyle/>
              <a:p>
                <a:r>
                  <a:rPr lang="zh-CN" altLang="en-US" b="1" dirty="0">
                    <a:solidFill>
                      <a:schemeClr val="tx1"/>
                    </a:solidFill>
                    <a:latin typeface="微软雅黑" panose="020B0503020204020204" charset="-122"/>
                    <a:ea typeface="微软雅黑" panose="020B0503020204020204" charset="-122"/>
                  </a:rPr>
                  <a:t>第</a:t>
                </a:r>
                <a:r>
                  <a:rPr lang="en-US" altLang="zh-CN" b="1" dirty="0">
                    <a:solidFill>
                      <a:schemeClr val="tx1"/>
                    </a:solidFill>
                    <a:latin typeface="微软雅黑" panose="020B0503020204020204" charset="-122"/>
                    <a:ea typeface="微软雅黑" panose="020B0503020204020204" charset="-122"/>
                  </a:rPr>
                  <a:t>28</a:t>
                </a:r>
                <a:r>
                  <a:rPr lang="zh-CN" altLang="en-US" b="1" dirty="0">
                    <a:solidFill>
                      <a:schemeClr val="tx1"/>
                    </a:solidFill>
                    <a:latin typeface="微软雅黑" panose="020B0503020204020204" charset="-122"/>
                    <a:ea typeface="微软雅黑" panose="020B0503020204020204" charset="-122"/>
                  </a:rPr>
                  <a:t>周长期疗效</a:t>
                </a:r>
                <a:endParaRPr lang="zh-CN" altLang="en-US" b="1" dirty="0">
                  <a:solidFill>
                    <a:schemeClr val="tx1"/>
                  </a:solidFill>
                  <a:latin typeface="微软雅黑" panose="020B0503020204020204" charset="-122"/>
                  <a:ea typeface="微软雅黑" panose="020B0503020204020204" charset="-122"/>
                </a:endParaRPr>
              </a:p>
            </p:txBody>
          </p:sp>
          <p:sp>
            <p:nvSpPr>
              <p:cNvPr id="32" name="文本框 31"/>
              <p:cNvSpPr txBox="1"/>
              <p:nvPr/>
            </p:nvSpPr>
            <p:spPr>
              <a:xfrm>
                <a:off x="9582364" y="3372091"/>
                <a:ext cx="909791" cy="337185"/>
              </a:xfrm>
              <a:prstGeom prst="rect">
                <a:avLst/>
              </a:prstGeom>
              <a:noFill/>
            </p:spPr>
            <p:txBody>
              <a:bodyPr wrap="square" rtlCol="0">
                <a:spAutoFit/>
              </a:bodyPr>
              <a:lstStyle/>
              <a:p>
                <a:r>
                  <a:rPr lang="en-US" altLang="zh-CN" sz="1600" b="1" dirty="0">
                    <a:solidFill>
                      <a:srgbClr val="C00000"/>
                    </a:solidFill>
                    <a:latin typeface="微软雅黑" panose="020B0503020204020204" charset="-122"/>
                    <a:ea typeface="微软雅黑" panose="020B0503020204020204" charset="-122"/>
                  </a:rPr>
                  <a:t>69.2%</a:t>
                </a:r>
                <a:endParaRPr lang="en-US" altLang="zh-CN" sz="1600" b="1" dirty="0">
                  <a:solidFill>
                    <a:srgbClr val="C00000"/>
                  </a:solidFill>
                  <a:latin typeface="微软雅黑" panose="020B0503020204020204" charset="-122"/>
                  <a:ea typeface="微软雅黑" panose="020B0503020204020204" charset="-122"/>
                </a:endParaRPr>
              </a:p>
            </p:txBody>
          </p:sp>
          <p:sp>
            <p:nvSpPr>
              <p:cNvPr id="33" name="文本框 32"/>
              <p:cNvSpPr txBox="1"/>
              <p:nvPr/>
            </p:nvSpPr>
            <p:spPr>
              <a:xfrm>
                <a:off x="10624195" y="3979566"/>
                <a:ext cx="859400"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58%</a:t>
                </a:r>
                <a:endParaRPr lang="zh-CN" altLang="en-US" sz="1400" b="1" dirty="0">
                  <a:latin typeface="微软雅黑" panose="020B0503020204020204" charset="-122"/>
                  <a:ea typeface="微软雅黑" panose="020B0503020204020204" charset="-122"/>
                </a:endParaRPr>
              </a:p>
            </p:txBody>
          </p:sp>
          <p:sp>
            <p:nvSpPr>
              <p:cNvPr id="34" name="文本框 33"/>
              <p:cNvSpPr txBox="1"/>
              <p:nvPr/>
            </p:nvSpPr>
            <p:spPr>
              <a:xfrm>
                <a:off x="6692684" y="2471700"/>
                <a:ext cx="1178760" cy="337185"/>
              </a:xfrm>
              <a:prstGeom prst="rect">
                <a:avLst/>
              </a:prstGeom>
              <a:noFill/>
            </p:spPr>
            <p:txBody>
              <a:bodyPr wrap="square" rtlCol="0">
                <a:spAutoFit/>
              </a:bodyPr>
              <a:lstStyle/>
              <a:p>
                <a:r>
                  <a:rPr lang="en-US" altLang="zh-CN" sz="1600" b="1" dirty="0">
                    <a:solidFill>
                      <a:srgbClr val="C00000"/>
                    </a:solidFill>
                    <a:latin typeface="微软雅黑" panose="020B0503020204020204" charset="-122"/>
                    <a:ea typeface="微软雅黑" panose="020B0503020204020204" charset="-122"/>
                  </a:rPr>
                  <a:t>84.4%</a:t>
                </a:r>
                <a:endParaRPr lang="en-US" altLang="zh-CN" sz="1600" b="1" dirty="0">
                  <a:solidFill>
                    <a:srgbClr val="C00000"/>
                  </a:solidFill>
                  <a:latin typeface="微软雅黑" panose="020B0503020204020204" charset="-122"/>
                  <a:ea typeface="微软雅黑" panose="020B0503020204020204" charset="-122"/>
                </a:endParaRPr>
              </a:p>
            </p:txBody>
          </p:sp>
          <p:sp>
            <p:nvSpPr>
              <p:cNvPr id="35" name="文本框 34"/>
              <p:cNvSpPr txBox="1"/>
              <p:nvPr/>
            </p:nvSpPr>
            <p:spPr>
              <a:xfrm>
                <a:off x="7746558" y="3308470"/>
                <a:ext cx="859400" cy="307777"/>
              </a:xfrm>
              <a:prstGeom prst="rect">
                <a:avLst/>
              </a:prstGeom>
              <a:noFill/>
            </p:spPr>
            <p:txBody>
              <a:bodyPr wrap="square" rtlCol="0">
                <a:spAutoFit/>
              </a:bodyPr>
              <a:lstStyle/>
              <a:p>
                <a:r>
                  <a:rPr lang="en-US" altLang="zh-CN" sz="1400" b="1" dirty="0">
                    <a:latin typeface="微软雅黑" panose="020B0503020204020204" charset="-122"/>
                    <a:ea typeface="微软雅黑" panose="020B0503020204020204" charset="-122"/>
                  </a:rPr>
                  <a:t>71%</a:t>
                </a:r>
                <a:endParaRPr lang="zh-CN" altLang="en-US" sz="1400" b="1" dirty="0">
                  <a:latin typeface="微软雅黑" panose="020B0503020204020204" charset="-122"/>
                  <a:ea typeface="微软雅黑" panose="020B0503020204020204" charset="-122"/>
                </a:endParaRPr>
              </a:p>
            </p:txBody>
          </p:sp>
          <p:cxnSp>
            <p:nvCxnSpPr>
              <p:cNvPr id="36" name="直接连接符 35"/>
              <p:cNvCxnSpPr/>
              <p:nvPr/>
            </p:nvCxnSpPr>
            <p:spPr>
              <a:xfrm>
                <a:off x="6523267" y="6167545"/>
                <a:ext cx="5024543" cy="424"/>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6523267" y="6190780"/>
                <a:ext cx="1135333" cy="307777"/>
              </a:xfrm>
              <a:prstGeom prst="rect">
                <a:avLst/>
              </a:prstGeom>
              <a:noFill/>
            </p:spPr>
            <p:txBody>
              <a:bodyPr wrap="square" rtlCol="0">
                <a:spAutoFit/>
              </a:bodyPr>
              <a:lstStyle/>
              <a:p>
                <a:pPr algn="ctr"/>
                <a:r>
                  <a:rPr lang="zh-CN" altLang="en-US" sz="1400" b="1" dirty="0">
                    <a:solidFill>
                      <a:srgbClr val="C00000"/>
                    </a:solidFill>
                    <a:latin typeface="微软雅黑" panose="020B0503020204020204" charset="-122"/>
                    <a:ea typeface="微软雅黑" panose="020B0503020204020204" charset="-122"/>
                  </a:rPr>
                  <a:t>依若奇单抗</a:t>
                </a:r>
                <a:endParaRPr lang="zh-CN" altLang="en-US" sz="1100" baseline="30000" dirty="0">
                  <a:solidFill>
                    <a:schemeClr val="bg1">
                      <a:lumMod val="50000"/>
                    </a:schemeClr>
                  </a:solidFill>
                  <a:latin typeface="微软雅黑" panose="020B0503020204020204" charset="-122"/>
                  <a:ea typeface="微软雅黑" panose="020B0503020204020204" charset="-122"/>
                </a:endParaRPr>
              </a:p>
            </p:txBody>
          </p:sp>
          <p:sp>
            <p:nvSpPr>
              <p:cNvPr id="43" name="矩形 42"/>
              <p:cNvSpPr/>
              <p:nvPr/>
            </p:nvSpPr>
            <p:spPr>
              <a:xfrm>
                <a:off x="7502616" y="6184215"/>
                <a:ext cx="1245138" cy="307777"/>
              </a:xfrm>
              <a:prstGeom prst="rect">
                <a:avLst/>
              </a:prstGeom>
            </p:spPr>
            <p:txBody>
              <a:bodyPr wrap="square">
                <a:spAutoFit/>
              </a:bodyPr>
              <a:lstStyle/>
              <a:p>
                <a:pPr algn="ctr"/>
                <a:r>
                  <a:rPr lang="zh-CN" altLang="en-US" sz="1400" b="1" dirty="0">
                    <a:latin typeface="微软雅黑" panose="020B0503020204020204" charset="-122"/>
                    <a:ea typeface="微软雅黑" panose="020B0503020204020204" charset="-122"/>
                  </a:rPr>
                  <a:t>乌司奴单抗</a:t>
                </a:r>
                <a:r>
                  <a:rPr lang="en-US" altLang="zh-CN" sz="1100" baseline="30000" dirty="0">
                    <a:solidFill>
                      <a:schemeClr val="bg1">
                        <a:lumMod val="50000"/>
                      </a:schemeClr>
                    </a:solidFill>
                    <a:latin typeface="微软雅黑" panose="020B0503020204020204" charset="-122"/>
                    <a:ea typeface="微软雅黑" panose="020B0503020204020204" charset="-122"/>
                  </a:rPr>
                  <a:t>2</a:t>
                </a:r>
                <a:r>
                  <a:rPr lang="zh-CN" altLang="en-US" sz="1100" baseline="30000" dirty="0">
                    <a:solidFill>
                      <a:schemeClr val="bg1">
                        <a:lumMod val="50000"/>
                      </a:schemeClr>
                    </a:solidFill>
                    <a:latin typeface="微软雅黑" panose="020B0503020204020204" charset="-122"/>
                    <a:ea typeface="微软雅黑" panose="020B0503020204020204" charset="-122"/>
                  </a:rPr>
                  <a:t> </a:t>
                </a:r>
                <a:endParaRPr lang="en-US" altLang="zh-CN" sz="1100" baseline="30000" dirty="0">
                  <a:solidFill>
                    <a:schemeClr val="bg1">
                      <a:lumMod val="50000"/>
                    </a:schemeClr>
                  </a:solidFill>
                  <a:latin typeface="微软雅黑" panose="020B0503020204020204" charset="-122"/>
                  <a:ea typeface="微软雅黑" panose="020B0503020204020204" charset="-122"/>
                </a:endParaRPr>
              </a:p>
            </p:txBody>
          </p:sp>
          <p:sp>
            <p:nvSpPr>
              <p:cNvPr id="44" name="文本框 43"/>
              <p:cNvSpPr txBox="1"/>
              <p:nvPr/>
            </p:nvSpPr>
            <p:spPr>
              <a:xfrm>
                <a:off x="9356822" y="6173224"/>
                <a:ext cx="1135333" cy="307777"/>
              </a:xfrm>
              <a:prstGeom prst="rect">
                <a:avLst/>
              </a:prstGeom>
              <a:noFill/>
            </p:spPr>
            <p:txBody>
              <a:bodyPr wrap="square" rtlCol="0">
                <a:spAutoFit/>
              </a:bodyPr>
              <a:lstStyle/>
              <a:p>
                <a:pPr algn="ctr"/>
                <a:r>
                  <a:rPr lang="zh-CN" altLang="en-US" sz="1400" b="1" dirty="0">
                    <a:solidFill>
                      <a:srgbClr val="C00000"/>
                    </a:solidFill>
                    <a:latin typeface="微软雅黑" panose="020B0503020204020204" charset="-122"/>
                    <a:ea typeface="微软雅黑" panose="020B0503020204020204" charset="-122"/>
                  </a:rPr>
                  <a:t>依若奇单抗</a:t>
                </a:r>
                <a:endParaRPr lang="zh-CN" altLang="en-US" sz="1100" baseline="30000" dirty="0">
                  <a:solidFill>
                    <a:schemeClr val="bg1">
                      <a:lumMod val="50000"/>
                    </a:schemeClr>
                  </a:solidFill>
                  <a:latin typeface="微软雅黑" panose="020B0503020204020204" charset="-122"/>
                  <a:ea typeface="微软雅黑" panose="020B0503020204020204" charset="-122"/>
                </a:endParaRPr>
              </a:p>
            </p:txBody>
          </p:sp>
          <p:sp>
            <p:nvSpPr>
              <p:cNvPr id="45" name="矩形 44"/>
              <p:cNvSpPr/>
              <p:nvPr/>
            </p:nvSpPr>
            <p:spPr>
              <a:xfrm>
                <a:off x="10380515" y="6166982"/>
                <a:ext cx="1245138" cy="307777"/>
              </a:xfrm>
              <a:prstGeom prst="rect">
                <a:avLst/>
              </a:prstGeom>
            </p:spPr>
            <p:txBody>
              <a:bodyPr wrap="square">
                <a:spAutoFit/>
              </a:bodyPr>
              <a:lstStyle/>
              <a:p>
                <a:pPr algn="ctr"/>
                <a:r>
                  <a:rPr lang="zh-CN" altLang="en-US" sz="1400" b="1" dirty="0">
                    <a:latin typeface="微软雅黑" panose="020B0503020204020204" charset="-122"/>
                    <a:ea typeface="微软雅黑" panose="020B0503020204020204" charset="-122"/>
                  </a:rPr>
                  <a:t>乌司奴单抗</a:t>
                </a:r>
                <a:r>
                  <a:rPr lang="en-US" altLang="zh-CN" sz="1100" baseline="30000" dirty="0">
                    <a:solidFill>
                      <a:schemeClr val="bg1">
                        <a:lumMod val="50000"/>
                      </a:schemeClr>
                    </a:solidFill>
                    <a:latin typeface="微软雅黑" panose="020B0503020204020204" charset="-122"/>
                    <a:ea typeface="微软雅黑" panose="020B0503020204020204" charset="-122"/>
                  </a:rPr>
                  <a:t>2</a:t>
                </a:r>
                <a:r>
                  <a:rPr lang="zh-CN" altLang="en-US" sz="1100" baseline="30000" dirty="0">
                    <a:solidFill>
                      <a:schemeClr val="bg1">
                        <a:lumMod val="50000"/>
                      </a:schemeClr>
                    </a:solidFill>
                    <a:latin typeface="微软雅黑" panose="020B0503020204020204" charset="-122"/>
                    <a:ea typeface="微软雅黑" panose="020B0503020204020204" charset="-122"/>
                  </a:rPr>
                  <a:t> </a:t>
                </a:r>
                <a:endParaRPr lang="en-US" altLang="zh-CN" sz="1100" baseline="30000" dirty="0">
                  <a:solidFill>
                    <a:schemeClr val="bg1">
                      <a:lumMod val="50000"/>
                    </a:schemeClr>
                  </a:solidFill>
                  <a:latin typeface="微软雅黑" panose="020B0503020204020204" charset="-122"/>
                  <a:ea typeface="微软雅黑" panose="020B0503020204020204" charset="-122"/>
                </a:endParaRPr>
              </a:p>
            </p:txBody>
          </p:sp>
        </p:grpSp>
        <p:sp>
          <p:nvSpPr>
            <p:cNvPr id="50" name="矩形 49"/>
            <p:cNvSpPr/>
            <p:nvPr/>
          </p:nvSpPr>
          <p:spPr>
            <a:xfrm>
              <a:off x="1564908" y="6814215"/>
              <a:ext cx="5659256" cy="4292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p:nvCxnSpPr>
        <p:spPr>
          <a:xfrm>
            <a:off x="3400324" y="2419223"/>
            <a:ext cx="9525" cy="3578163"/>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9066698" y="2444609"/>
            <a:ext cx="9525" cy="3578163"/>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9126521" y="1848663"/>
            <a:ext cx="2460269" cy="523220"/>
          </a:xfrm>
          <a:prstGeom prst="rect">
            <a:avLst/>
          </a:prstGeom>
          <a:solidFill>
            <a:schemeClr val="accent1"/>
          </a:solidFill>
        </p:spPr>
        <p:txBody>
          <a:bodyPr wrap="square" rtlCol="0">
            <a:spAutoFit/>
          </a:bodyPr>
          <a:lstStyle/>
          <a:p>
            <a:pPr algn="ctr"/>
            <a:r>
              <a:rPr lang="zh-CN" altLang="en-US" sz="1400" b="1" dirty="0">
                <a:solidFill>
                  <a:schemeClr val="bg1"/>
                </a:solidFill>
                <a:latin typeface="微软雅黑" panose="020B0503020204020204" charset="-122"/>
                <a:ea typeface="微软雅黑" panose="020B0503020204020204" charset="-122"/>
              </a:rPr>
              <a:t>皮损清除</a:t>
            </a:r>
            <a:r>
              <a:rPr lang="en-US" altLang="zh-CN" sz="1400" b="1" dirty="0">
                <a:solidFill>
                  <a:schemeClr val="bg1"/>
                </a:solidFill>
                <a:latin typeface="微软雅黑" panose="020B0503020204020204" charset="-122"/>
                <a:ea typeface="微软雅黑" panose="020B0503020204020204" charset="-122"/>
              </a:rPr>
              <a:t>(sPGA0/1)</a:t>
            </a:r>
            <a:endParaRPr lang="en-US" altLang="zh-CN" sz="1400" b="1" dirty="0">
              <a:solidFill>
                <a:schemeClr val="bg1"/>
              </a:solidFill>
              <a:latin typeface="微软雅黑" panose="020B0503020204020204" charset="-122"/>
              <a:ea typeface="微软雅黑" panose="020B0503020204020204" charset="-122"/>
            </a:endParaRPr>
          </a:p>
          <a:p>
            <a:pPr algn="ctr"/>
            <a:r>
              <a:rPr lang="zh-CN" altLang="en-US" sz="1400" b="1" dirty="0">
                <a:solidFill>
                  <a:schemeClr val="bg1"/>
                </a:solidFill>
                <a:latin typeface="微软雅黑" panose="020B0503020204020204" charset="-122"/>
                <a:ea typeface="微软雅黑" panose="020B0503020204020204" charset="-122"/>
              </a:rPr>
              <a:t>应答率</a:t>
            </a:r>
            <a:endParaRPr lang="zh-CN" altLang="en-US" sz="1400" b="1" dirty="0">
              <a:solidFill>
                <a:schemeClr val="bg1"/>
              </a:solidFill>
              <a:latin typeface="微软雅黑" panose="020B0503020204020204" charset="-122"/>
              <a:ea typeface="微软雅黑" panose="020B0503020204020204" charset="-122"/>
            </a:endParaRPr>
          </a:p>
        </p:txBody>
      </p:sp>
      <p:sp>
        <p:nvSpPr>
          <p:cNvPr id="66" name="文本框 65"/>
          <p:cNvSpPr txBox="1"/>
          <p:nvPr/>
        </p:nvSpPr>
        <p:spPr>
          <a:xfrm>
            <a:off x="6550356" y="1851287"/>
            <a:ext cx="2460269" cy="521970"/>
          </a:xfrm>
          <a:prstGeom prst="rect">
            <a:avLst/>
          </a:prstGeom>
          <a:solidFill>
            <a:schemeClr val="accent1"/>
          </a:solidFill>
        </p:spPr>
        <p:txBody>
          <a:bodyPr wrap="square" rtlCol="0">
            <a:spAutoFit/>
          </a:bodyPr>
          <a:lstStyle/>
          <a:p>
            <a:pPr algn="ctr"/>
            <a:r>
              <a:rPr lang="zh-CN" altLang="en-US" sz="1400" b="1" dirty="0">
                <a:solidFill>
                  <a:schemeClr val="bg1"/>
                </a:solidFill>
                <a:latin typeface="微软雅黑" panose="020B0503020204020204" charset="-122"/>
                <a:ea typeface="微软雅黑" panose="020B0503020204020204" charset="-122"/>
                <a:sym typeface="+mn-ea"/>
              </a:rPr>
              <a:t>皮损改善</a:t>
            </a:r>
            <a:r>
              <a:rPr lang="en-US" altLang="zh-CN" sz="1400" b="1" dirty="0">
                <a:solidFill>
                  <a:schemeClr val="bg1"/>
                </a:solidFill>
                <a:latin typeface="微软雅黑" panose="020B0503020204020204" charset="-122"/>
                <a:ea typeface="微软雅黑" panose="020B0503020204020204" charset="-122"/>
                <a:sym typeface="+mn-ea"/>
              </a:rPr>
              <a:t>75%(PASI75)</a:t>
            </a:r>
            <a:endParaRPr lang="en-US" altLang="zh-CN" sz="1400" b="1" dirty="0">
              <a:solidFill>
                <a:schemeClr val="bg1"/>
              </a:solidFill>
              <a:latin typeface="微软雅黑" panose="020B0503020204020204" charset="-122"/>
              <a:ea typeface="微软雅黑" panose="020B0503020204020204" charset="-122"/>
            </a:endParaRPr>
          </a:p>
          <a:p>
            <a:pPr algn="ctr"/>
            <a:r>
              <a:rPr lang="zh-CN" altLang="en-US" sz="1400" b="1" dirty="0">
                <a:solidFill>
                  <a:schemeClr val="bg1"/>
                </a:solidFill>
                <a:latin typeface="微软雅黑" panose="020B0503020204020204" charset="-122"/>
                <a:ea typeface="微软雅黑" panose="020B0503020204020204" charset="-122"/>
                <a:sym typeface="+mn-ea"/>
              </a:rPr>
              <a:t>应答率</a:t>
            </a:r>
            <a:endParaRPr lang="zh-CN" altLang="en-US" sz="14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454282" y="1363049"/>
            <a:ext cx="5835660" cy="4887674"/>
          </a:xfrm>
          <a:prstGeom prst="rect">
            <a:avLst/>
          </a:prstGeom>
          <a:solidFill>
            <a:schemeClr val="accent5">
              <a:lumMod val="20000"/>
              <a:lumOff val="80000"/>
            </a:schemeClr>
          </a:solidFill>
          <a:ln>
            <a:solidFill>
              <a:schemeClr val="accent5">
                <a:lumMod val="40000"/>
                <a:lumOff val="6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dirty="0"/>
          </a:p>
        </p:txBody>
      </p:sp>
      <p:sp>
        <p:nvSpPr>
          <p:cNvPr id="48" name="圆角矩形 47"/>
          <p:cNvSpPr/>
          <p:nvPr/>
        </p:nvSpPr>
        <p:spPr>
          <a:xfrm>
            <a:off x="459294" y="777493"/>
            <a:ext cx="5853643" cy="813098"/>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CN" altLang="en-US" sz="2400" b="1" dirty="0">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a:solidFill>
                  <a:schemeClr val="bg1"/>
                </a:solidFill>
                <a:latin typeface="微软雅黑" panose="020B0503020204020204" charset="-122"/>
                <a:ea typeface="微软雅黑" panose="020B0503020204020204" charset="-122"/>
                <a:cs typeface="Arial" panose="020B0604020202020204" pitchFamily="34" charset="0"/>
              </a:rPr>
              <a:t>有效性</a:t>
            </a:r>
            <a:endParaRPr kumimoji="1" lang="zh-CN" altLang="en-US" b="1" spc="30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40" name="矩形 39"/>
          <p:cNvSpPr/>
          <p:nvPr/>
        </p:nvSpPr>
        <p:spPr>
          <a:xfrm>
            <a:off x="6492250" y="1290016"/>
            <a:ext cx="4906744" cy="4960707"/>
          </a:xfrm>
          <a:prstGeom prst="rect">
            <a:avLst/>
          </a:prstGeom>
          <a:solidFill>
            <a:schemeClr val="bg1"/>
          </a:solidFill>
          <a:ln>
            <a:solidFill>
              <a:schemeClr val="accent5">
                <a:lumMod val="40000"/>
                <a:lumOff val="6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dirty="0"/>
          </a:p>
        </p:txBody>
      </p:sp>
      <p:sp>
        <p:nvSpPr>
          <p:cNvPr id="41" name="圆角矩形 40"/>
          <p:cNvSpPr/>
          <p:nvPr/>
        </p:nvSpPr>
        <p:spPr>
          <a:xfrm>
            <a:off x="6479873" y="777493"/>
            <a:ext cx="4937102" cy="813098"/>
          </a:xfrm>
          <a:prstGeom prst="round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r>
              <a:rPr kumimoji="1" b="1" dirty="0">
                <a:solidFill>
                  <a:schemeClr val="bg1"/>
                </a:solidFill>
                <a:latin typeface="微软雅黑" panose="020B0503020204020204" charset="-122"/>
                <a:ea typeface="微软雅黑" panose="020B0503020204020204" charset="-122"/>
              </a:rPr>
              <a:t>已递交《临床试验报告》中有效性描述节选</a:t>
            </a:r>
            <a:endParaRPr kumimoji="1" b="1" dirty="0">
              <a:solidFill>
                <a:schemeClr val="bg1"/>
              </a:solidFill>
              <a:latin typeface="微软雅黑" panose="020B0503020204020204" charset="-122"/>
              <a:ea typeface="微软雅黑" panose="020B0503020204020204" charset="-122"/>
            </a:endParaRPr>
          </a:p>
          <a:p>
            <a:pPr algn="ctr"/>
            <a:r>
              <a:rPr kumimoji="1" b="1" dirty="0">
                <a:solidFill>
                  <a:schemeClr val="bg1"/>
                </a:solidFill>
                <a:latin typeface="微软雅黑" panose="020B0503020204020204" charset="-122"/>
                <a:ea typeface="微软雅黑" panose="020B0503020204020204" charset="-122"/>
              </a:rPr>
              <a:t>CDE尚未发布上市审评报告</a:t>
            </a:r>
            <a:endParaRPr kumimoji="1" b="1" dirty="0">
              <a:solidFill>
                <a:schemeClr val="bg1"/>
              </a:solidFill>
              <a:latin typeface="微软雅黑" panose="020B0503020204020204" charset="-122"/>
              <a:ea typeface="微软雅黑" panose="020B0503020204020204" charset="-122"/>
            </a:endParaRPr>
          </a:p>
        </p:txBody>
      </p:sp>
      <p:sp>
        <p:nvSpPr>
          <p:cNvPr id="43" name="文本框 42"/>
          <p:cNvSpPr txBox="1"/>
          <p:nvPr/>
        </p:nvSpPr>
        <p:spPr>
          <a:xfrm>
            <a:off x="6586039" y="1645008"/>
            <a:ext cx="4719165" cy="4677134"/>
          </a:xfrm>
          <a:prstGeom prst="rect">
            <a:avLst/>
          </a:prstGeom>
          <a:noFill/>
        </p:spPr>
        <p:txBody>
          <a:bodyPr wrap="square" rtlCol="0">
            <a:noAutofit/>
          </a:bodyPr>
          <a:lstStyle/>
          <a:p>
            <a:pPr marL="285750" indent="-285750" algn="just">
              <a:lnSpc>
                <a:spcPct val="130000"/>
              </a:lnSpc>
              <a:spcAft>
                <a:spcPts val="600"/>
              </a:spcAft>
              <a:buFont typeface="Arial" panose="020B0604020202020204" pitchFamily="34" charset="0"/>
              <a:buChar char="•"/>
            </a:pPr>
            <a:r>
              <a:rPr lang="zh-CN" altLang="en-US" sz="1600" b="1"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疗效显著：</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依若奇单抗</a:t>
            </a:r>
            <a:r>
              <a:rPr lang="en-US" altLang="zh-CN"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135mg 0/4w, Q12W</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，短期疗效可达</a:t>
            </a:r>
            <a:r>
              <a:rPr lang="en-US" altLang="zh-CN"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79.4%</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，长期可稳定维持（</a:t>
            </a:r>
            <a:r>
              <a:rPr lang="en-US" altLang="zh-CN"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77.9%</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）。相比安慰剂，能</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明显改善多项疗效指标</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，同时</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明显提高患者的生活质量</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a:t>
            </a:r>
            <a:r>
              <a:rPr lang="en-US" altLang="zh-CN"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62.7%</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a:t>
            </a:r>
            <a:endParaRPr lang="en-US" altLang="zh-CN"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a:p>
            <a:pPr marL="285750" indent="-285750" algn="just">
              <a:lnSpc>
                <a:spcPct val="130000"/>
              </a:lnSpc>
              <a:spcAft>
                <a:spcPts val="600"/>
              </a:spcAft>
              <a:buFont typeface="Arial" panose="020B0604020202020204" pitchFamily="34" charset="0"/>
              <a:buChar char="•"/>
            </a:pPr>
            <a:r>
              <a:rPr lang="zh-CN" altLang="en-US" sz="1600" b="1"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安全性佳：</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安慰剂对照阶段及暴露调整后，本品不良事件以及严重不良事件发生率数值上</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均低于安慰剂</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。安全性荟萃分析表明，本品不增加感染、恶性肿瘤的风险</a:t>
            </a:r>
            <a:endPar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a:p>
            <a:pPr marL="285750" indent="-285750" algn="just">
              <a:lnSpc>
                <a:spcPct val="130000"/>
              </a:lnSpc>
              <a:spcAft>
                <a:spcPts val="600"/>
              </a:spcAft>
              <a:buFont typeface="Arial" panose="020B0604020202020204" pitchFamily="34" charset="0"/>
              <a:buChar char="•"/>
            </a:pPr>
            <a:r>
              <a:rPr lang="zh-CN" altLang="en-US" sz="1600" b="1"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便捷性高：</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本品</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年度</a:t>
            </a:r>
            <a:r>
              <a:rPr lang="en-US" altLang="zh-CN"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4</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次（首年度</a:t>
            </a:r>
            <a:r>
              <a:rPr lang="en-US" altLang="zh-CN"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5</a:t>
            </a:r>
            <a:r>
              <a:rPr lang="zh-CN" altLang="en-US" sz="1600" kern="100" dirty="0">
                <a:solidFill>
                  <a:srgbClr val="C00000"/>
                </a:solidFill>
                <a:latin typeface="微软雅黑" panose="020B0503020204020204" charset="-122"/>
                <a:ea typeface="微软雅黑" panose="020B0503020204020204" charset="-122"/>
                <a:cs typeface="Times New Roman" panose="02020603050405020304" pitchFamily="18" charset="0"/>
                <a:sym typeface="+mn-ea"/>
              </a:rPr>
              <a:t>次）</a:t>
            </a:r>
            <a:r>
              <a:rPr lang="zh-CN" altLang="en-US"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rPr>
              <a:t>皮下注射给药能够明显改善治疗的便利性，长期稳定地提升治疗效果和患者生活质量</a:t>
            </a:r>
            <a:endParaRPr lang="en-US" altLang="zh-CN" sz="1600" kern="100" dirty="0">
              <a:solidFill>
                <a:schemeClr val="tx1"/>
              </a:solidFill>
              <a:latin typeface="微软雅黑" panose="020B0503020204020204" charset="-122"/>
              <a:ea typeface="微软雅黑" panose="020B0503020204020204" charset="-122"/>
              <a:cs typeface="Times New Roman" panose="02020603050405020304" pitchFamily="18" charset="0"/>
              <a:sym typeface="+mn-ea"/>
            </a:endParaRPr>
          </a:p>
          <a:p>
            <a:pPr marL="285750" indent="-285750" algn="just">
              <a:lnSpc>
                <a:spcPct val="130000"/>
              </a:lnSpc>
              <a:spcAft>
                <a:spcPts val="600"/>
              </a:spcAft>
              <a:buFont typeface="Arial" panose="020B0604020202020204" pitchFamily="34" charset="0"/>
              <a:buChar char="•"/>
            </a:pPr>
            <a:r>
              <a:rPr lang="zh-CN" altLang="en-US" sz="1600" kern="100" dirty="0">
                <a:latin typeface="微软雅黑" panose="020B0503020204020204" charset="-122"/>
                <a:ea typeface="微软雅黑" panose="020B0503020204020204" charset="-122"/>
                <a:cs typeface="Times New Roman" panose="02020603050405020304" pitchFamily="18" charset="0"/>
                <a:sym typeface="+mn-ea"/>
              </a:rPr>
              <a:t>综上，综合考虑认为本品用于治疗中重度斑块型银屑病的整体获益大于风险</a:t>
            </a:r>
            <a:endParaRPr lang="zh-CN" altLang="en-US" sz="1600" kern="100" dirty="0">
              <a:latin typeface="微软雅黑" panose="020B0503020204020204" charset="-122"/>
              <a:ea typeface="微软雅黑" panose="020B0503020204020204" charset="-122"/>
              <a:cs typeface="Times New Roman" panose="02020603050405020304" pitchFamily="18" charset="0"/>
              <a:sym typeface="+mn-ea"/>
            </a:endParaRPr>
          </a:p>
        </p:txBody>
      </p:sp>
      <p:graphicFrame>
        <p:nvGraphicFramePr>
          <p:cNvPr id="3" name="表格 2"/>
          <p:cNvGraphicFramePr>
            <a:graphicFrameLocks noGrp="1"/>
          </p:cNvGraphicFramePr>
          <p:nvPr/>
        </p:nvGraphicFramePr>
        <p:xfrm>
          <a:off x="540071" y="1925086"/>
          <a:ext cx="5663122" cy="3840480"/>
        </p:xfrm>
        <a:graphic>
          <a:graphicData uri="http://schemas.openxmlformats.org/drawingml/2006/table">
            <a:tbl>
              <a:tblPr>
                <a:tableStyleId>{5A111915-BE36-4E01-A7E5-04B1672EAD32}</a:tableStyleId>
              </a:tblPr>
              <a:tblGrid>
                <a:gridCol w="5663122"/>
              </a:tblGrid>
              <a:tr h="64008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800" dirty="0">
                          <a:latin typeface="微软雅黑" panose="020B0503020204020204" charset="-122"/>
                          <a:ea typeface="微软雅黑" panose="020B0503020204020204" charset="-122"/>
                        </a:rPr>
                        <a:t>中国银屑病诊疗指南（</a:t>
                      </a:r>
                      <a:r>
                        <a:rPr lang="en-US" altLang="zh-CN" sz="1800" dirty="0">
                          <a:latin typeface="微软雅黑" panose="020B0503020204020204" charset="-122"/>
                          <a:ea typeface="微软雅黑" panose="020B0503020204020204" charset="-122"/>
                        </a:rPr>
                        <a:t>2023</a:t>
                      </a:r>
                      <a:r>
                        <a:rPr lang="zh-CN" altLang="en-US" sz="1800" dirty="0">
                          <a:latin typeface="微软雅黑" panose="020B0503020204020204" charset="-122"/>
                          <a:ea typeface="微软雅黑" panose="020B0503020204020204" charset="-122"/>
                        </a:rPr>
                        <a:t>版）</a:t>
                      </a:r>
                      <a:endParaRPr lang="en-US" altLang="zh-CN" sz="1800" b="0" dirty="0">
                        <a:solidFill>
                          <a:schemeClr val="tx1"/>
                        </a:solidFill>
                        <a:latin typeface="微软雅黑" panose="020B0503020204020204" charset="-122"/>
                        <a:ea typeface="微软雅黑" panose="020B0503020204020204" charset="-122"/>
                      </a:endParaRPr>
                    </a:p>
                  </a:txBody>
                  <a:tcPr anchor="ctr">
                    <a:lnB w="12700" cap="flat" cmpd="sng" algn="ctr">
                      <a:solidFill>
                        <a:schemeClr val="accent5">
                          <a:lumMod val="40000"/>
                          <a:lumOff val="60000"/>
                        </a:schemeClr>
                      </a:solidFill>
                      <a:prstDash val="solid"/>
                      <a:round/>
                      <a:headEnd type="none" w="med" len="med"/>
                      <a:tailEnd type="none" w="med" len="med"/>
                    </a:lnB>
                  </a:tcPr>
                </a:tc>
              </a:tr>
              <a:tr h="640080">
                <a:tc>
                  <a:txBody>
                    <a:bodyPr/>
                    <a:lstStyle/>
                    <a:p>
                      <a:pPr marL="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800" dirty="0">
                          <a:latin typeface="微软雅黑" panose="020B0503020204020204" charset="-122"/>
                          <a:ea typeface="微软雅黑" panose="020B0503020204020204" charset="-122"/>
                        </a:rPr>
                        <a:t>中国银屑病生物制剂及小分子药物治疗指南（</a:t>
                      </a:r>
                      <a:r>
                        <a:rPr lang="en-US" altLang="zh-CN" sz="1800" dirty="0">
                          <a:latin typeface="微软雅黑" panose="020B0503020204020204" charset="-122"/>
                          <a:ea typeface="微软雅黑" panose="020B0503020204020204" charset="-122"/>
                        </a:rPr>
                        <a:t>2024</a:t>
                      </a:r>
                      <a:endParaRPr lang="en-US" altLang="zh-CN" sz="1800" dirty="0">
                        <a:latin typeface="微软雅黑" panose="020B0503020204020204"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sz="1800" dirty="0">
                          <a:latin typeface="微软雅黑" panose="020B0503020204020204" charset="-122"/>
                          <a:ea typeface="微软雅黑" panose="020B0503020204020204" charset="-122"/>
                        </a:rPr>
                        <a:t>    </a:t>
                      </a:r>
                      <a:r>
                        <a:rPr lang="zh-CN" altLang="en-US" sz="1800" dirty="0">
                          <a:latin typeface="微软雅黑" panose="020B0503020204020204" charset="-122"/>
                          <a:ea typeface="微软雅黑" panose="020B0503020204020204" charset="-122"/>
                        </a:rPr>
                        <a:t>年）</a:t>
                      </a:r>
                      <a:endParaRPr lang="en-US" altLang="zh-CN" sz="1800" b="0" dirty="0">
                        <a:solidFill>
                          <a:schemeClr val="tx1"/>
                        </a:solidFill>
                        <a:latin typeface="微软雅黑" panose="020B0503020204020204" charset="-122"/>
                        <a:ea typeface="微软雅黑" panose="020B0503020204020204" charset="-122"/>
                      </a:endParaRPr>
                    </a:p>
                  </a:txBody>
                  <a:tcPr anchor="ct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r>
              <a:tr h="640080">
                <a:tc>
                  <a:txBody>
                    <a:bodyPr/>
                    <a:lstStyle/>
                    <a:p>
                      <a:pPr marL="285750" indent="-285750">
                        <a:buFont typeface="Arial" panose="020B0604020202020204" pitchFamily="34" charset="0"/>
                        <a:buChar char="•"/>
                      </a:pPr>
                      <a:r>
                        <a:rPr lang="zh-CN" altLang="en-US" sz="1800" kern="1200" dirty="0">
                          <a:solidFill>
                            <a:schemeClr val="tx1"/>
                          </a:solidFill>
                          <a:latin typeface="微软雅黑" panose="020B0503020204020204" charset="-122"/>
                          <a:ea typeface="微软雅黑" panose="020B0503020204020204" charset="-122"/>
                          <a:cs typeface="+mn-cs"/>
                        </a:rPr>
                        <a:t>中国银屑病生物制剂治疗指南（</a:t>
                      </a:r>
                      <a:r>
                        <a:rPr lang="en-US" altLang="zh-CN" sz="1800" kern="1200" dirty="0">
                          <a:solidFill>
                            <a:schemeClr val="tx1"/>
                          </a:solidFill>
                          <a:latin typeface="微软雅黑" panose="020B0503020204020204" charset="-122"/>
                          <a:ea typeface="微软雅黑" panose="020B0503020204020204" charset="-122"/>
                          <a:cs typeface="+mn-cs"/>
                        </a:rPr>
                        <a:t>2021</a:t>
                      </a:r>
                      <a:r>
                        <a:rPr lang="zh-CN" altLang="en-US" sz="1800" kern="1200" dirty="0">
                          <a:solidFill>
                            <a:schemeClr val="tx1"/>
                          </a:solidFill>
                          <a:latin typeface="微软雅黑" panose="020B0503020204020204" charset="-122"/>
                          <a:ea typeface="微软雅黑" panose="020B0503020204020204" charset="-122"/>
                          <a:cs typeface="+mn-cs"/>
                        </a:rPr>
                        <a:t>） </a:t>
                      </a:r>
                      <a:endParaRPr lang="zh-CN" altLang="en-US" sz="1800" kern="1200" dirty="0">
                        <a:solidFill>
                          <a:schemeClr val="tx1"/>
                        </a:solidFill>
                        <a:latin typeface="微软雅黑" panose="020B0503020204020204" charset="-122"/>
                        <a:ea typeface="微软雅黑" panose="020B0503020204020204" charset="-122"/>
                        <a:cs typeface="+mn-cs"/>
                      </a:endParaRPr>
                    </a:p>
                  </a:txBody>
                  <a:tcPr anchor="ct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r>
              <a:tr h="640080">
                <a:tc>
                  <a:txBody>
                    <a:bodyPr/>
                    <a:lstStyle/>
                    <a:p>
                      <a:pPr marL="285750" indent="-285750">
                        <a:buFont typeface="Arial" panose="020B0604020202020204" pitchFamily="34" charset="0"/>
                        <a:buChar char="•"/>
                      </a:pPr>
                      <a:r>
                        <a:rPr lang="zh-CN" altLang="en-US" sz="1800" kern="1200" dirty="0">
                          <a:latin typeface="微软雅黑" panose="020B0503020204020204" charset="-122"/>
                          <a:ea typeface="微软雅黑" panose="020B0503020204020204" charset="-122"/>
                        </a:rPr>
                        <a:t>银屑病基层诊疗指南（</a:t>
                      </a:r>
                      <a:r>
                        <a:rPr lang="en-US" altLang="zh-CN" sz="1800" kern="1200" dirty="0">
                          <a:latin typeface="微软雅黑" panose="020B0503020204020204" charset="-122"/>
                          <a:ea typeface="微软雅黑" panose="020B0503020204020204" charset="-122"/>
                        </a:rPr>
                        <a:t>2022</a:t>
                      </a:r>
                      <a:r>
                        <a:rPr lang="zh-CN" altLang="en-US" sz="1800" kern="1200" dirty="0">
                          <a:latin typeface="微软雅黑" panose="020B0503020204020204" charset="-122"/>
                          <a:ea typeface="微软雅黑" panose="020B0503020204020204" charset="-122"/>
                        </a:rPr>
                        <a:t>年）</a:t>
                      </a:r>
                      <a:endParaRPr lang="zh-CN" altLang="en-US" sz="1800" b="0" kern="1200" dirty="0">
                        <a:solidFill>
                          <a:schemeClr val="tx1"/>
                        </a:solidFill>
                        <a:latin typeface="微软雅黑" panose="020B0503020204020204" charset="-122"/>
                        <a:ea typeface="微软雅黑" panose="020B0503020204020204" charset="-122"/>
                        <a:cs typeface="+mn-cs"/>
                      </a:endParaRPr>
                    </a:p>
                  </a:txBody>
                  <a:tcPr anchor="ct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r>
              <a:tr h="64008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800" dirty="0">
                          <a:latin typeface="微软雅黑" panose="020B0503020204020204" charset="-122"/>
                          <a:ea typeface="微软雅黑" panose="020B0503020204020204" charset="-122"/>
                        </a:rPr>
                        <a:t>欧洲指南：寻常型银屑病的系统治疗</a:t>
                      </a:r>
                      <a:r>
                        <a:rPr lang="en-US" altLang="zh-CN" sz="1800" dirty="0">
                          <a:latin typeface="微软雅黑" panose="020B0503020204020204" charset="-122"/>
                          <a:ea typeface="微软雅黑" panose="020B0503020204020204" charset="-122"/>
                        </a:rPr>
                        <a:t>-</a:t>
                      </a:r>
                      <a:r>
                        <a:rPr lang="zh-CN" altLang="en-US" sz="1800" dirty="0">
                          <a:latin typeface="微软雅黑" panose="020B0503020204020204" charset="-122"/>
                          <a:ea typeface="微软雅黑" panose="020B0503020204020204" charset="-122"/>
                        </a:rPr>
                        <a:t>第</a:t>
                      </a:r>
                      <a:r>
                        <a:rPr lang="en-US" altLang="zh-CN" sz="1800" dirty="0">
                          <a:latin typeface="微软雅黑" panose="020B0503020204020204" charset="-122"/>
                          <a:ea typeface="微软雅黑" panose="020B0503020204020204" charset="-122"/>
                        </a:rPr>
                        <a:t>2</a:t>
                      </a:r>
                      <a:r>
                        <a:rPr lang="zh-CN" altLang="en-US" sz="1800" dirty="0">
                          <a:latin typeface="微软雅黑" panose="020B0503020204020204" charset="-122"/>
                          <a:ea typeface="微软雅黑" panose="020B0503020204020204" charset="-122"/>
                        </a:rPr>
                        <a:t>部分：特殊临床和共病情况</a:t>
                      </a:r>
                      <a:r>
                        <a:rPr lang="zh-CN" altLang="en-US" sz="1800" kern="1200" dirty="0">
                          <a:latin typeface="微软雅黑" panose="020B0503020204020204" charset="-122"/>
                          <a:ea typeface="微软雅黑" panose="020B0503020204020204" charset="-122"/>
                        </a:rPr>
                        <a:t>（</a:t>
                      </a:r>
                      <a:r>
                        <a:rPr lang="en-US" altLang="zh-CN" sz="1800" dirty="0">
                          <a:latin typeface="微软雅黑" panose="020B0503020204020204" charset="-122"/>
                          <a:ea typeface="微软雅黑" panose="020B0503020204020204" charset="-122"/>
                        </a:rPr>
                        <a:t>2020</a:t>
                      </a:r>
                      <a:r>
                        <a:rPr lang="zh-CN" altLang="en-US" sz="1800" dirty="0">
                          <a:latin typeface="微软雅黑" panose="020B0503020204020204" charset="-122"/>
                          <a:ea typeface="微软雅黑" panose="020B0503020204020204" charset="-122"/>
                        </a:rPr>
                        <a:t>年</a:t>
                      </a:r>
                      <a:r>
                        <a:rPr lang="zh-CN" altLang="en-US" sz="1800" kern="1200" dirty="0">
                          <a:latin typeface="微软雅黑" panose="020B0503020204020204" charset="-122"/>
                          <a:ea typeface="微软雅黑" panose="020B0503020204020204" charset="-122"/>
                        </a:rPr>
                        <a:t>）</a:t>
                      </a:r>
                      <a:endParaRPr lang="zh-CN" altLang="en-US" sz="1800" b="0" kern="1200" dirty="0">
                        <a:solidFill>
                          <a:schemeClr val="tx1"/>
                        </a:solidFill>
                        <a:latin typeface="微软雅黑" panose="020B0503020204020204" charset="-122"/>
                        <a:ea typeface="微软雅黑" panose="020B0503020204020204" charset="-122"/>
                        <a:cs typeface="+mn-cs"/>
                      </a:endParaRPr>
                    </a:p>
                  </a:txBody>
                  <a:tcPr anchor="ct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tcPr>
                </a:tc>
              </a:tr>
              <a:tr h="64008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800" kern="1200" dirty="0">
                          <a:effectLst/>
                          <a:latin typeface="微软雅黑" panose="020B0503020204020204" charset="-122"/>
                          <a:ea typeface="微软雅黑" panose="020B0503020204020204" charset="-122"/>
                        </a:rPr>
                        <a:t>BAD</a:t>
                      </a:r>
                      <a:r>
                        <a:rPr lang="zh-CN" altLang="en-US" sz="1800" kern="1200" dirty="0">
                          <a:effectLst/>
                          <a:latin typeface="微软雅黑" panose="020B0503020204020204" charset="-122"/>
                          <a:ea typeface="微软雅黑" panose="020B0503020204020204" charset="-122"/>
                        </a:rPr>
                        <a:t>指南：银屑病生物治疗</a:t>
                      </a:r>
                      <a:r>
                        <a:rPr lang="zh-CN" altLang="en-US" sz="1800" kern="1200" dirty="0">
                          <a:latin typeface="微软雅黑" panose="020B0503020204020204" charset="-122"/>
                          <a:ea typeface="微软雅黑" panose="020B0503020204020204" charset="-122"/>
                        </a:rPr>
                        <a:t>（</a:t>
                      </a:r>
                      <a:r>
                        <a:rPr lang="en-US" altLang="zh-CN" sz="1800" kern="1200" dirty="0">
                          <a:latin typeface="微软雅黑" panose="020B0503020204020204" charset="-122"/>
                          <a:ea typeface="微软雅黑" panose="020B0503020204020204" charset="-122"/>
                        </a:rPr>
                        <a:t>2020</a:t>
                      </a:r>
                      <a:r>
                        <a:rPr lang="zh-CN" altLang="en-US" sz="1800" kern="1200" dirty="0">
                          <a:latin typeface="微软雅黑" panose="020B0503020204020204" charset="-122"/>
                          <a:ea typeface="微软雅黑" panose="020B0503020204020204" charset="-122"/>
                        </a:rPr>
                        <a:t>年）</a:t>
                      </a:r>
                      <a:endParaRPr lang="zh-CN" altLang="en-US" sz="1800" b="0" kern="1200" dirty="0">
                        <a:solidFill>
                          <a:schemeClr val="tx1"/>
                        </a:solidFill>
                        <a:latin typeface="微软雅黑" panose="020B0503020204020204" charset="-122"/>
                        <a:ea typeface="微软雅黑" panose="020B0503020204020204" charset="-122"/>
                        <a:cs typeface="+mn-cs"/>
                      </a:endParaRPr>
                    </a:p>
                  </a:txBody>
                  <a:tcPr anchor="ctr">
                    <a:lnT w="12700" cap="flat" cmpd="sng" algn="ctr">
                      <a:solidFill>
                        <a:schemeClr val="accent5">
                          <a:lumMod val="40000"/>
                          <a:lumOff val="60000"/>
                        </a:schemeClr>
                      </a:solidFill>
                      <a:prstDash val="solid"/>
                      <a:round/>
                      <a:headEnd type="none" w="med" len="med"/>
                      <a:tailEnd type="none" w="med" len="med"/>
                    </a:lnT>
                  </a:tcPr>
                </a:tc>
              </a:tr>
            </a:tbl>
          </a:graphicData>
        </a:graphic>
      </p:graphicFrame>
      <p:sp>
        <p:nvSpPr>
          <p:cNvPr id="6" name="矩形 5"/>
          <p:cNvSpPr/>
          <p:nvPr/>
        </p:nvSpPr>
        <p:spPr>
          <a:xfrm>
            <a:off x="556248" y="962939"/>
            <a:ext cx="5835662" cy="400110"/>
          </a:xfrm>
          <a:prstGeom prst="rect">
            <a:avLst/>
          </a:prstGeom>
        </p:spPr>
        <p:txBody>
          <a:bodyPr wrap="square">
            <a:spAutoFit/>
          </a:bodyPr>
          <a:lstStyle/>
          <a:p>
            <a:r>
              <a:rPr lang="en-US" altLang="zh-CN" sz="2000" b="1" dirty="0">
                <a:solidFill>
                  <a:schemeClr val="bg1"/>
                </a:solidFill>
                <a:latin typeface="微软雅黑" panose="020B0503020204020204" charset="-122"/>
                <a:ea typeface="微软雅黑" panose="020B0503020204020204" charset="-122"/>
              </a:rPr>
              <a:t>IL-12/23</a:t>
            </a:r>
            <a:r>
              <a:rPr lang="zh-CN" altLang="en-US" sz="2000" b="1" dirty="0">
                <a:solidFill>
                  <a:schemeClr val="bg1"/>
                </a:solidFill>
                <a:latin typeface="微软雅黑" panose="020B0503020204020204" charset="-122"/>
                <a:ea typeface="微软雅黑" panose="020B0503020204020204" charset="-122"/>
              </a:rPr>
              <a:t>抑制剂被国内外多项权威指南一致推荐</a:t>
            </a:r>
            <a:endParaRPr lang="zh-CN" altLang="en-US" sz="2000" b="1" dirty="0">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653415" y="173990"/>
            <a:ext cx="9390380" cy="445770"/>
          </a:xfrm>
          <a:prstGeom prst="rect">
            <a:avLst/>
          </a:prstGeom>
          <a:noFill/>
        </p:spPr>
        <p:txBody>
          <a:bodyPr wrap="square" rtlCol="0">
            <a:noAutofit/>
          </a:bodyPr>
          <a:lstStyle/>
          <a:p>
            <a:r>
              <a:rPr lang="zh-CN" altLang="en-US" sz="2800" b="1" dirty="0">
                <a:solidFill>
                  <a:schemeClr val="accent1"/>
                </a:solidFill>
                <a:latin typeface="微软雅黑" panose="020B0503020204020204" charset="-122"/>
                <a:ea typeface="微软雅黑" panose="020B0503020204020204" charset="-122"/>
                <a:sym typeface="+mn-ea"/>
              </a:rPr>
              <a:t>多个权威指南一致推荐，依若奇单抗疗效显著，安全便捷</a:t>
            </a:r>
            <a:endParaRPr lang="zh-CN" altLang="en-US" sz="2800" b="1" dirty="0">
              <a:solidFill>
                <a:schemeClr val="accent1"/>
              </a:solidFill>
              <a:latin typeface="微软雅黑" panose="020B0503020204020204" charset="-122"/>
              <a:ea typeface="微软雅黑" panose="020B050302020402020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5805614"/>
            <a:ext cx="1651819" cy="10225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748" y="266217"/>
            <a:ext cx="461665" cy="1814285"/>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创新性</a:t>
            </a:r>
            <a:endParaRPr kumimoji="1" lang="zh-CN" altLang="en-US" sz="1800" b="1" i="0" u="none" strike="noStrike" kern="1200" cap="none" spc="30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aphicFrame>
        <p:nvGraphicFramePr>
          <p:cNvPr id="6" name="表格 5"/>
          <p:cNvGraphicFramePr>
            <a:graphicFrameLocks noGrp="1"/>
          </p:cNvGraphicFramePr>
          <p:nvPr>
            <p:custDataLst>
              <p:tags r:id="rId1"/>
            </p:custDataLst>
          </p:nvPr>
        </p:nvGraphicFramePr>
        <p:xfrm>
          <a:off x="553720" y="900430"/>
          <a:ext cx="4733925" cy="3385820"/>
        </p:xfrm>
        <a:graphic>
          <a:graphicData uri="http://schemas.openxmlformats.org/drawingml/2006/table">
            <a:tbl>
              <a:tblPr firstRow="1" bandRow="1">
                <a:tableStyleId>{5A111915-BE36-4E01-A7E5-04B1672EAD32}</a:tableStyleId>
              </a:tblPr>
              <a:tblGrid>
                <a:gridCol w="4733925"/>
              </a:tblGrid>
              <a:tr h="684530">
                <a:tc>
                  <a:txBody>
                    <a:bodyPr/>
                    <a:lstStyle/>
                    <a:p>
                      <a:pPr algn="ctr"/>
                      <a:r>
                        <a:rPr lang="zh-CN" altLang="en-US" sz="2000" dirty="0">
                          <a:latin typeface="微软雅黑" panose="020B0503020204020204" charset="-122"/>
                          <a:ea typeface="微软雅黑" panose="020B0503020204020204" charset="-122"/>
                        </a:rPr>
                        <a:t>主要创新点</a:t>
                      </a:r>
                      <a:endParaRPr lang="zh-CN" altLang="en-US" sz="2000" dirty="0">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701290">
                <a:tc>
                  <a:txBody>
                    <a:bodyPr/>
                    <a:lstStyle/>
                    <a:p>
                      <a:pPr marL="452755" marR="0" lvl="0" indent="-452755" algn="l" defTabSz="914400" rtl="0" eaLnBrk="1" fontAlgn="auto" latinLnBrk="0" hangingPunct="1">
                        <a:lnSpc>
                          <a:spcPct val="120000"/>
                        </a:lnSpc>
                        <a:spcBef>
                          <a:spcPts val="0"/>
                        </a:spcBef>
                        <a:spcAft>
                          <a:spcPts val="600"/>
                        </a:spcAft>
                        <a:buClrTx/>
                        <a:buSzTx/>
                        <a:buFont typeface="Wingdings" panose="05000000000000000000" charset="0"/>
                        <a:buChar char="Ø"/>
                        <a:defRPr/>
                      </a:pPr>
                      <a:r>
                        <a:rPr lang="zh-CN" altLang="en-US" sz="1600" dirty="0">
                          <a:solidFill>
                            <a:schemeClr val="tx1"/>
                          </a:solidFill>
                          <a:latin typeface="微软雅黑" panose="020B0503020204020204" charset="-122"/>
                          <a:ea typeface="微软雅黑" panose="020B0503020204020204" charset="-122"/>
                          <a:sym typeface="+mn-ea"/>
                        </a:rPr>
                        <a:t>自主知识产权，国内</a:t>
                      </a:r>
                      <a:r>
                        <a:rPr lang="zh-CN" altLang="en-US" sz="1600" dirty="0">
                          <a:solidFill>
                            <a:srgbClr val="C00000"/>
                          </a:solidFill>
                          <a:latin typeface="微软雅黑" panose="020B0503020204020204" charset="-122"/>
                          <a:ea typeface="微软雅黑" panose="020B0503020204020204" charset="-122"/>
                          <a:sym typeface="+mn-ea"/>
                        </a:rPr>
                        <a:t>第</a:t>
                      </a:r>
                      <a:r>
                        <a:rPr lang="en-US" altLang="zh-CN" sz="1800" b="1" dirty="0">
                          <a:solidFill>
                            <a:srgbClr val="C00000"/>
                          </a:solidFill>
                          <a:latin typeface="微软雅黑" panose="020B0503020204020204" charset="-122"/>
                          <a:ea typeface="微软雅黑" panose="020B0503020204020204" charset="-122"/>
                          <a:sym typeface="+mn-ea"/>
                        </a:rPr>
                        <a:t>1</a:t>
                      </a:r>
                      <a:r>
                        <a:rPr lang="zh-CN" altLang="en-US" sz="1600" dirty="0">
                          <a:solidFill>
                            <a:srgbClr val="C00000"/>
                          </a:solidFill>
                          <a:latin typeface="微软雅黑" panose="020B0503020204020204" charset="-122"/>
                          <a:ea typeface="微软雅黑" panose="020B0503020204020204" charset="-122"/>
                          <a:sym typeface="+mn-ea"/>
                        </a:rPr>
                        <a:t>款且唯一</a:t>
                      </a:r>
                      <a:r>
                        <a:rPr lang="zh-CN" altLang="en-US" sz="1600" dirty="0">
                          <a:solidFill>
                            <a:schemeClr val="tx1"/>
                          </a:solidFill>
                          <a:latin typeface="微软雅黑" panose="020B0503020204020204" charset="-122"/>
                          <a:ea typeface="微软雅黑" panose="020B0503020204020204" charset="-122"/>
                          <a:sym typeface="+mn-ea"/>
                        </a:rPr>
                        <a:t>自主原研</a:t>
                      </a:r>
                      <a:r>
                        <a:rPr lang="en-US" altLang="zh-CN" sz="1600" dirty="0">
                          <a:solidFill>
                            <a:schemeClr val="tx1"/>
                          </a:solidFill>
                          <a:latin typeface="微软雅黑" panose="020B0503020204020204" charset="-122"/>
                          <a:ea typeface="微软雅黑" panose="020B0503020204020204" charset="-122"/>
                          <a:sym typeface="+mn-ea"/>
                        </a:rPr>
                        <a:t>IL-12/23</a:t>
                      </a:r>
                      <a:r>
                        <a:rPr lang="en-US" altLang="zh-CN" sz="1600" baseline="0" dirty="0">
                          <a:solidFill>
                            <a:schemeClr val="tx1"/>
                          </a:solidFill>
                          <a:latin typeface="微软雅黑" panose="020B0503020204020204" charset="-122"/>
                          <a:ea typeface="微软雅黑" panose="020B0503020204020204" charset="-122"/>
                          <a:sym typeface="+mn-ea"/>
                        </a:rPr>
                        <a:t> </a:t>
                      </a:r>
                      <a:r>
                        <a:rPr lang="en-US" altLang="zh-CN" sz="1600" dirty="0">
                          <a:solidFill>
                            <a:schemeClr val="tx1"/>
                          </a:solidFill>
                          <a:latin typeface="微软雅黑" panose="020B0503020204020204" charset="-122"/>
                          <a:ea typeface="微软雅黑" panose="020B0503020204020204" charset="-122"/>
                          <a:sym typeface="+mn-ea"/>
                        </a:rPr>
                        <a:t>1</a:t>
                      </a:r>
                      <a:r>
                        <a:rPr lang="zh-CN" altLang="en-US" sz="1600" dirty="0">
                          <a:solidFill>
                            <a:schemeClr val="tx1"/>
                          </a:solidFill>
                          <a:latin typeface="微软雅黑" panose="020B0503020204020204" charset="-122"/>
                          <a:ea typeface="微软雅黑" panose="020B0503020204020204" charset="-122"/>
                          <a:sym typeface="+mn-ea"/>
                        </a:rPr>
                        <a:t>类新药</a:t>
                      </a:r>
                      <a:endParaRPr lang="en-US" altLang="zh-CN" sz="1600" dirty="0">
                        <a:solidFill>
                          <a:schemeClr val="tx1"/>
                        </a:solidFill>
                        <a:latin typeface="微软雅黑" panose="020B0503020204020204" charset="-122"/>
                        <a:ea typeface="微软雅黑" panose="020B0503020204020204" charset="-122"/>
                        <a:sym typeface="+mn-ea"/>
                      </a:endParaRPr>
                    </a:p>
                    <a:p>
                      <a:pPr marL="452755" marR="0" lvl="0" indent="-452755" algn="l" defTabSz="914400" rtl="0" eaLnBrk="1" fontAlgn="auto" latinLnBrk="0" hangingPunct="1">
                        <a:lnSpc>
                          <a:spcPct val="120000"/>
                        </a:lnSpc>
                        <a:spcBef>
                          <a:spcPts val="0"/>
                        </a:spcBef>
                        <a:spcAft>
                          <a:spcPts val="600"/>
                        </a:spcAft>
                        <a:buClrTx/>
                        <a:buSzTx/>
                        <a:buFont typeface="Wingdings" panose="05000000000000000000" charset="0"/>
                        <a:buChar char="Ø"/>
                        <a:defRPr/>
                      </a:pPr>
                      <a:r>
                        <a:rPr lang="en-US" altLang="zh-CN" sz="1600" dirty="0">
                          <a:solidFill>
                            <a:schemeClr val="tx1"/>
                          </a:solidFill>
                          <a:latin typeface="微软雅黑" panose="020B0503020204020204" charset="-122"/>
                          <a:ea typeface="微软雅黑" panose="020B0503020204020204" charset="-122"/>
                          <a:sym typeface="+mn-ea"/>
                        </a:rPr>
                        <a:t>IL-12/23</a:t>
                      </a:r>
                      <a:r>
                        <a:rPr lang="zh-CN" altLang="en-US" sz="1600" dirty="0">
                          <a:solidFill>
                            <a:srgbClr val="C00000"/>
                          </a:solidFill>
                          <a:latin typeface="微软雅黑" panose="020B0503020204020204" charset="-122"/>
                          <a:ea typeface="微软雅黑" panose="020B0503020204020204" charset="-122"/>
                          <a:sym typeface="+mn-ea"/>
                        </a:rPr>
                        <a:t>“</a:t>
                      </a:r>
                      <a:r>
                        <a:rPr lang="zh-CN" altLang="en-US" sz="1800" b="1" dirty="0">
                          <a:solidFill>
                            <a:srgbClr val="C00000"/>
                          </a:solidFill>
                          <a:latin typeface="微软雅黑" panose="020B0503020204020204" charset="-122"/>
                          <a:ea typeface="微软雅黑" panose="020B0503020204020204" charset="-122"/>
                          <a:sym typeface="+mn-ea"/>
                        </a:rPr>
                        <a:t>双</a:t>
                      </a:r>
                      <a:r>
                        <a:rPr lang="zh-CN" altLang="en-US" sz="1600" b="0" baseline="0" dirty="0">
                          <a:solidFill>
                            <a:srgbClr val="C00000"/>
                          </a:solidFill>
                          <a:latin typeface="微软雅黑" panose="020B0503020204020204" charset="-122"/>
                          <a:ea typeface="微软雅黑" panose="020B0503020204020204" charset="-122"/>
                          <a:sym typeface="+mn-ea"/>
                        </a:rPr>
                        <a:t> 靶向”</a:t>
                      </a:r>
                      <a:r>
                        <a:rPr lang="zh-CN" altLang="en-US" sz="1600" b="0" baseline="0" dirty="0">
                          <a:solidFill>
                            <a:schemeClr val="tx1"/>
                          </a:solidFill>
                          <a:latin typeface="微软雅黑" panose="020B0503020204020204" charset="-122"/>
                          <a:ea typeface="微软雅黑" panose="020B0503020204020204" charset="-122"/>
                          <a:sym typeface="+mn-ea"/>
                        </a:rPr>
                        <a:t>治疗，调控免疫应答的上游信号</a:t>
                      </a:r>
                      <a:r>
                        <a:rPr lang="zh-CN" altLang="en-US" sz="1600" dirty="0">
                          <a:solidFill>
                            <a:schemeClr val="tx1"/>
                          </a:solidFill>
                          <a:latin typeface="微软雅黑" panose="020B0503020204020204" charset="-122"/>
                          <a:ea typeface="微软雅黑" panose="020B0503020204020204" charset="-122"/>
                          <a:sym typeface="+mn-ea"/>
                        </a:rPr>
                        <a:t>、精准干预，</a:t>
                      </a:r>
                      <a:r>
                        <a:rPr lang="zh-CN" altLang="en-US" sz="1600" dirty="0">
                          <a:latin typeface="微软雅黑" panose="020B0503020204020204" charset="-122"/>
                          <a:ea typeface="微软雅黑" panose="020B0503020204020204" charset="-122"/>
                          <a:sym typeface="+mn-ea"/>
                        </a:rPr>
                        <a:t>安全有保障</a:t>
                      </a:r>
                      <a:endParaRPr lang="en-US" altLang="zh-CN" sz="1600" dirty="0">
                        <a:solidFill>
                          <a:schemeClr val="tx1"/>
                        </a:solidFill>
                        <a:latin typeface="微软雅黑" panose="020B0503020204020204" charset="-122"/>
                        <a:ea typeface="微软雅黑" panose="020B0503020204020204" charset="-122"/>
                        <a:sym typeface="+mn-ea"/>
                      </a:endParaRPr>
                    </a:p>
                    <a:p>
                      <a:pPr marL="452755" marR="0" lvl="0" indent="-452755" algn="l" defTabSz="914400" rtl="0" eaLnBrk="1" fontAlgn="auto" latinLnBrk="0" hangingPunct="1">
                        <a:lnSpc>
                          <a:spcPct val="120000"/>
                        </a:lnSpc>
                        <a:spcBef>
                          <a:spcPts val="0"/>
                        </a:spcBef>
                        <a:spcAft>
                          <a:spcPts val="600"/>
                        </a:spcAft>
                        <a:buClrTx/>
                        <a:buSzTx/>
                        <a:buFont typeface="Wingdings" panose="05000000000000000000" charset="0"/>
                        <a:buChar char="Ø"/>
                        <a:defRPr/>
                      </a:pPr>
                      <a:r>
                        <a:rPr lang="zh-CN" altLang="en-US" sz="1600" dirty="0">
                          <a:solidFill>
                            <a:schemeClr val="tx1"/>
                          </a:solidFill>
                          <a:latin typeface="微软雅黑" panose="020B0503020204020204" charset="-122"/>
                          <a:ea typeface="微软雅黑" panose="020B0503020204020204" charset="-122"/>
                          <a:sym typeface="+mn-ea"/>
                        </a:rPr>
                        <a:t>独特抗体结构</a:t>
                      </a:r>
                      <a:r>
                        <a:rPr lang="en-US" altLang="zh-CN" sz="1600" dirty="0">
                          <a:solidFill>
                            <a:schemeClr val="tx1"/>
                          </a:solidFill>
                          <a:latin typeface="微软雅黑" panose="020B0503020204020204" charset="-122"/>
                          <a:ea typeface="微软雅黑" panose="020B0503020204020204" charset="-122"/>
                          <a:sym typeface="+mn-ea"/>
                        </a:rPr>
                        <a:t>-</a:t>
                      </a:r>
                      <a:r>
                        <a:rPr lang="zh-CN" altLang="en-US" sz="1600" dirty="0">
                          <a:solidFill>
                            <a:schemeClr val="tx1"/>
                          </a:solidFill>
                          <a:latin typeface="微软雅黑" panose="020B0503020204020204" charset="-122"/>
                          <a:ea typeface="微软雅黑" panose="020B0503020204020204" charset="-122"/>
                          <a:sym typeface="+mn-ea"/>
                        </a:rPr>
                        <a:t>高亲和力、高特异性、</a:t>
                      </a:r>
                      <a:r>
                        <a:rPr lang="zh-CN" altLang="en-US" sz="1600" dirty="0">
                          <a:latin typeface="微软雅黑" panose="020B0503020204020204" charset="-122"/>
                          <a:ea typeface="微软雅黑" panose="020B0503020204020204" charset="-122"/>
                          <a:sym typeface="+mn-ea"/>
                        </a:rPr>
                        <a:t>长半衰期</a:t>
                      </a:r>
                      <a:r>
                        <a:rPr lang="zh-CN" altLang="en-US" sz="1600" dirty="0">
                          <a:solidFill>
                            <a:schemeClr val="tx1"/>
                          </a:solidFill>
                          <a:latin typeface="微软雅黑" panose="020B0503020204020204" charset="-122"/>
                          <a:ea typeface="微软雅黑" panose="020B0503020204020204" charset="-122"/>
                          <a:sym typeface="+mn-ea"/>
                        </a:rPr>
                        <a:t>，疗效可靠</a:t>
                      </a:r>
                      <a:endParaRPr lang="en-US" altLang="zh-CN" sz="1600" dirty="0">
                        <a:solidFill>
                          <a:schemeClr val="tx1"/>
                        </a:solidFill>
                        <a:latin typeface="微软雅黑" panose="020B0503020204020204" charset="-122"/>
                        <a:ea typeface="微软雅黑" panose="020B0503020204020204" charset="-122"/>
                        <a:sym typeface="+mn-ea"/>
                      </a:endParaRPr>
                    </a:p>
                    <a:p>
                      <a:pPr marL="452755" marR="0" lvl="0" indent="-452755" algn="l" defTabSz="914400" rtl="0" eaLnBrk="1" fontAlgn="auto" latinLnBrk="0" hangingPunct="1">
                        <a:lnSpc>
                          <a:spcPct val="120000"/>
                        </a:lnSpc>
                        <a:spcBef>
                          <a:spcPts val="0"/>
                        </a:spcBef>
                        <a:spcAft>
                          <a:spcPts val="600"/>
                        </a:spcAft>
                        <a:buClrTx/>
                        <a:buSzTx/>
                        <a:buFont typeface="Wingdings" panose="05000000000000000000" charset="0"/>
                        <a:buChar char="Ø"/>
                        <a:defRPr/>
                      </a:pPr>
                      <a:r>
                        <a:rPr lang="zh-CN" altLang="en-US" sz="1600" dirty="0">
                          <a:solidFill>
                            <a:schemeClr val="tx1"/>
                          </a:solidFill>
                          <a:latin typeface="微软雅黑" panose="020B0503020204020204" charset="-122"/>
                          <a:ea typeface="微软雅黑" panose="020B0503020204020204" charset="-122"/>
                          <a:sym typeface="+mn-ea"/>
                        </a:rPr>
                        <a:t>全人源序列，低免疫原性</a:t>
                      </a:r>
                      <a:endParaRPr lang="zh-CN" altLang="en-US" sz="1600" dirty="0">
                        <a:solidFill>
                          <a:schemeClr val="tx1"/>
                        </a:solidFill>
                        <a:latin typeface="微软雅黑" panose="020B0503020204020204" charset="-122"/>
                        <a:ea typeface="微软雅黑" panose="020B0503020204020204" charset="-122"/>
                        <a:sym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5433695" y="900430"/>
          <a:ext cx="6267450" cy="5408930"/>
        </p:xfrm>
        <a:graphic>
          <a:graphicData uri="http://schemas.openxmlformats.org/drawingml/2006/table">
            <a:tbl>
              <a:tblPr firstRow="1" bandRow="1">
                <a:tableStyleId>{5A111915-BE36-4E01-A7E5-04B1672EAD32}</a:tableStyleId>
              </a:tblPr>
              <a:tblGrid>
                <a:gridCol w="6267450"/>
              </a:tblGrid>
              <a:tr h="646430">
                <a:tc>
                  <a:txBody>
                    <a:bodyPr/>
                    <a:lstStyle/>
                    <a:p>
                      <a:pPr algn="ctr"/>
                      <a:r>
                        <a:rPr lang="zh-CN" altLang="en-US" sz="2000" dirty="0">
                          <a:latin typeface="微软雅黑" panose="020B0503020204020204" charset="-122"/>
                          <a:ea typeface="微软雅黑" panose="020B0503020204020204" charset="-122"/>
                        </a:rPr>
                        <a:t>该创新带来的疗效或安全性优势</a:t>
                      </a:r>
                      <a:endParaRPr lang="zh-CN" altLang="en-US" sz="2000" dirty="0">
                        <a:latin typeface="微软雅黑" panose="020B0503020204020204" charset="-122"/>
                        <a:ea typeface="微软雅黑" panose="020B050302020402020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solidFill>
                  </a:tcPr>
                </a:tc>
              </a:tr>
              <a:tr h="4762500">
                <a:tc>
                  <a:txBody>
                    <a:bodyPr/>
                    <a:lstStyle/>
                    <a:p>
                      <a:pPr marL="452755" indent="-452755">
                        <a:lnSpc>
                          <a:spcPct val="150000"/>
                        </a:lnSpc>
                        <a:spcAft>
                          <a:spcPts val="600"/>
                        </a:spcAft>
                        <a:buFont typeface="Wingdings" panose="05000000000000000000" charset="0"/>
                        <a:buChar char="Ø"/>
                      </a:pPr>
                      <a:r>
                        <a:rPr lang="zh-CN" altLang="en-US" sz="1600" b="1" dirty="0">
                          <a:solidFill>
                            <a:schemeClr val="tx1"/>
                          </a:solidFill>
                          <a:latin typeface="微软雅黑" panose="020B0503020204020204" charset="-122"/>
                          <a:ea typeface="微软雅黑" panose="020B0503020204020204" charset="-122"/>
                          <a:sym typeface="+mn-ea"/>
                        </a:rPr>
                        <a:t>长短期应答率均优于参照药</a:t>
                      </a:r>
                      <a:endParaRPr lang="en-US" altLang="zh-CN" sz="1600" b="1" dirty="0">
                        <a:solidFill>
                          <a:schemeClr val="tx1"/>
                        </a:solidFill>
                        <a:latin typeface="微软雅黑" panose="020B0503020204020204" charset="-122"/>
                        <a:ea typeface="微软雅黑" panose="020B0503020204020204" charset="-122"/>
                        <a:sym typeface="+mn-ea"/>
                      </a:endParaRPr>
                    </a:p>
                    <a:p>
                      <a:pPr marL="467995" indent="285750" algn="just">
                        <a:lnSpc>
                          <a:spcPct val="150000"/>
                        </a:lnSpc>
                        <a:spcAft>
                          <a:spcPts val="600"/>
                        </a:spcAft>
                        <a:buFont typeface="Arial" panose="020B0604020202020204" pitchFamily="34" charset="0"/>
                        <a:buChar char="•"/>
                      </a:pPr>
                      <a:r>
                        <a:rPr lang="zh-CN" altLang="en-US" sz="1600" dirty="0">
                          <a:solidFill>
                            <a:schemeClr val="tx1"/>
                          </a:solidFill>
                          <a:latin typeface="微软雅黑" panose="020B0503020204020204" charset="-122"/>
                          <a:ea typeface="微软雅黑" panose="020B0503020204020204" charset="-122"/>
                          <a:sym typeface="+mn-ea"/>
                        </a:rPr>
                        <a:t> 2针注射疗效（</a:t>
                      </a:r>
                      <a:r>
                        <a:rPr lang="en-US" altLang="zh-CN" sz="1600" dirty="0">
                          <a:solidFill>
                            <a:schemeClr val="tx1"/>
                          </a:solidFill>
                          <a:latin typeface="微软雅黑" panose="020B0503020204020204" charset="-122"/>
                          <a:ea typeface="微软雅黑" panose="020B0503020204020204" charset="-122"/>
                          <a:sym typeface="+mn-ea"/>
                        </a:rPr>
                        <a:t>PASI75</a:t>
                      </a:r>
                      <a:r>
                        <a:rPr lang="zh-CN" altLang="en-US" sz="1600" dirty="0">
                          <a:solidFill>
                            <a:schemeClr val="tx1"/>
                          </a:solidFill>
                          <a:latin typeface="微软雅黑" panose="020B0503020204020204" charset="-122"/>
                          <a:ea typeface="微软雅黑" panose="020B0503020204020204" charset="-122"/>
                          <a:sym typeface="+mn-ea"/>
                        </a:rPr>
                        <a:t>）</a:t>
                      </a:r>
                      <a:r>
                        <a:rPr lang="zh-CN" altLang="en-US" sz="1600" dirty="0">
                          <a:solidFill>
                            <a:srgbClr val="C00000"/>
                          </a:solidFill>
                          <a:latin typeface="微软雅黑" panose="020B0503020204020204" charset="-122"/>
                          <a:ea typeface="微软雅黑" panose="020B0503020204020204" charset="-122"/>
                          <a:sym typeface="+mn-ea"/>
                        </a:rPr>
                        <a:t>优于参照药</a:t>
                      </a:r>
                      <a:r>
                        <a:rPr lang="zh-CN" altLang="en-US" sz="1600" dirty="0">
                          <a:solidFill>
                            <a:schemeClr val="tx1"/>
                          </a:solidFill>
                          <a:latin typeface="微软雅黑" panose="020B0503020204020204" charset="-122"/>
                          <a:ea typeface="微软雅黑" panose="020B0503020204020204" charset="-122"/>
                          <a:sym typeface="+mn-ea"/>
                        </a:rPr>
                        <a:t>（</a:t>
                      </a:r>
                      <a:r>
                        <a:rPr lang="en-US" altLang="zh-CN" sz="1600" dirty="0">
                          <a:solidFill>
                            <a:schemeClr val="tx1"/>
                          </a:solidFill>
                          <a:latin typeface="微软雅黑" panose="020B0503020204020204" charset="-122"/>
                          <a:ea typeface="微软雅黑" panose="020B0503020204020204" charset="-122"/>
                          <a:sym typeface="+mn-ea"/>
                        </a:rPr>
                        <a:t>79.4%</a:t>
                      </a:r>
                      <a:r>
                        <a:rPr lang="en-US" altLang="zh-CN" sz="1600" baseline="30000" dirty="0">
                          <a:solidFill>
                            <a:schemeClr val="tx1"/>
                          </a:solidFill>
                          <a:latin typeface="微软雅黑" panose="020B0503020204020204" charset="-122"/>
                          <a:ea typeface="微软雅黑" panose="020B0503020204020204" charset="-122"/>
                          <a:sym typeface="+mn-ea"/>
                        </a:rPr>
                        <a:t>1</a:t>
                      </a:r>
                      <a:r>
                        <a:rPr lang="en-US" altLang="zh-CN" sz="1600" dirty="0">
                          <a:solidFill>
                            <a:schemeClr val="tx1"/>
                          </a:solidFill>
                          <a:latin typeface="微软雅黑" panose="020B0503020204020204" charset="-122"/>
                          <a:ea typeface="微软雅黑" panose="020B0503020204020204" charset="-122"/>
                          <a:sym typeface="+mn-ea"/>
                        </a:rPr>
                        <a:t> VS </a:t>
                      </a:r>
                      <a:r>
                        <a:rPr lang="zh-CN" altLang="en-US" sz="1600" dirty="0">
                          <a:solidFill>
                            <a:schemeClr val="tx1"/>
                          </a:solidFill>
                          <a:latin typeface="微软雅黑" panose="020B0503020204020204" charset="-122"/>
                          <a:ea typeface="微软雅黑" panose="020B0503020204020204" charset="-122"/>
                          <a:sym typeface="+mn-ea"/>
                        </a:rPr>
                        <a:t>乌司奴</a:t>
                      </a:r>
                      <a:endParaRPr lang="zh-CN" altLang="en-US" sz="1600" dirty="0">
                        <a:solidFill>
                          <a:schemeClr val="tx1"/>
                        </a:solidFill>
                        <a:latin typeface="微软雅黑" panose="020B0503020204020204" charset="-122"/>
                        <a:ea typeface="微软雅黑" panose="020B0503020204020204" charset="-122"/>
                        <a:sym typeface="+mn-ea"/>
                      </a:endParaRPr>
                    </a:p>
                    <a:p>
                      <a:pPr marL="467995" indent="0" algn="just">
                        <a:lnSpc>
                          <a:spcPct val="150000"/>
                        </a:lnSpc>
                        <a:spcAft>
                          <a:spcPts val="600"/>
                        </a:spcAft>
                        <a:buFont typeface="Arial" panose="020B0604020202020204" pitchFamily="34" charset="0"/>
                        <a:buNone/>
                      </a:pPr>
                      <a:r>
                        <a:rPr lang="en-US" altLang="zh-CN" sz="1600" dirty="0">
                          <a:solidFill>
                            <a:schemeClr val="tx1"/>
                          </a:solidFill>
                          <a:latin typeface="微软雅黑" panose="020B0503020204020204" charset="-122"/>
                          <a:ea typeface="微软雅黑" panose="020B0503020204020204" charset="-122"/>
                          <a:sym typeface="+mn-ea"/>
                        </a:rPr>
                        <a:t>      67%</a:t>
                      </a:r>
                      <a:r>
                        <a:rPr lang="en-US" altLang="zh-CN" sz="1600" baseline="30000" dirty="0">
                          <a:solidFill>
                            <a:schemeClr val="tx1"/>
                          </a:solidFill>
                          <a:latin typeface="微软雅黑" panose="020B0503020204020204" charset="-122"/>
                          <a:ea typeface="微软雅黑" panose="020B0503020204020204" charset="-122"/>
                          <a:sym typeface="+mn-ea"/>
                        </a:rPr>
                        <a:t>2</a:t>
                      </a:r>
                      <a:r>
                        <a:rPr lang="zh-CN" altLang="en-US" sz="1600" dirty="0">
                          <a:solidFill>
                            <a:schemeClr val="tx1"/>
                          </a:solidFill>
                          <a:latin typeface="微软雅黑" panose="020B0503020204020204" charset="-122"/>
                          <a:ea typeface="微软雅黑" panose="020B0503020204020204" charset="-122"/>
                          <a:sym typeface="+mn-ea"/>
                        </a:rPr>
                        <a:t>），</a:t>
                      </a:r>
                      <a:r>
                        <a:rPr lang="en-US" altLang="zh-CN" sz="1600" b="0" dirty="0">
                          <a:solidFill>
                            <a:schemeClr val="tx1"/>
                          </a:solidFill>
                          <a:latin typeface="微软雅黑" panose="020B0503020204020204" charset="-122"/>
                          <a:ea typeface="微软雅黑" panose="020B0503020204020204" charset="-122"/>
                          <a:sym typeface="+mn-ea"/>
                        </a:rPr>
                        <a:t>28</a:t>
                      </a:r>
                      <a:r>
                        <a:rPr lang="zh-CN" altLang="en-US" sz="1600" b="0" dirty="0">
                          <a:solidFill>
                            <a:schemeClr val="tx1"/>
                          </a:solidFill>
                          <a:latin typeface="微软雅黑" panose="020B0503020204020204" charset="-122"/>
                          <a:ea typeface="微软雅黑" panose="020B0503020204020204" charset="-122"/>
                          <a:sym typeface="+mn-ea"/>
                        </a:rPr>
                        <a:t>周</a:t>
                      </a:r>
                      <a:r>
                        <a:rPr lang="zh-CN" altLang="en-US" sz="1600" dirty="0">
                          <a:solidFill>
                            <a:schemeClr val="tx1"/>
                          </a:solidFill>
                          <a:latin typeface="微软雅黑" panose="020B0503020204020204" charset="-122"/>
                          <a:ea typeface="微软雅黑" panose="020B0503020204020204" charset="-122"/>
                          <a:sym typeface="+mn-ea"/>
                        </a:rPr>
                        <a:t>长期强效持久应答</a:t>
                      </a:r>
                      <a:r>
                        <a:rPr lang="zh-CN" altLang="en-US" sz="1600" dirty="0">
                          <a:solidFill>
                            <a:srgbClr val="C00000"/>
                          </a:solidFill>
                          <a:latin typeface="微软雅黑" panose="020B0503020204020204" charset="-122"/>
                          <a:ea typeface="微软雅黑" panose="020B0503020204020204" charset="-122"/>
                          <a:sym typeface="+mn-ea"/>
                        </a:rPr>
                        <a:t>优于参照药</a:t>
                      </a:r>
                      <a:r>
                        <a:rPr lang="zh-CN" altLang="en-US" sz="1600" dirty="0">
                          <a:solidFill>
                            <a:schemeClr val="tx1"/>
                          </a:solidFill>
                          <a:latin typeface="微软雅黑" panose="020B0503020204020204" charset="-122"/>
                          <a:ea typeface="微软雅黑" panose="020B0503020204020204" charset="-122"/>
                          <a:sym typeface="+mn-ea"/>
                        </a:rPr>
                        <a:t>（</a:t>
                      </a:r>
                      <a:r>
                        <a:rPr lang="en-US" altLang="zh-CN" sz="1600" dirty="0">
                          <a:solidFill>
                            <a:schemeClr val="tx1"/>
                          </a:solidFill>
                          <a:latin typeface="微软雅黑" panose="020B0503020204020204" charset="-122"/>
                          <a:ea typeface="微软雅黑" panose="020B0503020204020204" charset="-122"/>
                          <a:sym typeface="+mn-ea"/>
                        </a:rPr>
                        <a:t>84.4%</a:t>
                      </a:r>
                      <a:r>
                        <a:rPr lang="en-US" altLang="zh-CN" sz="1600" baseline="30000" dirty="0">
                          <a:solidFill>
                            <a:schemeClr val="tx1"/>
                          </a:solidFill>
                          <a:latin typeface="微软雅黑" panose="020B0503020204020204" charset="-122"/>
                          <a:ea typeface="微软雅黑" panose="020B0503020204020204" charset="-122"/>
                          <a:sym typeface="+mn-ea"/>
                        </a:rPr>
                        <a:t>1</a:t>
                      </a:r>
                      <a:r>
                        <a:rPr lang="en-US" altLang="zh-CN" sz="1600" dirty="0">
                          <a:solidFill>
                            <a:schemeClr val="tx1"/>
                          </a:solidFill>
                          <a:latin typeface="微软雅黑" panose="020B0503020204020204" charset="-122"/>
                          <a:ea typeface="微软雅黑" panose="020B0503020204020204" charset="-122"/>
                          <a:sym typeface="+mn-ea"/>
                        </a:rPr>
                        <a:t>vs</a:t>
                      </a:r>
                      <a:endParaRPr lang="en-US" altLang="zh-CN" sz="1600" dirty="0">
                        <a:solidFill>
                          <a:schemeClr val="tx1"/>
                        </a:solidFill>
                        <a:latin typeface="微软雅黑" panose="020B0503020204020204" charset="-122"/>
                        <a:ea typeface="微软雅黑" panose="020B0503020204020204" charset="-122"/>
                        <a:sym typeface="+mn-ea"/>
                      </a:endParaRPr>
                    </a:p>
                    <a:p>
                      <a:pPr marL="467995" indent="0" algn="just">
                        <a:lnSpc>
                          <a:spcPct val="150000"/>
                        </a:lnSpc>
                        <a:spcAft>
                          <a:spcPts val="600"/>
                        </a:spcAft>
                        <a:buFont typeface="Arial" panose="020B0604020202020204" pitchFamily="34" charset="0"/>
                        <a:buNone/>
                      </a:pPr>
                      <a:r>
                        <a:rPr lang="en-US" altLang="zh-CN" sz="1600" dirty="0">
                          <a:solidFill>
                            <a:schemeClr val="tx1"/>
                          </a:solidFill>
                          <a:latin typeface="微软雅黑" panose="020B0503020204020204" charset="-122"/>
                          <a:ea typeface="微软雅黑" panose="020B0503020204020204" charset="-122"/>
                          <a:sym typeface="+mn-ea"/>
                        </a:rPr>
                        <a:t>      </a:t>
                      </a:r>
                      <a:r>
                        <a:rPr lang="zh-CN" altLang="en-US" sz="1600" dirty="0">
                          <a:solidFill>
                            <a:schemeClr val="tx1"/>
                          </a:solidFill>
                          <a:latin typeface="微软雅黑" panose="020B0503020204020204" charset="-122"/>
                          <a:ea typeface="微软雅黑" panose="020B0503020204020204" charset="-122"/>
                          <a:sym typeface="+mn-ea"/>
                        </a:rPr>
                        <a:t>乌司奴</a:t>
                      </a:r>
                      <a:r>
                        <a:rPr lang="en-US" altLang="zh-CN" sz="1600" dirty="0">
                          <a:solidFill>
                            <a:schemeClr val="tx1"/>
                          </a:solidFill>
                          <a:latin typeface="微软雅黑" panose="020B0503020204020204" charset="-122"/>
                          <a:ea typeface="微软雅黑" panose="020B0503020204020204" charset="-122"/>
                          <a:sym typeface="+mn-ea"/>
                        </a:rPr>
                        <a:t>71%</a:t>
                      </a:r>
                      <a:r>
                        <a:rPr lang="en-US" altLang="zh-CN" sz="1600" baseline="30000" dirty="0">
                          <a:solidFill>
                            <a:schemeClr val="tx1"/>
                          </a:solidFill>
                          <a:latin typeface="微软雅黑" panose="020B0503020204020204" charset="-122"/>
                          <a:ea typeface="微软雅黑" panose="020B0503020204020204" charset="-122"/>
                          <a:sym typeface="+mn-ea"/>
                        </a:rPr>
                        <a:t>2</a:t>
                      </a:r>
                      <a:r>
                        <a:rPr lang="en-US" altLang="zh-CN" sz="1600" dirty="0">
                          <a:solidFill>
                            <a:schemeClr val="tx1"/>
                          </a:solidFill>
                          <a:latin typeface="微软雅黑" panose="020B0503020204020204" charset="-122"/>
                          <a:ea typeface="微软雅黑" panose="020B0503020204020204" charset="-122"/>
                          <a:sym typeface="+mn-ea"/>
                        </a:rPr>
                        <a:t>)</a:t>
                      </a:r>
                      <a:endParaRPr lang="zh-CN" altLang="en-US" sz="1600" b="0" dirty="0">
                        <a:solidFill>
                          <a:schemeClr val="tx1"/>
                        </a:solidFill>
                        <a:latin typeface="微软雅黑" panose="020B0503020204020204" charset="-122"/>
                        <a:ea typeface="微软雅黑" panose="020B0503020204020204" charset="-122"/>
                        <a:sym typeface="+mn-ea"/>
                      </a:endParaRPr>
                    </a:p>
                    <a:p>
                      <a:pPr marL="452755" indent="-452755">
                        <a:lnSpc>
                          <a:spcPct val="150000"/>
                        </a:lnSpc>
                        <a:spcAft>
                          <a:spcPts val="600"/>
                        </a:spcAft>
                        <a:buFont typeface="Wingdings" panose="05000000000000000000" charset="0"/>
                        <a:buChar char="Ø"/>
                      </a:pPr>
                      <a:r>
                        <a:rPr lang="zh-CN" altLang="en-US" sz="1600" b="1" dirty="0">
                          <a:solidFill>
                            <a:schemeClr val="tx1"/>
                          </a:solidFill>
                          <a:latin typeface="微软雅黑" panose="020B0503020204020204" charset="-122"/>
                          <a:ea typeface="微软雅黑" panose="020B0503020204020204" charset="-122"/>
                          <a:sym typeface="+mn-ea"/>
                        </a:rPr>
                        <a:t>免疫原性低、安全性优异</a:t>
                      </a:r>
                      <a:endParaRPr lang="en-US" altLang="zh-CN" sz="1600" dirty="0">
                        <a:solidFill>
                          <a:schemeClr val="tx1"/>
                        </a:solidFill>
                        <a:latin typeface="微软雅黑" panose="020B0503020204020204" charset="-122"/>
                        <a:ea typeface="微软雅黑" panose="020B0503020204020204" charset="-122"/>
                        <a:sym typeface="+mn-ea"/>
                      </a:endParaRPr>
                    </a:p>
                    <a:p>
                      <a:pPr marL="806450" indent="-354330">
                        <a:lnSpc>
                          <a:spcPct val="150000"/>
                        </a:lnSpc>
                        <a:spcAft>
                          <a:spcPts val="600"/>
                        </a:spcAft>
                        <a:buFont typeface="Arial" panose="020B0604020202020204" pitchFamily="34" charset="0"/>
                        <a:buChar char="•"/>
                      </a:pPr>
                      <a:r>
                        <a:rPr lang="zh-CN" altLang="en-US" sz="1600" dirty="0">
                          <a:solidFill>
                            <a:srgbClr val="C00000"/>
                          </a:solidFill>
                          <a:latin typeface="微软雅黑" panose="020B0503020204020204" charset="-122"/>
                          <a:ea typeface="微软雅黑" panose="020B0503020204020204" charset="-122"/>
                          <a:sym typeface="+mn-ea"/>
                        </a:rPr>
                        <a:t>无严重超敏反应</a:t>
                      </a:r>
                      <a:endParaRPr lang="zh-CN" altLang="en-US" sz="1600" b="0" dirty="0">
                        <a:solidFill>
                          <a:srgbClr val="C00000"/>
                        </a:solidFill>
                        <a:latin typeface="微软雅黑" panose="020B0503020204020204" charset="-122"/>
                        <a:ea typeface="微软雅黑" panose="020B0503020204020204" charset="-122"/>
                        <a:sym typeface="+mn-ea"/>
                      </a:endParaRPr>
                    </a:p>
                    <a:p>
                      <a:pPr marL="806450" indent="-354330">
                        <a:lnSpc>
                          <a:spcPct val="150000"/>
                        </a:lnSpc>
                        <a:spcAft>
                          <a:spcPts val="600"/>
                        </a:spcAft>
                        <a:buFont typeface="Arial" panose="020B0604020202020204" pitchFamily="34" charset="0"/>
                        <a:buChar char="•"/>
                      </a:pPr>
                      <a:r>
                        <a:rPr lang="zh-CN" altLang="en-US" sz="1600" b="0" u="none" dirty="0">
                          <a:solidFill>
                            <a:srgbClr val="C00000"/>
                          </a:solidFill>
                          <a:latin typeface="微软雅黑" panose="020B0503020204020204" charset="-122"/>
                          <a:ea typeface="微软雅黑" panose="020B0503020204020204" charset="-122"/>
                          <a:sym typeface="+mn-ea"/>
                        </a:rPr>
                        <a:t>无结核、乙肝激活</a:t>
                      </a:r>
                      <a:endParaRPr lang="zh-CN" altLang="en-US" sz="1600" b="0" u="none" dirty="0">
                        <a:solidFill>
                          <a:srgbClr val="C00000"/>
                        </a:solidFill>
                        <a:latin typeface="微软雅黑" panose="020B0503020204020204" charset="-122"/>
                        <a:ea typeface="微软雅黑" panose="020B0503020204020204" charset="-122"/>
                        <a:sym typeface="+mn-ea"/>
                      </a:endParaRPr>
                    </a:p>
                    <a:p>
                      <a:pPr marL="806450" indent="-354330">
                        <a:lnSpc>
                          <a:spcPct val="150000"/>
                        </a:lnSpc>
                        <a:spcAft>
                          <a:spcPts val="600"/>
                        </a:spcAft>
                        <a:buFont typeface="Arial" panose="020B0604020202020204" pitchFamily="34" charset="0"/>
                        <a:buChar char="•"/>
                      </a:pPr>
                      <a:r>
                        <a:rPr lang="zh-CN" altLang="en-US" sz="1600" dirty="0">
                          <a:solidFill>
                            <a:schemeClr val="tx1"/>
                          </a:solidFill>
                          <a:latin typeface="微软雅黑" panose="020B0503020204020204" charset="-122"/>
                          <a:ea typeface="微软雅黑" panose="020B0503020204020204" charset="-122"/>
                          <a:sym typeface="+mn-ea"/>
                        </a:rPr>
                        <a:t>无炎症性肠病风险</a:t>
                      </a:r>
                      <a:endParaRPr lang="zh-CN" altLang="en-US" sz="1600" b="0" u="none" dirty="0">
                        <a:solidFill>
                          <a:schemeClr val="tx1"/>
                        </a:solidFill>
                        <a:latin typeface="微软雅黑" panose="020B0503020204020204" charset="-122"/>
                        <a:ea typeface="微软雅黑" panose="020B0503020204020204" charset="-122"/>
                        <a:sym typeface="+mn-ea"/>
                      </a:endParaRPr>
                    </a:p>
                    <a:p>
                      <a:pPr marL="452755" marR="0" lvl="0" indent="-452755" algn="l" defTabSz="914400" rtl="0" eaLnBrk="1" fontAlgn="auto" latinLnBrk="0" hangingPunct="1">
                        <a:lnSpc>
                          <a:spcPct val="150000"/>
                        </a:lnSpc>
                        <a:spcBef>
                          <a:spcPts val="0"/>
                        </a:spcBef>
                        <a:spcAft>
                          <a:spcPts val="600"/>
                        </a:spcAft>
                        <a:buClrTx/>
                        <a:buSzTx/>
                        <a:buFont typeface="Wingdings" panose="05000000000000000000" charset="0"/>
                        <a:buChar char="Ø"/>
                        <a:defRPr/>
                      </a:pPr>
                      <a:r>
                        <a:rPr lang="zh-CN" altLang="en-US" sz="1600" b="1" dirty="0">
                          <a:solidFill>
                            <a:schemeClr val="tx1"/>
                          </a:solidFill>
                          <a:latin typeface="微软雅黑" panose="020B0503020204020204" charset="-122"/>
                          <a:ea typeface="微软雅黑" panose="020B0503020204020204" charset="-122"/>
                          <a:sym typeface="+mn-ea"/>
                        </a:rPr>
                        <a:t>用药便捷、依从性高</a:t>
                      </a:r>
                      <a:endParaRPr lang="en-US" altLang="zh-CN" sz="1600" b="0" dirty="0">
                        <a:solidFill>
                          <a:schemeClr val="tx1"/>
                        </a:solidFill>
                        <a:latin typeface="微软雅黑" panose="020B0503020204020204" charset="-122"/>
                        <a:ea typeface="微软雅黑" panose="020B0503020204020204" charset="-122"/>
                        <a:sym typeface="+mn-ea"/>
                      </a:endParaRPr>
                    </a:p>
                    <a:p>
                      <a:pPr marL="806450" marR="0" lvl="0" indent="-354330" algn="l" defTabSz="914400" rtl="0" eaLnBrk="1" fontAlgn="auto" latinLnBrk="0" hangingPunct="1">
                        <a:lnSpc>
                          <a:spcPct val="150000"/>
                        </a:lnSpc>
                        <a:spcBef>
                          <a:spcPts val="0"/>
                        </a:spcBef>
                        <a:spcAft>
                          <a:spcPts val="600"/>
                        </a:spcAft>
                        <a:buClrTx/>
                        <a:buSzTx/>
                        <a:buFont typeface="Arial" panose="020B0604020202020204" pitchFamily="34" charset="0"/>
                        <a:buChar char="•"/>
                        <a:defRPr/>
                      </a:pPr>
                      <a:r>
                        <a:rPr lang="en-US" altLang="zh-CN" sz="1600" kern="1200" dirty="0">
                          <a:solidFill>
                            <a:schemeClr val="tx1"/>
                          </a:solidFill>
                          <a:latin typeface="微软雅黑" panose="020B0503020204020204" charset="-122"/>
                          <a:ea typeface="微软雅黑" panose="020B0503020204020204" charset="-122"/>
                          <a:cs typeface="+mn-cs"/>
                          <a:sym typeface="+mn-ea"/>
                        </a:rPr>
                        <a:t>3</a:t>
                      </a:r>
                      <a:r>
                        <a:rPr lang="zh-CN" altLang="en-US" sz="1600" kern="1200" dirty="0">
                          <a:solidFill>
                            <a:schemeClr val="tx1"/>
                          </a:solidFill>
                          <a:latin typeface="微软雅黑" panose="020B0503020204020204" charset="-122"/>
                          <a:ea typeface="微软雅黑" panose="020B0503020204020204" charset="-122"/>
                          <a:cs typeface="+mn-cs"/>
                          <a:sym typeface="+mn-ea"/>
                        </a:rPr>
                        <a:t>个月一针，年仅</a:t>
                      </a:r>
                      <a:r>
                        <a:rPr lang="en-US" altLang="zh-CN" sz="1600" kern="1200" dirty="0">
                          <a:solidFill>
                            <a:schemeClr val="tx1"/>
                          </a:solidFill>
                          <a:latin typeface="微软雅黑" panose="020B0503020204020204" charset="-122"/>
                          <a:ea typeface="微软雅黑" panose="020B0503020204020204" charset="-122"/>
                          <a:cs typeface="+mn-cs"/>
                          <a:sym typeface="+mn-ea"/>
                        </a:rPr>
                        <a:t>4</a:t>
                      </a:r>
                      <a:r>
                        <a:rPr lang="zh-CN" altLang="en-US" sz="1600" kern="1200" dirty="0">
                          <a:solidFill>
                            <a:schemeClr val="tx1"/>
                          </a:solidFill>
                          <a:latin typeface="微软雅黑" panose="020B0503020204020204" charset="-122"/>
                          <a:ea typeface="微软雅黑" panose="020B0503020204020204" charset="-122"/>
                          <a:cs typeface="+mn-cs"/>
                          <a:sym typeface="+mn-ea"/>
                        </a:rPr>
                        <a:t>次给药（首年</a:t>
                      </a:r>
                      <a:r>
                        <a:rPr lang="en-US" altLang="zh-CN" sz="1600" kern="1200" dirty="0">
                          <a:solidFill>
                            <a:schemeClr val="tx1"/>
                          </a:solidFill>
                          <a:latin typeface="微软雅黑" panose="020B0503020204020204" charset="-122"/>
                          <a:ea typeface="微软雅黑" panose="020B0503020204020204" charset="-122"/>
                          <a:cs typeface="+mn-cs"/>
                          <a:sym typeface="+mn-ea"/>
                        </a:rPr>
                        <a:t>5</a:t>
                      </a:r>
                      <a:r>
                        <a:rPr lang="zh-CN" altLang="en-US" sz="1600" kern="1200" dirty="0">
                          <a:solidFill>
                            <a:schemeClr val="tx1"/>
                          </a:solidFill>
                          <a:latin typeface="微软雅黑" panose="020B0503020204020204" charset="-122"/>
                          <a:ea typeface="微软雅黑" panose="020B0503020204020204" charset="-122"/>
                          <a:cs typeface="+mn-cs"/>
                          <a:sym typeface="+mn-ea"/>
                        </a:rPr>
                        <a:t>次）长期稳定提升疗效</a:t>
                      </a:r>
                      <a:endParaRPr lang="zh-CN" altLang="en-US" sz="1600" kern="1200" dirty="0">
                        <a:solidFill>
                          <a:schemeClr val="tx1"/>
                        </a:solidFill>
                        <a:latin typeface="微软雅黑" panose="020B0503020204020204" charset="-122"/>
                        <a:ea typeface="微软雅黑" panose="020B0503020204020204" charset="-122"/>
                        <a:cs typeface="+mn-cs"/>
                        <a:sym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3" name="表格 2"/>
          <p:cNvGraphicFramePr>
            <a:graphicFrameLocks noGrp="1"/>
          </p:cNvGraphicFramePr>
          <p:nvPr/>
        </p:nvGraphicFramePr>
        <p:xfrm>
          <a:off x="600710" y="4426644"/>
          <a:ext cx="4639310" cy="2342027"/>
        </p:xfrm>
        <a:graphic>
          <a:graphicData uri="http://schemas.openxmlformats.org/drawingml/2006/table">
            <a:tbl>
              <a:tblPr firstRow="1" bandRow="1">
                <a:tableStyleId>{72833802-FEF1-4C79-8D5D-14CF1EAF98D9}</a:tableStyleId>
              </a:tblPr>
              <a:tblGrid>
                <a:gridCol w="1867839"/>
                <a:gridCol w="2771471"/>
              </a:tblGrid>
              <a:tr h="648896">
                <a:tc gridSpan="2">
                  <a:txBody>
                    <a:bodyPr/>
                    <a:lstStyle/>
                    <a:p>
                      <a:pPr lvl="0" algn="ctr"/>
                      <a:r>
                        <a:rPr lang="en-US" altLang="zh-CN" sz="2000" dirty="0">
                          <a:latin typeface="微软雅黑" panose="020B0503020204020204" charset="-122"/>
                          <a:ea typeface="微软雅黑" panose="020B0503020204020204" charset="-122"/>
                        </a:rPr>
                        <a:t>3</a:t>
                      </a:r>
                      <a:r>
                        <a:rPr lang="zh-CN" altLang="en-US" sz="2000">
                          <a:latin typeface="微软雅黑" panose="020B0503020204020204" charset="-122"/>
                          <a:ea typeface="微软雅黑" panose="020B0503020204020204" charset="-122"/>
                        </a:rPr>
                        <a:t>项</a:t>
                      </a:r>
                      <a:r>
                        <a:rPr lang="zh-CN" altLang="en-US" sz="2000" dirty="0">
                          <a:latin typeface="微软雅黑" panose="020B0503020204020204" charset="-122"/>
                          <a:ea typeface="微软雅黑" panose="020B0503020204020204" charset="-122"/>
                        </a:rPr>
                        <a:t>专利授权，主要专利如下</a:t>
                      </a:r>
                      <a:endParaRPr lang="zh-CN" altLang="en-US" sz="2000" dirty="0">
                        <a:latin typeface="微软雅黑" panose="020B0503020204020204" charset="-122"/>
                        <a:ea typeface="微软雅黑" panose="020B0503020204020204" charset="-122"/>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564308">
                <a:tc>
                  <a:txBody>
                    <a:bodyPr/>
                    <a:lstStyle/>
                    <a:p>
                      <a:pPr indent="0" algn="ctr">
                        <a:buNone/>
                      </a:pPr>
                      <a:r>
                        <a:rPr lang="zh-CN" altLang="en-US" sz="1400" b="0" dirty="0">
                          <a:latin typeface="微软雅黑" panose="020B0503020204020204" charset="-122"/>
                          <a:ea typeface="微软雅黑" panose="020B0503020204020204" charset="-122"/>
                        </a:rPr>
                        <a:t>CN112079922A</a:t>
                      </a:r>
                      <a:endParaRPr lang="zh-CN" altLang="en-US" sz="1400" b="0" dirty="0">
                        <a:latin typeface="微软雅黑" panose="020B0503020204020204" charset="-122"/>
                        <a:ea typeface="微软雅黑" panose="020B0503020204020204" charset="-122"/>
                      </a:endParaRPr>
                    </a:p>
                  </a:txBody>
                  <a:tcPr marL="12700" marR="12700" marT="127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r>
                        <a:rPr sz="1400" dirty="0">
                          <a:latin typeface="微软雅黑" panose="020B0503020204020204" charset="-122"/>
                          <a:ea typeface="微软雅黑" panose="020B0503020204020204" charset="-122"/>
                        </a:rPr>
                        <a:t>抗人p40蛋白域抗体及其用途</a:t>
                      </a:r>
                      <a:endParaRPr sz="1400" dirty="0">
                        <a:latin typeface="微软雅黑" panose="020B0503020204020204" charset="-122"/>
                        <a:ea typeface="微软雅黑" panose="020B0503020204020204" charset="-122"/>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564308">
                <a:tc>
                  <a:txBody>
                    <a:bodyPr/>
                    <a:lstStyle/>
                    <a:p>
                      <a:pPr indent="0" algn="ctr">
                        <a:buNone/>
                      </a:pPr>
                      <a:r>
                        <a:rPr lang="zh-CN" altLang="en-US" sz="1400" b="0" dirty="0">
                          <a:latin typeface="微软雅黑" panose="020B0503020204020204" charset="-122"/>
                          <a:ea typeface="微软雅黑" panose="020B0503020204020204" charset="-122"/>
                        </a:rPr>
                        <a:t>JP2022544050A </a:t>
                      </a:r>
                      <a:endParaRPr lang="zh-CN" altLang="en-US" sz="1400" b="0" dirty="0">
                        <a:latin typeface="微软雅黑" panose="020B0503020204020204" charset="-122"/>
                        <a:ea typeface="微软雅黑" panose="020B0503020204020204" charset="-122"/>
                      </a:endParaRPr>
                    </a:p>
                  </a:txBody>
                  <a:tcPr marL="12700" marR="12700" marT="127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vMerge="1">
                  <a:tcPr/>
                </a:tc>
              </a:tr>
              <a:tr h="564515">
                <a:tc>
                  <a:txBody>
                    <a:bodyPr/>
                    <a:lstStyle/>
                    <a:p>
                      <a:pPr indent="0" algn="ctr">
                        <a:buNone/>
                      </a:pPr>
                      <a:r>
                        <a:rPr lang="zh-CN" altLang="en-US" sz="1400" b="0" dirty="0">
                          <a:latin typeface="微软雅黑" panose="020B0503020204020204" charset="-122"/>
                          <a:ea typeface="微软雅黑" panose="020B0503020204020204" charset="-122"/>
                        </a:rPr>
                        <a:t>EA202290414A1</a:t>
                      </a:r>
                      <a:endParaRPr lang="zh-CN" altLang="en-US" sz="1400" b="0" dirty="0">
                        <a:latin typeface="微软雅黑" panose="020B0503020204020204" charset="-122"/>
                        <a:ea typeface="微软雅黑" panose="020B0503020204020204" charset="-122"/>
                      </a:endParaRPr>
                    </a:p>
                  </a:txBody>
                  <a:tcPr marL="12700" marR="12700" marT="12700"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vMerge="1">
                  <a:tcPr/>
                </a:tc>
              </a:tr>
            </a:tbl>
          </a:graphicData>
        </a:graphic>
      </p:graphicFrame>
      <p:sp>
        <p:nvSpPr>
          <p:cNvPr id="12" name="文本框 11"/>
          <p:cNvSpPr txBox="1"/>
          <p:nvPr/>
        </p:nvSpPr>
        <p:spPr>
          <a:xfrm>
            <a:off x="5877305" y="6420981"/>
            <a:ext cx="3855054" cy="213995"/>
          </a:xfrm>
          <a:prstGeom prst="rect">
            <a:avLst/>
          </a:prstGeom>
          <a:noFill/>
        </p:spPr>
        <p:txBody>
          <a:bodyPr wrap="square" rtlCol="0">
            <a:spAutoFit/>
          </a:bodyPr>
          <a:lstStyle/>
          <a:p>
            <a:r>
              <a:rPr lang="en-US" altLang="zh-CN" sz="800" dirty="0">
                <a:solidFill>
                  <a:srgbClr val="444444"/>
                </a:solidFill>
                <a:latin typeface="微软雅黑" panose="020B0503020204020204" charset="-122"/>
                <a:ea typeface="微软雅黑" panose="020B0503020204020204" charset="-122"/>
              </a:rPr>
              <a:t>1.  </a:t>
            </a:r>
            <a:r>
              <a:rPr lang="zh-CN" altLang="en-US" sz="800" dirty="0">
                <a:solidFill>
                  <a:srgbClr val="444444"/>
                </a:solidFill>
                <a:latin typeface="微软雅黑" panose="020B0503020204020204" charset="-122"/>
                <a:ea typeface="微软雅黑" panose="020B0503020204020204" charset="-122"/>
              </a:rPr>
              <a:t>依若奇说明书</a:t>
            </a:r>
            <a:r>
              <a:rPr lang="en-US" altLang="zh-CN" sz="800" dirty="0">
                <a:solidFill>
                  <a:srgbClr val="444444"/>
                </a:solidFill>
                <a:latin typeface="微软雅黑" panose="020B0503020204020204" charset="-122"/>
                <a:ea typeface="微软雅黑" panose="020B0503020204020204" charset="-122"/>
              </a:rPr>
              <a:t>     2.  </a:t>
            </a:r>
            <a:r>
              <a:rPr lang="zh-CN" altLang="en-US" sz="800" dirty="0">
                <a:solidFill>
                  <a:srgbClr val="444444"/>
                </a:solidFill>
                <a:latin typeface="微软雅黑" panose="020B0503020204020204" charset="-122"/>
                <a:ea typeface="微软雅黑" panose="020B0503020204020204" charset="-122"/>
              </a:rPr>
              <a:t>乌司奴单抗说明书（</a:t>
            </a:r>
            <a:r>
              <a:rPr lang="en-US" altLang="zh-CN" sz="800" dirty="0">
                <a:solidFill>
                  <a:srgbClr val="444444"/>
                </a:solidFill>
                <a:latin typeface="微软雅黑" panose="020B0503020204020204" charset="-122"/>
                <a:ea typeface="微软雅黑" panose="020B0503020204020204" charset="-122"/>
              </a:rPr>
              <a:t>2025</a:t>
            </a:r>
            <a:r>
              <a:rPr lang="zh-CN" altLang="en-US" sz="800" dirty="0">
                <a:solidFill>
                  <a:srgbClr val="444444"/>
                </a:solidFill>
                <a:latin typeface="微软雅黑" panose="020B0503020204020204" charset="-122"/>
                <a:ea typeface="微软雅黑" panose="020B0503020204020204" charset="-122"/>
              </a:rPr>
              <a:t>）</a:t>
            </a:r>
            <a:endParaRPr lang="zh-CN" altLang="en-US" sz="800" dirty="0">
              <a:solidFill>
                <a:srgbClr val="444444"/>
              </a:solidFill>
              <a:latin typeface="微软雅黑" panose="020B0503020204020204" charset="-122"/>
              <a:ea typeface="微软雅黑" panose="020B0503020204020204" charset="-122"/>
            </a:endParaRPr>
          </a:p>
        </p:txBody>
      </p:sp>
      <p:sp>
        <p:nvSpPr>
          <p:cNvPr id="2" name="文本框 1"/>
          <p:cNvSpPr txBox="1"/>
          <p:nvPr/>
        </p:nvSpPr>
        <p:spPr>
          <a:xfrm>
            <a:off x="447040" y="187325"/>
            <a:ext cx="10759440" cy="521970"/>
          </a:xfrm>
          <a:prstGeom prst="rect">
            <a:avLst/>
          </a:prstGeom>
          <a:noFill/>
        </p:spPr>
        <p:txBody>
          <a:bodyPr wrap="square" rtlCol="0" anchor="t">
            <a:spAutoFit/>
          </a:bodyPr>
          <a:lstStyle/>
          <a:p>
            <a:r>
              <a:rPr lang="zh-CN" altLang="en-US" sz="2800" b="1" dirty="0">
                <a:solidFill>
                  <a:schemeClr val="accent1"/>
                </a:solidFill>
                <a:latin typeface="微软雅黑" panose="020B0503020204020204" charset="-122"/>
                <a:ea typeface="微软雅黑" panose="020B0503020204020204" charset="-122"/>
                <a:sym typeface="+mn-ea"/>
              </a:rPr>
              <a:t>国家科技重大专项支持，</a:t>
            </a:r>
            <a:r>
              <a:rPr lang="en-US" altLang="zh-CN" sz="2800" b="1" dirty="0">
                <a:solidFill>
                  <a:schemeClr val="accent1"/>
                </a:solidFill>
                <a:latin typeface="微软雅黑" panose="020B0503020204020204" charset="-122"/>
                <a:ea typeface="微软雅黑" panose="020B0503020204020204" charset="-122"/>
                <a:sym typeface="+mn-ea"/>
              </a:rPr>
              <a:t>”</a:t>
            </a:r>
            <a:r>
              <a:rPr lang="zh-CN" altLang="en-US" sz="2800" b="1" dirty="0">
                <a:solidFill>
                  <a:schemeClr val="accent1"/>
                </a:solidFill>
                <a:latin typeface="微软雅黑" panose="020B0503020204020204" charset="-122"/>
                <a:ea typeface="微软雅黑" panose="020B0503020204020204" charset="-122"/>
                <a:sym typeface="+mn-ea"/>
              </a:rPr>
              <a:t>双靶向</a:t>
            </a:r>
            <a:r>
              <a:rPr lang="en-US" altLang="zh-CN" sz="2800" b="1" dirty="0">
                <a:solidFill>
                  <a:schemeClr val="accent1"/>
                </a:solidFill>
                <a:latin typeface="微软雅黑" panose="020B0503020204020204" charset="-122"/>
                <a:ea typeface="微软雅黑" panose="020B0503020204020204" charset="-122"/>
                <a:sym typeface="+mn-ea"/>
              </a:rPr>
              <a:t>”</a:t>
            </a:r>
            <a:r>
              <a:rPr lang="zh-CN" altLang="en-US" sz="2800" b="1" dirty="0">
                <a:solidFill>
                  <a:schemeClr val="accent1"/>
                </a:solidFill>
                <a:latin typeface="微软雅黑" panose="020B0503020204020204" charset="-122"/>
                <a:ea typeface="微软雅黑" panose="020B0503020204020204" charset="-122"/>
                <a:sym typeface="+mn-ea"/>
              </a:rPr>
              <a:t>机制，带来优异疗效及安全性</a:t>
            </a:r>
            <a:endParaRPr lang="zh-CN" altLang="en-US" sz="2800" b="1" dirty="0">
              <a:solidFill>
                <a:schemeClr val="accent1"/>
              </a:solidFill>
              <a:latin typeface="微软雅黑" panose="020B0503020204020204" charset="-122"/>
              <a:ea typeface="微软雅黑" panose="020B0503020204020204" charset="-122"/>
              <a:sym typeface="+mn-ea"/>
            </a:endParaRPr>
          </a:p>
        </p:txBody>
      </p:sp>
    </p:spTree>
  </p:cSld>
  <p:clrMapOvr>
    <a:masterClrMapping/>
  </p:clrMapOvr>
</p:sld>
</file>

<file path=ppt/tags/tag1.xml><?xml version="1.0" encoding="utf-8"?>
<p:tagLst xmlns:p="http://schemas.openxmlformats.org/presentationml/2006/main">
  <p:tag name="TABLE_ENDDRAG_ORIGIN_RECT" val="433*157"/>
  <p:tag name="TABLE_ENDDRAG_RECT" val="508*61*433*157"/>
</p:tagLst>
</file>

<file path=ppt/tags/tag2.xml><?xml version="1.0" encoding="utf-8"?>
<p:tagLst xmlns:p="http://schemas.openxmlformats.org/presentationml/2006/main">
  <p:tag name="TABLE_ENDDRAG_ORIGIN_RECT" val="450*384"/>
  <p:tag name="TABLE_ENDDRAG_RECT" val="35*89*450*384"/>
</p:tagLst>
</file>

<file path=ppt/tags/tag3.xml><?xml version="1.0" encoding="utf-8"?>
<p:tagLst xmlns:p="http://schemas.openxmlformats.org/presentationml/2006/main">
  <p:tag name="TABLE_ENDDRAG_ORIGIN_RECT" val="493*425"/>
  <p:tag name="TABLE_ENDDRAG_RECT" val="419*58*493*425"/>
</p:tagLst>
</file>

<file path=ppt/tags/tag4.xml><?xml version="1.0" encoding="utf-8"?>
<p:tagLst xmlns:p="http://schemas.openxmlformats.org/presentationml/2006/main">
  <p:tag name="LAYOUTPLACEHOLDERNAME" val="Slide - Sub-Title"/>
</p:tagLst>
</file>

<file path=ppt/tags/tag5.xml><?xml version="1.0" encoding="utf-8"?>
<p:tagLst xmlns:p="http://schemas.openxmlformats.org/presentationml/2006/main">
  <p:tag name="TABLE_ENDDRAG_ORIGIN_RECT" val="426*206"/>
  <p:tag name="TABLE_ENDDRAG_RECT" val="48*316*426*206"/>
</p:tagLst>
</file>

<file path=ppt/tags/tag6.xml><?xml version="1.0" encoding="utf-8"?>
<p:tagLst xmlns:p="http://schemas.openxmlformats.org/presentationml/2006/main">
  <p:tag name="TABLE_ENDDRAG_ORIGIN_RECT" val="426*179"/>
  <p:tag name="TABLE_ENDDRAG_RECT" val="488*83*426*179"/>
</p:tagLst>
</file>

<file path=ppt/tags/tag7.xml><?xml version="1.0" encoding="utf-8"?>
<p:tagLst xmlns:p="http://schemas.openxmlformats.org/presentationml/2006/main">
  <p:tag name="COMMONDATA" val="eyJoZGlkIjoiNjQzYjBmYjE2NTZiNDY3NzQ0NjYwOTlhY2ZiMTQxMm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4536</Words>
  <Application>WPS 演示</Application>
  <PresentationFormat>宽屏</PresentationFormat>
  <Paragraphs>463</Paragraphs>
  <Slides>11</Slides>
  <Notes>5</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11</vt:i4>
      </vt:variant>
    </vt:vector>
  </HeadingPairs>
  <TitlesOfParts>
    <vt:vector size="31" baseType="lpstr">
      <vt:lpstr>Arial</vt:lpstr>
      <vt:lpstr>宋体</vt:lpstr>
      <vt:lpstr>Wingdings</vt:lpstr>
      <vt:lpstr>微软雅黑 Light</vt:lpstr>
      <vt:lpstr>思源黑体 CN Normal</vt:lpstr>
      <vt:lpstr>黑体</vt:lpstr>
      <vt:lpstr>微软雅黑</vt:lpstr>
      <vt:lpstr>+中文标题</vt:lpstr>
      <vt:lpstr>Segoe Print</vt:lpstr>
      <vt:lpstr>Arial</vt:lpstr>
      <vt:lpstr>等线</vt:lpstr>
      <vt:lpstr>Wingdings</vt:lpstr>
      <vt:lpstr>Times New Roman</vt:lpstr>
      <vt:lpstr>LF_Kai</vt:lpstr>
      <vt:lpstr>Arial Unicode MS</vt:lpstr>
      <vt:lpstr>等线 Light</vt:lpstr>
      <vt:lpstr>MingLiU-ExtB</vt:lpstr>
      <vt:lpstr>Office 主题​​</vt:lpstr>
      <vt:lpstr>1_Office 主题​​</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沟通时间节点</dc:title>
  <dc:creator>Akeso</dc:creator>
  <cp:lastModifiedBy>michael</cp:lastModifiedBy>
  <cp:revision>10</cp:revision>
  <cp:lastPrinted>2025-07-18T11:44:00Z</cp:lastPrinted>
  <dcterms:created xsi:type="dcterms:W3CDTF">2025-07-18T11:44:00Z</dcterms:created>
  <dcterms:modified xsi:type="dcterms:W3CDTF">2025-07-19T11:51:55Z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65EFF15EB2FA4315A87160342E773C7F</vt:lpwstr>
  </property>
  <property fmtid="{D5CDD505-2E9C-101B-9397-08002B2CF9AE}" pid="3" name="KSOProductBuildVer">
    <vt:lpwstr>2052-12.1.0.21915</vt:lpwstr>
  </property>
</Properties>
</file>