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pn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media/image11.jpg" ContentType="image/jpeg"/>
  <Override PartName="/ppt/media/image12.jpg" ContentType="image/jpeg"/>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tags/tag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5" r:id="rId2"/>
  </p:sldMasterIdLst>
  <p:notesMasterIdLst>
    <p:notesMasterId r:id="rId15"/>
  </p:notesMasterIdLst>
  <p:sldIdLst>
    <p:sldId id="258" r:id="rId3"/>
    <p:sldId id="266" r:id="rId4"/>
    <p:sldId id="261" r:id="rId5"/>
    <p:sldId id="269" r:id="rId6"/>
    <p:sldId id="264" r:id="rId7"/>
    <p:sldId id="268" r:id="rId8"/>
    <p:sldId id="267" r:id="rId9"/>
    <p:sldId id="270" r:id="rId10"/>
    <p:sldId id="2147483643" r:id="rId11"/>
    <p:sldId id="272" r:id="rId12"/>
    <p:sldId id="273" r:id="rId13"/>
    <p:sldId id="2147483645" r:id="rId14"/>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160" userDrawn="1">
          <p15:clr>
            <a:srgbClr val="A4A3A4"/>
          </p15:clr>
        </p15:guide>
        <p15:guide id="3" pos="75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57D"/>
    <a:srgbClr val="FF9900"/>
    <a:srgbClr val="66840B"/>
    <a:srgbClr val="544FE4"/>
    <a:srgbClr val="00857C"/>
    <a:srgbClr val="99C710"/>
    <a:srgbClr val="1590F3"/>
    <a:srgbClr val="698CE8"/>
    <a:srgbClr val="445B98"/>
    <a:srgbClr val="DE5F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8" autoAdjust="0"/>
    <p:restoredTop sz="94660"/>
  </p:normalViewPr>
  <p:slideViewPr>
    <p:cSldViewPr snapToGrid="0">
      <p:cViewPr varScale="1">
        <p:scale>
          <a:sx n="63" d="100"/>
          <a:sy n="63" d="100"/>
        </p:scale>
        <p:origin x="812" y="52"/>
      </p:cViewPr>
      <p:guideLst>
        <p:guide orient="horz" pos="1752"/>
        <p:guide pos="3160"/>
        <p:guide pos="751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 Bing" userId="90a94cb0-8e9a-43a8-89bf-1b8017aa98de" providerId="ADAL" clId="{12628357-8542-4CA4-A163-585723D12CBA}"/>
    <pc:docChg chg="custSel modSld">
      <pc:chgData name="Yu, Bing" userId="90a94cb0-8e9a-43a8-89bf-1b8017aa98de" providerId="ADAL" clId="{12628357-8542-4CA4-A163-585723D12CBA}" dt="2025-07-17T07:57:39.089" v="143" actId="948"/>
      <pc:docMkLst>
        <pc:docMk/>
      </pc:docMkLst>
      <pc:sldChg chg="delSp modSp mod">
        <pc:chgData name="Yu, Bing" userId="90a94cb0-8e9a-43a8-89bf-1b8017aa98de" providerId="ADAL" clId="{12628357-8542-4CA4-A163-585723D12CBA}" dt="2025-07-17T07:43:43.500" v="2" actId="1076"/>
        <pc:sldMkLst>
          <pc:docMk/>
          <pc:sldMk cId="1805322883" sldId="258"/>
        </pc:sldMkLst>
        <pc:spChg chg="mod">
          <ac:chgData name="Yu, Bing" userId="90a94cb0-8e9a-43a8-89bf-1b8017aa98de" providerId="ADAL" clId="{12628357-8542-4CA4-A163-585723D12CBA}" dt="2025-07-17T07:43:43.500" v="2" actId="1076"/>
          <ac:spMkLst>
            <pc:docMk/>
            <pc:sldMk cId="1805322883" sldId="258"/>
            <ac:spMk id="3" creationId="{4D8939ED-E2EA-A761-618B-468BD034E1C1}"/>
          </ac:spMkLst>
        </pc:spChg>
      </pc:sldChg>
      <pc:sldChg chg="modSp mod">
        <pc:chgData name="Yu, Bing" userId="90a94cb0-8e9a-43a8-89bf-1b8017aa98de" providerId="ADAL" clId="{12628357-8542-4CA4-A163-585723D12CBA}" dt="2025-07-17T07:50:34.490" v="48" actId="948"/>
        <pc:sldMkLst>
          <pc:docMk/>
          <pc:sldMk cId="2124593005" sldId="261"/>
        </pc:sldMkLst>
        <pc:spChg chg="mod">
          <ac:chgData name="Yu, Bing" userId="90a94cb0-8e9a-43a8-89bf-1b8017aa98de" providerId="ADAL" clId="{12628357-8542-4CA4-A163-585723D12CBA}" dt="2025-07-17T07:45:02.939" v="5" actId="207"/>
          <ac:spMkLst>
            <pc:docMk/>
            <pc:sldMk cId="2124593005" sldId="261"/>
            <ac:spMk id="5" creationId="{438CF840-DFAB-53A6-0078-BA81D8C953F8}"/>
          </ac:spMkLst>
        </pc:spChg>
        <pc:spChg chg="mod">
          <ac:chgData name="Yu, Bing" userId="90a94cb0-8e9a-43a8-89bf-1b8017aa98de" providerId="ADAL" clId="{12628357-8542-4CA4-A163-585723D12CBA}" dt="2025-07-17T07:45:02.939" v="5" actId="207"/>
          <ac:spMkLst>
            <pc:docMk/>
            <pc:sldMk cId="2124593005" sldId="261"/>
            <ac:spMk id="6" creationId="{23185D86-6A8B-F3D0-C79A-0C43A071D19D}"/>
          </ac:spMkLst>
        </pc:spChg>
        <pc:spChg chg="mod">
          <ac:chgData name="Yu, Bing" userId="90a94cb0-8e9a-43a8-89bf-1b8017aa98de" providerId="ADAL" clId="{12628357-8542-4CA4-A163-585723D12CBA}" dt="2025-07-17T07:49:58.409" v="33" actId="948"/>
          <ac:spMkLst>
            <pc:docMk/>
            <pc:sldMk cId="2124593005" sldId="261"/>
            <ac:spMk id="37" creationId="{3196672F-AAD2-1A7C-5172-7288DEEBD284}"/>
          </ac:spMkLst>
        </pc:spChg>
        <pc:spChg chg="mod">
          <ac:chgData name="Yu, Bing" userId="90a94cb0-8e9a-43a8-89bf-1b8017aa98de" providerId="ADAL" clId="{12628357-8542-4CA4-A163-585723D12CBA}" dt="2025-07-17T07:50:15.690" v="42" actId="1036"/>
          <ac:spMkLst>
            <pc:docMk/>
            <pc:sldMk cId="2124593005" sldId="261"/>
            <ac:spMk id="38" creationId="{11D31A90-69A2-FDB5-B7AB-D8CDA81B9DD8}"/>
          </ac:spMkLst>
        </pc:spChg>
        <pc:spChg chg="mod">
          <ac:chgData name="Yu, Bing" userId="90a94cb0-8e9a-43a8-89bf-1b8017aa98de" providerId="ADAL" clId="{12628357-8542-4CA4-A163-585723D12CBA}" dt="2025-07-17T07:50:34.490" v="48" actId="948"/>
          <ac:spMkLst>
            <pc:docMk/>
            <pc:sldMk cId="2124593005" sldId="261"/>
            <ac:spMk id="39" creationId="{8DB1DC96-265B-0917-52DE-BB99F4C4A23A}"/>
          </ac:spMkLst>
        </pc:spChg>
        <pc:spChg chg="mod">
          <ac:chgData name="Yu, Bing" userId="90a94cb0-8e9a-43a8-89bf-1b8017aa98de" providerId="ADAL" clId="{12628357-8542-4CA4-A163-585723D12CBA}" dt="2025-07-17T07:50:20.208" v="47" actId="1036"/>
          <ac:spMkLst>
            <pc:docMk/>
            <pc:sldMk cId="2124593005" sldId="261"/>
            <ac:spMk id="67" creationId="{7FDC9597-6039-BC2D-412C-EE9FDFDF18E2}"/>
          </ac:spMkLst>
        </pc:spChg>
        <pc:grpChg chg="mod">
          <ac:chgData name="Yu, Bing" userId="90a94cb0-8e9a-43a8-89bf-1b8017aa98de" providerId="ADAL" clId="{12628357-8542-4CA4-A163-585723D12CBA}" dt="2025-07-17T07:45:02.939" v="5" actId="207"/>
          <ac:grpSpMkLst>
            <pc:docMk/>
            <pc:sldMk cId="2124593005" sldId="261"/>
            <ac:grpSpMk id="4" creationId="{87DE9D64-CE01-0812-9675-DF122BEF25F7}"/>
          </ac:grpSpMkLst>
        </pc:grpChg>
      </pc:sldChg>
      <pc:sldChg chg="modSp mod">
        <pc:chgData name="Yu, Bing" userId="90a94cb0-8e9a-43a8-89bf-1b8017aa98de" providerId="ADAL" clId="{12628357-8542-4CA4-A163-585723D12CBA}" dt="2025-07-17T07:52:50.114" v="78"/>
        <pc:sldMkLst>
          <pc:docMk/>
          <pc:sldMk cId="4225664491" sldId="264"/>
        </pc:sldMkLst>
        <pc:spChg chg="mod">
          <ac:chgData name="Yu, Bing" userId="90a94cb0-8e9a-43a8-89bf-1b8017aa98de" providerId="ADAL" clId="{12628357-8542-4CA4-A163-585723D12CBA}" dt="2025-07-17T07:51:48.743" v="77" actId="20577"/>
          <ac:spMkLst>
            <pc:docMk/>
            <pc:sldMk cId="4225664491" sldId="264"/>
            <ac:spMk id="12" creationId="{E809EBF4-4649-6603-876E-24EC684385AC}"/>
          </ac:spMkLst>
        </pc:spChg>
        <pc:spChg chg="mod">
          <ac:chgData name="Yu, Bing" userId="90a94cb0-8e9a-43a8-89bf-1b8017aa98de" providerId="ADAL" clId="{12628357-8542-4CA4-A163-585723D12CBA}" dt="2025-07-17T07:51:28.018" v="69" actId="20577"/>
          <ac:spMkLst>
            <pc:docMk/>
            <pc:sldMk cId="4225664491" sldId="264"/>
            <ac:spMk id="6158" creationId="{196DC2B4-93C9-B26A-9E9D-27868EF9168F}"/>
          </ac:spMkLst>
        </pc:spChg>
        <pc:spChg chg="mod">
          <ac:chgData name="Yu, Bing" userId="90a94cb0-8e9a-43a8-89bf-1b8017aa98de" providerId="ADAL" clId="{12628357-8542-4CA4-A163-585723D12CBA}" dt="2025-07-17T07:44:46.074" v="4"/>
          <ac:spMkLst>
            <pc:docMk/>
            <pc:sldMk cId="4225664491" sldId="264"/>
            <ac:spMk id="6162" creationId="{C5187E0D-6A03-3DCE-B174-4BEA79C15445}"/>
          </ac:spMkLst>
        </pc:spChg>
        <pc:spChg chg="mod">
          <ac:chgData name="Yu, Bing" userId="90a94cb0-8e9a-43a8-89bf-1b8017aa98de" providerId="ADAL" clId="{12628357-8542-4CA4-A163-585723D12CBA}" dt="2025-07-17T07:52:50.114" v="78"/>
          <ac:spMkLst>
            <pc:docMk/>
            <pc:sldMk cId="4225664491" sldId="264"/>
            <ac:spMk id="6183" creationId="{0631B392-CBDD-A41E-B2E0-0DEA8B75A0ED}"/>
          </ac:spMkLst>
        </pc:spChg>
        <pc:graphicFrameChg chg="mod">
          <ac:chgData name="Yu, Bing" userId="90a94cb0-8e9a-43a8-89bf-1b8017aa98de" providerId="ADAL" clId="{12628357-8542-4CA4-A163-585723D12CBA}" dt="2025-07-17T07:44:46.074" v="4"/>
          <ac:graphicFrameMkLst>
            <pc:docMk/>
            <pc:sldMk cId="4225664491" sldId="264"/>
            <ac:graphicFrameMk id="6161" creationId="{311632F7-8AE4-23BA-7324-5B8D236F46BF}"/>
          </ac:graphicFrameMkLst>
        </pc:graphicFrameChg>
      </pc:sldChg>
      <pc:sldChg chg="modSp">
        <pc:chgData name="Yu, Bing" userId="90a94cb0-8e9a-43a8-89bf-1b8017aa98de" providerId="ADAL" clId="{12628357-8542-4CA4-A163-585723D12CBA}" dt="2025-07-17T07:44:46.074" v="4"/>
        <pc:sldMkLst>
          <pc:docMk/>
          <pc:sldMk cId="1002600243" sldId="267"/>
        </pc:sldMkLst>
        <pc:spChg chg="mod">
          <ac:chgData name="Yu, Bing" userId="90a94cb0-8e9a-43a8-89bf-1b8017aa98de" providerId="ADAL" clId="{12628357-8542-4CA4-A163-585723D12CBA}" dt="2025-07-17T07:44:46.074" v="4"/>
          <ac:spMkLst>
            <pc:docMk/>
            <pc:sldMk cId="1002600243" sldId="267"/>
            <ac:spMk id="4" creationId="{3D756A02-6C55-DF7A-5774-6E03F0EE887E}"/>
          </ac:spMkLst>
        </pc:spChg>
        <pc:spChg chg="mod">
          <ac:chgData name="Yu, Bing" userId="90a94cb0-8e9a-43a8-89bf-1b8017aa98de" providerId="ADAL" clId="{12628357-8542-4CA4-A163-585723D12CBA}" dt="2025-07-17T07:44:46.074" v="4"/>
          <ac:spMkLst>
            <pc:docMk/>
            <pc:sldMk cId="1002600243" sldId="267"/>
            <ac:spMk id="7" creationId="{C4EDBEE9-8823-EDE0-5D1D-A7E61D6FFDFF}"/>
          </ac:spMkLst>
        </pc:spChg>
        <pc:spChg chg="mod">
          <ac:chgData name="Yu, Bing" userId="90a94cb0-8e9a-43a8-89bf-1b8017aa98de" providerId="ADAL" clId="{12628357-8542-4CA4-A163-585723D12CBA}" dt="2025-07-17T07:44:09.690" v="3"/>
          <ac:spMkLst>
            <pc:docMk/>
            <pc:sldMk cId="1002600243" sldId="267"/>
            <ac:spMk id="12" creationId="{E809EBF4-4649-6603-876E-24EC684385AC}"/>
          </ac:spMkLst>
        </pc:spChg>
        <pc:spChg chg="mod">
          <ac:chgData name="Yu, Bing" userId="90a94cb0-8e9a-43a8-89bf-1b8017aa98de" providerId="ADAL" clId="{12628357-8542-4CA4-A163-585723D12CBA}" dt="2025-07-17T07:44:46.074" v="4"/>
          <ac:spMkLst>
            <pc:docMk/>
            <pc:sldMk cId="1002600243" sldId="267"/>
            <ac:spMk id="13" creationId="{765E166B-1A8C-056F-0E6E-FB093E167EAE}"/>
          </ac:spMkLst>
        </pc:spChg>
      </pc:sldChg>
      <pc:sldChg chg="modSp">
        <pc:chgData name="Yu, Bing" userId="90a94cb0-8e9a-43a8-89bf-1b8017aa98de" providerId="ADAL" clId="{12628357-8542-4CA4-A163-585723D12CBA}" dt="2025-07-17T07:44:46.074" v="4"/>
        <pc:sldMkLst>
          <pc:docMk/>
          <pc:sldMk cId="1219823427" sldId="268"/>
        </pc:sldMkLst>
        <pc:spChg chg="mod">
          <ac:chgData name="Yu, Bing" userId="90a94cb0-8e9a-43a8-89bf-1b8017aa98de" providerId="ADAL" clId="{12628357-8542-4CA4-A163-585723D12CBA}" dt="2025-07-17T07:44:46.074" v="4"/>
          <ac:spMkLst>
            <pc:docMk/>
            <pc:sldMk cId="1219823427" sldId="268"/>
            <ac:spMk id="7" creationId="{C4EDBEE9-8823-EDE0-5D1D-A7E61D6FFDFF}"/>
          </ac:spMkLst>
        </pc:spChg>
        <pc:spChg chg="mod">
          <ac:chgData name="Yu, Bing" userId="90a94cb0-8e9a-43a8-89bf-1b8017aa98de" providerId="ADAL" clId="{12628357-8542-4CA4-A163-585723D12CBA}" dt="2025-07-17T07:44:46.074" v="4"/>
          <ac:spMkLst>
            <pc:docMk/>
            <pc:sldMk cId="1219823427" sldId="268"/>
            <ac:spMk id="12" creationId="{E809EBF4-4649-6603-876E-24EC684385AC}"/>
          </ac:spMkLst>
        </pc:spChg>
      </pc:sldChg>
      <pc:sldChg chg="modSp mod">
        <pc:chgData name="Yu, Bing" userId="90a94cb0-8e9a-43a8-89bf-1b8017aa98de" providerId="ADAL" clId="{12628357-8542-4CA4-A163-585723D12CBA}" dt="2025-07-17T07:50:50.408" v="53" actId="20577"/>
        <pc:sldMkLst>
          <pc:docMk/>
          <pc:sldMk cId="3382645799" sldId="269"/>
        </pc:sldMkLst>
        <pc:spChg chg="mod">
          <ac:chgData name="Yu, Bing" userId="90a94cb0-8e9a-43a8-89bf-1b8017aa98de" providerId="ADAL" clId="{12628357-8542-4CA4-A163-585723D12CBA}" dt="2025-07-17T07:44:46.074" v="4"/>
          <ac:spMkLst>
            <pc:docMk/>
            <pc:sldMk cId="3382645799" sldId="269"/>
            <ac:spMk id="4" creationId="{B0E09DB6-7357-8930-9326-05520CC3589A}"/>
          </ac:spMkLst>
        </pc:spChg>
        <pc:spChg chg="mod">
          <ac:chgData name="Yu, Bing" userId="90a94cb0-8e9a-43a8-89bf-1b8017aa98de" providerId="ADAL" clId="{12628357-8542-4CA4-A163-585723D12CBA}" dt="2025-07-17T07:44:46.074" v="4"/>
          <ac:spMkLst>
            <pc:docMk/>
            <pc:sldMk cId="3382645799" sldId="269"/>
            <ac:spMk id="36" creationId="{632E9E04-4CFA-8E19-BD84-9E21F87ABD47}"/>
          </ac:spMkLst>
        </pc:spChg>
        <pc:spChg chg="mod">
          <ac:chgData name="Yu, Bing" userId="90a94cb0-8e9a-43a8-89bf-1b8017aa98de" providerId="ADAL" clId="{12628357-8542-4CA4-A163-585723D12CBA}" dt="2025-07-17T07:50:50.408" v="53" actId="20577"/>
          <ac:spMkLst>
            <pc:docMk/>
            <pc:sldMk cId="3382645799" sldId="269"/>
            <ac:spMk id="41" creationId="{490F5C8E-9178-7D8D-CC80-C3050287080D}"/>
          </ac:spMkLst>
        </pc:spChg>
        <pc:spChg chg="mod">
          <ac:chgData name="Yu, Bing" userId="90a94cb0-8e9a-43a8-89bf-1b8017aa98de" providerId="ADAL" clId="{12628357-8542-4CA4-A163-585723D12CBA}" dt="2025-07-17T07:44:46.074" v="4"/>
          <ac:spMkLst>
            <pc:docMk/>
            <pc:sldMk cId="3382645799" sldId="269"/>
            <ac:spMk id="42" creationId="{58CE8A0C-6CC6-B447-B8DC-8874B9F4E6AA}"/>
          </ac:spMkLst>
        </pc:spChg>
        <pc:spChg chg="mod">
          <ac:chgData name="Yu, Bing" userId="90a94cb0-8e9a-43a8-89bf-1b8017aa98de" providerId="ADAL" clId="{12628357-8542-4CA4-A163-585723D12CBA}" dt="2025-07-17T07:44:09.690" v="3"/>
          <ac:spMkLst>
            <pc:docMk/>
            <pc:sldMk cId="3382645799" sldId="269"/>
            <ac:spMk id="56" creationId="{51AC79E3-0A8D-52CB-06C1-B0D486B6B57C}"/>
          </ac:spMkLst>
        </pc:spChg>
      </pc:sldChg>
      <pc:sldChg chg="modSp">
        <pc:chgData name="Yu, Bing" userId="90a94cb0-8e9a-43a8-89bf-1b8017aa98de" providerId="ADAL" clId="{12628357-8542-4CA4-A163-585723D12CBA}" dt="2025-07-17T07:44:46.074" v="4"/>
        <pc:sldMkLst>
          <pc:docMk/>
          <pc:sldMk cId="2438203432" sldId="270"/>
        </pc:sldMkLst>
        <pc:spChg chg="mod">
          <ac:chgData name="Yu, Bing" userId="90a94cb0-8e9a-43a8-89bf-1b8017aa98de" providerId="ADAL" clId="{12628357-8542-4CA4-A163-585723D12CBA}" dt="2025-07-17T07:44:46.074" v="4"/>
          <ac:spMkLst>
            <pc:docMk/>
            <pc:sldMk cId="2438203432" sldId="270"/>
            <ac:spMk id="7" creationId="{C4EDBEE9-8823-EDE0-5D1D-A7E61D6FFDFF}"/>
          </ac:spMkLst>
        </pc:spChg>
        <pc:spChg chg="mod">
          <ac:chgData name="Yu, Bing" userId="90a94cb0-8e9a-43a8-89bf-1b8017aa98de" providerId="ADAL" clId="{12628357-8542-4CA4-A163-585723D12CBA}" dt="2025-07-17T07:44:46.074" v="4"/>
          <ac:spMkLst>
            <pc:docMk/>
            <pc:sldMk cId="2438203432" sldId="270"/>
            <ac:spMk id="12" creationId="{E809EBF4-4649-6603-876E-24EC684385AC}"/>
          </ac:spMkLst>
        </pc:spChg>
        <pc:spChg chg="mod">
          <ac:chgData name="Yu, Bing" userId="90a94cb0-8e9a-43a8-89bf-1b8017aa98de" providerId="ADAL" clId="{12628357-8542-4CA4-A163-585723D12CBA}" dt="2025-07-17T07:44:46.074" v="4"/>
          <ac:spMkLst>
            <pc:docMk/>
            <pc:sldMk cId="2438203432" sldId="270"/>
            <ac:spMk id="18" creationId="{D9345A81-65BD-7E76-5ACB-007171AB0D84}"/>
          </ac:spMkLst>
        </pc:spChg>
        <pc:spChg chg="mod">
          <ac:chgData name="Yu, Bing" userId="90a94cb0-8e9a-43a8-89bf-1b8017aa98de" providerId="ADAL" clId="{12628357-8542-4CA4-A163-585723D12CBA}" dt="2025-07-17T07:44:46.074" v="4"/>
          <ac:spMkLst>
            <pc:docMk/>
            <pc:sldMk cId="2438203432" sldId="270"/>
            <ac:spMk id="19" creationId="{BA6EEFF3-505A-CA92-A428-7219D44E094C}"/>
          </ac:spMkLst>
        </pc:spChg>
        <pc:spChg chg="mod">
          <ac:chgData name="Yu, Bing" userId="90a94cb0-8e9a-43a8-89bf-1b8017aa98de" providerId="ADAL" clId="{12628357-8542-4CA4-A163-585723D12CBA}" dt="2025-07-17T07:44:46.074" v="4"/>
          <ac:spMkLst>
            <pc:docMk/>
            <pc:sldMk cId="2438203432" sldId="270"/>
            <ac:spMk id="20" creationId="{8FAC454C-38C0-E5B4-F7A0-E87FC350579F}"/>
          </ac:spMkLst>
        </pc:spChg>
      </pc:sldChg>
      <pc:sldChg chg="modSp mod">
        <pc:chgData name="Yu, Bing" userId="90a94cb0-8e9a-43a8-89bf-1b8017aa98de" providerId="ADAL" clId="{12628357-8542-4CA4-A163-585723D12CBA}" dt="2025-07-17T07:57:39.089" v="143" actId="948"/>
        <pc:sldMkLst>
          <pc:docMk/>
          <pc:sldMk cId="1035733191" sldId="273"/>
        </pc:sldMkLst>
        <pc:spChg chg="mod">
          <ac:chgData name="Yu, Bing" userId="90a94cb0-8e9a-43a8-89bf-1b8017aa98de" providerId="ADAL" clId="{12628357-8542-4CA4-A163-585723D12CBA}" dt="2025-07-17T07:56:30.114" v="115" actId="1035"/>
          <ac:spMkLst>
            <pc:docMk/>
            <pc:sldMk cId="1035733191" sldId="273"/>
            <ac:spMk id="37" creationId="{EF69252C-6AA4-2D8D-4314-E4366D38CE4C}"/>
          </ac:spMkLst>
        </pc:spChg>
        <pc:spChg chg="mod">
          <ac:chgData name="Yu, Bing" userId="90a94cb0-8e9a-43a8-89bf-1b8017aa98de" providerId="ADAL" clId="{12628357-8542-4CA4-A163-585723D12CBA}" dt="2025-07-17T07:56:30.114" v="115" actId="1035"/>
          <ac:spMkLst>
            <pc:docMk/>
            <pc:sldMk cId="1035733191" sldId="273"/>
            <ac:spMk id="41" creationId="{4AC73D9C-A584-FFC6-81C3-6D5393ADE66C}"/>
          </ac:spMkLst>
        </pc:spChg>
        <pc:spChg chg="mod">
          <ac:chgData name="Yu, Bing" userId="90a94cb0-8e9a-43a8-89bf-1b8017aa98de" providerId="ADAL" clId="{12628357-8542-4CA4-A163-585723D12CBA}" dt="2025-07-17T07:57:39.089" v="143" actId="948"/>
          <ac:spMkLst>
            <pc:docMk/>
            <pc:sldMk cId="1035733191" sldId="273"/>
            <ac:spMk id="65" creationId="{A631E84A-B191-5B55-CD99-1C520E70138B}"/>
          </ac:spMkLst>
        </pc:spChg>
        <pc:grpChg chg="mod">
          <ac:chgData name="Yu, Bing" userId="90a94cb0-8e9a-43a8-89bf-1b8017aa98de" providerId="ADAL" clId="{12628357-8542-4CA4-A163-585723D12CBA}" dt="2025-07-17T07:56:30.114" v="115" actId="1035"/>
          <ac:grpSpMkLst>
            <pc:docMk/>
            <pc:sldMk cId="1035733191" sldId="273"/>
            <ac:grpSpMk id="38" creationId="{6513CBDB-A029-1969-25CA-A880FD083025}"/>
          </ac:grpSpMkLst>
        </pc:grpChg>
      </pc:sldChg>
      <pc:sldChg chg="modSp">
        <pc:chgData name="Yu, Bing" userId="90a94cb0-8e9a-43a8-89bf-1b8017aa98de" providerId="ADAL" clId="{12628357-8542-4CA4-A163-585723D12CBA}" dt="2025-07-17T07:44:46.074" v="4"/>
        <pc:sldMkLst>
          <pc:docMk/>
          <pc:sldMk cId="28268464" sldId="2147483643"/>
        </pc:sldMkLst>
        <pc:spChg chg="mod">
          <ac:chgData name="Yu, Bing" userId="90a94cb0-8e9a-43a8-89bf-1b8017aa98de" providerId="ADAL" clId="{12628357-8542-4CA4-A163-585723D12CBA}" dt="2025-07-17T07:44:09.690" v="3"/>
          <ac:spMkLst>
            <pc:docMk/>
            <pc:sldMk cId="28268464" sldId="2147483643"/>
            <ac:spMk id="12" creationId="{E809EBF4-4649-6603-876E-24EC684385AC}"/>
          </ac:spMkLst>
        </pc:spChg>
        <pc:spChg chg="mod">
          <ac:chgData name="Yu, Bing" userId="90a94cb0-8e9a-43a8-89bf-1b8017aa98de" providerId="ADAL" clId="{12628357-8542-4CA4-A163-585723D12CBA}" dt="2025-07-17T07:44:46.074" v="4"/>
          <ac:spMkLst>
            <pc:docMk/>
            <pc:sldMk cId="28268464" sldId="2147483643"/>
            <ac:spMk id="42" creationId="{5F61015B-2E8B-EFEF-3310-F2E6465692A8}"/>
          </ac:spMkLst>
        </pc:spChg>
        <pc:spChg chg="mod">
          <ac:chgData name="Yu, Bing" userId="90a94cb0-8e9a-43a8-89bf-1b8017aa98de" providerId="ADAL" clId="{12628357-8542-4CA4-A163-585723D12CBA}" dt="2025-07-17T07:44:09.690" v="3"/>
          <ac:spMkLst>
            <pc:docMk/>
            <pc:sldMk cId="28268464" sldId="2147483643"/>
            <ac:spMk id="43" creationId="{3779F9A1-9142-09BA-B10E-DDCBC383EA02}"/>
          </ac:spMkLst>
        </pc:spChg>
        <pc:spChg chg="mod">
          <ac:chgData name="Yu, Bing" userId="90a94cb0-8e9a-43a8-89bf-1b8017aa98de" providerId="ADAL" clId="{12628357-8542-4CA4-A163-585723D12CBA}" dt="2025-07-17T07:44:09.690" v="3"/>
          <ac:spMkLst>
            <pc:docMk/>
            <pc:sldMk cId="28268464" sldId="2147483643"/>
            <ac:spMk id="45" creationId="{78381358-1D02-D245-171E-D6AEE45AE415}"/>
          </ac:spMkLst>
        </pc:spChg>
        <pc:spChg chg="mod">
          <ac:chgData name="Yu, Bing" userId="90a94cb0-8e9a-43a8-89bf-1b8017aa98de" providerId="ADAL" clId="{12628357-8542-4CA4-A163-585723D12CBA}" dt="2025-07-17T07:44:09.690" v="3"/>
          <ac:spMkLst>
            <pc:docMk/>
            <pc:sldMk cId="28268464" sldId="2147483643"/>
            <ac:spMk id="46" creationId="{EF11DFA8-BBFA-EEBD-710D-CFCA3AA0618C}"/>
          </ac:spMkLst>
        </pc:spChg>
        <pc:spChg chg="mod">
          <ac:chgData name="Yu, Bing" userId="90a94cb0-8e9a-43a8-89bf-1b8017aa98de" providerId="ADAL" clId="{12628357-8542-4CA4-A163-585723D12CBA}" dt="2025-07-17T07:44:46.074" v="4"/>
          <ac:spMkLst>
            <pc:docMk/>
            <pc:sldMk cId="28268464" sldId="2147483643"/>
            <ac:spMk id="56" creationId="{7EFB0623-F97F-30BE-153E-EE20626EFAB5}"/>
          </ac:spMkLst>
        </pc:spChg>
      </pc:sldChg>
      <pc:sldChg chg="modSp mod">
        <pc:chgData name="Yu, Bing" userId="90a94cb0-8e9a-43a8-89bf-1b8017aa98de" providerId="ADAL" clId="{12628357-8542-4CA4-A163-585723D12CBA}" dt="2025-07-17T07:55:24.918" v="99" actId="947"/>
        <pc:sldMkLst>
          <pc:docMk/>
          <pc:sldMk cId="968138523" sldId="2147483645"/>
        </pc:sldMkLst>
        <pc:spChg chg="mod">
          <ac:chgData name="Yu, Bing" userId="90a94cb0-8e9a-43a8-89bf-1b8017aa98de" providerId="ADAL" clId="{12628357-8542-4CA4-A163-585723D12CBA}" dt="2025-07-17T07:44:09.690" v="3"/>
          <ac:spMkLst>
            <pc:docMk/>
            <pc:sldMk cId="968138523" sldId="2147483645"/>
            <ac:spMk id="12" creationId="{E809EBF4-4649-6603-876E-24EC684385AC}"/>
          </ac:spMkLst>
        </pc:spChg>
        <pc:spChg chg="mod">
          <ac:chgData name="Yu, Bing" userId="90a94cb0-8e9a-43a8-89bf-1b8017aa98de" providerId="ADAL" clId="{12628357-8542-4CA4-A163-585723D12CBA}" dt="2025-07-17T07:44:46.074" v="4"/>
          <ac:spMkLst>
            <pc:docMk/>
            <pc:sldMk cId="968138523" sldId="2147483645"/>
            <ac:spMk id="64" creationId="{3342AA70-7182-1DCD-083F-0FDBCB1947E7}"/>
          </ac:spMkLst>
        </pc:spChg>
        <pc:spChg chg="mod">
          <ac:chgData name="Yu, Bing" userId="90a94cb0-8e9a-43a8-89bf-1b8017aa98de" providerId="ADAL" clId="{12628357-8542-4CA4-A163-585723D12CBA}" dt="2025-07-17T07:55:24.918" v="99" actId="947"/>
          <ac:spMkLst>
            <pc:docMk/>
            <pc:sldMk cId="968138523" sldId="2147483645"/>
            <ac:spMk id="65" creationId="{6C97F46C-CF17-30A3-42DE-6B018806F94B}"/>
          </ac:spMkLst>
        </pc:spChg>
        <pc:spChg chg="mod">
          <ac:chgData name="Yu, Bing" userId="90a94cb0-8e9a-43a8-89bf-1b8017aa98de" providerId="ADAL" clId="{12628357-8542-4CA4-A163-585723D12CBA}" dt="2025-07-17T07:44:46.074" v="4"/>
          <ac:spMkLst>
            <pc:docMk/>
            <pc:sldMk cId="968138523" sldId="2147483645"/>
            <ac:spMk id="66" creationId="{8CA3EE58-474A-34D7-ADD9-79B7759ED66B}"/>
          </ac:spMkLst>
        </pc:spChg>
      </pc:sldChg>
    </pc:docChg>
  </pc:docChgLst>
  <pc:docChgLst>
    <pc:chgData name="Yu, Bing" userId="90a94cb0-8e9a-43a8-89bf-1b8017aa98de" providerId="ADAL" clId="{701B4E2B-C347-45E9-94B1-D14084FE06B7}"/>
    <pc:docChg chg="undo custSel modSld">
      <pc:chgData name="Yu, Bing" userId="90a94cb0-8e9a-43a8-89bf-1b8017aa98de" providerId="ADAL" clId="{701B4E2B-C347-45E9-94B1-D14084FE06B7}" dt="2025-07-19T11:07:21.589" v="900" actId="20577"/>
      <pc:docMkLst>
        <pc:docMk/>
      </pc:docMkLst>
      <pc:sldChg chg="addSp modSp mod">
        <pc:chgData name="Yu, Bing" userId="90a94cb0-8e9a-43a8-89bf-1b8017aa98de" providerId="ADAL" clId="{701B4E2B-C347-45E9-94B1-D14084FE06B7}" dt="2025-07-19T07:41:44.126" v="572" actId="1038"/>
        <pc:sldMkLst>
          <pc:docMk/>
          <pc:sldMk cId="1805322883" sldId="258"/>
        </pc:sldMkLst>
        <pc:spChg chg="add mod">
          <ac:chgData name="Yu, Bing" userId="90a94cb0-8e9a-43a8-89bf-1b8017aa98de" providerId="ADAL" clId="{701B4E2B-C347-45E9-94B1-D14084FE06B7}" dt="2025-07-19T07:41:44.126" v="572" actId="1038"/>
          <ac:spMkLst>
            <pc:docMk/>
            <pc:sldMk cId="1805322883" sldId="258"/>
            <ac:spMk id="2" creationId="{5CC23CDE-47A8-9D59-74C3-9855AADB0BA7}"/>
          </ac:spMkLst>
        </pc:spChg>
      </pc:sldChg>
      <pc:sldChg chg="modSp mod">
        <pc:chgData name="Yu, Bing" userId="90a94cb0-8e9a-43a8-89bf-1b8017aa98de" providerId="ADAL" clId="{701B4E2B-C347-45E9-94B1-D14084FE06B7}" dt="2025-07-19T08:43:12.544" v="876" actId="5793"/>
        <pc:sldMkLst>
          <pc:docMk/>
          <pc:sldMk cId="2124593005" sldId="261"/>
        </pc:sldMkLst>
        <pc:spChg chg="mod">
          <ac:chgData name="Yu, Bing" userId="90a94cb0-8e9a-43a8-89bf-1b8017aa98de" providerId="ADAL" clId="{701B4E2B-C347-45E9-94B1-D14084FE06B7}" dt="2025-07-19T07:43:03.951" v="576" actId="403"/>
          <ac:spMkLst>
            <pc:docMk/>
            <pc:sldMk cId="2124593005" sldId="261"/>
            <ac:spMk id="12" creationId="{E809EBF4-4649-6603-876E-24EC684385AC}"/>
          </ac:spMkLst>
        </pc:spChg>
        <pc:spChg chg="mod">
          <ac:chgData name="Yu, Bing" userId="90a94cb0-8e9a-43a8-89bf-1b8017aa98de" providerId="ADAL" clId="{701B4E2B-C347-45E9-94B1-D14084FE06B7}" dt="2025-07-19T07:45:17.417" v="587" actId="20577"/>
          <ac:spMkLst>
            <pc:docMk/>
            <pc:sldMk cId="2124593005" sldId="261"/>
            <ac:spMk id="29" creationId="{8F86F8A5-0C71-97F8-C1A0-7A61598DED7B}"/>
          </ac:spMkLst>
        </pc:spChg>
        <pc:spChg chg="mod">
          <ac:chgData name="Yu, Bing" userId="90a94cb0-8e9a-43a8-89bf-1b8017aa98de" providerId="ADAL" clId="{701B4E2B-C347-45E9-94B1-D14084FE06B7}" dt="2025-07-19T08:43:02.683" v="875" actId="1037"/>
          <ac:spMkLst>
            <pc:docMk/>
            <pc:sldMk cId="2124593005" sldId="261"/>
            <ac:spMk id="37" creationId="{3196672F-AAD2-1A7C-5172-7288DEEBD284}"/>
          </ac:spMkLst>
        </pc:spChg>
        <pc:spChg chg="mod">
          <ac:chgData name="Yu, Bing" userId="90a94cb0-8e9a-43a8-89bf-1b8017aa98de" providerId="ADAL" clId="{701B4E2B-C347-45E9-94B1-D14084FE06B7}" dt="2025-07-19T08:43:02.683" v="875" actId="1037"/>
          <ac:spMkLst>
            <pc:docMk/>
            <pc:sldMk cId="2124593005" sldId="261"/>
            <ac:spMk id="38" creationId="{11D31A90-69A2-FDB5-B7AB-D8CDA81B9DD8}"/>
          </ac:spMkLst>
        </pc:spChg>
        <pc:spChg chg="mod">
          <ac:chgData name="Yu, Bing" userId="90a94cb0-8e9a-43a8-89bf-1b8017aa98de" providerId="ADAL" clId="{701B4E2B-C347-45E9-94B1-D14084FE06B7}" dt="2025-07-19T08:43:12.544" v="876" actId="5793"/>
          <ac:spMkLst>
            <pc:docMk/>
            <pc:sldMk cId="2124593005" sldId="261"/>
            <ac:spMk id="39" creationId="{8DB1DC96-265B-0917-52DE-BB99F4C4A23A}"/>
          </ac:spMkLst>
        </pc:spChg>
        <pc:spChg chg="mod">
          <ac:chgData name="Yu, Bing" userId="90a94cb0-8e9a-43a8-89bf-1b8017aa98de" providerId="ADAL" clId="{701B4E2B-C347-45E9-94B1-D14084FE06B7}" dt="2025-07-19T07:43:41.995" v="579" actId="20577"/>
          <ac:spMkLst>
            <pc:docMk/>
            <pc:sldMk cId="2124593005" sldId="261"/>
            <ac:spMk id="52" creationId="{C7D884F1-9D4A-154E-57A4-0FC391893B52}"/>
          </ac:spMkLst>
        </pc:spChg>
        <pc:spChg chg="mod">
          <ac:chgData name="Yu, Bing" userId="90a94cb0-8e9a-43a8-89bf-1b8017aa98de" providerId="ADAL" clId="{701B4E2B-C347-45E9-94B1-D14084FE06B7}" dt="2025-07-19T08:42:35.872" v="858" actId="1037"/>
          <ac:spMkLst>
            <pc:docMk/>
            <pc:sldMk cId="2124593005" sldId="261"/>
            <ac:spMk id="53" creationId="{33C6F111-B07E-444B-1747-6CEE51B04352}"/>
          </ac:spMkLst>
        </pc:spChg>
        <pc:spChg chg="mod">
          <ac:chgData name="Yu, Bing" userId="90a94cb0-8e9a-43a8-89bf-1b8017aa98de" providerId="ADAL" clId="{701B4E2B-C347-45E9-94B1-D14084FE06B7}" dt="2025-07-19T08:43:02.683" v="875" actId="1037"/>
          <ac:spMkLst>
            <pc:docMk/>
            <pc:sldMk cId="2124593005" sldId="261"/>
            <ac:spMk id="66" creationId="{4D0180D2-4845-469A-E8DB-CEB41EB2CB91}"/>
          </ac:spMkLst>
        </pc:spChg>
        <pc:spChg chg="mod">
          <ac:chgData name="Yu, Bing" userId="90a94cb0-8e9a-43a8-89bf-1b8017aa98de" providerId="ADAL" clId="{701B4E2B-C347-45E9-94B1-D14084FE06B7}" dt="2025-07-19T08:43:02.683" v="875" actId="1037"/>
          <ac:spMkLst>
            <pc:docMk/>
            <pc:sldMk cId="2124593005" sldId="261"/>
            <ac:spMk id="67" creationId="{7FDC9597-6039-BC2D-412C-EE9FDFDF18E2}"/>
          </ac:spMkLst>
        </pc:spChg>
      </pc:sldChg>
      <pc:sldChg chg="modSp mod">
        <pc:chgData name="Yu, Bing" userId="90a94cb0-8e9a-43a8-89bf-1b8017aa98de" providerId="ADAL" clId="{701B4E2B-C347-45E9-94B1-D14084FE06B7}" dt="2025-07-19T07:56:34.600" v="621" actId="255"/>
        <pc:sldMkLst>
          <pc:docMk/>
          <pc:sldMk cId="4225664491" sldId="264"/>
        </pc:sldMkLst>
        <pc:spChg chg="mod">
          <ac:chgData name="Yu, Bing" userId="90a94cb0-8e9a-43a8-89bf-1b8017aa98de" providerId="ADAL" clId="{701B4E2B-C347-45E9-94B1-D14084FE06B7}" dt="2025-07-19T07:56:34.600" v="621" actId="255"/>
          <ac:spMkLst>
            <pc:docMk/>
            <pc:sldMk cId="4225664491" sldId="264"/>
            <ac:spMk id="12" creationId="{E809EBF4-4649-6603-876E-24EC684385AC}"/>
          </ac:spMkLst>
        </pc:spChg>
        <pc:spChg chg="mod">
          <ac:chgData name="Yu, Bing" userId="90a94cb0-8e9a-43a8-89bf-1b8017aa98de" providerId="ADAL" clId="{701B4E2B-C347-45E9-94B1-D14084FE06B7}" dt="2025-07-19T07:53:40.699" v="602" actId="403"/>
          <ac:spMkLst>
            <pc:docMk/>
            <pc:sldMk cId="4225664491" sldId="264"/>
            <ac:spMk id="6158" creationId="{196DC2B4-93C9-B26A-9E9D-27868EF9168F}"/>
          </ac:spMkLst>
        </pc:spChg>
        <pc:spChg chg="mod">
          <ac:chgData name="Yu, Bing" userId="90a94cb0-8e9a-43a8-89bf-1b8017aa98de" providerId="ADAL" clId="{701B4E2B-C347-45E9-94B1-D14084FE06B7}" dt="2025-07-19T07:55:47.426" v="620" actId="20577"/>
          <ac:spMkLst>
            <pc:docMk/>
            <pc:sldMk cId="4225664491" sldId="264"/>
            <ac:spMk id="6162" creationId="{C5187E0D-6A03-3DCE-B174-4BEA79C15445}"/>
          </ac:spMkLst>
        </pc:spChg>
        <pc:spChg chg="mod">
          <ac:chgData name="Yu, Bing" userId="90a94cb0-8e9a-43a8-89bf-1b8017aa98de" providerId="ADAL" clId="{701B4E2B-C347-45E9-94B1-D14084FE06B7}" dt="2025-07-19T07:54:57.866" v="616" actId="1036"/>
          <ac:spMkLst>
            <pc:docMk/>
            <pc:sldMk cId="4225664491" sldId="264"/>
            <ac:spMk id="6164" creationId="{4E5A195B-054C-F03B-7EA9-0A4F05B19C84}"/>
          </ac:spMkLst>
        </pc:spChg>
        <pc:graphicFrameChg chg="mod">
          <ac:chgData name="Yu, Bing" userId="90a94cb0-8e9a-43a8-89bf-1b8017aa98de" providerId="ADAL" clId="{701B4E2B-C347-45E9-94B1-D14084FE06B7}" dt="2025-07-19T07:54:59.107" v="617"/>
          <ac:graphicFrameMkLst>
            <pc:docMk/>
            <pc:sldMk cId="4225664491" sldId="264"/>
            <ac:graphicFrameMk id="6160" creationId="{DF264979-0C82-DFE4-23C1-B2A6512821D6}"/>
          </ac:graphicFrameMkLst>
        </pc:graphicFrameChg>
      </pc:sldChg>
      <pc:sldChg chg="modSp mod">
        <pc:chgData name="Yu, Bing" userId="90a94cb0-8e9a-43a8-89bf-1b8017aa98de" providerId="ADAL" clId="{701B4E2B-C347-45E9-94B1-D14084FE06B7}" dt="2025-07-19T08:01:16.363" v="638" actId="20577"/>
        <pc:sldMkLst>
          <pc:docMk/>
          <pc:sldMk cId="1002600243" sldId="267"/>
        </pc:sldMkLst>
        <pc:spChg chg="mod">
          <ac:chgData name="Yu, Bing" userId="90a94cb0-8e9a-43a8-89bf-1b8017aa98de" providerId="ADAL" clId="{701B4E2B-C347-45E9-94B1-D14084FE06B7}" dt="2025-07-19T08:01:16.363" v="638" actId="20577"/>
          <ac:spMkLst>
            <pc:docMk/>
            <pc:sldMk cId="1002600243" sldId="267"/>
            <ac:spMk id="4" creationId="{3D756A02-6C55-DF7A-5774-6E03F0EE887E}"/>
          </ac:spMkLst>
        </pc:spChg>
        <pc:spChg chg="mod">
          <ac:chgData name="Yu, Bing" userId="90a94cb0-8e9a-43a8-89bf-1b8017aa98de" providerId="ADAL" clId="{701B4E2B-C347-45E9-94B1-D14084FE06B7}" dt="2025-07-19T07:58:25.148" v="624" actId="207"/>
          <ac:spMkLst>
            <pc:docMk/>
            <pc:sldMk cId="1002600243" sldId="267"/>
            <ac:spMk id="12" creationId="{E809EBF4-4649-6603-876E-24EC684385AC}"/>
          </ac:spMkLst>
        </pc:spChg>
        <pc:spChg chg="mod">
          <ac:chgData name="Yu, Bing" userId="90a94cb0-8e9a-43a8-89bf-1b8017aa98de" providerId="ADAL" clId="{701B4E2B-C347-45E9-94B1-D14084FE06B7}" dt="2025-07-19T07:58:49.482" v="626" actId="20577"/>
          <ac:spMkLst>
            <pc:docMk/>
            <pc:sldMk cId="1002600243" sldId="267"/>
            <ac:spMk id="13" creationId="{765E166B-1A8C-056F-0E6E-FB093E167EAE}"/>
          </ac:spMkLst>
        </pc:spChg>
      </pc:sldChg>
      <pc:sldChg chg="modSp mod">
        <pc:chgData name="Yu, Bing" userId="90a94cb0-8e9a-43a8-89bf-1b8017aa98de" providerId="ADAL" clId="{701B4E2B-C347-45E9-94B1-D14084FE06B7}" dt="2025-07-19T07:57:15.912" v="623" actId="403"/>
        <pc:sldMkLst>
          <pc:docMk/>
          <pc:sldMk cId="1219823427" sldId="268"/>
        </pc:sldMkLst>
        <pc:spChg chg="mod">
          <ac:chgData name="Yu, Bing" userId="90a94cb0-8e9a-43a8-89bf-1b8017aa98de" providerId="ADAL" clId="{701B4E2B-C347-45E9-94B1-D14084FE06B7}" dt="2025-07-19T07:57:15.912" v="623" actId="403"/>
          <ac:spMkLst>
            <pc:docMk/>
            <pc:sldMk cId="1219823427" sldId="268"/>
            <ac:spMk id="7" creationId="{C4EDBEE9-8823-EDE0-5D1D-A7E61D6FFDFF}"/>
          </ac:spMkLst>
        </pc:spChg>
      </pc:sldChg>
      <pc:sldChg chg="modSp mod">
        <pc:chgData name="Yu, Bing" userId="90a94cb0-8e9a-43a8-89bf-1b8017aa98de" providerId="ADAL" clId="{701B4E2B-C347-45E9-94B1-D14084FE06B7}" dt="2025-07-19T11:01:03.106" v="890" actId="108"/>
        <pc:sldMkLst>
          <pc:docMk/>
          <pc:sldMk cId="3382645799" sldId="269"/>
        </pc:sldMkLst>
        <pc:spChg chg="mod">
          <ac:chgData name="Yu, Bing" userId="90a94cb0-8e9a-43a8-89bf-1b8017aa98de" providerId="ADAL" clId="{701B4E2B-C347-45E9-94B1-D14084FE06B7}" dt="2025-07-19T07:48:58.925" v="596" actId="20577"/>
          <ac:spMkLst>
            <pc:docMk/>
            <pc:sldMk cId="3382645799" sldId="269"/>
            <ac:spMk id="42" creationId="{58CE8A0C-6CC6-B447-B8DC-8874B9F4E6AA}"/>
          </ac:spMkLst>
        </pc:spChg>
        <pc:spChg chg="mod">
          <ac:chgData name="Yu, Bing" userId="90a94cb0-8e9a-43a8-89bf-1b8017aa98de" providerId="ADAL" clId="{701B4E2B-C347-45E9-94B1-D14084FE06B7}" dt="2025-07-19T08:45:55.174" v="877" actId="113"/>
          <ac:spMkLst>
            <pc:docMk/>
            <pc:sldMk cId="3382645799" sldId="269"/>
            <ac:spMk id="43" creationId="{A88F945D-7680-3087-9BF5-EA9B98DC970B}"/>
          </ac:spMkLst>
        </pc:spChg>
        <pc:spChg chg="mod">
          <ac:chgData name="Yu, Bing" userId="90a94cb0-8e9a-43a8-89bf-1b8017aa98de" providerId="ADAL" clId="{701B4E2B-C347-45E9-94B1-D14084FE06B7}" dt="2025-07-19T11:01:03.106" v="890" actId="108"/>
          <ac:spMkLst>
            <pc:docMk/>
            <pc:sldMk cId="3382645799" sldId="269"/>
            <ac:spMk id="47" creationId="{86B12CD2-401C-9B4D-09B9-385AC933B881}"/>
          </ac:spMkLst>
        </pc:spChg>
      </pc:sldChg>
      <pc:sldChg chg="modSp mod">
        <pc:chgData name="Yu, Bing" userId="90a94cb0-8e9a-43a8-89bf-1b8017aa98de" providerId="ADAL" clId="{701B4E2B-C347-45E9-94B1-D14084FE06B7}" dt="2025-07-19T08:05:48.270" v="649" actId="20577"/>
        <pc:sldMkLst>
          <pc:docMk/>
          <pc:sldMk cId="2438203432" sldId="270"/>
        </pc:sldMkLst>
        <pc:spChg chg="mod">
          <ac:chgData name="Yu, Bing" userId="90a94cb0-8e9a-43a8-89bf-1b8017aa98de" providerId="ADAL" clId="{701B4E2B-C347-45E9-94B1-D14084FE06B7}" dt="2025-07-19T08:05:48.270" v="649" actId="20577"/>
          <ac:spMkLst>
            <pc:docMk/>
            <pc:sldMk cId="2438203432" sldId="270"/>
            <ac:spMk id="7" creationId="{C4EDBEE9-8823-EDE0-5D1D-A7E61D6FFDFF}"/>
          </ac:spMkLst>
        </pc:spChg>
        <pc:spChg chg="mod">
          <ac:chgData name="Yu, Bing" userId="90a94cb0-8e9a-43a8-89bf-1b8017aa98de" providerId="ADAL" clId="{701B4E2B-C347-45E9-94B1-D14084FE06B7}" dt="2025-07-19T08:05:34.876" v="647" actId="20577"/>
          <ac:spMkLst>
            <pc:docMk/>
            <pc:sldMk cId="2438203432" sldId="270"/>
            <ac:spMk id="18" creationId="{D9345A81-65BD-7E76-5ACB-007171AB0D84}"/>
          </ac:spMkLst>
        </pc:spChg>
        <pc:spChg chg="mod">
          <ac:chgData name="Yu, Bing" userId="90a94cb0-8e9a-43a8-89bf-1b8017aa98de" providerId="ADAL" clId="{701B4E2B-C347-45E9-94B1-D14084FE06B7}" dt="2025-07-19T08:05:43.323" v="648" actId="20577"/>
          <ac:spMkLst>
            <pc:docMk/>
            <pc:sldMk cId="2438203432" sldId="270"/>
            <ac:spMk id="47" creationId="{86B12CD2-401C-9B4D-09B9-385AC933B881}"/>
          </ac:spMkLst>
        </pc:spChg>
      </pc:sldChg>
      <pc:sldChg chg="modSp mod">
        <pc:chgData name="Yu, Bing" userId="90a94cb0-8e9a-43a8-89bf-1b8017aa98de" providerId="ADAL" clId="{701B4E2B-C347-45E9-94B1-D14084FE06B7}" dt="2025-07-19T11:07:21.589" v="900" actId="20577"/>
        <pc:sldMkLst>
          <pc:docMk/>
          <pc:sldMk cId="3770874011" sldId="272"/>
        </pc:sldMkLst>
        <pc:spChg chg="mod">
          <ac:chgData name="Yu, Bing" userId="90a94cb0-8e9a-43a8-89bf-1b8017aa98de" providerId="ADAL" clId="{701B4E2B-C347-45E9-94B1-D14084FE06B7}" dt="2025-07-19T11:07:21.589" v="900" actId="20577"/>
          <ac:spMkLst>
            <pc:docMk/>
            <pc:sldMk cId="3770874011" sldId="272"/>
            <ac:spMk id="10" creationId="{C3862081-E1AB-9216-D8F9-B004CE9820DB}"/>
          </ac:spMkLst>
        </pc:spChg>
        <pc:spChg chg="mod">
          <ac:chgData name="Yu, Bing" userId="90a94cb0-8e9a-43a8-89bf-1b8017aa98de" providerId="ADAL" clId="{701B4E2B-C347-45E9-94B1-D14084FE06B7}" dt="2025-07-19T08:11:41.152" v="680" actId="403"/>
          <ac:spMkLst>
            <pc:docMk/>
            <pc:sldMk cId="3770874011" sldId="272"/>
            <ac:spMk id="12" creationId="{E809EBF4-4649-6603-876E-24EC684385AC}"/>
          </ac:spMkLst>
        </pc:spChg>
        <pc:spChg chg="mod">
          <ac:chgData name="Yu, Bing" userId="90a94cb0-8e9a-43a8-89bf-1b8017aa98de" providerId="ADAL" clId="{701B4E2B-C347-45E9-94B1-D14084FE06B7}" dt="2025-07-19T11:05:39.856" v="892" actId="6549"/>
          <ac:spMkLst>
            <pc:docMk/>
            <pc:sldMk cId="3770874011" sldId="272"/>
            <ac:spMk id="67" creationId="{D40FC9E9-0CF4-B199-5A53-8A6B699E46EB}"/>
          </ac:spMkLst>
        </pc:spChg>
      </pc:sldChg>
      <pc:sldChg chg="modSp mod">
        <pc:chgData name="Yu, Bing" userId="90a94cb0-8e9a-43a8-89bf-1b8017aa98de" providerId="ADAL" clId="{701B4E2B-C347-45E9-94B1-D14084FE06B7}" dt="2025-07-19T08:20:05.755" v="754" actId="948"/>
        <pc:sldMkLst>
          <pc:docMk/>
          <pc:sldMk cId="1035733191" sldId="273"/>
        </pc:sldMkLst>
        <pc:spChg chg="mod">
          <ac:chgData name="Yu, Bing" userId="90a94cb0-8e9a-43a8-89bf-1b8017aa98de" providerId="ADAL" clId="{701B4E2B-C347-45E9-94B1-D14084FE06B7}" dt="2025-07-18T22:41:47.648" v="431" actId="1035"/>
          <ac:spMkLst>
            <pc:docMk/>
            <pc:sldMk cId="1035733191" sldId="273"/>
            <ac:spMk id="11" creationId="{B473535D-0181-5235-4E73-24F27986B5F8}"/>
          </ac:spMkLst>
        </pc:spChg>
        <pc:spChg chg="mod">
          <ac:chgData name="Yu, Bing" userId="90a94cb0-8e9a-43a8-89bf-1b8017aa98de" providerId="ADAL" clId="{701B4E2B-C347-45E9-94B1-D14084FE06B7}" dt="2025-07-18T22:41:47.648" v="431" actId="1035"/>
          <ac:spMkLst>
            <pc:docMk/>
            <pc:sldMk cId="1035733191" sldId="273"/>
            <ac:spMk id="17" creationId="{C77D8406-D99D-7EC5-D7EE-D2A18B6C8751}"/>
          </ac:spMkLst>
        </pc:spChg>
        <pc:spChg chg="mod">
          <ac:chgData name="Yu, Bing" userId="90a94cb0-8e9a-43a8-89bf-1b8017aa98de" providerId="ADAL" clId="{701B4E2B-C347-45E9-94B1-D14084FE06B7}" dt="2025-07-18T22:49:57.423" v="505" actId="14100"/>
          <ac:spMkLst>
            <pc:docMk/>
            <pc:sldMk cId="1035733191" sldId="273"/>
            <ac:spMk id="37" creationId="{EF69252C-6AA4-2D8D-4314-E4366D38CE4C}"/>
          </ac:spMkLst>
        </pc:spChg>
        <pc:spChg chg="mod">
          <ac:chgData name="Yu, Bing" userId="90a94cb0-8e9a-43a8-89bf-1b8017aa98de" providerId="ADAL" clId="{701B4E2B-C347-45E9-94B1-D14084FE06B7}" dt="2025-07-18T22:40:27.111" v="371" actId="1035"/>
          <ac:spMkLst>
            <pc:docMk/>
            <pc:sldMk cId="1035733191" sldId="273"/>
            <ac:spMk id="41" creationId="{4AC73D9C-A584-FFC6-81C3-6D5393ADE66C}"/>
          </ac:spMkLst>
        </pc:spChg>
        <pc:spChg chg="mod">
          <ac:chgData name="Yu, Bing" userId="90a94cb0-8e9a-43a8-89bf-1b8017aa98de" providerId="ADAL" clId="{701B4E2B-C347-45E9-94B1-D14084FE06B7}" dt="2025-07-18T22:49:52.315" v="497" actId="14100"/>
          <ac:spMkLst>
            <pc:docMk/>
            <pc:sldMk cId="1035733191" sldId="273"/>
            <ac:spMk id="54" creationId="{5F7CD00D-EB57-37C1-4B42-39D2CCE7D0E7}"/>
          </ac:spMkLst>
        </pc:spChg>
        <pc:spChg chg="mod">
          <ac:chgData name="Yu, Bing" userId="90a94cb0-8e9a-43a8-89bf-1b8017aa98de" providerId="ADAL" clId="{701B4E2B-C347-45E9-94B1-D14084FE06B7}" dt="2025-07-18T22:41:53.348" v="435" actId="1036"/>
          <ac:spMkLst>
            <pc:docMk/>
            <pc:sldMk cId="1035733191" sldId="273"/>
            <ac:spMk id="60" creationId="{159A0176-B785-D2BC-F43B-5BB300C92C55}"/>
          </ac:spMkLst>
        </pc:spChg>
        <pc:spChg chg="mod">
          <ac:chgData name="Yu, Bing" userId="90a94cb0-8e9a-43a8-89bf-1b8017aa98de" providerId="ADAL" clId="{701B4E2B-C347-45E9-94B1-D14084FE06B7}" dt="2025-07-18T22:41:40.495" v="418" actId="948"/>
          <ac:spMkLst>
            <pc:docMk/>
            <pc:sldMk cId="1035733191" sldId="273"/>
            <ac:spMk id="62" creationId="{4CD43820-C5EB-B16E-ABFF-462A5D4BC445}"/>
          </ac:spMkLst>
        </pc:spChg>
        <pc:spChg chg="mod">
          <ac:chgData name="Yu, Bing" userId="90a94cb0-8e9a-43a8-89bf-1b8017aa98de" providerId="ADAL" clId="{701B4E2B-C347-45E9-94B1-D14084FE06B7}" dt="2025-07-18T22:41:53.348" v="435" actId="1036"/>
          <ac:spMkLst>
            <pc:docMk/>
            <pc:sldMk cId="1035733191" sldId="273"/>
            <ac:spMk id="63" creationId="{36F55260-B555-1219-0F29-7CF78729240D}"/>
          </ac:spMkLst>
        </pc:spChg>
        <pc:spChg chg="mod">
          <ac:chgData name="Yu, Bing" userId="90a94cb0-8e9a-43a8-89bf-1b8017aa98de" providerId="ADAL" clId="{701B4E2B-C347-45E9-94B1-D14084FE06B7}" dt="2025-07-18T22:41:47.648" v="431" actId="1035"/>
          <ac:spMkLst>
            <pc:docMk/>
            <pc:sldMk cId="1035733191" sldId="273"/>
            <ac:spMk id="64" creationId="{6DD62AD2-0F3F-D204-E19D-B7AE305B3721}"/>
          </ac:spMkLst>
        </pc:spChg>
        <pc:spChg chg="mod">
          <ac:chgData name="Yu, Bing" userId="90a94cb0-8e9a-43a8-89bf-1b8017aa98de" providerId="ADAL" clId="{701B4E2B-C347-45E9-94B1-D14084FE06B7}" dt="2025-07-19T08:20:05.755" v="754" actId="948"/>
          <ac:spMkLst>
            <pc:docMk/>
            <pc:sldMk cId="1035733191" sldId="273"/>
            <ac:spMk id="65" creationId="{A631E84A-B191-5B55-CD99-1C520E70138B}"/>
          </ac:spMkLst>
        </pc:spChg>
        <pc:grpChg chg="mod">
          <ac:chgData name="Yu, Bing" userId="90a94cb0-8e9a-43a8-89bf-1b8017aa98de" providerId="ADAL" clId="{701B4E2B-C347-45E9-94B1-D14084FE06B7}" dt="2025-07-18T22:41:47.648" v="431" actId="1035"/>
          <ac:grpSpMkLst>
            <pc:docMk/>
            <pc:sldMk cId="1035733191" sldId="273"/>
            <ac:grpSpMk id="14" creationId="{940F4E43-79BC-FCEF-0D6F-39C8A235D704}"/>
          </ac:grpSpMkLst>
        </pc:grpChg>
        <pc:grpChg chg="mod">
          <ac:chgData name="Yu, Bing" userId="90a94cb0-8e9a-43a8-89bf-1b8017aa98de" providerId="ADAL" clId="{701B4E2B-C347-45E9-94B1-D14084FE06B7}" dt="2025-07-18T22:40:27.111" v="371" actId="1035"/>
          <ac:grpSpMkLst>
            <pc:docMk/>
            <pc:sldMk cId="1035733191" sldId="273"/>
            <ac:grpSpMk id="38" creationId="{6513CBDB-A029-1969-25CA-A880FD083025}"/>
          </ac:grpSpMkLst>
        </pc:grpChg>
        <pc:grpChg chg="mod">
          <ac:chgData name="Yu, Bing" userId="90a94cb0-8e9a-43a8-89bf-1b8017aa98de" providerId="ADAL" clId="{701B4E2B-C347-45E9-94B1-D14084FE06B7}" dt="2025-07-18T22:41:53.348" v="435" actId="1036"/>
          <ac:grpSpMkLst>
            <pc:docMk/>
            <pc:sldMk cId="1035733191" sldId="273"/>
            <ac:grpSpMk id="56" creationId="{4EE8C265-A474-D191-92E2-13081E97D416}"/>
          </ac:grpSpMkLst>
        </pc:grpChg>
      </pc:sldChg>
      <pc:sldChg chg="modSp mod">
        <pc:chgData name="Yu, Bing" userId="90a94cb0-8e9a-43a8-89bf-1b8017aa98de" providerId="ADAL" clId="{701B4E2B-C347-45E9-94B1-D14084FE06B7}" dt="2025-07-19T08:10:32.498" v="678" actId="20577"/>
        <pc:sldMkLst>
          <pc:docMk/>
          <pc:sldMk cId="28268464" sldId="2147483643"/>
        </pc:sldMkLst>
        <pc:spChg chg="mod">
          <ac:chgData name="Yu, Bing" userId="90a94cb0-8e9a-43a8-89bf-1b8017aa98de" providerId="ADAL" clId="{701B4E2B-C347-45E9-94B1-D14084FE06B7}" dt="2025-07-19T08:06:16.545" v="651" actId="403"/>
          <ac:spMkLst>
            <pc:docMk/>
            <pc:sldMk cId="28268464" sldId="2147483643"/>
            <ac:spMk id="12" creationId="{E809EBF4-4649-6603-876E-24EC684385AC}"/>
          </ac:spMkLst>
        </pc:spChg>
        <pc:spChg chg="mod">
          <ac:chgData name="Yu, Bing" userId="90a94cb0-8e9a-43a8-89bf-1b8017aa98de" providerId="ADAL" clId="{701B4E2B-C347-45E9-94B1-D14084FE06B7}" dt="2025-07-19T08:09:33.522" v="656" actId="1038"/>
          <ac:spMkLst>
            <pc:docMk/>
            <pc:sldMk cId="28268464" sldId="2147483643"/>
            <ac:spMk id="39" creationId="{3BE21C8E-1660-46E1-359B-72642F03F6F7}"/>
          </ac:spMkLst>
        </pc:spChg>
        <pc:spChg chg="mod">
          <ac:chgData name="Yu, Bing" userId="90a94cb0-8e9a-43a8-89bf-1b8017aa98de" providerId="ADAL" clId="{701B4E2B-C347-45E9-94B1-D14084FE06B7}" dt="2025-07-19T08:10:32.498" v="678" actId="20577"/>
          <ac:spMkLst>
            <pc:docMk/>
            <pc:sldMk cId="28268464" sldId="2147483643"/>
            <ac:spMk id="42" creationId="{5F61015B-2E8B-EFEF-3310-F2E6465692A8}"/>
          </ac:spMkLst>
        </pc:spChg>
        <pc:spChg chg="mod">
          <ac:chgData name="Yu, Bing" userId="90a94cb0-8e9a-43a8-89bf-1b8017aa98de" providerId="ADAL" clId="{701B4E2B-C347-45E9-94B1-D14084FE06B7}" dt="2025-07-19T08:09:58.915" v="660" actId="20577"/>
          <ac:spMkLst>
            <pc:docMk/>
            <pc:sldMk cId="28268464" sldId="2147483643"/>
            <ac:spMk id="56" creationId="{7EFB0623-F97F-30BE-153E-EE20626EFAB5}"/>
          </ac:spMkLst>
        </pc:spChg>
      </pc:sldChg>
      <pc:sldChg chg="modSp mod">
        <pc:chgData name="Yu, Bing" userId="90a94cb0-8e9a-43a8-89bf-1b8017aa98de" providerId="ADAL" clId="{701B4E2B-C347-45E9-94B1-D14084FE06B7}" dt="2025-07-19T08:36:52.244" v="813" actId="207"/>
        <pc:sldMkLst>
          <pc:docMk/>
          <pc:sldMk cId="968138523" sldId="2147483645"/>
        </pc:sldMkLst>
        <pc:spChg chg="mod">
          <ac:chgData name="Yu, Bing" userId="90a94cb0-8e9a-43a8-89bf-1b8017aa98de" providerId="ADAL" clId="{701B4E2B-C347-45E9-94B1-D14084FE06B7}" dt="2025-07-19T08:36:18.109" v="811" actId="207"/>
          <ac:spMkLst>
            <pc:docMk/>
            <pc:sldMk cId="968138523" sldId="2147483645"/>
            <ac:spMk id="8" creationId="{7BC23E87-2109-46BB-DDE6-69C76D8DEFEF}"/>
          </ac:spMkLst>
        </pc:spChg>
        <pc:spChg chg="mod">
          <ac:chgData name="Yu, Bing" userId="90a94cb0-8e9a-43a8-89bf-1b8017aa98de" providerId="ADAL" clId="{701B4E2B-C347-45E9-94B1-D14084FE06B7}" dt="2025-07-19T08:36:52.244" v="813" actId="207"/>
          <ac:spMkLst>
            <pc:docMk/>
            <pc:sldMk cId="968138523" sldId="2147483645"/>
            <ac:spMk id="64" creationId="{3342AA70-7182-1DCD-083F-0FDBCB1947E7}"/>
          </ac:spMkLst>
        </pc:spChg>
        <pc:spChg chg="mod">
          <ac:chgData name="Yu, Bing" userId="90a94cb0-8e9a-43a8-89bf-1b8017aa98de" providerId="ADAL" clId="{701B4E2B-C347-45E9-94B1-D14084FE06B7}" dt="2025-07-19T08:35:13.901" v="809" actId="108"/>
          <ac:spMkLst>
            <pc:docMk/>
            <pc:sldMk cId="968138523" sldId="2147483645"/>
            <ac:spMk id="65" creationId="{6C97F46C-CF17-30A3-42DE-6B018806F94B}"/>
          </ac:spMkLst>
        </pc:spChg>
        <pc:spChg chg="mod">
          <ac:chgData name="Yu, Bing" userId="90a94cb0-8e9a-43a8-89bf-1b8017aa98de" providerId="ADAL" clId="{701B4E2B-C347-45E9-94B1-D14084FE06B7}" dt="2025-07-19T08:36:33.207" v="812" actId="108"/>
          <ac:spMkLst>
            <pc:docMk/>
            <pc:sldMk cId="968138523" sldId="2147483645"/>
            <ac:spMk id="66" creationId="{8CA3EE58-474A-34D7-ADD9-79B7759ED66B}"/>
          </ac:spMkLst>
        </pc:spChg>
        <pc:spChg chg="mod">
          <ac:chgData name="Yu, Bing" userId="90a94cb0-8e9a-43a8-89bf-1b8017aa98de" providerId="ADAL" clId="{701B4E2B-C347-45E9-94B1-D14084FE06B7}" dt="2025-07-19T08:24:33.967" v="772" actId="403"/>
          <ac:spMkLst>
            <pc:docMk/>
            <pc:sldMk cId="968138523" sldId="2147483645"/>
            <ac:spMk id="77" creationId="{2CAF69C2-2178-F7D9-89F1-70B2FC9A5D12}"/>
          </ac:spMkLst>
        </pc:spChg>
        <pc:spChg chg="mod">
          <ac:chgData name="Yu, Bing" userId="90a94cb0-8e9a-43a8-89bf-1b8017aa98de" providerId="ADAL" clId="{701B4E2B-C347-45E9-94B1-D14084FE06B7}" dt="2025-07-19T08:24:28.973" v="771" actId="403"/>
          <ac:spMkLst>
            <pc:docMk/>
            <pc:sldMk cId="968138523" sldId="2147483645"/>
            <ac:spMk id="81" creationId="{1535711F-8C15-7536-7ABA-8795B23EEA86}"/>
          </ac:spMkLst>
        </pc:spChg>
        <pc:spChg chg="mod">
          <ac:chgData name="Yu, Bing" userId="90a94cb0-8e9a-43a8-89bf-1b8017aa98de" providerId="ADAL" clId="{701B4E2B-C347-45E9-94B1-D14084FE06B7}" dt="2025-07-19T08:24:25.129" v="770" actId="403"/>
          <ac:spMkLst>
            <pc:docMk/>
            <pc:sldMk cId="968138523" sldId="2147483645"/>
            <ac:spMk id="85" creationId="{7D40DB21-7915-A4DD-4E0F-72D5CE1F2945}"/>
          </ac:spMkLst>
        </pc:spChg>
        <pc:spChg chg="mod">
          <ac:chgData name="Yu, Bing" userId="90a94cb0-8e9a-43a8-89bf-1b8017aa98de" providerId="ADAL" clId="{701B4E2B-C347-45E9-94B1-D14084FE06B7}" dt="2025-07-19T08:24:19.070" v="769" actId="403"/>
          <ac:spMkLst>
            <pc:docMk/>
            <pc:sldMk cId="968138523" sldId="2147483645"/>
            <ac:spMk id="89" creationId="{6E816355-3ECF-BB03-A253-EA96B977C1C3}"/>
          </ac:spMkLst>
        </pc:spChg>
        <pc:spChg chg="mod">
          <ac:chgData name="Yu, Bing" userId="90a94cb0-8e9a-43a8-89bf-1b8017aa98de" providerId="ADAL" clId="{701B4E2B-C347-45E9-94B1-D14084FE06B7}" dt="2025-07-19T08:24:14.820" v="768" actId="403"/>
          <ac:spMkLst>
            <pc:docMk/>
            <pc:sldMk cId="968138523" sldId="2147483645"/>
            <ac:spMk id="99" creationId="{48FC9B9A-39B0-59F7-BE59-BCCF27F5B907}"/>
          </ac:spMkLst>
        </pc:spChg>
        <pc:spChg chg="mod">
          <ac:chgData name="Yu, Bing" userId="90a94cb0-8e9a-43a8-89bf-1b8017aa98de" providerId="ADAL" clId="{701B4E2B-C347-45E9-94B1-D14084FE06B7}" dt="2025-07-19T08:24:10.615" v="767" actId="403"/>
          <ac:spMkLst>
            <pc:docMk/>
            <pc:sldMk cId="968138523" sldId="2147483645"/>
            <ac:spMk id="100" creationId="{23F7FDB4-3D64-4EEF-A0BD-A199D3988F7E}"/>
          </ac:spMkLst>
        </pc:spChg>
        <pc:spChg chg="mod">
          <ac:chgData name="Yu, Bing" userId="90a94cb0-8e9a-43a8-89bf-1b8017aa98de" providerId="ADAL" clId="{701B4E2B-C347-45E9-94B1-D14084FE06B7}" dt="2025-07-19T08:24:06.192" v="766" actId="403"/>
          <ac:spMkLst>
            <pc:docMk/>
            <pc:sldMk cId="968138523" sldId="2147483645"/>
            <ac:spMk id="101" creationId="{08EAB582-53E2-FBC2-9D05-DDA6365039DF}"/>
          </ac:spMkLst>
        </pc:spChg>
      </pc:sldChg>
    </pc:docChg>
  </pc:docChgLst>
  <pc:docChgLst>
    <pc:chgData name="Yu, Bing" userId="90a94cb0-8e9a-43a8-89bf-1b8017aa98de" providerId="ADAL" clId="{62AA9C85-0B0D-4D4D-BB20-445EFBE6DC23}"/>
    <pc:docChg chg="modSld">
      <pc:chgData name="Yu, Bing" userId="90a94cb0-8e9a-43a8-89bf-1b8017aa98de" providerId="ADAL" clId="{62AA9C85-0B0D-4D4D-BB20-445EFBE6DC23}" dt="2025-07-19T12:50:00.380" v="86" actId="947"/>
      <pc:docMkLst>
        <pc:docMk/>
      </pc:docMkLst>
      <pc:sldChg chg="modSp mod">
        <pc:chgData name="Yu, Bing" userId="90a94cb0-8e9a-43a8-89bf-1b8017aa98de" providerId="ADAL" clId="{62AA9C85-0B0D-4D4D-BB20-445EFBE6DC23}" dt="2025-07-19T12:50:00.380" v="86" actId="947"/>
        <pc:sldMkLst>
          <pc:docMk/>
          <pc:sldMk cId="3382645799" sldId="269"/>
        </pc:sldMkLst>
        <pc:spChg chg="mod">
          <ac:chgData name="Yu, Bing" userId="90a94cb0-8e9a-43a8-89bf-1b8017aa98de" providerId="ADAL" clId="{62AA9C85-0B0D-4D4D-BB20-445EFBE6DC23}" dt="2025-07-19T12:50:00.380" v="86" actId="947"/>
          <ac:spMkLst>
            <pc:docMk/>
            <pc:sldMk cId="3382645799" sldId="269"/>
            <ac:spMk id="41" creationId="{490F5C8E-9178-7D8D-CC80-C3050287080D}"/>
          </ac:spMkLst>
        </pc:spChg>
      </pc:sldChg>
      <pc:sldChg chg="modSp mod">
        <pc:chgData name="Yu, Bing" userId="90a94cb0-8e9a-43a8-89bf-1b8017aa98de" providerId="ADAL" clId="{62AA9C85-0B0D-4D4D-BB20-445EFBE6DC23}" dt="2025-07-19T11:24:39.420" v="84" actId="1035"/>
        <pc:sldMkLst>
          <pc:docMk/>
          <pc:sldMk cId="1035733191" sldId="273"/>
        </pc:sldMkLst>
        <pc:spChg chg="mod">
          <ac:chgData name="Yu, Bing" userId="90a94cb0-8e9a-43a8-89bf-1b8017aa98de" providerId="ADAL" clId="{62AA9C85-0B0D-4D4D-BB20-445EFBE6DC23}" dt="2025-07-19T11:24:01.128" v="55" actId="1036"/>
          <ac:spMkLst>
            <pc:docMk/>
            <pc:sldMk cId="1035733191" sldId="273"/>
            <ac:spMk id="11" creationId="{B473535D-0181-5235-4E73-24F27986B5F8}"/>
          </ac:spMkLst>
        </pc:spChg>
        <pc:spChg chg="mod">
          <ac:chgData name="Yu, Bing" userId="90a94cb0-8e9a-43a8-89bf-1b8017aa98de" providerId="ADAL" clId="{62AA9C85-0B0D-4D4D-BB20-445EFBE6DC23}" dt="2025-07-19T11:24:01.128" v="55" actId="1036"/>
          <ac:spMkLst>
            <pc:docMk/>
            <pc:sldMk cId="1035733191" sldId="273"/>
            <ac:spMk id="17" creationId="{C77D8406-D99D-7EC5-D7EE-D2A18B6C8751}"/>
          </ac:spMkLst>
        </pc:spChg>
        <pc:spChg chg="mod">
          <ac:chgData name="Yu, Bing" userId="90a94cb0-8e9a-43a8-89bf-1b8017aa98de" providerId="ADAL" clId="{62AA9C85-0B0D-4D4D-BB20-445EFBE6DC23}" dt="2025-07-19T11:24:17.876" v="73" actId="1035"/>
          <ac:spMkLst>
            <pc:docMk/>
            <pc:sldMk cId="1035733191" sldId="273"/>
            <ac:spMk id="37" creationId="{EF69252C-6AA4-2D8D-4314-E4366D38CE4C}"/>
          </ac:spMkLst>
        </pc:spChg>
        <pc:spChg chg="mod">
          <ac:chgData name="Yu, Bing" userId="90a94cb0-8e9a-43a8-89bf-1b8017aa98de" providerId="ADAL" clId="{62AA9C85-0B0D-4D4D-BB20-445EFBE6DC23}" dt="2025-07-19T11:24:17.876" v="73" actId="1035"/>
          <ac:spMkLst>
            <pc:docMk/>
            <pc:sldMk cId="1035733191" sldId="273"/>
            <ac:spMk id="41" creationId="{4AC73D9C-A584-FFC6-81C3-6D5393ADE66C}"/>
          </ac:spMkLst>
        </pc:spChg>
        <pc:spChg chg="mod">
          <ac:chgData name="Yu, Bing" userId="90a94cb0-8e9a-43a8-89bf-1b8017aa98de" providerId="ADAL" clId="{62AA9C85-0B0D-4D4D-BB20-445EFBE6DC23}" dt="2025-07-19T11:24:25.398" v="79" actId="14100"/>
          <ac:spMkLst>
            <pc:docMk/>
            <pc:sldMk cId="1035733191" sldId="273"/>
            <ac:spMk id="54" creationId="{5F7CD00D-EB57-37C1-4B42-39D2CCE7D0E7}"/>
          </ac:spMkLst>
        </pc:spChg>
        <pc:spChg chg="mod">
          <ac:chgData name="Yu, Bing" userId="90a94cb0-8e9a-43a8-89bf-1b8017aa98de" providerId="ADAL" clId="{62AA9C85-0B0D-4D4D-BB20-445EFBE6DC23}" dt="2025-07-19T11:23:49.532" v="23" actId="1076"/>
          <ac:spMkLst>
            <pc:docMk/>
            <pc:sldMk cId="1035733191" sldId="273"/>
            <ac:spMk id="60" creationId="{159A0176-B785-D2BC-F43B-5BB300C92C55}"/>
          </ac:spMkLst>
        </pc:spChg>
        <pc:spChg chg="mod">
          <ac:chgData name="Yu, Bing" userId="90a94cb0-8e9a-43a8-89bf-1b8017aa98de" providerId="ADAL" clId="{62AA9C85-0B0D-4D4D-BB20-445EFBE6DC23}" dt="2025-07-19T11:24:39.420" v="84" actId="1035"/>
          <ac:spMkLst>
            <pc:docMk/>
            <pc:sldMk cId="1035733191" sldId="273"/>
            <ac:spMk id="63" creationId="{36F55260-B555-1219-0F29-7CF78729240D}"/>
          </ac:spMkLst>
        </pc:spChg>
        <pc:spChg chg="mod">
          <ac:chgData name="Yu, Bing" userId="90a94cb0-8e9a-43a8-89bf-1b8017aa98de" providerId="ADAL" clId="{62AA9C85-0B0D-4D4D-BB20-445EFBE6DC23}" dt="2025-07-19T11:24:01.128" v="55" actId="1036"/>
          <ac:spMkLst>
            <pc:docMk/>
            <pc:sldMk cId="1035733191" sldId="273"/>
            <ac:spMk id="64" creationId="{6DD62AD2-0F3F-D204-E19D-B7AE305B3721}"/>
          </ac:spMkLst>
        </pc:spChg>
        <pc:spChg chg="mod">
          <ac:chgData name="Yu, Bing" userId="90a94cb0-8e9a-43a8-89bf-1b8017aa98de" providerId="ADAL" clId="{62AA9C85-0B0D-4D4D-BB20-445EFBE6DC23}" dt="2025-07-19T11:24:17.876" v="73" actId="1035"/>
          <ac:spMkLst>
            <pc:docMk/>
            <pc:sldMk cId="1035733191" sldId="273"/>
            <ac:spMk id="65" creationId="{A631E84A-B191-5B55-CD99-1C520E70138B}"/>
          </ac:spMkLst>
        </pc:spChg>
        <pc:grpChg chg="mod">
          <ac:chgData name="Yu, Bing" userId="90a94cb0-8e9a-43a8-89bf-1b8017aa98de" providerId="ADAL" clId="{62AA9C85-0B0D-4D4D-BB20-445EFBE6DC23}" dt="2025-07-19T11:24:01.128" v="55" actId="1036"/>
          <ac:grpSpMkLst>
            <pc:docMk/>
            <pc:sldMk cId="1035733191" sldId="273"/>
            <ac:grpSpMk id="14" creationId="{940F4E43-79BC-FCEF-0D6F-39C8A235D704}"/>
          </ac:grpSpMkLst>
        </pc:grpChg>
        <pc:grpChg chg="mod">
          <ac:chgData name="Yu, Bing" userId="90a94cb0-8e9a-43a8-89bf-1b8017aa98de" providerId="ADAL" clId="{62AA9C85-0B0D-4D4D-BB20-445EFBE6DC23}" dt="2025-07-19T11:24:17.876" v="73" actId="1035"/>
          <ac:grpSpMkLst>
            <pc:docMk/>
            <pc:sldMk cId="1035733191" sldId="273"/>
            <ac:grpSpMk id="38" creationId="{6513CBDB-A029-1969-25CA-A880FD083025}"/>
          </ac:grpSpMkLst>
        </pc:grpChg>
        <pc:grpChg chg="mod">
          <ac:chgData name="Yu, Bing" userId="90a94cb0-8e9a-43a8-89bf-1b8017aa98de" providerId="ADAL" clId="{62AA9C85-0B0D-4D4D-BB20-445EFBE6DC23}" dt="2025-07-19T11:23:49.532" v="23" actId="1076"/>
          <ac:grpSpMkLst>
            <pc:docMk/>
            <pc:sldMk cId="1035733191" sldId="273"/>
            <ac:grpSpMk id="56" creationId="{4EE8C265-A474-D191-92E2-13081E97D416}"/>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48486104326661"/>
          <c:y val="0.19005541726428504"/>
          <c:w val="0.8935151389567334"/>
          <c:h val="0.66134642623143447"/>
        </c:manualLayout>
      </c:layout>
      <c:barChart>
        <c:barDir val="col"/>
        <c:grouping val="clustered"/>
        <c:varyColors val="0"/>
        <c:ser>
          <c:idx val="0"/>
          <c:order val="0"/>
          <c:tx>
            <c:strRef>
              <c:f>Sheet1!$B$1</c:f>
              <c:strCache>
                <c:ptCount val="1"/>
                <c:pt idx="0">
                  <c:v>其他治疗：头孢他啶/阿维巴坦、帕拉西林/他唑巴坦</c:v>
                </c:pt>
              </c:strCache>
            </c:strRef>
          </c:tx>
          <c:spPr>
            <a:solidFill>
              <a:srgbClr val="66840B"/>
            </a:soli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rgbClr val="66840B"/>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不良反应</c:v>
                </c:pt>
                <c:pt idx="1">
                  <c:v>肾毒性</c:v>
                </c:pt>
              </c:strCache>
            </c:strRef>
          </c:cat>
          <c:val>
            <c:numRef>
              <c:f>Sheet1!$B$2:$B$3</c:f>
              <c:numCache>
                <c:formatCode>0.0%</c:formatCode>
                <c:ptCount val="2"/>
                <c:pt idx="0">
                  <c:v>0.33</c:v>
                </c:pt>
                <c:pt idx="1">
                  <c:v>0.13600000000000001</c:v>
                </c:pt>
              </c:numCache>
            </c:numRef>
          </c:val>
          <c:extLst>
            <c:ext xmlns:c16="http://schemas.microsoft.com/office/drawing/2014/chart" uri="{C3380CC4-5D6E-409C-BE32-E72D297353CC}">
              <c16:uniqueId val="{00000000-4C7D-0548-80BB-4B39308FFFE4}"/>
            </c:ext>
          </c:extLst>
        </c:ser>
        <c:ser>
          <c:idx val="1"/>
          <c:order val="1"/>
          <c:tx>
            <c:strRef>
              <c:f>Sheet1!$C$1</c:f>
              <c:strCache>
                <c:ptCount val="1"/>
                <c:pt idx="0">
                  <c:v>头孢洛生-他唑巴坦</c:v>
                </c:pt>
              </c:strCache>
            </c:strRef>
          </c:tx>
          <c:spPr>
            <a:solidFill>
              <a:srgbClr val="02857D"/>
            </a:soli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rgbClr val="00857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不良反应</c:v>
                </c:pt>
                <c:pt idx="1">
                  <c:v>肾毒性</c:v>
                </c:pt>
              </c:strCache>
            </c:strRef>
          </c:cat>
          <c:val>
            <c:numRef>
              <c:f>Sheet1!$C$2:$C$3</c:f>
              <c:numCache>
                <c:formatCode>0.0%</c:formatCode>
                <c:ptCount val="2"/>
                <c:pt idx="0">
                  <c:v>0.10199999999999999</c:v>
                </c:pt>
                <c:pt idx="1">
                  <c:v>5.0999999999999997E-2</c:v>
                </c:pt>
              </c:numCache>
            </c:numRef>
          </c:val>
          <c:extLst>
            <c:ext xmlns:c16="http://schemas.microsoft.com/office/drawing/2014/chart" uri="{C3380CC4-5D6E-409C-BE32-E72D297353CC}">
              <c16:uniqueId val="{00000001-4C7D-0548-80BB-4B39308FFFE4}"/>
            </c:ext>
          </c:extLst>
        </c:ser>
        <c:dLbls>
          <c:dLblPos val="outEnd"/>
          <c:showLegendKey val="0"/>
          <c:showVal val="1"/>
          <c:showCatName val="0"/>
          <c:showSerName val="0"/>
          <c:showPercent val="0"/>
          <c:showBubbleSize val="0"/>
        </c:dLbls>
        <c:gapWidth val="166"/>
        <c:overlap val="-10"/>
        <c:axId val="944050160"/>
        <c:axId val="944052560"/>
      </c:barChart>
      <c:catAx>
        <c:axId val="944050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pitchFamily="34" charset="0"/>
              </a:defRPr>
            </a:pPr>
            <a:endParaRPr lang="zh-CN"/>
          </a:p>
        </c:txPr>
        <c:crossAx val="944052560"/>
        <c:crosses val="autoZero"/>
        <c:auto val="1"/>
        <c:lblAlgn val="ctr"/>
        <c:lblOffset val="100"/>
        <c:noMultiLvlLbl val="0"/>
      </c:catAx>
      <c:valAx>
        <c:axId val="944052560"/>
        <c:scaling>
          <c:orientation val="minMax"/>
          <c:max val="0.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defRPr>
            </a:pPr>
            <a:endParaRPr lang="zh-CN"/>
          </a:p>
        </c:txPr>
        <c:crossAx val="944050160"/>
        <c:crosses val="autoZero"/>
        <c:crossBetween val="between"/>
        <c:majorUnit val="0.1"/>
      </c:valAx>
      <c:spPr>
        <a:noFill/>
        <a:ln>
          <a:noFill/>
        </a:ln>
        <a:effectLst/>
      </c:spPr>
    </c:plotArea>
    <c:legend>
      <c:legendPos val="t"/>
      <c:legendEntry>
        <c:idx val="0"/>
        <c:delete val="1"/>
      </c:legendEntry>
      <c:legendEntry>
        <c:idx val="1"/>
        <c:txPr>
          <a:bodyPr rot="0" spcFirstLastPara="1" vertOverflow="ellipsis" vert="horz" wrap="square" anchor="ctr" anchorCtr="1"/>
          <a:lstStyle/>
          <a:p>
            <a:pPr>
              <a:defRPr sz="1200" b="1" i="0" u="none" strike="noStrike" kern="1200" baseline="0">
                <a:solidFill>
                  <a:srgbClr val="02857D"/>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pitchFamily="34" charset="0"/>
              </a:defRPr>
            </a:pPr>
            <a:endParaRPr lang="zh-CN"/>
          </a:p>
        </c:txPr>
      </c:legendEntry>
      <c:layout>
        <c:manualLayout>
          <c:xMode val="edge"/>
          <c:yMode val="edge"/>
          <c:x val="1.9029254252788414E-2"/>
          <c:y val="2.5198071057899018E-2"/>
          <c:w val="0.22419022796330884"/>
          <c:h val="8.7900351099468824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DE5F12"/>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9662342916151482"/>
          <c:w val="1"/>
          <c:h val="0.6856215144228941"/>
        </c:manualLayout>
      </c:layout>
      <c:barChart>
        <c:barDir val="col"/>
        <c:grouping val="clustered"/>
        <c:varyColors val="0"/>
        <c:ser>
          <c:idx val="0"/>
          <c:order val="0"/>
          <c:tx>
            <c:strRef>
              <c:f>Sheet1!$B$1</c:f>
              <c:strCache>
                <c:ptCount val="1"/>
                <c:pt idx="0">
                  <c:v>头孢洛生-他唑巴坦</c:v>
                </c:pt>
              </c:strCache>
            </c:strRef>
          </c:tx>
          <c:spPr>
            <a:solidFill>
              <a:srgbClr val="02857D"/>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300" b="1" i="0" u="none" strike="noStrike" kern="1200" baseline="0">
                        <a:solidFill>
                          <a:srgbClr val="02857D"/>
                        </a:solidFill>
                        <a:latin typeface="Arial" panose="020B0604020202020204" pitchFamily="34" charset="0"/>
                        <a:ea typeface="+mn-ea"/>
                        <a:cs typeface="Arial" panose="020B0604020202020204" pitchFamily="34" charset="0"/>
                      </a:defRPr>
                    </a:pPr>
                    <a:r>
                      <a:rPr lang="en-US" sz="1300" b="1" dirty="0">
                        <a:solidFill>
                          <a:srgbClr val="02857D"/>
                        </a:solidFill>
                        <a:latin typeface="Arial" panose="020B0604020202020204" pitchFamily="34" charset="0"/>
                        <a:cs typeface="Arial" panose="020B0604020202020204" pitchFamily="34" charset="0"/>
                      </a:rPr>
                      <a:t>61.0%</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02857D"/>
                      </a:solidFill>
                      <a:latin typeface="Arial" panose="020B0604020202020204" pitchFamily="34" charset="0"/>
                      <a:ea typeface="+mn-ea"/>
                      <a:cs typeface="Arial" panose="020B0604020202020204" pitchFamily="34" charset="0"/>
                    </a:defRPr>
                  </a:pPr>
                  <a:endParaRPr lang="zh-CN"/>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4D2-1748-A11E-BB5B49DC7441}"/>
                </c:ext>
              </c:extLst>
            </c:dLbl>
            <c:dLbl>
              <c:idx val="1"/>
              <c:layout>
                <c:manualLayout>
                  <c:x val="0"/>
                  <c:y val="-5.46764510247534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D2-1748-A11E-BB5B49DC744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02857D"/>
                    </a:solidFill>
                    <a:latin typeface="Arial" panose="020B0604020202020204" pitchFamily="34" charset="0"/>
                    <a:ea typeface="+mn-ea"/>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全部患者</c:v>
                </c:pt>
                <c:pt idx="1">
                  <c:v>肺炎患者</c:v>
                </c:pt>
                <c:pt idx="2">
                  <c:v>菌血症患者</c:v>
                </c:pt>
              </c:strCache>
            </c:strRef>
          </c:cat>
          <c:val>
            <c:numRef>
              <c:f>Sheet1!$B$2:$B$4</c:f>
              <c:numCache>
                <c:formatCode>0.00%</c:formatCode>
                <c:ptCount val="3"/>
                <c:pt idx="0">
                  <c:v>0.61</c:v>
                </c:pt>
                <c:pt idx="1">
                  <c:v>0.63</c:v>
                </c:pt>
                <c:pt idx="2" formatCode="0%">
                  <c:v>0.51</c:v>
                </c:pt>
              </c:numCache>
            </c:numRef>
          </c:val>
          <c:extLst>
            <c:ext xmlns:c16="http://schemas.microsoft.com/office/drawing/2014/chart" uri="{C3380CC4-5D6E-409C-BE32-E72D297353CC}">
              <c16:uniqueId val="{00000002-84D2-1748-A11E-BB5B49DC7441}"/>
            </c:ext>
          </c:extLst>
        </c:ser>
        <c:ser>
          <c:idx val="1"/>
          <c:order val="1"/>
          <c:tx>
            <c:strRef>
              <c:f>Sheet1!$C$1</c:f>
              <c:strCache>
                <c:ptCount val="1"/>
                <c:pt idx="0">
                  <c:v>头孢他啶-阿维巴坦</c:v>
                </c:pt>
              </c:strCache>
            </c:strRef>
          </c:tx>
          <c:spPr>
            <a:solidFill>
              <a:srgbClr val="66840B"/>
            </a:solidFill>
            <a:ln>
              <a:noFill/>
            </a:ln>
            <a:effectLst/>
          </c:spPr>
          <c:invertIfNegative val="0"/>
          <c:dPt>
            <c:idx val="0"/>
            <c:invertIfNegative val="0"/>
            <c:bubble3D val="0"/>
            <c:extLst>
              <c:ext xmlns:c16="http://schemas.microsoft.com/office/drawing/2014/chart" uri="{C3380CC4-5D6E-409C-BE32-E72D297353CC}">
                <c16:uniqueId val="{00000003-84D2-1748-A11E-BB5B49DC7441}"/>
              </c:ext>
            </c:extLst>
          </c:dPt>
          <c:dPt>
            <c:idx val="1"/>
            <c:invertIfNegative val="0"/>
            <c:bubble3D val="0"/>
            <c:extLst>
              <c:ext xmlns:c16="http://schemas.microsoft.com/office/drawing/2014/chart" uri="{C3380CC4-5D6E-409C-BE32-E72D297353CC}">
                <c16:uniqueId val="{00000004-84D2-1748-A11E-BB5B49DC7441}"/>
              </c:ext>
            </c:extLst>
          </c:dPt>
          <c:dLbls>
            <c:dLbl>
              <c:idx val="0"/>
              <c:layout>
                <c:manualLayout>
                  <c:x val="1.337490717867075E-3"/>
                  <c:y val="1.09352902049505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D2-1748-A11E-BB5B49DC7441}"/>
                </c:ext>
              </c:extLst>
            </c:dLbl>
            <c:dLbl>
              <c:idx val="1"/>
              <c:layout>
                <c:manualLayout>
                  <c:x val="1.337490717867075E-3"/>
                  <c:y val="1.6402935307425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D2-1748-A11E-BB5B49DC744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66840B"/>
                    </a:solidFill>
                    <a:latin typeface="Arial" panose="020B0604020202020204" pitchFamily="34" charset="0"/>
                    <a:ea typeface="+mn-ea"/>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全部患者</c:v>
                </c:pt>
                <c:pt idx="1">
                  <c:v>肺炎患者</c:v>
                </c:pt>
                <c:pt idx="2">
                  <c:v>菌血症患者</c:v>
                </c:pt>
              </c:strCache>
            </c:strRef>
          </c:cat>
          <c:val>
            <c:numRef>
              <c:f>Sheet1!$C$2:$C$4</c:f>
              <c:numCache>
                <c:formatCode>0.00%</c:formatCode>
                <c:ptCount val="3"/>
                <c:pt idx="0">
                  <c:v>0.52</c:v>
                </c:pt>
                <c:pt idx="1">
                  <c:v>0.51</c:v>
                </c:pt>
                <c:pt idx="2" formatCode="0%">
                  <c:v>0.56999999999999995</c:v>
                </c:pt>
              </c:numCache>
            </c:numRef>
          </c:val>
          <c:extLst>
            <c:ext xmlns:c16="http://schemas.microsoft.com/office/drawing/2014/chart" uri="{C3380CC4-5D6E-409C-BE32-E72D297353CC}">
              <c16:uniqueId val="{00000005-84D2-1748-A11E-BB5B49DC7441}"/>
            </c:ext>
          </c:extLst>
        </c:ser>
        <c:dLbls>
          <c:showLegendKey val="0"/>
          <c:showVal val="0"/>
          <c:showCatName val="0"/>
          <c:showSerName val="0"/>
          <c:showPercent val="0"/>
          <c:showBubbleSize val="0"/>
        </c:dLbls>
        <c:gapWidth val="166"/>
        <c:overlap val="-10"/>
        <c:axId val="235677184"/>
        <c:axId val="235678720"/>
      </c:barChart>
      <c:catAx>
        <c:axId val="235677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CN"/>
          </a:p>
        </c:txPr>
        <c:crossAx val="235678720"/>
        <c:crosses val="autoZero"/>
        <c:auto val="1"/>
        <c:lblAlgn val="ctr"/>
        <c:lblOffset val="100"/>
        <c:noMultiLvlLbl val="0"/>
      </c:catAx>
      <c:valAx>
        <c:axId val="235678720"/>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zh-CN"/>
          </a:p>
        </c:txPr>
        <c:crossAx val="235677184"/>
        <c:crosses val="autoZero"/>
        <c:crossBetween val="between"/>
        <c:majorUnit val="0.2"/>
      </c:valAx>
      <c:spPr>
        <a:noFill/>
        <a:ln>
          <a:noFill/>
        </a:ln>
        <a:effectLst/>
      </c:spPr>
    </c:plotArea>
    <c:legend>
      <c:legendPos val="t"/>
      <c:legendEntry>
        <c:idx val="0"/>
        <c:txPr>
          <a:bodyPr rot="0" spcFirstLastPara="1" vertOverflow="ellipsis" vert="horz" wrap="square" anchor="ctr" anchorCtr="1"/>
          <a:lstStyle/>
          <a:p>
            <a:pPr>
              <a:defRPr sz="1197" b="1" i="0" u="none" strike="noStrike" kern="1200" baseline="0">
                <a:solidFill>
                  <a:srgbClr val="02857D"/>
                </a:solidFill>
                <a:latin typeface="+mn-lt"/>
                <a:ea typeface="+mn-ea"/>
                <a:cs typeface="+mn-cs"/>
              </a:defRPr>
            </a:pPr>
            <a:endParaRPr lang="zh-CN"/>
          </a:p>
        </c:txPr>
      </c:legendEntry>
      <c:legendEntry>
        <c:idx val="1"/>
        <c:txPr>
          <a:bodyPr rot="0" spcFirstLastPara="1" vertOverflow="ellipsis" vert="horz" wrap="square" anchor="ctr" anchorCtr="1"/>
          <a:lstStyle/>
          <a:p>
            <a:pPr>
              <a:defRPr sz="1197" b="1" i="0" u="none" strike="noStrike" kern="1200" baseline="0">
                <a:solidFill>
                  <a:srgbClr val="66840B"/>
                </a:solidFill>
                <a:latin typeface="+mn-lt"/>
                <a:ea typeface="+mn-ea"/>
                <a:cs typeface="+mn-cs"/>
              </a:defRPr>
            </a:pPr>
            <a:endParaRPr lang="zh-CN"/>
          </a:p>
        </c:txPr>
      </c:legendEntry>
      <c:layout>
        <c:manualLayout>
          <c:xMode val="edge"/>
          <c:yMode val="edge"/>
          <c:x val="2.6351201278273172E-3"/>
          <c:y val="4.1454254414225273E-3"/>
          <c:w val="0.32727246727990306"/>
          <c:h val="8.96946029172044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523534621647057E-2"/>
          <c:y val="0.36383828743507773"/>
          <c:w val="0.94747646537835306"/>
          <c:h val="0.54457323498419385"/>
        </c:manualLayout>
      </c:layout>
      <c:barChart>
        <c:barDir val="col"/>
        <c:grouping val="clustered"/>
        <c:varyColors val="0"/>
        <c:ser>
          <c:idx val="0"/>
          <c:order val="0"/>
          <c:tx>
            <c:strRef>
              <c:f>Sheet1!$B$1</c:f>
              <c:strCache>
                <c:ptCount val="1"/>
                <c:pt idx="0">
                  <c:v>头孢洛生-他唑巴坦</c:v>
                </c:pt>
              </c:strCache>
            </c:strRef>
          </c:tx>
          <c:spPr>
            <a:solidFill>
              <a:srgbClr val="0285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02857D"/>
                    </a:solidFill>
                    <a:latin typeface="Arial" panose="020B0604020202020204" pitchFamily="34" charset="0"/>
                    <a:ea typeface="Microsoft YaHei UI"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MDR-PA</c:v>
                </c:pt>
                <c:pt idx="1">
                  <c:v>DTR-PA</c:v>
                </c:pt>
              </c:strCache>
            </c:strRef>
          </c:cat>
          <c:val>
            <c:numRef>
              <c:f>Sheet1!$B$2:$B$3</c:f>
              <c:numCache>
                <c:formatCode>0.00%</c:formatCode>
                <c:ptCount val="2"/>
                <c:pt idx="0">
                  <c:v>0.75900000000000001</c:v>
                </c:pt>
                <c:pt idx="1">
                  <c:v>0.69799999999999995</c:v>
                </c:pt>
              </c:numCache>
            </c:numRef>
          </c:val>
          <c:extLst>
            <c:ext xmlns:c16="http://schemas.microsoft.com/office/drawing/2014/chart" uri="{C3380CC4-5D6E-409C-BE32-E72D297353CC}">
              <c16:uniqueId val="{00000000-C4A6-F243-8F50-620E9DB2B2AB}"/>
            </c:ext>
          </c:extLst>
        </c:ser>
        <c:ser>
          <c:idx val="1"/>
          <c:order val="1"/>
          <c:tx>
            <c:strRef>
              <c:f>Sheet1!$C$1</c:f>
              <c:strCache>
                <c:ptCount val="1"/>
                <c:pt idx="0">
                  <c:v>头孢他啶-阿维巴坦</c:v>
                </c:pt>
              </c:strCache>
            </c:strRef>
          </c:tx>
          <c:spPr>
            <a:solidFill>
              <a:srgbClr val="66840B"/>
            </a:solidFill>
            <a:ln w="19050">
              <a:noFill/>
            </a:ln>
            <a:effectLst/>
          </c:spPr>
          <c:invertIfNegative val="0"/>
          <c:dLbls>
            <c:dLbl>
              <c:idx val="0"/>
              <c:layout>
                <c:manualLayout>
                  <c:x val="-1.642097162389353E-3"/>
                  <c:y val="-4.61946182905954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A6-F243-8F50-620E9DB2B2AB}"/>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66840B"/>
                    </a:solidFill>
                    <a:latin typeface="Arial" panose="020B0604020202020204" pitchFamily="34" charset="0"/>
                    <a:ea typeface="Microsoft YaHei UI"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MDR-PA</c:v>
                </c:pt>
                <c:pt idx="1">
                  <c:v>DTR-PA</c:v>
                </c:pt>
              </c:strCache>
            </c:strRef>
          </c:cat>
          <c:val>
            <c:numRef>
              <c:f>Sheet1!$C$2:$C$3</c:f>
              <c:numCache>
                <c:formatCode>0%</c:formatCode>
                <c:ptCount val="2"/>
                <c:pt idx="0" formatCode="0.00%">
                  <c:v>0.63300000000000001</c:v>
                </c:pt>
                <c:pt idx="1">
                  <c:v>0.45</c:v>
                </c:pt>
              </c:numCache>
            </c:numRef>
          </c:val>
          <c:extLst>
            <c:ext xmlns:c16="http://schemas.microsoft.com/office/drawing/2014/chart" uri="{C3380CC4-5D6E-409C-BE32-E72D297353CC}">
              <c16:uniqueId val="{00000002-C4A6-F243-8F50-620E9DB2B2AB}"/>
            </c:ext>
          </c:extLst>
        </c:ser>
        <c:ser>
          <c:idx val="2"/>
          <c:order val="2"/>
          <c:tx>
            <c:strRef>
              <c:f>Sheet1!$D$1</c:f>
              <c:strCache>
                <c:ptCount val="1"/>
                <c:pt idx="0">
                  <c:v>哌拉西林-他唑巴坦</c:v>
                </c:pt>
              </c:strCache>
            </c:strRef>
          </c:tx>
          <c:spPr>
            <a:solidFill>
              <a:sysClr val="windowText" lastClr="000000">
                <a:lumMod val="50000"/>
                <a:lumOff val="50000"/>
              </a:sysClr>
            </a:solidFill>
            <a:ln>
              <a:noFill/>
            </a:ln>
            <a:effectLst/>
          </c:spPr>
          <c:invertIfNegative val="0"/>
          <c:dPt>
            <c:idx val="0"/>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4-C4A6-F243-8F50-620E9DB2B2AB}"/>
              </c:ext>
            </c:extLst>
          </c:dPt>
          <c:dLbls>
            <c:dLbl>
              <c:idx val="1"/>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Arial" panose="020B0604020202020204" pitchFamily="34" charset="0"/>
                      <a:ea typeface="Microsoft YaHei UI"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5-C4A6-F243-8F50-620E9DB2B2AB}"/>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Arial" panose="020B0604020202020204" pitchFamily="34" charset="0"/>
                    <a:ea typeface="Microsoft YaHei UI"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MDR-PA</c:v>
                </c:pt>
                <c:pt idx="1">
                  <c:v>DTR-PA</c:v>
                </c:pt>
              </c:strCache>
            </c:strRef>
          </c:cat>
          <c:val>
            <c:numRef>
              <c:f>Sheet1!$D$2:$D$3</c:f>
              <c:numCache>
                <c:formatCode>General</c:formatCode>
                <c:ptCount val="2"/>
                <c:pt idx="0" formatCode="0.00%">
                  <c:v>8.7999999999999995E-2</c:v>
                </c:pt>
                <c:pt idx="1">
                  <c:v>0</c:v>
                </c:pt>
              </c:numCache>
            </c:numRef>
          </c:val>
          <c:extLst>
            <c:ext xmlns:c16="http://schemas.microsoft.com/office/drawing/2014/chart" uri="{C3380CC4-5D6E-409C-BE32-E72D297353CC}">
              <c16:uniqueId val="{00000006-C4A6-F243-8F50-620E9DB2B2AB}"/>
            </c:ext>
          </c:extLst>
        </c:ser>
        <c:ser>
          <c:idx val="3"/>
          <c:order val="3"/>
          <c:tx>
            <c:strRef>
              <c:f>Sheet1!$E$1</c:f>
              <c:strCache>
                <c:ptCount val="1"/>
                <c:pt idx="0">
                  <c:v>美罗培南</c:v>
                </c:pt>
              </c:strCache>
            </c:strRef>
          </c:tx>
          <c:spPr>
            <a:solidFill>
              <a:srgbClr val="E8E8E8">
                <a:lumMod val="90000"/>
              </a:srgbClr>
            </a:solidFill>
            <a:ln>
              <a:noFill/>
            </a:ln>
            <a:effectLst/>
          </c:spPr>
          <c:invertIfNegative val="0"/>
          <c:dPt>
            <c:idx val="0"/>
            <c:invertIfNegative val="0"/>
            <c:bubble3D val="0"/>
            <c:spPr>
              <a:solidFill>
                <a:srgbClr val="E8E8E8">
                  <a:lumMod val="90000"/>
                </a:srgbClr>
              </a:solidFill>
              <a:ln>
                <a:noFill/>
              </a:ln>
              <a:effectLst/>
            </c:spPr>
            <c:extLst>
              <c:ext xmlns:c16="http://schemas.microsoft.com/office/drawing/2014/chart" uri="{C3380CC4-5D6E-409C-BE32-E72D297353CC}">
                <c16:uniqueId val="{00000008-C4A6-F243-8F50-620E9DB2B2AB}"/>
              </c:ext>
            </c:extLst>
          </c:dPt>
          <c:dLbls>
            <c:dLbl>
              <c:idx val="1"/>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Arial" panose="020B0604020202020204" pitchFamily="34" charset="0"/>
                      <a:ea typeface="Microsoft YaHei UI"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9-C4A6-F243-8F50-620E9DB2B2AB}"/>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Arial" panose="020B0604020202020204" pitchFamily="34" charset="0"/>
                    <a:ea typeface="Microsoft YaHei UI" panose="020B0503020204020204" pitchFamily="34" charset="-122"/>
                    <a:cs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MDR-PA</c:v>
                </c:pt>
                <c:pt idx="1">
                  <c:v>DTR-PA</c:v>
                </c:pt>
              </c:strCache>
            </c:strRef>
          </c:cat>
          <c:val>
            <c:numRef>
              <c:f>Sheet1!$E$2:$E$3</c:f>
              <c:numCache>
                <c:formatCode>General</c:formatCode>
                <c:ptCount val="2"/>
                <c:pt idx="0" formatCode="0.00%">
                  <c:v>0.19700000000000001</c:v>
                </c:pt>
                <c:pt idx="1">
                  <c:v>0</c:v>
                </c:pt>
              </c:numCache>
            </c:numRef>
          </c:val>
          <c:extLst>
            <c:ext xmlns:c16="http://schemas.microsoft.com/office/drawing/2014/chart" uri="{C3380CC4-5D6E-409C-BE32-E72D297353CC}">
              <c16:uniqueId val="{0000000A-C4A6-F243-8F50-620E9DB2B2AB}"/>
            </c:ext>
          </c:extLst>
        </c:ser>
        <c:dLbls>
          <c:dLblPos val="outEnd"/>
          <c:showLegendKey val="0"/>
          <c:showVal val="1"/>
          <c:showCatName val="0"/>
          <c:showSerName val="0"/>
          <c:showPercent val="0"/>
          <c:showBubbleSize val="0"/>
        </c:dLbls>
        <c:gapWidth val="166"/>
        <c:overlap val="-10"/>
        <c:axId val="1692716016"/>
        <c:axId val="1692700176"/>
      </c:barChart>
      <c:catAx>
        <c:axId val="1692716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icrosoft YaHei UI" panose="020B0503020204020204" pitchFamily="34" charset="-122"/>
                <a:cs typeface="Arial" panose="020B0604020202020204" pitchFamily="34" charset="0"/>
              </a:defRPr>
            </a:pPr>
            <a:endParaRPr lang="zh-CN"/>
          </a:p>
        </c:txPr>
        <c:crossAx val="1692700176"/>
        <c:crosses val="autoZero"/>
        <c:auto val="1"/>
        <c:lblAlgn val="ctr"/>
        <c:lblOffset val="100"/>
        <c:noMultiLvlLbl val="0"/>
      </c:catAx>
      <c:valAx>
        <c:axId val="1692700176"/>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icrosoft YaHei UI" panose="020B0503020204020204" pitchFamily="34" charset="-122"/>
                <a:cs typeface="Arial" panose="020B0604020202020204" pitchFamily="34" charset="0"/>
              </a:defRPr>
            </a:pPr>
            <a:endParaRPr lang="zh-CN"/>
          </a:p>
        </c:txPr>
        <c:crossAx val="169271601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200" b="1" i="0" u="none" strike="noStrike" kern="1200" baseline="0">
                <a:solidFill>
                  <a:srgbClr val="02857D"/>
                </a:solidFill>
                <a:latin typeface="Microsoft YaHei" panose="020B0503020204020204" pitchFamily="34" charset="-122"/>
                <a:ea typeface="Microsoft YaHei" panose="020B0503020204020204" pitchFamily="34" charset="-122"/>
                <a:cs typeface="Arial" panose="020B0604020202020204" pitchFamily="34" charset="0"/>
              </a:defRPr>
            </a:pPr>
            <a:endParaRPr lang="zh-CN"/>
          </a:p>
        </c:txPr>
      </c:legendEntry>
      <c:legendEntry>
        <c:idx val="1"/>
        <c:txPr>
          <a:bodyPr rot="0" spcFirstLastPara="1" vertOverflow="ellipsis" vert="horz" wrap="square" anchor="ctr" anchorCtr="1"/>
          <a:lstStyle/>
          <a:p>
            <a:pPr>
              <a:defRPr sz="1200" b="1" i="0" u="none" strike="noStrike" kern="1200" baseline="0">
                <a:solidFill>
                  <a:srgbClr val="66840B"/>
                </a:solidFill>
                <a:latin typeface="Microsoft YaHei" panose="020B0503020204020204" pitchFamily="34" charset="-122"/>
                <a:ea typeface="Microsoft YaHei" panose="020B0503020204020204" pitchFamily="34" charset="-122"/>
                <a:cs typeface="Arial" panose="020B0604020202020204" pitchFamily="34" charset="0"/>
              </a:defRPr>
            </a:pPr>
            <a:endParaRPr lang="zh-CN"/>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pPr>
            <a:endParaRPr lang="zh-CN"/>
          </a:p>
        </c:txPr>
      </c:legendEntry>
      <c:legendEntry>
        <c:idx val="3"/>
        <c:txPr>
          <a:bodyPr rot="0" spcFirstLastPara="1" vertOverflow="ellipsis" vert="horz" wrap="square" anchor="ctr" anchorCtr="1"/>
          <a:lstStyle/>
          <a:p>
            <a:pPr>
              <a:defRPr sz="1200" b="0" i="0" u="none" strike="noStrike"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pPr>
            <a:endParaRPr lang="zh-CN"/>
          </a:p>
        </c:txPr>
      </c:legendEntry>
      <c:layout>
        <c:manualLayout>
          <c:xMode val="edge"/>
          <c:yMode val="edge"/>
          <c:x val="3.6703935391183288E-4"/>
          <c:y val="2.3097309145297715E-2"/>
          <c:w val="0.55098619863159748"/>
          <c:h val="8.967154883608061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263E4C"/>
              </a:solidFill>
              <a:latin typeface="Microsoft YaHei" panose="020B0503020204020204" pitchFamily="34" charset="-122"/>
              <a:ea typeface="Microsoft YaHei" panose="020B0503020204020204" pitchFamily="34" charset="-122"/>
              <a:cs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ea typeface="Microsoft YaHei UI" panose="020B0503020204020204" pitchFamily="34" charset="-122"/>
          <a:cs typeface="Arial" panose="020B0604020202020204" pitchFamily="34" charset="0"/>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34948411302612"/>
          <c:y val="0.21253281882547981"/>
          <c:w val="0.78070443486926955"/>
          <c:h val="0.74232419349398826"/>
        </c:manualLayout>
      </c:layout>
      <c:barChart>
        <c:barDir val="col"/>
        <c:grouping val="clustered"/>
        <c:varyColors val="0"/>
        <c:ser>
          <c:idx val="0"/>
          <c:order val="0"/>
          <c:tx>
            <c:strRef>
              <c:f>Sheet1!$B$1</c:f>
              <c:strCache>
                <c:ptCount val="1"/>
                <c:pt idx="0">
                  <c:v>列1</c:v>
                </c:pt>
              </c:strCache>
            </c:strRef>
          </c:tx>
          <c:spPr>
            <a:solidFill>
              <a:srgbClr val="02857D"/>
            </a:solidFill>
            <a:ln>
              <a:noFill/>
            </a:ln>
            <a:effectLst/>
          </c:spPr>
          <c:invertIfNegative val="0"/>
          <c:dPt>
            <c:idx val="0"/>
            <c:invertIfNegative val="0"/>
            <c:bubble3D val="0"/>
            <c:spPr>
              <a:solidFill>
                <a:srgbClr val="66840B"/>
              </a:solidFill>
              <a:ln>
                <a:noFill/>
              </a:ln>
              <a:effectLst/>
            </c:spPr>
            <c:extLst>
              <c:ext xmlns:c16="http://schemas.microsoft.com/office/drawing/2014/chart" uri="{C3380CC4-5D6E-409C-BE32-E72D297353CC}">
                <c16:uniqueId val="{00000001-8F5F-2E4E-A521-ABFCD162B20C}"/>
              </c:ext>
            </c:extLst>
          </c:dPt>
          <c:dPt>
            <c:idx val="1"/>
            <c:invertIfNegative val="0"/>
            <c:bubble3D val="0"/>
            <c:spPr>
              <a:solidFill>
                <a:srgbClr val="02857D"/>
              </a:solidFill>
              <a:ln>
                <a:noFill/>
              </a:ln>
              <a:effectLst/>
            </c:spPr>
            <c:extLst>
              <c:ext xmlns:c16="http://schemas.microsoft.com/office/drawing/2014/chart" uri="{C3380CC4-5D6E-409C-BE32-E72D297353CC}">
                <c16:uniqueId val="{00000003-8F5F-2E4E-A521-ABFCD162B20C}"/>
              </c:ext>
            </c:extLst>
          </c:dPt>
          <c:dLbls>
            <c:dLbl>
              <c:idx val="0"/>
              <c:spPr>
                <a:noFill/>
                <a:ln>
                  <a:noFill/>
                </a:ln>
                <a:effectLst/>
              </c:spPr>
              <c:txPr>
                <a:bodyPr rot="0" spcFirstLastPara="1" vertOverflow="ellipsis" vert="horz" wrap="square" anchor="ctr" anchorCtr="1"/>
                <a:lstStyle/>
                <a:p>
                  <a:pPr>
                    <a:defRPr lang="en-US" altLang="zh-CN" sz="1300" b="1" i="0" u="none" strike="noStrike" kern="1200" baseline="0">
                      <a:solidFill>
                        <a:srgbClr val="66840B"/>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extLst>
                <c:ext xmlns:c16="http://schemas.microsoft.com/office/drawing/2014/chart" uri="{C3380CC4-5D6E-409C-BE32-E72D297353CC}">
                  <c16:uniqueId val="{00000001-8F5F-2E4E-A521-ABFCD162B20C}"/>
                </c:ext>
              </c:extLst>
            </c:dLbl>
            <c:dLbl>
              <c:idx val="1"/>
              <c:spPr>
                <a:noFill/>
                <a:ln>
                  <a:noFill/>
                </a:ln>
                <a:effectLst/>
              </c:spPr>
              <c:txPr>
                <a:bodyPr rot="0" spcFirstLastPara="1" vertOverflow="ellipsis" vert="horz" wrap="square" anchor="ctr" anchorCtr="1"/>
                <a:lstStyle/>
                <a:p>
                  <a:pPr>
                    <a:defRPr lang="en-US" altLang="zh-CN" sz="1300" b="1" i="0" u="none" strike="noStrike" kern="1200" baseline="0">
                      <a:solidFill>
                        <a:srgbClr val="02857D"/>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extLst>
                <c:ext xmlns:c16="http://schemas.microsoft.com/office/drawing/2014/chart" uri="{C3380CC4-5D6E-409C-BE32-E72D297353CC}">
                  <c16:uniqueId val="{00000003-8F5F-2E4E-A521-ABFCD162B20C}"/>
                </c:ext>
              </c:extLst>
            </c:dLbl>
            <c:spPr>
              <a:noFill/>
              <a:ln>
                <a:noFill/>
              </a:ln>
              <a:effectLst/>
            </c:spPr>
            <c:txPr>
              <a:bodyPr rot="0" spcFirstLastPara="1" vertOverflow="ellipsis" vert="horz" wrap="square" anchor="ctr" anchorCtr="1"/>
              <a:lstStyle/>
              <a:p>
                <a:pPr>
                  <a:defRPr lang="en-US" altLang="zh-CN" sz="13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头孢他啶/阿维巴坦</c:v>
                </c:pt>
                <c:pt idx="1">
                  <c:v>头孢洛生/他唑巴坦</c:v>
                </c:pt>
              </c:strCache>
            </c:strRef>
          </c:cat>
          <c:val>
            <c:numRef>
              <c:f>Sheet1!$B$2:$B$3</c:f>
              <c:numCache>
                <c:formatCode>0%</c:formatCode>
                <c:ptCount val="2"/>
                <c:pt idx="0">
                  <c:v>0.5</c:v>
                </c:pt>
                <c:pt idx="1">
                  <c:v>0.06</c:v>
                </c:pt>
              </c:numCache>
            </c:numRef>
          </c:val>
          <c:extLst>
            <c:ext xmlns:c16="http://schemas.microsoft.com/office/drawing/2014/chart" uri="{C3380CC4-5D6E-409C-BE32-E72D297353CC}">
              <c16:uniqueId val="{00000004-8F5F-2E4E-A521-ABFCD162B20C}"/>
            </c:ext>
          </c:extLst>
        </c:ser>
        <c:dLbls>
          <c:showLegendKey val="0"/>
          <c:showVal val="0"/>
          <c:showCatName val="0"/>
          <c:showSerName val="0"/>
          <c:showPercent val="0"/>
          <c:showBubbleSize val="0"/>
        </c:dLbls>
        <c:gapWidth val="166"/>
        <c:overlap val="-10"/>
        <c:axId val="930491152"/>
        <c:axId val="930494512"/>
      </c:barChart>
      <c:catAx>
        <c:axId val="930491152"/>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lang="en-US" altLang="zh-CN" sz="1197" b="0" i="0" u="none" strike="noStrike" kern="1200" baseline="0">
                <a:solidFill>
                  <a:schemeClr val="tx1">
                    <a:lumMod val="65000"/>
                    <a:lumOff val="35000"/>
                  </a:schemeClr>
                </a:solidFill>
                <a:latin typeface="+mn-ea"/>
                <a:ea typeface="+mn-ea"/>
                <a:cs typeface="+mn-cs"/>
              </a:defRPr>
            </a:pPr>
            <a:endParaRPr lang="zh-CN"/>
          </a:p>
        </c:txPr>
        <c:crossAx val="930494512"/>
        <c:crosses val="autoZero"/>
        <c:auto val="1"/>
        <c:lblAlgn val="ctr"/>
        <c:lblOffset val="100"/>
        <c:noMultiLvlLbl val="0"/>
      </c:catAx>
      <c:valAx>
        <c:axId val="930494512"/>
        <c:scaling>
          <c:orientation val="minMax"/>
        </c:scaling>
        <c:delete val="0"/>
        <c:axPos val="l"/>
        <c:title>
          <c:tx>
            <c:rich>
              <a:bodyPr rot="-5400000" spcFirstLastPara="1" vertOverflow="ellipsis" vert="horz" wrap="square" anchor="ctr" anchorCtr="1"/>
              <a:lstStyle/>
              <a:p>
                <a:pPr>
                  <a:defRPr lang="en-US" altLang="zh-CN" sz="1200" b="0" i="0" u="none" strike="noStrike" kern="1200" baseline="0">
                    <a:solidFill>
                      <a:schemeClr val="tx1">
                        <a:lumMod val="50000"/>
                        <a:lumOff val="50000"/>
                      </a:schemeClr>
                    </a:solidFill>
                    <a:latin typeface="Microsoft YaHei" panose="020B0503020204020204" pitchFamily="34" charset="-122"/>
                    <a:ea typeface="Microsoft YaHei" panose="020B0503020204020204" pitchFamily="34" charset="-122"/>
                    <a:cs typeface="+mn-cs"/>
                  </a:defRPr>
                </a:pPr>
                <a:r>
                  <a:rPr lang="zh-CN" sz="1200" b="0" dirty="0">
                    <a:solidFill>
                      <a:schemeClr val="tx1">
                        <a:lumMod val="50000"/>
                        <a:lumOff val="50000"/>
                      </a:schemeClr>
                    </a:solidFill>
                    <a:latin typeface="Microsoft YaHei" panose="020B0503020204020204" pitchFamily="34" charset="-122"/>
                    <a:ea typeface="Microsoft YaHei" panose="020B0503020204020204" pitchFamily="34" charset="-122"/>
                  </a:rPr>
                  <a:t>耐药发生率</a:t>
                </a:r>
                <a:r>
                  <a:rPr lang="en-US" sz="1200" b="0" dirty="0">
                    <a:solidFill>
                      <a:schemeClr val="tx1">
                        <a:lumMod val="50000"/>
                        <a:lumOff val="50000"/>
                      </a:schemeClr>
                    </a:solidFill>
                    <a:latin typeface="Microsoft YaHei" panose="020B0503020204020204" pitchFamily="34" charset="-122"/>
                    <a:ea typeface="Microsoft YaHei" panose="020B0503020204020204" pitchFamily="34" charset="-122"/>
                  </a:rPr>
                  <a:t>(%)</a:t>
                </a:r>
                <a:endParaRPr lang="zh-CN" sz="1200" b="0" dirty="0">
                  <a:solidFill>
                    <a:schemeClr val="tx1">
                      <a:lumMod val="50000"/>
                      <a:lumOff val="50000"/>
                    </a:schemeClr>
                  </a:solidFill>
                  <a:latin typeface="Microsoft YaHei" panose="020B0503020204020204" pitchFamily="34" charset="-122"/>
                  <a:ea typeface="Microsoft YaHei" panose="020B0503020204020204" pitchFamily="34" charset="-122"/>
                </a:endParaRPr>
              </a:p>
            </c:rich>
          </c:tx>
          <c:layout>
            <c:manualLayout>
              <c:xMode val="edge"/>
              <c:yMode val="edge"/>
              <c:x val="2.9216496658459371E-3"/>
              <c:y val="0.28328518225031352"/>
            </c:manualLayout>
          </c:layout>
          <c:overlay val="0"/>
          <c:spPr>
            <a:noFill/>
            <a:ln>
              <a:noFill/>
            </a:ln>
            <a:effectLst/>
          </c:spPr>
          <c:txPr>
            <a:bodyPr rot="-5400000" spcFirstLastPara="1" vertOverflow="ellipsis" vert="horz" wrap="square" anchor="ctr" anchorCtr="1"/>
            <a:lstStyle/>
            <a:p>
              <a:pPr>
                <a:defRPr lang="en-US" altLang="zh-CN" sz="1200" b="0" i="0" u="none" strike="noStrike" kern="1200" baseline="0">
                  <a:solidFill>
                    <a:schemeClr val="tx1">
                      <a:lumMod val="50000"/>
                      <a:lumOff val="50000"/>
                    </a:schemeClr>
                  </a:solidFill>
                  <a:latin typeface="Microsoft YaHei" panose="020B0503020204020204" pitchFamily="34" charset="-122"/>
                  <a:ea typeface="Microsoft YaHei" panose="020B0503020204020204" pitchFamily="34" charset="-122"/>
                  <a:cs typeface="+mn-cs"/>
                </a:defRPr>
              </a:pPr>
              <a:endParaRPr lang="zh-CN"/>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altLang="zh-CN" sz="1197" b="0" i="0" u="none" strike="noStrike" kern="1200" baseline="0">
                <a:solidFill>
                  <a:schemeClr val="tx1">
                    <a:lumMod val="65000"/>
                    <a:lumOff val="35000"/>
                  </a:schemeClr>
                </a:solidFill>
                <a:latin typeface="Arial" panose="020B0604020202020204" pitchFamily="34" charset="0"/>
                <a:ea typeface="Microsoft YaHei" panose="020B0503020204020204" pitchFamily="34" charset="-122"/>
                <a:cs typeface="Arial" panose="020B0604020202020204" pitchFamily="34" charset="0"/>
              </a:defRPr>
            </a:pPr>
            <a:endParaRPr lang="zh-CN"/>
          </a:p>
        </c:txPr>
        <c:crossAx val="930491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87348311100828"/>
          <c:y val="0.15892330667570664"/>
          <c:w val="0.75418032410041824"/>
          <c:h val="0.68724639300224455"/>
        </c:manualLayout>
      </c:layout>
      <c:barChart>
        <c:barDir val="col"/>
        <c:grouping val="clustered"/>
        <c:varyColors val="0"/>
        <c:ser>
          <c:idx val="0"/>
          <c:order val="0"/>
          <c:tx>
            <c:strRef>
              <c:f>Sheet1!$B$1</c:f>
              <c:strCache>
                <c:ptCount val="1"/>
                <c:pt idx="0">
                  <c:v>列1</c:v>
                </c:pt>
              </c:strCache>
            </c:strRef>
          </c:tx>
          <c:spPr>
            <a:solidFill>
              <a:srgbClr val="02857D"/>
            </a:solidFill>
            <a:ln>
              <a:noFill/>
            </a:ln>
            <a:effectLst/>
          </c:spPr>
          <c:invertIfNegative val="0"/>
          <c:dPt>
            <c:idx val="0"/>
            <c:invertIfNegative val="0"/>
            <c:bubble3D val="0"/>
            <c:spPr>
              <a:solidFill>
                <a:srgbClr val="66840B"/>
              </a:solidFill>
              <a:ln>
                <a:noFill/>
              </a:ln>
              <a:effectLst/>
            </c:spPr>
            <c:extLst>
              <c:ext xmlns:c16="http://schemas.microsoft.com/office/drawing/2014/chart" uri="{C3380CC4-5D6E-409C-BE32-E72D297353CC}">
                <c16:uniqueId val="{00000001-A73E-EC49-87A1-D7064C95E64F}"/>
              </c:ext>
            </c:extLst>
          </c:dPt>
          <c:dPt>
            <c:idx val="1"/>
            <c:invertIfNegative val="0"/>
            <c:bubble3D val="0"/>
            <c:spPr>
              <a:solidFill>
                <a:srgbClr val="02857D"/>
              </a:solidFill>
              <a:ln>
                <a:noFill/>
              </a:ln>
              <a:effectLst/>
            </c:spPr>
            <c:extLst>
              <c:ext xmlns:c16="http://schemas.microsoft.com/office/drawing/2014/chart" uri="{C3380CC4-5D6E-409C-BE32-E72D297353CC}">
                <c16:uniqueId val="{00000003-A73E-EC49-87A1-D7064C95E64F}"/>
              </c:ext>
            </c:extLst>
          </c:dPt>
          <c:dLbls>
            <c:dLbl>
              <c:idx val="0"/>
              <c:spPr>
                <a:noFill/>
                <a:ln>
                  <a:noFill/>
                </a:ln>
                <a:effectLst/>
              </c:spPr>
              <c:txPr>
                <a:bodyPr rot="0" spcFirstLastPara="1" vertOverflow="ellipsis" vert="horz" wrap="square" anchor="ctr" anchorCtr="1"/>
                <a:lstStyle/>
                <a:p>
                  <a:pPr>
                    <a:defRPr lang="en-US" altLang="zh-CN" sz="1300" b="1" i="0" u="none" strike="noStrike" kern="1200" baseline="0">
                      <a:solidFill>
                        <a:srgbClr val="66840B"/>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extLst>
                <c:ext xmlns:c16="http://schemas.microsoft.com/office/drawing/2014/chart" uri="{C3380CC4-5D6E-409C-BE32-E72D297353CC}">
                  <c16:uniqueId val="{00000001-A73E-EC49-87A1-D7064C95E64F}"/>
                </c:ext>
              </c:extLst>
            </c:dLbl>
            <c:dLbl>
              <c:idx val="1"/>
              <c:spPr>
                <a:noFill/>
                <a:ln>
                  <a:noFill/>
                </a:ln>
                <a:effectLst/>
              </c:spPr>
              <c:txPr>
                <a:bodyPr rot="0" spcFirstLastPara="1" vertOverflow="ellipsis" vert="horz" wrap="square" anchor="ctr" anchorCtr="1"/>
                <a:lstStyle/>
                <a:p>
                  <a:pPr>
                    <a:defRPr lang="en-US" altLang="zh-CN" sz="1300" b="1" i="0" u="none" strike="noStrike" kern="1200" baseline="0">
                      <a:solidFill>
                        <a:srgbClr val="02857D"/>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extLst>
                <c:ext xmlns:c16="http://schemas.microsoft.com/office/drawing/2014/chart" uri="{C3380CC4-5D6E-409C-BE32-E72D297353CC}">
                  <c16:uniqueId val="{00000003-A73E-EC49-87A1-D7064C95E64F}"/>
                </c:ext>
              </c:extLst>
            </c:dLbl>
            <c:spPr>
              <a:noFill/>
              <a:ln>
                <a:noFill/>
              </a:ln>
              <a:effectLst/>
            </c:spPr>
            <c:txPr>
              <a:bodyPr rot="0" spcFirstLastPara="1" vertOverflow="ellipsis" vert="horz" wrap="square" anchor="ctr" anchorCtr="1"/>
              <a:lstStyle/>
              <a:p>
                <a:pPr>
                  <a:defRPr lang="en-US" altLang="zh-CN" sz="13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头孢他啶-阿维巴坦</c:v>
                </c:pt>
                <c:pt idx="1">
                  <c:v>头孢洛生-他唑巴坦</c:v>
                </c:pt>
              </c:strCache>
            </c:strRef>
          </c:cat>
          <c:val>
            <c:numRef>
              <c:f>Sheet1!$B$2:$B$3</c:f>
              <c:numCache>
                <c:formatCode>0%</c:formatCode>
                <c:ptCount val="2"/>
                <c:pt idx="0">
                  <c:v>0.4</c:v>
                </c:pt>
                <c:pt idx="1">
                  <c:v>0.1</c:v>
                </c:pt>
              </c:numCache>
            </c:numRef>
          </c:val>
          <c:extLst>
            <c:ext xmlns:c16="http://schemas.microsoft.com/office/drawing/2014/chart" uri="{C3380CC4-5D6E-409C-BE32-E72D297353CC}">
              <c16:uniqueId val="{00000004-A73E-EC49-87A1-D7064C95E64F}"/>
            </c:ext>
          </c:extLst>
        </c:ser>
        <c:dLbls>
          <c:showLegendKey val="0"/>
          <c:showVal val="0"/>
          <c:showCatName val="0"/>
          <c:showSerName val="0"/>
          <c:showPercent val="0"/>
          <c:showBubbleSize val="0"/>
        </c:dLbls>
        <c:gapWidth val="166"/>
        <c:overlap val="-10"/>
        <c:axId val="930491152"/>
        <c:axId val="930494512"/>
      </c:barChart>
      <c:catAx>
        <c:axId val="930491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197" b="0" i="0" u="none" strike="noStrike" kern="1200" baseline="0">
                <a:solidFill>
                  <a:schemeClr val="tx1">
                    <a:lumMod val="65000"/>
                    <a:lumOff val="35000"/>
                  </a:schemeClr>
                </a:solidFill>
                <a:latin typeface="+mn-ea"/>
                <a:ea typeface="+mn-ea"/>
                <a:cs typeface="+mn-cs"/>
              </a:defRPr>
            </a:pPr>
            <a:endParaRPr lang="zh-CN"/>
          </a:p>
        </c:txPr>
        <c:crossAx val="930494512"/>
        <c:crosses val="autoZero"/>
        <c:auto val="1"/>
        <c:lblAlgn val="ctr"/>
        <c:lblOffset val="100"/>
        <c:noMultiLvlLbl val="0"/>
      </c:catAx>
      <c:valAx>
        <c:axId val="930494512"/>
        <c:scaling>
          <c:orientation val="minMax"/>
        </c:scaling>
        <c:delete val="0"/>
        <c:axPos val="l"/>
        <c:title>
          <c:tx>
            <c:rich>
              <a:bodyPr rot="-5400000" spcFirstLastPara="1" vertOverflow="ellipsis" vert="horz" wrap="square" anchor="ctr" anchorCtr="1"/>
              <a:lstStyle/>
              <a:p>
                <a:pPr>
                  <a:defRPr lang="en-US" altLang="zh-CN" sz="1200" b="0" i="0" u="none" strike="noStrike" kern="1200" baseline="0">
                    <a:solidFill>
                      <a:schemeClr val="tx1">
                        <a:lumMod val="50000"/>
                        <a:lumOff val="50000"/>
                      </a:schemeClr>
                    </a:solidFill>
                    <a:latin typeface="Microsoft YaHei" panose="020B0503020204020204" pitchFamily="34" charset="-122"/>
                    <a:ea typeface="Microsoft YaHei" panose="020B0503020204020204" pitchFamily="34" charset="-122"/>
                    <a:cs typeface="+mn-cs"/>
                  </a:defRPr>
                </a:pPr>
                <a:r>
                  <a:rPr lang="zh-CN" sz="1200" b="0" dirty="0">
                    <a:solidFill>
                      <a:schemeClr val="tx1">
                        <a:lumMod val="50000"/>
                        <a:lumOff val="50000"/>
                      </a:schemeClr>
                    </a:solidFill>
                    <a:latin typeface="Microsoft YaHei" panose="020B0503020204020204" pitchFamily="34" charset="-122"/>
                    <a:ea typeface="Microsoft YaHei" panose="020B0503020204020204" pitchFamily="34" charset="-122"/>
                  </a:rPr>
                  <a:t>耐药发生率</a:t>
                </a:r>
                <a:r>
                  <a:rPr lang="en-US" sz="1200" b="0" dirty="0">
                    <a:solidFill>
                      <a:schemeClr val="tx1">
                        <a:lumMod val="50000"/>
                        <a:lumOff val="50000"/>
                      </a:schemeClr>
                    </a:solidFill>
                    <a:latin typeface="Microsoft YaHei" panose="020B0503020204020204" pitchFamily="34" charset="-122"/>
                    <a:ea typeface="Microsoft YaHei" panose="020B0503020204020204" pitchFamily="34" charset="-122"/>
                  </a:rPr>
                  <a:t>(%)</a:t>
                </a:r>
                <a:endParaRPr lang="zh-CN" sz="1200" b="0" dirty="0">
                  <a:solidFill>
                    <a:schemeClr val="tx1">
                      <a:lumMod val="50000"/>
                      <a:lumOff val="50000"/>
                    </a:schemeClr>
                  </a:solidFill>
                  <a:latin typeface="Microsoft YaHei" panose="020B0503020204020204" pitchFamily="34" charset="-122"/>
                  <a:ea typeface="Microsoft YaHei" panose="020B0503020204020204" pitchFamily="34" charset="-122"/>
                </a:endParaRPr>
              </a:p>
            </c:rich>
          </c:tx>
          <c:layout>
            <c:manualLayout>
              <c:xMode val="edge"/>
              <c:yMode val="edge"/>
              <c:x val="4.2160865413385928E-2"/>
              <c:y val="0.24868805714338879"/>
            </c:manualLayout>
          </c:layout>
          <c:overlay val="0"/>
          <c:spPr>
            <a:noFill/>
            <a:ln>
              <a:noFill/>
            </a:ln>
            <a:effectLst/>
          </c:spPr>
          <c:txPr>
            <a:bodyPr rot="-5400000" spcFirstLastPara="1" vertOverflow="ellipsis" vert="horz" wrap="square" anchor="ctr" anchorCtr="1"/>
            <a:lstStyle/>
            <a:p>
              <a:pPr>
                <a:defRPr lang="en-US" altLang="zh-CN" sz="1200" b="0" i="0" u="none" strike="noStrike" kern="1200" baseline="0">
                  <a:solidFill>
                    <a:schemeClr val="tx1">
                      <a:lumMod val="50000"/>
                      <a:lumOff val="50000"/>
                    </a:schemeClr>
                  </a:solidFill>
                  <a:latin typeface="Microsoft YaHei" panose="020B0503020204020204" pitchFamily="34" charset="-122"/>
                  <a:ea typeface="Microsoft YaHei" panose="020B0503020204020204" pitchFamily="34" charset="-122"/>
                  <a:cs typeface="+mn-cs"/>
                </a:defRPr>
              </a:pPr>
              <a:endParaRPr lang="zh-CN"/>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zh-CN" sz="1197" b="0" i="0" u="none" strike="noStrike" kern="1200" baseline="0">
                <a:solidFill>
                  <a:schemeClr val="tx1">
                    <a:lumMod val="65000"/>
                    <a:lumOff val="35000"/>
                  </a:schemeClr>
                </a:solidFill>
                <a:latin typeface="Arial" panose="020B0604020202020204" pitchFamily="34" charset="0"/>
                <a:ea typeface="Microsoft YaHei" panose="020B0503020204020204" pitchFamily="34" charset="-122"/>
                <a:cs typeface="Arial" panose="020B0604020202020204" pitchFamily="34" charset="0"/>
              </a:defRPr>
            </a:pPr>
            <a:endParaRPr lang="zh-CN"/>
          </a:p>
        </c:txPr>
        <c:crossAx val="930491152"/>
        <c:crosses val="autoZero"/>
        <c:crossBetween val="between"/>
        <c:majorUnit val="0.1"/>
      </c:valAx>
      <c:spPr>
        <a:noFill/>
        <a:ln>
          <a:noFill/>
        </a:ln>
        <a:effectLst/>
      </c:spPr>
    </c:plotArea>
    <c:legend>
      <c:legendPos val="t"/>
      <c:legendEntry>
        <c:idx val="0"/>
        <c:txPr>
          <a:bodyPr rot="0" spcFirstLastPara="1" vertOverflow="ellipsis" vert="horz" wrap="square" anchor="ctr" anchorCtr="1"/>
          <a:lstStyle/>
          <a:p>
            <a:pPr>
              <a:defRPr lang="en-US" altLang="zh-CN" sz="1197" b="1" i="0" u="none" strike="noStrike" kern="1200" baseline="0">
                <a:solidFill>
                  <a:srgbClr val="66840B"/>
                </a:solidFill>
                <a:latin typeface="Microsoft YaHei" panose="020B0503020204020204" pitchFamily="34" charset="-122"/>
                <a:ea typeface="Microsoft YaHei" panose="020B0503020204020204" pitchFamily="34" charset="-122"/>
                <a:cs typeface="+mn-cs"/>
              </a:defRPr>
            </a:pPr>
            <a:endParaRPr lang="zh-CN"/>
          </a:p>
        </c:txPr>
      </c:legendEntry>
      <c:legendEntry>
        <c:idx val="1"/>
        <c:txPr>
          <a:bodyPr rot="0" spcFirstLastPara="1" vertOverflow="ellipsis" vert="horz" wrap="square" anchor="ctr" anchorCtr="1"/>
          <a:lstStyle/>
          <a:p>
            <a:pPr>
              <a:defRPr lang="en-US" altLang="zh-CN" sz="1197" b="1" i="0" u="none" strike="noStrike" kern="1200" baseline="0">
                <a:solidFill>
                  <a:srgbClr val="00857C"/>
                </a:solidFill>
                <a:latin typeface="Microsoft YaHei" panose="020B0503020204020204" pitchFamily="34" charset="-122"/>
                <a:ea typeface="Microsoft YaHei" panose="020B0503020204020204" pitchFamily="34" charset="-122"/>
                <a:cs typeface="+mn-cs"/>
              </a:defRPr>
            </a:pPr>
            <a:endParaRPr lang="zh-CN"/>
          </a:p>
        </c:txPr>
      </c:legendEntry>
      <c:layout>
        <c:manualLayout>
          <c:xMode val="edge"/>
          <c:yMode val="edge"/>
          <c:x val="4.5718657316105742E-2"/>
          <c:y val="1.6307893020221786E-2"/>
          <c:w val="0.60392110164365864"/>
          <c:h val="8.8233726777303526E-2"/>
        </c:manualLayout>
      </c:layout>
      <c:overlay val="0"/>
      <c:spPr>
        <a:noFill/>
        <a:ln>
          <a:noFill/>
        </a:ln>
        <a:effectLst/>
      </c:spPr>
      <c:txPr>
        <a:bodyPr rot="0" spcFirstLastPara="1" vertOverflow="ellipsis" vert="horz" wrap="square" anchor="ctr" anchorCtr="1"/>
        <a:lstStyle/>
        <a:p>
          <a:pPr>
            <a:defRPr lang="en-US" altLang="zh-CN" sz="1197" b="0" i="0" u="none" strike="noStrike" kern="1200" baseline="0">
              <a:solidFill>
                <a:srgbClr val="544FE4"/>
              </a:solidFill>
              <a:latin typeface="Microsoft YaHei" panose="020B0503020204020204" pitchFamily="34" charset="-122"/>
              <a:ea typeface="Microsoft YaHei"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9EE90-2EF9-4D10-892C-1BF113CA15DB}" type="datetimeFigureOut">
              <a:rPr lang="en-US" smtClean="0"/>
              <a:t>7/19/2025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04273-52D5-4695-8B6B-4E0B6ADA6E4B}" type="slidenum">
              <a:rPr lang="en-US" smtClean="0"/>
              <a:t>‹#›</a:t>
            </a:fld>
            <a:endParaRPr lang="en-US"/>
          </a:p>
        </p:txBody>
      </p:sp>
    </p:spTree>
    <p:extLst>
      <p:ext uri="{BB962C8B-B14F-4D97-AF65-F5344CB8AC3E}">
        <p14:creationId xmlns:p14="http://schemas.microsoft.com/office/powerpoint/2010/main" val="323400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4B04273-52D5-4695-8B6B-4E0B6ADA6E4B}" type="slidenum">
              <a:rPr lang="en-US" smtClean="0"/>
              <a:t>4</a:t>
            </a:fld>
            <a:endParaRPr lang="en-US"/>
          </a:p>
        </p:txBody>
      </p:sp>
    </p:spTree>
    <p:extLst>
      <p:ext uri="{BB962C8B-B14F-4D97-AF65-F5344CB8AC3E}">
        <p14:creationId xmlns:p14="http://schemas.microsoft.com/office/powerpoint/2010/main" val="138679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4B04273-52D5-4695-8B6B-4E0B6ADA6E4B}" type="slidenum">
              <a:rPr lang="en-US" smtClean="0"/>
              <a:t>6</a:t>
            </a:fld>
            <a:endParaRPr lang="en-US"/>
          </a:p>
        </p:txBody>
      </p:sp>
    </p:spTree>
    <p:extLst>
      <p:ext uri="{BB962C8B-B14F-4D97-AF65-F5344CB8AC3E}">
        <p14:creationId xmlns:p14="http://schemas.microsoft.com/office/powerpoint/2010/main" val="792702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825" y="1228725"/>
            <a:ext cx="11439144" cy="2200275"/>
          </a:xfrm>
        </p:spPr>
        <p:txBody>
          <a:bodyPr anchor="b"/>
          <a:lstStyle>
            <a:lvl1pPr algn="l">
              <a:defRPr sz="4250"/>
            </a:lvl1pPr>
          </a:lstStyle>
          <a:p>
            <a:r>
              <a:rPr lang="en-US"/>
              <a:t>Click to edit Master title style</a:t>
            </a:r>
            <a:endParaRPr lang="en-US" dirty="0"/>
          </a:p>
        </p:txBody>
      </p:sp>
      <p:sp>
        <p:nvSpPr>
          <p:cNvPr id="3" name="Subtitle 2"/>
          <p:cNvSpPr>
            <a:spLocks noGrp="1"/>
          </p:cNvSpPr>
          <p:nvPr>
            <p:ph type="subTitle" idx="1" hasCustomPrompt="1"/>
          </p:nvPr>
        </p:nvSpPr>
        <p:spPr>
          <a:xfrm>
            <a:off x="377825" y="3682800"/>
            <a:ext cx="11439144" cy="2200275"/>
          </a:xfrm>
          <a:prstGeom prst="rect">
            <a:avLst/>
          </a:prstGeom>
        </p:spPr>
        <p:txBody>
          <a:bodyPr/>
          <a:lstStyle>
            <a:lvl1pPr marL="0" indent="0" algn="l">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ext Placeholder 8">
            <a:extLst>
              <a:ext uri="{FF2B5EF4-FFF2-40B4-BE49-F238E27FC236}">
                <a16:creationId xmlns:a16="http://schemas.microsoft.com/office/drawing/2014/main" id="{859BCDAA-3E86-4330-AE34-33DA3205BC85}"/>
              </a:ext>
            </a:extLst>
          </p:cNvPr>
          <p:cNvSpPr>
            <a:spLocks noGrp="1"/>
          </p:cNvSpPr>
          <p:nvPr>
            <p:ph type="body" sz="quarter" idx="10" hasCustomPrompt="1"/>
          </p:nvPr>
        </p:nvSpPr>
        <p:spPr>
          <a:xfrm>
            <a:off x="377825" y="6174001"/>
            <a:ext cx="3607594" cy="2522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(day/month/year)</a:t>
            </a:r>
          </a:p>
        </p:txBody>
      </p:sp>
      <p:sp>
        <p:nvSpPr>
          <p:cNvPr id="8" name="Footer Placeholder 7">
            <a:extLst>
              <a:ext uri="{FF2B5EF4-FFF2-40B4-BE49-F238E27FC236}">
                <a16:creationId xmlns:a16="http://schemas.microsoft.com/office/drawing/2014/main" id="{2A2A630D-D2A2-A24D-9003-1BEE64F923A3}"/>
              </a:ext>
            </a:extLst>
          </p:cNvPr>
          <p:cNvSpPr>
            <a:spLocks noGrp="1"/>
          </p:cNvSpPr>
          <p:nvPr>
            <p:ph type="ftr" sz="quarter" idx="12"/>
          </p:nvPr>
        </p:nvSpPr>
        <p:spPr/>
        <p:txBody>
          <a:bodyPr/>
          <a:lstStyle/>
          <a:p>
            <a:endParaRPr lang="en-GB" dirty="0"/>
          </a:p>
        </p:txBody>
      </p:sp>
      <p:pic>
        <p:nvPicPr>
          <p:cNvPr id="11" name="Picture 10" descr="Logo&#10;&#10;Description automatically generated">
            <a:extLst>
              <a:ext uri="{FF2B5EF4-FFF2-40B4-BE49-F238E27FC236}">
                <a16:creationId xmlns:a16="http://schemas.microsoft.com/office/drawing/2014/main" id="{5C00341E-3399-2E43-AEEF-D4DCFCF18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64" y="140335"/>
            <a:ext cx="1730011" cy="941832"/>
          </a:xfrm>
          <a:prstGeom prst="rect">
            <a:avLst/>
          </a:prstGeom>
        </p:spPr>
      </p:pic>
    </p:spTree>
    <p:extLst>
      <p:ext uri="{BB962C8B-B14F-4D97-AF65-F5344CB8AC3E}">
        <p14:creationId xmlns:p14="http://schemas.microsoft.com/office/powerpoint/2010/main" val="16411173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Content Til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80BA-CC8A-4013-9EA0-65BE6D1C6B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E5952D-165E-4422-B6F7-2DAF938002CF}"/>
              </a:ext>
            </a:extLst>
          </p:cNvPr>
          <p:cNvSpPr>
            <a:spLocks noGrp="1"/>
          </p:cNvSpPr>
          <p:nvPr>
            <p:ph type="dt" sz="half" idx="10"/>
          </p:nvPr>
        </p:nvSpPr>
        <p:spPr/>
        <p:txBody>
          <a:bodyPr/>
          <a:lstStyle/>
          <a:p>
            <a:fld id="{93F15A63-0F3E-7541-989F-B6BB8268B701}" type="datetime4">
              <a:rPr lang="en-US" smtClean="0"/>
              <a:t>July 19, 2025</a:t>
            </a:fld>
            <a:endParaRPr lang="en-GB"/>
          </a:p>
        </p:txBody>
      </p:sp>
      <p:sp>
        <p:nvSpPr>
          <p:cNvPr id="4" name="Footer Placeholder 3">
            <a:extLst>
              <a:ext uri="{FF2B5EF4-FFF2-40B4-BE49-F238E27FC236}">
                <a16:creationId xmlns:a16="http://schemas.microsoft.com/office/drawing/2014/main" id="{C208CF89-19F1-4619-8CFD-0159853672F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54262D2-A268-4FAE-B4EE-0E28085AFB82}"/>
              </a:ext>
            </a:extLst>
          </p:cNvPr>
          <p:cNvSpPr>
            <a:spLocks noGrp="1"/>
          </p:cNvSpPr>
          <p:nvPr>
            <p:ph type="sldNum" sz="quarter" idx="12"/>
          </p:nvPr>
        </p:nvSpPr>
        <p:spPr/>
        <p:txBody>
          <a:bodyPr/>
          <a:lstStyle/>
          <a:p>
            <a:fld id="{29CC380D-5F44-41E8-971E-CDD19ED6F8E3}" type="slidenum">
              <a:rPr lang="en-GB" smtClean="0"/>
              <a:pPr/>
              <a:t>‹#›</a:t>
            </a:fld>
            <a:endParaRPr lang="en-GB"/>
          </a:p>
        </p:txBody>
      </p:sp>
      <p:sp>
        <p:nvSpPr>
          <p:cNvPr id="7" name="Text Placeholder 6">
            <a:extLst>
              <a:ext uri="{FF2B5EF4-FFF2-40B4-BE49-F238E27FC236}">
                <a16:creationId xmlns:a16="http://schemas.microsoft.com/office/drawing/2014/main" id="{A3A7D77E-10EA-40B5-8684-ECAAEB1099ED}"/>
              </a:ext>
            </a:extLst>
          </p:cNvPr>
          <p:cNvSpPr>
            <a:spLocks noGrp="1"/>
          </p:cNvSpPr>
          <p:nvPr>
            <p:ph type="body" sz="quarter" idx="13"/>
          </p:nvPr>
        </p:nvSpPr>
        <p:spPr>
          <a:xfrm>
            <a:off x="377825" y="1925637"/>
            <a:ext cx="5488744" cy="1869979"/>
          </a:xfrm>
          <a:prstGeom prst="rect">
            <a:avLst/>
          </a:prstGeom>
        </p:spPr>
        <p:txBody>
          <a:bodyPr vert="horz" lIns="0" tIns="0" rIns="0" bIns="0" rtlCol="0" anchor="t">
            <a:noAutofit/>
          </a:bodyPr>
          <a:lstStyle>
            <a:lvl1pPr>
              <a:defRPr lang="en-US" dirty="0"/>
            </a:lvl1pPr>
            <a:lvl2pPr>
              <a:defRPr lang="en-US" dirty="0"/>
            </a:lvl2pPr>
            <a:lvl3pPr>
              <a:defRPr lang="en-US" dirty="0"/>
            </a:lvl3pPr>
            <a:lvl4pPr>
              <a:defRPr lang="en-US" dirty="0"/>
            </a:lvl4pPr>
            <a:lvl5pPr>
              <a:defRPr lang="en-GB" dirty="0"/>
            </a:lvl5pPr>
          </a:lstStyle>
          <a:p>
            <a:pPr lvl="0">
              <a:spcBef>
                <a:spcPts val="0"/>
              </a:spcBef>
              <a:spcAft>
                <a:spcPts val="1600"/>
              </a:spcAft>
            </a:pPr>
            <a:r>
              <a:rPr lang="en-US"/>
              <a:t>Click to edit Master text styles</a:t>
            </a:r>
          </a:p>
          <a:p>
            <a:pPr lvl="1">
              <a:spcBef>
                <a:spcPts val="0"/>
              </a:spcBef>
              <a:spcAft>
                <a:spcPts val="1600"/>
              </a:spcAft>
            </a:pPr>
            <a:r>
              <a:rPr lang="en-US"/>
              <a:t>Second level</a:t>
            </a:r>
          </a:p>
          <a:p>
            <a:pPr lvl="2">
              <a:spcBef>
                <a:spcPts val="0"/>
              </a:spcBef>
              <a:spcAft>
                <a:spcPts val="1600"/>
              </a:spcAft>
            </a:pPr>
            <a:r>
              <a:rPr lang="en-US"/>
              <a:t>Third level</a:t>
            </a:r>
          </a:p>
          <a:p>
            <a:pPr lvl="3">
              <a:spcBef>
                <a:spcPts val="0"/>
              </a:spcBef>
              <a:spcAft>
                <a:spcPts val="1600"/>
              </a:spcAft>
            </a:pPr>
            <a:r>
              <a:rPr lang="en-US"/>
              <a:t>Fourth level</a:t>
            </a:r>
          </a:p>
          <a:p>
            <a:pPr lvl="4">
              <a:spcBef>
                <a:spcPts val="0"/>
              </a:spcBef>
              <a:spcAft>
                <a:spcPts val="1600"/>
              </a:spcAft>
            </a:pPr>
            <a:r>
              <a:rPr lang="en-US"/>
              <a:t>Fifth level</a:t>
            </a:r>
            <a:endParaRPr lang="en-GB" dirty="0"/>
          </a:p>
        </p:txBody>
      </p:sp>
      <p:cxnSp>
        <p:nvCxnSpPr>
          <p:cNvPr id="8" name="Straight Connector 7">
            <a:extLst>
              <a:ext uri="{FF2B5EF4-FFF2-40B4-BE49-F238E27FC236}">
                <a16:creationId xmlns:a16="http://schemas.microsoft.com/office/drawing/2014/main" id="{A3B90707-AB72-4BDF-AD03-5CEFF13586D8}"/>
              </a:ext>
            </a:extLst>
          </p:cNvPr>
          <p:cNvCxnSpPr>
            <a:cxnSpLocks/>
          </p:cNvCxnSpPr>
          <p:nvPr/>
        </p:nvCxnSpPr>
        <p:spPr>
          <a:xfrm>
            <a:off x="6096000" y="1925638"/>
            <a:ext cx="0" cy="4456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EA5DCD-04DC-4410-9C6C-9AFCE3FEC069}"/>
              </a:ext>
            </a:extLst>
          </p:cNvPr>
          <p:cNvCxnSpPr>
            <a:cxnSpLocks/>
          </p:cNvCxnSpPr>
          <p:nvPr/>
        </p:nvCxnSpPr>
        <p:spPr>
          <a:xfrm>
            <a:off x="6325431" y="4153694"/>
            <a:ext cx="54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8F22CA-E663-4B76-9B81-CB354FFB6727}"/>
              </a:ext>
            </a:extLst>
          </p:cNvPr>
          <p:cNvCxnSpPr>
            <a:cxnSpLocks/>
          </p:cNvCxnSpPr>
          <p:nvPr/>
        </p:nvCxnSpPr>
        <p:spPr>
          <a:xfrm>
            <a:off x="377824" y="4153694"/>
            <a:ext cx="54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8E28A2BE-C86F-4838-BC49-91E5E5418EBA}"/>
              </a:ext>
            </a:extLst>
          </p:cNvPr>
          <p:cNvSpPr>
            <a:spLocks noGrp="1"/>
          </p:cNvSpPr>
          <p:nvPr>
            <p:ph type="body" sz="quarter" idx="14"/>
          </p:nvPr>
        </p:nvSpPr>
        <p:spPr>
          <a:xfrm>
            <a:off x="377825" y="4381945"/>
            <a:ext cx="5488744" cy="1869979"/>
          </a:xfrm>
          <a:prstGeom prst="rect">
            <a:avLst/>
          </a:prstGeom>
        </p:spPr>
        <p:txBody>
          <a:bodyPr vert="horz" lIns="0" tIns="0" rIns="0" bIns="0" rtlCol="0" anchor="t">
            <a:noAutofit/>
          </a:bodyPr>
          <a:lstStyle>
            <a:lvl1pPr>
              <a:defRPr lang="en-US"/>
            </a:lvl1pPr>
            <a:lvl2pPr>
              <a:defRPr lang="en-US"/>
            </a:lvl2pPr>
            <a:lvl3pPr>
              <a:defRPr lang="en-US"/>
            </a:lvl3pPr>
            <a:lvl4pPr>
              <a:defRPr lang="en-US"/>
            </a:lvl4pPr>
            <a:lvl5pPr>
              <a:defRPr lang="en-GB"/>
            </a:lvl5pPr>
          </a:lstStyle>
          <a:p>
            <a:pPr lvl="0">
              <a:spcBef>
                <a:spcPts val="0"/>
              </a:spcBef>
              <a:spcAft>
                <a:spcPts val="1600"/>
              </a:spcAft>
            </a:pPr>
            <a:r>
              <a:rPr lang="en-US"/>
              <a:t>Click to edit Master text styles</a:t>
            </a:r>
          </a:p>
          <a:p>
            <a:pPr lvl="1">
              <a:spcBef>
                <a:spcPts val="0"/>
              </a:spcBef>
              <a:spcAft>
                <a:spcPts val="1600"/>
              </a:spcAft>
            </a:pPr>
            <a:r>
              <a:rPr lang="en-US"/>
              <a:t>Second level</a:t>
            </a:r>
          </a:p>
          <a:p>
            <a:pPr lvl="2">
              <a:spcBef>
                <a:spcPts val="0"/>
              </a:spcBef>
              <a:spcAft>
                <a:spcPts val="1600"/>
              </a:spcAft>
            </a:pPr>
            <a:r>
              <a:rPr lang="en-US"/>
              <a:t>Third level</a:t>
            </a:r>
          </a:p>
          <a:p>
            <a:pPr lvl="3">
              <a:spcBef>
                <a:spcPts val="0"/>
              </a:spcBef>
              <a:spcAft>
                <a:spcPts val="1600"/>
              </a:spcAft>
            </a:pPr>
            <a:r>
              <a:rPr lang="en-US"/>
              <a:t>Fourth level</a:t>
            </a:r>
          </a:p>
          <a:p>
            <a:pPr lvl="4">
              <a:spcBef>
                <a:spcPts val="0"/>
              </a:spcBef>
              <a:spcAft>
                <a:spcPts val="1600"/>
              </a:spcAft>
            </a:pPr>
            <a:r>
              <a:rPr lang="en-US"/>
              <a:t>Fifth level</a:t>
            </a:r>
            <a:endParaRPr lang="en-GB"/>
          </a:p>
        </p:txBody>
      </p:sp>
      <p:sp>
        <p:nvSpPr>
          <p:cNvPr id="14" name="Text Placeholder 6">
            <a:extLst>
              <a:ext uri="{FF2B5EF4-FFF2-40B4-BE49-F238E27FC236}">
                <a16:creationId xmlns:a16="http://schemas.microsoft.com/office/drawing/2014/main" id="{8D42EF75-B0F1-4A74-B0FB-F2AF125C263A}"/>
              </a:ext>
            </a:extLst>
          </p:cNvPr>
          <p:cNvSpPr>
            <a:spLocks noGrp="1"/>
          </p:cNvSpPr>
          <p:nvPr>
            <p:ph type="body" sz="quarter" idx="15"/>
          </p:nvPr>
        </p:nvSpPr>
        <p:spPr>
          <a:xfrm>
            <a:off x="6324177" y="1925638"/>
            <a:ext cx="5488744" cy="1869979"/>
          </a:xfrm>
          <a:prstGeom prst="rect">
            <a:avLst/>
          </a:prstGeom>
        </p:spPr>
        <p:txBody>
          <a:bodyPr vert="horz" lIns="0" tIns="0" rIns="0" bIns="0" rtlCol="0" anchor="t">
            <a:noAutofit/>
          </a:bodyPr>
          <a:lstStyle>
            <a:lvl1pPr>
              <a:defRPr lang="en-US"/>
            </a:lvl1pPr>
            <a:lvl2pPr>
              <a:defRPr lang="en-US"/>
            </a:lvl2pPr>
            <a:lvl3pPr>
              <a:defRPr lang="en-US"/>
            </a:lvl3pPr>
            <a:lvl4pPr>
              <a:defRPr lang="en-US"/>
            </a:lvl4pPr>
            <a:lvl5pPr>
              <a:defRPr lang="en-GB"/>
            </a:lvl5pPr>
          </a:lstStyle>
          <a:p>
            <a:pPr lvl="0">
              <a:spcBef>
                <a:spcPts val="0"/>
              </a:spcBef>
              <a:spcAft>
                <a:spcPts val="1600"/>
              </a:spcAft>
            </a:pPr>
            <a:r>
              <a:rPr lang="en-US"/>
              <a:t>Click to edit Master text styles</a:t>
            </a:r>
          </a:p>
          <a:p>
            <a:pPr lvl="1">
              <a:spcBef>
                <a:spcPts val="0"/>
              </a:spcBef>
              <a:spcAft>
                <a:spcPts val="1600"/>
              </a:spcAft>
            </a:pPr>
            <a:r>
              <a:rPr lang="en-US"/>
              <a:t>Second level</a:t>
            </a:r>
          </a:p>
          <a:p>
            <a:pPr lvl="2">
              <a:spcBef>
                <a:spcPts val="0"/>
              </a:spcBef>
              <a:spcAft>
                <a:spcPts val="1600"/>
              </a:spcAft>
            </a:pPr>
            <a:r>
              <a:rPr lang="en-US"/>
              <a:t>Third level</a:t>
            </a:r>
          </a:p>
          <a:p>
            <a:pPr lvl="3">
              <a:spcBef>
                <a:spcPts val="0"/>
              </a:spcBef>
              <a:spcAft>
                <a:spcPts val="1600"/>
              </a:spcAft>
            </a:pPr>
            <a:r>
              <a:rPr lang="en-US"/>
              <a:t>Fourth level</a:t>
            </a:r>
          </a:p>
          <a:p>
            <a:pPr lvl="4">
              <a:spcBef>
                <a:spcPts val="0"/>
              </a:spcBef>
              <a:spcAft>
                <a:spcPts val="1600"/>
              </a:spcAft>
            </a:pPr>
            <a:r>
              <a:rPr lang="en-US"/>
              <a:t>Fifth level</a:t>
            </a:r>
            <a:endParaRPr lang="en-GB"/>
          </a:p>
        </p:txBody>
      </p:sp>
      <p:sp>
        <p:nvSpPr>
          <p:cNvPr id="15" name="Text Placeholder 6">
            <a:extLst>
              <a:ext uri="{FF2B5EF4-FFF2-40B4-BE49-F238E27FC236}">
                <a16:creationId xmlns:a16="http://schemas.microsoft.com/office/drawing/2014/main" id="{2E0D7A43-F952-4A55-9F18-63C521552284}"/>
              </a:ext>
            </a:extLst>
          </p:cNvPr>
          <p:cNvSpPr>
            <a:spLocks noGrp="1"/>
          </p:cNvSpPr>
          <p:nvPr>
            <p:ph type="body" sz="quarter" idx="16"/>
          </p:nvPr>
        </p:nvSpPr>
        <p:spPr>
          <a:xfrm>
            <a:off x="6324177" y="4381946"/>
            <a:ext cx="5488744" cy="1869979"/>
          </a:xfrm>
          <a:prstGeom prst="rect">
            <a:avLst/>
          </a:prstGeom>
        </p:spPr>
        <p:txBody>
          <a:bodyPr vert="horz" lIns="0" tIns="0" rIns="0" bIns="0" rtlCol="0" anchor="t">
            <a:noAutofit/>
          </a:bodyPr>
          <a:lstStyle>
            <a:lvl1pPr>
              <a:defRPr lang="en-US"/>
            </a:lvl1pPr>
            <a:lvl2pPr>
              <a:defRPr lang="en-US"/>
            </a:lvl2pPr>
            <a:lvl3pPr>
              <a:defRPr lang="en-US"/>
            </a:lvl3pPr>
            <a:lvl4pPr>
              <a:defRPr lang="en-US"/>
            </a:lvl4pPr>
            <a:lvl5pPr>
              <a:defRPr lang="en-GB"/>
            </a:lvl5pPr>
          </a:lstStyle>
          <a:p>
            <a:pPr lvl="0">
              <a:spcBef>
                <a:spcPts val="0"/>
              </a:spcBef>
              <a:spcAft>
                <a:spcPts val="1600"/>
              </a:spcAft>
            </a:pPr>
            <a:r>
              <a:rPr lang="en-US"/>
              <a:t>Click to edit Master text styles</a:t>
            </a:r>
          </a:p>
          <a:p>
            <a:pPr lvl="1">
              <a:spcBef>
                <a:spcPts val="0"/>
              </a:spcBef>
              <a:spcAft>
                <a:spcPts val="1600"/>
              </a:spcAft>
            </a:pPr>
            <a:r>
              <a:rPr lang="en-US"/>
              <a:t>Second level</a:t>
            </a:r>
          </a:p>
          <a:p>
            <a:pPr lvl="2">
              <a:spcBef>
                <a:spcPts val="0"/>
              </a:spcBef>
              <a:spcAft>
                <a:spcPts val="1600"/>
              </a:spcAft>
            </a:pPr>
            <a:r>
              <a:rPr lang="en-US"/>
              <a:t>Third level</a:t>
            </a:r>
          </a:p>
          <a:p>
            <a:pPr lvl="3">
              <a:spcBef>
                <a:spcPts val="0"/>
              </a:spcBef>
              <a:spcAft>
                <a:spcPts val="1600"/>
              </a:spcAft>
            </a:pPr>
            <a:r>
              <a:rPr lang="en-US"/>
              <a:t>Fourth level</a:t>
            </a:r>
          </a:p>
          <a:p>
            <a:pPr lvl="4">
              <a:spcBef>
                <a:spcPts val="0"/>
              </a:spcBef>
              <a:spcAft>
                <a:spcPts val="1600"/>
              </a:spcAft>
            </a:pPr>
            <a:r>
              <a:rPr lang="en-US"/>
              <a:t>Fifth level</a:t>
            </a:r>
            <a:endParaRPr lang="en-GB"/>
          </a:p>
        </p:txBody>
      </p:sp>
    </p:spTree>
    <p:extLst>
      <p:ext uri="{BB962C8B-B14F-4D97-AF65-F5344CB8AC3E}">
        <p14:creationId xmlns:p14="http://schemas.microsoft.com/office/powerpoint/2010/main" val="30704806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Te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825" y="1228725"/>
            <a:ext cx="9445752" cy="2151675"/>
          </a:xfrm>
        </p:spPr>
        <p:txBody>
          <a:bodyPr anchor="b"/>
          <a:lstStyle>
            <a:lvl1pPr>
              <a:defRPr sz="575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77825" y="3465000"/>
            <a:ext cx="9445752" cy="1500187"/>
          </a:xfrm>
          <a:prstGeom prst="rect">
            <a:avLst/>
          </a:prstGeom>
        </p:spPr>
        <p:txBody>
          <a:bodyPr/>
          <a:lstStyle>
            <a:lvl1pPr marL="0" indent="0">
              <a:buNone/>
              <a:defRPr sz="1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E985336-9D22-364F-BF1E-A40BDAD62836}"/>
              </a:ext>
            </a:extLst>
          </p:cNvPr>
          <p:cNvSpPr>
            <a:spLocks noGrp="1"/>
          </p:cNvSpPr>
          <p:nvPr>
            <p:ph type="dt" sz="half" idx="10"/>
          </p:nvPr>
        </p:nvSpPr>
        <p:spPr/>
        <p:txBody>
          <a:bodyPr/>
          <a:lstStyle/>
          <a:p>
            <a:fld id="{C958A72C-3345-8048-84BB-36E8B29E1D5F}" type="datetime4">
              <a:rPr lang="en-US" smtClean="0"/>
              <a:t>July 19, 2025</a:t>
            </a:fld>
            <a:endParaRPr lang="en-GB"/>
          </a:p>
        </p:txBody>
      </p:sp>
      <p:sp>
        <p:nvSpPr>
          <p:cNvPr id="9" name="Footer Placeholder 8">
            <a:extLst>
              <a:ext uri="{FF2B5EF4-FFF2-40B4-BE49-F238E27FC236}">
                <a16:creationId xmlns:a16="http://schemas.microsoft.com/office/drawing/2014/main" id="{0E9AD67E-320D-D949-BDE9-CB17875DE337}"/>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7F668672-0CA3-7343-8BF8-BABC3A102F8A}"/>
              </a:ext>
            </a:extLst>
          </p:cNvPr>
          <p:cNvSpPr>
            <a:spLocks noGrp="1"/>
          </p:cNvSpPr>
          <p:nvPr>
            <p:ph type="sldNum" sz="quarter" idx="12"/>
          </p:nvPr>
        </p:nvSpPr>
        <p:spPr/>
        <p:txBody>
          <a:bodyPr/>
          <a:lstStyle/>
          <a:p>
            <a:fld id="{29CC380D-5F44-41E8-971E-CDD19ED6F8E3}" type="slidenum">
              <a:rPr lang="en-GB" smtClean="0"/>
              <a:pPr/>
              <a:t>‹#›</a:t>
            </a:fld>
            <a:endParaRPr lang="en-GB"/>
          </a:p>
        </p:txBody>
      </p:sp>
      <p:pic>
        <p:nvPicPr>
          <p:cNvPr id="8" name="Picture 7">
            <a:extLst>
              <a:ext uri="{FF2B5EF4-FFF2-40B4-BE49-F238E27FC236}">
                <a16:creationId xmlns:a16="http://schemas.microsoft.com/office/drawing/2014/main" id="{F2BD9B97-33F2-0D4A-AAFF-08D665CE3E7A}"/>
              </a:ext>
            </a:extLst>
          </p:cNvPr>
          <p:cNvPicPr>
            <a:picLocks noChangeAspect="1"/>
          </p:cNvPicPr>
          <p:nvPr/>
        </p:nvPicPr>
        <p:blipFill>
          <a:blip r:embed="rId2">
            <a:extLst>
              <a:ext uri="{28A0092B-C50C-407E-A947-70E740481C1C}">
                <a14:useLocalDpi xmlns:a14="http://schemas.microsoft.com/office/drawing/2010/main" val="0"/>
              </a:ext>
            </a:extLst>
          </a:blip>
          <a:srcRect t="6809" b="6809"/>
          <a:stretch/>
        </p:blipFill>
        <p:spPr>
          <a:xfrm>
            <a:off x="10607040" y="6364224"/>
            <a:ext cx="969264" cy="455815"/>
          </a:xfrm>
          <a:prstGeom prst="rect">
            <a:avLst/>
          </a:prstGeom>
        </p:spPr>
      </p:pic>
    </p:spTree>
    <p:extLst>
      <p:ext uri="{BB962C8B-B14F-4D97-AF65-F5344CB8AC3E}">
        <p14:creationId xmlns:p14="http://schemas.microsoft.com/office/powerpoint/2010/main" val="3840410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Blue">
    <p:bg>
      <p:bgPr>
        <a:solidFill>
          <a:schemeClr val="tx1"/>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87D4353-F79D-E94B-AE2E-881A5001D68E}"/>
              </a:ext>
            </a:extLst>
          </p:cNvPr>
          <p:cNvSpPr>
            <a:spLocks noGrp="1"/>
          </p:cNvSpPr>
          <p:nvPr>
            <p:ph type="dt" sz="half" idx="10"/>
          </p:nvPr>
        </p:nvSpPr>
        <p:spPr/>
        <p:txBody>
          <a:bodyPr/>
          <a:lstStyle/>
          <a:p>
            <a:fld id="{646443B8-DE0F-FD44-8538-B0173A13CB5C}" type="datetime4">
              <a:rPr lang="en-US" smtClean="0"/>
              <a:t>July 19, 2025</a:t>
            </a:fld>
            <a:endParaRPr lang="en-GB"/>
          </a:p>
        </p:txBody>
      </p:sp>
      <p:sp>
        <p:nvSpPr>
          <p:cNvPr id="7" name="Footer Placeholder 6">
            <a:extLst>
              <a:ext uri="{FF2B5EF4-FFF2-40B4-BE49-F238E27FC236}">
                <a16:creationId xmlns:a16="http://schemas.microsoft.com/office/drawing/2014/main" id="{0AB1989F-C117-0841-AE56-C08131A7DEA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B469D0C-F673-4848-97B6-BE8BC5C414D6}"/>
              </a:ext>
            </a:extLst>
          </p:cNvPr>
          <p:cNvSpPr>
            <a:spLocks noGrp="1"/>
          </p:cNvSpPr>
          <p:nvPr>
            <p:ph type="sldNum" sz="quarter" idx="12"/>
          </p:nvPr>
        </p:nvSpPr>
        <p:spPr/>
        <p:txBody>
          <a:bodyPr/>
          <a:lstStyle/>
          <a:p>
            <a:fld id="{29CC380D-5F44-41E8-971E-CDD19ED6F8E3}" type="slidenum">
              <a:rPr lang="en-GB" smtClean="0"/>
              <a:pPr/>
              <a:t>‹#›</a:t>
            </a:fld>
            <a:endParaRPr lang="en-GB"/>
          </a:p>
        </p:txBody>
      </p:sp>
      <p:sp>
        <p:nvSpPr>
          <p:cNvPr id="10" name="Title 1">
            <a:extLst>
              <a:ext uri="{FF2B5EF4-FFF2-40B4-BE49-F238E27FC236}">
                <a16:creationId xmlns:a16="http://schemas.microsoft.com/office/drawing/2014/main" id="{36030242-72B6-C147-A221-DF279D6BEC90}"/>
              </a:ext>
            </a:extLst>
          </p:cNvPr>
          <p:cNvSpPr>
            <a:spLocks noGrp="1"/>
          </p:cNvSpPr>
          <p:nvPr>
            <p:ph type="title"/>
          </p:nvPr>
        </p:nvSpPr>
        <p:spPr>
          <a:xfrm>
            <a:off x="377825" y="1228725"/>
            <a:ext cx="9445752" cy="2151675"/>
          </a:xfrm>
        </p:spPr>
        <p:txBody>
          <a:bodyPr anchor="b"/>
          <a:lstStyle>
            <a:lvl1pPr>
              <a:defRPr sz="5750">
                <a:solidFill>
                  <a:schemeClr val="bg1"/>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CF58DCED-9CC2-A241-A902-5C1F3C42B887}"/>
              </a:ext>
            </a:extLst>
          </p:cNvPr>
          <p:cNvSpPr>
            <a:spLocks noGrp="1"/>
          </p:cNvSpPr>
          <p:nvPr>
            <p:ph type="body" idx="1"/>
          </p:nvPr>
        </p:nvSpPr>
        <p:spPr>
          <a:xfrm>
            <a:off x="377825" y="3465000"/>
            <a:ext cx="9445752" cy="1500187"/>
          </a:xfrm>
          <a:prstGeom prst="rect">
            <a:avLst/>
          </a:prstGeom>
        </p:spPr>
        <p:txBody>
          <a:bodyPr/>
          <a:lstStyle>
            <a:lvl1pPr marL="0" indent="0">
              <a:buNone/>
              <a:defRPr sz="1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8250EA21-9DB8-AC4D-9781-63492AE1BC44}"/>
              </a:ext>
            </a:extLst>
          </p:cNvPr>
          <p:cNvPicPr>
            <a:picLocks noChangeAspect="1"/>
          </p:cNvPicPr>
          <p:nvPr/>
        </p:nvPicPr>
        <p:blipFill>
          <a:blip r:embed="rId2">
            <a:extLst>
              <a:ext uri="{28A0092B-C50C-407E-A947-70E740481C1C}">
                <a14:useLocalDpi xmlns:a14="http://schemas.microsoft.com/office/drawing/2010/main" val="0"/>
              </a:ext>
            </a:extLst>
          </a:blip>
          <a:srcRect t="6809" b="6809"/>
          <a:stretch/>
        </p:blipFill>
        <p:spPr>
          <a:xfrm>
            <a:off x="10607040" y="6364224"/>
            <a:ext cx="969264" cy="455815"/>
          </a:xfrm>
          <a:prstGeom prst="rect">
            <a:avLst/>
          </a:prstGeom>
        </p:spPr>
      </p:pic>
    </p:spTree>
    <p:extLst>
      <p:ext uri="{BB962C8B-B14F-4D97-AF65-F5344CB8AC3E}">
        <p14:creationId xmlns:p14="http://schemas.microsoft.com/office/powerpoint/2010/main" val="8537340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Logo Slide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818F0A-F6E5-114B-AB57-D51F029E48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21868" y="2147777"/>
            <a:ext cx="4609066" cy="2509211"/>
          </a:xfrm>
          <a:prstGeom prst="rect">
            <a:avLst/>
          </a:prstGeom>
        </p:spPr>
      </p:pic>
      <p:pic>
        <p:nvPicPr>
          <p:cNvPr id="2" name="Picture 1" descr="A green line on a black background&#10;&#10;Description automatically generated">
            <a:extLst>
              <a:ext uri="{FF2B5EF4-FFF2-40B4-BE49-F238E27FC236}">
                <a16:creationId xmlns:a16="http://schemas.microsoft.com/office/drawing/2014/main" id="{A619E243-F8C6-33DC-27C3-FD0C8E9BF8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flipV="1">
            <a:off x="8595980" y="5800725"/>
            <a:ext cx="3596015" cy="1079422"/>
          </a:xfrm>
          <a:prstGeom prst="rect">
            <a:avLst/>
          </a:prstGeom>
        </p:spPr>
      </p:pic>
    </p:spTree>
    <p:extLst>
      <p:ext uri="{BB962C8B-B14F-4D97-AF65-F5344CB8AC3E}">
        <p14:creationId xmlns:p14="http://schemas.microsoft.com/office/powerpoint/2010/main" val="12384495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Logo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9631DE-0D74-614D-9472-4315616940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21868" y="2147777"/>
            <a:ext cx="4609066" cy="2509211"/>
          </a:xfrm>
          <a:prstGeom prst="rect">
            <a:avLst/>
          </a:prstGeom>
        </p:spPr>
      </p:pic>
      <p:pic>
        <p:nvPicPr>
          <p:cNvPr id="2" name="Picture 1" descr="A green line on a black background&#10;&#10;Description automatically generated">
            <a:extLst>
              <a:ext uri="{FF2B5EF4-FFF2-40B4-BE49-F238E27FC236}">
                <a16:creationId xmlns:a16="http://schemas.microsoft.com/office/drawing/2014/main" id="{BC5B94FC-14B1-ECCB-8A8F-2D827CF365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flipV="1">
            <a:off x="8595980" y="5800725"/>
            <a:ext cx="3596015" cy="1079422"/>
          </a:xfrm>
          <a:prstGeom prst="rect">
            <a:avLst/>
          </a:prstGeom>
        </p:spPr>
      </p:pic>
    </p:spTree>
    <p:extLst>
      <p:ext uri="{BB962C8B-B14F-4D97-AF65-F5344CB8AC3E}">
        <p14:creationId xmlns:p14="http://schemas.microsoft.com/office/powerpoint/2010/main" val="39257119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ogo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6127E0-42DB-CA4A-87A8-8203695409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21868" y="2147777"/>
            <a:ext cx="4609066" cy="2509212"/>
          </a:xfrm>
          <a:prstGeom prst="rect">
            <a:avLst/>
          </a:prstGeom>
        </p:spPr>
      </p:pic>
      <p:pic>
        <p:nvPicPr>
          <p:cNvPr id="2" name="Picture 1" descr="A green line on a black background&#10;&#10;Description automatically generated">
            <a:extLst>
              <a:ext uri="{FF2B5EF4-FFF2-40B4-BE49-F238E27FC236}">
                <a16:creationId xmlns:a16="http://schemas.microsoft.com/office/drawing/2014/main" id="{938039A8-184B-BDAC-8983-7890C4EA98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flipV="1">
            <a:off x="8595980" y="5800725"/>
            <a:ext cx="3596015" cy="1079422"/>
          </a:xfrm>
          <a:prstGeom prst="rect">
            <a:avLst/>
          </a:prstGeom>
        </p:spPr>
      </p:pic>
    </p:spTree>
    <p:extLst>
      <p:ext uri="{BB962C8B-B14F-4D97-AF65-F5344CB8AC3E}">
        <p14:creationId xmlns:p14="http://schemas.microsoft.com/office/powerpoint/2010/main" val="34749287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A8B5B198-2866-FAA0-51EB-6415D11126D2}"/>
              </a:ext>
            </a:extLst>
          </p:cNvPr>
          <p:cNvSpPr>
            <a:spLocks noGrp="1"/>
          </p:cNvSpPr>
          <p:nvPr>
            <p:ph type="body" sz="quarter" idx="10" hasCustomPrompt="1"/>
          </p:nvPr>
        </p:nvSpPr>
        <p:spPr>
          <a:xfrm>
            <a:off x="1895475" y="171450"/>
            <a:ext cx="7448550" cy="571500"/>
          </a:xfrm>
          <a:prstGeom prst="rect">
            <a:avLst/>
          </a:prstGeom>
        </p:spPr>
        <p:txBody>
          <a:bodyPr lIns="0" tIns="0" rIns="0" bIns="0" anchor="ctr" anchorCtr="0"/>
          <a:lstStyle>
            <a:lvl1pPr marL="0" indent="0">
              <a:lnSpc>
                <a:spcPct val="100000"/>
              </a:lnSpc>
              <a:spcBef>
                <a:spcPts val="0"/>
              </a:spcBef>
              <a:buNone/>
              <a:defRPr sz="2800" b="1">
                <a:solidFill>
                  <a:schemeClr val="bg1"/>
                </a:solidFill>
              </a:defRPr>
            </a:lvl1pPr>
          </a:lstStyle>
          <a:p>
            <a:pPr lvl="0"/>
            <a:r>
              <a:rPr lang="zh-CN" altLang="en-US" dirty="0"/>
              <a:t>输入标题</a:t>
            </a:r>
          </a:p>
        </p:txBody>
      </p:sp>
      <p:sp>
        <p:nvSpPr>
          <p:cNvPr id="6" name="文本占位符 5">
            <a:extLst>
              <a:ext uri="{FF2B5EF4-FFF2-40B4-BE49-F238E27FC236}">
                <a16:creationId xmlns:a16="http://schemas.microsoft.com/office/drawing/2014/main" id="{6C44F2DF-AA4D-2D3B-7D47-8171E30AE9A5}"/>
              </a:ext>
            </a:extLst>
          </p:cNvPr>
          <p:cNvSpPr>
            <a:spLocks noGrp="1"/>
          </p:cNvSpPr>
          <p:nvPr>
            <p:ph type="body" sz="quarter" idx="11" hasCustomPrompt="1"/>
          </p:nvPr>
        </p:nvSpPr>
        <p:spPr>
          <a:xfrm>
            <a:off x="2324100" y="6502186"/>
            <a:ext cx="9867900" cy="315923"/>
          </a:xfrm>
          <a:prstGeom prst="rect">
            <a:avLst/>
          </a:prstGeom>
        </p:spPr>
        <p:txBody>
          <a:bodyPr lIns="0" tIns="0" rIns="0" bIns="0" anchor="ctr" anchorCtr="0"/>
          <a:lstStyle>
            <a:lvl1pPr marL="0" indent="0">
              <a:lnSpc>
                <a:spcPct val="100000"/>
              </a:lnSpc>
              <a:spcBef>
                <a:spcPts val="0"/>
              </a:spcBef>
              <a:buNone/>
              <a:defRPr sz="700">
                <a:solidFill>
                  <a:schemeClr val="bg1"/>
                </a:solidFill>
              </a:defRPr>
            </a:lvl1pPr>
          </a:lstStyle>
          <a:p>
            <a:pPr lvl="0"/>
            <a:r>
              <a:rPr lang="zh-CN" altLang="en-US" dirty="0"/>
              <a:t>输入文本</a:t>
            </a:r>
          </a:p>
        </p:txBody>
      </p:sp>
    </p:spTree>
    <p:extLst>
      <p:ext uri="{BB962C8B-B14F-4D97-AF65-F5344CB8AC3E}">
        <p14:creationId xmlns:p14="http://schemas.microsoft.com/office/powerpoint/2010/main" val="245229134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A8B5B198-2866-FAA0-51EB-6415D11126D2}"/>
              </a:ext>
            </a:extLst>
          </p:cNvPr>
          <p:cNvSpPr>
            <a:spLocks noGrp="1"/>
          </p:cNvSpPr>
          <p:nvPr>
            <p:ph type="body" sz="quarter" idx="10" hasCustomPrompt="1"/>
          </p:nvPr>
        </p:nvSpPr>
        <p:spPr>
          <a:xfrm>
            <a:off x="1895475" y="171450"/>
            <a:ext cx="7448550" cy="571500"/>
          </a:xfrm>
          <a:prstGeom prst="rect">
            <a:avLst/>
          </a:prstGeom>
        </p:spPr>
        <p:txBody>
          <a:bodyPr lIns="0" tIns="0" rIns="0" bIns="0" anchor="ctr" anchorCtr="0"/>
          <a:lstStyle>
            <a:lvl1pPr marL="0" indent="0">
              <a:lnSpc>
                <a:spcPct val="100000"/>
              </a:lnSpc>
              <a:spcBef>
                <a:spcPts val="0"/>
              </a:spcBef>
              <a:buNone/>
              <a:defRPr sz="2800" b="1">
                <a:solidFill>
                  <a:schemeClr val="bg1"/>
                </a:solidFill>
              </a:defRPr>
            </a:lvl1pPr>
          </a:lstStyle>
          <a:p>
            <a:pPr lvl="0"/>
            <a:r>
              <a:rPr lang="zh-CN" altLang="en-US" dirty="0"/>
              <a:t>输入标题</a:t>
            </a:r>
          </a:p>
        </p:txBody>
      </p:sp>
      <p:pic>
        <p:nvPicPr>
          <p:cNvPr id="2" name="图片 1" descr="文本, 箭头&#10;&#10;描述已自动生成">
            <a:extLst>
              <a:ext uri="{FF2B5EF4-FFF2-40B4-BE49-F238E27FC236}">
                <a16:creationId xmlns:a16="http://schemas.microsoft.com/office/drawing/2014/main" id="{F3B7BBFB-28BC-B3E0-B700-F524E60A91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4897"/>
          <a:stretch/>
        </p:blipFill>
        <p:spPr>
          <a:xfrm>
            <a:off x="10896834" y="208683"/>
            <a:ext cx="1026289" cy="325873"/>
          </a:xfrm>
          <a:prstGeom prst="rect">
            <a:avLst/>
          </a:prstGeom>
        </p:spPr>
      </p:pic>
    </p:spTree>
    <p:extLst>
      <p:ext uri="{BB962C8B-B14F-4D97-AF65-F5344CB8AC3E}">
        <p14:creationId xmlns:p14="http://schemas.microsoft.com/office/powerpoint/2010/main" val="68326632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E822ABC2-D5A7-05B6-8FC8-131993B8E2FB}"/>
              </a:ext>
            </a:extLst>
          </p:cNvPr>
          <p:cNvSpPr>
            <a:spLocks noGrp="1"/>
          </p:cNvSpPr>
          <p:nvPr>
            <p:ph type="sldNum" sz="quarter" idx="12"/>
          </p:nvPr>
        </p:nvSpPr>
        <p:spPr>
          <a:xfrm>
            <a:off x="9799430" y="6492875"/>
            <a:ext cx="654269" cy="365124"/>
          </a:xfrm>
          <a:prstGeom prst="rect">
            <a:avLst/>
          </a:prstGeom>
        </p:spPr>
        <p:txBody>
          <a:bodyPr/>
          <a:lstStyle>
            <a:lvl1pPr>
              <a:defRPr>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a:t>页脚</a:t>
            </a:r>
            <a:endParaRPr lang="zh-CN" altLang="en-US" dirty="0"/>
          </a:p>
        </p:txBody>
      </p:sp>
      <p:pic>
        <p:nvPicPr>
          <p:cNvPr id="10" name="图片 9" descr="卡通人物&#10;&#10;中度可信度描述已自动生成">
            <a:extLst>
              <a:ext uri="{FF2B5EF4-FFF2-40B4-BE49-F238E27FC236}">
                <a16:creationId xmlns:a16="http://schemas.microsoft.com/office/drawing/2014/main" id="{6F988BCB-8014-B081-820F-5B2D851B2BA8}"/>
              </a:ext>
            </a:extLst>
          </p:cNvPr>
          <p:cNvPicPr>
            <a:picLocks noChangeAspect="1"/>
          </p:cNvPicPr>
          <p:nvPr userDrawn="1"/>
        </p:nvPicPr>
        <p:blipFill>
          <a:blip r:embed="rId2">
            <a:extLst>
              <a:ext uri="{28A0092B-C50C-407E-A947-70E740481C1C}">
                <a14:useLocalDpi xmlns:a14="http://schemas.microsoft.com/office/drawing/2010/main" val="0"/>
              </a:ext>
            </a:extLst>
          </a:blip>
          <a:srcRect t="179"/>
          <a:stretch/>
        </p:blipFill>
        <p:spPr>
          <a:xfrm>
            <a:off x="0" y="0"/>
            <a:ext cx="12192000" cy="6862354"/>
          </a:xfrm>
          <a:prstGeom prst="rect">
            <a:avLst/>
          </a:prstGeom>
        </p:spPr>
      </p:pic>
    </p:spTree>
    <p:extLst>
      <p:ext uri="{BB962C8B-B14F-4D97-AF65-F5344CB8AC3E}">
        <p14:creationId xmlns:p14="http://schemas.microsoft.com/office/powerpoint/2010/main" val="265855212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5324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4" y="377825"/>
            <a:ext cx="11439144" cy="850107"/>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502791B-FD39-994A-ADE5-789491EECC7A}" type="datetime4">
              <a:rPr lang="en-US" smtClean="0"/>
              <a:t>July 19, 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
        <p:nvSpPr>
          <p:cNvPr id="8" name="Content Placeholder 7">
            <a:extLst>
              <a:ext uri="{FF2B5EF4-FFF2-40B4-BE49-F238E27FC236}">
                <a16:creationId xmlns:a16="http://schemas.microsoft.com/office/drawing/2014/main" id="{15ABDD55-8102-A442-975A-192C62CA9859}"/>
              </a:ext>
            </a:extLst>
          </p:cNvPr>
          <p:cNvSpPr>
            <a:spLocks noGrp="1"/>
          </p:cNvSpPr>
          <p:nvPr>
            <p:ph sz="quarter" idx="14"/>
          </p:nvPr>
        </p:nvSpPr>
        <p:spPr>
          <a:xfrm>
            <a:off x="374904" y="1929384"/>
            <a:ext cx="11439144" cy="4453128"/>
          </a:xfrm>
        </p:spPr>
        <p:txBody>
          <a:bodyPr vert="horz" lIns="0" tIns="0" rIns="0" bIns="0" rtlCol="0" anchor="t">
            <a:noAutofit/>
          </a:bodyPr>
          <a:lstStyle>
            <a:lvl1pPr>
              <a:defRPr lang="en-US" dirty="0"/>
            </a:lvl1pPr>
            <a:lvl2pPr>
              <a:defRPr lang="en-US" dirty="0"/>
            </a:lvl2pPr>
            <a:lvl3pPr>
              <a:defRPr lang="en-US" dirty="0"/>
            </a:lvl3pPr>
            <a:lvl4pPr>
              <a:defRPr lang="en-US" dirty="0"/>
            </a:lvl4pPr>
            <a:lvl5pPr>
              <a:defRPr lang="en-US" dirty="0"/>
            </a:lvl5pPr>
          </a:lstStyle>
          <a:p>
            <a:pPr lvl="0">
              <a:spcBef>
                <a:spcPts val="0"/>
              </a:spcBef>
              <a:spcAft>
                <a:spcPts val="1600"/>
              </a:spcAft>
            </a:pPr>
            <a:r>
              <a:rPr lang="en-US"/>
              <a:t>Click to edit Master text styles</a:t>
            </a:r>
          </a:p>
          <a:p>
            <a:pPr lvl="1">
              <a:spcBef>
                <a:spcPts val="0"/>
              </a:spcBef>
              <a:spcAft>
                <a:spcPts val="1600"/>
              </a:spcAft>
            </a:pPr>
            <a:r>
              <a:rPr lang="en-US"/>
              <a:t>Second level</a:t>
            </a:r>
          </a:p>
          <a:p>
            <a:pPr lvl="2">
              <a:spcBef>
                <a:spcPts val="0"/>
              </a:spcBef>
              <a:spcAft>
                <a:spcPts val="1600"/>
              </a:spcAft>
            </a:pPr>
            <a:r>
              <a:rPr lang="en-US"/>
              <a:t>Third level</a:t>
            </a:r>
          </a:p>
          <a:p>
            <a:pPr lvl="3">
              <a:spcBef>
                <a:spcPts val="0"/>
              </a:spcBef>
              <a:spcAft>
                <a:spcPts val="1600"/>
              </a:spcAft>
            </a:pPr>
            <a:r>
              <a:rPr lang="en-US"/>
              <a:t>Fourth level</a:t>
            </a:r>
          </a:p>
          <a:p>
            <a:pPr lvl="4">
              <a:spcBef>
                <a:spcPts val="0"/>
              </a:spcBef>
              <a:spcAft>
                <a:spcPts val="1600"/>
              </a:spcAft>
            </a:pPr>
            <a:r>
              <a:rPr lang="en-US"/>
              <a:t>Fifth level</a:t>
            </a:r>
            <a:endParaRPr lang="en-US" dirty="0"/>
          </a:p>
        </p:txBody>
      </p:sp>
    </p:spTree>
    <p:extLst>
      <p:ext uri="{BB962C8B-B14F-4D97-AF65-F5344CB8AC3E}">
        <p14:creationId xmlns:p14="http://schemas.microsoft.com/office/powerpoint/2010/main" val="38190605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52886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片 3" descr="手机屏幕截图&#10;&#10;中度可信度描述已自动生成">
            <a:extLst>
              <a:ext uri="{FF2B5EF4-FFF2-40B4-BE49-F238E27FC236}">
                <a16:creationId xmlns:a16="http://schemas.microsoft.com/office/drawing/2014/main" id="{5D7CF7EA-CBDA-43EE-D686-E7BA6D8BE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0" y="0"/>
            <a:ext cx="12188419" cy="6858000"/>
          </a:xfrm>
          <a:prstGeom prst="rect">
            <a:avLst/>
          </a:prstGeom>
        </p:spPr>
      </p:pic>
    </p:spTree>
    <p:extLst>
      <p:ext uri="{BB962C8B-B14F-4D97-AF65-F5344CB8AC3E}">
        <p14:creationId xmlns:p14="http://schemas.microsoft.com/office/powerpoint/2010/main" val="369150380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4AF783-362B-34F7-9866-22958DDA74F4}"/>
              </a:ext>
            </a:extLst>
          </p:cNvPr>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Tree>
    <p:extLst>
      <p:ext uri="{BB962C8B-B14F-4D97-AF65-F5344CB8AC3E}">
        <p14:creationId xmlns:p14="http://schemas.microsoft.com/office/powerpoint/2010/main" val="67144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7825" y="1228725"/>
            <a:ext cx="9445752" cy="2200275"/>
          </a:xfrm>
        </p:spPr>
        <p:txBody>
          <a:bodyPr anchor="b"/>
          <a:lstStyle>
            <a:lvl1pPr algn="l">
              <a:defRPr sz="425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77825" y="3682800"/>
            <a:ext cx="9445752" cy="2200275"/>
          </a:xfrm>
          <a:prstGeom prst="rect">
            <a:avLst/>
          </a:prstGeom>
        </p:spPr>
        <p:txBody>
          <a:bodyPr/>
          <a:lstStyle>
            <a:lvl1pPr marL="0" indent="0" algn="l">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ext Placeholder 8">
            <a:extLst>
              <a:ext uri="{FF2B5EF4-FFF2-40B4-BE49-F238E27FC236}">
                <a16:creationId xmlns:a16="http://schemas.microsoft.com/office/drawing/2014/main" id="{859BCDAA-3E86-4330-AE34-33DA3205BC85}"/>
              </a:ext>
            </a:extLst>
          </p:cNvPr>
          <p:cNvSpPr>
            <a:spLocks noGrp="1"/>
          </p:cNvSpPr>
          <p:nvPr>
            <p:ph type="body" sz="quarter" idx="10" hasCustomPrompt="1"/>
          </p:nvPr>
        </p:nvSpPr>
        <p:spPr>
          <a:xfrm>
            <a:off x="377825" y="6174001"/>
            <a:ext cx="3607594" cy="207749"/>
          </a:xfrm>
          <a:prstGeom prst="rect">
            <a:avLst/>
          </a:prstGeo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US" dirty="0"/>
              <a:t>(day/month/year)</a:t>
            </a:r>
          </a:p>
        </p:txBody>
      </p:sp>
      <p:sp>
        <p:nvSpPr>
          <p:cNvPr id="10" name="Footer Placeholder 9">
            <a:extLst>
              <a:ext uri="{FF2B5EF4-FFF2-40B4-BE49-F238E27FC236}">
                <a16:creationId xmlns:a16="http://schemas.microsoft.com/office/drawing/2014/main" id="{58ADC44A-9213-B64D-A8AB-66BD30E027C6}"/>
              </a:ext>
            </a:extLst>
          </p:cNvPr>
          <p:cNvSpPr>
            <a:spLocks noGrp="1"/>
          </p:cNvSpPr>
          <p:nvPr>
            <p:ph type="ftr" sz="quarter" idx="12"/>
          </p:nvPr>
        </p:nvSpPr>
        <p:spPr/>
        <p:txBody>
          <a:bodyPr/>
          <a:lstStyle/>
          <a:p>
            <a:endParaRPr lang="en-GB" dirty="0"/>
          </a:p>
        </p:txBody>
      </p:sp>
      <p:pic>
        <p:nvPicPr>
          <p:cNvPr id="8" name="Picture 7">
            <a:extLst>
              <a:ext uri="{FF2B5EF4-FFF2-40B4-BE49-F238E27FC236}">
                <a16:creationId xmlns:a16="http://schemas.microsoft.com/office/drawing/2014/main" id="{EC622D70-3183-9B4C-820F-30B3F6A4B5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9064" y="140335"/>
            <a:ext cx="1730011" cy="941831"/>
          </a:xfrm>
          <a:prstGeom prst="rect">
            <a:avLst/>
          </a:prstGeom>
        </p:spPr>
      </p:pic>
    </p:spTree>
    <p:extLst>
      <p:ext uri="{BB962C8B-B14F-4D97-AF65-F5344CB8AC3E}">
        <p14:creationId xmlns:p14="http://schemas.microsoft.com/office/powerpoint/2010/main" val="12873526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Blank White">
    <p:spTree>
      <p:nvGrpSpPr>
        <p:cNvPr id="1" name=""/>
        <p:cNvGrpSpPr/>
        <p:nvPr/>
      </p:nvGrpSpPr>
      <p:grpSpPr>
        <a:xfrm>
          <a:off x="0" y="0"/>
          <a:ext cx="0" cy="0"/>
          <a:chOff x="0" y="0"/>
          <a:chExt cx="0" cy="0"/>
        </a:xfrm>
      </p:grpSpPr>
      <p:sp>
        <p:nvSpPr>
          <p:cNvPr id="2" name="Title 1"/>
          <p:cNvSpPr>
            <a:spLocks noGrp="1"/>
          </p:cNvSpPr>
          <p:nvPr>
            <p:ph type="ctrTitle"/>
          </p:nvPr>
        </p:nvSpPr>
        <p:spPr>
          <a:xfrm>
            <a:off x="377824" y="1228725"/>
            <a:ext cx="9445752" cy="2200275"/>
          </a:xfrm>
        </p:spPr>
        <p:txBody>
          <a:bodyPr anchor="b"/>
          <a:lstStyle>
            <a:lvl1pPr algn="l">
              <a:defRPr sz="4250"/>
            </a:lvl1pPr>
          </a:lstStyle>
          <a:p>
            <a:r>
              <a:rPr lang="en-US"/>
              <a:t>Click to edit Master title style</a:t>
            </a:r>
            <a:endParaRPr lang="en-US" dirty="0"/>
          </a:p>
        </p:txBody>
      </p:sp>
      <p:sp>
        <p:nvSpPr>
          <p:cNvPr id="3" name="Subtitle 2"/>
          <p:cNvSpPr>
            <a:spLocks noGrp="1"/>
          </p:cNvSpPr>
          <p:nvPr>
            <p:ph type="subTitle" idx="1"/>
          </p:nvPr>
        </p:nvSpPr>
        <p:spPr>
          <a:xfrm>
            <a:off x="377824" y="3682800"/>
            <a:ext cx="9445752" cy="2200275"/>
          </a:xfrm>
          <a:prstGeom prst="rect">
            <a:avLst/>
          </a:prstGeom>
        </p:spPr>
        <p:txBody>
          <a:bodyPr/>
          <a:lstStyle>
            <a:lvl1pPr marL="0" indent="0" algn="l">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859BCDAA-3E86-4330-AE34-33DA3205BC85}"/>
              </a:ext>
            </a:extLst>
          </p:cNvPr>
          <p:cNvSpPr>
            <a:spLocks noGrp="1"/>
          </p:cNvSpPr>
          <p:nvPr>
            <p:ph type="body" sz="quarter" idx="10"/>
          </p:nvPr>
        </p:nvSpPr>
        <p:spPr>
          <a:xfrm>
            <a:off x="377825" y="6174001"/>
            <a:ext cx="3607594" cy="207749"/>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p:txBody>
      </p:sp>
      <p:sp>
        <p:nvSpPr>
          <p:cNvPr id="10" name="Footer Placeholder 9">
            <a:extLst>
              <a:ext uri="{FF2B5EF4-FFF2-40B4-BE49-F238E27FC236}">
                <a16:creationId xmlns:a16="http://schemas.microsoft.com/office/drawing/2014/main" id="{AE3081D7-228C-7F4B-B2F0-F8F6D2CAB5BE}"/>
              </a:ext>
            </a:extLst>
          </p:cNvPr>
          <p:cNvSpPr>
            <a:spLocks noGrp="1"/>
          </p:cNvSpPr>
          <p:nvPr>
            <p:ph type="ftr" sz="quarter" idx="12"/>
          </p:nvPr>
        </p:nvSpPr>
        <p:spPr/>
        <p:txBody>
          <a:bodyPr/>
          <a:lstStyle/>
          <a:p>
            <a:endParaRPr lang="en-GB" dirty="0"/>
          </a:p>
        </p:txBody>
      </p:sp>
      <p:pic>
        <p:nvPicPr>
          <p:cNvPr id="8" name="Picture 7" descr="Logo&#10;&#10;Description automatically generated">
            <a:extLst>
              <a:ext uri="{FF2B5EF4-FFF2-40B4-BE49-F238E27FC236}">
                <a16:creationId xmlns:a16="http://schemas.microsoft.com/office/drawing/2014/main" id="{975E3CAB-40A9-E94F-B8F6-CDC903BF0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64" y="140335"/>
            <a:ext cx="1730011" cy="941832"/>
          </a:xfrm>
          <a:prstGeom prst="rect">
            <a:avLst/>
          </a:prstGeom>
        </p:spPr>
      </p:pic>
    </p:spTree>
    <p:extLst>
      <p:ext uri="{BB962C8B-B14F-4D97-AF65-F5344CB8AC3E}">
        <p14:creationId xmlns:p14="http://schemas.microsoft.com/office/powerpoint/2010/main" val="8753369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7825" y="1925636"/>
            <a:ext cx="11436350" cy="4456111"/>
          </a:xfrm>
          <a:prstGeom prst="rect">
            <a:avLst/>
          </a:prstGeom>
        </p:spPr>
        <p:txBody>
          <a:bodyPr/>
          <a:lstStyle>
            <a:lvl1pPr marL="342900" indent="-342900">
              <a:lnSpc>
                <a:spcPct val="100000"/>
              </a:lnSpc>
              <a:spcBef>
                <a:spcPts val="1600"/>
              </a:spcBef>
              <a:spcAft>
                <a:spcPts val="1600"/>
              </a:spcAft>
              <a:buFont typeface="+mj-lt"/>
              <a:buAutoNum type="arabicPeriod"/>
              <a:defRPr sz="1600"/>
            </a:lvl1pPr>
            <a:lvl2pPr marL="342900" indent="-342900">
              <a:lnSpc>
                <a:spcPct val="100000"/>
              </a:lnSpc>
              <a:spcBef>
                <a:spcPts val="1600"/>
              </a:spcBef>
              <a:spcAft>
                <a:spcPts val="1600"/>
              </a:spcAft>
              <a:buFont typeface="+mj-lt"/>
              <a:buAutoNum type="arabicPeriod"/>
              <a:defRPr sz="1600">
                <a:solidFill>
                  <a:schemeClr val="bg1">
                    <a:lumMod val="85000"/>
                  </a:schemeClr>
                </a:solidFill>
              </a:defRPr>
            </a:lvl2pPr>
            <a:lvl3pPr marL="342900" indent="-342900">
              <a:lnSpc>
                <a:spcPct val="100000"/>
              </a:lnSpc>
              <a:spcBef>
                <a:spcPts val="1600"/>
              </a:spcBef>
              <a:spcAft>
                <a:spcPts val="1600"/>
              </a:spcAft>
              <a:buFont typeface="+mj-lt"/>
              <a:buAutoNum type="arabicPeriod"/>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CA95877B-9B68-6D4A-BCF8-960EAC37048D}" type="datetime4">
              <a:rPr lang="en-US" smtClean="0"/>
              <a:t>July 19, 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Tree>
    <p:extLst>
      <p:ext uri="{BB962C8B-B14F-4D97-AF65-F5344CB8AC3E}">
        <p14:creationId xmlns:p14="http://schemas.microsoft.com/office/powerpoint/2010/main" val="35226988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Vertical Line">
    <p:spTree>
      <p:nvGrpSpPr>
        <p:cNvPr id="1" name=""/>
        <p:cNvGrpSpPr/>
        <p:nvPr/>
      </p:nvGrpSpPr>
      <p:grpSpPr>
        <a:xfrm>
          <a:off x="0" y="0"/>
          <a:ext cx="0" cy="0"/>
          <a:chOff x="0" y="0"/>
          <a:chExt cx="0" cy="0"/>
        </a:xfrm>
      </p:grpSpPr>
      <p:sp>
        <p:nvSpPr>
          <p:cNvPr id="2" name="Title 1"/>
          <p:cNvSpPr>
            <a:spLocks noGrp="1"/>
          </p:cNvSpPr>
          <p:nvPr>
            <p:ph type="title"/>
          </p:nvPr>
        </p:nvSpPr>
        <p:spPr>
          <a:xfrm>
            <a:off x="747622" y="1925636"/>
            <a:ext cx="2104845" cy="4456114"/>
          </a:xfrm>
        </p:spPr>
        <p:txBody>
          <a:bodyPr anchor="t"/>
          <a:lstStyle/>
          <a:p>
            <a:r>
              <a:rPr lang="en-US"/>
              <a:t>Click to edit Master title style</a:t>
            </a:r>
            <a:endParaRPr lang="en-US" dirty="0"/>
          </a:p>
        </p:txBody>
      </p:sp>
      <p:sp>
        <p:nvSpPr>
          <p:cNvPr id="3" name="Content Placeholder 2"/>
          <p:cNvSpPr>
            <a:spLocks noGrp="1"/>
          </p:cNvSpPr>
          <p:nvPr>
            <p:ph idx="1"/>
          </p:nvPr>
        </p:nvSpPr>
        <p:spPr>
          <a:xfrm>
            <a:off x="4292599" y="1925636"/>
            <a:ext cx="7521575" cy="4456111"/>
          </a:xfrm>
          <a:prstGeom prst="rect">
            <a:avLst/>
          </a:prstGeom>
        </p:spPr>
        <p:txBody>
          <a:bodyPr/>
          <a:lstStyle>
            <a:lvl1pPr marL="342900" indent="-342900">
              <a:lnSpc>
                <a:spcPct val="100000"/>
              </a:lnSpc>
              <a:spcBef>
                <a:spcPts val="1600"/>
              </a:spcBef>
              <a:spcAft>
                <a:spcPts val="1600"/>
              </a:spcAft>
              <a:buFont typeface="+mj-lt"/>
              <a:buAutoNum type="arabicPeriod"/>
              <a:defRPr sz="1600"/>
            </a:lvl1pPr>
            <a:lvl2pPr marL="342900" indent="-342900">
              <a:lnSpc>
                <a:spcPct val="100000"/>
              </a:lnSpc>
              <a:spcBef>
                <a:spcPts val="1600"/>
              </a:spcBef>
              <a:spcAft>
                <a:spcPts val="1600"/>
              </a:spcAft>
              <a:buFont typeface="+mj-lt"/>
              <a:buAutoNum type="arabicPeriod"/>
              <a:defRPr sz="1600">
                <a:solidFill>
                  <a:schemeClr val="bg1">
                    <a:lumMod val="85000"/>
                  </a:schemeClr>
                </a:solidFill>
              </a:defRPr>
            </a:lvl2pPr>
            <a:lvl3pPr marL="342900" indent="-342900">
              <a:lnSpc>
                <a:spcPct val="100000"/>
              </a:lnSpc>
              <a:spcBef>
                <a:spcPts val="1600"/>
              </a:spcBef>
              <a:spcAft>
                <a:spcPts val="1600"/>
              </a:spcAft>
              <a:buFont typeface="+mj-lt"/>
              <a:buAutoNum type="arabicPeriod"/>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CDA2286A-215E-1447-8183-44810891358B}" type="datetime4">
              <a:rPr lang="en-US" smtClean="0"/>
              <a:t>July 19, 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cxnSp>
        <p:nvCxnSpPr>
          <p:cNvPr id="7" name="Straight Connector 6">
            <a:extLst>
              <a:ext uri="{FF2B5EF4-FFF2-40B4-BE49-F238E27FC236}">
                <a16:creationId xmlns:a16="http://schemas.microsoft.com/office/drawing/2014/main" id="{3C476A1C-450C-4513-925D-8391EFA2E70F}"/>
              </a:ext>
            </a:extLst>
          </p:cNvPr>
          <p:cNvCxnSpPr/>
          <p:nvPr/>
        </p:nvCxnSpPr>
        <p:spPr>
          <a:xfrm>
            <a:off x="3051313" y="516835"/>
            <a:ext cx="0" cy="596334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95D612-59E0-D547-A0EB-2E7D308E0360}"/>
              </a:ext>
            </a:extLst>
          </p:cNvPr>
          <p:cNvPicPr>
            <a:picLocks noChangeAspect="1"/>
          </p:cNvPicPr>
          <p:nvPr/>
        </p:nvPicPr>
        <p:blipFill>
          <a:blip r:embed="rId2">
            <a:extLst>
              <a:ext uri="{28A0092B-C50C-407E-A947-70E740481C1C}">
                <a14:useLocalDpi xmlns:a14="http://schemas.microsoft.com/office/drawing/2010/main" val="0"/>
              </a:ext>
            </a:extLst>
          </a:blip>
          <a:srcRect t="6809" b="6809"/>
          <a:stretch/>
        </p:blipFill>
        <p:spPr>
          <a:xfrm>
            <a:off x="10607040" y="6364224"/>
            <a:ext cx="969264" cy="455815"/>
          </a:xfrm>
          <a:prstGeom prst="rect">
            <a:avLst/>
          </a:prstGeom>
        </p:spPr>
      </p:pic>
      <p:pic>
        <p:nvPicPr>
          <p:cNvPr id="8" name="Picture 7" descr="A green line on a black background&#10;&#10;Description automatically generated">
            <a:extLst>
              <a:ext uri="{FF2B5EF4-FFF2-40B4-BE49-F238E27FC236}">
                <a16:creationId xmlns:a16="http://schemas.microsoft.com/office/drawing/2014/main" id="{57F76BD3-86C2-9A23-66D4-C43F58A8D9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flipV="1">
            <a:off x="8595980" y="5800725"/>
            <a:ext cx="3596015" cy="1079422"/>
          </a:xfrm>
          <a:prstGeom prst="rect">
            <a:avLst/>
          </a:prstGeom>
        </p:spPr>
      </p:pic>
    </p:spTree>
    <p:extLst>
      <p:ext uri="{BB962C8B-B14F-4D97-AF65-F5344CB8AC3E}">
        <p14:creationId xmlns:p14="http://schemas.microsoft.com/office/powerpoint/2010/main" val="42374179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7825" y="1925637"/>
            <a:ext cx="5508000" cy="4456113"/>
          </a:xfrm>
          <a:prstGeom prst="rect">
            <a:avLst/>
          </a:prstGeom>
        </p:spPr>
        <p:txBody>
          <a:bodyPr/>
          <a:lstStyle>
            <a:lvl1pPr>
              <a:spcBef>
                <a:spcPts val="1600"/>
              </a:spcBef>
              <a:spcAft>
                <a:spcPts val="1600"/>
              </a:spcAft>
              <a:defRPr b="1">
                <a:solidFill>
                  <a:schemeClr val="accent1"/>
                </a:solidFill>
              </a:defRPr>
            </a:lvl1pPr>
            <a:lvl2pPr marL="216000" indent="0">
              <a:spcAft>
                <a:spcPts val="0"/>
              </a:spcAft>
              <a:buNone/>
              <a:defRPr sz="1200"/>
            </a:lvl2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fld id="{1E34BD0E-C4B5-A54B-9A77-159AD414B604}" type="datetime4">
              <a:rPr lang="en-US" smtClean="0"/>
              <a:t>July 19, 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C380D-5F44-41E8-971E-CDD19ED6F8E3}" type="slidenum">
              <a:rPr lang="en-GB" smtClean="0"/>
              <a:t>‹#›</a:t>
            </a:fld>
            <a:endParaRPr lang="en-GB"/>
          </a:p>
        </p:txBody>
      </p:sp>
      <p:sp>
        <p:nvSpPr>
          <p:cNvPr id="8" name="Content Placeholder 2">
            <a:extLst>
              <a:ext uri="{FF2B5EF4-FFF2-40B4-BE49-F238E27FC236}">
                <a16:creationId xmlns:a16="http://schemas.microsoft.com/office/drawing/2014/main" id="{6235E8A8-7A94-4D3A-8CEF-505EA93C3FAB}"/>
              </a:ext>
            </a:extLst>
          </p:cNvPr>
          <p:cNvSpPr>
            <a:spLocks noGrp="1"/>
          </p:cNvSpPr>
          <p:nvPr>
            <p:ph sz="half" idx="13"/>
          </p:nvPr>
        </p:nvSpPr>
        <p:spPr>
          <a:xfrm>
            <a:off x="6306175" y="1925636"/>
            <a:ext cx="5508000" cy="4456113"/>
          </a:xfrm>
          <a:prstGeom prst="rect">
            <a:avLst/>
          </a:prstGeom>
        </p:spPr>
        <p:txBody>
          <a:bodyPr/>
          <a:lstStyle>
            <a:lvl1pPr>
              <a:spcBef>
                <a:spcPts val="1600"/>
              </a:spcBef>
              <a:spcAft>
                <a:spcPts val="1600"/>
              </a:spcAft>
              <a:defRPr b="1">
                <a:solidFill>
                  <a:schemeClr val="accent1"/>
                </a:solidFill>
              </a:defRPr>
            </a:lvl1pPr>
            <a:lvl2pPr marL="216000" indent="0">
              <a:spcAft>
                <a:spcPts val="0"/>
              </a:spcAft>
              <a:buNone/>
              <a:defRPr sz="1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489220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lumn Boxed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C4D9207-ADC6-1148-9671-F054DC63C638}" type="datetime4">
              <a:rPr lang="en-US" smtClean="0"/>
              <a:t>July 19, 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cxnSp>
        <p:nvCxnSpPr>
          <p:cNvPr id="9" name="Straight Connector 8">
            <a:extLst>
              <a:ext uri="{FF2B5EF4-FFF2-40B4-BE49-F238E27FC236}">
                <a16:creationId xmlns:a16="http://schemas.microsoft.com/office/drawing/2014/main" id="{A037978F-B82C-43FD-83FD-6C5528177445}"/>
              </a:ext>
            </a:extLst>
          </p:cNvPr>
          <p:cNvCxnSpPr/>
          <p:nvPr/>
        </p:nvCxnSpPr>
        <p:spPr>
          <a:xfrm>
            <a:off x="4138811" y="2779713"/>
            <a:ext cx="0" cy="34933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E9591C-D839-480D-87AF-CCA3E39A8A12}"/>
              </a:ext>
            </a:extLst>
          </p:cNvPr>
          <p:cNvCxnSpPr/>
          <p:nvPr/>
        </p:nvCxnSpPr>
        <p:spPr>
          <a:xfrm>
            <a:off x="8053189" y="2779713"/>
            <a:ext cx="0" cy="34933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669CDDD6-A4E2-4D4C-82F0-B33A9971E13C}"/>
              </a:ext>
            </a:extLst>
          </p:cNvPr>
          <p:cNvSpPr>
            <a:spLocks noGrp="1"/>
          </p:cNvSpPr>
          <p:nvPr>
            <p:ph type="body" sz="quarter" idx="16"/>
          </p:nvPr>
        </p:nvSpPr>
        <p:spPr>
          <a:xfrm>
            <a:off x="378222" y="1925638"/>
            <a:ext cx="3606800" cy="694800"/>
          </a:xfrm>
          <a:prstGeom prst="rect">
            <a:avLst/>
          </a:prstGeom>
          <a:solidFill>
            <a:schemeClr val="accent1"/>
          </a:solidFill>
        </p:spPr>
        <p:txBody>
          <a:bodyPr lIns="180000" tIns="144000" rIns="180000" bIns="144000" anchor="ctr"/>
          <a:lstStyle>
            <a:lvl1pPr algn="l">
              <a:spcAft>
                <a:spcPts val="0"/>
              </a:spcAft>
              <a:defRPr sz="1600">
                <a:solidFill>
                  <a:schemeClr val="bg1"/>
                </a:solidFill>
                <a:latin typeface="+mn-lt"/>
              </a:defRPr>
            </a:lvl1pPr>
            <a:lvl2pPr marL="0" indent="0">
              <a:spcAft>
                <a:spcPts val="0"/>
              </a:spcAft>
              <a:buNone/>
              <a:defRPr sz="1200" b="1">
                <a:solidFill>
                  <a:schemeClr val="bg1"/>
                </a:solidFill>
              </a:defRPr>
            </a:lvl2pPr>
          </a:lstStyle>
          <a:p>
            <a:pPr lvl="0"/>
            <a:r>
              <a:rPr lang="en-US"/>
              <a:t>Click to edit Master text styles</a:t>
            </a:r>
          </a:p>
          <a:p>
            <a:pPr lvl="1"/>
            <a:r>
              <a:rPr lang="en-US"/>
              <a:t>Second level</a:t>
            </a:r>
          </a:p>
        </p:txBody>
      </p:sp>
      <p:sp>
        <p:nvSpPr>
          <p:cNvPr id="13" name="Text Placeholder 10">
            <a:extLst>
              <a:ext uri="{FF2B5EF4-FFF2-40B4-BE49-F238E27FC236}">
                <a16:creationId xmlns:a16="http://schemas.microsoft.com/office/drawing/2014/main" id="{229F3904-BD90-4349-B787-82A3653EBE85}"/>
              </a:ext>
            </a:extLst>
          </p:cNvPr>
          <p:cNvSpPr>
            <a:spLocks noGrp="1"/>
          </p:cNvSpPr>
          <p:nvPr>
            <p:ph type="body" sz="quarter" idx="17"/>
          </p:nvPr>
        </p:nvSpPr>
        <p:spPr>
          <a:xfrm>
            <a:off x="4292600" y="1925638"/>
            <a:ext cx="3606800" cy="694800"/>
          </a:xfrm>
          <a:prstGeom prst="rect">
            <a:avLst/>
          </a:prstGeom>
          <a:solidFill>
            <a:schemeClr val="accent1"/>
          </a:solidFill>
        </p:spPr>
        <p:txBody>
          <a:bodyPr lIns="180000" tIns="144000" rIns="180000" bIns="144000" anchor="ctr"/>
          <a:lstStyle>
            <a:lvl1pPr algn="l">
              <a:spcAft>
                <a:spcPts val="0"/>
              </a:spcAft>
              <a:defRPr sz="1600">
                <a:solidFill>
                  <a:schemeClr val="bg1"/>
                </a:solidFill>
                <a:latin typeface="+mn-lt"/>
              </a:defRPr>
            </a:lvl1pPr>
            <a:lvl2pPr marL="0" indent="0">
              <a:spcAft>
                <a:spcPts val="0"/>
              </a:spcAft>
              <a:buNone/>
              <a:defRPr sz="1200" b="1">
                <a:solidFill>
                  <a:schemeClr val="bg1"/>
                </a:solidFill>
              </a:defRPr>
            </a:lvl2p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0D5749C8-BCF0-41ED-BD1F-0512A23DA937}"/>
              </a:ext>
            </a:extLst>
          </p:cNvPr>
          <p:cNvSpPr>
            <a:spLocks noGrp="1"/>
          </p:cNvSpPr>
          <p:nvPr>
            <p:ph type="body" sz="quarter" idx="18"/>
          </p:nvPr>
        </p:nvSpPr>
        <p:spPr>
          <a:xfrm>
            <a:off x="8206978" y="1925638"/>
            <a:ext cx="3606800" cy="694800"/>
          </a:xfrm>
          <a:prstGeom prst="rect">
            <a:avLst/>
          </a:prstGeom>
          <a:solidFill>
            <a:schemeClr val="accent1"/>
          </a:solidFill>
        </p:spPr>
        <p:txBody>
          <a:bodyPr lIns="180000" tIns="144000" rIns="180000" bIns="144000" anchor="ctr"/>
          <a:lstStyle>
            <a:lvl1pPr algn="l">
              <a:spcAft>
                <a:spcPts val="0"/>
              </a:spcAft>
              <a:defRPr sz="1600">
                <a:solidFill>
                  <a:schemeClr val="bg1"/>
                </a:solidFill>
                <a:latin typeface="+mn-lt"/>
              </a:defRPr>
            </a:lvl1pPr>
            <a:lvl2pPr marL="0" indent="0">
              <a:spcAft>
                <a:spcPts val="0"/>
              </a:spcAft>
              <a:buNone/>
              <a:defRPr sz="1200" b="1">
                <a:solidFill>
                  <a:schemeClr val="bg1"/>
                </a:solidFill>
              </a:defRPr>
            </a:lvl2pPr>
          </a:lstStyle>
          <a:p>
            <a:pPr lvl="0"/>
            <a:r>
              <a:rPr lang="en-US"/>
              <a:t>Click to edit Master text styles</a:t>
            </a:r>
          </a:p>
          <a:p>
            <a:pPr lvl="1"/>
            <a:r>
              <a:rPr lang="en-US"/>
              <a:t>Second level</a:t>
            </a:r>
          </a:p>
        </p:txBody>
      </p:sp>
      <p:pic>
        <p:nvPicPr>
          <p:cNvPr id="17" name="Picture 16" descr="A close up of smoke&#10;&#10;Description automatically generated">
            <a:extLst>
              <a:ext uri="{FF2B5EF4-FFF2-40B4-BE49-F238E27FC236}">
                <a16:creationId xmlns:a16="http://schemas.microsoft.com/office/drawing/2014/main" id="{5F203263-769C-4C12-9223-200169951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096" y="2098506"/>
            <a:ext cx="163429" cy="346582"/>
          </a:xfrm>
          <a:prstGeom prst="rect">
            <a:avLst/>
          </a:prstGeom>
        </p:spPr>
      </p:pic>
      <p:pic>
        <p:nvPicPr>
          <p:cNvPr id="18" name="Picture 17" descr="A close up of smoke&#10;&#10;Description automatically generated">
            <a:extLst>
              <a:ext uri="{FF2B5EF4-FFF2-40B4-BE49-F238E27FC236}">
                <a16:creationId xmlns:a16="http://schemas.microsoft.com/office/drawing/2014/main" id="{67406F93-4853-495C-80C0-0EF6FE29A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474" y="2100987"/>
            <a:ext cx="163429" cy="346582"/>
          </a:xfrm>
          <a:prstGeom prst="rect">
            <a:avLst/>
          </a:prstGeom>
        </p:spPr>
      </p:pic>
      <p:sp>
        <p:nvSpPr>
          <p:cNvPr id="19" name="Content Placeholder 2">
            <a:extLst>
              <a:ext uri="{FF2B5EF4-FFF2-40B4-BE49-F238E27FC236}">
                <a16:creationId xmlns:a16="http://schemas.microsoft.com/office/drawing/2014/main" id="{8D2CA29D-86D5-4B12-95E3-E5BA1462E557}"/>
              </a:ext>
            </a:extLst>
          </p:cNvPr>
          <p:cNvSpPr>
            <a:spLocks noGrp="1"/>
          </p:cNvSpPr>
          <p:nvPr>
            <p:ph idx="1"/>
          </p:nvPr>
        </p:nvSpPr>
        <p:spPr>
          <a:xfrm>
            <a:off x="377825" y="2779714"/>
            <a:ext cx="3607594" cy="3602036"/>
          </a:xfrm>
          <a:prstGeom prst="rect">
            <a:avLst/>
          </a:prstGeom>
        </p:spPr>
        <p:txBody>
          <a:bodyPr vert="horz" lIns="0" tIns="0" rIns="0" bIns="0" rtlCol="0" anchor="t">
            <a:noAutofit/>
          </a:bodyPr>
          <a:lstStyle>
            <a:lvl1pPr>
              <a:defRPr lang="en-US" dirty="0"/>
            </a:lvl1pPr>
            <a:lvl2pPr>
              <a:defRPr lang="en-US" dirty="0"/>
            </a:lvl2pPr>
            <a:lvl3pPr>
              <a:defRPr lang="en-US" dirty="0"/>
            </a:lvl3pPr>
            <a:lvl4pPr>
              <a:defRPr lang="en-US" dirty="0"/>
            </a:lvl4pPr>
            <a:lvl5pPr>
              <a:defRPr lang="en-US" dirty="0"/>
            </a:lvl5pPr>
          </a:lstStyle>
          <a:p>
            <a:pPr lvl="0">
              <a:spcBef>
                <a:spcPts val="0"/>
              </a:spcBef>
              <a:spcAft>
                <a:spcPts val="1600"/>
              </a:spcAft>
            </a:pPr>
            <a:r>
              <a:rPr lang="en-US"/>
              <a:t>Click to edit Master text styles</a:t>
            </a:r>
          </a:p>
          <a:p>
            <a:pPr lvl="1">
              <a:spcBef>
                <a:spcPts val="0"/>
              </a:spcBef>
              <a:spcAft>
                <a:spcPts val="1600"/>
              </a:spcAft>
            </a:pPr>
            <a:r>
              <a:rPr lang="en-US"/>
              <a:t>Second level</a:t>
            </a:r>
          </a:p>
          <a:p>
            <a:pPr lvl="2">
              <a:spcBef>
                <a:spcPts val="0"/>
              </a:spcBef>
              <a:spcAft>
                <a:spcPts val="1600"/>
              </a:spcAft>
            </a:pPr>
            <a:r>
              <a:rPr lang="en-US"/>
              <a:t>Third level</a:t>
            </a:r>
          </a:p>
          <a:p>
            <a:pPr lvl="3">
              <a:spcBef>
                <a:spcPts val="0"/>
              </a:spcBef>
              <a:spcAft>
                <a:spcPts val="1600"/>
              </a:spcAft>
            </a:pPr>
            <a:r>
              <a:rPr lang="en-US"/>
              <a:t>Fourth level</a:t>
            </a:r>
          </a:p>
          <a:p>
            <a:pPr lvl="4">
              <a:spcBef>
                <a:spcPts val="0"/>
              </a:spcBef>
              <a:spcAft>
                <a:spcPts val="1600"/>
              </a:spcAft>
            </a:pPr>
            <a:r>
              <a:rPr lang="en-US"/>
              <a:t>Fifth level</a:t>
            </a:r>
            <a:endParaRPr lang="en-US" dirty="0"/>
          </a:p>
        </p:txBody>
      </p:sp>
      <p:sp>
        <p:nvSpPr>
          <p:cNvPr id="20" name="Content Placeholder 2">
            <a:extLst>
              <a:ext uri="{FF2B5EF4-FFF2-40B4-BE49-F238E27FC236}">
                <a16:creationId xmlns:a16="http://schemas.microsoft.com/office/drawing/2014/main" id="{21F82BA5-FD67-413D-BACC-18EB05236512}"/>
              </a:ext>
            </a:extLst>
          </p:cNvPr>
          <p:cNvSpPr>
            <a:spLocks noGrp="1"/>
          </p:cNvSpPr>
          <p:nvPr>
            <p:ph idx="19"/>
          </p:nvPr>
        </p:nvSpPr>
        <p:spPr>
          <a:xfrm>
            <a:off x="4292202" y="2779714"/>
            <a:ext cx="3607594" cy="3602036"/>
          </a:xfrm>
          <a:prstGeom prst="rect">
            <a:avLst/>
          </a:prstGeom>
        </p:spPr>
        <p:txBody>
          <a:bodyPr vert="horz" lIns="0" tIns="0" rIns="0" bIns="0" rtlCol="0" anchor="t">
            <a:noAutofit/>
          </a:bodyPr>
          <a:lstStyle>
            <a:lvl1pPr>
              <a:defRPr lang="en-US" dirty="0"/>
            </a:lvl1pPr>
            <a:lvl2pPr>
              <a:defRPr lang="en-US" dirty="0"/>
            </a:lvl2pPr>
            <a:lvl3pPr>
              <a:defRPr lang="en-US" dirty="0"/>
            </a:lvl3pPr>
            <a:lvl4pPr>
              <a:defRPr lang="en-US" dirty="0"/>
            </a:lvl4pPr>
            <a:lvl5pPr>
              <a:defRPr lang="en-US" dirty="0"/>
            </a:lvl5pPr>
          </a:lstStyle>
          <a:p>
            <a:pPr lvl="0">
              <a:spcBef>
                <a:spcPts val="0"/>
              </a:spcBef>
              <a:spcAft>
                <a:spcPts val="1600"/>
              </a:spcAft>
            </a:pPr>
            <a:r>
              <a:rPr lang="en-US"/>
              <a:t>Click to edit Master text styles</a:t>
            </a:r>
          </a:p>
          <a:p>
            <a:pPr lvl="1">
              <a:spcBef>
                <a:spcPts val="0"/>
              </a:spcBef>
              <a:spcAft>
                <a:spcPts val="1600"/>
              </a:spcAft>
            </a:pPr>
            <a:r>
              <a:rPr lang="en-US"/>
              <a:t>Second level</a:t>
            </a:r>
          </a:p>
          <a:p>
            <a:pPr lvl="2">
              <a:spcBef>
                <a:spcPts val="0"/>
              </a:spcBef>
              <a:spcAft>
                <a:spcPts val="1600"/>
              </a:spcAft>
            </a:pPr>
            <a:r>
              <a:rPr lang="en-US"/>
              <a:t>Third level</a:t>
            </a:r>
          </a:p>
          <a:p>
            <a:pPr lvl="3">
              <a:spcBef>
                <a:spcPts val="0"/>
              </a:spcBef>
              <a:spcAft>
                <a:spcPts val="1600"/>
              </a:spcAft>
            </a:pPr>
            <a:r>
              <a:rPr lang="en-US"/>
              <a:t>Fourth level</a:t>
            </a:r>
          </a:p>
          <a:p>
            <a:pPr lvl="4">
              <a:spcBef>
                <a:spcPts val="0"/>
              </a:spcBef>
              <a:spcAft>
                <a:spcPts val="1600"/>
              </a:spcAft>
            </a:pPr>
            <a:r>
              <a:rPr lang="en-US"/>
              <a:t>Fifth level</a:t>
            </a:r>
            <a:endParaRPr lang="en-US" dirty="0"/>
          </a:p>
        </p:txBody>
      </p:sp>
      <p:sp>
        <p:nvSpPr>
          <p:cNvPr id="21" name="Content Placeholder 2">
            <a:extLst>
              <a:ext uri="{FF2B5EF4-FFF2-40B4-BE49-F238E27FC236}">
                <a16:creationId xmlns:a16="http://schemas.microsoft.com/office/drawing/2014/main" id="{CD09D3E6-36C0-430F-BA84-5003F9B4225B}"/>
              </a:ext>
            </a:extLst>
          </p:cNvPr>
          <p:cNvSpPr>
            <a:spLocks noGrp="1"/>
          </p:cNvSpPr>
          <p:nvPr>
            <p:ph idx="20"/>
          </p:nvPr>
        </p:nvSpPr>
        <p:spPr>
          <a:xfrm>
            <a:off x="8206579" y="2779714"/>
            <a:ext cx="3607594" cy="3602036"/>
          </a:xfrm>
          <a:prstGeom prst="rect">
            <a:avLst/>
          </a:prstGeom>
        </p:spPr>
        <p:txBody>
          <a:bodyPr vert="horz" lIns="0" tIns="0" rIns="0" bIns="0" rtlCol="0" anchor="t">
            <a:noAutofit/>
          </a:bodyPr>
          <a:lstStyle>
            <a:lvl1pPr>
              <a:defRPr lang="en-US" dirty="0"/>
            </a:lvl1pPr>
            <a:lvl2pPr>
              <a:defRPr lang="en-US" dirty="0"/>
            </a:lvl2pPr>
            <a:lvl3pPr>
              <a:defRPr lang="en-US" dirty="0"/>
            </a:lvl3pPr>
            <a:lvl4pPr>
              <a:defRPr lang="en-US" dirty="0"/>
            </a:lvl4pPr>
            <a:lvl5pPr>
              <a:defRPr lang="en-US" dirty="0"/>
            </a:lvl5pPr>
          </a:lstStyle>
          <a:p>
            <a:pPr lvl="0">
              <a:spcBef>
                <a:spcPts val="0"/>
              </a:spcBef>
              <a:spcAft>
                <a:spcPts val="1600"/>
              </a:spcAft>
            </a:pPr>
            <a:r>
              <a:rPr lang="en-US"/>
              <a:t>Click to edit Master text styles</a:t>
            </a:r>
          </a:p>
          <a:p>
            <a:pPr lvl="1">
              <a:spcBef>
                <a:spcPts val="0"/>
              </a:spcBef>
              <a:spcAft>
                <a:spcPts val="1600"/>
              </a:spcAft>
            </a:pPr>
            <a:r>
              <a:rPr lang="en-US"/>
              <a:t>Second level</a:t>
            </a:r>
          </a:p>
          <a:p>
            <a:pPr lvl="2">
              <a:spcBef>
                <a:spcPts val="0"/>
              </a:spcBef>
              <a:spcAft>
                <a:spcPts val="1600"/>
              </a:spcAft>
            </a:pPr>
            <a:r>
              <a:rPr lang="en-US"/>
              <a:t>Third level</a:t>
            </a:r>
          </a:p>
          <a:p>
            <a:pPr lvl="3">
              <a:spcBef>
                <a:spcPts val="0"/>
              </a:spcBef>
              <a:spcAft>
                <a:spcPts val="1600"/>
              </a:spcAft>
            </a:pPr>
            <a:r>
              <a:rPr lang="en-US"/>
              <a:t>Fourth level</a:t>
            </a:r>
          </a:p>
          <a:p>
            <a:pPr lvl="4">
              <a:spcBef>
                <a:spcPts val="0"/>
              </a:spcBef>
              <a:spcAft>
                <a:spcPts val="1600"/>
              </a:spcAft>
            </a:pPr>
            <a:r>
              <a:rPr lang="en-US"/>
              <a:t>Fifth level</a:t>
            </a:r>
            <a:endParaRPr lang="en-US" dirty="0"/>
          </a:p>
        </p:txBody>
      </p:sp>
    </p:spTree>
    <p:extLst>
      <p:ext uri="{BB962C8B-B14F-4D97-AF65-F5344CB8AC3E}">
        <p14:creationId xmlns:p14="http://schemas.microsoft.com/office/powerpoint/2010/main" val="28416451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ur Column Box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7825" y="2779714"/>
            <a:ext cx="2754000" cy="3602036"/>
          </a:xfrm>
          <a:prstGeom prst="rect">
            <a:avLst/>
          </a:prstGeom>
          <a:solidFill>
            <a:srgbClr val="F7F7F7"/>
          </a:solidFill>
        </p:spPr>
        <p:txBody>
          <a:bodyPr lIns="288000" tIns="216000" rIns="288000" bIns="216000"/>
          <a:lstStyle>
            <a:lvl1pPr>
              <a:defRPr>
                <a:solidFill>
                  <a:schemeClr val="tx1"/>
                </a:solidFill>
              </a:defRPr>
            </a:lvl1pPr>
            <a:lvl2pPr marL="108000" indent="-108000">
              <a:spcAft>
                <a:spcPts val="1600"/>
              </a:spcAft>
              <a:buFont typeface="Arial" panose="020B0604020202020204" pitchFamily="34" charset="0"/>
              <a:buChar char="•"/>
              <a:defRPr sz="1200">
                <a:solidFill>
                  <a:schemeClr val="tx1"/>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35484689-AE6E-864F-98D0-FBE196532CB7}" type="datetime4">
              <a:rPr lang="en-US" smtClean="0"/>
              <a:t>July 19, 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
        <p:nvSpPr>
          <p:cNvPr id="7" name="Content Placeholder 2">
            <a:extLst>
              <a:ext uri="{FF2B5EF4-FFF2-40B4-BE49-F238E27FC236}">
                <a16:creationId xmlns:a16="http://schemas.microsoft.com/office/drawing/2014/main" id="{BB56CAA8-120B-4156-BBDE-C14811D308AC}"/>
              </a:ext>
            </a:extLst>
          </p:cNvPr>
          <p:cNvSpPr>
            <a:spLocks noGrp="1"/>
          </p:cNvSpPr>
          <p:nvPr>
            <p:ph idx="13"/>
          </p:nvPr>
        </p:nvSpPr>
        <p:spPr>
          <a:xfrm>
            <a:off x="3271942" y="2779713"/>
            <a:ext cx="2754000" cy="3602036"/>
          </a:xfrm>
          <a:prstGeom prst="rect">
            <a:avLst/>
          </a:prstGeom>
          <a:solidFill>
            <a:srgbClr val="F7F7F7"/>
          </a:solidFill>
        </p:spPr>
        <p:txBody>
          <a:bodyPr lIns="288000" tIns="216000" rIns="288000" bIns="216000"/>
          <a:lstStyle>
            <a:lvl1pPr>
              <a:defRPr>
                <a:solidFill>
                  <a:schemeClr val="tx1"/>
                </a:solidFill>
              </a:defRPr>
            </a:lvl1pPr>
            <a:lvl2pPr marL="108000" indent="-108000">
              <a:spcAft>
                <a:spcPts val="1600"/>
              </a:spcAft>
              <a:buFont typeface="Arial" panose="020B0604020202020204" pitchFamily="34" charset="0"/>
              <a:buChar char="•"/>
              <a:defRPr sz="1200">
                <a:solidFill>
                  <a:schemeClr val="tx1"/>
                </a:solidFill>
              </a:defRPr>
            </a:lvl2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CECAB32A-202F-4B4E-8290-6DE17E9C1F9D}"/>
              </a:ext>
            </a:extLst>
          </p:cNvPr>
          <p:cNvSpPr>
            <a:spLocks noGrp="1"/>
          </p:cNvSpPr>
          <p:nvPr>
            <p:ph idx="14"/>
          </p:nvPr>
        </p:nvSpPr>
        <p:spPr>
          <a:xfrm>
            <a:off x="6166059" y="2779713"/>
            <a:ext cx="2754000" cy="3602036"/>
          </a:xfrm>
          <a:prstGeom prst="rect">
            <a:avLst/>
          </a:prstGeom>
          <a:solidFill>
            <a:srgbClr val="F7F7F7"/>
          </a:solidFill>
        </p:spPr>
        <p:txBody>
          <a:bodyPr lIns="288000" tIns="216000" rIns="288000" bIns="216000"/>
          <a:lstStyle>
            <a:lvl1pPr>
              <a:defRPr>
                <a:solidFill>
                  <a:schemeClr val="tx1"/>
                </a:solidFill>
              </a:defRPr>
            </a:lvl1pPr>
            <a:lvl2pPr marL="108000" indent="-108000">
              <a:spcAft>
                <a:spcPts val="1600"/>
              </a:spcAft>
              <a:buFont typeface="Arial" panose="020B0604020202020204" pitchFamily="34" charset="0"/>
              <a:buChar char="•"/>
              <a:defRPr sz="1200">
                <a:solidFill>
                  <a:schemeClr val="tx1"/>
                </a:solidFill>
              </a:defRPr>
            </a:lvl2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250D3F88-0323-4B6F-A103-01F202829C35}"/>
              </a:ext>
            </a:extLst>
          </p:cNvPr>
          <p:cNvSpPr>
            <a:spLocks noGrp="1"/>
          </p:cNvSpPr>
          <p:nvPr>
            <p:ph idx="15"/>
          </p:nvPr>
        </p:nvSpPr>
        <p:spPr>
          <a:xfrm>
            <a:off x="9060175" y="2779712"/>
            <a:ext cx="2754000" cy="3602036"/>
          </a:xfrm>
          <a:prstGeom prst="rect">
            <a:avLst/>
          </a:prstGeom>
          <a:solidFill>
            <a:srgbClr val="F7F7F7"/>
          </a:solidFill>
        </p:spPr>
        <p:txBody>
          <a:bodyPr lIns="288000" tIns="216000" rIns="288000" bIns="216000"/>
          <a:lstStyle>
            <a:lvl1pPr>
              <a:defRPr>
                <a:solidFill>
                  <a:schemeClr val="tx1"/>
                </a:solidFill>
              </a:defRPr>
            </a:lvl1pPr>
            <a:lvl2pPr marL="108000" indent="-108000">
              <a:spcAft>
                <a:spcPts val="1600"/>
              </a:spcAft>
              <a:buFont typeface="Arial" panose="020B0604020202020204" pitchFamily="34" charset="0"/>
              <a:buChar char="•"/>
              <a:defRPr sz="1200">
                <a:solidFill>
                  <a:schemeClr val="tx1"/>
                </a:solidFill>
              </a:defRPr>
            </a:lvl2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14075B33-7825-4C60-862C-61A603CFC785}"/>
              </a:ext>
            </a:extLst>
          </p:cNvPr>
          <p:cNvSpPr>
            <a:spLocks noGrp="1"/>
          </p:cNvSpPr>
          <p:nvPr>
            <p:ph type="body" sz="quarter" idx="16"/>
          </p:nvPr>
        </p:nvSpPr>
        <p:spPr>
          <a:xfrm>
            <a:off x="377825" y="1925638"/>
            <a:ext cx="2754313" cy="694800"/>
          </a:xfrm>
          <a:prstGeom prst="rect">
            <a:avLst/>
          </a:prstGeom>
          <a:solidFill>
            <a:schemeClr val="accent1"/>
          </a:solidFill>
        </p:spPr>
        <p:txBody>
          <a:bodyPr lIns="288000" rIns="288000" anchor="ctr"/>
          <a:lstStyle>
            <a:lvl1pPr algn="l">
              <a:spcAft>
                <a:spcPts val="0"/>
              </a:spcAft>
              <a:defRPr sz="1600">
                <a:solidFill>
                  <a:schemeClr val="bg1"/>
                </a:solidFill>
                <a:latin typeface="+mn-lt"/>
              </a:defRPr>
            </a:lvl1pPr>
          </a:lstStyle>
          <a:p>
            <a:pPr lvl="0"/>
            <a:r>
              <a:rPr lang="en-US"/>
              <a:t>Click to edit Master text styles</a:t>
            </a:r>
          </a:p>
        </p:txBody>
      </p:sp>
      <p:sp>
        <p:nvSpPr>
          <p:cNvPr id="12" name="Text Placeholder 10">
            <a:extLst>
              <a:ext uri="{FF2B5EF4-FFF2-40B4-BE49-F238E27FC236}">
                <a16:creationId xmlns:a16="http://schemas.microsoft.com/office/drawing/2014/main" id="{3E2CDC91-E304-418C-A9D7-28AC6287D358}"/>
              </a:ext>
            </a:extLst>
          </p:cNvPr>
          <p:cNvSpPr>
            <a:spLocks noGrp="1"/>
          </p:cNvSpPr>
          <p:nvPr>
            <p:ph type="body" sz="quarter" idx="17"/>
          </p:nvPr>
        </p:nvSpPr>
        <p:spPr>
          <a:xfrm>
            <a:off x="3271629" y="1925638"/>
            <a:ext cx="2754313" cy="694800"/>
          </a:xfrm>
          <a:prstGeom prst="rect">
            <a:avLst/>
          </a:prstGeom>
          <a:solidFill>
            <a:schemeClr val="accent1"/>
          </a:solidFill>
        </p:spPr>
        <p:txBody>
          <a:bodyPr lIns="288000" rIns="288000" anchor="ctr"/>
          <a:lstStyle>
            <a:lvl1pPr algn="l">
              <a:spcAft>
                <a:spcPts val="0"/>
              </a:spcAft>
              <a:defRPr sz="1600">
                <a:solidFill>
                  <a:schemeClr val="bg1"/>
                </a:solidFill>
                <a:latin typeface="+mn-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6E66F7D4-5CDC-4402-A280-84C231E68B2A}"/>
              </a:ext>
            </a:extLst>
          </p:cNvPr>
          <p:cNvSpPr>
            <a:spLocks noGrp="1"/>
          </p:cNvSpPr>
          <p:nvPr>
            <p:ph type="body" sz="quarter" idx="18"/>
          </p:nvPr>
        </p:nvSpPr>
        <p:spPr>
          <a:xfrm>
            <a:off x="6165433" y="1925638"/>
            <a:ext cx="2754313" cy="694800"/>
          </a:xfrm>
          <a:prstGeom prst="rect">
            <a:avLst/>
          </a:prstGeom>
          <a:solidFill>
            <a:schemeClr val="accent1"/>
          </a:solidFill>
        </p:spPr>
        <p:txBody>
          <a:bodyPr lIns="288000" rIns="288000" anchor="ctr"/>
          <a:lstStyle>
            <a:lvl1pPr algn="l">
              <a:spcAft>
                <a:spcPts val="0"/>
              </a:spcAft>
              <a:defRPr sz="1600">
                <a:solidFill>
                  <a:schemeClr val="bg1"/>
                </a:solidFill>
                <a:latin typeface="+mn-lt"/>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C7CB55E-AF72-47A4-A35E-3697A3A87708}"/>
              </a:ext>
            </a:extLst>
          </p:cNvPr>
          <p:cNvSpPr>
            <a:spLocks noGrp="1"/>
          </p:cNvSpPr>
          <p:nvPr>
            <p:ph type="body" sz="quarter" idx="19"/>
          </p:nvPr>
        </p:nvSpPr>
        <p:spPr>
          <a:xfrm>
            <a:off x="9059237" y="1925638"/>
            <a:ext cx="2754313" cy="694800"/>
          </a:xfrm>
          <a:prstGeom prst="rect">
            <a:avLst/>
          </a:prstGeom>
          <a:solidFill>
            <a:schemeClr val="accent1"/>
          </a:solidFill>
        </p:spPr>
        <p:txBody>
          <a:bodyPr lIns="288000" rIns="288000" anchor="ctr"/>
          <a:lstStyle>
            <a:lvl1pPr algn="l">
              <a:spcAft>
                <a:spcPts val="0"/>
              </a:spcAft>
              <a:defRPr sz="16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967696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emf"/><Relationship Id="rId5" Type="http://schemas.openxmlformats.org/officeDocument/2006/relationships/slideLayout" Target="../slideLayouts/slideLayout20.xml"/><Relationship Id="rId10" Type="http://schemas.openxmlformats.org/officeDocument/2006/relationships/oleObject" Target="../embeddings/oleObject2.bin"/><Relationship Id="rId4" Type="http://schemas.openxmlformats.org/officeDocument/2006/relationships/slideLayout" Target="../slideLayouts/slideLayout19.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F695D4F-8397-EF9D-72BC-3007A5E51927}"/>
              </a:ext>
            </a:extLst>
          </p:cNvPr>
          <p:cNvGraphicFramePr>
            <a:graphicFrameLocks noChangeAspect="1"/>
          </p:cNvGraphicFramePr>
          <p:nvPr userDrawn="1">
            <p:custDataLst>
              <p:tags r:id="rId17"/>
            </p:custDataLst>
            <p:extLst>
              <p:ext uri="{D42A27DB-BD31-4B8C-83A1-F6EECF244321}">
                <p14:modId xmlns:p14="http://schemas.microsoft.com/office/powerpoint/2010/main" val="3918757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26" imgH="428" progId="TCLayout.ActiveDocument.1">
                  <p:embed/>
                </p:oleObj>
              </mc:Choice>
              <mc:Fallback>
                <p:oleObj name="think-cell Slide" r:id="rId18" imgW="426" imgH="428" progId="TCLayout.ActiveDocument.1">
                  <p:embed/>
                  <p:pic>
                    <p:nvPicPr>
                      <p:cNvPr id="12" name="think-cell data - do not delete" hidden="1">
                        <a:extLst>
                          <a:ext uri="{FF2B5EF4-FFF2-40B4-BE49-F238E27FC236}">
                            <a16:creationId xmlns:a16="http://schemas.microsoft.com/office/drawing/2014/main" id="{3F695D4F-8397-EF9D-72BC-3007A5E51927}"/>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77824" y="377825"/>
            <a:ext cx="11439144" cy="850107"/>
          </a:xfrm>
          <a:prstGeom prst="rect">
            <a:avLst/>
          </a:prstGeom>
        </p:spPr>
        <p:txBody>
          <a:bodyPr vert="horz" lIns="0" tIns="0" rIns="0" bIns="0" rtlCol="0" anchor="ctr">
            <a:noAutofit/>
          </a:bodyPr>
          <a:lstStyle/>
          <a:p>
            <a:pPr lvl="0"/>
            <a:r>
              <a:rPr lang="en-US"/>
              <a:t>Click to edit Master title style</a:t>
            </a:r>
            <a:endParaRPr lang="en-US" dirty="0"/>
          </a:p>
        </p:txBody>
      </p:sp>
      <p:sp>
        <p:nvSpPr>
          <p:cNvPr id="4" name="Date Placeholder 3"/>
          <p:cNvSpPr>
            <a:spLocks noGrp="1"/>
          </p:cNvSpPr>
          <p:nvPr>
            <p:ph type="dt" sz="half" idx="2"/>
          </p:nvPr>
        </p:nvSpPr>
        <p:spPr>
          <a:xfrm>
            <a:off x="8217755" y="6480175"/>
            <a:ext cx="722264" cy="216000"/>
          </a:xfrm>
          <a:prstGeom prst="rect">
            <a:avLst/>
          </a:prstGeom>
        </p:spPr>
        <p:txBody>
          <a:bodyPr vert="horz" lIns="0" tIns="0" rIns="0" bIns="0" rtlCol="0" anchor="ctr">
            <a:noAutofit/>
          </a:bodyPr>
          <a:lstStyle>
            <a:lvl1pPr algn="l">
              <a:defRPr sz="700">
                <a:solidFill>
                  <a:srgbClr val="9EA7B3"/>
                </a:solidFill>
              </a:defRPr>
            </a:lvl1pPr>
          </a:lstStyle>
          <a:p>
            <a:fld id="{05972683-51EE-5F41-850D-F4F103575C34}" type="datetime4">
              <a:rPr lang="en-US" smtClean="0"/>
              <a:t>July 19, 2025</a:t>
            </a:fld>
            <a:endParaRPr lang="en-GB"/>
          </a:p>
        </p:txBody>
      </p:sp>
      <p:sp>
        <p:nvSpPr>
          <p:cNvPr id="5" name="Footer Placeholder 4"/>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none" baseline="0">
                <a:solidFill>
                  <a:srgbClr val="9EA7B3"/>
                </a:solidFill>
              </a:defRPr>
            </a:lvl1pPr>
          </a:lstStyle>
          <a:p>
            <a:endParaRPr lang="en-GB" dirty="0"/>
          </a:p>
        </p:txBody>
      </p:sp>
      <p:sp>
        <p:nvSpPr>
          <p:cNvPr id="6" name="Slide Number Placeholder 5"/>
          <p:cNvSpPr>
            <a:spLocks noGrp="1"/>
          </p:cNvSpPr>
          <p:nvPr>
            <p:ph type="sldNum" sz="quarter" idx="4"/>
          </p:nvPr>
        </p:nvSpPr>
        <p:spPr>
          <a:xfrm>
            <a:off x="11584744" y="6480175"/>
            <a:ext cx="229431" cy="216000"/>
          </a:xfrm>
          <a:prstGeom prst="rect">
            <a:avLst/>
          </a:prstGeom>
        </p:spPr>
        <p:txBody>
          <a:bodyPr vert="horz" lIns="0" tIns="0" rIns="0" bIns="0" rtlCol="0" anchor="ctr">
            <a:noAutofit/>
          </a:bodyPr>
          <a:lstStyle>
            <a:lvl1pPr algn="r">
              <a:defRPr sz="700">
                <a:solidFill>
                  <a:srgbClr val="9EA7B3"/>
                </a:solidFill>
              </a:defRPr>
            </a:lvl1pPr>
          </a:lstStyle>
          <a:p>
            <a:fld id="{29CC380D-5F44-41E8-971E-CDD19ED6F8E3}" type="slidenum">
              <a:rPr lang="en-GB" smtClean="0"/>
              <a:pPr/>
              <a:t>‹#›</a:t>
            </a:fld>
            <a:endParaRPr lang="en-GB"/>
          </a:p>
        </p:txBody>
      </p:sp>
      <p:cxnSp>
        <p:nvCxnSpPr>
          <p:cNvPr id="8" name="Straight Connector 7">
            <a:extLst>
              <a:ext uri="{FF2B5EF4-FFF2-40B4-BE49-F238E27FC236}">
                <a16:creationId xmlns:a16="http://schemas.microsoft.com/office/drawing/2014/main" id="{EA4A57FA-CBE0-4527-848B-CD3B986A4345}"/>
              </a:ext>
            </a:extLst>
          </p:cNvPr>
          <p:cNvCxnSpPr/>
          <p:nvPr/>
        </p:nvCxnSpPr>
        <p:spPr>
          <a:xfrm>
            <a:off x="377825" y="1227932"/>
            <a:ext cx="114363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948B2952-F7B1-FB4B-A859-8048BF0DBB79}"/>
              </a:ext>
            </a:extLst>
          </p:cNvPr>
          <p:cNvSpPr>
            <a:spLocks noGrp="1"/>
          </p:cNvSpPr>
          <p:nvPr>
            <p:ph type="body" idx="1"/>
          </p:nvPr>
        </p:nvSpPr>
        <p:spPr>
          <a:xfrm>
            <a:off x="374904" y="1929384"/>
            <a:ext cx="11439144" cy="4453128"/>
          </a:xfrm>
          <a:prstGeom prst="rect">
            <a:avLst/>
          </a:prstGeom>
        </p:spPr>
        <p:txBody>
          <a:bodyPr vert="horz" lIns="0" tIns="0" rIns="0" bIns="0" rtlCol="0" anchor="t">
            <a:noAutofit/>
          </a:bodyPr>
          <a:lstStyle/>
          <a:p>
            <a:pPr lvl="0">
              <a:spcBef>
                <a:spcPts val="0"/>
              </a:spcBef>
              <a:spcAft>
                <a:spcPts val="1600"/>
              </a:spcAft>
            </a:pPr>
            <a:r>
              <a:rPr lang="en-US"/>
              <a:t>Click to edit Master text styles</a:t>
            </a:r>
          </a:p>
          <a:p>
            <a:pPr lvl="1">
              <a:spcBef>
                <a:spcPts val="0"/>
              </a:spcBef>
              <a:spcAft>
                <a:spcPts val="1600"/>
              </a:spcAft>
            </a:pPr>
            <a:r>
              <a:rPr lang="en-US"/>
              <a:t>Second level</a:t>
            </a:r>
          </a:p>
          <a:p>
            <a:pPr lvl="2">
              <a:spcBef>
                <a:spcPts val="0"/>
              </a:spcBef>
              <a:spcAft>
                <a:spcPts val="1600"/>
              </a:spcAft>
            </a:pPr>
            <a:r>
              <a:rPr lang="en-US"/>
              <a:t>Third level</a:t>
            </a:r>
          </a:p>
          <a:p>
            <a:pPr lvl="3">
              <a:spcBef>
                <a:spcPts val="0"/>
              </a:spcBef>
              <a:spcAft>
                <a:spcPts val="1600"/>
              </a:spcAft>
            </a:pPr>
            <a:r>
              <a:rPr lang="en-US"/>
              <a:t>Fourth level</a:t>
            </a:r>
          </a:p>
          <a:p>
            <a:pPr lvl="4">
              <a:spcBef>
                <a:spcPts val="0"/>
              </a:spcBef>
              <a:spcAft>
                <a:spcPts val="1600"/>
              </a:spcAft>
            </a:pPr>
            <a:r>
              <a:rPr lang="en-US"/>
              <a:t>Fifth level</a:t>
            </a:r>
            <a:endParaRPr lang="en-US" dirty="0"/>
          </a:p>
        </p:txBody>
      </p:sp>
      <p:pic>
        <p:nvPicPr>
          <p:cNvPr id="10" name="Picture 9">
            <a:extLst>
              <a:ext uri="{FF2B5EF4-FFF2-40B4-BE49-F238E27FC236}">
                <a16:creationId xmlns:a16="http://schemas.microsoft.com/office/drawing/2014/main" id="{E42A12DA-336E-C84B-B837-F5AE4C6692CB}"/>
              </a:ext>
            </a:extLst>
          </p:cNvPr>
          <p:cNvPicPr>
            <a:picLocks noChangeAspect="1"/>
          </p:cNvPicPr>
          <p:nvPr/>
        </p:nvPicPr>
        <p:blipFill>
          <a:blip r:embed="rId20">
            <a:extLst>
              <a:ext uri="{28A0092B-C50C-407E-A947-70E740481C1C}">
                <a14:useLocalDpi xmlns:a14="http://schemas.microsoft.com/office/drawing/2010/main" val="0"/>
              </a:ext>
            </a:extLst>
          </a:blip>
          <a:srcRect t="6809" b="6809"/>
          <a:stretch/>
        </p:blipFill>
        <p:spPr>
          <a:xfrm>
            <a:off x="10607040" y="6364224"/>
            <a:ext cx="969264" cy="455815"/>
          </a:xfrm>
          <a:prstGeom prst="rect">
            <a:avLst/>
          </a:prstGeom>
        </p:spPr>
      </p:pic>
      <p:pic>
        <p:nvPicPr>
          <p:cNvPr id="3" name="Picture 2" descr="A green line on a black background&#10;&#10;Description automatically generated">
            <a:extLst>
              <a:ext uri="{FF2B5EF4-FFF2-40B4-BE49-F238E27FC236}">
                <a16:creationId xmlns:a16="http://schemas.microsoft.com/office/drawing/2014/main" id="{887A45D1-0509-B359-20D6-4AC71CE78BBF}"/>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flipH="1" flipV="1">
            <a:off x="8595980" y="5800725"/>
            <a:ext cx="3596015" cy="1079422"/>
          </a:xfrm>
          <a:prstGeom prst="rect">
            <a:avLst/>
          </a:prstGeom>
        </p:spPr>
      </p:pic>
      <p:sp>
        <p:nvSpPr>
          <p:cNvPr id="11" name="TextBox 10">
            <a:extLst>
              <a:ext uri="{FF2B5EF4-FFF2-40B4-BE49-F238E27FC236}">
                <a16:creationId xmlns:a16="http://schemas.microsoft.com/office/drawing/2014/main" id="{A7F68D55-DE03-684A-A7C1-CC745DF11B8E}"/>
              </a:ext>
            </a:extLst>
          </p:cNvPr>
          <p:cNvSpPr txBox="1"/>
          <p:nvPr userDrawn="1">
            <p:extLst>
              <p:ext uri="{1162E1C5-73C7-4A58-AE30-91384D911F3F}">
                <p184:classification xmlns:p184="http://schemas.microsoft.com/office/powerpoint/2018/4/main" val="hdr"/>
              </p:ext>
            </p:extLst>
          </p:nvPr>
        </p:nvSpPr>
        <p:spPr>
          <a:xfrm>
            <a:off x="63500" y="63500"/>
            <a:ext cx="785813" cy="182880"/>
          </a:xfrm>
          <a:prstGeom prst="rect">
            <a:avLst/>
          </a:prstGeom>
        </p:spPr>
        <p:txBody>
          <a:bodyPr horzOverflow="overflow" lIns="0" tIns="0" rIns="0" bIns="0">
            <a:spAutoFit/>
          </a:bodyPr>
          <a:lstStyle/>
          <a:p>
            <a:pPr algn="l"/>
            <a:r>
              <a:rPr lang="zh-CN" altLang="en-US" sz="1200">
                <a:solidFill>
                  <a:srgbClr val="8E6A00"/>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554049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8" r:id="rId4"/>
    <p:sldLayoutId id="2147483722" r:id="rId5"/>
    <p:sldLayoutId id="2147483723" r:id="rId6"/>
    <p:sldLayoutId id="2147483676" r:id="rId7"/>
    <p:sldLayoutId id="2147483729" r:id="rId8"/>
    <p:sldLayoutId id="2147483727" r:id="rId9"/>
    <p:sldLayoutId id="2147483730" r:id="rId10"/>
    <p:sldLayoutId id="2147483695" r:id="rId11"/>
    <p:sldLayoutId id="2147483697" r:id="rId12"/>
    <p:sldLayoutId id="2147483732" r:id="rId13"/>
    <p:sldLayoutId id="2147483733" r:id="rId14"/>
    <p:sldLayoutId id="2147483734" r:id="rId15"/>
  </p:sldLayoutIdLst>
  <p:transition>
    <p:fade/>
  </p:transition>
  <p:hf hdr="0" ftr="0" dt="0"/>
  <p:txStyles>
    <p:titleStyle>
      <a:lvl1pPr algn="l" defTabSz="914400" rtl="0" eaLnBrk="1" latinLnBrk="0" hangingPunct="1">
        <a:lnSpc>
          <a:spcPct val="90000"/>
        </a:lnSpc>
        <a:spcBef>
          <a:spcPct val="0"/>
        </a:spcBef>
        <a:buNone/>
        <a:defRPr lang="en-US" sz="2750" kern="1200" dirty="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None/>
        <a:defRPr lang="en-US" sz="1200" b="0" kern="1200" dirty="0">
          <a:solidFill>
            <a:schemeClr val="tx1"/>
          </a:solidFill>
          <a:latin typeface="+mn-lt"/>
          <a:ea typeface="+mn-ea"/>
          <a:cs typeface="+mn-cs"/>
        </a:defRPr>
      </a:lvl1pPr>
      <a:lvl2pPr marL="179388" indent="-179388" algn="l" defTabSz="914400" rtl="0" eaLnBrk="1" latinLnBrk="0" hangingPunct="1">
        <a:lnSpc>
          <a:spcPct val="100000"/>
        </a:lnSpc>
        <a:spcBef>
          <a:spcPts val="1200"/>
        </a:spcBef>
        <a:spcAft>
          <a:spcPts val="0"/>
        </a:spcAft>
        <a:buFont typeface="Arial" panose="020B0604020202020204" pitchFamily="34" charset="0"/>
        <a:buChar char="•"/>
        <a:tabLst/>
        <a:defRPr lang="en-US" sz="1200" b="0" kern="1200" dirty="0">
          <a:solidFill>
            <a:schemeClr val="tx1"/>
          </a:solidFill>
          <a:latin typeface="+mn-lt"/>
          <a:ea typeface="+mn-ea"/>
          <a:cs typeface="+mn-cs"/>
        </a:defRPr>
      </a:lvl2pPr>
      <a:lvl3pPr marL="349250" indent="-169863" algn="l" defTabSz="914400" rtl="0" eaLnBrk="1" latinLnBrk="0" hangingPunct="1">
        <a:lnSpc>
          <a:spcPct val="100000"/>
        </a:lnSpc>
        <a:spcBef>
          <a:spcPts val="0"/>
        </a:spcBef>
        <a:spcAft>
          <a:spcPts val="0"/>
        </a:spcAft>
        <a:buFont typeface="Arial" panose="020B0604020202020204" pitchFamily="34" charset="0"/>
        <a:buChar char="•"/>
        <a:tabLst/>
        <a:defRPr lang="en-US" sz="1200" b="0" kern="1200" dirty="0">
          <a:solidFill>
            <a:schemeClr val="tx1"/>
          </a:solidFill>
          <a:latin typeface="+mn-lt"/>
          <a:ea typeface="+mn-ea"/>
          <a:cs typeface="+mn-cs"/>
        </a:defRPr>
      </a:lvl3pPr>
      <a:lvl4pPr marL="465138" indent="-115888" algn="l" defTabSz="914400" rtl="0" eaLnBrk="1" latinLnBrk="0" hangingPunct="1">
        <a:lnSpc>
          <a:spcPct val="100000"/>
        </a:lnSpc>
        <a:spcBef>
          <a:spcPts val="0"/>
        </a:spcBef>
        <a:spcAft>
          <a:spcPts val="0"/>
        </a:spcAft>
        <a:buFont typeface="Arial" panose="020B0604020202020204" pitchFamily="34" charset="0"/>
        <a:buChar char="•"/>
        <a:tabLst/>
        <a:defRPr lang="en-US" sz="1200" b="0" kern="1200" dirty="0">
          <a:solidFill>
            <a:schemeClr val="tx1"/>
          </a:solidFill>
          <a:latin typeface="+mn-lt"/>
          <a:ea typeface="+mn-ea"/>
          <a:cs typeface="+mn-cs"/>
        </a:defRPr>
      </a:lvl4pPr>
      <a:lvl5pPr marL="581025" indent="-115888" algn="l" defTabSz="914400" rtl="0" eaLnBrk="1" latinLnBrk="0" hangingPunct="1">
        <a:lnSpc>
          <a:spcPct val="100000"/>
        </a:lnSpc>
        <a:spcBef>
          <a:spcPts val="0"/>
        </a:spcBef>
        <a:spcAft>
          <a:spcPts val="0"/>
        </a:spcAft>
        <a:buFont typeface="Arial" panose="020B0604020202020204" pitchFamily="34" charset="0"/>
        <a:buChar char="•"/>
        <a:tabLst/>
        <a:defRPr lang="en-US" sz="1200" b="0" kern="1200" dirty="0">
          <a:solidFill>
            <a:schemeClr val="tx1"/>
          </a:solidFill>
          <a:latin typeface="+mn-lt"/>
          <a:ea typeface="+mn-ea"/>
          <a:cs typeface="+mn-cs"/>
        </a:defRPr>
      </a:lvl5pPr>
      <a:lvl6pPr marL="0" indent="0" algn="l" defTabSz="914400" rtl="0" eaLnBrk="1" latinLnBrk="0" hangingPunct="1">
        <a:lnSpc>
          <a:spcPct val="100000"/>
        </a:lnSpc>
        <a:spcBef>
          <a:spcPts val="0"/>
        </a:spcBef>
        <a:spcAft>
          <a:spcPts val="0"/>
        </a:spcAft>
        <a:buFont typeface="Arial" panose="020B0604020202020204" pitchFamily="34" charset="0"/>
        <a:buNone/>
        <a:defRPr lang="en-US" sz="1600" kern="1200" dirty="0">
          <a:solidFill>
            <a:schemeClr val="tx1"/>
          </a:solidFill>
          <a:latin typeface="+mn-lt"/>
          <a:ea typeface="+mn-ea"/>
          <a:cs typeface="+mn-cs"/>
        </a:defRPr>
      </a:lvl6pPr>
      <a:lvl7pPr marL="0" indent="0" algn="l" defTabSz="914400" rtl="0" eaLnBrk="1" latinLnBrk="0" hangingPunct="1">
        <a:lnSpc>
          <a:spcPct val="100000"/>
        </a:lnSpc>
        <a:spcBef>
          <a:spcPts val="0"/>
        </a:spcBef>
        <a:spcAft>
          <a:spcPts val="3400"/>
        </a:spcAft>
        <a:buFont typeface="Arial" panose="020B0604020202020204" pitchFamily="34" charset="0"/>
        <a:buNone/>
        <a:defRPr lang="en-US" sz="1200" b="1" kern="1200" dirty="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1600"/>
        </a:spcAft>
        <a:buFont typeface="Arial" panose="020B0604020202020204" pitchFamily="34" charset="0"/>
        <a:buNone/>
        <a:defRPr lang="en-US" sz="3000" kern="1200" dirty="0">
          <a:solidFill>
            <a:schemeClr val="accen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38">
          <p15:clr>
            <a:srgbClr val="F26B43"/>
          </p15:clr>
        </p15:guide>
        <p15:guide id="4" pos="2511">
          <p15:clr>
            <a:srgbClr val="F26B43"/>
          </p15:clr>
        </p15:guide>
        <p15:guide id="5" pos="2704">
          <p15:clr>
            <a:srgbClr val="F26B43"/>
          </p15:clr>
        </p15:guide>
        <p15:guide id="6" pos="4977">
          <p15:clr>
            <a:srgbClr val="F26B43"/>
          </p15:clr>
        </p15:guide>
        <p15:guide id="7" pos="5169">
          <p15:clr>
            <a:srgbClr val="F26B43"/>
          </p15:clr>
        </p15:guide>
        <p15:guide id="8" pos="7442">
          <p15:clr>
            <a:srgbClr val="F26B43"/>
          </p15:clr>
        </p15:guide>
        <p15:guide id="9" orient="horz" pos="238">
          <p15:clr>
            <a:srgbClr val="F26B43"/>
          </p15:clr>
        </p15:guide>
        <p15:guide id="10" orient="horz" pos="4020">
          <p15:clr>
            <a:srgbClr val="F26B43"/>
          </p15:clr>
        </p15:guide>
        <p15:guide id="11" orient="horz" pos="1751">
          <p15:clr>
            <a:srgbClr val="F26B43"/>
          </p15:clr>
        </p15:guide>
        <p15:guide id="12" orient="horz" pos="1213">
          <p15:clr>
            <a:srgbClr val="F26B43"/>
          </p15:clr>
        </p15:guide>
        <p15:guide id="13" orient="horz" pos="7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330858E-E20E-B1A9-75C9-CCD8080E2A19}"/>
              </a:ext>
            </a:extLst>
          </p:cNvPr>
          <p:cNvGraphicFramePr>
            <a:graphicFrameLocks noChangeAspect="1"/>
          </p:cNvGraphicFramePr>
          <p:nvPr userDrawn="1">
            <p:custDataLst>
              <p:tags r:id="rId9"/>
            </p:custDataLst>
            <p:extLst>
              <p:ext uri="{D42A27DB-BD31-4B8C-83A1-F6EECF244321}">
                <p14:modId xmlns:p14="http://schemas.microsoft.com/office/powerpoint/2010/main" val="868476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6" imgH="428" progId="TCLayout.ActiveDocument.1">
                  <p:embed/>
                </p:oleObj>
              </mc:Choice>
              <mc:Fallback>
                <p:oleObj name="think-cell Slide" r:id="rId10" imgW="426" imgH="428" progId="TCLayout.ActiveDocument.1">
                  <p:embed/>
                  <p:pic>
                    <p:nvPicPr>
                      <p:cNvPr id="3" name="think-cell data - do not delete" hidden="1">
                        <a:extLst>
                          <a:ext uri="{FF2B5EF4-FFF2-40B4-BE49-F238E27FC236}">
                            <a16:creationId xmlns:a16="http://schemas.microsoft.com/office/drawing/2014/main" id="{6330858E-E20E-B1A9-75C9-CCD8080E2A19}"/>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grpSp>
        <p:nvGrpSpPr>
          <p:cNvPr id="16" name="组合 15" hidden="1">
            <a:extLst>
              <a:ext uri="{FF2B5EF4-FFF2-40B4-BE49-F238E27FC236}">
                <a16:creationId xmlns:a16="http://schemas.microsoft.com/office/drawing/2014/main" id="{049668F2-C3DD-0D0E-FFB7-B722D7519464}"/>
              </a:ext>
            </a:extLst>
          </p:cNvPr>
          <p:cNvGrpSpPr/>
          <p:nvPr userDrawn="1"/>
        </p:nvGrpSpPr>
        <p:grpSpPr>
          <a:xfrm>
            <a:off x="3005238" y="7251260"/>
            <a:ext cx="6181525" cy="883090"/>
            <a:chOff x="2380517" y="-1638740"/>
            <a:chExt cx="6181525" cy="1092884"/>
          </a:xfrm>
        </p:grpSpPr>
        <p:sp>
          <p:nvSpPr>
            <p:cNvPr id="7" name="矩形 6">
              <a:extLst>
                <a:ext uri="{FF2B5EF4-FFF2-40B4-BE49-F238E27FC236}">
                  <a16:creationId xmlns:a16="http://schemas.microsoft.com/office/drawing/2014/main" id="{6C27A3FC-7665-9B8C-BF23-1E61B1C94F00}"/>
                </a:ext>
              </a:extLst>
            </p:cNvPr>
            <p:cNvSpPr/>
            <p:nvPr/>
          </p:nvSpPr>
          <p:spPr>
            <a:xfrm>
              <a:off x="2380517" y="-1638740"/>
              <a:ext cx="1048043" cy="1092884"/>
            </a:xfrm>
            <a:prstGeom prst="rect">
              <a:avLst/>
            </a:prstGeom>
            <a:solidFill>
              <a:srgbClr val="263E4C"/>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t>文字</a:t>
              </a:r>
            </a:p>
          </p:txBody>
        </p:sp>
        <p:sp>
          <p:nvSpPr>
            <p:cNvPr id="9" name="矩形 8">
              <a:extLst>
                <a:ext uri="{FF2B5EF4-FFF2-40B4-BE49-F238E27FC236}">
                  <a16:creationId xmlns:a16="http://schemas.microsoft.com/office/drawing/2014/main" id="{23202EFA-2ED4-684E-7165-FF45BC6C0798}"/>
                </a:ext>
              </a:extLst>
            </p:cNvPr>
            <p:cNvSpPr/>
            <p:nvPr/>
          </p:nvSpPr>
          <p:spPr>
            <a:xfrm>
              <a:off x="3664111" y="-1638740"/>
              <a:ext cx="1048043" cy="464234"/>
            </a:xfrm>
            <a:prstGeom prst="rect">
              <a:avLst/>
            </a:prstGeom>
            <a:solidFill>
              <a:srgbClr val="DD5F13"/>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0" name="矩形 9">
              <a:extLst>
                <a:ext uri="{FF2B5EF4-FFF2-40B4-BE49-F238E27FC236}">
                  <a16:creationId xmlns:a16="http://schemas.microsoft.com/office/drawing/2014/main" id="{3F2AE823-14C5-FD90-87EB-FFAEE4A8819A}"/>
                </a:ext>
              </a:extLst>
            </p:cNvPr>
            <p:cNvSpPr/>
            <p:nvPr/>
          </p:nvSpPr>
          <p:spPr>
            <a:xfrm>
              <a:off x="4947705" y="-1638740"/>
              <a:ext cx="1048043" cy="464234"/>
            </a:xfrm>
            <a:prstGeom prst="rect">
              <a:avLst/>
            </a:prstGeom>
            <a:solidFill>
              <a:srgbClr val="435363"/>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1" name="矩形 10">
              <a:extLst>
                <a:ext uri="{FF2B5EF4-FFF2-40B4-BE49-F238E27FC236}">
                  <a16:creationId xmlns:a16="http://schemas.microsoft.com/office/drawing/2014/main" id="{11461FD1-8269-01F7-3992-3EE31671E011}"/>
                </a:ext>
              </a:extLst>
            </p:cNvPr>
            <p:cNvSpPr/>
            <p:nvPr/>
          </p:nvSpPr>
          <p:spPr>
            <a:xfrm>
              <a:off x="6231299" y="-1638740"/>
              <a:ext cx="1048043" cy="464234"/>
            </a:xfrm>
            <a:prstGeom prst="rect">
              <a:avLst/>
            </a:prstGeom>
            <a:solidFill>
              <a:srgbClr val="F6B22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3" name="矩形 12">
              <a:extLst>
                <a:ext uri="{FF2B5EF4-FFF2-40B4-BE49-F238E27FC236}">
                  <a16:creationId xmlns:a16="http://schemas.microsoft.com/office/drawing/2014/main" id="{9C1A17FB-1071-82EB-C9A0-276F1F941D72}"/>
                </a:ext>
              </a:extLst>
            </p:cNvPr>
            <p:cNvSpPr/>
            <p:nvPr/>
          </p:nvSpPr>
          <p:spPr>
            <a:xfrm>
              <a:off x="3664111" y="-1010090"/>
              <a:ext cx="1048043" cy="464234"/>
            </a:xfrm>
            <a:prstGeom prst="rect">
              <a:avLst/>
            </a:prstGeom>
            <a:solidFill>
              <a:srgbClr val="31627E"/>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4" name="矩形 13">
              <a:extLst>
                <a:ext uri="{FF2B5EF4-FFF2-40B4-BE49-F238E27FC236}">
                  <a16:creationId xmlns:a16="http://schemas.microsoft.com/office/drawing/2014/main" id="{94D5AC1D-8125-E944-5828-3962F068282E}"/>
                </a:ext>
              </a:extLst>
            </p:cNvPr>
            <p:cNvSpPr/>
            <p:nvPr/>
          </p:nvSpPr>
          <p:spPr>
            <a:xfrm>
              <a:off x="4947705" y="-1010090"/>
              <a:ext cx="1048043" cy="464234"/>
            </a:xfrm>
            <a:prstGeom prst="rect">
              <a:avLst/>
            </a:prstGeom>
            <a:solidFill>
              <a:srgbClr val="273D4C"/>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5" name="矩形 14">
              <a:extLst>
                <a:ext uri="{FF2B5EF4-FFF2-40B4-BE49-F238E27FC236}">
                  <a16:creationId xmlns:a16="http://schemas.microsoft.com/office/drawing/2014/main" id="{BDFA0BDA-BF5B-6BF8-4702-0D89001F82A4}"/>
                </a:ext>
              </a:extLst>
            </p:cNvPr>
            <p:cNvSpPr/>
            <p:nvPr/>
          </p:nvSpPr>
          <p:spPr>
            <a:xfrm>
              <a:off x="6231299" y="-1010090"/>
              <a:ext cx="1048043" cy="464234"/>
            </a:xfrm>
            <a:prstGeom prst="rect">
              <a:avLst/>
            </a:prstGeom>
            <a:solidFill>
              <a:srgbClr val="808285"/>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2" name="矩形 1">
              <a:extLst>
                <a:ext uri="{FF2B5EF4-FFF2-40B4-BE49-F238E27FC236}">
                  <a16:creationId xmlns:a16="http://schemas.microsoft.com/office/drawing/2014/main" id="{5B96221C-2039-729C-F036-5BFFEEC45833}"/>
                </a:ext>
              </a:extLst>
            </p:cNvPr>
            <p:cNvSpPr/>
            <p:nvPr userDrawn="1"/>
          </p:nvSpPr>
          <p:spPr>
            <a:xfrm>
              <a:off x="7513999" y="-1638740"/>
              <a:ext cx="1048043" cy="464234"/>
            </a:xfrm>
            <a:prstGeom prst="rect">
              <a:avLst/>
            </a:prstGeom>
            <a:solidFill>
              <a:srgbClr val="FDF7F3"/>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grpSp>
    </p:spTree>
    <p:extLst>
      <p:ext uri="{BB962C8B-B14F-4D97-AF65-F5344CB8AC3E}">
        <p14:creationId xmlns:p14="http://schemas.microsoft.com/office/powerpoint/2010/main" val="27816621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7401">
          <p15:clr>
            <a:srgbClr val="F26B43"/>
          </p15:clr>
        </p15:guide>
        <p15:guide id="3" orient="horz" pos="1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36.emf"/><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0.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7.xml"/><Relationship Id="rId5" Type="http://schemas.openxmlformats.org/officeDocument/2006/relationships/image" Target="../media/image37.emf"/><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GIF"/><Relationship Id="rId10" Type="http://schemas.openxmlformats.org/officeDocument/2006/relationships/image" Target="../media/image46.emf"/><Relationship Id="rId4" Type="http://schemas.openxmlformats.org/officeDocument/2006/relationships/image" Target="../media/image40.png"/><Relationship Id="rId9" Type="http://schemas.openxmlformats.org/officeDocument/2006/relationships/image" Target="../media/image4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6395B65-4A25-BBF6-C564-1DCA76545FB6}"/>
              </a:ext>
            </a:extLst>
          </p:cNvPr>
          <p:cNvSpPr>
            <a:spLocks noGrp="1" noRot="1" noMove="1" noResize="1" noEditPoints="1" noAdjustHandles="1" noChangeArrowheads="1" noChangeShapeType="1"/>
          </p:cNvSpPr>
          <p:nvPr/>
        </p:nvSpPr>
        <p:spPr>
          <a:xfrm>
            <a:off x="2153" y="-9043"/>
            <a:ext cx="12189848" cy="6017958"/>
          </a:xfrm>
          <a:prstGeom prst="rect">
            <a:avLst/>
          </a:prstGeom>
          <a:solidFill>
            <a:srgbClr val="0285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pic>
        <p:nvPicPr>
          <p:cNvPr id="11" name="Picture 4" descr="A green line on a black background&#10;&#10;Description automatically generated">
            <a:extLst>
              <a:ext uri="{FF2B5EF4-FFF2-40B4-BE49-F238E27FC236}">
                <a16:creationId xmlns:a16="http://schemas.microsoft.com/office/drawing/2014/main" id="{3F9B62C5-6CFD-3670-9D1A-81CE507AE0C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flipH="1">
            <a:off x="4976948" y="-9043"/>
            <a:ext cx="7215052" cy="3394031"/>
          </a:xfrm>
          <a:prstGeom prst="rect">
            <a:avLst/>
          </a:prstGeom>
        </p:spPr>
      </p:pic>
      <p:sp>
        <p:nvSpPr>
          <p:cNvPr id="7" name="同侧圆角矩形 6">
            <a:extLst>
              <a:ext uri="{FF2B5EF4-FFF2-40B4-BE49-F238E27FC236}">
                <a16:creationId xmlns:a16="http://schemas.microsoft.com/office/drawing/2014/main" id="{0A53456E-0CCE-11EF-236C-EC83761C75BC}"/>
              </a:ext>
            </a:extLst>
          </p:cNvPr>
          <p:cNvSpPr>
            <a:spLocks noGrp="1" noRot="1" noMove="1" noResize="1" noEditPoints="1" noAdjustHandles="1" noChangeArrowheads="1" noChangeShapeType="1"/>
          </p:cNvSpPr>
          <p:nvPr/>
        </p:nvSpPr>
        <p:spPr>
          <a:xfrm rot="5400000">
            <a:off x="4492318" y="1144304"/>
            <a:ext cx="744583" cy="9729218"/>
          </a:xfrm>
          <a:prstGeom prst="round2SameRect">
            <a:avLst>
              <a:gd name="adj1" fmla="val 50000"/>
              <a:gd name="adj2" fmla="val 0"/>
            </a:avLst>
          </a:prstGeom>
          <a:solidFill>
            <a:srgbClr val="44D0B4"/>
          </a:solidFill>
          <a:ln>
            <a:noFill/>
          </a:ln>
          <a:effectLst>
            <a:outerShdw blurRad="50800" dist="38100" dir="5400000" algn="t" rotWithShape="0">
              <a:srgbClr val="6ED0B3">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10" name="圆角矩形 9">
            <a:extLst>
              <a:ext uri="{FF2B5EF4-FFF2-40B4-BE49-F238E27FC236}">
                <a16:creationId xmlns:a16="http://schemas.microsoft.com/office/drawing/2014/main" id="{8D68B070-1F4B-CDE9-34C5-2A04C28755AD}"/>
              </a:ext>
            </a:extLst>
          </p:cNvPr>
          <p:cNvSpPr>
            <a:spLocks/>
          </p:cNvSpPr>
          <p:nvPr/>
        </p:nvSpPr>
        <p:spPr>
          <a:xfrm rot="16200000">
            <a:off x="7843737" y="3303978"/>
            <a:ext cx="444008" cy="1080000"/>
          </a:xfrm>
          <a:prstGeom prst="roundRect">
            <a:avLst>
              <a:gd name="adj" fmla="val 50000"/>
            </a:avLst>
          </a:prstGeom>
          <a:solidFill>
            <a:srgbClr val="DD5F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 name="矩形 4">
            <a:extLst>
              <a:ext uri="{FF2B5EF4-FFF2-40B4-BE49-F238E27FC236}">
                <a16:creationId xmlns:a16="http://schemas.microsoft.com/office/drawing/2014/main" id="{F70FB2CF-0C5E-731B-B99C-12D24339A0DB}"/>
              </a:ext>
            </a:extLst>
          </p:cNvPr>
          <p:cNvSpPr/>
          <p:nvPr/>
        </p:nvSpPr>
        <p:spPr>
          <a:xfrm>
            <a:off x="3823645" y="4995176"/>
            <a:ext cx="4544704" cy="64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a:ea typeface="微软雅黑"/>
                <a:cs typeface="+mn-cs"/>
              </a:rPr>
              <a:t>默沙东（中国）投资有限公司</a:t>
            </a:r>
            <a:endParaRPr kumimoji="0" lang="en-US" sz="2000" b="1"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3" name="文本占位符 9">
            <a:extLst>
              <a:ext uri="{FF2B5EF4-FFF2-40B4-BE49-F238E27FC236}">
                <a16:creationId xmlns:a16="http://schemas.microsoft.com/office/drawing/2014/main" id="{4D8939ED-E2EA-A761-618B-468BD034E1C1}"/>
              </a:ext>
            </a:extLst>
          </p:cNvPr>
          <p:cNvSpPr txBox="1">
            <a:spLocks/>
          </p:cNvSpPr>
          <p:nvPr/>
        </p:nvSpPr>
        <p:spPr>
          <a:xfrm>
            <a:off x="2427531" y="2540848"/>
            <a:ext cx="7336931"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zh-CN" altLang="en-US" sz="4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注射用头孢洛生他唑巴坦钠</a:t>
            </a:r>
            <a:endParaRPr kumimoji="0" lang="en-US" altLang="zh-CN" sz="4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文本占位符 9">
            <a:extLst>
              <a:ext uri="{FF2B5EF4-FFF2-40B4-BE49-F238E27FC236}">
                <a16:creationId xmlns:a16="http://schemas.microsoft.com/office/drawing/2014/main" id="{59F8106A-7002-1C0B-D60D-89D3BFA7A797}"/>
              </a:ext>
            </a:extLst>
          </p:cNvPr>
          <p:cNvSpPr txBox="1">
            <a:spLocks/>
          </p:cNvSpPr>
          <p:nvPr/>
        </p:nvSpPr>
        <p:spPr>
          <a:xfrm>
            <a:off x="2865846" y="3538329"/>
            <a:ext cx="6460303"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耐药铜绿假单胞菌感染治疗的</a:t>
            </a:r>
            <a:r>
              <a:rPr kumimoji="0" lang="zh-CN" altLang="en-US"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新选择</a:t>
            </a:r>
          </a:p>
        </p:txBody>
      </p:sp>
      <p:pic>
        <p:nvPicPr>
          <p:cNvPr id="12" name="Picture 3" descr="Logo&#10;&#10;Description automatically generated">
            <a:extLst>
              <a:ext uri="{FF2B5EF4-FFF2-40B4-BE49-F238E27FC236}">
                <a16:creationId xmlns:a16="http://schemas.microsoft.com/office/drawing/2014/main" id="{84D5FF46-6ABF-543A-6BBF-5198FE041592}"/>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0681822" y="6057899"/>
            <a:ext cx="1440205" cy="784059"/>
          </a:xfrm>
          <a:prstGeom prst="rect">
            <a:avLst/>
          </a:prstGeom>
        </p:spPr>
      </p:pic>
      <p:pic>
        <p:nvPicPr>
          <p:cNvPr id="14" name="图片 13" descr="文本, 箭头&#10;&#10;描述已自动生成">
            <a:extLst>
              <a:ext uri="{FF2B5EF4-FFF2-40B4-BE49-F238E27FC236}">
                <a16:creationId xmlns:a16="http://schemas.microsoft.com/office/drawing/2014/main" id="{DB123F1D-3041-ED96-2B47-9685273792F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785" t="66634" r="-785" b="-1737"/>
          <a:stretch/>
        </p:blipFill>
        <p:spPr>
          <a:xfrm>
            <a:off x="10896834" y="208683"/>
            <a:ext cx="1026289" cy="325873"/>
          </a:xfrm>
          <a:prstGeom prst="rect">
            <a:avLst/>
          </a:prstGeom>
        </p:spPr>
      </p:pic>
      <p:sp>
        <p:nvSpPr>
          <p:cNvPr id="2" name="矩形 1">
            <a:extLst>
              <a:ext uri="{FF2B5EF4-FFF2-40B4-BE49-F238E27FC236}">
                <a16:creationId xmlns:a16="http://schemas.microsoft.com/office/drawing/2014/main" id="{5CC23CDE-47A8-9D59-74C3-9855AADB0BA7}"/>
              </a:ext>
            </a:extLst>
          </p:cNvPr>
          <p:cNvSpPr/>
          <p:nvPr/>
        </p:nvSpPr>
        <p:spPr>
          <a:xfrm>
            <a:off x="429499" y="661826"/>
            <a:ext cx="4544704" cy="64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lvl="0" algn="ctr" defTabSz="914400">
              <a:defRPr/>
            </a:pPr>
            <a:r>
              <a:rPr kumimoji="0" lang="zh-CN" altLang="en-US" sz="2400" b="1" i="0" u="none" strike="noStrike" kern="1200" cap="none" spc="0" normalizeH="0" baseline="0" noProof="0" dirty="0">
                <a:ln>
                  <a:noFill/>
                </a:ln>
                <a:solidFill>
                  <a:srgbClr val="FFFF00"/>
                </a:solidFill>
                <a:effectLst/>
                <a:uLnTx/>
                <a:uFillTx/>
                <a:latin typeface="微软雅黑"/>
                <a:ea typeface="微软雅黑"/>
                <a:cs typeface="+mn-cs"/>
              </a:rPr>
              <a:t>申报目录类别：</a:t>
            </a:r>
            <a:r>
              <a:rPr kumimoji="0" lang="en-US" altLang="zh-CN" sz="2400" b="1" i="0" u="none" strike="noStrike" kern="1200" cap="none" spc="0" normalizeH="0" baseline="0" noProof="0" dirty="0">
                <a:ln>
                  <a:noFill/>
                </a:ln>
                <a:solidFill>
                  <a:srgbClr val="FFFF00"/>
                </a:solidFill>
                <a:effectLst/>
                <a:uLnTx/>
                <a:uFillTx/>
                <a:latin typeface="微软雅黑"/>
                <a:ea typeface="微软雅黑"/>
                <a:cs typeface="+mn-cs"/>
              </a:rPr>
              <a:t>【</a:t>
            </a:r>
            <a:r>
              <a:rPr lang="zh-CN" altLang="en-US" sz="2400" b="1" dirty="0">
                <a:solidFill>
                  <a:srgbClr val="FFFF00"/>
                </a:solidFill>
                <a:latin typeface="微软雅黑" panose="020B0503020204020204" pitchFamily="34" charset="-122"/>
                <a:ea typeface="微软雅黑" panose="020B0503020204020204" pitchFamily="34" charset="-122"/>
              </a:rPr>
              <a:t>基本医保目录</a:t>
            </a:r>
            <a:r>
              <a:rPr lang="en-US" altLang="zh-CN" sz="2400" b="1" dirty="0">
                <a:solidFill>
                  <a:srgbClr val="FFFF00"/>
                </a:solidFill>
                <a:latin typeface="微软雅黑" panose="020B0503020204020204" pitchFamily="34" charset="-122"/>
                <a:ea typeface="微软雅黑" panose="020B0503020204020204" pitchFamily="34" charset="-122"/>
              </a:rPr>
              <a:t>】</a:t>
            </a:r>
            <a:endParaRPr kumimoji="0" lang="en-US" sz="2400" b="1" i="0" u="none" strike="noStrike" kern="1200" cap="none" spc="0" normalizeH="0" baseline="0" noProof="0" dirty="0">
              <a:ln>
                <a:noFill/>
              </a:ln>
              <a:solidFill>
                <a:srgbClr val="FFFF00"/>
              </a:solidFill>
              <a:effectLst/>
              <a:uLnTx/>
              <a:uFillTx/>
              <a:latin typeface="微软雅黑"/>
              <a:ea typeface="微软雅黑"/>
              <a:cs typeface="+mn-cs"/>
            </a:endParaRPr>
          </a:p>
        </p:txBody>
      </p:sp>
    </p:spTree>
    <p:extLst>
      <p:ext uri="{BB962C8B-B14F-4D97-AF65-F5344CB8AC3E}">
        <p14:creationId xmlns:p14="http://schemas.microsoft.com/office/powerpoint/2010/main" val="1805322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85">
            <a:extLst>
              <a:ext uri="{FF2B5EF4-FFF2-40B4-BE49-F238E27FC236}">
                <a16:creationId xmlns:a16="http://schemas.microsoft.com/office/drawing/2014/main" id="{11055D31-E9C6-024F-6367-FD6B0777342B}"/>
              </a:ext>
            </a:extLst>
          </p:cNvPr>
          <p:cNvSpPr txBox="1"/>
          <p:nvPr/>
        </p:nvSpPr>
        <p:spPr>
          <a:xfrm>
            <a:off x="3526099" y="6322966"/>
            <a:ext cx="8232018" cy="461665"/>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it-IT" altLang="zh-CN" sz="800" b="0" i="1" u="none" strike="noStrike" kern="1200" cap="none" spc="0" normalizeH="0" baseline="0" noProof="0" dirty="0">
                <a:ln>
                  <a:noFill/>
                </a:ln>
                <a:solidFill>
                  <a:prstClr val="black"/>
                </a:solidFill>
                <a:effectLst/>
                <a:uLnTx/>
                <a:uFillTx/>
                <a:latin typeface="微软雅黑"/>
                <a:ea typeface="微软雅黑"/>
                <a:cs typeface="+mn-cs"/>
              </a:rPr>
              <a:t>*</a:t>
            </a:r>
            <a:r>
              <a:rPr kumimoji="0" lang="it-IT" altLang="zh-CN" sz="800" b="0" i="1"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QIDP</a:t>
            </a:r>
            <a:r>
              <a:rPr kumimoji="0" lang="en-US" altLang="zh-CN" sz="800" b="0" i="1"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a:t>
            </a:r>
            <a:r>
              <a:rPr kumimoji="0" lang="it-IT" altLang="zh-CN" sz="800" b="0" i="1"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Qualified Infectious Disease Product</a:t>
            </a:r>
            <a:r>
              <a:rPr kumimoji="0" lang="en-US" altLang="zh-CN" sz="800" b="0" i="1"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a:t>
            </a:r>
            <a:r>
              <a:rPr kumimoji="0" lang="zh-CN" altLang="it-IT" sz="800" b="0" i="1"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800" b="0" i="1" u="none" strike="noStrike" kern="1200" cap="none" spc="0" normalizeH="0" baseline="0" noProof="0" dirty="0">
                <a:ln>
                  <a:noFill/>
                </a:ln>
                <a:solidFill>
                  <a:prstClr val="black"/>
                </a:solidFill>
                <a:effectLst/>
                <a:uLnTx/>
                <a:uFillTx/>
                <a:latin typeface="微软雅黑"/>
                <a:ea typeface="微软雅黑"/>
                <a:cs typeface="+mn-cs"/>
              </a:rPr>
              <a:t>是</a:t>
            </a:r>
            <a:r>
              <a:rPr lang="en-US" altLang="zh-CN" sz="800" i="1" dirty="0">
                <a:solidFill>
                  <a:prstClr val="black"/>
                </a:solidFill>
                <a:latin typeface="Arial" panose="020B0604020202020204" pitchFamily="34" charset="0"/>
                <a:ea typeface="微软雅黑"/>
                <a:cs typeface="Arial" panose="020B0604020202020204" pitchFamily="34" charset="0"/>
              </a:rPr>
              <a:t>2012</a:t>
            </a:r>
            <a:r>
              <a:rPr kumimoji="0" lang="zh-CN" altLang="en-US" sz="800" b="0" i="1" u="none" strike="noStrike" kern="1200" cap="none" spc="0" normalizeH="0" baseline="0" noProof="0" dirty="0">
                <a:ln>
                  <a:noFill/>
                </a:ln>
                <a:solidFill>
                  <a:prstClr val="black"/>
                </a:solidFill>
                <a:effectLst/>
                <a:uLnTx/>
                <a:uFillTx/>
                <a:latin typeface="微软雅黑"/>
                <a:ea typeface="微软雅黑"/>
                <a:cs typeface="+mn-cs"/>
              </a:rPr>
              <a:t>年</a:t>
            </a:r>
            <a:r>
              <a:rPr lang="en-US" altLang="zh-CN" sz="800" i="1" dirty="0">
                <a:solidFill>
                  <a:prstClr val="black"/>
                </a:solidFill>
                <a:latin typeface="Arial" panose="020B0604020202020204" pitchFamily="34" charset="0"/>
                <a:ea typeface="微软雅黑"/>
                <a:cs typeface="Arial" panose="020B0604020202020204" pitchFamily="34" charset="0"/>
              </a:rPr>
              <a:t>7</a:t>
            </a:r>
            <a:r>
              <a:rPr kumimoji="0" lang="zh-CN" altLang="en-US" sz="800" b="0" i="1" u="none" strike="noStrike" kern="1200" cap="none" spc="0" normalizeH="0" baseline="0" noProof="0" dirty="0">
                <a:ln>
                  <a:noFill/>
                </a:ln>
                <a:solidFill>
                  <a:prstClr val="black"/>
                </a:solidFill>
                <a:effectLst/>
                <a:uLnTx/>
                <a:uFillTx/>
                <a:latin typeface="微软雅黑"/>
                <a:ea typeface="微软雅黑"/>
                <a:cs typeface="+mn-cs"/>
              </a:rPr>
              <a:t>月美国</a:t>
            </a:r>
            <a:r>
              <a:rPr kumimoji="0" lang="en-US" altLang="zh-CN" sz="800" b="0" i="1" u="none" strike="noStrike" kern="1200" cap="none" spc="0" normalizeH="0" baseline="0" noProof="0" dirty="0">
                <a:ln>
                  <a:noFill/>
                </a:ln>
                <a:solidFill>
                  <a:prstClr val="black"/>
                </a:solidFill>
                <a:effectLst/>
                <a:uLnTx/>
                <a:uFillTx/>
                <a:latin typeface="微软雅黑"/>
                <a:ea typeface="微软雅黑"/>
                <a:cs typeface="+mn-cs"/>
              </a:rPr>
              <a:t>《</a:t>
            </a:r>
            <a:r>
              <a:rPr lang="it-IT" altLang="zh-CN" sz="800" i="1" dirty="0">
                <a:solidFill>
                  <a:prstClr val="black"/>
                </a:solidFill>
                <a:latin typeface="Arial" panose="020B0604020202020204" pitchFamily="34" charset="0"/>
                <a:ea typeface="微软雅黑"/>
                <a:cs typeface="Arial" panose="020B0604020202020204" pitchFamily="34" charset="0"/>
              </a:rPr>
              <a:t>FDA</a:t>
            </a:r>
            <a:r>
              <a:rPr kumimoji="0" lang="zh-CN" altLang="en-US" sz="800" b="0" i="1" u="none" strike="noStrike" kern="1200" cap="none" spc="0" normalizeH="0" baseline="0" noProof="0" dirty="0">
                <a:ln>
                  <a:noFill/>
                </a:ln>
                <a:solidFill>
                  <a:prstClr val="black"/>
                </a:solidFill>
                <a:effectLst/>
                <a:uLnTx/>
                <a:uFillTx/>
                <a:latin typeface="微软雅黑"/>
                <a:ea typeface="微软雅黑"/>
                <a:cs typeface="+mn-cs"/>
              </a:rPr>
              <a:t>安全与创新法案</a:t>
            </a:r>
            <a:r>
              <a:rPr kumimoji="0" lang="en-US" altLang="zh-CN" sz="800" b="0" i="1" u="none" strike="noStrike" kern="1200" cap="none" spc="0" normalizeH="0" baseline="0" noProof="0" dirty="0">
                <a:ln>
                  <a:noFill/>
                </a:ln>
                <a:solidFill>
                  <a:prstClr val="black"/>
                </a:solidFill>
                <a:effectLst/>
                <a:uLnTx/>
                <a:uFillTx/>
                <a:latin typeface="微软雅黑"/>
                <a:ea typeface="微软雅黑"/>
                <a:cs typeface="+mn-cs"/>
              </a:rPr>
              <a:t>》(</a:t>
            </a:r>
            <a:r>
              <a:rPr kumimoji="0" lang="it-IT" altLang="zh-CN" sz="800" b="0" i="1"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FDA Safety and Innovation Act</a:t>
            </a:r>
            <a:r>
              <a:rPr kumimoji="0" lang="en-US" altLang="zh-CN" sz="800" b="0" i="1"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a:t>
            </a:r>
            <a:r>
              <a:rPr kumimoji="0" lang="zh-CN" altLang="en-US" sz="800" b="0" i="1"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a:t>
            </a:r>
            <a:r>
              <a:rPr kumimoji="0" lang="zh-CN" altLang="en-US" sz="800" b="0" i="1" u="none" strike="noStrike" kern="1200" cap="none" spc="0" normalizeH="0" baseline="0" noProof="0" dirty="0">
                <a:ln>
                  <a:noFill/>
                </a:ln>
                <a:solidFill>
                  <a:prstClr val="black"/>
                </a:solidFill>
                <a:effectLst/>
                <a:uLnTx/>
                <a:uFillTx/>
                <a:latin typeface="微软雅黑"/>
                <a:ea typeface="微软雅黑"/>
                <a:cs typeface="+mn-cs"/>
              </a:rPr>
              <a:t>下 </a:t>
            </a:r>
            <a:r>
              <a:rPr lang="it-IT" altLang="zh-CN" sz="800" i="1" dirty="0">
                <a:solidFill>
                  <a:prstClr val="black"/>
                </a:solidFill>
                <a:latin typeface="Arial" panose="020B0604020202020204" pitchFamily="34" charset="0"/>
                <a:ea typeface="微软雅黑"/>
                <a:cs typeface="Arial" panose="020B0604020202020204" pitchFamily="34" charset="0"/>
              </a:rPr>
              <a:t>GIAN</a:t>
            </a:r>
            <a:r>
              <a:rPr lang="zh-CN" altLang="en-US" sz="800" i="1" dirty="0">
                <a:solidFill>
                  <a:prstClr val="black"/>
                </a:solidFill>
                <a:latin typeface="微软雅黑"/>
                <a:ea typeface="微软雅黑"/>
              </a:rPr>
              <a:t>（</a:t>
            </a:r>
            <a:r>
              <a:rPr lang="it-IT" altLang="zh-CN" sz="800" i="1" dirty="0" err="1">
                <a:solidFill>
                  <a:prstClr val="black"/>
                </a:solidFill>
                <a:latin typeface="Arial" panose="020B0604020202020204" pitchFamily="34" charset="0"/>
                <a:ea typeface="微软雅黑"/>
                <a:cs typeface="Arial" panose="020B0604020202020204" pitchFamily="34" charset="0"/>
              </a:rPr>
              <a:t>Generating</a:t>
            </a:r>
            <a:r>
              <a:rPr lang="it-IT" altLang="zh-CN" sz="800" i="1" dirty="0">
                <a:solidFill>
                  <a:prstClr val="black"/>
                </a:solidFill>
                <a:latin typeface="Arial" panose="020B0604020202020204" pitchFamily="34" charset="0"/>
                <a:ea typeface="微软雅黑"/>
                <a:cs typeface="Arial" panose="020B0604020202020204" pitchFamily="34" charset="0"/>
              </a:rPr>
              <a:t> Antibiotic Incentives </a:t>
            </a:r>
            <a:r>
              <a:rPr lang="it-IT" altLang="zh-CN" sz="800" i="1" dirty="0" err="1">
                <a:solidFill>
                  <a:prstClr val="black"/>
                </a:solidFill>
                <a:latin typeface="Arial" panose="020B0604020202020204" pitchFamily="34" charset="0"/>
                <a:ea typeface="微软雅黑"/>
                <a:cs typeface="Arial" panose="020B0604020202020204" pitchFamily="34" charset="0"/>
              </a:rPr>
              <a:t>Now</a:t>
            </a:r>
            <a:r>
              <a:rPr kumimoji="0" lang="zh-CN" altLang="en-US" sz="800" b="0" i="1" u="none" strike="noStrike" kern="1200" cap="none" spc="0" normalizeH="0" baseline="0" noProof="0" dirty="0">
                <a:ln>
                  <a:noFill/>
                </a:ln>
                <a:solidFill>
                  <a:prstClr val="black"/>
                </a:solidFill>
                <a:effectLst/>
                <a:uLnTx/>
                <a:uFillTx/>
                <a:latin typeface="微软雅黑"/>
                <a:ea typeface="微软雅黑"/>
                <a:cs typeface="+mn-cs"/>
              </a:rPr>
              <a:t>，“立即产生抗菌激励”</a:t>
            </a:r>
            <a:r>
              <a:rPr lang="zh-CN" altLang="en-US" sz="800" i="1" dirty="0">
                <a:solidFill>
                  <a:prstClr val="black"/>
                </a:solidFill>
                <a:latin typeface="微软雅黑"/>
                <a:ea typeface="微软雅黑"/>
              </a:rPr>
              <a:t>）</a:t>
            </a:r>
            <a:r>
              <a:rPr kumimoji="0" lang="zh-CN" altLang="en-US" sz="800" b="0" i="1" u="none" strike="noStrike" kern="1200" cap="none" spc="0" normalizeH="0" baseline="0" noProof="0" dirty="0">
                <a:ln>
                  <a:noFill/>
                </a:ln>
                <a:solidFill>
                  <a:prstClr val="black"/>
                </a:solidFill>
                <a:effectLst/>
                <a:uLnTx/>
                <a:uFillTx/>
                <a:latin typeface="微软雅黑"/>
                <a:ea typeface="微软雅黑"/>
                <a:cs typeface="+mn-cs"/>
              </a:rPr>
              <a:t>法案产生的新药特批通道。旨在激励抗生素研发，以应对严重威胁生命的细菌感染。简单地说，</a:t>
            </a:r>
            <a:r>
              <a:rPr lang="it-IT" altLang="zh-CN" sz="800" i="1" dirty="0">
                <a:solidFill>
                  <a:prstClr val="black"/>
                </a:solidFill>
                <a:latin typeface="Arial" panose="020B0604020202020204" pitchFamily="34" charset="0"/>
                <a:ea typeface="微软雅黑"/>
                <a:cs typeface="Arial" panose="020B0604020202020204" pitchFamily="34" charset="0"/>
              </a:rPr>
              <a:t>QIDP</a:t>
            </a:r>
            <a:r>
              <a:rPr kumimoji="0" lang="it-IT" altLang="zh-CN" sz="800" b="0" i="1"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800" b="0" i="1" u="none" strike="noStrike" kern="1200" cap="none" spc="0" normalizeH="0" baseline="0" noProof="0" dirty="0">
                <a:ln>
                  <a:noFill/>
                </a:ln>
                <a:solidFill>
                  <a:prstClr val="black"/>
                </a:solidFill>
                <a:effectLst/>
                <a:uLnTx/>
                <a:uFillTx/>
                <a:latin typeface="微软雅黑"/>
                <a:ea typeface="微软雅黑"/>
                <a:cs typeface="+mn-cs"/>
              </a:rPr>
              <a:t>研究阶段快速通道</a:t>
            </a:r>
            <a:r>
              <a:rPr lang="zh-CN" altLang="en-US" sz="800" i="1" dirty="0">
                <a:solidFill>
                  <a:prstClr val="black"/>
                </a:solidFill>
                <a:latin typeface="微软雅黑"/>
                <a:ea typeface="微软雅黑"/>
              </a:rPr>
              <a:t>（</a:t>
            </a:r>
            <a:r>
              <a:rPr lang="it-IT" altLang="zh-CN" sz="800" i="1" dirty="0">
                <a:solidFill>
                  <a:prstClr val="black"/>
                </a:solidFill>
                <a:latin typeface="Arial" panose="020B0604020202020204" pitchFamily="34" charset="0"/>
                <a:ea typeface="微软雅黑"/>
                <a:cs typeface="Arial" panose="020B0604020202020204" pitchFamily="34" charset="0"/>
              </a:rPr>
              <a:t>fast track</a:t>
            </a:r>
            <a:r>
              <a:rPr lang="zh-CN" altLang="en-US" sz="800" i="1" dirty="0">
                <a:solidFill>
                  <a:prstClr val="black"/>
                </a:solidFill>
                <a:latin typeface="微软雅黑"/>
                <a:ea typeface="微软雅黑"/>
              </a:rPr>
              <a:t>）</a:t>
            </a:r>
            <a:r>
              <a:rPr kumimoji="0" lang="it-IT" altLang="zh-CN" sz="800" b="0" i="1"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800" b="0" i="1" u="none" strike="noStrike" kern="1200" cap="none" spc="0" normalizeH="0" baseline="0" noProof="0" dirty="0">
                <a:ln>
                  <a:noFill/>
                </a:ln>
                <a:solidFill>
                  <a:prstClr val="black"/>
                </a:solidFill>
                <a:effectLst/>
                <a:uLnTx/>
                <a:uFillTx/>
                <a:latin typeface="微软雅黑"/>
                <a:ea typeface="微软雅黑"/>
                <a:cs typeface="+mn-cs"/>
              </a:rPr>
              <a:t>审批阶段优先审评</a:t>
            </a:r>
            <a:r>
              <a:rPr lang="zh-CN" altLang="en-US" sz="800" i="1" dirty="0">
                <a:solidFill>
                  <a:prstClr val="black"/>
                </a:solidFill>
                <a:latin typeface="微软雅黑"/>
                <a:ea typeface="微软雅黑"/>
              </a:rPr>
              <a:t>（</a:t>
            </a:r>
            <a:r>
              <a:rPr lang="it-IT" altLang="zh-CN" sz="800" i="1" dirty="0" err="1">
                <a:solidFill>
                  <a:prstClr val="black"/>
                </a:solidFill>
                <a:latin typeface="Arial" panose="020B0604020202020204" pitchFamily="34" charset="0"/>
                <a:ea typeface="微软雅黑"/>
                <a:cs typeface="Arial" panose="020B0604020202020204" pitchFamily="34" charset="0"/>
              </a:rPr>
              <a:t>priority</a:t>
            </a:r>
            <a:r>
              <a:rPr lang="it-IT" altLang="zh-CN" sz="800" i="1" dirty="0">
                <a:solidFill>
                  <a:prstClr val="black"/>
                </a:solidFill>
                <a:latin typeface="Arial" panose="020B0604020202020204" pitchFamily="34" charset="0"/>
                <a:ea typeface="微软雅黑"/>
                <a:cs typeface="Arial" panose="020B0604020202020204" pitchFamily="34" charset="0"/>
              </a:rPr>
              <a:t> review</a:t>
            </a:r>
            <a:r>
              <a:rPr lang="zh-CN" altLang="en-US" sz="800" i="1" dirty="0">
                <a:solidFill>
                  <a:prstClr val="black"/>
                </a:solidFill>
                <a:latin typeface="Arial" panose="020B0604020202020204" pitchFamily="34" charset="0"/>
                <a:ea typeface="微软雅黑"/>
                <a:cs typeface="Arial" panose="020B0604020202020204" pitchFamily="34" charset="0"/>
              </a:rPr>
              <a:t>）</a:t>
            </a:r>
            <a:r>
              <a:rPr kumimoji="0" lang="it-IT" altLang="zh-CN" sz="800" b="0" i="1"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800" b="0" i="1" u="none" strike="noStrike" kern="1200" cap="none" spc="0" normalizeH="0" baseline="0" noProof="0" dirty="0">
                <a:ln>
                  <a:noFill/>
                </a:ln>
                <a:solidFill>
                  <a:prstClr val="black"/>
                </a:solidFill>
                <a:effectLst/>
                <a:uLnTx/>
                <a:uFillTx/>
                <a:latin typeface="微软雅黑"/>
                <a:ea typeface="微软雅黑"/>
                <a:cs typeface="+mn-cs"/>
              </a:rPr>
              <a:t>上市后</a:t>
            </a:r>
            <a:r>
              <a:rPr lang="en-US" altLang="zh-CN" sz="800" i="1" dirty="0">
                <a:solidFill>
                  <a:prstClr val="black"/>
                </a:solidFill>
                <a:latin typeface="Arial" panose="020B0604020202020204" pitchFamily="34" charset="0"/>
                <a:ea typeface="微软雅黑"/>
                <a:cs typeface="Arial" panose="020B0604020202020204" pitchFamily="34" charset="0"/>
              </a:rPr>
              <a:t>5</a:t>
            </a:r>
            <a:r>
              <a:rPr kumimoji="0" lang="zh-CN" altLang="en-US" sz="800" b="0" i="1" u="none" strike="noStrike" kern="1200" cap="none" spc="0" normalizeH="0" baseline="0" noProof="0" dirty="0">
                <a:ln>
                  <a:noFill/>
                </a:ln>
                <a:solidFill>
                  <a:prstClr val="black"/>
                </a:solidFill>
                <a:effectLst/>
                <a:uLnTx/>
                <a:uFillTx/>
                <a:latin typeface="微软雅黑"/>
                <a:ea typeface="微软雅黑"/>
                <a:cs typeface="+mn-cs"/>
              </a:rPr>
              <a:t>年额外市场独占权 </a:t>
            </a:r>
            <a:r>
              <a:rPr kumimoji="0" lang="en-US" altLang="zh-CN" sz="800" b="0" i="1" u="none" strike="noStrike" kern="1200" cap="none" spc="0" normalizeH="0" baseline="30000" noProof="0" dirty="0">
                <a:ln>
                  <a:noFill/>
                </a:ln>
                <a:solidFill>
                  <a:prstClr val="black"/>
                </a:solidFill>
                <a:effectLst/>
                <a:uLnTx/>
                <a:uFillTx/>
                <a:latin typeface="Arial" panose="020B0604020202020204" pitchFamily="34" charset="0"/>
                <a:ea typeface="微软雅黑"/>
                <a:cs typeface="Arial" panose="020B0604020202020204" pitchFamily="34" charset="0"/>
              </a:rPr>
              <a:t>2</a:t>
            </a:r>
          </a:p>
        </p:txBody>
      </p:sp>
      <p:sp>
        <p:nvSpPr>
          <p:cNvPr id="12" name="文本占位符 9">
            <a:extLst>
              <a:ext uri="{FF2B5EF4-FFF2-40B4-BE49-F238E27FC236}">
                <a16:creationId xmlns:a16="http://schemas.microsoft.com/office/drawing/2014/main" id="{E809EBF4-4649-6603-876E-24EC684385AC}"/>
              </a:ext>
            </a:extLst>
          </p:cNvPr>
          <p:cNvSpPr txBox="1">
            <a:spLocks/>
          </p:cNvSpPr>
          <p:nvPr/>
        </p:nvSpPr>
        <p:spPr>
          <a:xfrm>
            <a:off x="407136" y="477763"/>
            <a:ext cx="11412000"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100"/>
              </a:lnSpc>
            </a:pP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化药</a:t>
            </a:r>
            <a:r>
              <a:rPr lang="en-US" altLang="zh-CN"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5.1</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类</a:t>
            </a:r>
            <a:r>
              <a:rPr lang="en-US" altLang="zh-CN" sz="24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新化合物</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头孢洛生在</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头孢他啶</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结构上升级，具有</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更强抗</a:t>
            </a:r>
            <a:r>
              <a:rPr lang="en" altLang="zh-CN"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PA</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活性</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且</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不易耐药</a:t>
            </a:r>
          </a:p>
        </p:txBody>
      </p:sp>
      <p:sp>
        <p:nvSpPr>
          <p:cNvPr id="8" name="矩形 7">
            <a:extLst>
              <a:ext uri="{FF2B5EF4-FFF2-40B4-BE49-F238E27FC236}">
                <a16:creationId xmlns:a16="http://schemas.microsoft.com/office/drawing/2014/main" id="{2DFFF04F-B8C8-EDFE-6EA9-180479676707}"/>
              </a:ext>
            </a:extLst>
          </p:cNvPr>
          <p:cNvSpPr>
            <a:spLocks noGrp="1" noRot="1" noMove="1" noResize="1" noEditPoints="1" noAdjustHandles="1" noChangeArrowheads="1" noChangeShapeType="1"/>
          </p:cNvSpPr>
          <p:nvPr/>
        </p:nvSpPr>
        <p:spPr>
          <a:xfrm>
            <a:off x="407136" y="995262"/>
            <a:ext cx="11412000" cy="54000"/>
          </a:xfrm>
          <a:prstGeom prst="rect">
            <a:avLst/>
          </a:prstGeom>
          <a:gradFill flip="none" rotWithShape="1">
            <a:gsLst>
              <a:gs pos="0">
                <a:srgbClr val="02857D">
                  <a:alpha val="0"/>
                </a:srgbClr>
              </a:gs>
              <a:gs pos="66000">
                <a:srgbClr val="02857D"/>
              </a:gs>
              <a:gs pos="100000">
                <a:srgbClr val="02857D"/>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7" name="文本框 66">
            <a:extLst>
              <a:ext uri="{FF2B5EF4-FFF2-40B4-BE49-F238E27FC236}">
                <a16:creationId xmlns:a16="http://schemas.microsoft.com/office/drawing/2014/main" id="{D40FC9E9-0CF4-B199-5A53-8A6B699E46EB}"/>
              </a:ext>
            </a:extLst>
          </p:cNvPr>
          <p:cNvSpPr txBox="1"/>
          <p:nvPr/>
        </p:nvSpPr>
        <p:spPr>
          <a:xfrm>
            <a:off x="99137" y="6376936"/>
            <a:ext cx="4568713" cy="2585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altLang="zh-CN" sz="6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1.</a:t>
            </a:r>
            <a:r>
              <a:rPr kumimoji="0" lang="zh-CN" altLang="en-US" sz="6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altLang="zh-CN" sz="600" b="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Zhanel</a:t>
            </a:r>
            <a:r>
              <a:rPr kumimoji="0" lang="en-US" altLang="zh-CN" sz="6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GG, et al. Drugs. 2014;74(1):31-51.</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altLang="zh-CN" sz="6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2.</a:t>
            </a:r>
            <a:r>
              <a:rPr kumimoji="0" lang="zh-CN" altLang="en-US" sz="6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altLang="zh-CN" sz="600" b="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Monogue</a:t>
            </a:r>
            <a:r>
              <a:rPr kumimoji="0" lang="en-US" altLang="zh-CN" sz="6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ML et al. Pharmacotherapy 2021;41:864-80. </a:t>
            </a:r>
          </a:p>
        </p:txBody>
      </p:sp>
      <p:sp>
        <p:nvSpPr>
          <p:cNvPr id="2" name="矩形 1">
            <a:extLst>
              <a:ext uri="{FF2B5EF4-FFF2-40B4-BE49-F238E27FC236}">
                <a16:creationId xmlns:a16="http://schemas.microsoft.com/office/drawing/2014/main" id="{877DD339-A4DF-43C9-4E75-846714798138}"/>
              </a:ext>
            </a:extLst>
          </p:cNvPr>
          <p:cNvSpPr>
            <a:spLocks noGrp="1" noRot="1" noMove="1" noResize="1" noEditPoints="1" noAdjustHandles="1" noChangeArrowheads="1" noChangeShapeType="1"/>
          </p:cNvSpPr>
          <p:nvPr/>
        </p:nvSpPr>
        <p:spPr>
          <a:xfrm>
            <a:off x="0" y="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多边形: 形状 23">
            <a:extLst>
              <a:ext uri="{FF2B5EF4-FFF2-40B4-BE49-F238E27FC236}">
                <a16:creationId xmlns:a16="http://schemas.microsoft.com/office/drawing/2014/main" id="{828560D6-5160-D7C5-9876-70213A16816E}"/>
              </a:ext>
            </a:extLst>
          </p:cNvPr>
          <p:cNvSpPr>
            <a:spLocks noGrp="1" noRot="1" noMove="1" noResize="1" noEditPoints="1" noAdjustHandles="1" noChangeArrowheads="1" noChangeShapeType="1"/>
          </p:cNvSpPr>
          <p:nvPr/>
        </p:nvSpPr>
        <p:spPr>
          <a:xfrm>
            <a:off x="66794" y="45465"/>
            <a:ext cx="1307307" cy="304800"/>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创新性</a:t>
            </a:r>
            <a:endPar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圆角矩形 4">
            <a:extLst>
              <a:ext uri="{FF2B5EF4-FFF2-40B4-BE49-F238E27FC236}">
                <a16:creationId xmlns:a16="http://schemas.microsoft.com/office/drawing/2014/main" id="{567850C9-6027-AFB6-889F-58E9E319D2A3}"/>
              </a:ext>
            </a:extLst>
          </p:cNvPr>
          <p:cNvSpPr>
            <a:spLocks noGrp="1" noRot="1" noMove="1" noResize="1" noEditPoints="1" noAdjustHandles="1" noChangeArrowheads="1" noChangeShapeType="1"/>
          </p:cNvSpPr>
          <p:nvPr/>
        </p:nvSpPr>
        <p:spPr>
          <a:xfrm>
            <a:off x="44960" y="53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合 3">
            <a:extLst>
              <a:ext uri="{FF2B5EF4-FFF2-40B4-BE49-F238E27FC236}">
                <a16:creationId xmlns:a16="http://schemas.microsoft.com/office/drawing/2014/main" id="{B1B33E62-0F40-84BC-44BB-25FA4E669670}"/>
              </a:ext>
            </a:extLst>
          </p:cNvPr>
          <p:cNvGrpSpPr/>
          <p:nvPr/>
        </p:nvGrpSpPr>
        <p:grpSpPr>
          <a:xfrm>
            <a:off x="407136" y="1279411"/>
            <a:ext cx="11350982" cy="752589"/>
            <a:chOff x="358070" y="1082596"/>
            <a:chExt cx="7078806" cy="719677"/>
          </a:xfrm>
        </p:grpSpPr>
        <p:sp>
          <p:nvSpPr>
            <p:cNvPr id="6" name="矩形 5">
              <a:extLst>
                <a:ext uri="{FF2B5EF4-FFF2-40B4-BE49-F238E27FC236}">
                  <a16:creationId xmlns:a16="http://schemas.microsoft.com/office/drawing/2014/main" id="{E8C9CE51-D0A2-F1AA-AB4C-AAAAD890BC9A}"/>
                </a:ext>
              </a:extLst>
            </p:cNvPr>
            <p:cNvSpPr/>
            <p:nvPr/>
          </p:nvSpPr>
          <p:spPr>
            <a:xfrm>
              <a:off x="358071" y="1082596"/>
              <a:ext cx="7078805" cy="719677"/>
            </a:xfrm>
            <a:prstGeom prst="rect">
              <a:avLst/>
            </a:prstGeom>
            <a:solidFill>
              <a:srgbClr val="E4F6EF">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7" name="直接连接符 16">
              <a:extLst>
                <a:ext uri="{FF2B5EF4-FFF2-40B4-BE49-F238E27FC236}">
                  <a16:creationId xmlns:a16="http://schemas.microsoft.com/office/drawing/2014/main" id="{0BE0E1E9-C30C-2AA1-7851-0D6BCA2BC7E2}"/>
                </a:ext>
              </a:extLst>
            </p:cNvPr>
            <p:cNvCxnSpPr>
              <a:cxnSpLocks/>
            </p:cNvCxnSpPr>
            <p:nvPr/>
          </p:nvCxnSpPr>
          <p:spPr>
            <a:xfrm>
              <a:off x="358070" y="1796509"/>
              <a:ext cx="7056000" cy="0"/>
            </a:xfrm>
            <a:prstGeom prst="line">
              <a:avLst/>
            </a:prstGeom>
            <a:noFill/>
            <a:ln w="15875" cap="flat" cmpd="sng" algn="ctr">
              <a:gradFill flip="none" rotWithShape="1">
                <a:gsLst>
                  <a:gs pos="39000">
                    <a:srgbClr val="02857D"/>
                  </a:gs>
                  <a:gs pos="100000">
                    <a:srgbClr val="CBF159"/>
                  </a:gs>
                </a:gsLst>
                <a:path path="circle">
                  <a:fillToRect l="50000" t="50000" r="50000" b="50000"/>
                </a:path>
                <a:tileRect/>
              </a:gradFill>
              <a:prstDash val="solid"/>
              <a:miter lim="800000"/>
            </a:ln>
            <a:effectLst/>
          </p:spPr>
        </p:cxnSp>
      </p:grpSp>
      <p:sp>
        <p:nvSpPr>
          <p:cNvPr id="9" name="矩形 8">
            <a:extLst>
              <a:ext uri="{FF2B5EF4-FFF2-40B4-BE49-F238E27FC236}">
                <a16:creationId xmlns:a16="http://schemas.microsoft.com/office/drawing/2014/main" id="{209C1D8A-7845-09BE-B64D-D57F3A9F0286}"/>
              </a:ext>
            </a:extLst>
          </p:cNvPr>
          <p:cNvSpPr/>
          <p:nvPr/>
        </p:nvSpPr>
        <p:spPr>
          <a:xfrm rot="10800000">
            <a:off x="407136" y="1268411"/>
            <a:ext cx="11377725" cy="5036884"/>
          </a:xfrm>
          <a:prstGeom prst="rect">
            <a:avLst/>
          </a:prstGeom>
          <a:noFill/>
          <a:ln w="12700">
            <a:gradFill>
              <a:gsLst>
                <a:gs pos="0">
                  <a:srgbClr val="02857D"/>
                </a:gs>
                <a:gs pos="77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占位符 33">
            <a:extLst>
              <a:ext uri="{FF2B5EF4-FFF2-40B4-BE49-F238E27FC236}">
                <a16:creationId xmlns:a16="http://schemas.microsoft.com/office/drawing/2014/main" id="{C3862081-E1AB-9216-D8F9-B004CE9820DB}"/>
              </a:ext>
            </a:extLst>
          </p:cNvPr>
          <p:cNvSpPr txBox="1">
            <a:spLocks/>
          </p:cNvSpPr>
          <p:nvPr/>
        </p:nvSpPr>
        <p:spPr>
          <a:xfrm>
            <a:off x="704550" y="1180290"/>
            <a:ext cx="10756156" cy="910217"/>
          </a:xfrm>
          <a:prstGeom prst="rect">
            <a:avLst/>
          </a:prstGeom>
        </p:spPr>
        <p:txBody>
          <a:bodyPr lIns="0" tIns="0" rIns="0" b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结构升级获得对</a:t>
            </a:r>
            <a:r>
              <a:rPr kumimoji="0" lang="zh-CN" altLang="en-US" sz="18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头孢菌素酶</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的敏感性，</a:t>
            </a:r>
            <a:r>
              <a:rPr kumimoji="0" lang="zh-CN" altLang="en-US" sz="18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抗菌活性更强</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且</a:t>
            </a:r>
            <a:r>
              <a:rPr kumimoji="0" lang="zh-CN" altLang="en-US" sz="18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不易耐药</a:t>
            </a:r>
            <a:r>
              <a:rPr kumimoji="0" lang="en-US" altLang="zh-CN" sz="1800" b="1" i="0" u="none" strike="noStrike" kern="1200" cap="none" spc="0" normalizeH="0" baseline="3000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1,2</a:t>
            </a:r>
          </a:p>
        </p:txBody>
      </p:sp>
      <p:grpSp>
        <p:nvGrpSpPr>
          <p:cNvPr id="35" name="组合 34">
            <a:extLst>
              <a:ext uri="{FF2B5EF4-FFF2-40B4-BE49-F238E27FC236}">
                <a16:creationId xmlns:a16="http://schemas.microsoft.com/office/drawing/2014/main" id="{48578D23-40C7-D181-6120-AB859AF782AA}"/>
              </a:ext>
            </a:extLst>
          </p:cNvPr>
          <p:cNvGrpSpPr/>
          <p:nvPr/>
        </p:nvGrpSpPr>
        <p:grpSpPr>
          <a:xfrm>
            <a:off x="1081616" y="2076163"/>
            <a:ext cx="10028767" cy="3470126"/>
            <a:chOff x="2634352" y="2301514"/>
            <a:chExt cx="4974683" cy="1687552"/>
          </a:xfrm>
        </p:grpSpPr>
        <p:grpSp>
          <p:nvGrpSpPr>
            <p:cNvPr id="36" name="组合 35">
              <a:extLst>
                <a:ext uri="{FF2B5EF4-FFF2-40B4-BE49-F238E27FC236}">
                  <a16:creationId xmlns:a16="http://schemas.microsoft.com/office/drawing/2014/main" id="{9A24A6B4-3850-D91E-1DFA-FBCE3A1FB2FB}"/>
                </a:ext>
              </a:extLst>
            </p:cNvPr>
            <p:cNvGrpSpPr/>
            <p:nvPr/>
          </p:nvGrpSpPr>
          <p:grpSpPr>
            <a:xfrm>
              <a:off x="3203242" y="2457847"/>
              <a:ext cx="2888375" cy="1329767"/>
              <a:chOff x="757606" y="3352285"/>
              <a:chExt cx="4993151" cy="3010112"/>
            </a:xfrm>
          </p:grpSpPr>
          <p:pic>
            <p:nvPicPr>
              <p:cNvPr id="74" name="图片 73">
                <a:extLst>
                  <a:ext uri="{FF2B5EF4-FFF2-40B4-BE49-F238E27FC236}">
                    <a16:creationId xmlns:a16="http://schemas.microsoft.com/office/drawing/2014/main" id="{1C8EAF24-3465-E256-1AC7-CE709CFEED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7606" y="3352285"/>
                <a:ext cx="4993151" cy="3010112"/>
              </a:xfrm>
              <a:prstGeom prst="rect">
                <a:avLst/>
              </a:prstGeom>
            </p:spPr>
          </p:pic>
          <p:sp>
            <p:nvSpPr>
              <p:cNvPr id="75" name="矩形 74">
                <a:extLst>
                  <a:ext uri="{FF2B5EF4-FFF2-40B4-BE49-F238E27FC236}">
                    <a16:creationId xmlns:a16="http://schemas.microsoft.com/office/drawing/2014/main" id="{0D624E62-A803-3DD4-DC3A-503DB84A0252}"/>
                  </a:ext>
                </a:extLst>
              </p:cNvPr>
              <p:cNvSpPr/>
              <p:nvPr/>
            </p:nvSpPr>
            <p:spPr>
              <a:xfrm>
                <a:off x="1621532" y="3395405"/>
                <a:ext cx="1265026" cy="340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6" name="矩形 75">
                <a:extLst>
                  <a:ext uri="{FF2B5EF4-FFF2-40B4-BE49-F238E27FC236}">
                    <a16:creationId xmlns:a16="http://schemas.microsoft.com/office/drawing/2014/main" id="{152F90DB-4D87-C633-055F-E7E605D0DDAA}"/>
                  </a:ext>
                </a:extLst>
              </p:cNvPr>
              <p:cNvSpPr/>
              <p:nvPr/>
            </p:nvSpPr>
            <p:spPr>
              <a:xfrm>
                <a:off x="4212006" y="3416501"/>
                <a:ext cx="1265026" cy="865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7" name="矩形 76">
                <a:extLst>
                  <a:ext uri="{FF2B5EF4-FFF2-40B4-BE49-F238E27FC236}">
                    <a16:creationId xmlns:a16="http://schemas.microsoft.com/office/drawing/2014/main" id="{80245042-AF3B-88D9-B4B1-6B4BD020C2DE}"/>
                  </a:ext>
                </a:extLst>
              </p:cNvPr>
              <p:cNvSpPr/>
              <p:nvPr/>
            </p:nvSpPr>
            <p:spPr>
              <a:xfrm>
                <a:off x="3133117" y="4082287"/>
                <a:ext cx="1189910" cy="512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8" name="矩形 77">
                <a:extLst>
                  <a:ext uri="{FF2B5EF4-FFF2-40B4-BE49-F238E27FC236}">
                    <a16:creationId xmlns:a16="http://schemas.microsoft.com/office/drawing/2014/main" id="{8E79130F-1F9A-98EC-C575-FB5ACFA490C3}"/>
                  </a:ext>
                </a:extLst>
              </p:cNvPr>
              <p:cNvSpPr/>
              <p:nvPr/>
            </p:nvSpPr>
            <p:spPr>
              <a:xfrm>
                <a:off x="3713361" y="5914934"/>
                <a:ext cx="1575708" cy="411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9" name="矩形 78">
                <a:extLst>
                  <a:ext uri="{FF2B5EF4-FFF2-40B4-BE49-F238E27FC236}">
                    <a16:creationId xmlns:a16="http://schemas.microsoft.com/office/drawing/2014/main" id="{884DFC65-E6DD-FBBA-F06C-0A34E3F997E7}"/>
                  </a:ext>
                </a:extLst>
              </p:cNvPr>
              <p:cNvSpPr/>
              <p:nvPr/>
            </p:nvSpPr>
            <p:spPr>
              <a:xfrm>
                <a:off x="1448971" y="5656339"/>
                <a:ext cx="924814" cy="271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0" name="矩形 79">
                <a:extLst>
                  <a:ext uri="{FF2B5EF4-FFF2-40B4-BE49-F238E27FC236}">
                    <a16:creationId xmlns:a16="http://schemas.microsoft.com/office/drawing/2014/main" id="{CE93CD30-EC1F-F010-D876-0BB0744BB154}"/>
                  </a:ext>
                </a:extLst>
              </p:cNvPr>
              <p:cNvSpPr/>
              <p:nvPr/>
            </p:nvSpPr>
            <p:spPr>
              <a:xfrm>
                <a:off x="801015" y="3897178"/>
                <a:ext cx="1007453" cy="39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4" name="文本框 43">
              <a:extLst>
                <a:ext uri="{FF2B5EF4-FFF2-40B4-BE49-F238E27FC236}">
                  <a16:creationId xmlns:a16="http://schemas.microsoft.com/office/drawing/2014/main" id="{72904371-2B78-B878-9131-F1BF3CF86322}"/>
                </a:ext>
              </a:extLst>
            </p:cNvPr>
            <p:cNvSpPr txBox="1"/>
            <p:nvPr/>
          </p:nvSpPr>
          <p:spPr>
            <a:xfrm>
              <a:off x="3334455" y="2301514"/>
              <a:ext cx="1131420" cy="268323"/>
            </a:xfrm>
            <a:prstGeom prst="rect">
              <a:avLst/>
            </a:prstGeom>
            <a:solidFill>
              <a:schemeClr val="bg1"/>
            </a:solidFill>
            <a:ln w="9525" cap="rnd" cmpd="sng" algn="ctr">
              <a:noFill/>
              <a:prstDash val="solid"/>
              <a:round/>
            </a:ln>
            <a:effectLst/>
          </p:spPr>
          <p:txBody>
            <a:bodyPr wrap="square">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氨基噻二唑环</a:t>
              </a:r>
              <a:r>
                <a:rPr kumimoji="0" lang="zh-CN" altLang="en-US" sz="1300" b="0" i="0" u="none" strike="noStrike" kern="1200" cap="none" spc="0" normalizeH="0" baseline="0" noProof="0" dirty="0">
                  <a:ln>
                    <a:noFill/>
                  </a:ln>
                  <a:solidFill>
                    <a:srgbClr val="0C234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增强</a:t>
              </a:r>
              <a:r>
                <a:rPr kumimoji="0" lang="zh-CN" altLang="en-US" sz="1300" b="0" i="0" u="none" strike="noStrike" kern="1200" cap="none" spc="0" normalizeH="0" baseline="0" noProof="0" dirty="0">
                  <a:ln>
                    <a:noFill/>
                  </a:ln>
                  <a:solidFill>
                    <a:srgbClr val="0C234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对</a:t>
              </a:r>
              <a:r>
                <a:rPr kumimoji="0" lang="zh-CN" altLang="en-US" sz="13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革兰阴性杆菌的抗菌活性</a:t>
              </a:r>
              <a:endParaRPr kumimoji="0" lang="zh-CN" altLang="en-US" sz="13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5" name="文本框 54">
              <a:extLst>
                <a:ext uri="{FF2B5EF4-FFF2-40B4-BE49-F238E27FC236}">
                  <a16:creationId xmlns:a16="http://schemas.microsoft.com/office/drawing/2014/main" id="{C89E111F-89FC-91DF-8BB7-721E6B10AEED}"/>
                </a:ext>
              </a:extLst>
            </p:cNvPr>
            <p:cNvSpPr txBox="1"/>
            <p:nvPr/>
          </p:nvSpPr>
          <p:spPr>
            <a:xfrm>
              <a:off x="2634352" y="2660579"/>
              <a:ext cx="1044672" cy="251141"/>
            </a:xfrm>
            <a:prstGeom prst="rect">
              <a:avLst/>
            </a:prstGeom>
            <a:noFill/>
            <a:ln w="9525" cap="rnd" cmpd="sng" algn="ctr">
              <a:noFill/>
              <a:prstDash val="solid"/>
              <a:round/>
            </a:ln>
            <a:effectLst/>
          </p:spPr>
          <p:txBody>
            <a:bodyPr wrap="square">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zh-CN" altLang="en-US" sz="12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二甲基乙酸基</a:t>
              </a:r>
              <a:r>
                <a:rPr kumimoji="0" lang="zh-CN" altLang="en-US" sz="12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：增强抗假单胞菌活性</a:t>
              </a:r>
              <a:endParaRPr kumimoji="0" lang="zh-CN" altLang="en-US" sz="12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7" name="文本框 56">
              <a:extLst>
                <a:ext uri="{FF2B5EF4-FFF2-40B4-BE49-F238E27FC236}">
                  <a16:creationId xmlns:a16="http://schemas.microsoft.com/office/drawing/2014/main" id="{1C33E672-8A62-DDFD-AC4B-5B50133D569C}"/>
                </a:ext>
              </a:extLst>
            </p:cNvPr>
            <p:cNvSpPr txBox="1"/>
            <p:nvPr/>
          </p:nvSpPr>
          <p:spPr>
            <a:xfrm>
              <a:off x="4465875" y="2308871"/>
              <a:ext cx="1059680" cy="385069"/>
            </a:xfrm>
            <a:prstGeom prst="rect">
              <a:avLst/>
            </a:prstGeom>
            <a:solidFill>
              <a:schemeClr val="bg1"/>
            </a:solidFill>
            <a:ln w="9525" cap="rnd" cmpd="sng" algn="ctr">
              <a:noFill/>
              <a:prstDash val="solid"/>
              <a:round/>
            </a:ln>
            <a:effectLst/>
          </p:spPr>
          <p:txBody>
            <a:bodyPr wrap="square">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甲基吡唑基团</a:t>
              </a:r>
              <a:r>
                <a:rPr kumimoji="0" lang="zh-CN" altLang="en-US" sz="1300" b="0" i="0" u="none" strike="noStrike" kern="1200" cap="none" spc="0" normalizeH="0" baseline="0" noProof="0" dirty="0">
                  <a:ln>
                    <a:noFill/>
                  </a:ln>
                  <a:solidFill>
                    <a:srgbClr val="0C234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：显示出</a:t>
              </a:r>
              <a:r>
                <a:rPr kumimoji="0" lang="zh-CN" altLang="en-US" sz="13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对</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铜绿假单胞菌</a:t>
              </a:r>
              <a:r>
                <a:rPr kumimoji="0" lang="zh-CN" altLang="en-US" sz="13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的最佳抗菌活性</a:t>
              </a:r>
              <a:endParaRPr kumimoji="0" lang="zh-CN" altLang="en-US" sz="13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9" name="文本框 68">
              <a:extLst>
                <a:ext uri="{FF2B5EF4-FFF2-40B4-BE49-F238E27FC236}">
                  <a16:creationId xmlns:a16="http://schemas.microsoft.com/office/drawing/2014/main" id="{2D4CADB4-A644-57E2-0FB3-0B0FB802803A}"/>
                </a:ext>
              </a:extLst>
            </p:cNvPr>
            <p:cNvSpPr txBox="1"/>
            <p:nvPr/>
          </p:nvSpPr>
          <p:spPr>
            <a:xfrm>
              <a:off x="4915980" y="3612136"/>
              <a:ext cx="2664705" cy="376930"/>
            </a:xfrm>
            <a:prstGeom prst="rect">
              <a:avLst/>
            </a:prstGeom>
            <a:noFill/>
            <a:ln w="9525" cap="rnd" cmpd="sng" algn="ctr">
              <a:noFill/>
              <a:prstDash val="solid"/>
              <a:round/>
            </a:ln>
            <a:effectLst/>
          </p:spPr>
          <p:txBody>
            <a:bodyPr wrap="square" lIns="0" tIns="0" rIns="0" bIns="0">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zh-CN" altLang="en-US" sz="1300" b="1" i="0" u="none" strike="noStrike" kern="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吡唑环</a:t>
              </a:r>
              <a:r>
                <a:rPr kumimoji="0" lang="zh-CN" altLang="en-US" sz="1300" b="0" i="0" u="none" strike="noStrike" kern="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3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r>
                <a:rPr kumimoji="0" lang="zh-CN" altLang="en-US" sz="13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位侧链引入吡唑基团，通过空间位阻效应抑制</a:t>
              </a:r>
              <a:r>
                <a:rPr kumimoji="0" lang="en-US" altLang="zh-CN" sz="13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β-</a:t>
              </a:r>
              <a:r>
                <a:rPr kumimoji="0" lang="zh-CN" altLang="en-US" sz="13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内酰胺环的水解，使头孢洛生</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对</a:t>
              </a:r>
              <a:r>
                <a:rPr kumimoji="0" lang="en-US" altLang="zh-CN" sz="1300" b="1" i="0" u="none" strike="noStrike" kern="1200" cap="none" spc="0" normalizeH="0" baseline="0" noProof="0" dirty="0" err="1">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AmpC</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过表达的</a:t>
              </a:r>
              <a:r>
                <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PA</a:t>
              </a:r>
              <a:r>
                <a:rPr kumimoji="0" lang="zh-CN" altLang="en-US" sz="13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具有稳定的抗菌活性</a:t>
              </a:r>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endParaRPr kumimoji="0" lang="en-US" altLang="zh-CN" sz="1300" b="1" i="0" u="none" strike="noStrike" kern="0" cap="none" spc="0" normalizeH="0" baseline="0" noProof="0" dirty="0">
                <a:ln>
                  <a:noFill/>
                </a:ln>
                <a:solidFill>
                  <a:srgbClr val="DD5F13"/>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0" name="文本框 69">
              <a:extLst>
                <a:ext uri="{FF2B5EF4-FFF2-40B4-BE49-F238E27FC236}">
                  <a16:creationId xmlns:a16="http://schemas.microsoft.com/office/drawing/2014/main" id="{45389FCA-44CA-20C8-3086-542901AD1AE3}"/>
                </a:ext>
              </a:extLst>
            </p:cNvPr>
            <p:cNvSpPr txBox="1"/>
            <p:nvPr/>
          </p:nvSpPr>
          <p:spPr>
            <a:xfrm>
              <a:off x="5552145" y="2435717"/>
              <a:ext cx="1800775" cy="31400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wrap="square" lIns="0" tIns="0" rIns="0" bIns="0">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altLang="zh-CN" sz="12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kumimoji="0" lang="zh-CN" altLang="en-US" sz="12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氨基乙脲基</a:t>
              </a:r>
              <a:r>
                <a:rPr kumimoji="0" lang="zh-CN" altLang="en-US" sz="12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：在对</a:t>
              </a:r>
              <a:r>
                <a:rPr kumimoji="0" lang="en-US" altLang="zh-CN" sz="12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AmpC</a:t>
              </a:r>
              <a:r>
                <a:rPr kumimoji="0" lang="en-US" altLang="zh-CN" sz="12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a:t>
              </a:r>
              <a:r>
                <a:rPr kumimoji="0" lang="zh-CN" altLang="en-US" sz="12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体外抗菌活性和诱发惊厥之间达到最佳平衡 </a:t>
              </a:r>
              <a:r>
                <a:rPr kumimoji="0" lang="en-US" altLang="zh-CN" sz="12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2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诱发小鼠惊厥作用弱于头孢他啶和头孢吡肟</a:t>
              </a:r>
              <a:r>
                <a:rPr kumimoji="0" lang="en-US" altLang="zh-CN" sz="12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zh-CN" altLang="en-US" sz="12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1" name="文本框 70">
              <a:extLst>
                <a:ext uri="{FF2B5EF4-FFF2-40B4-BE49-F238E27FC236}">
                  <a16:creationId xmlns:a16="http://schemas.microsoft.com/office/drawing/2014/main" id="{824E2EC6-9031-D328-FC6F-776D3AA1DAC1}"/>
                </a:ext>
              </a:extLst>
            </p:cNvPr>
            <p:cNvSpPr txBox="1"/>
            <p:nvPr/>
          </p:nvSpPr>
          <p:spPr>
            <a:xfrm>
              <a:off x="3360705" y="3511086"/>
              <a:ext cx="1007362" cy="251141"/>
            </a:xfrm>
            <a:prstGeom prst="rect">
              <a:avLst/>
            </a:prstGeom>
            <a:noFill/>
            <a:ln w="9525" cap="rnd" cmpd="sng" algn="ctr">
              <a:noFill/>
              <a:prstDash val="solid"/>
              <a:round/>
            </a:ln>
            <a:effectLst/>
          </p:spPr>
          <p:txBody>
            <a:bodyPr wrap="square">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zh-CN" altLang="en-US" sz="12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氧亚胺基</a:t>
              </a:r>
              <a:r>
                <a:rPr kumimoji="0" lang="zh-CN" altLang="en-US" sz="12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：提供对</a:t>
              </a:r>
              <a:r>
                <a:rPr kumimoji="0" lang="en-US" altLang="zh-CN" sz="12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β-</a:t>
              </a:r>
              <a:r>
                <a:rPr kumimoji="0" lang="zh-CN" altLang="en-US" sz="12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内酰胺酶的稳定性</a:t>
              </a:r>
              <a:endParaRPr kumimoji="0" lang="zh-CN" altLang="en-US" sz="12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2" name="矩形 71">
              <a:extLst>
                <a:ext uri="{FF2B5EF4-FFF2-40B4-BE49-F238E27FC236}">
                  <a16:creationId xmlns:a16="http://schemas.microsoft.com/office/drawing/2014/main" id="{9941E7E9-6FC9-4105-222F-CE97E3590F61}"/>
                </a:ext>
              </a:extLst>
            </p:cNvPr>
            <p:cNvSpPr/>
            <p:nvPr/>
          </p:nvSpPr>
          <p:spPr>
            <a:xfrm>
              <a:off x="4471405" y="2309355"/>
              <a:ext cx="998016" cy="677332"/>
            </a:xfrm>
            <a:prstGeom prst="rect">
              <a:avLst/>
            </a:prstGeom>
            <a:noFill/>
            <a:ln w="3175">
              <a:solidFill>
                <a:srgbClr val="0285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solidFill>
                    <a:srgbClr val="EFB28D"/>
                  </a:solidFill>
                </a:ln>
                <a:no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3" name="矩形 72">
              <a:extLst>
                <a:ext uri="{FF2B5EF4-FFF2-40B4-BE49-F238E27FC236}">
                  <a16:creationId xmlns:a16="http://schemas.microsoft.com/office/drawing/2014/main" id="{A0A813FC-48CB-898B-8938-C4E382A5C9F3}"/>
                </a:ext>
              </a:extLst>
            </p:cNvPr>
            <p:cNvSpPr/>
            <p:nvPr/>
          </p:nvSpPr>
          <p:spPr>
            <a:xfrm>
              <a:off x="4872132" y="3587152"/>
              <a:ext cx="2736903" cy="270775"/>
            </a:xfrm>
            <a:prstGeom prst="rect">
              <a:avLst/>
            </a:prstGeom>
            <a:noFill/>
            <a:ln w="3175">
              <a:solidFill>
                <a:srgbClr val="0285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solidFill>
                    <a:srgbClr val="EFB28D"/>
                  </a:solidFill>
                </a:ln>
                <a:no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1" name="矩形 80">
            <a:extLst>
              <a:ext uri="{FF2B5EF4-FFF2-40B4-BE49-F238E27FC236}">
                <a16:creationId xmlns:a16="http://schemas.microsoft.com/office/drawing/2014/main" id="{C5462335-6218-355D-E982-2DEF01D410D9}"/>
              </a:ext>
            </a:extLst>
          </p:cNvPr>
          <p:cNvSpPr/>
          <p:nvPr/>
        </p:nvSpPr>
        <p:spPr>
          <a:xfrm>
            <a:off x="6443789" y="3710227"/>
            <a:ext cx="1475232" cy="709913"/>
          </a:xfrm>
          <a:prstGeom prst="rect">
            <a:avLst/>
          </a:prstGeom>
          <a:noFill/>
          <a:ln>
            <a:solidFill>
              <a:srgbClr val="0285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82" name="矩形 81">
            <a:extLst>
              <a:ext uri="{FF2B5EF4-FFF2-40B4-BE49-F238E27FC236}">
                <a16:creationId xmlns:a16="http://schemas.microsoft.com/office/drawing/2014/main" id="{51958B02-B982-3BFA-7B9A-B1DAF0F6ED26}"/>
              </a:ext>
            </a:extLst>
          </p:cNvPr>
          <p:cNvSpPr/>
          <p:nvPr/>
        </p:nvSpPr>
        <p:spPr>
          <a:xfrm>
            <a:off x="5419404" y="3795097"/>
            <a:ext cx="899683" cy="684052"/>
          </a:xfrm>
          <a:prstGeom prst="rect">
            <a:avLst/>
          </a:prstGeom>
          <a:noFill/>
          <a:ln>
            <a:solidFill>
              <a:srgbClr val="0285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83" name="矩形 82">
            <a:extLst>
              <a:ext uri="{FF2B5EF4-FFF2-40B4-BE49-F238E27FC236}">
                <a16:creationId xmlns:a16="http://schemas.microsoft.com/office/drawing/2014/main" id="{67A56FF6-08B4-F61C-DE33-B956A1772481}"/>
              </a:ext>
            </a:extLst>
          </p:cNvPr>
          <p:cNvSpPr/>
          <p:nvPr/>
        </p:nvSpPr>
        <p:spPr>
          <a:xfrm>
            <a:off x="3555529" y="2988313"/>
            <a:ext cx="768332" cy="724072"/>
          </a:xfrm>
          <a:prstGeom prst="rect">
            <a:avLst/>
          </a:prstGeom>
          <a:noFill/>
          <a:ln>
            <a:solidFill>
              <a:srgbClr val="0285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84" name="矩形 83">
            <a:extLst>
              <a:ext uri="{FF2B5EF4-FFF2-40B4-BE49-F238E27FC236}">
                <a16:creationId xmlns:a16="http://schemas.microsoft.com/office/drawing/2014/main" id="{EDEBBAE9-23D4-4539-E029-9D5C0929D254}"/>
              </a:ext>
            </a:extLst>
          </p:cNvPr>
          <p:cNvSpPr/>
          <p:nvPr/>
        </p:nvSpPr>
        <p:spPr>
          <a:xfrm>
            <a:off x="2566214" y="3516435"/>
            <a:ext cx="899683" cy="785164"/>
          </a:xfrm>
          <a:prstGeom prst="rect">
            <a:avLst/>
          </a:prstGeom>
          <a:noFill/>
          <a:ln>
            <a:solidFill>
              <a:srgbClr val="0285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nvGrpSpPr>
          <p:cNvPr id="95" name="组合 94">
            <a:extLst>
              <a:ext uri="{FF2B5EF4-FFF2-40B4-BE49-F238E27FC236}">
                <a16:creationId xmlns:a16="http://schemas.microsoft.com/office/drawing/2014/main" id="{CED84368-DD5B-3A69-0B71-E6583140BDCE}"/>
              </a:ext>
            </a:extLst>
          </p:cNvPr>
          <p:cNvGrpSpPr/>
          <p:nvPr/>
        </p:nvGrpSpPr>
        <p:grpSpPr>
          <a:xfrm>
            <a:off x="279893" y="5200648"/>
            <a:ext cx="11639822" cy="859097"/>
            <a:chOff x="279893" y="5200648"/>
            <a:chExt cx="11639822" cy="859097"/>
          </a:xfrm>
        </p:grpSpPr>
        <p:sp>
          <p:nvSpPr>
            <p:cNvPr id="93" name="直角三角形 92">
              <a:extLst>
                <a:ext uri="{FF2B5EF4-FFF2-40B4-BE49-F238E27FC236}">
                  <a16:creationId xmlns:a16="http://schemas.microsoft.com/office/drawing/2014/main" id="{E3429C9F-9A11-C218-DA04-700EE91D8FFD}"/>
                </a:ext>
              </a:extLst>
            </p:cNvPr>
            <p:cNvSpPr/>
            <p:nvPr/>
          </p:nvSpPr>
          <p:spPr>
            <a:xfrm flipH="1">
              <a:off x="279893" y="5200649"/>
              <a:ext cx="127242" cy="191063"/>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9" name="矩形 88">
              <a:extLst>
                <a:ext uri="{FF2B5EF4-FFF2-40B4-BE49-F238E27FC236}">
                  <a16:creationId xmlns:a16="http://schemas.microsoft.com/office/drawing/2014/main" id="{ACF77CA4-94ED-E593-FB04-D4268D39F033}"/>
                </a:ext>
              </a:extLst>
            </p:cNvPr>
            <p:cNvSpPr/>
            <p:nvPr/>
          </p:nvSpPr>
          <p:spPr>
            <a:xfrm>
              <a:off x="279894" y="5392459"/>
              <a:ext cx="11639821" cy="667286"/>
            </a:xfrm>
            <a:prstGeom prst="rect">
              <a:avLst/>
            </a:prstGeom>
            <a:solidFill>
              <a:srgbClr val="02857D"/>
            </a:solidFill>
            <a:ln>
              <a:noFill/>
            </a:ln>
            <a:effectLst>
              <a:outerShdw blurRad="50800" dist="38100" dir="5400000" algn="t" rotWithShape="0">
                <a:srgbClr val="44D0B4">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4" name="直角三角形 93">
              <a:extLst>
                <a:ext uri="{FF2B5EF4-FFF2-40B4-BE49-F238E27FC236}">
                  <a16:creationId xmlns:a16="http://schemas.microsoft.com/office/drawing/2014/main" id="{A2203761-A601-55C5-18AE-D872F0B7E17C}"/>
                </a:ext>
              </a:extLst>
            </p:cNvPr>
            <p:cNvSpPr/>
            <p:nvPr/>
          </p:nvSpPr>
          <p:spPr>
            <a:xfrm>
              <a:off x="11792473" y="5200648"/>
              <a:ext cx="127242" cy="191063"/>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91" name="圆角矩形 90">
            <a:extLst>
              <a:ext uri="{FF2B5EF4-FFF2-40B4-BE49-F238E27FC236}">
                <a16:creationId xmlns:a16="http://schemas.microsoft.com/office/drawing/2014/main" id="{461989DA-3905-E94A-9637-6260CE6C4161}"/>
              </a:ext>
            </a:extLst>
          </p:cNvPr>
          <p:cNvSpPr>
            <a:spLocks/>
          </p:cNvSpPr>
          <p:nvPr/>
        </p:nvSpPr>
        <p:spPr>
          <a:xfrm rot="16200000">
            <a:off x="3037765" y="4774554"/>
            <a:ext cx="299930" cy="1908000"/>
          </a:xfrm>
          <a:prstGeom prst="roundRect">
            <a:avLst>
              <a:gd name="adj" fmla="val 50000"/>
            </a:avLst>
          </a:prstGeom>
          <a:solidFill>
            <a:srgbClr val="DD5F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90" name="文本框 89">
            <a:extLst>
              <a:ext uri="{FF2B5EF4-FFF2-40B4-BE49-F238E27FC236}">
                <a16:creationId xmlns:a16="http://schemas.microsoft.com/office/drawing/2014/main" id="{02A7B0DA-5646-7673-8F22-DF32DD04B10A}"/>
              </a:ext>
            </a:extLst>
          </p:cNvPr>
          <p:cNvSpPr txBox="1"/>
          <p:nvPr/>
        </p:nvSpPr>
        <p:spPr>
          <a:xfrm>
            <a:off x="1273744" y="5588703"/>
            <a:ext cx="9836639" cy="276999"/>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获得</a:t>
            </a:r>
            <a:r>
              <a:rPr kumimoji="0" lang="en-US" altLang="zh-CN" sz="18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FDA</a:t>
            </a:r>
            <a:r>
              <a:rPr kumimoji="0" lang="zh-CN" altLang="en-US" sz="18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优先审评资格  </a:t>
            </a:r>
            <a:r>
              <a:rPr kumimoji="0" lang="zh-CN" altLang="en-US"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合格传染病产品</a:t>
            </a:r>
            <a:r>
              <a:rPr kumimoji="0" lang="zh-CN" altLang="en-US" sz="16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it-IT" altLang="zh-CN" sz="16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Qualified Infectious Disease Product</a:t>
            </a:r>
            <a:r>
              <a:rPr kumimoji="0" lang="zh-CN" altLang="en-US" sz="16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16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QIDP*</a:t>
            </a:r>
            <a:r>
              <a:rPr kumimoji="0" lang="zh-CN" altLang="en-US" sz="16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）认定</a:t>
            </a:r>
            <a:endParaRPr kumimoji="0" lang="en-US" altLang="zh-CN" sz="16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extLst>
      <p:ext uri="{BB962C8B-B14F-4D97-AF65-F5344CB8AC3E}">
        <p14:creationId xmlns:p14="http://schemas.microsoft.com/office/powerpoint/2010/main" val="3770874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9">
            <a:extLst>
              <a:ext uri="{FF2B5EF4-FFF2-40B4-BE49-F238E27FC236}">
                <a16:creationId xmlns:a16="http://schemas.microsoft.com/office/drawing/2014/main" id="{E809EBF4-4649-6603-876E-24EC684385AC}"/>
              </a:ext>
            </a:extLst>
          </p:cNvPr>
          <p:cNvSpPr txBox="1">
            <a:spLocks/>
          </p:cNvSpPr>
          <p:nvPr/>
        </p:nvSpPr>
        <p:spPr>
          <a:xfrm>
            <a:off x="407136" y="477763"/>
            <a:ext cx="11412000"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00"/>
              </a:lnSpc>
            </a:pP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获批</a:t>
            </a:r>
            <a:r>
              <a:rPr lang="zh-CN" altLang="en-US" sz="2600" dirty="0">
                <a:solidFill>
                  <a:srgbClr val="02857D"/>
                </a:solidFill>
                <a:latin typeface="Arial" panose="020B0604020202020204" pitchFamily="34" charset="0"/>
                <a:ea typeface="微软雅黑" panose="020B0503020204020204" pitchFamily="34" charset="-122"/>
                <a:sym typeface="Arial" panose="020B0604020202020204" pitchFamily="34" charset="0"/>
              </a:rPr>
              <a:t>新生儿适应症</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，为临床用药提供新选择，</a:t>
            </a:r>
            <a:r>
              <a:rPr lang="zh-CN" altLang="en-US" sz="2600" dirty="0">
                <a:solidFill>
                  <a:srgbClr val="02857D"/>
                </a:solidFill>
                <a:latin typeface="Arial" panose="020B0604020202020204" pitchFamily="34" charset="0"/>
                <a:ea typeface="微软雅黑" panose="020B0503020204020204" pitchFamily="34" charset="-122"/>
                <a:sym typeface="Arial" panose="020B0604020202020204" pitchFamily="34" charset="0"/>
              </a:rPr>
              <a:t>助力遏制耐药</a:t>
            </a:r>
          </a:p>
        </p:txBody>
      </p:sp>
      <p:sp>
        <p:nvSpPr>
          <p:cNvPr id="8" name="矩形 7">
            <a:extLst>
              <a:ext uri="{FF2B5EF4-FFF2-40B4-BE49-F238E27FC236}">
                <a16:creationId xmlns:a16="http://schemas.microsoft.com/office/drawing/2014/main" id="{2DFFF04F-B8C8-EDFE-6EA9-180479676707}"/>
              </a:ext>
            </a:extLst>
          </p:cNvPr>
          <p:cNvSpPr>
            <a:spLocks noGrp="1" noRot="1" noMove="1" noResize="1" noEditPoints="1" noAdjustHandles="1" noChangeArrowheads="1" noChangeShapeType="1"/>
          </p:cNvSpPr>
          <p:nvPr/>
        </p:nvSpPr>
        <p:spPr>
          <a:xfrm>
            <a:off x="407136" y="995262"/>
            <a:ext cx="11412000" cy="54000"/>
          </a:xfrm>
          <a:prstGeom prst="rect">
            <a:avLst/>
          </a:prstGeom>
          <a:gradFill flip="none" rotWithShape="1">
            <a:gsLst>
              <a:gs pos="0">
                <a:srgbClr val="02857D">
                  <a:alpha val="0"/>
                </a:srgbClr>
              </a:gs>
              <a:gs pos="66000">
                <a:srgbClr val="02857D"/>
              </a:gs>
              <a:gs pos="100000">
                <a:srgbClr val="02857D"/>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a:extLst>
              <a:ext uri="{FF2B5EF4-FFF2-40B4-BE49-F238E27FC236}">
                <a16:creationId xmlns:a16="http://schemas.microsoft.com/office/drawing/2014/main" id="{877DD339-A4DF-43C9-4E75-846714798138}"/>
              </a:ext>
            </a:extLst>
          </p:cNvPr>
          <p:cNvSpPr>
            <a:spLocks noGrp="1" noRot="1" noMove="1" noResize="1" noEditPoints="1" noAdjustHandles="1" noChangeArrowheads="1" noChangeShapeType="1"/>
          </p:cNvSpPr>
          <p:nvPr/>
        </p:nvSpPr>
        <p:spPr>
          <a:xfrm>
            <a:off x="0" y="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多边形: 形状 23">
            <a:extLst>
              <a:ext uri="{FF2B5EF4-FFF2-40B4-BE49-F238E27FC236}">
                <a16:creationId xmlns:a16="http://schemas.microsoft.com/office/drawing/2014/main" id="{828560D6-5160-D7C5-9876-70213A16816E}"/>
              </a:ext>
            </a:extLst>
          </p:cNvPr>
          <p:cNvSpPr>
            <a:spLocks noGrp="1" noRot="1" noMove="1" noResize="1" noEditPoints="1" noAdjustHandles="1" noChangeArrowheads="1" noChangeShapeType="1"/>
          </p:cNvSpPr>
          <p:nvPr/>
        </p:nvSpPr>
        <p:spPr>
          <a:xfrm>
            <a:off x="66794" y="45465"/>
            <a:ext cx="1307307" cy="304800"/>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chemeClr val="tx1"/>
                </a:solidFill>
                <a:latin typeface="Arial" panose="020B0604020202020204" pitchFamily="34" charset="0"/>
                <a:ea typeface="微软雅黑" panose="020B0503020204020204" pitchFamily="34" charset="-122"/>
                <a:sym typeface="Arial" panose="020B0604020202020204" pitchFamily="34" charset="0"/>
              </a:rPr>
              <a:t>公平性</a:t>
            </a:r>
            <a:endPar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圆角矩形 4">
            <a:extLst>
              <a:ext uri="{FF2B5EF4-FFF2-40B4-BE49-F238E27FC236}">
                <a16:creationId xmlns:a16="http://schemas.microsoft.com/office/drawing/2014/main" id="{567850C9-6027-AFB6-889F-58E9E319D2A3}"/>
              </a:ext>
            </a:extLst>
          </p:cNvPr>
          <p:cNvSpPr>
            <a:spLocks noGrp="1" noRot="1" noMove="1" noResize="1" noEditPoints="1" noAdjustHandles="1" noChangeArrowheads="1" noChangeShapeType="1"/>
          </p:cNvSpPr>
          <p:nvPr/>
        </p:nvSpPr>
        <p:spPr>
          <a:xfrm>
            <a:off x="44960" y="53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a:extLst>
              <a:ext uri="{FF2B5EF4-FFF2-40B4-BE49-F238E27FC236}">
                <a16:creationId xmlns:a16="http://schemas.microsoft.com/office/drawing/2014/main" id="{B473535D-0181-5235-4E73-24F27986B5F8}"/>
              </a:ext>
            </a:extLst>
          </p:cNvPr>
          <p:cNvSpPr/>
          <p:nvPr/>
        </p:nvSpPr>
        <p:spPr>
          <a:xfrm>
            <a:off x="408664" y="3501903"/>
            <a:ext cx="5551869" cy="2310494"/>
          </a:xfrm>
          <a:prstGeom prst="rect">
            <a:avLst/>
          </a:prstGeom>
          <a:noFill/>
          <a:ln w="12700">
            <a:gradFill>
              <a:gsLst>
                <a:gs pos="34000">
                  <a:srgbClr val="02857D"/>
                </a:gs>
                <a:gs pos="99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4" name="组合 13">
            <a:extLst>
              <a:ext uri="{FF2B5EF4-FFF2-40B4-BE49-F238E27FC236}">
                <a16:creationId xmlns:a16="http://schemas.microsoft.com/office/drawing/2014/main" id="{940F4E43-79BC-FCEF-0D6F-39C8A235D704}"/>
              </a:ext>
            </a:extLst>
          </p:cNvPr>
          <p:cNvGrpSpPr/>
          <p:nvPr/>
        </p:nvGrpSpPr>
        <p:grpSpPr>
          <a:xfrm>
            <a:off x="330243" y="3549130"/>
            <a:ext cx="2641646" cy="502269"/>
            <a:chOff x="330243" y="3889629"/>
            <a:chExt cx="2641646" cy="502269"/>
          </a:xfrm>
        </p:grpSpPr>
        <p:sp>
          <p:nvSpPr>
            <p:cNvPr id="15" name="同侧圆角矩形 14">
              <a:extLst>
                <a:ext uri="{FF2B5EF4-FFF2-40B4-BE49-F238E27FC236}">
                  <a16:creationId xmlns:a16="http://schemas.microsoft.com/office/drawing/2014/main" id="{347E39D1-20AE-F8F1-CBF4-5DE39C233188}"/>
                </a:ext>
              </a:extLst>
            </p:cNvPr>
            <p:cNvSpPr/>
            <p:nvPr/>
          </p:nvSpPr>
          <p:spPr>
            <a:xfrm rot="5400000">
              <a:off x="1453066" y="2766806"/>
              <a:ext cx="396000" cy="2641646"/>
            </a:xfrm>
            <a:prstGeom prst="round2SameRect">
              <a:avLst>
                <a:gd name="adj1" fmla="val 50000"/>
                <a:gd name="adj2" fmla="val 0"/>
              </a:avLst>
            </a:prstGeom>
            <a:solidFill>
              <a:srgbClr val="02857D"/>
            </a:solidFill>
            <a:ln>
              <a:noFill/>
            </a:ln>
            <a:effectLst>
              <a:outerShdw blurRad="50800" dist="38100" dir="5400000" algn="t" rotWithShape="0">
                <a:srgbClr val="6ED0B3">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 name="三角形 15">
              <a:extLst>
                <a:ext uri="{FF2B5EF4-FFF2-40B4-BE49-F238E27FC236}">
                  <a16:creationId xmlns:a16="http://schemas.microsoft.com/office/drawing/2014/main" id="{1BC8CC3E-313F-EA06-4560-7C8AF718D0E3}"/>
                </a:ext>
              </a:extLst>
            </p:cNvPr>
            <p:cNvSpPr/>
            <p:nvPr/>
          </p:nvSpPr>
          <p:spPr>
            <a:xfrm rot="16200000">
              <a:off x="316319" y="4301082"/>
              <a:ext cx="106270" cy="75362"/>
            </a:xfrm>
            <a:prstGeom prst="triangle">
              <a:avLst>
                <a:gd name="adj" fmla="val 100000"/>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7" name="文本框 16">
            <a:extLst>
              <a:ext uri="{FF2B5EF4-FFF2-40B4-BE49-F238E27FC236}">
                <a16:creationId xmlns:a16="http://schemas.microsoft.com/office/drawing/2014/main" id="{C77D8406-D99D-7EC5-D7EE-D2A18B6C8751}"/>
              </a:ext>
            </a:extLst>
          </p:cNvPr>
          <p:cNvSpPr txBox="1"/>
          <p:nvPr/>
        </p:nvSpPr>
        <p:spPr>
          <a:xfrm>
            <a:off x="432355" y="3569467"/>
            <a:ext cx="2301880" cy="338554"/>
          </a:xfrm>
          <a:prstGeom prst="rect">
            <a:avLst/>
          </a:prstGeom>
          <a:noFill/>
        </p:spPr>
        <p:txBody>
          <a:bodyPr wrap="square" rtlCol="0">
            <a:spAutoFit/>
          </a:bodyPr>
          <a:lstStyle/>
          <a:p>
            <a:pPr algn="ctr"/>
            <a:r>
              <a:rPr kumimoji="1" lang="zh-CN" altLang="en-US" sz="1600" b="1" dirty="0">
                <a:solidFill>
                  <a:schemeClr val="bg1"/>
                </a:solidFill>
                <a:latin typeface="+mn-ea"/>
              </a:rPr>
              <a:t>促进公共健康</a:t>
            </a:r>
          </a:p>
        </p:txBody>
      </p:sp>
      <p:sp>
        <p:nvSpPr>
          <p:cNvPr id="37" name="矩形 36">
            <a:extLst>
              <a:ext uri="{FF2B5EF4-FFF2-40B4-BE49-F238E27FC236}">
                <a16:creationId xmlns:a16="http://schemas.microsoft.com/office/drawing/2014/main" id="{EF69252C-6AA4-2D8D-4314-E4366D38CE4C}"/>
              </a:ext>
            </a:extLst>
          </p:cNvPr>
          <p:cNvSpPr/>
          <p:nvPr/>
        </p:nvSpPr>
        <p:spPr>
          <a:xfrm>
            <a:off x="6309890" y="3484970"/>
            <a:ext cx="5551869" cy="2743200"/>
          </a:xfrm>
          <a:prstGeom prst="rect">
            <a:avLst/>
          </a:prstGeom>
          <a:noFill/>
          <a:ln w="12700">
            <a:gradFill>
              <a:gsLst>
                <a:gs pos="34000">
                  <a:srgbClr val="02857D"/>
                </a:gs>
                <a:gs pos="99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8" name="组合 37">
            <a:extLst>
              <a:ext uri="{FF2B5EF4-FFF2-40B4-BE49-F238E27FC236}">
                <a16:creationId xmlns:a16="http://schemas.microsoft.com/office/drawing/2014/main" id="{6513CBDB-A029-1969-25CA-A880FD083025}"/>
              </a:ext>
            </a:extLst>
          </p:cNvPr>
          <p:cNvGrpSpPr/>
          <p:nvPr/>
        </p:nvGrpSpPr>
        <p:grpSpPr>
          <a:xfrm>
            <a:off x="6231469" y="3532197"/>
            <a:ext cx="2658694" cy="502269"/>
            <a:chOff x="330243" y="3889629"/>
            <a:chExt cx="2658694" cy="502269"/>
          </a:xfrm>
        </p:grpSpPr>
        <p:sp>
          <p:nvSpPr>
            <p:cNvPr id="39" name="同侧圆角矩形 38">
              <a:extLst>
                <a:ext uri="{FF2B5EF4-FFF2-40B4-BE49-F238E27FC236}">
                  <a16:creationId xmlns:a16="http://schemas.microsoft.com/office/drawing/2014/main" id="{383E87F6-1C59-A8D6-9121-442E26B48CE7}"/>
                </a:ext>
              </a:extLst>
            </p:cNvPr>
            <p:cNvSpPr/>
            <p:nvPr/>
          </p:nvSpPr>
          <p:spPr>
            <a:xfrm rot="5400000">
              <a:off x="1461590" y="2758282"/>
              <a:ext cx="396000" cy="2658694"/>
            </a:xfrm>
            <a:prstGeom prst="round2SameRect">
              <a:avLst>
                <a:gd name="adj1" fmla="val 50000"/>
                <a:gd name="adj2" fmla="val 0"/>
              </a:avLst>
            </a:prstGeom>
            <a:solidFill>
              <a:srgbClr val="02857D"/>
            </a:solidFill>
            <a:ln>
              <a:noFill/>
            </a:ln>
            <a:effectLst>
              <a:outerShdw blurRad="50800" dist="38100" dir="5400000" algn="t" rotWithShape="0">
                <a:srgbClr val="6ED0B3">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0" name="三角形 39">
              <a:extLst>
                <a:ext uri="{FF2B5EF4-FFF2-40B4-BE49-F238E27FC236}">
                  <a16:creationId xmlns:a16="http://schemas.microsoft.com/office/drawing/2014/main" id="{D7ECB870-9E70-F049-3CBB-6B97A7DAED4C}"/>
                </a:ext>
              </a:extLst>
            </p:cNvPr>
            <p:cNvSpPr/>
            <p:nvPr/>
          </p:nvSpPr>
          <p:spPr>
            <a:xfrm rot="16200000">
              <a:off x="316319" y="4301082"/>
              <a:ext cx="106270" cy="75362"/>
            </a:xfrm>
            <a:prstGeom prst="triangle">
              <a:avLst>
                <a:gd name="adj" fmla="val 100000"/>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1" name="文本框 40">
            <a:extLst>
              <a:ext uri="{FF2B5EF4-FFF2-40B4-BE49-F238E27FC236}">
                <a16:creationId xmlns:a16="http://schemas.microsoft.com/office/drawing/2014/main" id="{4AC73D9C-A584-FFC6-81C3-6D5393ADE66C}"/>
              </a:ext>
            </a:extLst>
          </p:cNvPr>
          <p:cNvSpPr txBox="1"/>
          <p:nvPr/>
        </p:nvSpPr>
        <p:spPr>
          <a:xfrm>
            <a:off x="6333580" y="3552534"/>
            <a:ext cx="2379025" cy="338554"/>
          </a:xfrm>
          <a:prstGeom prst="rect">
            <a:avLst/>
          </a:prstGeom>
          <a:noFill/>
        </p:spPr>
        <p:txBody>
          <a:bodyPr wrap="square" rtlCol="0">
            <a:spAutoFit/>
          </a:bodyPr>
          <a:lstStyle/>
          <a:p>
            <a:pPr algn="ctr"/>
            <a:r>
              <a:rPr kumimoji="1" lang="zh-CN" altLang="en-US" sz="1600" b="1" dirty="0">
                <a:solidFill>
                  <a:schemeClr val="bg1"/>
                </a:solidFill>
                <a:latin typeface="+mn-ea"/>
              </a:rPr>
              <a:t>符合“保基本”的原则</a:t>
            </a:r>
          </a:p>
        </p:txBody>
      </p:sp>
      <p:sp>
        <p:nvSpPr>
          <p:cNvPr id="49" name="矩形 48">
            <a:extLst>
              <a:ext uri="{FF2B5EF4-FFF2-40B4-BE49-F238E27FC236}">
                <a16:creationId xmlns:a16="http://schemas.microsoft.com/office/drawing/2014/main" id="{DEDAD6BD-123E-BE8A-3757-684A8B77D6A7}"/>
              </a:ext>
            </a:extLst>
          </p:cNvPr>
          <p:cNvSpPr/>
          <p:nvPr/>
        </p:nvSpPr>
        <p:spPr>
          <a:xfrm>
            <a:off x="425714" y="1266960"/>
            <a:ext cx="5551869" cy="2310494"/>
          </a:xfrm>
          <a:prstGeom prst="rect">
            <a:avLst/>
          </a:prstGeom>
          <a:noFill/>
          <a:ln w="12700">
            <a:gradFill>
              <a:gsLst>
                <a:gs pos="34000">
                  <a:srgbClr val="02857D"/>
                </a:gs>
                <a:gs pos="99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0" name="组合 49">
            <a:extLst>
              <a:ext uri="{FF2B5EF4-FFF2-40B4-BE49-F238E27FC236}">
                <a16:creationId xmlns:a16="http://schemas.microsoft.com/office/drawing/2014/main" id="{BBF9B3AB-5D6F-4D8D-82A5-5DA991DC3DC6}"/>
              </a:ext>
            </a:extLst>
          </p:cNvPr>
          <p:cNvGrpSpPr/>
          <p:nvPr/>
        </p:nvGrpSpPr>
        <p:grpSpPr>
          <a:xfrm>
            <a:off x="348777" y="1314186"/>
            <a:ext cx="2641645" cy="502270"/>
            <a:chOff x="331727" y="3889628"/>
            <a:chExt cx="2641645" cy="502270"/>
          </a:xfrm>
        </p:grpSpPr>
        <p:sp>
          <p:nvSpPr>
            <p:cNvPr id="51" name="同侧圆角矩形 50">
              <a:extLst>
                <a:ext uri="{FF2B5EF4-FFF2-40B4-BE49-F238E27FC236}">
                  <a16:creationId xmlns:a16="http://schemas.microsoft.com/office/drawing/2014/main" id="{36E4DCF8-8A22-BF38-5FCF-22141DC39524}"/>
                </a:ext>
              </a:extLst>
            </p:cNvPr>
            <p:cNvSpPr/>
            <p:nvPr/>
          </p:nvSpPr>
          <p:spPr>
            <a:xfrm rot="5400000">
              <a:off x="1456350" y="2765005"/>
              <a:ext cx="392400" cy="2641645"/>
            </a:xfrm>
            <a:prstGeom prst="round2SameRect">
              <a:avLst>
                <a:gd name="adj1" fmla="val 50000"/>
                <a:gd name="adj2" fmla="val 0"/>
              </a:avLst>
            </a:prstGeom>
            <a:solidFill>
              <a:srgbClr val="02857D"/>
            </a:solidFill>
            <a:ln>
              <a:noFill/>
            </a:ln>
            <a:effectLst>
              <a:outerShdw blurRad="50800" dist="38100" dir="5400000" algn="t" rotWithShape="0">
                <a:srgbClr val="6ED0B3">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2" name="三角形 51">
              <a:extLst>
                <a:ext uri="{FF2B5EF4-FFF2-40B4-BE49-F238E27FC236}">
                  <a16:creationId xmlns:a16="http://schemas.microsoft.com/office/drawing/2014/main" id="{5C822421-E92B-1A5D-0E51-3A05989E1828}"/>
                </a:ext>
              </a:extLst>
            </p:cNvPr>
            <p:cNvSpPr/>
            <p:nvPr/>
          </p:nvSpPr>
          <p:spPr>
            <a:xfrm rot="16200000">
              <a:off x="316319" y="4301082"/>
              <a:ext cx="106270" cy="75362"/>
            </a:xfrm>
            <a:prstGeom prst="triangle">
              <a:avLst>
                <a:gd name="adj" fmla="val 100000"/>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53" name="文本框 52">
            <a:extLst>
              <a:ext uri="{FF2B5EF4-FFF2-40B4-BE49-F238E27FC236}">
                <a16:creationId xmlns:a16="http://schemas.microsoft.com/office/drawing/2014/main" id="{E1A4DEEB-4AC7-6A6C-0A28-2EA402F75FEF}"/>
              </a:ext>
            </a:extLst>
          </p:cNvPr>
          <p:cNvSpPr txBox="1"/>
          <p:nvPr/>
        </p:nvSpPr>
        <p:spPr>
          <a:xfrm>
            <a:off x="449405" y="1334524"/>
            <a:ext cx="2284830" cy="338554"/>
          </a:xfrm>
          <a:prstGeom prst="rect">
            <a:avLst/>
          </a:prstGeom>
          <a:noFill/>
        </p:spPr>
        <p:txBody>
          <a:bodyPr wrap="square" rtlCol="0">
            <a:spAutoFit/>
          </a:bodyPr>
          <a:lstStyle/>
          <a:p>
            <a:pPr algn="ctr"/>
            <a:r>
              <a:rPr kumimoji="1" lang="zh-CN" altLang="en-US" sz="1600" b="1" dirty="0">
                <a:solidFill>
                  <a:schemeClr val="bg1"/>
                </a:solidFill>
                <a:latin typeface="+mn-ea"/>
              </a:rPr>
              <a:t>弥补目录短板</a:t>
            </a:r>
          </a:p>
        </p:txBody>
      </p:sp>
      <p:sp>
        <p:nvSpPr>
          <p:cNvPr id="54" name="矩形 53">
            <a:extLst>
              <a:ext uri="{FF2B5EF4-FFF2-40B4-BE49-F238E27FC236}">
                <a16:creationId xmlns:a16="http://schemas.microsoft.com/office/drawing/2014/main" id="{5F7CD00D-EB57-37C1-4B42-39D2CCE7D0E7}"/>
              </a:ext>
            </a:extLst>
          </p:cNvPr>
          <p:cNvSpPr/>
          <p:nvPr/>
        </p:nvSpPr>
        <p:spPr>
          <a:xfrm>
            <a:off x="6285230" y="1266960"/>
            <a:ext cx="5551869" cy="2103120"/>
          </a:xfrm>
          <a:prstGeom prst="rect">
            <a:avLst/>
          </a:prstGeom>
          <a:noFill/>
          <a:ln w="12700">
            <a:gradFill>
              <a:gsLst>
                <a:gs pos="34000">
                  <a:srgbClr val="02857D"/>
                </a:gs>
                <a:gs pos="99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6" name="组合 55">
            <a:extLst>
              <a:ext uri="{FF2B5EF4-FFF2-40B4-BE49-F238E27FC236}">
                <a16:creationId xmlns:a16="http://schemas.microsoft.com/office/drawing/2014/main" id="{4EE8C265-A474-D191-92E2-13081E97D416}"/>
              </a:ext>
            </a:extLst>
          </p:cNvPr>
          <p:cNvGrpSpPr/>
          <p:nvPr/>
        </p:nvGrpSpPr>
        <p:grpSpPr>
          <a:xfrm>
            <a:off x="6206809" y="1304027"/>
            <a:ext cx="2641645" cy="502269"/>
            <a:chOff x="330243" y="3889629"/>
            <a:chExt cx="2641645" cy="502269"/>
          </a:xfrm>
        </p:grpSpPr>
        <p:sp>
          <p:nvSpPr>
            <p:cNvPr id="58" name="同侧圆角矩形 57">
              <a:extLst>
                <a:ext uri="{FF2B5EF4-FFF2-40B4-BE49-F238E27FC236}">
                  <a16:creationId xmlns:a16="http://schemas.microsoft.com/office/drawing/2014/main" id="{07FE38EA-5311-36C0-AC3D-58B6716BB9B6}"/>
                </a:ext>
              </a:extLst>
            </p:cNvPr>
            <p:cNvSpPr/>
            <p:nvPr/>
          </p:nvSpPr>
          <p:spPr>
            <a:xfrm rot="5400000">
              <a:off x="1453066" y="2766806"/>
              <a:ext cx="396000" cy="2641645"/>
            </a:xfrm>
            <a:prstGeom prst="round2SameRect">
              <a:avLst>
                <a:gd name="adj1" fmla="val 50000"/>
                <a:gd name="adj2" fmla="val 0"/>
              </a:avLst>
            </a:prstGeom>
            <a:solidFill>
              <a:srgbClr val="02857D"/>
            </a:solidFill>
            <a:ln>
              <a:noFill/>
            </a:ln>
            <a:effectLst>
              <a:outerShdw blurRad="50800" dist="38100" dir="5400000" algn="t" rotWithShape="0">
                <a:srgbClr val="6ED0B3">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9" name="三角形 58">
              <a:extLst>
                <a:ext uri="{FF2B5EF4-FFF2-40B4-BE49-F238E27FC236}">
                  <a16:creationId xmlns:a16="http://schemas.microsoft.com/office/drawing/2014/main" id="{B1FFA825-CA54-1C19-EC3A-609FB2E26BBD}"/>
                </a:ext>
              </a:extLst>
            </p:cNvPr>
            <p:cNvSpPr/>
            <p:nvPr/>
          </p:nvSpPr>
          <p:spPr>
            <a:xfrm rot="16200000">
              <a:off x="316319" y="4301082"/>
              <a:ext cx="106270" cy="75362"/>
            </a:xfrm>
            <a:prstGeom prst="triangle">
              <a:avLst>
                <a:gd name="adj" fmla="val 100000"/>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0" name="文本框 59">
            <a:extLst>
              <a:ext uri="{FF2B5EF4-FFF2-40B4-BE49-F238E27FC236}">
                <a16:creationId xmlns:a16="http://schemas.microsoft.com/office/drawing/2014/main" id="{159A0176-B785-D2BC-F43B-5BB300C92C55}"/>
              </a:ext>
            </a:extLst>
          </p:cNvPr>
          <p:cNvSpPr txBox="1"/>
          <p:nvPr/>
        </p:nvSpPr>
        <p:spPr>
          <a:xfrm>
            <a:off x="6308921" y="1324364"/>
            <a:ext cx="2361974" cy="338554"/>
          </a:xfrm>
          <a:prstGeom prst="rect">
            <a:avLst/>
          </a:prstGeom>
          <a:noFill/>
        </p:spPr>
        <p:txBody>
          <a:bodyPr wrap="square" rtlCol="0">
            <a:spAutoFit/>
          </a:bodyPr>
          <a:lstStyle/>
          <a:p>
            <a:pPr algn="ctr"/>
            <a:r>
              <a:rPr kumimoji="1" lang="zh-CN" altLang="en-US" sz="1600" b="1" dirty="0">
                <a:solidFill>
                  <a:schemeClr val="bg1"/>
                </a:solidFill>
                <a:latin typeface="+mn-ea"/>
              </a:rPr>
              <a:t>降低临床管理难度</a:t>
            </a:r>
          </a:p>
        </p:txBody>
      </p:sp>
      <p:sp>
        <p:nvSpPr>
          <p:cNvPr id="62" name="文本框 61">
            <a:extLst>
              <a:ext uri="{FF2B5EF4-FFF2-40B4-BE49-F238E27FC236}">
                <a16:creationId xmlns:a16="http://schemas.microsoft.com/office/drawing/2014/main" id="{4CD43820-C5EB-B16E-ABFF-462A5D4BC445}"/>
              </a:ext>
            </a:extLst>
          </p:cNvPr>
          <p:cNvSpPr txBox="1"/>
          <p:nvPr/>
        </p:nvSpPr>
        <p:spPr>
          <a:xfrm>
            <a:off x="594540" y="1890775"/>
            <a:ext cx="5149035" cy="800219"/>
          </a:xfrm>
          <a:prstGeom prst="rect">
            <a:avLst/>
          </a:prstGeom>
          <a:noFill/>
        </p:spPr>
        <p:txBody>
          <a:bodyPr wrap="square" lIns="0" tIns="0" rIns="0" bIns="0">
            <a:spAutoFit/>
          </a:bodyPr>
          <a:lstStyle/>
          <a:p>
            <a:pPr marL="0" marR="0" lvl="0" indent="0" algn="l" defTabSz="914400" rtl="0" eaLnBrk="1" fontAlgn="auto" latinLnBrk="0" hangingPunct="1">
              <a:spcBef>
                <a:spcPts val="120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中国耐药铜绿假单胞菌感染</a:t>
            </a: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MDR-PA</a:t>
            </a: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治疗药物选择有限</a:t>
            </a:r>
            <a:endParaRPr kumimoji="0" lang="en-US" altLang="zh-CN"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44000" indent="-144000" defTabSz="914400">
              <a:spcBef>
                <a:spcPts val="600"/>
              </a:spcBef>
              <a:buFont typeface="Arial" panose="020B0604020202020204" pitchFamily="34" charset="0"/>
              <a:buChar char="•"/>
            </a:pP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有新生儿（</a:t>
            </a:r>
            <a:r>
              <a:rPr kumimoji="0" lang="en-US" altLang="zh-CN"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a:t>
            </a: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月龄起）适应症</a:t>
            </a:r>
            <a:endParaRPr kumimoji="0" lang="en-US" altLang="zh-CN"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44000" indent="-144000" defTabSz="914400">
              <a:spcBef>
                <a:spcPts val="600"/>
              </a:spcBef>
              <a:buFont typeface="Arial" panose="020B0604020202020204" pitchFamily="34" charset="0"/>
              <a:buChar cha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为</a:t>
            </a:r>
            <a:r>
              <a:rPr kumimoji="0" lang="en-US" altLang="zh-CN"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MDR-PA/DTR-PA/CRPA</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感染治疗</a:t>
            </a: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提供新选择</a:t>
            </a:r>
            <a:endParaRPr kumimoji="0" lang="en-US" altLang="zh-CN"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3" name="文本框 62">
            <a:extLst>
              <a:ext uri="{FF2B5EF4-FFF2-40B4-BE49-F238E27FC236}">
                <a16:creationId xmlns:a16="http://schemas.microsoft.com/office/drawing/2014/main" id="{36F55260-B555-1219-0F29-7CF78729240D}"/>
              </a:ext>
            </a:extLst>
          </p:cNvPr>
          <p:cNvSpPr txBox="1"/>
          <p:nvPr/>
        </p:nvSpPr>
        <p:spPr>
          <a:xfrm>
            <a:off x="6465300" y="1867505"/>
            <a:ext cx="5207189" cy="800219"/>
          </a:xfrm>
          <a:prstGeom prst="rect">
            <a:avLst/>
          </a:prstGeom>
          <a:noFill/>
        </p:spPr>
        <p:txBody>
          <a:bodyPr wrap="square" lIns="0" tIns="0" rIns="0" bIns="0">
            <a:spAutoFit/>
          </a:bodyPr>
          <a:lstStyle/>
          <a:p>
            <a:pPr marL="0" marR="0" lvl="0" indent="0" algn="l" defTabSz="914400" rtl="0" eaLnBrk="1" fontAlgn="auto" latinLnBrk="0" hangingPunct="1">
              <a:spcBef>
                <a:spcPts val="1200"/>
              </a:spcBef>
              <a:spcAft>
                <a:spcPts val="0"/>
              </a:spcAft>
              <a:buClrTx/>
              <a:buSzTx/>
              <a:buFontTx/>
              <a:buNone/>
              <a:tabLst/>
              <a:defRPr/>
            </a:pP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助力遏制耐药</a:t>
            </a:r>
            <a:endParaRPr kumimoji="0" lang="en-US" altLang="zh-CN"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285750" indent="-285750" defTabSz="914400">
              <a:spcBef>
                <a:spcPts val="600"/>
              </a:spcBef>
              <a:buFont typeface="Arial" panose="020B0604020202020204" pitchFamily="34" charset="0"/>
              <a:buChar cha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安全性良好，耐药发生率低</a:t>
            </a: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285750" indent="-285750" defTabSz="914400">
              <a:spcBef>
                <a:spcPts val="600"/>
              </a:spcBef>
              <a:buFont typeface="Arial" panose="020B0604020202020204" pitchFamily="34" charset="0"/>
              <a:buChar cha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改善现有抗菌药物耐药现状，助力遏制碳青霉烯耐药</a:t>
            </a:r>
          </a:p>
        </p:txBody>
      </p:sp>
      <p:sp>
        <p:nvSpPr>
          <p:cNvPr id="64" name="文本框 63">
            <a:extLst>
              <a:ext uri="{FF2B5EF4-FFF2-40B4-BE49-F238E27FC236}">
                <a16:creationId xmlns:a16="http://schemas.microsoft.com/office/drawing/2014/main" id="{6DD62AD2-0F3F-D204-E19D-B7AE305B3721}"/>
              </a:ext>
            </a:extLst>
          </p:cNvPr>
          <p:cNvSpPr txBox="1"/>
          <p:nvPr/>
        </p:nvSpPr>
        <p:spPr>
          <a:xfrm>
            <a:off x="594540" y="4095658"/>
            <a:ext cx="5256835" cy="1527341"/>
          </a:xfrm>
          <a:prstGeom prst="rect">
            <a:avLst/>
          </a:prstGeom>
          <a:noFill/>
        </p:spPr>
        <p:txBody>
          <a:bodyPr wrap="square" lIns="0" tIns="0" rIns="0" bIns="0">
            <a:spAutoFit/>
          </a:bodyPr>
          <a:lstStyle/>
          <a:p>
            <a:pPr marL="0" marR="0" lvl="0" indent="0" algn="l" defTabSz="914400" rtl="0" eaLnBrk="1" fontAlgn="auto" latinLnBrk="0" hangingPunct="1">
              <a:spcBef>
                <a:spcPts val="120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铜绿假单胞菌耐药机制复杂，复发率高</a:t>
            </a: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44000" indent="-144000" defTabSz="914400">
              <a:lnSpc>
                <a:spcPts val="2000"/>
              </a:lnSpc>
              <a:spcBef>
                <a:spcPts val="1200"/>
              </a:spcBef>
              <a:buFont typeface="Arial" panose="020B0604020202020204" pitchFamily="34" charset="0"/>
              <a:buChar cha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获中外权威指南推荐作为</a:t>
            </a: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碳青霉烯耐药</a:t>
            </a:r>
            <a:r>
              <a:rPr kumimoji="0" lang="en-US" altLang="zh-CN"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难治性耐药</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铜绿假单胞菌</a:t>
            </a: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CRPA/DTR-PA</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）感染</a:t>
            </a: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首选</a:t>
            </a:r>
            <a:r>
              <a:rPr kumimoji="0" lang="en-US" altLang="zh-CN"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一线治疗药物</a:t>
            </a:r>
            <a:endParaRPr kumimoji="0" lang="en-US" altLang="zh-CN" sz="1400" b="0"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44000" indent="-144000" defTabSz="914400">
              <a:lnSpc>
                <a:spcPts val="2000"/>
              </a:lnSpc>
              <a:spcBef>
                <a:spcPts val="1200"/>
              </a:spcBef>
              <a:buFont typeface="Arial" panose="020B0604020202020204" pitchFamily="34" charset="0"/>
              <a:buChar cha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重症院内肺炎患者多一种选择，</a:t>
            </a: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降低</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MDR-PA</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肺炎患者</a:t>
            </a: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复发率</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和</a:t>
            </a: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再住院率</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，减少</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ICU </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住院时间和机械通气时间</a:t>
            </a:r>
            <a:endParaRPr kumimoji="0" lang="en-US" altLang="zh-CN"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5" name="文本框 64">
            <a:extLst>
              <a:ext uri="{FF2B5EF4-FFF2-40B4-BE49-F238E27FC236}">
                <a16:creationId xmlns:a16="http://schemas.microsoft.com/office/drawing/2014/main" id="{A631E84A-B191-5B55-CD99-1C520E70138B}"/>
              </a:ext>
            </a:extLst>
          </p:cNvPr>
          <p:cNvSpPr txBox="1"/>
          <p:nvPr/>
        </p:nvSpPr>
        <p:spPr>
          <a:xfrm>
            <a:off x="6482229" y="4165771"/>
            <a:ext cx="5207189" cy="2159566"/>
          </a:xfrm>
          <a:prstGeom prst="rect">
            <a:avLst/>
          </a:prstGeom>
          <a:noFill/>
        </p:spPr>
        <p:txBody>
          <a:bodyPr wrap="square" lIns="0" tIns="0" rIns="0" bIns="0">
            <a:spAutoFit/>
          </a:bodyPr>
          <a:lstStyle/>
          <a:p>
            <a:pPr marL="0" marR="0" lvl="0" indent="0" algn="l" defTabSz="914400" rtl="0" eaLnBrk="1" fontAlgn="auto" latinLnBrk="0" hangingPunct="1">
              <a:spcBef>
                <a:spcPts val="1200"/>
              </a:spcBef>
              <a:spcAft>
                <a:spcPts val="0"/>
              </a:spcAft>
              <a:buClrTx/>
              <a:buSzTx/>
              <a:buFontTx/>
              <a:buNone/>
              <a:tabLst/>
              <a:defRPr/>
            </a:pP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对基金影响有限</a:t>
            </a:r>
            <a:endParaRPr kumimoji="0" lang="en-US" altLang="zh-CN"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44000" indent="-144000" defTabSz="914400">
              <a:lnSpc>
                <a:spcPts val="2200"/>
              </a:lnSpc>
              <a:spcBef>
                <a:spcPts val="1200"/>
              </a:spcBef>
              <a:buFont typeface="Arial" panose="020B0604020202020204" pitchFamily="34" charset="0"/>
              <a:buChar cha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可有效治疗</a:t>
            </a:r>
            <a:r>
              <a:rPr kumimoji="0" lang="en-US" altLang="zh-CN"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MDR-PA/CRPA</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细菌感染，降低再入院率、复发率、治疗中出现耐药发生率所导致的医疗费用支出，也可以</a:t>
            </a: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降低碳青霉烯类药物使用量</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进而降低碳青霉烯类耐药所致医疗费用支出，对</a:t>
            </a:r>
            <a:r>
              <a:rPr kumimoji="0" lang="zh-CN" altLang="en-US" sz="14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医保基金影响有限</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，有助于提高基金使用效率</a:t>
            </a: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144000" indent="-144000" defTabSz="914400">
              <a:spcBef>
                <a:spcPts val="1200"/>
              </a:spcBef>
              <a:buFont typeface="Arial" panose="020B0604020202020204" pitchFamily="34" charset="0"/>
              <a:buChar char="•"/>
            </a:pPr>
            <a:r>
              <a:rPr lang="zh-CN" altLang="en-US" sz="1400" dirty="0">
                <a:latin typeface="Arial" panose="020B0604020202020204" pitchFamily="34" charset="0"/>
                <a:ea typeface="微软雅黑" panose="020B0503020204020204" pitchFamily="34" charset="-122"/>
                <a:sym typeface="Arial" panose="020B0604020202020204" pitchFamily="34" charset="0"/>
              </a:rPr>
              <a:t>被纳入</a:t>
            </a:r>
            <a:r>
              <a:rPr lang="en-US" altLang="zh-CN" sz="1400" b="1" dirty="0">
                <a:solidFill>
                  <a:srgbClr val="02857D"/>
                </a:solidFill>
                <a:latin typeface="Arial" panose="020B0604020202020204" pitchFamily="34" charset="0"/>
                <a:ea typeface="微软雅黑" panose="020B0503020204020204" pitchFamily="34" charset="-122"/>
                <a:sym typeface="Arial" panose="020B0604020202020204" pitchFamily="34" charset="0"/>
              </a:rPr>
              <a:t>WHO</a:t>
            </a:r>
            <a:r>
              <a:rPr lang="zh-CN" altLang="en-US" sz="1400" b="1" dirty="0">
                <a:solidFill>
                  <a:srgbClr val="02857D"/>
                </a:solidFill>
                <a:latin typeface="Arial" panose="020B0604020202020204" pitchFamily="34" charset="0"/>
                <a:ea typeface="微软雅黑" panose="020B0503020204020204" pitchFamily="34" charset="-122"/>
                <a:sym typeface="Arial" panose="020B0604020202020204" pitchFamily="34" charset="0"/>
              </a:rPr>
              <a:t>基本药物清单</a:t>
            </a:r>
            <a:r>
              <a:rPr lang="zh-CN" altLang="en-US" sz="1400" dirty="0">
                <a:latin typeface="Arial" panose="020B0604020202020204" pitchFamily="34" charset="0"/>
                <a:ea typeface="微软雅黑" panose="020B0503020204020204" pitchFamily="34" charset="-122"/>
                <a:sym typeface="Arial" panose="020B0604020202020204" pitchFamily="34" charset="0"/>
              </a:rPr>
              <a:t>和</a:t>
            </a:r>
            <a:r>
              <a:rPr lang="zh-CN" altLang="en-US" sz="1400" b="1" dirty="0">
                <a:solidFill>
                  <a:srgbClr val="02857D"/>
                </a:solidFill>
                <a:latin typeface="Arial" panose="020B0604020202020204" pitchFamily="34" charset="0"/>
                <a:ea typeface="微软雅黑" panose="020B0503020204020204" pitchFamily="34" charset="-122"/>
                <a:sym typeface="Arial" panose="020B0604020202020204" pitchFamily="34" charset="0"/>
              </a:rPr>
              <a:t>儿童基本药物</a:t>
            </a:r>
            <a:r>
              <a:rPr lang="zh-CN" altLang="en-US" sz="1400" dirty="0">
                <a:latin typeface="Arial" panose="020B0604020202020204" pitchFamily="34" charset="0"/>
                <a:ea typeface="微软雅黑" panose="020B0503020204020204" pitchFamily="34" charset="-122"/>
                <a:sym typeface="Arial" panose="020B0604020202020204" pitchFamily="34" charset="0"/>
              </a:rPr>
              <a:t>清单</a:t>
            </a:r>
            <a:r>
              <a:rPr lang="zh-CN" altLang="en-US" sz="1400" b="1" dirty="0">
                <a:solidFill>
                  <a:srgbClr val="02857D"/>
                </a:solidFill>
                <a:latin typeface="Arial" panose="020B0604020202020204" pitchFamily="34" charset="0"/>
                <a:ea typeface="微软雅黑" panose="020B0503020204020204" pitchFamily="34" charset="-122"/>
                <a:sym typeface="Arial" panose="020B0604020202020204" pitchFamily="34" charset="0"/>
              </a:rPr>
              <a:t> </a:t>
            </a:r>
            <a:r>
              <a:rPr lang="en-US" altLang="zh-CN" sz="1400" b="1" dirty="0">
                <a:solidFill>
                  <a:srgbClr val="02857D"/>
                </a:solidFill>
                <a:latin typeface="Arial" panose="020B0604020202020204" pitchFamily="34" charset="0"/>
                <a:ea typeface="微软雅黑" panose="020B0503020204020204" pitchFamily="34" charset="-122"/>
                <a:sym typeface="Arial" panose="020B0604020202020204" pitchFamily="34" charset="0"/>
              </a:rPr>
              <a:t>(</a:t>
            </a:r>
            <a:r>
              <a:rPr lang="en-US" altLang="zh-CN" sz="1400" b="1" dirty="0" err="1">
                <a:solidFill>
                  <a:srgbClr val="02857D"/>
                </a:solidFill>
                <a:latin typeface="Arial" panose="020B0604020202020204" pitchFamily="34" charset="0"/>
                <a:ea typeface="微软雅黑" panose="020B0503020204020204" pitchFamily="34" charset="-122"/>
                <a:sym typeface="Arial" panose="020B0604020202020204" pitchFamily="34" charset="0"/>
              </a:rPr>
              <a:t>EMLc</a:t>
            </a:r>
            <a:r>
              <a:rPr lang="en-US" altLang="zh-CN" sz="1400" b="1" dirty="0">
                <a:solidFill>
                  <a:srgbClr val="02857D"/>
                </a:solidFill>
                <a:latin typeface="Arial" panose="020B0604020202020204" pitchFamily="34" charset="0"/>
                <a:ea typeface="微软雅黑" panose="020B0503020204020204" pitchFamily="34" charset="-122"/>
                <a:sym typeface="Arial" panose="020B0604020202020204" pitchFamily="34" charset="0"/>
              </a:rPr>
              <a:t>)</a:t>
            </a:r>
          </a:p>
          <a:p>
            <a:pPr defTabSz="914400">
              <a:spcBef>
                <a:spcPts val="600"/>
              </a:spcBef>
              <a:spcAft>
                <a:spcPts val="600"/>
              </a:spcAft>
            </a:pPr>
            <a:endParaRPr lang="en-US" altLang="zh-CN" sz="1400" b="1" dirty="0">
              <a:solidFill>
                <a:srgbClr val="02857D"/>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20" name="图片 119">
            <a:extLst>
              <a:ext uri="{FF2B5EF4-FFF2-40B4-BE49-F238E27FC236}">
                <a16:creationId xmlns:a16="http://schemas.microsoft.com/office/drawing/2014/main" id="{7A34E1F8-D7F8-A2CB-731B-EA45ABE070AE}"/>
              </a:ext>
            </a:extLst>
          </p:cNvPr>
          <p:cNvPicPr>
            <a:picLocks noChangeAspect="1"/>
          </p:cNvPicPr>
          <p:nvPr/>
        </p:nvPicPr>
        <p:blipFill>
          <a:blip r:embed="rId2"/>
          <a:stretch>
            <a:fillRect/>
          </a:stretch>
        </p:blipFill>
        <p:spPr>
          <a:xfrm>
            <a:off x="4916503" y="2151331"/>
            <a:ext cx="900000" cy="893182"/>
          </a:xfrm>
          <a:prstGeom prst="rect">
            <a:avLst/>
          </a:prstGeom>
        </p:spPr>
      </p:pic>
      <p:grpSp>
        <p:nvGrpSpPr>
          <p:cNvPr id="121" name="组合 3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53B33C5-F343-F896-7D48-BA2AD44BFE82}"/>
              </a:ext>
            </a:extLst>
          </p:cNvPr>
          <p:cNvGrpSpPr>
            <a:grpSpLocks noChangeAspect="1"/>
          </p:cNvGrpSpPr>
          <p:nvPr/>
        </p:nvGrpSpPr>
        <p:grpSpPr>
          <a:xfrm>
            <a:off x="5063257" y="2069774"/>
            <a:ext cx="611605" cy="953443"/>
            <a:chOff x="4465296" y="1156192"/>
            <a:chExt cx="3261407" cy="5084271"/>
          </a:xfrm>
        </p:grpSpPr>
        <p:sp>
          <p:nvSpPr>
            <p:cNvPr id="122" name="îṧ1ïďé">
              <a:extLst>
                <a:ext uri="{FF2B5EF4-FFF2-40B4-BE49-F238E27FC236}">
                  <a16:creationId xmlns:a16="http://schemas.microsoft.com/office/drawing/2014/main" id="{070AF939-8F4D-E39D-E0F5-52B7890BF111}"/>
                </a:ext>
              </a:extLst>
            </p:cNvPr>
            <p:cNvSpPr/>
            <p:nvPr/>
          </p:nvSpPr>
          <p:spPr bwMode="auto">
            <a:xfrm>
              <a:off x="4465296" y="4321517"/>
              <a:ext cx="357634" cy="392330"/>
            </a:xfrm>
            <a:custGeom>
              <a:avLst/>
              <a:gdLst>
                <a:gd name="T0" fmla="*/ 74 w 93"/>
                <a:gd name="T1" fmla="*/ 9 h 102"/>
                <a:gd name="T2" fmla="*/ 72 w 93"/>
                <a:gd name="T3" fmla="*/ 0 h 102"/>
                <a:gd name="T4" fmla="*/ 48 w 93"/>
                <a:gd name="T5" fmla="*/ 11 h 102"/>
                <a:gd name="T6" fmla="*/ 26 w 93"/>
                <a:gd name="T7" fmla="*/ 18 h 102"/>
                <a:gd name="T8" fmla="*/ 10 w 93"/>
                <a:gd name="T9" fmla="*/ 19 h 102"/>
                <a:gd name="T10" fmla="*/ 1 w 93"/>
                <a:gd name="T11" fmla="*/ 32 h 102"/>
                <a:gd name="T12" fmla="*/ 14 w 93"/>
                <a:gd name="T13" fmla="*/ 42 h 102"/>
                <a:gd name="T14" fmla="*/ 5 w 93"/>
                <a:gd name="T15" fmla="*/ 59 h 102"/>
                <a:gd name="T16" fmla="*/ 23 w 93"/>
                <a:gd name="T17" fmla="*/ 66 h 102"/>
                <a:gd name="T18" fmla="*/ 24 w 93"/>
                <a:gd name="T19" fmla="*/ 87 h 102"/>
                <a:gd name="T20" fmla="*/ 47 w 93"/>
                <a:gd name="T21" fmla="*/ 85 h 102"/>
                <a:gd name="T22" fmla="*/ 67 w 93"/>
                <a:gd name="T23" fmla="*/ 98 h 102"/>
                <a:gd name="T24" fmla="*/ 82 w 93"/>
                <a:gd name="T25" fmla="*/ 74 h 102"/>
                <a:gd name="T26" fmla="*/ 93 w 93"/>
                <a:gd name="T27" fmla="*/ 62 h 102"/>
                <a:gd name="T28" fmla="*/ 74 w 93"/>
                <a:gd name="T29"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2">
                  <a:moveTo>
                    <a:pt x="74" y="9"/>
                  </a:moveTo>
                  <a:cubicBezTo>
                    <a:pt x="73" y="6"/>
                    <a:pt x="72" y="3"/>
                    <a:pt x="72" y="0"/>
                  </a:cubicBezTo>
                  <a:cubicBezTo>
                    <a:pt x="63" y="3"/>
                    <a:pt x="56" y="6"/>
                    <a:pt x="48" y="11"/>
                  </a:cubicBezTo>
                  <a:cubicBezTo>
                    <a:pt x="40" y="16"/>
                    <a:pt x="34" y="18"/>
                    <a:pt x="26" y="18"/>
                  </a:cubicBezTo>
                  <a:cubicBezTo>
                    <a:pt x="20" y="18"/>
                    <a:pt x="15" y="17"/>
                    <a:pt x="10" y="19"/>
                  </a:cubicBezTo>
                  <a:cubicBezTo>
                    <a:pt x="5" y="21"/>
                    <a:pt x="0" y="26"/>
                    <a:pt x="1" y="32"/>
                  </a:cubicBezTo>
                  <a:cubicBezTo>
                    <a:pt x="3" y="37"/>
                    <a:pt x="9" y="40"/>
                    <a:pt x="14" y="42"/>
                  </a:cubicBezTo>
                  <a:cubicBezTo>
                    <a:pt x="8" y="46"/>
                    <a:pt x="3" y="52"/>
                    <a:pt x="5" y="59"/>
                  </a:cubicBezTo>
                  <a:cubicBezTo>
                    <a:pt x="8" y="65"/>
                    <a:pt x="16" y="67"/>
                    <a:pt x="23" y="66"/>
                  </a:cubicBezTo>
                  <a:cubicBezTo>
                    <a:pt x="20" y="73"/>
                    <a:pt x="17" y="81"/>
                    <a:pt x="24" y="87"/>
                  </a:cubicBezTo>
                  <a:cubicBezTo>
                    <a:pt x="31" y="93"/>
                    <a:pt x="40" y="90"/>
                    <a:pt x="47" y="85"/>
                  </a:cubicBezTo>
                  <a:cubicBezTo>
                    <a:pt x="50" y="94"/>
                    <a:pt x="57" y="102"/>
                    <a:pt x="67" y="98"/>
                  </a:cubicBezTo>
                  <a:cubicBezTo>
                    <a:pt x="76" y="93"/>
                    <a:pt x="82" y="84"/>
                    <a:pt x="82" y="74"/>
                  </a:cubicBezTo>
                  <a:cubicBezTo>
                    <a:pt x="87" y="71"/>
                    <a:pt x="90" y="67"/>
                    <a:pt x="93" y="62"/>
                  </a:cubicBezTo>
                  <a:cubicBezTo>
                    <a:pt x="88" y="44"/>
                    <a:pt x="82" y="26"/>
                    <a:pt x="74" y="9"/>
                  </a:cubicBezTo>
                </a:path>
              </a:pathLst>
            </a:custGeom>
            <a:solidFill>
              <a:srgbClr val="FFD4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îšḻiḓè">
              <a:extLst>
                <a:ext uri="{FF2B5EF4-FFF2-40B4-BE49-F238E27FC236}">
                  <a16:creationId xmlns:a16="http://schemas.microsoft.com/office/drawing/2014/main" id="{81749EC8-A6A5-63AA-D3F6-5BC240A4783E}"/>
                </a:ext>
              </a:extLst>
            </p:cNvPr>
            <p:cNvSpPr/>
            <p:nvPr/>
          </p:nvSpPr>
          <p:spPr bwMode="auto">
            <a:xfrm>
              <a:off x="7377075" y="4113342"/>
              <a:ext cx="349628" cy="389661"/>
            </a:xfrm>
            <a:custGeom>
              <a:avLst/>
              <a:gdLst>
                <a:gd name="T0" fmla="*/ 16 w 91"/>
                <a:gd name="T1" fmla="*/ 10 h 101"/>
                <a:gd name="T2" fmla="*/ 18 w 91"/>
                <a:gd name="T3" fmla="*/ 0 h 101"/>
                <a:gd name="T4" fmla="*/ 42 w 91"/>
                <a:gd name="T5" fmla="*/ 10 h 101"/>
                <a:gd name="T6" fmla="*/ 65 w 91"/>
                <a:gd name="T7" fmla="*/ 16 h 101"/>
                <a:gd name="T8" fmla="*/ 81 w 91"/>
                <a:gd name="T9" fmla="*/ 17 h 101"/>
                <a:gd name="T10" fmla="*/ 90 w 91"/>
                <a:gd name="T11" fmla="*/ 29 h 101"/>
                <a:gd name="T12" fmla="*/ 77 w 91"/>
                <a:gd name="T13" fmla="*/ 40 h 101"/>
                <a:gd name="T14" fmla="*/ 87 w 91"/>
                <a:gd name="T15" fmla="*/ 56 h 101"/>
                <a:gd name="T16" fmla="*/ 69 w 91"/>
                <a:gd name="T17" fmla="*/ 64 h 101"/>
                <a:gd name="T18" fmla="*/ 69 w 91"/>
                <a:gd name="T19" fmla="*/ 85 h 101"/>
                <a:gd name="T20" fmla="*/ 47 w 91"/>
                <a:gd name="T21" fmla="*/ 84 h 101"/>
                <a:gd name="T22" fmla="*/ 27 w 91"/>
                <a:gd name="T23" fmla="*/ 98 h 101"/>
                <a:gd name="T24" fmla="*/ 11 w 91"/>
                <a:gd name="T25" fmla="*/ 75 h 101"/>
                <a:gd name="T26" fmla="*/ 0 w 91"/>
                <a:gd name="T27" fmla="*/ 63 h 101"/>
                <a:gd name="T28" fmla="*/ 16 w 91"/>
                <a:gd name="T29"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01">
                  <a:moveTo>
                    <a:pt x="16" y="10"/>
                  </a:moveTo>
                  <a:cubicBezTo>
                    <a:pt x="17" y="7"/>
                    <a:pt x="18" y="3"/>
                    <a:pt x="18" y="0"/>
                  </a:cubicBezTo>
                  <a:cubicBezTo>
                    <a:pt x="27" y="3"/>
                    <a:pt x="34" y="6"/>
                    <a:pt x="42" y="10"/>
                  </a:cubicBezTo>
                  <a:cubicBezTo>
                    <a:pt x="50" y="15"/>
                    <a:pt x="56" y="17"/>
                    <a:pt x="65" y="16"/>
                  </a:cubicBezTo>
                  <a:cubicBezTo>
                    <a:pt x="70" y="16"/>
                    <a:pt x="75" y="15"/>
                    <a:pt x="81" y="17"/>
                  </a:cubicBezTo>
                  <a:cubicBezTo>
                    <a:pt x="86" y="19"/>
                    <a:pt x="91" y="23"/>
                    <a:pt x="90" y="29"/>
                  </a:cubicBezTo>
                  <a:cubicBezTo>
                    <a:pt x="89" y="34"/>
                    <a:pt x="83" y="37"/>
                    <a:pt x="77" y="40"/>
                  </a:cubicBezTo>
                  <a:cubicBezTo>
                    <a:pt x="84" y="44"/>
                    <a:pt x="89" y="50"/>
                    <a:pt x="87" y="56"/>
                  </a:cubicBezTo>
                  <a:cubicBezTo>
                    <a:pt x="85" y="63"/>
                    <a:pt x="76" y="65"/>
                    <a:pt x="69" y="64"/>
                  </a:cubicBezTo>
                  <a:cubicBezTo>
                    <a:pt x="73" y="71"/>
                    <a:pt x="76" y="79"/>
                    <a:pt x="69" y="85"/>
                  </a:cubicBezTo>
                  <a:cubicBezTo>
                    <a:pt x="62" y="92"/>
                    <a:pt x="54" y="89"/>
                    <a:pt x="47" y="84"/>
                  </a:cubicBezTo>
                  <a:cubicBezTo>
                    <a:pt x="44" y="93"/>
                    <a:pt x="37" y="101"/>
                    <a:pt x="27" y="98"/>
                  </a:cubicBezTo>
                  <a:cubicBezTo>
                    <a:pt x="18" y="94"/>
                    <a:pt x="12" y="85"/>
                    <a:pt x="11" y="75"/>
                  </a:cubicBezTo>
                  <a:cubicBezTo>
                    <a:pt x="6" y="72"/>
                    <a:pt x="2" y="68"/>
                    <a:pt x="0" y="63"/>
                  </a:cubicBezTo>
                  <a:cubicBezTo>
                    <a:pt x="4" y="45"/>
                    <a:pt x="9" y="27"/>
                    <a:pt x="16" y="10"/>
                  </a:cubicBezTo>
                </a:path>
              </a:pathLst>
            </a:custGeom>
            <a:solidFill>
              <a:srgbClr val="FFD4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îšľîďe">
              <a:extLst>
                <a:ext uri="{FF2B5EF4-FFF2-40B4-BE49-F238E27FC236}">
                  <a16:creationId xmlns:a16="http://schemas.microsoft.com/office/drawing/2014/main" id="{4281A5F2-8C8E-FE2F-A914-794B4E4BD038}"/>
                </a:ext>
              </a:extLst>
            </p:cNvPr>
            <p:cNvSpPr/>
            <p:nvPr/>
          </p:nvSpPr>
          <p:spPr bwMode="auto">
            <a:xfrm>
              <a:off x="4758876" y="4575064"/>
              <a:ext cx="2670" cy="5338"/>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0"/>
                    <a:pt x="0" y="0"/>
                  </a:cubicBezTo>
                  <a:lnTo>
                    <a:pt x="1" y="0"/>
                  </a:lnTo>
                  <a:close/>
                </a:path>
              </a:pathLst>
            </a:custGeom>
            <a:solidFill>
              <a:srgbClr val="FFD4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îṩḻídè">
              <a:extLst>
                <a:ext uri="{FF2B5EF4-FFF2-40B4-BE49-F238E27FC236}">
                  <a16:creationId xmlns:a16="http://schemas.microsoft.com/office/drawing/2014/main" id="{263225C5-3078-D377-5F5A-8F332047FC04}"/>
                </a:ext>
              </a:extLst>
            </p:cNvPr>
            <p:cNvSpPr/>
            <p:nvPr/>
          </p:nvSpPr>
          <p:spPr bwMode="auto">
            <a:xfrm>
              <a:off x="4670803" y="3574223"/>
              <a:ext cx="2837050" cy="2666240"/>
            </a:xfrm>
            <a:custGeom>
              <a:avLst/>
              <a:gdLst>
                <a:gd name="T0" fmla="*/ 736 w 736"/>
                <a:gd name="T1" fmla="*/ 144 h 692"/>
                <a:gd name="T2" fmla="*/ 535 w 736"/>
                <a:gd name="T3" fmla="*/ 0 h 692"/>
                <a:gd name="T4" fmla="*/ 372 w 736"/>
                <a:gd name="T5" fmla="*/ 23 h 692"/>
                <a:gd name="T6" fmla="*/ 208 w 736"/>
                <a:gd name="T7" fmla="*/ 0 h 692"/>
                <a:gd name="T8" fmla="*/ 0 w 736"/>
                <a:gd name="T9" fmla="*/ 203 h 692"/>
                <a:gd name="T10" fmla="*/ 35 w 736"/>
                <a:gd name="T11" fmla="*/ 263 h 692"/>
                <a:gd name="T12" fmla="*/ 173 w 736"/>
                <a:gd name="T13" fmla="*/ 187 h 692"/>
                <a:gd name="T14" fmla="*/ 224 w 736"/>
                <a:gd name="T15" fmla="*/ 557 h 692"/>
                <a:gd name="T16" fmla="*/ 239 w 736"/>
                <a:gd name="T17" fmla="*/ 609 h 692"/>
                <a:gd name="T18" fmla="*/ 207 w 736"/>
                <a:gd name="T19" fmla="*/ 666 h 692"/>
                <a:gd name="T20" fmla="*/ 324 w 736"/>
                <a:gd name="T21" fmla="*/ 670 h 692"/>
                <a:gd name="T22" fmla="*/ 352 w 736"/>
                <a:gd name="T23" fmla="*/ 506 h 692"/>
                <a:gd name="T24" fmla="*/ 372 w 736"/>
                <a:gd name="T25" fmla="*/ 448 h 692"/>
                <a:gd name="T26" fmla="*/ 391 w 736"/>
                <a:gd name="T27" fmla="*/ 506 h 692"/>
                <a:gd name="T28" fmla="*/ 419 w 736"/>
                <a:gd name="T29" fmla="*/ 670 h 692"/>
                <a:gd name="T30" fmla="*/ 536 w 736"/>
                <a:gd name="T31" fmla="*/ 666 h 692"/>
                <a:gd name="T32" fmla="*/ 504 w 736"/>
                <a:gd name="T33" fmla="*/ 609 h 692"/>
                <a:gd name="T34" fmla="*/ 519 w 736"/>
                <a:gd name="T35" fmla="*/ 557 h 692"/>
                <a:gd name="T36" fmla="*/ 571 w 736"/>
                <a:gd name="T37" fmla="*/ 187 h 692"/>
                <a:gd name="T38" fmla="*/ 709 w 736"/>
                <a:gd name="T39" fmla="*/ 215 h 692"/>
                <a:gd name="T40" fmla="*/ 736 w 736"/>
                <a:gd name="T41" fmla="*/ 14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6" h="692">
                  <a:moveTo>
                    <a:pt x="736" y="144"/>
                  </a:moveTo>
                  <a:cubicBezTo>
                    <a:pt x="676" y="45"/>
                    <a:pt x="535" y="0"/>
                    <a:pt x="535" y="0"/>
                  </a:cubicBezTo>
                  <a:cubicBezTo>
                    <a:pt x="372" y="23"/>
                    <a:pt x="372" y="23"/>
                    <a:pt x="372" y="23"/>
                  </a:cubicBezTo>
                  <a:cubicBezTo>
                    <a:pt x="208" y="0"/>
                    <a:pt x="208" y="0"/>
                    <a:pt x="208" y="0"/>
                  </a:cubicBezTo>
                  <a:cubicBezTo>
                    <a:pt x="208" y="0"/>
                    <a:pt x="76" y="47"/>
                    <a:pt x="0" y="203"/>
                  </a:cubicBezTo>
                  <a:cubicBezTo>
                    <a:pt x="0" y="203"/>
                    <a:pt x="42" y="233"/>
                    <a:pt x="35" y="263"/>
                  </a:cubicBezTo>
                  <a:cubicBezTo>
                    <a:pt x="35" y="263"/>
                    <a:pt x="135" y="235"/>
                    <a:pt x="173" y="187"/>
                  </a:cubicBezTo>
                  <a:cubicBezTo>
                    <a:pt x="173" y="187"/>
                    <a:pt x="98" y="331"/>
                    <a:pt x="224" y="557"/>
                  </a:cubicBezTo>
                  <a:cubicBezTo>
                    <a:pt x="224" y="557"/>
                    <a:pt x="248" y="590"/>
                    <a:pt x="239" y="609"/>
                  </a:cubicBezTo>
                  <a:cubicBezTo>
                    <a:pt x="229" y="628"/>
                    <a:pt x="199" y="640"/>
                    <a:pt x="207" y="666"/>
                  </a:cubicBezTo>
                  <a:cubicBezTo>
                    <a:pt x="216" y="692"/>
                    <a:pt x="299" y="683"/>
                    <a:pt x="324" y="670"/>
                  </a:cubicBezTo>
                  <a:cubicBezTo>
                    <a:pt x="350" y="657"/>
                    <a:pt x="376" y="596"/>
                    <a:pt x="352" y="506"/>
                  </a:cubicBezTo>
                  <a:cubicBezTo>
                    <a:pt x="341" y="459"/>
                    <a:pt x="360" y="448"/>
                    <a:pt x="372" y="448"/>
                  </a:cubicBezTo>
                  <a:cubicBezTo>
                    <a:pt x="383" y="448"/>
                    <a:pt x="403" y="459"/>
                    <a:pt x="391" y="506"/>
                  </a:cubicBezTo>
                  <a:cubicBezTo>
                    <a:pt x="368" y="596"/>
                    <a:pt x="393" y="657"/>
                    <a:pt x="419" y="670"/>
                  </a:cubicBezTo>
                  <a:cubicBezTo>
                    <a:pt x="445" y="683"/>
                    <a:pt x="528" y="692"/>
                    <a:pt x="536" y="666"/>
                  </a:cubicBezTo>
                  <a:cubicBezTo>
                    <a:pt x="545" y="640"/>
                    <a:pt x="514" y="628"/>
                    <a:pt x="504" y="609"/>
                  </a:cubicBezTo>
                  <a:cubicBezTo>
                    <a:pt x="495" y="590"/>
                    <a:pt x="519" y="557"/>
                    <a:pt x="519" y="557"/>
                  </a:cubicBezTo>
                  <a:cubicBezTo>
                    <a:pt x="645" y="331"/>
                    <a:pt x="571" y="187"/>
                    <a:pt x="571" y="187"/>
                  </a:cubicBezTo>
                  <a:cubicBezTo>
                    <a:pt x="608" y="194"/>
                    <a:pt x="709" y="215"/>
                    <a:pt x="709" y="215"/>
                  </a:cubicBezTo>
                  <a:cubicBezTo>
                    <a:pt x="702" y="184"/>
                    <a:pt x="736" y="144"/>
                    <a:pt x="736" y="144"/>
                  </a:cubicBezTo>
                </a:path>
              </a:pathLst>
            </a:custGeom>
            <a:solidFill>
              <a:srgbClr val="028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íŝḷïďê">
              <a:extLst>
                <a:ext uri="{FF2B5EF4-FFF2-40B4-BE49-F238E27FC236}">
                  <a16:creationId xmlns:a16="http://schemas.microsoft.com/office/drawing/2014/main" id="{83C25277-CC10-4E59-D80A-2DA923036E5D}"/>
                </a:ext>
              </a:extLst>
            </p:cNvPr>
            <p:cNvSpPr/>
            <p:nvPr/>
          </p:nvSpPr>
          <p:spPr bwMode="auto">
            <a:xfrm>
              <a:off x="4670803" y="4356214"/>
              <a:ext cx="37365" cy="32027"/>
            </a:xfrm>
            <a:custGeom>
              <a:avLst/>
              <a:gdLst>
                <a:gd name="T0" fmla="*/ 0 w 10"/>
                <a:gd name="T1" fmla="*/ 0 h 8"/>
                <a:gd name="T2" fmla="*/ 10 w 10"/>
                <a:gd name="T3" fmla="*/ 8 h 8"/>
                <a:gd name="T4" fmla="*/ 10 w 10"/>
                <a:gd name="T5" fmla="*/ 8 h 8"/>
                <a:gd name="T6" fmla="*/ 0 w 10"/>
                <a:gd name="T7" fmla="*/ 0 h 8"/>
                <a:gd name="T8" fmla="*/ 0 w 10"/>
                <a:gd name="T9" fmla="*/ 0 h 8"/>
                <a:gd name="T10" fmla="*/ 0 w 10"/>
                <a:gd name="T11" fmla="*/ 0 h 8"/>
                <a:gd name="T12" fmla="*/ 0 w 10"/>
                <a:gd name="T13" fmla="*/ 0 h 8"/>
                <a:gd name="T14" fmla="*/ 0 w 10"/>
                <a:gd name="T15" fmla="*/ 0 h 8"/>
                <a:gd name="T16" fmla="*/ 0 w 10"/>
                <a:gd name="T17" fmla="*/ 0 h 8"/>
                <a:gd name="T18" fmla="*/ 0 w 1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0" y="0"/>
                  </a:moveTo>
                  <a:cubicBezTo>
                    <a:pt x="0" y="0"/>
                    <a:pt x="4" y="3"/>
                    <a:pt x="10" y="8"/>
                  </a:cubicBezTo>
                  <a:cubicBezTo>
                    <a:pt x="10" y="8"/>
                    <a:pt x="10" y="8"/>
                    <a:pt x="10" y="8"/>
                  </a:cubicBezTo>
                  <a:cubicBezTo>
                    <a:pt x="4" y="3"/>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D7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ísḻïďè">
              <a:extLst>
                <a:ext uri="{FF2B5EF4-FFF2-40B4-BE49-F238E27FC236}">
                  <a16:creationId xmlns:a16="http://schemas.microsoft.com/office/drawing/2014/main" id="{D8517425-A858-717C-6F3D-C10123C8B9C6}"/>
                </a:ext>
              </a:extLst>
            </p:cNvPr>
            <p:cNvSpPr/>
            <p:nvPr/>
          </p:nvSpPr>
          <p:spPr bwMode="auto">
            <a:xfrm>
              <a:off x="4670803" y="3582230"/>
              <a:ext cx="824693" cy="806010"/>
            </a:xfrm>
            <a:custGeom>
              <a:avLst/>
              <a:gdLst>
                <a:gd name="T0" fmla="*/ 202 w 214"/>
                <a:gd name="T1" fmla="*/ 0 h 209"/>
                <a:gd name="T2" fmla="*/ 0 w 214"/>
                <a:gd name="T3" fmla="*/ 201 h 209"/>
                <a:gd name="T4" fmla="*/ 0 w 214"/>
                <a:gd name="T5" fmla="*/ 201 h 209"/>
                <a:gd name="T6" fmla="*/ 0 w 214"/>
                <a:gd name="T7" fmla="*/ 201 h 209"/>
                <a:gd name="T8" fmla="*/ 0 w 214"/>
                <a:gd name="T9" fmla="*/ 201 h 209"/>
                <a:gd name="T10" fmla="*/ 0 w 214"/>
                <a:gd name="T11" fmla="*/ 201 h 209"/>
                <a:gd name="T12" fmla="*/ 0 w 214"/>
                <a:gd name="T13" fmla="*/ 201 h 209"/>
                <a:gd name="T14" fmla="*/ 10 w 214"/>
                <a:gd name="T15" fmla="*/ 209 h 209"/>
                <a:gd name="T16" fmla="*/ 11 w 214"/>
                <a:gd name="T17" fmla="*/ 207 h 209"/>
                <a:gd name="T18" fmla="*/ 111 w 214"/>
                <a:gd name="T19" fmla="*/ 100 h 209"/>
                <a:gd name="T20" fmla="*/ 214 w 214"/>
                <a:gd name="T21" fmla="*/ 8 h 209"/>
                <a:gd name="T22" fmla="*/ 202 w 214"/>
                <a:gd name="T2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09">
                  <a:moveTo>
                    <a:pt x="202" y="0"/>
                  </a:moveTo>
                  <a:cubicBezTo>
                    <a:pt x="176" y="11"/>
                    <a:pt x="67" y="64"/>
                    <a:pt x="0" y="201"/>
                  </a:cubicBezTo>
                  <a:cubicBezTo>
                    <a:pt x="0" y="201"/>
                    <a:pt x="0" y="201"/>
                    <a:pt x="0" y="201"/>
                  </a:cubicBezTo>
                  <a:cubicBezTo>
                    <a:pt x="0" y="201"/>
                    <a:pt x="0" y="201"/>
                    <a:pt x="0" y="201"/>
                  </a:cubicBezTo>
                  <a:cubicBezTo>
                    <a:pt x="0" y="201"/>
                    <a:pt x="0" y="201"/>
                    <a:pt x="0" y="201"/>
                  </a:cubicBezTo>
                  <a:cubicBezTo>
                    <a:pt x="0" y="201"/>
                    <a:pt x="0" y="201"/>
                    <a:pt x="0" y="201"/>
                  </a:cubicBezTo>
                  <a:cubicBezTo>
                    <a:pt x="0" y="201"/>
                    <a:pt x="0" y="201"/>
                    <a:pt x="0" y="201"/>
                  </a:cubicBezTo>
                  <a:cubicBezTo>
                    <a:pt x="0" y="201"/>
                    <a:pt x="4" y="204"/>
                    <a:pt x="10" y="209"/>
                  </a:cubicBezTo>
                  <a:cubicBezTo>
                    <a:pt x="10" y="208"/>
                    <a:pt x="10" y="207"/>
                    <a:pt x="11" y="207"/>
                  </a:cubicBezTo>
                  <a:cubicBezTo>
                    <a:pt x="35" y="165"/>
                    <a:pt x="76" y="133"/>
                    <a:pt x="111" y="100"/>
                  </a:cubicBezTo>
                  <a:cubicBezTo>
                    <a:pt x="144" y="68"/>
                    <a:pt x="178" y="37"/>
                    <a:pt x="214" y="8"/>
                  </a:cubicBezTo>
                  <a:cubicBezTo>
                    <a:pt x="210" y="6"/>
                    <a:pt x="206" y="3"/>
                    <a:pt x="202"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îṡḷiḑè">
              <a:extLst>
                <a:ext uri="{FF2B5EF4-FFF2-40B4-BE49-F238E27FC236}">
                  <a16:creationId xmlns:a16="http://schemas.microsoft.com/office/drawing/2014/main" id="{B9DE9575-2C1F-43DA-B27E-543FC46583F7}"/>
                </a:ext>
              </a:extLst>
            </p:cNvPr>
            <p:cNvSpPr/>
            <p:nvPr/>
          </p:nvSpPr>
          <p:spPr bwMode="auto">
            <a:xfrm>
              <a:off x="6282823" y="6149720"/>
              <a:ext cx="2670" cy="5338"/>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1 w 1"/>
                <a:gd name="T13" fmla="*/ 1 h 1"/>
                <a:gd name="T14" fmla="*/ 1 w 1"/>
                <a:gd name="T15" fmla="*/ 1 h 1"/>
                <a:gd name="T16" fmla="*/ 1 w 1"/>
                <a:gd name="T17" fmla="*/ 1 h 1"/>
                <a:gd name="T18" fmla="*/ 1 w 1"/>
                <a:gd name="T19" fmla="*/ 1 h 1"/>
                <a:gd name="T20" fmla="*/ 1 w 1"/>
                <a:gd name="T21" fmla="*/ 1 h 1"/>
                <a:gd name="T22" fmla="*/ 1 w 1"/>
                <a:gd name="T23" fmla="*/ 1 h 1"/>
                <a:gd name="T24" fmla="*/ 1 w 1"/>
                <a:gd name="T25" fmla="*/ 1 h 1"/>
                <a:gd name="T26" fmla="*/ 1 w 1"/>
                <a:gd name="T27" fmla="*/ 1 h 1"/>
                <a:gd name="T28" fmla="*/ 1 w 1"/>
                <a:gd name="T29" fmla="*/ 1 h 1"/>
                <a:gd name="T30" fmla="*/ 0 w 1"/>
                <a:gd name="T31" fmla="*/ 1 h 1"/>
                <a:gd name="T32" fmla="*/ 1 w 1"/>
                <a:gd name="T33" fmla="*/ 1 h 1"/>
                <a:gd name="T34" fmla="*/ 0 w 1"/>
                <a:gd name="T35" fmla="*/ 1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w 1"/>
                <a:gd name="T67" fmla="*/ 0 h 1"/>
                <a:gd name="T68" fmla="*/ 0 w 1"/>
                <a:gd name="T69" fmla="*/ 0 h 1"/>
                <a:gd name="T70" fmla="*/ 0 w 1"/>
                <a:gd name="T71" fmla="*/ 0 h 1"/>
                <a:gd name="T72" fmla="*/ 0 w 1"/>
                <a:gd name="T73" fmla="*/ 0 h 1"/>
                <a:gd name="T74" fmla="*/ 0 w 1"/>
                <a:gd name="T75" fmla="*/ 0 h 1"/>
                <a:gd name="T76" fmla="*/ 0 w 1"/>
                <a:gd name="T77" fmla="*/ 0 h 1"/>
                <a:gd name="T78" fmla="*/ 0 w 1"/>
                <a:gd name="T79" fmla="*/ 0 h 1"/>
                <a:gd name="T80" fmla="*/ 0 w 1"/>
                <a:gd name="T81" fmla="*/ 0 h 1"/>
                <a:gd name="T82" fmla="*/ 0 w 1"/>
                <a:gd name="T83" fmla="*/ 0 h 1"/>
                <a:gd name="T84" fmla="*/ 0 w 1"/>
                <a:gd name="T85" fmla="*/ 0 h 1"/>
                <a:gd name="T86" fmla="*/ 0 w 1"/>
                <a:gd name="T87" fmla="*/ 0 h 1"/>
                <a:gd name="T88" fmla="*/ 0 w 1"/>
                <a:gd name="T89" fmla="*/ 0 h 1"/>
                <a:gd name="T90" fmla="*/ 0 w 1"/>
                <a:gd name="T91" fmla="*/ 0 h 1"/>
                <a:gd name="T92" fmla="*/ 0 w 1"/>
                <a:gd name="T93" fmla="*/ 0 h 1"/>
                <a:gd name="T94" fmla="*/ 0 w 1"/>
                <a:gd name="T95" fmla="*/ 0 h 1"/>
                <a:gd name="T96" fmla="*/ 0 w 1"/>
                <a:gd name="T97" fmla="*/ 0 h 1"/>
                <a:gd name="T98" fmla="*/ 0 w 1"/>
                <a:gd name="T99" fmla="*/ 0 h 1"/>
                <a:gd name="T100" fmla="*/ 0 w 1"/>
                <a:gd name="T101" fmla="*/ 0 h 1"/>
                <a:gd name="T102" fmla="*/ 0 w 1"/>
                <a:gd name="T103" fmla="*/ 0 h 1"/>
                <a:gd name="T104" fmla="*/ 0 w 1"/>
                <a:gd name="T105" fmla="*/ 0 h 1"/>
                <a:gd name="T106" fmla="*/ 0 w 1"/>
                <a:gd name="T10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 h="1">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1"/>
                  </a:moveTo>
                  <a:cubicBezTo>
                    <a:pt x="0" y="1"/>
                    <a:pt x="0" y="1"/>
                    <a:pt x="1"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EF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íŝḷiḍé">
              <a:extLst>
                <a:ext uri="{FF2B5EF4-FFF2-40B4-BE49-F238E27FC236}">
                  <a16:creationId xmlns:a16="http://schemas.microsoft.com/office/drawing/2014/main" id="{1CAE7A52-4FC6-11B2-E997-0B1542715015}"/>
                </a:ext>
              </a:extLst>
            </p:cNvPr>
            <p:cNvSpPr/>
            <p:nvPr/>
          </p:nvSpPr>
          <p:spPr bwMode="auto">
            <a:xfrm>
              <a:off x="6104005" y="5610601"/>
              <a:ext cx="632532" cy="589830"/>
            </a:xfrm>
            <a:custGeom>
              <a:avLst/>
              <a:gdLst>
                <a:gd name="T0" fmla="*/ 14 w 164"/>
                <a:gd name="T1" fmla="*/ 0 h 153"/>
                <a:gd name="T2" fmla="*/ 46 w 164"/>
                <a:gd name="T3" fmla="*/ 140 h 153"/>
                <a:gd name="T4" fmla="*/ 46 w 164"/>
                <a:gd name="T5" fmla="*/ 140 h 153"/>
                <a:gd name="T6" fmla="*/ 46 w 164"/>
                <a:gd name="T7" fmla="*/ 140 h 153"/>
                <a:gd name="T8" fmla="*/ 46 w 164"/>
                <a:gd name="T9" fmla="*/ 140 h 153"/>
                <a:gd name="T10" fmla="*/ 46 w 164"/>
                <a:gd name="T11" fmla="*/ 140 h 153"/>
                <a:gd name="T12" fmla="*/ 46 w 164"/>
                <a:gd name="T13" fmla="*/ 140 h 153"/>
                <a:gd name="T14" fmla="*/ 46 w 164"/>
                <a:gd name="T15" fmla="*/ 140 h 153"/>
                <a:gd name="T16" fmla="*/ 46 w 164"/>
                <a:gd name="T17" fmla="*/ 140 h 153"/>
                <a:gd name="T18" fmla="*/ 46 w 164"/>
                <a:gd name="T19" fmla="*/ 140 h 153"/>
                <a:gd name="T20" fmla="*/ 46 w 164"/>
                <a:gd name="T21" fmla="*/ 140 h 153"/>
                <a:gd name="T22" fmla="*/ 46 w 164"/>
                <a:gd name="T23" fmla="*/ 140 h 153"/>
                <a:gd name="T24" fmla="*/ 46 w 164"/>
                <a:gd name="T25" fmla="*/ 140 h 153"/>
                <a:gd name="T26" fmla="*/ 46 w 164"/>
                <a:gd name="T27" fmla="*/ 140 h 153"/>
                <a:gd name="T28" fmla="*/ 46 w 164"/>
                <a:gd name="T29" fmla="*/ 140 h 153"/>
                <a:gd name="T30" fmla="*/ 46 w 164"/>
                <a:gd name="T31" fmla="*/ 140 h 153"/>
                <a:gd name="T32" fmla="*/ 46 w 164"/>
                <a:gd name="T33" fmla="*/ 140 h 153"/>
                <a:gd name="T34" fmla="*/ 46 w 164"/>
                <a:gd name="T35" fmla="*/ 140 h 153"/>
                <a:gd name="T36" fmla="*/ 46 w 164"/>
                <a:gd name="T37" fmla="*/ 140 h 153"/>
                <a:gd name="T38" fmla="*/ 46 w 164"/>
                <a:gd name="T39" fmla="*/ 140 h 153"/>
                <a:gd name="T40" fmla="*/ 46 w 164"/>
                <a:gd name="T41" fmla="*/ 140 h 153"/>
                <a:gd name="T42" fmla="*/ 46 w 164"/>
                <a:gd name="T43" fmla="*/ 140 h 153"/>
                <a:gd name="T44" fmla="*/ 46 w 164"/>
                <a:gd name="T45" fmla="*/ 140 h 153"/>
                <a:gd name="T46" fmla="*/ 46 w 164"/>
                <a:gd name="T47" fmla="*/ 140 h 153"/>
                <a:gd name="T48" fmla="*/ 46 w 164"/>
                <a:gd name="T49" fmla="*/ 140 h 153"/>
                <a:gd name="T50" fmla="*/ 46 w 164"/>
                <a:gd name="T51" fmla="*/ 141 h 153"/>
                <a:gd name="T52" fmla="*/ 47 w 164"/>
                <a:gd name="T53" fmla="*/ 141 h 153"/>
                <a:gd name="T54" fmla="*/ 47 w 164"/>
                <a:gd name="T55" fmla="*/ 141 h 153"/>
                <a:gd name="T56" fmla="*/ 47 w 164"/>
                <a:gd name="T57" fmla="*/ 141 h 153"/>
                <a:gd name="T58" fmla="*/ 47 w 164"/>
                <a:gd name="T59" fmla="*/ 141 h 153"/>
                <a:gd name="T60" fmla="*/ 47 w 164"/>
                <a:gd name="T61" fmla="*/ 141 h 153"/>
                <a:gd name="T62" fmla="*/ 47 w 164"/>
                <a:gd name="T63" fmla="*/ 141 h 153"/>
                <a:gd name="T64" fmla="*/ 47 w 164"/>
                <a:gd name="T65" fmla="*/ 141 h 153"/>
                <a:gd name="T66" fmla="*/ 47 w 164"/>
                <a:gd name="T67" fmla="*/ 141 h 153"/>
                <a:gd name="T68" fmla="*/ 47 w 164"/>
                <a:gd name="T69" fmla="*/ 141 h 153"/>
                <a:gd name="T70" fmla="*/ 47 w 164"/>
                <a:gd name="T71" fmla="*/ 141 h 153"/>
                <a:gd name="T72" fmla="*/ 47 w 164"/>
                <a:gd name="T73" fmla="*/ 141 h 153"/>
                <a:gd name="T74" fmla="*/ 47 w 164"/>
                <a:gd name="T75" fmla="*/ 141 h 153"/>
                <a:gd name="T76" fmla="*/ 117 w 164"/>
                <a:gd name="T77" fmla="*/ 153 h 153"/>
                <a:gd name="T78" fmla="*/ 164 w 164"/>
                <a:gd name="T79" fmla="*/ 138 h 153"/>
                <a:gd name="T80" fmla="*/ 44 w 164"/>
                <a:gd name="T81" fmla="*/ 98 h 153"/>
                <a:gd name="T82" fmla="*/ 14 w 164"/>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153">
                  <a:moveTo>
                    <a:pt x="14" y="0"/>
                  </a:moveTo>
                  <a:cubicBezTo>
                    <a:pt x="0" y="76"/>
                    <a:pt x="22" y="127"/>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1"/>
                    <a:pt x="46" y="141"/>
                  </a:cubicBezTo>
                  <a:cubicBezTo>
                    <a:pt x="46" y="141"/>
                    <a:pt x="46"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61" y="148"/>
                    <a:pt x="91" y="153"/>
                    <a:pt x="117" y="153"/>
                  </a:cubicBezTo>
                  <a:cubicBezTo>
                    <a:pt x="139" y="153"/>
                    <a:pt x="159" y="149"/>
                    <a:pt x="164" y="138"/>
                  </a:cubicBezTo>
                  <a:cubicBezTo>
                    <a:pt x="119" y="137"/>
                    <a:pt x="74" y="139"/>
                    <a:pt x="44" y="98"/>
                  </a:cubicBezTo>
                  <a:cubicBezTo>
                    <a:pt x="23" y="69"/>
                    <a:pt x="19" y="34"/>
                    <a:pt x="14"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îṩlíḋè">
              <a:extLst>
                <a:ext uri="{FF2B5EF4-FFF2-40B4-BE49-F238E27FC236}">
                  <a16:creationId xmlns:a16="http://schemas.microsoft.com/office/drawing/2014/main" id="{300D0868-606D-56C9-C266-3A527C3605D5}"/>
                </a:ext>
              </a:extLst>
            </p:cNvPr>
            <p:cNvSpPr/>
            <p:nvPr/>
          </p:nvSpPr>
          <p:spPr bwMode="auto">
            <a:xfrm>
              <a:off x="6699173" y="3582230"/>
              <a:ext cx="798004" cy="531114"/>
            </a:xfrm>
            <a:custGeom>
              <a:avLst/>
              <a:gdLst>
                <a:gd name="T0" fmla="*/ 15 w 207"/>
                <a:gd name="T1" fmla="*/ 0 h 138"/>
                <a:gd name="T2" fmla="*/ 0 w 207"/>
                <a:gd name="T3" fmla="*/ 10 h 138"/>
                <a:gd name="T4" fmla="*/ 207 w 207"/>
                <a:gd name="T5" fmla="*/ 138 h 138"/>
                <a:gd name="T6" fmla="*/ 15 w 207"/>
                <a:gd name="T7" fmla="*/ 0 h 138"/>
              </a:gdLst>
              <a:ahLst/>
              <a:cxnLst>
                <a:cxn ang="0">
                  <a:pos x="T0" y="T1"/>
                </a:cxn>
                <a:cxn ang="0">
                  <a:pos x="T2" y="T3"/>
                </a:cxn>
                <a:cxn ang="0">
                  <a:pos x="T4" y="T5"/>
                </a:cxn>
                <a:cxn ang="0">
                  <a:pos x="T6" y="T7"/>
                </a:cxn>
              </a:cxnLst>
              <a:rect l="0" t="0" r="r" b="b"/>
              <a:pathLst>
                <a:path w="207" h="138">
                  <a:moveTo>
                    <a:pt x="15" y="0"/>
                  </a:moveTo>
                  <a:cubicBezTo>
                    <a:pt x="10" y="4"/>
                    <a:pt x="5" y="7"/>
                    <a:pt x="0" y="10"/>
                  </a:cubicBezTo>
                  <a:cubicBezTo>
                    <a:pt x="56" y="68"/>
                    <a:pt x="131" y="117"/>
                    <a:pt x="207" y="138"/>
                  </a:cubicBezTo>
                  <a:cubicBezTo>
                    <a:pt x="154" y="54"/>
                    <a:pt x="42" y="10"/>
                    <a:pt x="15"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îsḷïḑe">
              <a:extLst>
                <a:ext uri="{FF2B5EF4-FFF2-40B4-BE49-F238E27FC236}">
                  <a16:creationId xmlns:a16="http://schemas.microsoft.com/office/drawing/2014/main" id="{33E1CDEB-D7F6-4714-E282-9949CA78E7A8}"/>
                </a:ext>
              </a:extLst>
            </p:cNvPr>
            <p:cNvSpPr/>
            <p:nvPr/>
          </p:nvSpPr>
          <p:spPr bwMode="auto">
            <a:xfrm>
              <a:off x="6872651" y="4294828"/>
              <a:ext cx="443039" cy="88075"/>
            </a:xfrm>
            <a:custGeom>
              <a:avLst/>
              <a:gdLst>
                <a:gd name="T0" fmla="*/ 97 w 115"/>
                <a:gd name="T1" fmla="*/ 20 h 23"/>
                <a:gd name="T2" fmla="*/ 115 w 115"/>
                <a:gd name="T3" fmla="*/ 23 h 23"/>
                <a:gd name="T4" fmla="*/ 115 w 115"/>
                <a:gd name="T5" fmla="*/ 23 h 23"/>
                <a:gd name="T6" fmla="*/ 97 w 115"/>
                <a:gd name="T7" fmla="*/ 20 h 23"/>
                <a:gd name="T8" fmla="*/ 0 w 115"/>
                <a:gd name="T9" fmla="*/ 1 h 23"/>
                <a:gd name="T10" fmla="*/ 0 w 115"/>
                <a:gd name="T11" fmla="*/ 1 h 23"/>
                <a:gd name="T12" fmla="*/ 0 w 115"/>
                <a:gd name="T13" fmla="*/ 1 h 23"/>
                <a:gd name="T14" fmla="*/ 0 w 115"/>
                <a:gd name="T15" fmla="*/ 1 h 23"/>
                <a:gd name="T16" fmla="*/ 0 w 115"/>
                <a:gd name="T17" fmla="*/ 1 h 23"/>
                <a:gd name="T18" fmla="*/ 0 w 115"/>
                <a:gd name="T19" fmla="*/ 1 h 23"/>
                <a:gd name="T20" fmla="*/ 0 w 115"/>
                <a:gd name="T21" fmla="*/ 0 h 23"/>
                <a:gd name="T22" fmla="*/ 0 w 115"/>
                <a:gd name="T23" fmla="*/ 0 h 23"/>
                <a:gd name="T24" fmla="*/ 0 w 115"/>
                <a:gd name="T25" fmla="*/ 0 h 23"/>
                <a:gd name="T26" fmla="*/ 0 w 115"/>
                <a:gd name="T27" fmla="*/ 0 h 23"/>
                <a:gd name="T28" fmla="*/ 0 w 115"/>
                <a:gd name="T29" fmla="*/ 0 h 23"/>
                <a:gd name="T30" fmla="*/ 0 w 115"/>
                <a:gd name="T31" fmla="*/ 0 h 23"/>
                <a:gd name="T32" fmla="*/ 0 w 115"/>
                <a:gd name="T33" fmla="*/ 0 h 23"/>
                <a:gd name="T34" fmla="*/ 0 w 115"/>
                <a:gd name="T35" fmla="*/ 0 h 23"/>
                <a:gd name="T36" fmla="*/ 0 w 115"/>
                <a:gd name="T37" fmla="*/ 0 h 23"/>
                <a:gd name="T38" fmla="*/ 0 w 115"/>
                <a:gd name="T39" fmla="*/ 0 h 23"/>
                <a:gd name="T40" fmla="*/ 0 w 115"/>
                <a:gd name="T41" fmla="*/ 0 h 23"/>
                <a:gd name="T42" fmla="*/ 0 w 115"/>
                <a:gd name="T43" fmla="*/ 0 h 23"/>
                <a:gd name="T44" fmla="*/ 0 w 115"/>
                <a:gd name="T45" fmla="*/ 0 h 23"/>
                <a:gd name="T46" fmla="*/ 0 w 115"/>
                <a:gd name="T47" fmla="*/ 0 h 23"/>
                <a:gd name="T48" fmla="*/ 0 w 115"/>
                <a:gd name="T49" fmla="*/ 0 h 23"/>
                <a:gd name="T50" fmla="*/ 0 w 115"/>
                <a:gd name="T51" fmla="*/ 0 h 23"/>
                <a:gd name="T52" fmla="*/ 0 w 115"/>
                <a:gd name="T53" fmla="*/ 0 h 23"/>
                <a:gd name="T54" fmla="*/ 0 w 115"/>
                <a:gd name="T55" fmla="*/ 0 h 23"/>
                <a:gd name="T56" fmla="*/ 0 w 115"/>
                <a:gd name="T57" fmla="*/ 0 h 23"/>
                <a:gd name="T58" fmla="*/ 0 w 115"/>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5" h="23">
                  <a:moveTo>
                    <a:pt x="97" y="20"/>
                  </a:moveTo>
                  <a:cubicBezTo>
                    <a:pt x="103" y="21"/>
                    <a:pt x="109" y="22"/>
                    <a:pt x="115" y="23"/>
                  </a:cubicBezTo>
                  <a:cubicBezTo>
                    <a:pt x="115" y="23"/>
                    <a:pt x="115" y="23"/>
                    <a:pt x="115" y="23"/>
                  </a:cubicBezTo>
                  <a:cubicBezTo>
                    <a:pt x="109" y="22"/>
                    <a:pt x="103" y="21"/>
                    <a:pt x="97" y="20"/>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EF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ïşḻiḓé">
              <a:extLst>
                <a:ext uri="{FF2B5EF4-FFF2-40B4-BE49-F238E27FC236}">
                  <a16:creationId xmlns:a16="http://schemas.microsoft.com/office/drawing/2014/main" id="{D5824003-7FBB-4A9B-4748-6E1C76308E68}"/>
                </a:ext>
              </a:extLst>
            </p:cNvPr>
            <p:cNvSpPr/>
            <p:nvPr/>
          </p:nvSpPr>
          <p:spPr bwMode="auto">
            <a:xfrm>
              <a:off x="6733868" y="4236112"/>
              <a:ext cx="581822" cy="1371819"/>
            </a:xfrm>
            <a:custGeom>
              <a:avLst/>
              <a:gdLst>
                <a:gd name="T0" fmla="*/ 33 w 151"/>
                <a:gd name="T1" fmla="*/ 0 h 356"/>
                <a:gd name="T2" fmla="*/ 0 w 151"/>
                <a:gd name="T3" fmla="*/ 356 h 356"/>
                <a:gd name="T4" fmla="*/ 36 w 151"/>
                <a:gd name="T5" fmla="*/ 15 h 356"/>
                <a:gd name="T6" fmla="*/ 36 w 151"/>
                <a:gd name="T7" fmla="*/ 15 h 356"/>
                <a:gd name="T8" fmla="*/ 36 w 151"/>
                <a:gd name="T9" fmla="*/ 15 h 356"/>
                <a:gd name="T10" fmla="*/ 36 w 151"/>
                <a:gd name="T11" fmla="*/ 15 h 356"/>
                <a:gd name="T12" fmla="*/ 36 w 151"/>
                <a:gd name="T13" fmla="*/ 15 h 356"/>
                <a:gd name="T14" fmla="*/ 36 w 151"/>
                <a:gd name="T15" fmla="*/ 15 h 356"/>
                <a:gd name="T16" fmla="*/ 36 w 151"/>
                <a:gd name="T17" fmla="*/ 15 h 356"/>
                <a:gd name="T18" fmla="*/ 36 w 151"/>
                <a:gd name="T19" fmla="*/ 15 h 356"/>
                <a:gd name="T20" fmla="*/ 36 w 151"/>
                <a:gd name="T21" fmla="*/ 15 h 356"/>
                <a:gd name="T22" fmla="*/ 36 w 151"/>
                <a:gd name="T23" fmla="*/ 15 h 356"/>
                <a:gd name="T24" fmla="*/ 36 w 151"/>
                <a:gd name="T25" fmla="*/ 15 h 356"/>
                <a:gd name="T26" fmla="*/ 36 w 151"/>
                <a:gd name="T27" fmla="*/ 15 h 356"/>
                <a:gd name="T28" fmla="*/ 36 w 151"/>
                <a:gd name="T29" fmla="*/ 15 h 356"/>
                <a:gd name="T30" fmla="*/ 36 w 151"/>
                <a:gd name="T31" fmla="*/ 16 h 356"/>
                <a:gd name="T32" fmla="*/ 36 w 151"/>
                <a:gd name="T33" fmla="*/ 16 h 356"/>
                <a:gd name="T34" fmla="*/ 36 w 151"/>
                <a:gd name="T35" fmla="*/ 16 h 356"/>
                <a:gd name="T36" fmla="*/ 36 w 151"/>
                <a:gd name="T37" fmla="*/ 16 h 356"/>
                <a:gd name="T38" fmla="*/ 133 w 151"/>
                <a:gd name="T39" fmla="*/ 35 h 356"/>
                <a:gd name="T40" fmla="*/ 151 w 151"/>
                <a:gd name="T41" fmla="*/ 38 h 356"/>
                <a:gd name="T42" fmla="*/ 120 w 151"/>
                <a:gd name="T43" fmla="*/ 21 h 356"/>
                <a:gd name="T44" fmla="*/ 33 w 151"/>
                <a:gd name="T45"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356">
                  <a:moveTo>
                    <a:pt x="33" y="0"/>
                  </a:moveTo>
                  <a:cubicBezTo>
                    <a:pt x="46" y="120"/>
                    <a:pt x="34" y="240"/>
                    <a:pt x="0" y="356"/>
                  </a:cubicBezTo>
                  <a:cubicBezTo>
                    <a:pt x="103" y="148"/>
                    <a:pt x="36" y="17"/>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6"/>
                    <a:pt x="36" y="16"/>
                    <a:pt x="36" y="16"/>
                  </a:cubicBezTo>
                  <a:cubicBezTo>
                    <a:pt x="36" y="16"/>
                    <a:pt x="36" y="16"/>
                    <a:pt x="36" y="16"/>
                  </a:cubicBezTo>
                  <a:cubicBezTo>
                    <a:pt x="36" y="16"/>
                    <a:pt x="36" y="16"/>
                    <a:pt x="36" y="16"/>
                  </a:cubicBezTo>
                  <a:cubicBezTo>
                    <a:pt x="36" y="16"/>
                    <a:pt x="36" y="16"/>
                    <a:pt x="36" y="16"/>
                  </a:cubicBezTo>
                  <a:cubicBezTo>
                    <a:pt x="58" y="19"/>
                    <a:pt x="101" y="28"/>
                    <a:pt x="133" y="35"/>
                  </a:cubicBezTo>
                  <a:cubicBezTo>
                    <a:pt x="139" y="36"/>
                    <a:pt x="145" y="37"/>
                    <a:pt x="151" y="38"/>
                  </a:cubicBezTo>
                  <a:cubicBezTo>
                    <a:pt x="141" y="32"/>
                    <a:pt x="131" y="26"/>
                    <a:pt x="120" y="21"/>
                  </a:cubicBezTo>
                  <a:cubicBezTo>
                    <a:pt x="93" y="9"/>
                    <a:pt x="63" y="4"/>
                    <a:pt x="33"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îš1ïďè">
              <a:extLst>
                <a:ext uri="{FF2B5EF4-FFF2-40B4-BE49-F238E27FC236}">
                  <a16:creationId xmlns:a16="http://schemas.microsoft.com/office/drawing/2014/main" id="{51C96C9B-588C-EAAB-7B86-A6F31273478A}"/>
                </a:ext>
              </a:extLst>
            </p:cNvPr>
            <p:cNvSpPr/>
            <p:nvPr/>
          </p:nvSpPr>
          <p:spPr bwMode="auto">
            <a:xfrm>
              <a:off x="5124517" y="4294828"/>
              <a:ext cx="213513" cy="162804"/>
            </a:xfrm>
            <a:custGeom>
              <a:avLst/>
              <a:gdLst>
                <a:gd name="T0" fmla="*/ 0 w 55"/>
                <a:gd name="T1" fmla="*/ 42 h 42"/>
                <a:gd name="T2" fmla="*/ 1 w 55"/>
                <a:gd name="T3" fmla="*/ 42 h 42"/>
                <a:gd name="T4" fmla="*/ 1 w 55"/>
                <a:gd name="T5" fmla="*/ 42 h 42"/>
                <a:gd name="T6" fmla="*/ 1 w 55"/>
                <a:gd name="T7" fmla="*/ 42 h 42"/>
                <a:gd name="T8" fmla="*/ 52 w 55"/>
                <a:gd name="T9" fmla="*/ 3 h 42"/>
                <a:gd name="T10" fmla="*/ 52 w 55"/>
                <a:gd name="T11" fmla="*/ 3 h 42"/>
                <a:gd name="T12" fmla="*/ 52 w 55"/>
                <a:gd name="T13" fmla="*/ 3 h 42"/>
                <a:gd name="T14" fmla="*/ 53 w 55"/>
                <a:gd name="T15" fmla="*/ 3 h 42"/>
                <a:gd name="T16" fmla="*/ 53 w 55"/>
                <a:gd name="T17" fmla="*/ 3 h 42"/>
                <a:gd name="T18" fmla="*/ 53 w 55"/>
                <a:gd name="T19" fmla="*/ 3 h 42"/>
                <a:gd name="T20" fmla="*/ 53 w 55"/>
                <a:gd name="T21" fmla="*/ 2 h 42"/>
                <a:gd name="T22" fmla="*/ 53 w 55"/>
                <a:gd name="T23" fmla="*/ 2 h 42"/>
                <a:gd name="T24" fmla="*/ 53 w 55"/>
                <a:gd name="T25" fmla="*/ 2 h 42"/>
                <a:gd name="T26" fmla="*/ 53 w 55"/>
                <a:gd name="T27" fmla="*/ 2 h 42"/>
                <a:gd name="T28" fmla="*/ 53 w 55"/>
                <a:gd name="T29" fmla="*/ 2 h 42"/>
                <a:gd name="T30" fmla="*/ 53 w 55"/>
                <a:gd name="T31" fmla="*/ 2 h 42"/>
                <a:gd name="T32" fmla="*/ 54 w 55"/>
                <a:gd name="T33" fmla="*/ 2 h 42"/>
                <a:gd name="T34" fmla="*/ 54 w 55"/>
                <a:gd name="T35" fmla="*/ 2 h 42"/>
                <a:gd name="T36" fmla="*/ 54 w 55"/>
                <a:gd name="T37" fmla="*/ 2 h 42"/>
                <a:gd name="T38" fmla="*/ 54 w 55"/>
                <a:gd name="T39" fmla="*/ 1 h 42"/>
                <a:gd name="T40" fmla="*/ 54 w 55"/>
                <a:gd name="T41" fmla="*/ 1 h 42"/>
                <a:gd name="T42" fmla="*/ 54 w 55"/>
                <a:gd name="T43" fmla="*/ 1 h 42"/>
                <a:gd name="T44" fmla="*/ 54 w 55"/>
                <a:gd name="T45" fmla="*/ 1 h 42"/>
                <a:gd name="T46" fmla="*/ 54 w 55"/>
                <a:gd name="T47" fmla="*/ 1 h 42"/>
                <a:gd name="T48" fmla="*/ 54 w 55"/>
                <a:gd name="T49" fmla="*/ 1 h 42"/>
                <a:gd name="T50" fmla="*/ 54 w 55"/>
                <a:gd name="T51" fmla="*/ 1 h 42"/>
                <a:gd name="T52" fmla="*/ 54 w 55"/>
                <a:gd name="T53" fmla="*/ 1 h 42"/>
                <a:gd name="T54" fmla="*/ 55 w 55"/>
                <a:gd name="T55" fmla="*/ 1 h 42"/>
                <a:gd name="T56" fmla="*/ 55 w 55"/>
                <a:gd name="T57" fmla="*/ 1 h 42"/>
                <a:gd name="T58" fmla="*/ 55 w 55"/>
                <a:gd name="T59" fmla="*/ 1 h 42"/>
                <a:gd name="T60" fmla="*/ 55 w 55"/>
                <a:gd name="T61" fmla="*/ 1 h 42"/>
                <a:gd name="T62" fmla="*/ 55 w 55"/>
                <a:gd name="T63" fmla="*/ 1 h 42"/>
                <a:gd name="T64" fmla="*/ 55 w 55"/>
                <a:gd name="T65" fmla="*/ 1 h 42"/>
                <a:gd name="T66" fmla="*/ 55 w 55"/>
                <a:gd name="T67" fmla="*/ 1 h 42"/>
                <a:gd name="T68" fmla="*/ 55 w 55"/>
                <a:gd name="T69" fmla="*/ 0 h 42"/>
                <a:gd name="T70" fmla="*/ 55 w 55"/>
                <a:gd name="T71" fmla="*/ 0 h 42"/>
                <a:gd name="T72" fmla="*/ 55 w 55"/>
                <a:gd name="T73" fmla="*/ 0 h 42"/>
                <a:gd name="T74" fmla="*/ 55 w 55"/>
                <a:gd name="T75" fmla="*/ 0 h 42"/>
                <a:gd name="T76" fmla="*/ 55 w 55"/>
                <a:gd name="T77" fmla="*/ 0 h 42"/>
                <a:gd name="T78" fmla="*/ 55 w 55"/>
                <a:gd name="T79" fmla="*/ 0 h 42"/>
                <a:gd name="T80" fmla="*/ 55 w 55"/>
                <a:gd name="T81" fmla="*/ 0 h 42"/>
                <a:gd name="T82" fmla="*/ 55 w 55"/>
                <a:gd name="T83" fmla="*/ 0 h 42"/>
                <a:gd name="T84" fmla="*/ 55 w 55"/>
                <a:gd name="T85" fmla="*/ 0 h 42"/>
                <a:gd name="T86" fmla="*/ 55 w 55"/>
                <a:gd name="T8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2">
                  <a:moveTo>
                    <a:pt x="0" y="42"/>
                  </a:moveTo>
                  <a:cubicBezTo>
                    <a:pt x="0" y="42"/>
                    <a:pt x="0" y="42"/>
                    <a:pt x="0" y="42"/>
                  </a:cubicBezTo>
                  <a:cubicBezTo>
                    <a:pt x="0" y="42"/>
                    <a:pt x="0" y="42"/>
                    <a:pt x="0" y="42"/>
                  </a:cubicBezTo>
                  <a:moveTo>
                    <a:pt x="1" y="42"/>
                  </a:moveTo>
                  <a:cubicBezTo>
                    <a:pt x="1" y="42"/>
                    <a:pt x="1" y="42"/>
                    <a:pt x="1" y="42"/>
                  </a:cubicBezTo>
                  <a:cubicBezTo>
                    <a:pt x="1" y="42"/>
                    <a:pt x="1" y="42"/>
                    <a:pt x="1" y="42"/>
                  </a:cubicBezTo>
                  <a:moveTo>
                    <a:pt x="52" y="3"/>
                  </a:moveTo>
                  <a:cubicBezTo>
                    <a:pt x="39" y="18"/>
                    <a:pt x="21" y="31"/>
                    <a:pt x="1" y="42"/>
                  </a:cubicBezTo>
                  <a:cubicBezTo>
                    <a:pt x="21" y="31"/>
                    <a:pt x="39" y="18"/>
                    <a:pt x="52" y="3"/>
                  </a:cubicBezTo>
                  <a:moveTo>
                    <a:pt x="52" y="3"/>
                  </a:moveTo>
                  <a:cubicBezTo>
                    <a:pt x="52" y="3"/>
                    <a:pt x="52" y="3"/>
                    <a:pt x="52" y="3"/>
                  </a:cubicBezTo>
                  <a:cubicBezTo>
                    <a:pt x="52" y="3"/>
                    <a:pt x="52" y="3"/>
                    <a:pt x="52" y="3"/>
                  </a:cubicBezTo>
                  <a:moveTo>
                    <a:pt x="53" y="3"/>
                  </a:moveTo>
                  <a:cubicBezTo>
                    <a:pt x="52" y="3"/>
                    <a:pt x="52" y="3"/>
                    <a:pt x="52" y="3"/>
                  </a:cubicBezTo>
                  <a:cubicBezTo>
                    <a:pt x="52" y="3"/>
                    <a:pt x="52" y="3"/>
                    <a:pt x="53" y="3"/>
                  </a:cubicBezTo>
                  <a:moveTo>
                    <a:pt x="53" y="3"/>
                  </a:moveTo>
                  <a:cubicBezTo>
                    <a:pt x="53" y="3"/>
                    <a:pt x="53" y="3"/>
                    <a:pt x="53" y="3"/>
                  </a:cubicBezTo>
                  <a:cubicBezTo>
                    <a:pt x="53" y="3"/>
                    <a:pt x="53" y="3"/>
                    <a:pt x="53" y="3"/>
                  </a:cubicBezTo>
                  <a:moveTo>
                    <a:pt x="53" y="3"/>
                  </a:moveTo>
                  <a:cubicBezTo>
                    <a:pt x="53" y="3"/>
                    <a:pt x="53" y="3"/>
                    <a:pt x="53" y="3"/>
                  </a:cubicBezTo>
                  <a:cubicBezTo>
                    <a:pt x="53" y="3"/>
                    <a:pt x="53" y="3"/>
                    <a:pt x="53" y="3"/>
                  </a:cubicBezTo>
                  <a:moveTo>
                    <a:pt x="53" y="2"/>
                  </a:moveTo>
                  <a:cubicBezTo>
                    <a:pt x="53" y="3"/>
                    <a:pt x="53" y="3"/>
                    <a:pt x="53" y="3"/>
                  </a:cubicBezTo>
                  <a:cubicBezTo>
                    <a:pt x="53" y="3"/>
                    <a:pt x="53" y="3"/>
                    <a:pt x="53" y="2"/>
                  </a:cubicBezTo>
                  <a:moveTo>
                    <a:pt x="53" y="2"/>
                  </a:moveTo>
                  <a:cubicBezTo>
                    <a:pt x="53" y="2"/>
                    <a:pt x="53" y="2"/>
                    <a:pt x="53" y="2"/>
                  </a:cubicBezTo>
                  <a:cubicBezTo>
                    <a:pt x="53" y="2"/>
                    <a:pt x="53" y="2"/>
                    <a:pt x="53" y="2"/>
                  </a:cubicBezTo>
                  <a:moveTo>
                    <a:pt x="53" y="2"/>
                  </a:moveTo>
                  <a:cubicBezTo>
                    <a:pt x="53" y="2"/>
                    <a:pt x="53" y="2"/>
                    <a:pt x="53" y="2"/>
                  </a:cubicBezTo>
                  <a:cubicBezTo>
                    <a:pt x="53" y="2"/>
                    <a:pt x="53" y="2"/>
                    <a:pt x="53" y="2"/>
                  </a:cubicBezTo>
                  <a:moveTo>
                    <a:pt x="53" y="2"/>
                  </a:moveTo>
                  <a:cubicBezTo>
                    <a:pt x="53" y="2"/>
                    <a:pt x="53" y="2"/>
                    <a:pt x="53" y="2"/>
                  </a:cubicBezTo>
                  <a:cubicBezTo>
                    <a:pt x="53" y="2"/>
                    <a:pt x="53" y="2"/>
                    <a:pt x="53" y="2"/>
                  </a:cubicBezTo>
                  <a:moveTo>
                    <a:pt x="54" y="2"/>
                  </a:moveTo>
                  <a:cubicBezTo>
                    <a:pt x="54" y="2"/>
                    <a:pt x="54" y="2"/>
                    <a:pt x="54" y="2"/>
                  </a:cubicBezTo>
                  <a:cubicBezTo>
                    <a:pt x="54" y="2"/>
                    <a:pt x="54" y="2"/>
                    <a:pt x="54" y="2"/>
                  </a:cubicBezTo>
                  <a:moveTo>
                    <a:pt x="54" y="2"/>
                  </a:moveTo>
                  <a:cubicBezTo>
                    <a:pt x="54" y="2"/>
                    <a:pt x="54" y="2"/>
                    <a:pt x="54" y="2"/>
                  </a:cubicBezTo>
                  <a:cubicBezTo>
                    <a:pt x="54" y="2"/>
                    <a:pt x="54" y="2"/>
                    <a:pt x="54" y="2"/>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0"/>
                  </a:moveTo>
                  <a:cubicBezTo>
                    <a:pt x="55" y="0"/>
                    <a:pt x="55" y="0"/>
                    <a:pt x="55" y="1"/>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cubicBezTo>
                    <a:pt x="55" y="0"/>
                    <a:pt x="55" y="0"/>
                    <a:pt x="55" y="0"/>
                  </a:cubicBezTo>
                </a:path>
              </a:pathLst>
            </a:custGeom>
            <a:solidFill>
              <a:srgbClr val="FFEF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îṩḻídè">
              <a:extLst>
                <a:ext uri="{FF2B5EF4-FFF2-40B4-BE49-F238E27FC236}">
                  <a16:creationId xmlns:a16="http://schemas.microsoft.com/office/drawing/2014/main" id="{59E7C744-E9C3-BA84-3E27-1AE98B972A6C}"/>
                </a:ext>
              </a:extLst>
            </p:cNvPr>
            <p:cNvSpPr/>
            <p:nvPr/>
          </p:nvSpPr>
          <p:spPr bwMode="auto">
            <a:xfrm>
              <a:off x="4905667" y="4228106"/>
              <a:ext cx="608511" cy="1449218"/>
            </a:xfrm>
            <a:custGeom>
              <a:avLst/>
              <a:gdLst>
                <a:gd name="T0" fmla="*/ 3 w 158"/>
                <a:gd name="T1" fmla="*/ 77 h 376"/>
                <a:gd name="T2" fmla="*/ 0 w 158"/>
                <a:gd name="T3" fmla="*/ 85 h 376"/>
                <a:gd name="T4" fmla="*/ 57 w 158"/>
                <a:gd name="T5" fmla="*/ 59 h 376"/>
                <a:gd name="T6" fmla="*/ 58 w 158"/>
                <a:gd name="T7" fmla="*/ 59 h 376"/>
                <a:gd name="T8" fmla="*/ 109 w 158"/>
                <a:gd name="T9" fmla="*/ 20 h 376"/>
                <a:gd name="T10" fmla="*/ 109 w 158"/>
                <a:gd name="T11" fmla="*/ 20 h 376"/>
                <a:gd name="T12" fmla="*/ 110 w 158"/>
                <a:gd name="T13" fmla="*/ 20 h 376"/>
                <a:gd name="T14" fmla="*/ 110 w 158"/>
                <a:gd name="T15" fmla="*/ 20 h 376"/>
                <a:gd name="T16" fmla="*/ 110 w 158"/>
                <a:gd name="T17" fmla="*/ 20 h 376"/>
                <a:gd name="T18" fmla="*/ 110 w 158"/>
                <a:gd name="T19" fmla="*/ 19 h 376"/>
                <a:gd name="T20" fmla="*/ 110 w 158"/>
                <a:gd name="T21" fmla="*/ 19 h 376"/>
                <a:gd name="T22" fmla="*/ 110 w 158"/>
                <a:gd name="T23" fmla="*/ 19 h 376"/>
                <a:gd name="T24" fmla="*/ 110 w 158"/>
                <a:gd name="T25" fmla="*/ 19 h 376"/>
                <a:gd name="T26" fmla="*/ 111 w 158"/>
                <a:gd name="T27" fmla="*/ 19 h 376"/>
                <a:gd name="T28" fmla="*/ 111 w 158"/>
                <a:gd name="T29" fmla="*/ 19 h 376"/>
                <a:gd name="T30" fmla="*/ 111 w 158"/>
                <a:gd name="T31" fmla="*/ 18 h 376"/>
                <a:gd name="T32" fmla="*/ 111 w 158"/>
                <a:gd name="T33" fmla="*/ 18 h 376"/>
                <a:gd name="T34" fmla="*/ 111 w 158"/>
                <a:gd name="T35" fmla="*/ 18 h 376"/>
                <a:gd name="T36" fmla="*/ 111 w 158"/>
                <a:gd name="T37" fmla="*/ 18 h 376"/>
                <a:gd name="T38" fmla="*/ 111 w 158"/>
                <a:gd name="T39" fmla="*/ 18 h 376"/>
                <a:gd name="T40" fmla="*/ 112 w 158"/>
                <a:gd name="T41" fmla="*/ 17 h 376"/>
                <a:gd name="T42" fmla="*/ 112 w 158"/>
                <a:gd name="T43" fmla="*/ 17 h 376"/>
                <a:gd name="T44" fmla="*/ 112 w 158"/>
                <a:gd name="T45" fmla="*/ 17 h 376"/>
                <a:gd name="T46" fmla="*/ 112 w 158"/>
                <a:gd name="T47" fmla="*/ 17 h 376"/>
                <a:gd name="T48" fmla="*/ 112 w 158"/>
                <a:gd name="T49" fmla="*/ 17 h 376"/>
                <a:gd name="T50" fmla="*/ 112 w 158"/>
                <a:gd name="T51" fmla="*/ 17 h 376"/>
                <a:gd name="T52" fmla="*/ 112 w 158"/>
                <a:gd name="T53" fmla="*/ 17 h 376"/>
                <a:gd name="T54" fmla="*/ 112 w 158"/>
                <a:gd name="T55" fmla="*/ 18 h 376"/>
                <a:gd name="T56" fmla="*/ 112 w 158"/>
                <a:gd name="T57" fmla="*/ 18 h 376"/>
                <a:gd name="T58" fmla="*/ 112 w 158"/>
                <a:gd name="T59" fmla="*/ 18 h 376"/>
                <a:gd name="T60" fmla="*/ 112 w 158"/>
                <a:gd name="T61" fmla="*/ 18 h 376"/>
                <a:gd name="T62" fmla="*/ 112 w 158"/>
                <a:gd name="T63" fmla="*/ 18 h 376"/>
                <a:gd name="T64" fmla="*/ 158 w 158"/>
                <a:gd name="T65" fmla="*/ 375 h 376"/>
                <a:gd name="T66" fmla="*/ 114 w 158"/>
                <a:gd name="T67" fmla="*/ 20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376">
                  <a:moveTo>
                    <a:pt x="123" y="0"/>
                  </a:moveTo>
                  <a:cubicBezTo>
                    <a:pt x="83" y="25"/>
                    <a:pt x="42" y="49"/>
                    <a:pt x="3" y="77"/>
                  </a:cubicBezTo>
                  <a:cubicBezTo>
                    <a:pt x="2" y="79"/>
                    <a:pt x="1" y="81"/>
                    <a:pt x="1" y="83"/>
                  </a:cubicBezTo>
                  <a:cubicBezTo>
                    <a:pt x="0" y="84"/>
                    <a:pt x="0" y="84"/>
                    <a:pt x="0" y="85"/>
                  </a:cubicBezTo>
                  <a:cubicBezTo>
                    <a:pt x="16" y="79"/>
                    <a:pt x="37" y="70"/>
                    <a:pt x="57" y="59"/>
                  </a:cubicBezTo>
                  <a:cubicBezTo>
                    <a:pt x="57" y="59"/>
                    <a:pt x="57" y="59"/>
                    <a:pt x="57" y="59"/>
                  </a:cubicBezTo>
                  <a:cubicBezTo>
                    <a:pt x="58" y="59"/>
                    <a:pt x="58" y="59"/>
                    <a:pt x="58" y="59"/>
                  </a:cubicBezTo>
                  <a:cubicBezTo>
                    <a:pt x="58" y="59"/>
                    <a:pt x="58" y="59"/>
                    <a:pt x="58" y="59"/>
                  </a:cubicBezTo>
                  <a:cubicBezTo>
                    <a:pt x="58" y="59"/>
                    <a:pt x="58" y="59"/>
                    <a:pt x="58" y="59"/>
                  </a:cubicBezTo>
                  <a:cubicBezTo>
                    <a:pt x="78" y="48"/>
                    <a:pt x="96" y="35"/>
                    <a:pt x="109" y="20"/>
                  </a:cubicBezTo>
                  <a:cubicBezTo>
                    <a:pt x="109" y="20"/>
                    <a:pt x="109" y="20"/>
                    <a:pt x="109" y="20"/>
                  </a:cubicBezTo>
                  <a:cubicBezTo>
                    <a:pt x="109" y="20"/>
                    <a:pt x="109" y="20"/>
                    <a:pt x="109" y="20"/>
                  </a:cubicBezTo>
                  <a:cubicBezTo>
                    <a:pt x="109" y="20"/>
                    <a:pt x="109" y="20"/>
                    <a:pt x="109" y="20"/>
                  </a:cubicBezTo>
                  <a:cubicBezTo>
                    <a:pt x="109" y="20"/>
                    <a:pt x="109" y="20"/>
                    <a:pt x="110" y="20"/>
                  </a:cubicBezTo>
                  <a:cubicBezTo>
                    <a:pt x="110" y="20"/>
                    <a:pt x="110" y="20"/>
                    <a:pt x="110" y="20"/>
                  </a:cubicBezTo>
                  <a:cubicBezTo>
                    <a:pt x="110" y="20"/>
                    <a:pt x="110" y="20"/>
                    <a:pt x="110" y="20"/>
                  </a:cubicBezTo>
                  <a:cubicBezTo>
                    <a:pt x="110" y="20"/>
                    <a:pt x="110" y="20"/>
                    <a:pt x="110" y="20"/>
                  </a:cubicBezTo>
                  <a:cubicBezTo>
                    <a:pt x="110" y="20"/>
                    <a:pt x="110" y="20"/>
                    <a:pt x="110" y="20"/>
                  </a:cubicBezTo>
                  <a:cubicBezTo>
                    <a:pt x="110" y="20"/>
                    <a:pt x="110" y="20"/>
                    <a:pt x="110" y="20"/>
                  </a:cubicBezTo>
                  <a:cubicBezTo>
                    <a:pt x="110" y="20"/>
                    <a:pt x="110" y="20"/>
                    <a:pt x="110" y="19"/>
                  </a:cubicBezTo>
                  <a:cubicBezTo>
                    <a:pt x="110" y="19"/>
                    <a:pt x="110" y="19"/>
                    <a:pt x="110" y="19"/>
                  </a:cubicBezTo>
                  <a:cubicBezTo>
                    <a:pt x="110" y="19"/>
                    <a:pt x="110" y="19"/>
                    <a:pt x="110" y="19"/>
                  </a:cubicBezTo>
                  <a:cubicBezTo>
                    <a:pt x="110" y="19"/>
                    <a:pt x="110" y="19"/>
                    <a:pt x="110" y="19"/>
                  </a:cubicBezTo>
                  <a:cubicBezTo>
                    <a:pt x="110" y="19"/>
                    <a:pt x="110" y="19"/>
                    <a:pt x="110" y="19"/>
                  </a:cubicBezTo>
                  <a:cubicBezTo>
                    <a:pt x="110" y="19"/>
                    <a:pt x="110" y="19"/>
                    <a:pt x="110" y="19"/>
                  </a:cubicBezTo>
                  <a:cubicBezTo>
                    <a:pt x="110" y="19"/>
                    <a:pt x="110" y="19"/>
                    <a:pt x="110" y="19"/>
                  </a:cubicBezTo>
                  <a:cubicBezTo>
                    <a:pt x="110" y="19"/>
                    <a:pt x="111" y="19"/>
                    <a:pt x="111" y="19"/>
                  </a:cubicBezTo>
                  <a:cubicBezTo>
                    <a:pt x="111" y="19"/>
                    <a:pt x="111" y="19"/>
                    <a:pt x="111" y="19"/>
                  </a:cubicBezTo>
                  <a:cubicBezTo>
                    <a:pt x="111" y="19"/>
                    <a:pt x="111" y="19"/>
                    <a:pt x="111" y="19"/>
                  </a:cubicBezTo>
                  <a:cubicBezTo>
                    <a:pt x="111" y="19"/>
                    <a:pt x="111" y="19"/>
                    <a:pt x="111" y="19"/>
                  </a:cubicBezTo>
                  <a:cubicBezTo>
                    <a:pt x="111" y="19"/>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2" y="18"/>
                    <a:pt x="112" y="18"/>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0" y="21"/>
                    <a:pt x="41" y="159"/>
                    <a:pt x="157" y="376"/>
                  </a:cubicBezTo>
                  <a:cubicBezTo>
                    <a:pt x="157" y="376"/>
                    <a:pt x="158" y="375"/>
                    <a:pt x="158" y="375"/>
                  </a:cubicBezTo>
                  <a:cubicBezTo>
                    <a:pt x="158" y="375"/>
                    <a:pt x="158" y="375"/>
                    <a:pt x="158" y="375"/>
                  </a:cubicBezTo>
                  <a:cubicBezTo>
                    <a:pt x="129" y="324"/>
                    <a:pt x="118" y="265"/>
                    <a:pt x="114" y="207"/>
                  </a:cubicBezTo>
                  <a:cubicBezTo>
                    <a:pt x="109" y="138"/>
                    <a:pt x="116" y="69"/>
                    <a:pt x="123"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îsliḋé">
              <a:extLst>
                <a:ext uri="{FF2B5EF4-FFF2-40B4-BE49-F238E27FC236}">
                  <a16:creationId xmlns:a16="http://schemas.microsoft.com/office/drawing/2014/main" id="{95D32C06-3533-FAA2-F4D2-FE087DD1A036}"/>
                </a:ext>
              </a:extLst>
            </p:cNvPr>
            <p:cNvSpPr/>
            <p:nvPr/>
          </p:nvSpPr>
          <p:spPr bwMode="auto">
            <a:xfrm>
              <a:off x="5922520" y="6149720"/>
              <a:ext cx="0" cy="5338"/>
            </a:xfrm>
            <a:custGeom>
              <a:avLst/>
              <a:gdLst>
                <a:gd name="T0" fmla="*/ 1 h 1"/>
                <a:gd name="T1" fmla="*/ 1 h 1"/>
                <a:gd name="T2" fmla="*/ 1 h 1"/>
                <a:gd name="T3" fmla="*/ 1 h 1"/>
                <a:gd name="T4" fmla="*/ 1 h 1"/>
                <a:gd name="T5" fmla="*/ 1 h 1"/>
                <a:gd name="T6" fmla="*/ 0 h 1"/>
                <a:gd name="T7" fmla="*/ 0 h 1"/>
                <a:gd name="T8"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FFEF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îSḻíḋé">
              <a:extLst>
                <a:ext uri="{FF2B5EF4-FFF2-40B4-BE49-F238E27FC236}">
                  <a16:creationId xmlns:a16="http://schemas.microsoft.com/office/drawing/2014/main" id="{6AC4AB96-224D-385B-9859-243345D9DFC5}"/>
                </a:ext>
              </a:extLst>
            </p:cNvPr>
            <p:cNvSpPr/>
            <p:nvPr/>
          </p:nvSpPr>
          <p:spPr bwMode="auto">
            <a:xfrm>
              <a:off x="5468805" y="5685330"/>
              <a:ext cx="616519" cy="515100"/>
            </a:xfrm>
            <a:custGeom>
              <a:avLst/>
              <a:gdLst>
                <a:gd name="T0" fmla="*/ 153 w 160"/>
                <a:gd name="T1" fmla="*/ 0 h 134"/>
                <a:gd name="T2" fmla="*/ 30 w 160"/>
                <a:gd name="T3" fmla="*/ 122 h 134"/>
                <a:gd name="T4" fmla="*/ 0 w 160"/>
                <a:gd name="T5" fmla="*/ 115 h 134"/>
                <a:gd name="T6" fmla="*/ 0 w 160"/>
                <a:gd name="T7" fmla="*/ 118 h 134"/>
                <a:gd name="T8" fmla="*/ 47 w 160"/>
                <a:gd name="T9" fmla="*/ 134 h 134"/>
                <a:gd name="T10" fmla="*/ 117 w 160"/>
                <a:gd name="T11" fmla="*/ 122 h 134"/>
                <a:gd name="T12" fmla="*/ 118 w 160"/>
                <a:gd name="T13" fmla="*/ 122 h 134"/>
                <a:gd name="T14" fmla="*/ 118 w 160"/>
                <a:gd name="T15" fmla="*/ 122 h 134"/>
                <a:gd name="T16" fmla="*/ 118 w 160"/>
                <a:gd name="T17" fmla="*/ 122 h 134"/>
                <a:gd name="T18" fmla="*/ 118 w 160"/>
                <a:gd name="T19" fmla="*/ 122 h 134"/>
                <a:gd name="T20" fmla="*/ 118 w 160"/>
                <a:gd name="T21" fmla="*/ 121 h 134"/>
                <a:gd name="T22" fmla="*/ 118 w 160"/>
                <a:gd name="T23" fmla="*/ 121 h 134"/>
                <a:gd name="T24" fmla="*/ 153 w 160"/>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34">
                  <a:moveTo>
                    <a:pt x="153" y="0"/>
                  </a:moveTo>
                  <a:cubicBezTo>
                    <a:pt x="130" y="59"/>
                    <a:pt x="84" y="122"/>
                    <a:pt x="30" y="122"/>
                  </a:cubicBezTo>
                  <a:cubicBezTo>
                    <a:pt x="20" y="122"/>
                    <a:pt x="10" y="120"/>
                    <a:pt x="0" y="115"/>
                  </a:cubicBezTo>
                  <a:cubicBezTo>
                    <a:pt x="0" y="116"/>
                    <a:pt x="0" y="117"/>
                    <a:pt x="0" y="118"/>
                  </a:cubicBezTo>
                  <a:cubicBezTo>
                    <a:pt x="4" y="130"/>
                    <a:pt x="24" y="134"/>
                    <a:pt x="47" y="134"/>
                  </a:cubicBezTo>
                  <a:cubicBezTo>
                    <a:pt x="73" y="134"/>
                    <a:pt x="104" y="129"/>
                    <a:pt x="117" y="122"/>
                  </a:cubicBezTo>
                  <a:cubicBezTo>
                    <a:pt x="117" y="122"/>
                    <a:pt x="117" y="122"/>
                    <a:pt x="118" y="122"/>
                  </a:cubicBezTo>
                  <a:cubicBezTo>
                    <a:pt x="118" y="122"/>
                    <a:pt x="118" y="122"/>
                    <a:pt x="118" y="122"/>
                  </a:cubicBezTo>
                  <a:cubicBezTo>
                    <a:pt x="118" y="122"/>
                    <a:pt x="118" y="122"/>
                    <a:pt x="118" y="122"/>
                  </a:cubicBezTo>
                  <a:cubicBezTo>
                    <a:pt x="118" y="122"/>
                    <a:pt x="118" y="122"/>
                    <a:pt x="118" y="122"/>
                  </a:cubicBezTo>
                  <a:cubicBezTo>
                    <a:pt x="118" y="122"/>
                    <a:pt x="118" y="122"/>
                    <a:pt x="118" y="121"/>
                  </a:cubicBezTo>
                  <a:cubicBezTo>
                    <a:pt x="118" y="121"/>
                    <a:pt x="118" y="121"/>
                    <a:pt x="118" y="121"/>
                  </a:cubicBezTo>
                  <a:cubicBezTo>
                    <a:pt x="139" y="110"/>
                    <a:pt x="160" y="66"/>
                    <a:pt x="153"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îşḷíḍé">
              <a:extLst>
                <a:ext uri="{FF2B5EF4-FFF2-40B4-BE49-F238E27FC236}">
                  <a16:creationId xmlns:a16="http://schemas.microsoft.com/office/drawing/2014/main" id="{96C2226B-7BA5-CC1E-8A2E-002412A45621}"/>
                </a:ext>
              </a:extLst>
            </p:cNvPr>
            <p:cNvSpPr/>
            <p:nvPr/>
          </p:nvSpPr>
          <p:spPr bwMode="auto">
            <a:xfrm>
              <a:off x="4809586" y="2685477"/>
              <a:ext cx="341620" cy="341620"/>
            </a:xfrm>
            <a:prstGeom prst="ellipse">
              <a:avLst/>
            </a:pr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î$ḻiḑé">
              <a:extLst>
                <a:ext uri="{FF2B5EF4-FFF2-40B4-BE49-F238E27FC236}">
                  <a16:creationId xmlns:a16="http://schemas.microsoft.com/office/drawing/2014/main" id="{206023CA-967F-2CE9-F797-349CAF612BA3}"/>
                </a:ext>
              </a:extLst>
            </p:cNvPr>
            <p:cNvSpPr/>
            <p:nvPr/>
          </p:nvSpPr>
          <p:spPr bwMode="auto">
            <a:xfrm>
              <a:off x="7046131" y="2685477"/>
              <a:ext cx="341620" cy="341620"/>
            </a:xfrm>
            <a:prstGeom prst="ellipse">
              <a:avLst/>
            </a:pr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îṥļïḓê">
              <a:extLst>
                <a:ext uri="{FF2B5EF4-FFF2-40B4-BE49-F238E27FC236}">
                  <a16:creationId xmlns:a16="http://schemas.microsoft.com/office/drawing/2014/main" id="{4AF080AE-8A13-FF8C-D2CD-A6289182CCF9}"/>
                </a:ext>
              </a:extLst>
            </p:cNvPr>
            <p:cNvSpPr/>
            <p:nvPr/>
          </p:nvSpPr>
          <p:spPr bwMode="auto">
            <a:xfrm>
              <a:off x="4975058" y="1428421"/>
              <a:ext cx="2255228" cy="2372660"/>
            </a:xfrm>
            <a:prstGeom prst="ellipse">
              <a:avLst/>
            </a:prstGeom>
            <a:solidFill>
              <a:srgbClr val="FFD4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0" name="ísḻîdé">
              <a:extLst>
                <a:ext uri="{FF2B5EF4-FFF2-40B4-BE49-F238E27FC236}">
                  <a16:creationId xmlns:a16="http://schemas.microsoft.com/office/drawing/2014/main" id="{BF483086-5C4B-1ECA-011C-DEC961CF1F22}"/>
                </a:ext>
              </a:extLst>
            </p:cNvPr>
            <p:cNvSpPr/>
            <p:nvPr/>
          </p:nvSpPr>
          <p:spPr bwMode="auto">
            <a:xfrm>
              <a:off x="5191239" y="3157873"/>
              <a:ext cx="1916276" cy="643208"/>
            </a:xfrm>
            <a:custGeom>
              <a:avLst/>
              <a:gdLst>
                <a:gd name="T0" fmla="*/ 470 w 497"/>
                <a:gd name="T1" fmla="*/ 30 h 167"/>
                <a:gd name="T2" fmla="*/ 230 w 497"/>
                <a:gd name="T3" fmla="*/ 135 h 167"/>
                <a:gd name="T4" fmla="*/ 0 w 497"/>
                <a:gd name="T5" fmla="*/ 40 h 167"/>
                <a:gd name="T6" fmla="*/ 237 w 497"/>
                <a:gd name="T7" fmla="*/ 167 h 167"/>
                <a:gd name="T8" fmla="*/ 497 w 497"/>
                <a:gd name="T9" fmla="*/ 0 h 167"/>
                <a:gd name="T10" fmla="*/ 470 w 497"/>
                <a:gd name="T11" fmla="*/ 30 h 167"/>
              </a:gdLst>
              <a:ahLst/>
              <a:cxnLst>
                <a:cxn ang="0">
                  <a:pos x="T0" y="T1"/>
                </a:cxn>
                <a:cxn ang="0">
                  <a:pos x="T2" y="T3"/>
                </a:cxn>
                <a:cxn ang="0">
                  <a:pos x="T4" y="T5"/>
                </a:cxn>
                <a:cxn ang="0">
                  <a:pos x="T6" y="T7"/>
                </a:cxn>
                <a:cxn ang="0">
                  <a:pos x="T8" y="T9"/>
                </a:cxn>
                <a:cxn ang="0">
                  <a:pos x="T10" y="T11"/>
                </a:cxn>
              </a:cxnLst>
              <a:rect l="0" t="0" r="r" b="b"/>
              <a:pathLst>
                <a:path w="497" h="167">
                  <a:moveTo>
                    <a:pt x="470" y="30"/>
                  </a:moveTo>
                  <a:cubicBezTo>
                    <a:pt x="408" y="95"/>
                    <a:pt x="317" y="135"/>
                    <a:pt x="230" y="135"/>
                  </a:cubicBezTo>
                  <a:cubicBezTo>
                    <a:pt x="143" y="135"/>
                    <a:pt x="65" y="99"/>
                    <a:pt x="0" y="40"/>
                  </a:cubicBezTo>
                  <a:cubicBezTo>
                    <a:pt x="54" y="117"/>
                    <a:pt x="140" y="167"/>
                    <a:pt x="237" y="167"/>
                  </a:cubicBezTo>
                  <a:cubicBezTo>
                    <a:pt x="350" y="167"/>
                    <a:pt x="448" y="99"/>
                    <a:pt x="497" y="0"/>
                  </a:cubicBezTo>
                  <a:cubicBezTo>
                    <a:pt x="489" y="11"/>
                    <a:pt x="480" y="21"/>
                    <a:pt x="470" y="3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ïṧļíḍé">
              <a:extLst>
                <a:ext uri="{FF2B5EF4-FFF2-40B4-BE49-F238E27FC236}">
                  <a16:creationId xmlns:a16="http://schemas.microsoft.com/office/drawing/2014/main" id="{2210CB0B-AF4A-6EBD-67C6-448B2E5FE74B}"/>
                </a:ext>
              </a:extLst>
            </p:cNvPr>
            <p:cNvSpPr/>
            <p:nvPr/>
          </p:nvSpPr>
          <p:spPr bwMode="auto">
            <a:xfrm>
              <a:off x="6536368" y="2584059"/>
              <a:ext cx="197499" cy="266891"/>
            </a:xfrm>
            <a:prstGeom prst="ellipse">
              <a:avLst/>
            </a:prstGeom>
            <a:solidFill>
              <a:srgbClr val="5A2A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îsļíḍê">
              <a:extLst>
                <a:ext uri="{FF2B5EF4-FFF2-40B4-BE49-F238E27FC236}">
                  <a16:creationId xmlns:a16="http://schemas.microsoft.com/office/drawing/2014/main" id="{19D7F832-55A8-7FEA-97EB-20578F8C9F13}"/>
                </a:ext>
              </a:extLst>
            </p:cNvPr>
            <p:cNvSpPr/>
            <p:nvPr/>
          </p:nvSpPr>
          <p:spPr bwMode="auto">
            <a:xfrm>
              <a:off x="5476813" y="2584059"/>
              <a:ext cx="194831" cy="266891"/>
            </a:xfrm>
            <a:prstGeom prst="ellipse">
              <a:avLst/>
            </a:prstGeom>
            <a:solidFill>
              <a:srgbClr val="5A2A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îS1íďê">
              <a:extLst>
                <a:ext uri="{FF2B5EF4-FFF2-40B4-BE49-F238E27FC236}">
                  <a16:creationId xmlns:a16="http://schemas.microsoft.com/office/drawing/2014/main" id="{1E6D5296-94AB-E2F7-E2B3-E3D3A7D02723}"/>
                </a:ext>
              </a:extLst>
            </p:cNvPr>
            <p:cNvSpPr/>
            <p:nvPr/>
          </p:nvSpPr>
          <p:spPr bwMode="auto">
            <a:xfrm>
              <a:off x="5914514" y="2947030"/>
              <a:ext cx="378985" cy="165472"/>
            </a:xfrm>
            <a:custGeom>
              <a:avLst/>
              <a:gdLst>
                <a:gd name="T0" fmla="*/ 95 w 98"/>
                <a:gd name="T1" fmla="*/ 0 h 43"/>
                <a:gd name="T2" fmla="*/ 49 w 98"/>
                <a:gd name="T3" fmla="*/ 10 h 43"/>
                <a:gd name="T4" fmla="*/ 3 w 98"/>
                <a:gd name="T5" fmla="*/ 0 h 43"/>
                <a:gd name="T6" fmla="*/ 0 w 98"/>
                <a:gd name="T7" fmla="*/ 11 h 43"/>
                <a:gd name="T8" fmla="*/ 49 w 98"/>
                <a:gd name="T9" fmla="*/ 43 h 43"/>
                <a:gd name="T10" fmla="*/ 98 w 98"/>
                <a:gd name="T11" fmla="*/ 11 h 43"/>
                <a:gd name="T12" fmla="*/ 95 w 98"/>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98" h="43">
                  <a:moveTo>
                    <a:pt x="95" y="0"/>
                  </a:moveTo>
                  <a:cubicBezTo>
                    <a:pt x="81" y="7"/>
                    <a:pt x="65" y="10"/>
                    <a:pt x="49" y="10"/>
                  </a:cubicBezTo>
                  <a:cubicBezTo>
                    <a:pt x="33" y="10"/>
                    <a:pt x="17" y="7"/>
                    <a:pt x="3" y="0"/>
                  </a:cubicBezTo>
                  <a:cubicBezTo>
                    <a:pt x="1" y="3"/>
                    <a:pt x="0" y="7"/>
                    <a:pt x="0" y="11"/>
                  </a:cubicBezTo>
                  <a:cubicBezTo>
                    <a:pt x="0" y="29"/>
                    <a:pt x="22" y="43"/>
                    <a:pt x="49" y="43"/>
                  </a:cubicBezTo>
                  <a:cubicBezTo>
                    <a:pt x="76" y="43"/>
                    <a:pt x="98" y="29"/>
                    <a:pt x="98" y="11"/>
                  </a:cubicBezTo>
                  <a:cubicBezTo>
                    <a:pt x="98" y="7"/>
                    <a:pt x="97" y="3"/>
                    <a:pt x="95" y="0"/>
                  </a:cubicBezTo>
                </a:path>
              </a:pathLst>
            </a:custGeom>
            <a:solidFill>
              <a:srgbClr val="FFBD9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íṥľîḋê">
              <a:extLst>
                <a:ext uri="{FF2B5EF4-FFF2-40B4-BE49-F238E27FC236}">
                  <a16:creationId xmlns:a16="http://schemas.microsoft.com/office/drawing/2014/main" id="{F5303355-A015-B643-77D9-7B9767D4F8C5}"/>
                </a:ext>
              </a:extLst>
            </p:cNvPr>
            <p:cNvSpPr/>
            <p:nvPr/>
          </p:nvSpPr>
          <p:spPr bwMode="auto">
            <a:xfrm>
              <a:off x="6493666" y="2923009"/>
              <a:ext cx="277566" cy="226858"/>
            </a:xfrm>
            <a:prstGeom prst="ellipse">
              <a:avLst/>
            </a:pr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ïšlide">
              <a:extLst>
                <a:ext uri="{FF2B5EF4-FFF2-40B4-BE49-F238E27FC236}">
                  <a16:creationId xmlns:a16="http://schemas.microsoft.com/office/drawing/2014/main" id="{A67DDC71-5051-1494-217A-3F815A0F4F76}"/>
                </a:ext>
              </a:extLst>
            </p:cNvPr>
            <p:cNvSpPr/>
            <p:nvPr/>
          </p:nvSpPr>
          <p:spPr bwMode="auto">
            <a:xfrm>
              <a:off x="5436778" y="2923009"/>
              <a:ext cx="277566" cy="226858"/>
            </a:xfrm>
            <a:prstGeom prst="ellipse">
              <a:avLst/>
            </a:pr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îSḷiḑé">
              <a:extLst>
                <a:ext uri="{FF2B5EF4-FFF2-40B4-BE49-F238E27FC236}">
                  <a16:creationId xmlns:a16="http://schemas.microsoft.com/office/drawing/2014/main" id="{C91B2603-DE64-35F2-0B4E-801669958236}"/>
                </a:ext>
              </a:extLst>
            </p:cNvPr>
            <p:cNvSpPr/>
            <p:nvPr/>
          </p:nvSpPr>
          <p:spPr bwMode="auto">
            <a:xfrm>
              <a:off x="5703669" y="3157873"/>
              <a:ext cx="765977" cy="381655"/>
            </a:xfrm>
            <a:custGeom>
              <a:avLst/>
              <a:gdLst>
                <a:gd name="T0" fmla="*/ 199 w 199"/>
                <a:gd name="T1" fmla="*/ 0 h 99"/>
                <a:gd name="T2" fmla="*/ 100 w 199"/>
                <a:gd name="T3" fmla="*/ 99 h 99"/>
                <a:gd name="T4" fmla="*/ 0 w 199"/>
                <a:gd name="T5" fmla="*/ 0 h 99"/>
              </a:gdLst>
              <a:ahLst/>
              <a:cxnLst>
                <a:cxn ang="0">
                  <a:pos x="T0" y="T1"/>
                </a:cxn>
                <a:cxn ang="0">
                  <a:pos x="T2" y="T3"/>
                </a:cxn>
                <a:cxn ang="0">
                  <a:pos x="T4" y="T5"/>
                </a:cxn>
              </a:cxnLst>
              <a:rect l="0" t="0" r="r" b="b"/>
              <a:pathLst>
                <a:path w="199" h="99">
                  <a:moveTo>
                    <a:pt x="199" y="0"/>
                  </a:moveTo>
                  <a:cubicBezTo>
                    <a:pt x="199" y="55"/>
                    <a:pt x="154" y="99"/>
                    <a:pt x="100" y="99"/>
                  </a:cubicBezTo>
                  <a:cubicBezTo>
                    <a:pt x="45" y="99"/>
                    <a:pt x="0" y="55"/>
                    <a:pt x="0" y="0"/>
                  </a:cubicBezTo>
                </a:path>
              </a:pathLst>
            </a:custGeom>
            <a:solidFill>
              <a:srgbClr val="B833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iṩ1îdé">
              <a:extLst>
                <a:ext uri="{FF2B5EF4-FFF2-40B4-BE49-F238E27FC236}">
                  <a16:creationId xmlns:a16="http://schemas.microsoft.com/office/drawing/2014/main" id="{905BACC8-9CD6-4681-880C-695F48F77265}"/>
                </a:ext>
              </a:extLst>
            </p:cNvPr>
            <p:cNvSpPr/>
            <p:nvPr/>
          </p:nvSpPr>
          <p:spPr bwMode="auto">
            <a:xfrm>
              <a:off x="5359381" y="2199736"/>
              <a:ext cx="282904" cy="226858"/>
            </a:xfrm>
            <a:custGeom>
              <a:avLst/>
              <a:gdLst>
                <a:gd name="T0" fmla="*/ 66 w 73"/>
                <a:gd name="T1" fmla="*/ 1 h 59"/>
                <a:gd name="T2" fmla="*/ 3 w 73"/>
                <a:gd name="T3" fmla="*/ 49 h 59"/>
                <a:gd name="T4" fmla="*/ 15 w 73"/>
                <a:gd name="T5" fmla="*/ 52 h 59"/>
                <a:gd name="T6" fmla="*/ 66 w 73"/>
                <a:gd name="T7" fmla="*/ 13 h 59"/>
                <a:gd name="T8" fmla="*/ 66 w 73"/>
                <a:gd name="T9" fmla="*/ 1 h 59"/>
              </a:gdLst>
              <a:ahLst/>
              <a:cxnLst>
                <a:cxn ang="0">
                  <a:pos x="T0" y="T1"/>
                </a:cxn>
                <a:cxn ang="0">
                  <a:pos x="T2" y="T3"/>
                </a:cxn>
                <a:cxn ang="0">
                  <a:pos x="T4" y="T5"/>
                </a:cxn>
                <a:cxn ang="0">
                  <a:pos x="T6" y="T7"/>
                </a:cxn>
                <a:cxn ang="0">
                  <a:pos x="T8" y="T9"/>
                </a:cxn>
              </a:cxnLst>
              <a:rect l="0" t="0" r="r" b="b"/>
              <a:pathLst>
                <a:path w="73" h="59">
                  <a:moveTo>
                    <a:pt x="66" y="1"/>
                  </a:moveTo>
                  <a:cubicBezTo>
                    <a:pt x="41" y="4"/>
                    <a:pt x="12" y="26"/>
                    <a:pt x="3" y="49"/>
                  </a:cubicBezTo>
                  <a:cubicBezTo>
                    <a:pt x="0" y="56"/>
                    <a:pt x="12" y="59"/>
                    <a:pt x="15" y="52"/>
                  </a:cubicBezTo>
                  <a:cubicBezTo>
                    <a:pt x="22" y="35"/>
                    <a:pt x="48" y="16"/>
                    <a:pt x="66" y="13"/>
                  </a:cubicBezTo>
                  <a:cubicBezTo>
                    <a:pt x="73" y="12"/>
                    <a:pt x="73" y="0"/>
                    <a:pt x="66" y="1"/>
                  </a:cubicBezTo>
                  <a:close/>
                </a:path>
              </a:pathLst>
            </a:custGeom>
            <a:solidFill>
              <a:srgbClr val="BD91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ïsliḋé">
              <a:extLst>
                <a:ext uri="{FF2B5EF4-FFF2-40B4-BE49-F238E27FC236}">
                  <a16:creationId xmlns:a16="http://schemas.microsoft.com/office/drawing/2014/main" id="{5CC4FA25-6695-8E50-5517-2A9CC233457B}"/>
                </a:ext>
              </a:extLst>
            </p:cNvPr>
            <p:cNvSpPr/>
            <p:nvPr/>
          </p:nvSpPr>
          <p:spPr bwMode="auto">
            <a:xfrm>
              <a:off x="6603092" y="2218417"/>
              <a:ext cx="245540" cy="208175"/>
            </a:xfrm>
            <a:custGeom>
              <a:avLst/>
              <a:gdLst>
                <a:gd name="T0" fmla="*/ 8 w 64"/>
                <a:gd name="T1" fmla="*/ 14 h 54"/>
                <a:gd name="T2" fmla="*/ 49 w 64"/>
                <a:gd name="T3" fmla="*/ 47 h 54"/>
                <a:gd name="T4" fmla="*/ 61 w 64"/>
                <a:gd name="T5" fmla="*/ 44 h 54"/>
                <a:gd name="T6" fmla="*/ 8 w 64"/>
                <a:gd name="T7" fmla="*/ 1 h 54"/>
                <a:gd name="T8" fmla="*/ 8 w 64"/>
                <a:gd name="T9" fmla="*/ 14 h 54"/>
              </a:gdLst>
              <a:ahLst/>
              <a:cxnLst>
                <a:cxn ang="0">
                  <a:pos x="T0" y="T1"/>
                </a:cxn>
                <a:cxn ang="0">
                  <a:pos x="T2" y="T3"/>
                </a:cxn>
                <a:cxn ang="0">
                  <a:pos x="T4" y="T5"/>
                </a:cxn>
                <a:cxn ang="0">
                  <a:pos x="T6" y="T7"/>
                </a:cxn>
                <a:cxn ang="0">
                  <a:pos x="T8" y="T9"/>
                </a:cxn>
              </a:cxnLst>
              <a:rect l="0" t="0" r="r" b="b"/>
              <a:pathLst>
                <a:path w="64" h="54">
                  <a:moveTo>
                    <a:pt x="8" y="14"/>
                  </a:moveTo>
                  <a:cubicBezTo>
                    <a:pt x="25" y="16"/>
                    <a:pt x="43" y="32"/>
                    <a:pt x="49" y="47"/>
                  </a:cubicBezTo>
                  <a:cubicBezTo>
                    <a:pt x="52" y="54"/>
                    <a:pt x="64" y="51"/>
                    <a:pt x="61" y="44"/>
                  </a:cubicBezTo>
                  <a:cubicBezTo>
                    <a:pt x="53" y="23"/>
                    <a:pt x="31" y="4"/>
                    <a:pt x="8" y="1"/>
                  </a:cubicBezTo>
                  <a:cubicBezTo>
                    <a:pt x="0" y="0"/>
                    <a:pt x="0" y="13"/>
                    <a:pt x="8" y="14"/>
                  </a:cubicBezTo>
                  <a:close/>
                </a:path>
              </a:pathLst>
            </a:custGeom>
            <a:solidFill>
              <a:srgbClr val="BD91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isľïḍé">
              <a:extLst>
                <a:ext uri="{FF2B5EF4-FFF2-40B4-BE49-F238E27FC236}">
                  <a16:creationId xmlns:a16="http://schemas.microsoft.com/office/drawing/2014/main" id="{8A1EDB02-0416-8D52-CDF0-B710B4BA7119}"/>
                </a:ext>
              </a:extLst>
            </p:cNvPr>
            <p:cNvSpPr/>
            <p:nvPr/>
          </p:nvSpPr>
          <p:spPr bwMode="auto">
            <a:xfrm>
              <a:off x="5687656" y="4009256"/>
              <a:ext cx="798004" cy="736619"/>
            </a:xfrm>
            <a:custGeom>
              <a:avLst/>
              <a:gdLst>
                <a:gd name="T0" fmla="*/ 61 w 207"/>
                <a:gd name="T1" fmla="*/ 157 h 191"/>
                <a:gd name="T2" fmla="*/ 102 w 207"/>
                <a:gd name="T3" fmla="*/ 191 h 191"/>
                <a:gd name="T4" fmla="*/ 145 w 207"/>
                <a:gd name="T5" fmla="*/ 157 h 191"/>
                <a:gd name="T6" fmla="*/ 165 w 207"/>
                <a:gd name="T7" fmla="*/ 138 h 191"/>
                <a:gd name="T8" fmla="*/ 196 w 207"/>
                <a:gd name="T9" fmla="*/ 49 h 191"/>
                <a:gd name="T10" fmla="*/ 104 w 207"/>
                <a:gd name="T11" fmla="*/ 63 h 191"/>
                <a:gd name="T12" fmla="*/ 13 w 207"/>
                <a:gd name="T13" fmla="*/ 46 h 191"/>
                <a:gd name="T14" fmla="*/ 42 w 207"/>
                <a:gd name="T15" fmla="*/ 137 h 191"/>
                <a:gd name="T16" fmla="*/ 61 w 207"/>
                <a:gd name="T17" fmla="*/ 15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91">
                  <a:moveTo>
                    <a:pt x="61" y="157"/>
                  </a:moveTo>
                  <a:cubicBezTo>
                    <a:pt x="82" y="178"/>
                    <a:pt x="102" y="191"/>
                    <a:pt x="102" y="191"/>
                  </a:cubicBezTo>
                  <a:cubicBezTo>
                    <a:pt x="102" y="191"/>
                    <a:pt x="123" y="178"/>
                    <a:pt x="145" y="157"/>
                  </a:cubicBezTo>
                  <a:cubicBezTo>
                    <a:pt x="152" y="151"/>
                    <a:pt x="159" y="145"/>
                    <a:pt x="165" y="138"/>
                  </a:cubicBezTo>
                  <a:cubicBezTo>
                    <a:pt x="189" y="112"/>
                    <a:pt x="207" y="79"/>
                    <a:pt x="196" y="49"/>
                  </a:cubicBezTo>
                  <a:cubicBezTo>
                    <a:pt x="178" y="2"/>
                    <a:pt x="111" y="17"/>
                    <a:pt x="104" y="63"/>
                  </a:cubicBezTo>
                  <a:cubicBezTo>
                    <a:pt x="99" y="17"/>
                    <a:pt x="32" y="0"/>
                    <a:pt x="13" y="46"/>
                  </a:cubicBezTo>
                  <a:cubicBezTo>
                    <a:pt x="0" y="76"/>
                    <a:pt x="18" y="110"/>
                    <a:pt x="42" y="137"/>
                  </a:cubicBezTo>
                  <a:cubicBezTo>
                    <a:pt x="48" y="144"/>
                    <a:pt x="55" y="151"/>
                    <a:pt x="61" y="157"/>
                  </a:cubicBezTo>
                  <a:close/>
                </a:path>
              </a:pathLst>
            </a:custGeom>
            <a:solidFill>
              <a:srgbClr val="DE5F1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íṣ1íḑè">
              <a:extLst>
                <a:ext uri="{FF2B5EF4-FFF2-40B4-BE49-F238E27FC236}">
                  <a16:creationId xmlns:a16="http://schemas.microsoft.com/office/drawing/2014/main" id="{DDF99BF2-4E36-287D-5C0B-9B78C2C92367}"/>
                </a:ext>
              </a:extLst>
            </p:cNvPr>
            <p:cNvSpPr/>
            <p:nvPr/>
          </p:nvSpPr>
          <p:spPr bwMode="auto">
            <a:xfrm>
              <a:off x="5799750" y="1156192"/>
              <a:ext cx="685910" cy="707262"/>
            </a:xfrm>
            <a:custGeom>
              <a:avLst/>
              <a:gdLst>
                <a:gd name="T0" fmla="*/ 56 w 178"/>
                <a:gd name="T1" fmla="*/ 0 h 184"/>
                <a:gd name="T2" fmla="*/ 21 w 178"/>
                <a:gd name="T3" fmla="*/ 90 h 184"/>
                <a:gd name="T4" fmla="*/ 82 w 178"/>
                <a:gd name="T5" fmla="*/ 174 h 184"/>
                <a:gd name="T6" fmla="*/ 56 w 178"/>
                <a:gd name="T7" fmla="*/ 0 h 184"/>
              </a:gdLst>
              <a:ahLst/>
              <a:cxnLst>
                <a:cxn ang="0">
                  <a:pos x="T0" y="T1"/>
                </a:cxn>
                <a:cxn ang="0">
                  <a:pos x="T2" y="T3"/>
                </a:cxn>
                <a:cxn ang="0">
                  <a:pos x="T4" y="T5"/>
                </a:cxn>
                <a:cxn ang="0">
                  <a:pos x="T6" y="T7"/>
                </a:cxn>
              </a:cxnLst>
              <a:rect l="0" t="0" r="r" b="b"/>
              <a:pathLst>
                <a:path w="178" h="184">
                  <a:moveTo>
                    <a:pt x="56" y="0"/>
                  </a:moveTo>
                  <a:cubicBezTo>
                    <a:pt x="75" y="55"/>
                    <a:pt x="47" y="55"/>
                    <a:pt x="21" y="90"/>
                  </a:cubicBezTo>
                  <a:cubicBezTo>
                    <a:pt x="0" y="118"/>
                    <a:pt x="17" y="184"/>
                    <a:pt x="82" y="174"/>
                  </a:cubicBezTo>
                  <a:cubicBezTo>
                    <a:pt x="178" y="158"/>
                    <a:pt x="144" y="16"/>
                    <a:pt x="5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Tree>
    <p:extLst>
      <p:ext uri="{BB962C8B-B14F-4D97-AF65-F5344CB8AC3E}">
        <p14:creationId xmlns:p14="http://schemas.microsoft.com/office/powerpoint/2010/main" val="103573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43">
            <a:extLst>
              <a:ext uri="{FF2B5EF4-FFF2-40B4-BE49-F238E27FC236}">
                <a16:creationId xmlns:a16="http://schemas.microsoft.com/office/drawing/2014/main" id="{055FFB63-7932-9FDF-8F2E-48DF927E51B3}"/>
              </a:ext>
            </a:extLst>
          </p:cNvPr>
          <p:cNvSpPr/>
          <p:nvPr/>
        </p:nvSpPr>
        <p:spPr>
          <a:xfrm>
            <a:off x="1185651" y="1304885"/>
            <a:ext cx="10222722" cy="639123"/>
          </a:xfrm>
          <a:prstGeom prst="roundRect">
            <a:avLst/>
          </a:prstGeom>
          <a:solidFill>
            <a:schemeClr val="bg1"/>
          </a:solidFill>
          <a:ln>
            <a:noFill/>
          </a:ln>
          <a:effectLst>
            <a:outerShdw blurRad="50800" dist="38100" dir="8100000" algn="tr" rotWithShape="0">
              <a:srgbClr val="44D0B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圆角 43">
            <a:extLst>
              <a:ext uri="{FF2B5EF4-FFF2-40B4-BE49-F238E27FC236}">
                <a16:creationId xmlns:a16="http://schemas.microsoft.com/office/drawing/2014/main" id="{CEE4F34F-119C-A973-22E8-282711B71297}"/>
              </a:ext>
            </a:extLst>
          </p:cNvPr>
          <p:cNvSpPr/>
          <p:nvPr/>
        </p:nvSpPr>
        <p:spPr>
          <a:xfrm>
            <a:off x="1185651" y="2053410"/>
            <a:ext cx="10222722" cy="639123"/>
          </a:xfrm>
          <a:prstGeom prst="roundRect">
            <a:avLst/>
          </a:prstGeom>
          <a:solidFill>
            <a:schemeClr val="bg1"/>
          </a:solidFill>
          <a:ln>
            <a:noFill/>
          </a:ln>
          <a:effectLst>
            <a:outerShdw blurRad="50800" dist="38100" dir="8100000" algn="tr" rotWithShape="0">
              <a:srgbClr val="44D0B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圆角 43">
            <a:extLst>
              <a:ext uri="{FF2B5EF4-FFF2-40B4-BE49-F238E27FC236}">
                <a16:creationId xmlns:a16="http://schemas.microsoft.com/office/drawing/2014/main" id="{11A4615C-2617-B536-5204-9AEC4A8E54F0}"/>
              </a:ext>
            </a:extLst>
          </p:cNvPr>
          <p:cNvSpPr/>
          <p:nvPr/>
        </p:nvSpPr>
        <p:spPr>
          <a:xfrm>
            <a:off x="1185651" y="2801935"/>
            <a:ext cx="10222722" cy="639123"/>
          </a:xfrm>
          <a:prstGeom prst="roundRect">
            <a:avLst/>
          </a:prstGeom>
          <a:solidFill>
            <a:schemeClr val="bg1"/>
          </a:solidFill>
          <a:ln>
            <a:noFill/>
          </a:ln>
          <a:effectLst>
            <a:outerShdw blurRad="50800" dist="38100" dir="8100000" algn="tr" rotWithShape="0">
              <a:srgbClr val="44D0B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43">
            <a:extLst>
              <a:ext uri="{FF2B5EF4-FFF2-40B4-BE49-F238E27FC236}">
                <a16:creationId xmlns:a16="http://schemas.microsoft.com/office/drawing/2014/main" id="{BA02F410-F7A4-D90D-FC19-7FD9354B2DF3}"/>
              </a:ext>
            </a:extLst>
          </p:cNvPr>
          <p:cNvSpPr/>
          <p:nvPr/>
        </p:nvSpPr>
        <p:spPr>
          <a:xfrm>
            <a:off x="1185651" y="3550460"/>
            <a:ext cx="10222722" cy="639123"/>
          </a:xfrm>
          <a:prstGeom prst="roundRect">
            <a:avLst/>
          </a:prstGeom>
          <a:solidFill>
            <a:schemeClr val="bg1"/>
          </a:solidFill>
          <a:ln>
            <a:noFill/>
          </a:ln>
          <a:effectLst>
            <a:outerShdw blurRad="50800" dist="38100" dir="8100000" algn="tr" rotWithShape="0">
              <a:srgbClr val="44D0B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43">
            <a:extLst>
              <a:ext uri="{FF2B5EF4-FFF2-40B4-BE49-F238E27FC236}">
                <a16:creationId xmlns:a16="http://schemas.microsoft.com/office/drawing/2014/main" id="{369C010F-DFB5-3EB5-7F91-8A04BC75DC44}"/>
              </a:ext>
            </a:extLst>
          </p:cNvPr>
          <p:cNvSpPr/>
          <p:nvPr/>
        </p:nvSpPr>
        <p:spPr>
          <a:xfrm>
            <a:off x="1185651" y="4298985"/>
            <a:ext cx="10222722" cy="639123"/>
          </a:xfrm>
          <a:prstGeom prst="roundRect">
            <a:avLst/>
          </a:prstGeom>
          <a:solidFill>
            <a:schemeClr val="bg1"/>
          </a:solidFill>
          <a:ln>
            <a:noFill/>
          </a:ln>
          <a:effectLst>
            <a:outerShdw blurRad="50800" dist="38100" dir="8100000" algn="tr" rotWithShape="0">
              <a:srgbClr val="44D0B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圆角 43">
            <a:extLst>
              <a:ext uri="{FF2B5EF4-FFF2-40B4-BE49-F238E27FC236}">
                <a16:creationId xmlns:a16="http://schemas.microsoft.com/office/drawing/2014/main" id="{033E49A8-D28A-C592-4372-2FFE47A65925}"/>
              </a:ext>
            </a:extLst>
          </p:cNvPr>
          <p:cNvSpPr/>
          <p:nvPr/>
        </p:nvSpPr>
        <p:spPr>
          <a:xfrm>
            <a:off x="1185651" y="5047510"/>
            <a:ext cx="10222722" cy="639123"/>
          </a:xfrm>
          <a:prstGeom prst="roundRect">
            <a:avLst/>
          </a:prstGeom>
          <a:solidFill>
            <a:schemeClr val="bg1"/>
          </a:solidFill>
          <a:ln>
            <a:noFill/>
          </a:ln>
          <a:effectLst>
            <a:outerShdw blurRad="50800" dist="38100" dir="8100000" algn="tr" rotWithShape="0">
              <a:srgbClr val="44D0B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圆角 43">
            <a:extLst>
              <a:ext uri="{FF2B5EF4-FFF2-40B4-BE49-F238E27FC236}">
                <a16:creationId xmlns:a16="http://schemas.microsoft.com/office/drawing/2014/main" id="{C308E21F-0DFB-004D-F0EA-87ECEA921433}"/>
              </a:ext>
            </a:extLst>
          </p:cNvPr>
          <p:cNvSpPr/>
          <p:nvPr/>
        </p:nvSpPr>
        <p:spPr>
          <a:xfrm>
            <a:off x="1185651" y="5796035"/>
            <a:ext cx="9594644" cy="639123"/>
          </a:xfrm>
          <a:prstGeom prst="roundRect">
            <a:avLst/>
          </a:prstGeom>
          <a:solidFill>
            <a:schemeClr val="bg1"/>
          </a:solidFill>
          <a:ln>
            <a:noFill/>
          </a:ln>
          <a:effectLst>
            <a:outerShdw blurRad="50800" dist="38100" dir="8100000" algn="tr" rotWithShape="0">
              <a:srgbClr val="44D0B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6" name="think-cell data - do not delete" hidden="1">
            <a:extLst>
              <a:ext uri="{FF2B5EF4-FFF2-40B4-BE49-F238E27FC236}">
                <a16:creationId xmlns:a16="http://schemas.microsoft.com/office/drawing/2014/main" id="{8A0A7285-F178-C9AA-8123-583C6854079B}"/>
              </a:ext>
            </a:extLst>
          </p:cNvPr>
          <p:cNvGraphicFramePr>
            <a:graphicFrameLocks noChangeAspect="1"/>
          </p:cNvGraphicFramePr>
          <p:nvPr>
            <p:custDataLst>
              <p:tags r:id="rId1"/>
            </p:custDataLst>
            <p:extLst>
              <p:ext uri="{D42A27DB-BD31-4B8C-83A1-F6EECF244321}">
                <p14:modId xmlns:p14="http://schemas.microsoft.com/office/powerpoint/2010/main" val="2662677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6" name="think-cell data - do not delete" hidden="1">
                        <a:extLst>
                          <a:ext uri="{FF2B5EF4-FFF2-40B4-BE49-F238E27FC236}">
                            <a16:creationId xmlns:a16="http://schemas.microsoft.com/office/drawing/2014/main" id="{8A0A7285-F178-C9AA-8123-583C685407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矩形 18">
            <a:extLst>
              <a:ext uri="{FF2B5EF4-FFF2-40B4-BE49-F238E27FC236}">
                <a16:creationId xmlns:a16="http://schemas.microsoft.com/office/drawing/2014/main" id="{E7795267-D2C0-6FE7-CD28-5AE2F208FB39}"/>
              </a:ext>
            </a:extLst>
          </p:cNvPr>
          <p:cNvSpPr/>
          <p:nvPr/>
        </p:nvSpPr>
        <p:spPr>
          <a:xfrm>
            <a:off x="579172" y="1150861"/>
            <a:ext cx="2019566" cy="5167166"/>
          </a:xfrm>
          <a:prstGeom prst="rect">
            <a:avLst/>
          </a:prstGeom>
          <a:solidFill>
            <a:srgbClr val="E4F6EF"/>
          </a:solidFill>
          <a:ln w="12700" cap="flat" cmpd="sng" algn="ctr">
            <a:noFill/>
            <a:prstDash val="solid"/>
            <a:miter lim="800000"/>
          </a:ln>
          <a:effectLst>
            <a:outerShdw blurRad="50800" dist="38100" dir="5400000" algn="t" rotWithShape="0">
              <a:srgbClr val="065954">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nvGrpSpPr>
          <p:cNvPr id="2" name="组合 1">
            <a:extLst>
              <a:ext uri="{FF2B5EF4-FFF2-40B4-BE49-F238E27FC236}">
                <a16:creationId xmlns:a16="http://schemas.microsoft.com/office/drawing/2014/main" id="{3389C777-E69D-491B-1D79-09E5F2290856}"/>
              </a:ext>
            </a:extLst>
          </p:cNvPr>
          <p:cNvGrpSpPr/>
          <p:nvPr/>
        </p:nvGrpSpPr>
        <p:grpSpPr>
          <a:xfrm>
            <a:off x="446006" y="1280008"/>
            <a:ext cx="2271742" cy="586864"/>
            <a:chOff x="279893" y="5292620"/>
            <a:chExt cx="2271742" cy="586864"/>
          </a:xfrm>
        </p:grpSpPr>
        <p:sp>
          <p:nvSpPr>
            <p:cNvPr id="3" name="直角三角形 2">
              <a:extLst>
                <a:ext uri="{FF2B5EF4-FFF2-40B4-BE49-F238E27FC236}">
                  <a16:creationId xmlns:a16="http://schemas.microsoft.com/office/drawing/2014/main" id="{FDA6C4F0-40F3-704B-5669-557BC86B6FDF}"/>
                </a:ext>
              </a:extLst>
            </p:cNvPr>
            <p:cNvSpPr/>
            <p:nvPr/>
          </p:nvSpPr>
          <p:spPr>
            <a:xfrm flipH="1">
              <a:off x="279893" y="5292621"/>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a:extLst>
                <a:ext uri="{FF2B5EF4-FFF2-40B4-BE49-F238E27FC236}">
                  <a16:creationId xmlns:a16="http://schemas.microsoft.com/office/drawing/2014/main" id="{715F7C0A-5E3B-DB3D-5EE1-B357F144A9CC}"/>
                </a:ext>
              </a:extLst>
            </p:cNvPr>
            <p:cNvSpPr/>
            <p:nvPr/>
          </p:nvSpPr>
          <p:spPr>
            <a:xfrm>
              <a:off x="279895" y="5392459"/>
              <a:ext cx="2271740" cy="487025"/>
            </a:xfrm>
            <a:prstGeom prst="rect">
              <a:avLst/>
            </a:prstGeom>
            <a:solidFill>
              <a:srgbClr val="02857D"/>
            </a:solidFill>
            <a:ln>
              <a:noFill/>
            </a:ln>
            <a:effectLst>
              <a:outerShdw blurRad="50800" dist="38100" dir="5400000" algn="t" rotWithShape="0">
                <a:srgbClr val="44D0B4">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直角三角形 6">
              <a:extLst>
                <a:ext uri="{FF2B5EF4-FFF2-40B4-BE49-F238E27FC236}">
                  <a16:creationId xmlns:a16="http://schemas.microsoft.com/office/drawing/2014/main" id="{238781CC-EC26-D303-C7C5-90C1DB906725}"/>
                </a:ext>
              </a:extLst>
            </p:cNvPr>
            <p:cNvSpPr/>
            <p:nvPr/>
          </p:nvSpPr>
          <p:spPr>
            <a:xfrm>
              <a:off x="2424392" y="5292620"/>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1" name="组合 20">
            <a:extLst>
              <a:ext uri="{FF2B5EF4-FFF2-40B4-BE49-F238E27FC236}">
                <a16:creationId xmlns:a16="http://schemas.microsoft.com/office/drawing/2014/main" id="{9B01D42D-D0AB-C558-8A64-3CA5C474A5C5}"/>
              </a:ext>
            </a:extLst>
          </p:cNvPr>
          <p:cNvGrpSpPr/>
          <p:nvPr/>
        </p:nvGrpSpPr>
        <p:grpSpPr>
          <a:xfrm>
            <a:off x="446006" y="5748463"/>
            <a:ext cx="2271742" cy="586864"/>
            <a:chOff x="279893" y="5292620"/>
            <a:chExt cx="2271742" cy="586864"/>
          </a:xfrm>
        </p:grpSpPr>
        <p:sp>
          <p:nvSpPr>
            <p:cNvPr id="22" name="直角三角形 21">
              <a:extLst>
                <a:ext uri="{FF2B5EF4-FFF2-40B4-BE49-F238E27FC236}">
                  <a16:creationId xmlns:a16="http://schemas.microsoft.com/office/drawing/2014/main" id="{F48E62EC-5FBB-86C6-E0B7-B803D9127896}"/>
                </a:ext>
              </a:extLst>
            </p:cNvPr>
            <p:cNvSpPr/>
            <p:nvPr/>
          </p:nvSpPr>
          <p:spPr>
            <a:xfrm flipH="1">
              <a:off x="279893" y="5292621"/>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BC6C86DF-074D-E661-E7F2-87EC7FF0C2F3}"/>
                </a:ext>
              </a:extLst>
            </p:cNvPr>
            <p:cNvSpPr/>
            <p:nvPr/>
          </p:nvSpPr>
          <p:spPr>
            <a:xfrm>
              <a:off x="279895" y="5392459"/>
              <a:ext cx="2271740" cy="487025"/>
            </a:xfrm>
            <a:prstGeom prst="rect">
              <a:avLst/>
            </a:prstGeom>
            <a:solidFill>
              <a:srgbClr val="02857D"/>
            </a:solidFill>
            <a:ln>
              <a:noFill/>
            </a:ln>
            <a:effectLst>
              <a:outerShdw blurRad="50800" dist="38100" dir="5400000" algn="t" rotWithShape="0">
                <a:srgbClr val="44D0B4">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直角三角形 23">
              <a:extLst>
                <a:ext uri="{FF2B5EF4-FFF2-40B4-BE49-F238E27FC236}">
                  <a16:creationId xmlns:a16="http://schemas.microsoft.com/office/drawing/2014/main" id="{3CE9009F-7E64-A426-4B75-21FAD604A6C8}"/>
                </a:ext>
              </a:extLst>
            </p:cNvPr>
            <p:cNvSpPr/>
            <p:nvPr/>
          </p:nvSpPr>
          <p:spPr>
            <a:xfrm>
              <a:off x="2424392" y="5292620"/>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5" name="组合 24">
            <a:extLst>
              <a:ext uri="{FF2B5EF4-FFF2-40B4-BE49-F238E27FC236}">
                <a16:creationId xmlns:a16="http://schemas.microsoft.com/office/drawing/2014/main" id="{9D683738-9922-21F1-9E7E-1204F464716F}"/>
              </a:ext>
            </a:extLst>
          </p:cNvPr>
          <p:cNvGrpSpPr/>
          <p:nvPr/>
        </p:nvGrpSpPr>
        <p:grpSpPr>
          <a:xfrm>
            <a:off x="446006" y="2024751"/>
            <a:ext cx="2271742" cy="586864"/>
            <a:chOff x="279893" y="5292620"/>
            <a:chExt cx="2271742" cy="586864"/>
          </a:xfrm>
        </p:grpSpPr>
        <p:sp>
          <p:nvSpPr>
            <p:cNvPr id="26" name="直角三角形 25">
              <a:extLst>
                <a:ext uri="{FF2B5EF4-FFF2-40B4-BE49-F238E27FC236}">
                  <a16:creationId xmlns:a16="http://schemas.microsoft.com/office/drawing/2014/main" id="{F4D5E5EA-F991-978E-BC8B-E2C6F8A056B3}"/>
                </a:ext>
              </a:extLst>
            </p:cNvPr>
            <p:cNvSpPr/>
            <p:nvPr/>
          </p:nvSpPr>
          <p:spPr>
            <a:xfrm flipH="1">
              <a:off x="279893" y="5292621"/>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矩形 27">
              <a:extLst>
                <a:ext uri="{FF2B5EF4-FFF2-40B4-BE49-F238E27FC236}">
                  <a16:creationId xmlns:a16="http://schemas.microsoft.com/office/drawing/2014/main" id="{F565335E-795F-495E-1B07-9BEF6267329E}"/>
                </a:ext>
              </a:extLst>
            </p:cNvPr>
            <p:cNvSpPr/>
            <p:nvPr/>
          </p:nvSpPr>
          <p:spPr>
            <a:xfrm>
              <a:off x="279895" y="5392459"/>
              <a:ext cx="2271740" cy="487025"/>
            </a:xfrm>
            <a:prstGeom prst="rect">
              <a:avLst/>
            </a:prstGeom>
            <a:solidFill>
              <a:srgbClr val="02857D"/>
            </a:solidFill>
            <a:ln>
              <a:noFill/>
            </a:ln>
            <a:effectLst>
              <a:outerShdw blurRad="50800" dist="38100" dir="5400000" algn="t" rotWithShape="0">
                <a:srgbClr val="44D0B4">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直角三角形 28">
              <a:extLst>
                <a:ext uri="{FF2B5EF4-FFF2-40B4-BE49-F238E27FC236}">
                  <a16:creationId xmlns:a16="http://schemas.microsoft.com/office/drawing/2014/main" id="{F925944E-9FD7-8352-2F6D-2DDDE050A692}"/>
                </a:ext>
              </a:extLst>
            </p:cNvPr>
            <p:cNvSpPr/>
            <p:nvPr/>
          </p:nvSpPr>
          <p:spPr>
            <a:xfrm>
              <a:off x="2424392" y="5292620"/>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30" name="组合 29">
            <a:extLst>
              <a:ext uri="{FF2B5EF4-FFF2-40B4-BE49-F238E27FC236}">
                <a16:creationId xmlns:a16="http://schemas.microsoft.com/office/drawing/2014/main" id="{82742170-DBD7-5765-7630-129688615E8D}"/>
              </a:ext>
            </a:extLst>
          </p:cNvPr>
          <p:cNvGrpSpPr/>
          <p:nvPr/>
        </p:nvGrpSpPr>
        <p:grpSpPr>
          <a:xfrm>
            <a:off x="446006" y="2769494"/>
            <a:ext cx="2271742" cy="586864"/>
            <a:chOff x="279893" y="5292620"/>
            <a:chExt cx="2271742" cy="586864"/>
          </a:xfrm>
        </p:grpSpPr>
        <p:sp>
          <p:nvSpPr>
            <p:cNvPr id="31" name="直角三角形 30">
              <a:extLst>
                <a:ext uri="{FF2B5EF4-FFF2-40B4-BE49-F238E27FC236}">
                  <a16:creationId xmlns:a16="http://schemas.microsoft.com/office/drawing/2014/main" id="{A6C5B415-8DE6-DB39-A396-1E127A2DA9F4}"/>
                </a:ext>
              </a:extLst>
            </p:cNvPr>
            <p:cNvSpPr/>
            <p:nvPr/>
          </p:nvSpPr>
          <p:spPr>
            <a:xfrm flipH="1">
              <a:off x="279893" y="5292621"/>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a:extLst>
                <a:ext uri="{FF2B5EF4-FFF2-40B4-BE49-F238E27FC236}">
                  <a16:creationId xmlns:a16="http://schemas.microsoft.com/office/drawing/2014/main" id="{1FD3F37D-B5B9-2EC0-5727-40B1A989B48A}"/>
                </a:ext>
              </a:extLst>
            </p:cNvPr>
            <p:cNvSpPr/>
            <p:nvPr/>
          </p:nvSpPr>
          <p:spPr>
            <a:xfrm>
              <a:off x="279895" y="5392459"/>
              <a:ext cx="2271740" cy="487025"/>
            </a:xfrm>
            <a:prstGeom prst="rect">
              <a:avLst/>
            </a:prstGeom>
            <a:solidFill>
              <a:srgbClr val="02857D"/>
            </a:solidFill>
            <a:ln>
              <a:noFill/>
            </a:ln>
            <a:effectLst>
              <a:outerShdw blurRad="50800" dist="38100" dir="5400000" algn="t" rotWithShape="0">
                <a:srgbClr val="44D0B4">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直角三角形 32">
              <a:extLst>
                <a:ext uri="{FF2B5EF4-FFF2-40B4-BE49-F238E27FC236}">
                  <a16:creationId xmlns:a16="http://schemas.microsoft.com/office/drawing/2014/main" id="{10EBF35C-26B1-CBE8-3180-74A49C673C16}"/>
                </a:ext>
              </a:extLst>
            </p:cNvPr>
            <p:cNvSpPr/>
            <p:nvPr/>
          </p:nvSpPr>
          <p:spPr>
            <a:xfrm>
              <a:off x="2424392" y="5292620"/>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34" name="组合 33">
            <a:extLst>
              <a:ext uri="{FF2B5EF4-FFF2-40B4-BE49-F238E27FC236}">
                <a16:creationId xmlns:a16="http://schemas.microsoft.com/office/drawing/2014/main" id="{FC316672-7A77-11D8-656E-F5F1B6B6F28D}"/>
              </a:ext>
            </a:extLst>
          </p:cNvPr>
          <p:cNvGrpSpPr/>
          <p:nvPr/>
        </p:nvGrpSpPr>
        <p:grpSpPr>
          <a:xfrm>
            <a:off x="446006" y="3514236"/>
            <a:ext cx="2271742" cy="586864"/>
            <a:chOff x="279893" y="5292620"/>
            <a:chExt cx="2271742" cy="586864"/>
          </a:xfrm>
        </p:grpSpPr>
        <p:sp>
          <p:nvSpPr>
            <p:cNvPr id="35" name="直角三角形 34">
              <a:extLst>
                <a:ext uri="{FF2B5EF4-FFF2-40B4-BE49-F238E27FC236}">
                  <a16:creationId xmlns:a16="http://schemas.microsoft.com/office/drawing/2014/main" id="{4B61A2A9-F49E-6381-623C-687DB8A11491}"/>
                </a:ext>
              </a:extLst>
            </p:cNvPr>
            <p:cNvSpPr/>
            <p:nvPr/>
          </p:nvSpPr>
          <p:spPr>
            <a:xfrm flipH="1">
              <a:off x="279893" y="5292621"/>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矩形 35">
              <a:extLst>
                <a:ext uri="{FF2B5EF4-FFF2-40B4-BE49-F238E27FC236}">
                  <a16:creationId xmlns:a16="http://schemas.microsoft.com/office/drawing/2014/main" id="{39918473-8D70-02C6-B960-122C3E9B1094}"/>
                </a:ext>
              </a:extLst>
            </p:cNvPr>
            <p:cNvSpPr/>
            <p:nvPr/>
          </p:nvSpPr>
          <p:spPr>
            <a:xfrm>
              <a:off x="279895" y="5392459"/>
              <a:ext cx="2271740" cy="487025"/>
            </a:xfrm>
            <a:prstGeom prst="rect">
              <a:avLst/>
            </a:prstGeom>
            <a:solidFill>
              <a:srgbClr val="02857D"/>
            </a:solidFill>
            <a:ln>
              <a:noFill/>
            </a:ln>
            <a:effectLst>
              <a:outerShdw blurRad="50800" dist="38100" dir="5400000" algn="t" rotWithShape="0">
                <a:srgbClr val="44D0B4">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直角三角形 36">
              <a:extLst>
                <a:ext uri="{FF2B5EF4-FFF2-40B4-BE49-F238E27FC236}">
                  <a16:creationId xmlns:a16="http://schemas.microsoft.com/office/drawing/2014/main" id="{A0EA07BE-7B0A-0328-EB7C-5DD03D8C7DD3}"/>
                </a:ext>
              </a:extLst>
            </p:cNvPr>
            <p:cNvSpPr/>
            <p:nvPr/>
          </p:nvSpPr>
          <p:spPr>
            <a:xfrm>
              <a:off x="2424392" y="5292620"/>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38" name="组合 37">
            <a:extLst>
              <a:ext uri="{FF2B5EF4-FFF2-40B4-BE49-F238E27FC236}">
                <a16:creationId xmlns:a16="http://schemas.microsoft.com/office/drawing/2014/main" id="{0A7D105B-8F9B-2F80-1FD5-70A6DEB185DC}"/>
              </a:ext>
            </a:extLst>
          </p:cNvPr>
          <p:cNvGrpSpPr/>
          <p:nvPr/>
        </p:nvGrpSpPr>
        <p:grpSpPr>
          <a:xfrm>
            <a:off x="446006" y="4258979"/>
            <a:ext cx="2271742" cy="586864"/>
            <a:chOff x="279893" y="5292620"/>
            <a:chExt cx="2271742" cy="586864"/>
          </a:xfrm>
        </p:grpSpPr>
        <p:sp>
          <p:nvSpPr>
            <p:cNvPr id="39" name="直角三角形 38">
              <a:extLst>
                <a:ext uri="{FF2B5EF4-FFF2-40B4-BE49-F238E27FC236}">
                  <a16:creationId xmlns:a16="http://schemas.microsoft.com/office/drawing/2014/main" id="{37EE48CD-6CAF-48A5-D03A-607B5145D1B0}"/>
                </a:ext>
              </a:extLst>
            </p:cNvPr>
            <p:cNvSpPr/>
            <p:nvPr/>
          </p:nvSpPr>
          <p:spPr>
            <a:xfrm flipH="1">
              <a:off x="279893" y="5292621"/>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矩形 39">
              <a:extLst>
                <a:ext uri="{FF2B5EF4-FFF2-40B4-BE49-F238E27FC236}">
                  <a16:creationId xmlns:a16="http://schemas.microsoft.com/office/drawing/2014/main" id="{1214A6AC-BC6A-6E60-942E-6C38575EF753}"/>
                </a:ext>
              </a:extLst>
            </p:cNvPr>
            <p:cNvSpPr/>
            <p:nvPr/>
          </p:nvSpPr>
          <p:spPr>
            <a:xfrm>
              <a:off x="279895" y="5392459"/>
              <a:ext cx="2271740" cy="487025"/>
            </a:xfrm>
            <a:prstGeom prst="rect">
              <a:avLst/>
            </a:prstGeom>
            <a:solidFill>
              <a:srgbClr val="02857D"/>
            </a:solidFill>
            <a:ln>
              <a:noFill/>
            </a:ln>
            <a:effectLst>
              <a:outerShdw blurRad="50800" dist="38100" dir="5400000" algn="t" rotWithShape="0">
                <a:srgbClr val="44D0B4">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直角三角形 41">
              <a:extLst>
                <a:ext uri="{FF2B5EF4-FFF2-40B4-BE49-F238E27FC236}">
                  <a16:creationId xmlns:a16="http://schemas.microsoft.com/office/drawing/2014/main" id="{712FEED3-71DF-E7F6-121B-6FC4D40CE693}"/>
                </a:ext>
              </a:extLst>
            </p:cNvPr>
            <p:cNvSpPr/>
            <p:nvPr/>
          </p:nvSpPr>
          <p:spPr>
            <a:xfrm>
              <a:off x="2424392" y="5292620"/>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43" name="组合 42">
            <a:extLst>
              <a:ext uri="{FF2B5EF4-FFF2-40B4-BE49-F238E27FC236}">
                <a16:creationId xmlns:a16="http://schemas.microsoft.com/office/drawing/2014/main" id="{D9C7B9B8-B55E-C756-A017-47D8EE7E97D1}"/>
              </a:ext>
            </a:extLst>
          </p:cNvPr>
          <p:cNvGrpSpPr/>
          <p:nvPr/>
        </p:nvGrpSpPr>
        <p:grpSpPr>
          <a:xfrm>
            <a:off x="446006" y="5003722"/>
            <a:ext cx="2271742" cy="586864"/>
            <a:chOff x="279893" y="5292620"/>
            <a:chExt cx="2271742" cy="586864"/>
          </a:xfrm>
        </p:grpSpPr>
        <p:sp>
          <p:nvSpPr>
            <p:cNvPr id="44" name="直角三角形 43">
              <a:extLst>
                <a:ext uri="{FF2B5EF4-FFF2-40B4-BE49-F238E27FC236}">
                  <a16:creationId xmlns:a16="http://schemas.microsoft.com/office/drawing/2014/main" id="{AAF4B7D6-2A14-9307-805B-011EC46F1352}"/>
                </a:ext>
              </a:extLst>
            </p:cNvPr>
            <p:cNvSpPr/>
            <p:nvPr/>
          </p:nvSpPr>
          <p:spPr>
            <a:xfrm flipH="1">
              <a:off x="279893" y="5292621"/>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44">
              <a:extLst>
                <a:ext uri="{FF2B5EF4-FFF2-40B4-BE49-F238E27FC236}">
                  <a16:creationId xmlns:a16="http://schemas.microsoft.com/office/drawing/2014/main" id="{2540EFD0-47D9-ECDE-C7EB-F52B611624C5}"/>
                </a:ext>
              </a:extLst>
            </p:cNvPr>
            <p:cNvSpPr/>
            <p:nvPr/>
          </p:nvSpPr>
          <p:spPr>
            <a:xfrm>
              <a:off x="279895" y="5392459"/>
              <a:ext cx="2271740" cy="487025"/>
            </a:xfrm>
            <a:prstGeom prst="rect">
              <a:avLst/>
            </a:prstGeom>
            <a:solidFill>
              <a:srgbClr val="02857D"/>
            </a:solidFill>
            <a:ln>
              <a:noFill/>
            </a:ln>
            <a:effectLst>
              <a:outerShdw blurRad="50800" dist="38100" dir="5400000" algn="t" rotWithShape="0">
                <a:srgbClr val="44D0B4">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直角三角形 45">
              <a:extLst>
                <a:ext uri="{FF2B5EF4-FFF2-40B4-BE49-F238E27FC236}">
                  <a16:creationId xmlns:a16="http://schemas.microsoft.com/office/drawing/2014/main" id="{6479A44F-2C29-E144-5F64-6907840FEC74}"/>
                </a:ext>
              </a:extLst>
            </p:cNvPr>
            <p:cNvSpPr/>
            <p:nvPr/>
          </p:nvSpPr>
          <p:spPr>
            <a:xfrm>
              <a:off x="2424392" y="5292620"/>
              <a:ext cx="127242" cy="99091"/>
            </a:xfrm>
            <a:prstGeom prst="rtTriangle">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2" name="文本占位符 9">
            <a:extLst>
              <a:ext uri="{FF2B5EF4-FFF2-40B4-BE49-F238E27FC236}">
                <a16:creationId xmlns:a16="http://schemas.microsoft.com/office/drawing/2014/main" id="{E809EBF4-4649-6603-876E-24EC684385AC}"/>
              </a:ext>
            </a:extLst>
          </p:cNvPr>
          <p:cNvSpPr txBox="1">
            <a:spLocks/>
          </p:cNvSpPr>
          <p:nvPr/>
        </p:nvSpPr>
        <p:spPr>
          <a:xfrm>
            <a:off x="407136" y="477763"/>
            <a:ext cx="11268000"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100"/>
              </a:lnSpc>
            </a:pP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总结：</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头孢洛生</a:t>
            </a:r>
            <a:r>
              <a:rPr lang="en-US" altLang="zh-CN"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他唑巴坦</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为</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耐药铜绿假单胞菌</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感染患者带来</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新希望</a:t>
            </a:r>
          </a:p>
        </p:txBody>
      </p:sp>
      <p:sp>
        <p:nvSpPr>
          <p:cNvPr id="9" name="矩形 8">
            <a:extLst>
              <a:ext uri="{FF2B5EF4-FFF2-40B4-BE49-F238E27FC236}">
                <a16:creationId xmlns:a16="http://schemas.microsoft.com/office/drawing/2014/main" id="{1CC5DE92-808B-8B96-240B-4038346A27DC}"/>
              </a:ext>
            </a:extLst>
          </p:cNvPr>
          <p:cNvSpPr>
            <a:spLocks noGrp="1" noRot="1" noMove="1" noResize="1" noEditPoints="1" noAdjustHandles="1" noChangeArrowheads="1" noChangeShapeType="1"/>
          </p:cNvSpPr>
          <p:nvPr/>
        </p:nvSpPr>
        <p:spPr>
          <a:xfrm>
            <a:off x="407136" y="995262"/>
            <a:ext cx="11412000" cy="54000"/>
          </a:xfrm>
          <a:prstGeom prst="rect">
            <a:avLst/>
          </a:prstGeom>
          <a:gradFill flip="none" rotWithShape="1">
            <a:gsLst>
              <a:gs pos="0">
                <a:srgbClr val="02857D">
                  <a:alpha val="0"/>
                </a:srgbClr>
              </a:gs>
              <a:gs pos="66000">
                <a:srgbClr val="02857D"/>
              </a:gs>
              <a:gs pos="100000">
                <a:srgbClr val="02857D"/>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7BC23E87-2109-46BB-DDE6-69C76D8DEFEF}"/>
              </a:ext>
            </a:extLst>
          </p:cNvPr>
          <p:cNvSpPr txBox="1">
            <a:spLocks/>
          </p:cNvSpPr>
          <p:nvPr/>
        </p:nvSpPr>
        <p:spPr>
          <a:xfrm>
            <a:off x="2783015" y="3503362"/>
            <a:ext cx="6755508" cy="646331"/>
          </a:xfrm>
          <a:prstGeom prst="rect">
            <a:avLst/>
          </a:prstGeom>
          <a:noFill/>
        </p:spPr>
        <p:txBody>
          <a:bodyPr wrap="square">
            <a:spAutoFit/>
          </a:bodyPr>
          <a:lstStyle>
            <a:defPPr>
              <a:defRPr lang="en-US"/>
            </a:defPPr>
            <a:lvl1pPr>
              <a:defRPr kumimoji="0" b="1" i="0" u="none" strike="noStrike" cap="none" spc="0" normalizeH="0" baseline="0">
                <a:ln>
                  <a:noFill/>
                </a:ln>
                <a:effectLst/>
                <a:uLnTx/>
                <a:uFillTx/>
                <a:latin typeface="Arial" panose="020B0604020202020204" pitchFamily="34" charset="0"/>
                <a:ea typeface="微软雅黑" panose="020B0503020204020204" pitchFamily="34" charset="-122"/>
                <a:cs typeface="+mn-ea"/>
              </a:defRPr>
            </a:lvl1pPr>
          </a:lstStyle>
          <a:p>
            <a:r>
              <a:rPr lang="zh-CN" altLang="en-US" sz="1800" b="1" dirty="0">
                <a:sym typeface="Arial" panose="020B0604020202020204" pitchFamily="34" charset="0"/>
              </a:rPr>
              <a:t>肾毒性</a:t>
            </a:r>
            <a:r>
              <a:rPr lang="zh-CN" altLang="en-US" sz="1800" b="1" dirty="0">
                <a:solidFill>
                  <a:srgbClr val="02857D"/>
                </a:solidFill>
                <a:sym typeface="Arial" panose="020B0604020202020204" pitchFamily="34" charset="0"/>
              </a:rPr>
              <a:t>更低</a:t>
            </a:r>
            <a:r>
              <a:rPr lang="en-US" altLang="zh-CN" sz="1800" b="1" dirty="0">
                <a:solidFill>
                  <a:srgbClr val="02857D"/>
                </a:solidFill>
                <a:sym typeface="Arial" panose="020B0604020202020204" pitchFamily="34" charset="0"/>
              </a:rPr>
              <a:t>5.1%</a:t>
            </a:r>
            <a:r>
              <a:rPr lang="zh-CN" altLang="en-US" sz="1800" b="0" dirty="0">
                <a:sym typeface="Arial" panose="020B0604020202020204" pitchFamily="34" charset="0"/>
              </a:rPr>
              <a:t>，</a:t>
            </a:r>
            <a:r>
              <a:rPr lang="zh-CN" altLang="en-US" sz="1800" dirty="0">
                <a:solidFill>
                  <a:srgbClr val="02857D"/>
                </a:solidFill>
                <a:sym typeface="Arial" panose="020B0604020202020204" pitchFamily="34" charset="0"/>
              </a:rPr>
              <a:t>显著低于</a:t>
            </a:r>
            <a:r>
              <a:rPr lang="zh-CN" altLang="en-US" sz="1800" b="0" dirty="0">
                <a:sym typeface="Arial" panose="020B0604020202020204" pitchFamily="34" charset="0"/>
              </a:rPr>
              <a:t>对照药物</a:t>
            </a:r>
            <a:r>
              <a:rPr lang="en-US" altLang="zh-CN" sz="1800" b="1" dirty="0">
                <a:solidFill>
                  <a:srgbClr val="66840B"/>
                </a:solidFill>
                <a:sym typeface="Arial" panose="020B0604020202020204" pitchFamily="34" charset="0"/>
              </a:rPr>
              <a:t>13.6%</a:t>
            </a:r>
          </a:p>
          <a:p>
            <a:r>
              <a:rPr lang="zh-CN" altLang="en-US" sz="1800" b="1" dirty="0">
                <a:sym typeface="Arial" panose="020B0604020202020204" pitchFamily="34" charset="0"/>
              </a:rPr>
              <a:t>不良反应发生率</a:t>
            </a:r>
            <a:r>
              <a:rPr lang="zh-CN" altLang="en-US" sz="1800" b="1" dirty="0">
                <a:solidFill>
                  <a:srgbClr val="02857D"/>
                </a:solidFill>
                <a:sym typeface="Arial" panose="020B0604020202020204" pitchFamily="34" charset="0"/>
              </a:rPr>
              <a:t>更低</a:t>
            </a:r>
            <a:r>
              <a:rPr lang="en-US" altLang="zh-CN" sz="1800" b="1" dirty="0">
                <a:solidFill>
                  <a:srgbClr val="02857D"/>
                </a:solidFill>
                <a:sym typeface="Arial" panose="020B0604020202020204" pitchFamily="34" charset="0"/>
              </a:rPr>
              <a:t>10.2%</a:t>
            </a:r>
            <a:r>
              <a:rPr lang="zh-CN" altLang="en-US" sz="1800" b="0" dirty="0">
                <a:sym typeface="Arial" panose="020B0604020202020204" pitchFamily="34" charset="0"/>
              </a:rPr>
              <a:t>，</a:t>
            </a:r>
            <a:r>
              <a:rPr lang="zh-CN" altLang="en-US" sz="1800" dirty="0">
                <a:solidFill>
                  <a:srgbClr val="02857D"/>
                </a:solidFill>
                <a:sym typeface="Arial" panose="020B0604020202020204" pitchFamily="34" charset="0"/>
              </a:rPr>
              <a:t>显著低于</a:t>
            </a:r>
            <a:r>
              <a:rPr lang="zh-CN" altLang="en-US" sz="1800" b="0" dirty="0">
                <a:sym typeface="Arial" panose="020B0604020202020204" pitchFamily="34" charset="0"/>
              </a:rPr>
              <a:t>对照药物</a:t>
            </a:r>
            <a:r>
              <a:rPr lang="en-US" altLang="zh-CN" sz="1800" b="1" dirty="0">
                <a:solidFill>
                  <a:srgbClr val="66840B"/>
                </a:solidFill>
                <a:sym typeface="Arial" panose="020B0604020202020204" pitchFamily="34" charset="0"/>
              </a:rPr>
              <a:t>33.0%</a:t>
            </a:r>
          </a:p>
        </p:txBody>
      </p:sp>
      <p:sp>
        <p:nvSpPr>
          <p:cNvPr id="61" name="文本框 60">
            <a:extLst>
              <a:ext uri="{FF2B5EF4-FFF2-40B4-BE49-F238E27FC236}">
                <a16:creationId xmlns:a16="http://schemas.microsoft.com/office/drawing/2014/main" id="{AE1C7663-A37D-5CC0-4C26-9FC692C99A58}"/>
              </a:ext>
            </a:extLst>
          </p:cNvPr>
          <p:cNvSpPr txBox="1">
            <a:spLocks/>
          </p:cNvSpPr>
          <p:nvPr/>
        </p:nvSpPr>
        <p:spPr>
          <a:xfrm>
            <a:off x="2783015" y="1424944"/>
            <a:ext cx="9027075" cy="369332"/>
          </a:xfrm>
          <a:prstGeom prst="rect">
            <a:avLst/>
          </a:prstGeom>
          <a:noFill/>
        </p:spPr>
        <p:txBody>
          <a:bodyPr wrap="square">
            <a:spAutoFit/>
          </a:bodyPr>
          <a:lstStyle/>
          <a:p>
            <a:r>
              <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2024 IDSA</a:t>
            </a:r>
            <a:r>
              <a:rPr kumimoji="0" lang="en-US" altLang="zh-CN" sz="1800" b="1" i="0" u="none" strike="noStrike" kern="1200" cap="none" spc="0" normalizeH="0" baseline="0" noProof="0" dirty="0">
                <a:ln>
                  <a:noFill/>
                </a:ln>
                <a:solidFill>
                  <a:schemeClr val="tx1"/>
                </a:solidFill>
                <a:effectLst/>
                <a:uLnTx/>
                <a:uFillTx/>
                <a:latin typeface="微软雅黑"/>
                <a:ea typeface="微软雅黑"/>
                <a:cs typeface="+mn-ea"/>
                <a:sym typeface="Arial" panose="020B0604020202020204" pitchFamily="34" charset="0"/>
              </a:rPr>
              <a:t>/</a:t>
            </a:r>
            <a:r>
              <a:rPr kumimoji="0" lang="en-US" altLang="zh-CN" sz="1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2024 SIS</a:t>
            </a:r>
            <a:r>
              <a:rPr kumimoji="0" lang="en-US" altLang="zh-CN" sz="1800" b="1" i="0" u="none" strike="noStrike" kern="1200" cap="none" spc="0" normalizeH="0" baseline="0" noProof="0" dirty="0">
                <a:ln>
                  <a:noFill/>
                </a:ln>
                <a:solidFill>
                  <a:schemeClr val="tx1"/>
                </a:solidFill>
                <a:effectLst/>
                <a:uLnTx/>
                <a:uFillTx/>
                <a:latin typeface="微软雅黑"/>
                <a:ea typeface="微软雅黑"/>
                <a:cs typeface="+mn-ea"/>
                <a:sym typeface="Arial" panose="020B0604020202020204" pitchFamily="34" charset="0"/>
              </a:rPr>
              <a:t>/2023 SEIMC</a:t>
            </a:r>
            <a:r>
              <a:rPr kumimoji="0" lang="zh-CN" altLang="en-US" sz="1800" b="1" i="0" u="none" strike="noStrike" kern="1200" cap="none" spc="0" normalizeH="0" baseline="0" noProof="0" dirty="0">
                <a:ln>
                  <a:noFill/>
                </a:ln>
                <a:solidFill>
                  <a:schemeClr val="tx1"/>
                </a:solidFill>
                <a:effectLst/>
                <a:uLnTx/>
                <a:uFillTx/>
                <a:latin typeface="微软雅黑"/>
                <a:ea typeface="微软雅黑"/>
                <a:cs typeface="+mn-ea"/>
                <a:sym typeface="Arial" panose="020B0604020202020204" pitchFamily="34" charset="0"/>
              </a:rPr>
              <a:t>等</a:t>
            </a:r>
            <a:r>
              <a:rPr kumimoji="0" lang="zh-CN" altLang="en-US" sz="1800" b="0" i="0" u="none" strike="noStrike" kern="1200" cap="none" spc="0" normalizeH="0" baseline="0" noProof="0" dirty="0">
                <a:ln>
                  <a:noFill/>
                </a:ln>
                <a:solidFill>
                  <a:schemeClr val="tx1"/>
                </a:solidFill>
                <a:effectLst/>
                <a:uLnTx/>
                <a:uFillTx/>
                <a:latin typeface="微软雅黑"/>
                <a:ea typeface="微软雅黑"/>
                <a:cs typeface="+mn-cs"/>
                <a:sym typeface="Arial" panose="020B0604020202020204" pitchFamily="34" charset="0"/>
              </a:rPr>
              <a:t>权威指南</a:t>
            </a:r>
            <a:r>
              <a:rPr kumimoji="0" lang="zh-CN" altLang="en-US" sz="1800" b="1" i="0" u="none" strike="noStrike" kern="1200" cap="none" spc="0" normalizeH="0" baseline="0" noProof="0" dirty="0">
                <a:ln>
                  <a:noFill/>
                </a:ln>
                <a:solidFill>
                  <a:srgbClr val="02857D"/>
                </a:solidFill>
                <a:effectLst/>
                <a:uLnTx/>
                <a:uFillTx/>
                <a:latin typeface="微软雅黑"/>
                <a:ea typeface="微软雅黑"/>
                <a:cs typeface="+mn-cs"/>
                <a:sym typeface="Arial" panose="020B0604020202020204" pitchFamily="34" charset="0"/>
              </a:rPr>
              <a:t>一线推荐</a:t>
            </a:r>
            <a:r>
              <a:rPr kumimoji="0" lang="zh-CN" altLang="en-US" sz="1800" b="0" i="0" u="none" strike="noStrike" kern="1200" cap="none" spc="0" normalizeH="0" baseline="0" noProof="0" dirty="0">
                <a:ln>
                  <a:noFill/>
                </a:ln>
                <a:solidFill>
                  <a:schemeClr val="tx1"/>
                </a:solidFill>
                <a:effectLst/>
                <a:uLnTx/>
                <a:uFillTx/>
                <a:latin typeface="微软雅黑"/>
                <a:ea typeface="微软雅黑"/>
                <a:cs typeface="+mn-cs"/>
                <a:sym typeface="Arial" panose="020B0604020202020204" pitchFamily="34" charset="0"/>
              </a:rPr>
              <a:t>，并作为</a:t>
            </a:r>
            <a:r>
              <a:rPr kumimoji="0" lang="zh-CN" altLang="en-US" sz="1800" b="1" i="0" u="none" strike="noStrike" kern="1200" cap="none" spc="0" normalizeH="0" baseline="0" noProof="0" dirty="0">
                <a:ln>
                  <a:noFill/>
                </a:ln>
                <a:solidFill>
                  <a:srgbClr val="02857D"/>
                </a:solidFill>
                <a:effectLst/>
                <a:uLnTx/>
                <a:uFillTx/>
                <a:latin typeface="微软雅黑"/>
                <a:ea typeface="微软雅黑"/>
                <a:cs typeface="+mn-cs"/>
                <a:sym typeface="Arial" panose="020B0604020202020204" pitchFamily="34" charset="0"/>
              </a:rPr>
              <a:t>首选药物之一</a:t>
            </a:r>
            <a:endParaRPr lang="zh-CN" altLang="en-US" sz="1800" dirty="0">
              <a:solidFill>
                <a:srgbClr val="02857D"/>
              </a:solidFill>
            </a:endParaRPr>
          </a:p>
        </p:txBody>
      </p:sp>
      <p:sp>
        <p:nvSpPr>
          <p:cNvPr id="62" name="文本框 61">
            <a:extLst>
              <a:ext uri="{FF2B5EF4-FFF2-40B4-BE49-F238E27FC236}">
                <a16:creationId xmlns:a16="http://schemas.microsoft.com/office/drawing/2014/main" id="{3BC73C1A-7708-7310-10C7-2D4EA924A91D}"/>
              </a:ext>
            </a:extLst>
          </p:cNvPr>
          <p:cNvSpPr txBox="1">
            <a:spLocks/>
          </p:cNvSpPr>
          <p:nvPr/>
        </p:nvSpPr>
        <p:spPr>
          <a:xfrm>
            <a:off x="2783015" y="2186801"/>
            <a:ext cx="8378673" cy="369332"/>
          </a:xfrm>
          <a:prstGeom prst="rect">
            <a:avLst/>
          </a:prstGeom>
          <a:noFill/>
        </p:spPr>
        <p:txBody>
          <a:bodyPr wrap="square">
            <a:spAutoFit/>
          </a:bodyPr>
          <a:lstStyle>
            <a:defPPr>
              <a:defRPr lang="en-US"/>
            </a:defPPr>
            <a:lvl1pPr>
              <a:defRPr kumimoji="0" b="1" i="0" u="none" strike="noStrike" cap="none" spc="0" normalizeH="0" baseline="0">
                <a:ln>
                  <a:noFill/>
                </a:ln>
                <a:effectLst/>
                <a:uLnTx/>
                <a:uFillTx/>
                <a:latin typeface="Arial" panose="020B0604020202020204" pitchFamily="34" charset="0"/>
                <a:ea typeface="微软雅黑" panose="020B0503020204020204" pitchFamily="34" charset="-122"/>
                <a:cs typeface="+mn-ea"/>
              </a:defRPr>
            </a:lvl1pPr>
          </a:lstStyle>
          <a:p>
            <a:r>
              <a:rPr lang="zh-CN" altLang="en-US" sz="1800" dirty="0">
                <a:solidFill>
                  <a:srgbClr val="02857D"/>
                </a:solidFill>
                <a:sym typeface="Arial" panose="020B0604020202020204" pitchFamily="34" charset="0"/>
              </a:rPr>
              <a:t>包括新生儿适应症</a:t>
            </a:r>
            <a:r>
              <a:rPr lang="zh-CN" altLang="en-US" sz="1800" b="0" dirty="0">
                <a:sym typeface="Arial" panose="020B0604020202020204" pitchFamily="34" charset="0"/>
              </a:rPr>
              <a:t>，满足国家对儿童抗生素创新药物可及性的关注</a:t>
            </a:r>
            <a:endParaRPr lang="en-US" altLang="zh-CN" sz="1800" b="0" dirty="0">
              <a:sym typeface="Arial" panose="020B0604020202020204" pitchFamily="34" charset="0"/>
            </a:endParaRPr>
          </a:p>
        </p:txBody>
      </p:sp>
      <p:sp>
        <p:nvSpPr>
          <p:cNvPr id="63" name="文本框 62">
            <a:extLst>
              <a:ext uri="{FF2B5EF4-FFF2-40B4-BE49-F238E27FC236}">
                <a16:creationId xmlns:a16="http://schemas.microsoft.com/office/drawing/2014/main" id="{B098E690-0CEB-D6D1-FE7F-D1499BEA1196}"/>
              </a:ext>
            </a:extLst>
          </p:cNvPr>
          <p:cNvSpPr txBox="1">
            <a:spLocks/>
          </p:cNvSpPr>
          <p:nvPr/>
        </p:nvSpPr>
        <p:spPr>
          <a:xfrm>
            <a:off x="2783015" y="2927022"/>
            <a:ext cx="8284498" cy="369332"/>
          </a:xfrm>
          <a:prstGeom prst="rect">
            <a:avLst/>
          </a:prstGeom>
          <a:noFill/>
        </p:spPr>
        <p:txBody>
          <a:bodyPr wrap="square">
            <a:spAutoFit/>
          </a:bodyPr>
          <a:lstStyle>
            <a:defPPr>
              <a:defRPr lang="en-US"/>
            </a:defPPr>
            <a:lvl1pPr>
              <a:defRPr kumimoji="0" b="1" i="0" u="none" strike="noStrike" cap="none" spc="0" normalizeH="0" baseline="0">
                <a:ln>
                  <a:noFill/>
                </a:ln>
                <a:solidFill>
                  <a:srgbClr val="DE5F12"/>
                </a:solidFill>
                <a:effectLst/>
                <a:uLnTx/>
                <a:uFillTx/>
                <a:latin typeface="Arial" panose="020B0604020202020204" pitchFamily="34" charset="0"/>
                <a:ea typeface="微软雅黑" panose="020B0503020204020204" pitchFamily="34" charset="-122"/>
                <a:cs typeface="+mn-ea"/>
              </a:defRPr>
            </a:lvl1pPr>
          </a:lstStyle>
          <a:p>
            <a:r>
              <a:rPr lang="zh-CN" altLang="en-US" sz="1800" dirty="0">
                <a:solidFill>
                  <a:schemeClr val="tx1"/>
                </a:solidFill>
                <a:sym typeface="Trebuchet MS" panose="020B0603020202020204" pitchFamily="34" charset="0"/>
              </a:rPr>
              <a:t>纳入</a:t>
            </a:r>
            <a:r>
              <a:rPr lang="en-US" altLang="zh-CN" sz="1800" dirty="0">
                <a:solidFill>
                  <a:srgbClr val="02857D"/>
                </a:solidFill>
                <a:sym typeface="Trebuchet MS" panose="020B0603020202020204" pitchFamily="34" charset="0"/>
              </a:rPr>
              <a:t>2023</a:t>
            </a:r>
            <a:r>
              <a:rPr lang="zh-CN" altLang="en-US" sz="1800" dirty="0">
                <a:solidFill>
                  <a:srgbClr val="02857D"/>
                </a:solidFill>
                <a:sym typeface="Trebuchet MS" panose="020B0603020202020204" pitchFamily="34" charset="0"/>
              </a:rPr>
              <a:t>版</a:t>
            </a:r>
            <a:r>
              <a:rPr lang="en-US" altLang="zh-CN" sz="1800" dirty="0">
                <a:solidFill>
                  <a:srgbClr val="02857D"/>
                </a:solidFill>
                <a:sym typeface="Trebuchet MS" panose="020B0603020202020204" pitchFamily="34" charset="0"/>
              </a:rPr>
              <a:t>WHO</a:t>
            </a:r>
            <a:r>
              <a:rPr lang="zh-CN" altLang="en-US" sz="1800" b="0" dirty="0">
                <a:solidFill>
                  <a:schemeClr val="tx1"/>
                </a:solidFill>
                <a:sym typeface="Trebuchet MS" panose="020B0603020202020204" pitchFamily="34" charset="0"/>
              </a:rPr>
              <a:t>基本药物清单（</a:t>
            </a:r>
            <a:r>
              <a:rPr lang="en-US" altLang="zh-CN" sz="1800" b="0" dirty="0">
                <a:solidFill>
                  <a:schemeClr val="tx1"/>
                </a:solidFill>
                <a:sym typeface="Trebuchet MS" panose="020B0603020202020204" pitchFamily="34" charset="0"/>
              </a:rPr>
              <a:t>EML</a:t>
            </a:r>
            <a:r>
              <a:rPr lang="zh-CN" altLang="en-US" sz="1800" b="0" dirty="0">
                <a:solidFill>
                  <a:schemeClr val="tx1"/>
                </a:solidFill>
                <a:sym typeface="Trebuchet MS" panose="020B0603020202020204" pitchFamily="34" charset="0"/>
              </a:rPr>
              <a:t>）和</a:t>
            </a:r>
            <a:r>
              <a:rPr lang="zh-CN" altLang="en-US" sz="1800" dirty="0">
                <a:solidFill>
                  <a:srgbClr val="02857D"/>
                </a:solidFill>
                <a:sym typeface="Trebuchet MS" panose="020B0603020202020204" pitchFamily="34" charset="0"/>
              </a:rPr>
              <a:t>儿童基本药物清单</a:t>
            </a:r>
            <a:r>
              <a:rPr lang="zh-CN" altLang="en-US" sz="1800" b="0" dirty="0">
                <a:solidFill>
                  <a:schemeClr val="tx1"/>
                </a:solidFill>
                <a:sym typeface="Trebuchet MS" panose="020B0603020202020204" pitchFamily="34" charset="0"/>
              </a:rPr>
              <a:t>（</a:t>
            </a:r>
            <a:r>
              <a:rPr lang="en-US" altLang="zh-CN" sz="1800" b="0" dirty="0" err="1">
                <a:solidFill>
                  <a:schemeClr val="tx1"/>
                </a:solidFill>
                <a:sym typeface="Trebuchet MS" panose="020B0603020202020204" pitchFamily="34" charset="0"/>
              </a:rPr>
              <a:t>EMLc</a:t>
            </a:r>
            <a:r>
              <a:rPr lang="zh-CN" altLang="en-US" sz="1800" b="0" dirty="0">
                <a:solidFill>
                  <a:schemeClr val="tx1"/>
                </a:solidFill>
                <a:sym typeface="Trebuchet MS" panose="020B0603020202020204" pitchFamily="34" charset="0"/>
              </a:rPr>
              <a:t>）</a:t>
            </a:r>
            <a:r>
              <a:rPr lang="en-US" altLang="zh-CN" sz="1800" b="0" dirty="0">
                <a:solidFill>
                  <a:schemeClr val="tx1"/>
                </a:solidFill>
                <a:sym typeface="Trebuchet MS" panose="020B0603020202020204" pitchFamily="34" charset="0"/>
              </a:rPr>
              <a:t> </a:t>
            </a:r>
          </a:p>
        </p:txBody>
      </p:sp>
      <p:sp>
        <p:nvSpPr>
          <p:cNvPr id="64" name="文本框 63">
            <a:extLst>
              <a:ext uri="{FF2B5EF4-FFF2-40B4-BE49-F238E27FC236}">
                <a16:creationId xmlns:a16="http://schemas.microsoft.com/office/drawing/2014/main" id="{3342AA70-7182-1DCD-083F-0FDBCB1947E7}"/>
              </a:ext>
            </a:extLst>
          </p:cNvPr>
          <p:cNvSpPr txBox="1">
            <a:spLocks/>
          </p:cNvSpPr>
          <p:nvPr/>
        </p:nvSpPr>
        <p:spPr>
          <a:xfrm>
            <a:off x="2783015" y="4406334"/>
            <a:ext cx="8638164" cy="367369"/>
          </a:xfrm>
          <a:prstGeom prst="rect">
            <a:avLst/>
          </a:prstGeom>
          <a:noFill/>
        </p:spPr>
        <p:txBody>
          <a:bodyPr wrap="square">
            <a:spAutoFit/>
          </a:bodyPr>
          <a:lstStyle/>
          <a:p>
            <a:r>
              <a:rPr kumimoji="0" lang="zh-CN" altLang="en-US" sz="1800" b="0" i="0" u="none" strike="noStrike" kern="1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肺炎患者治疗</a:t>
            </a:r>
            <a:r>
              <a:rPr kumimoji="0" lang="en-US" altLang="zh-CN" sz="1800" b="0" i="0" u="none" strike="noStrike" kern="1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30</a:t>
            </a:r>
            <a:r>
              <a:rPr kumimoji="0" lang="zh-CN" altLang="en-US" sz="1800" b="0" i="0" u="none" strike="noStrike" kern="1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天的临床</a:t>
            </a:r>
            <a:r>
              <a:rPr kumimoji="0" lang="zh-CN" altLang="en-US" sz="1800" b="1" i="0" u="none" strike="noStrike" kern="1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成功率</a:t>
            </a:r>
            <a:r>
              <a:rPr kumimoji="0" lang="en-US" altLang="zh-CN" sz="1800" b="1" i="0" u="none" strike="noStrike" kern="1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63%</a:t>
            </a:r>
            <a:r>
              <a:rPr lang="zh-CN" altLang="en-US" sz="1800" kern="100" dirty="0">
                <a:latin typeface="Arial" panose="020B0604020202020204" pitchFamily="34" charset="0"/>
                <a:ea typeface="微软雅黑" panose="020B0503020204020204" pitchFamily="34" charset="-122"/>
                <a:cs typeface="Arial" panose="020B0604020202020204" pitchFamily="34" charset="0"/>
                <a:sym typeface="+mn-lt"/>
              </a:rPr>
              <a:t>，</a:t>
            </a:r>
            <a:r>
              <a:rPr kumimoji="0" lang="zh-CN" altLang="en-US" sz="1800" b="1" i="0" u="none" strike="noStrike" kern="1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高于</a:t>
            </a:r>
            <a:r>
              <a:rPr kumimoji="0" lang="zh-CN" altLang="en-US" sz="1800" b="1"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头孢他啶</a:t>
            </a:r>
            <a:r>
              <a:rPr kumimoji="0" lang="en-US" altLang="zh-CN" sz="1800" b="1"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a:t>
            </a:r>
            <a:r>
              <a:rPr kumimoji="0" lang="zh-CN" altLang="en-US" sz="1800" b="1"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阿维巴坦</a:t>
            </a:r>
            <a:r>
              <a:rPr kumimoji="0" lang="en-US" altLang="zh-CN" sz="1800" b="1"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51%</a:t>
            </a:r>
            <a:endParaRPr lang="zh-CN" altLang="en-US" sz="1800" dirty="0">
              <a:solidFill>
                <a:srgbClr val="66840B"/>
              </a:solidFill>
              <a:latin typeface="Arial" panose="020B0604020202020204" pitchFamily="34" charset="0"/>
              <a:cs typeface="Arial" panose="020B0604020202020204" pitchFamily="34" charset="0"/>
            </a:endParaRPr>
          </a:p>
        </p:txBody>
      </p:sp>
      <p:sp>
        <p:nvSpPr>
          <p:cNvPr id="65" name="文本框 64">
            <a:extLst>
              <a:ext uri="{FF2B5EF4-FFF2-40B4-BE49-F238E27FC236}">
                <a16:creationId xmlns:a16="http://schemas.microsoft.com/office/drawing/2014/main" id="{6C97F46C-CF17-30A3-42DE-6B018806F94B}"/>
              </a:ext>
            </a:extLst>
          </p:cNvPr>
          <p:cNvSpPr txBox="1">
            <a:spLocks/>
          </p:cNvSpPr>
          <p:nvPr/>
        </p:nvSpPr>
        <p:spPr>
          <a:xfrm>
            <a:off x="2783015" y="4959683"/>
            <a:ext cx="8969901" cy="562333"/>
          </a:xfrm>
          <a:prstGeom prst="rect">
            <a:avLst/>
          </a:prstGeom>
          <a:noFill/>
        </p:spPr>
        <p:txBody>
          <a:bodyPr wrap="square">
            <a:spAutoFit/>
          </a:bodyPr>
          <a:lstStyle>
            <a:defPPr>
              <a:defRPr lang="en-US"/>
            </a:defPPr>
            <a:lvl1pPr>
              <a:defRPr kumimoji="0" b="1" i="0" u="none" strike="noStrike" cap="none" spc="0" normalizeH="0" baseline="0">
                <a:ln>
                  <a:noFill/>
                </a:ln>
                <a:effectLst/>
                <a:uLnTx/>
                <a:uFillTx/>
                <a:latin typeface="微软雅黑"/>
                <a:ea typeface="微软雅黑"/>
              </a:defRPr>
            </a:lvl1pPr>
          </a:lstStyle>
          <a:p>
            <a:pPr>
              <a:lnSpc>
                <a:spcPct val="200000"/>
              </a:lnSpc>
              <a:spcAft>
                <a:spcPts val="600"/>
              </a:spcAft>
            </a:pPr>
            <a:r>
              <a:rPr lang="en-US" altLang="zh-CN" sz="1800" b="0" kern="100" dirty="0">
                <a:latin typeface="Arial" panose="020B0604020202020204" pitchFamily="34" charset="0"/>
                <a:ea typeface="微软雅黑" panose="020B0503020204020204" pitchFamily="34" charset="-122"/>
                <a:cs typeface="Arial" panose="020B0604020202020204" pitchFamily="34" charset="0"/>
                <a:sym typeface="+mn-lt"/>
              </a:rPr>
              <a:t>HAP/VAP</a:t>
            </a:r>
            <a:r>
              <a:rPr lang="zh-CN" altLang="en-US" sz="1800" b="0" kern="100" dirty="0">
                <a:latin typeface="Arial" panose="020B0604020202020204" pitchFamily="34" charset="0"/>
                <a:ea typeface="微软雅黑" panose="020B0503020204020204" pitchFamily="34" charset="-122"/>
                <a:cs typeface="Arial" panose="020B0604020202020204" pitchFamily="34" charset="0"/>
                <a:sym typeface="+mn-lt"/>
              </a:rPr>
              <a:t>患者中与对照组相比，</a:t>
            </a:r>
            <a:r>
              <a:rPr lang="en-US" altLang="zh-CN" sz="1800" b="0" kern="100" dirty="0">
                <a:latin typeface="Arial" panose="020B0604020202020204" pitchFamily="34" charset="0"/>
                <a:ea typeface="微软雅黑" panose="020B0503020204020204" pitchFamily="34" charset="-122"/>
                <a:cs typeface="Arial" panose="020B0604020202020204" pitchFamily="34" charset="0"/>
                <a:sym typeface="+mn-lt"/>
              </a:rPr>
              <a:t>PA</a:t>
            </a:r>
            <a:r>
              <a:rPr lang="zh-CN" altLang="en-US" sz="1800" b="0" kern="100" dirty="0">
                <a:latin typeface="Arial" panose="020B0604020202020204" pitchFamily="34" charset="0"/>
                <a:ea typeface="微软雅黑" panose="020B0503020204020204" pitchFamily="34" charset="-122"/>
                <a:cs typeface="Arial" panose="020B0604020202020204" pitchFamily="34" charset="0"/>
                <a:sym typeface="+mn-lt"/>
              </a:rPr>
              <a:t>的微生物学清除率</a:t>
            </a:r>
            <a:r>
              <a:rPr lang="zh-CN" altLang="en-US" sz="1800" kern="100" dirty="0">
                <a:solidFill>
                  <a:srgbClr val="02857D"/>
                </a:solidFill>
                <a:latin typeface="Arial" panose="020B0604020202020204" pitchFamily="34" charset="0"/>
                <a:ea typeface="微软雅黑" panose="020B0503020204020204" pitchFamily="34" charset="-122"/>
                <a:cs typeface="Arial" panose="020B0604020202020204" pitchFamily="34" charset="0"/>
                <a:sym typeface="+mn-lt"/>
              </a:rPr>
              <a:t>增加</a:t>
            </a:r>
            <a:r>
              <a:rPr lang="en-US" altLang="zh-CN" sz="1800" kern="100" dirty="0">
                <a:solidFill>
                  <a:srgbClr val="02857D"/>
                </a:solidFill>
                <a:latin typeface="Arial" panose="020B0604020202020204" pitchFamily="34" charset="0"/>
                <a:ea typeface="微软雅黑" panose="020B0503020204020204" pitchFamily="34" charset="-122"/>
                <a:cs typeface="Arial" panose="020B0604020202020204" pitchFamily="34" charset="0"/>
                <a:sym typeface="+mn-lt"/>
              </a:rPr>
              <a:t>24%</a:t>
            </a:r>
            <a:r>
              <a:rPr lang="zh-CN" altLang="en-US" sz="1800" kern="100" dirty="0">
                <a:solidFill>
                  <a:srgbClr val="02857D"/>
                </a:solidFill>
                <a:latin typeface="Arial" panose="020B0604020202020204" pitchFamily="34" charset="0"/>
                <a:ea typeface="微软雅黑" panose="020B0503020204020204" pitchFamily="34" charset="-122"/>
                <a:cs typeface="Arial" panose="020B0604020202020204" pitchFamily="34" charset="0"/>
                <a:sym typeface="+mn-lt"/>
              </a:rPr>
              <a:t>（</a:t>
            </a:r>
            <a:r>
              <a:rPr lang="en-US" altLang="zh-CN" sz="1800" kern="100" dirty="0">
                <a:solidFill>
                  <a:srgbClr val="02857D"/>
                </a:solidFill>
                <a:latin typeface="Arial" panose="020B0604020202020204" pitchFamily="34" charset="0"/>
                <a:ea typeface="微软雅黑" panose="020B0503020204020204" pitchFamily="34" charset="-122"/>
                <a:cs typeface="Arial" panose="020B0604020202020204" pitchFamily="34" charset="0"/>
                <a:sym typeface="+mn-lt"/>
              </a:rPr>
              <a:t>79.3% vs 55.3%</a:t>
            </a:r>
            <a:r>
              <a:rPr lang="zh-CN" altLang="en-US" sz="1800" kern="100" dirty="0">
                <a:solidFill>
                  <a:srgbClr val="02857D"/>
                </a:solidFill>
                <a:latin typeface="Arial" panose="020B0604020202020204" pitchFamily="34" charset="0"/>
                <a:ea typeface="微软雅黑" panose="020B0503020204020204" pitchFamily="34" charset="-122"/>
                <a:cs typeface="Arial" panose="020B0604020202020204" pitchFamily="34" charset="0"/>
                <a:sym typeface="+mn-lt"/>
              </a:rPr>
              <a:t>）</a:t>
            </a:r>
            <a:r>
              <a:rPr lang="en-US" altLang="zh-CN" sz="1800" b="0" kern="100" baseline="30000" dirty="0">
                <a:latin typeface="Arial" panose="020B0604020202020204" pitchFamily="34" charset="0"/>
                <a:ea typeface="微软雅黑" panose="020B0503020204020204" pitchFamily="34" charset="-122"/>
                <a:cs typeface="Arial" panose="020B0604020202020204" pitchFamily="34" charset="0"/>
                <a:sym typeface="+mn-lt"/>
              </a:rPr>
              <a:t>1</a:t>
            </a:r>
          </a:p>
        </p:txBody>
      </p:sp>
      <p:sp>
        <p:nvSpPr>
          <p:cNvPr id="66" name="文本框 65">
            <a:extLst>
              <a:ext uri="{FF2B5EF4-FFF2-40B4-BE49-F238E27FC236}">
                <a16:creationId xmlns:a16="http://schemas.microsoft.com/office/drawing/2014/main" id="{8CA3EE58-474A-34D7-ADD9-79B7759ED66B}"/>
              </a:ext>
            </a:extLst>
          </p:cNvPr>
          <p:cNvSpPr txBox="1">
            <a:spLocks/>
          </p:cNvSpPr>
          <p:nvPr/>
        </p:nvSpPr>
        <p:spPr>
          <a:xfrm>
            <a:off x="2783015" y="5909578"/>
            <a:ext cx="8635214" cy="369332"/>
          </a:xfrm>
          <a:prstGeom prst="rect">
            <a:avLst/>
          </a:prstGeom>
          <a:noFill/>
        </p:spPr>
        <p:txBody>
          <a:bodyPr wrap="square">
            <a:spAutoFit/>
          </a:bodyPr>
          <a:lstStyle>
            <a:defPPr>
              <a:defRPr lang="en-US"/>
            </a:defPPr>
            <a:lvl1pPr>
              <a:defRPr kumimoji="0" b="1" i="0" u="none" strike="noStrike" cap="none" spc="0" normalizeH="0" baseline="0">
                <a:ln>
                  <a:noFill/>
                </a:ln>
                <a:effectLst/>
                <a:uLnTx/>
                <a:uFillTx/>
                <a:latin typeface="微软雅黑"/>
                <a:ea typeface="微软雅黑"/>
              </a:defRPr>
            </a:lvl1pPr>
          </a:lstStyle>
          <a:p>
            <a:r>
              <a:rPr lang="zh-CN" altLang="en-US" sz="1800" dirty="0">
                <a:sym typeface="+mn-lt"/>
              </a:rPr>
              <a:t>单药治疗的</a:t>
            </a:r>
            <a:r>
              <a:rPr lang="zh-CN" altLang="en-US" sz="1800" dirty="0">
                <a:solidFill>
                  <a:srgbClr val="02857D"/>
                </a:solidFill>
                <a:sym typeface="+mn-lt"/>
              </a:rPr>
              <a:t>耐药发生率</a:t>
            </a:r>
            <a:r>
              <a:rPr lang="en-US" altLang="zh-CN" sz="1800" dirty="0">
                <a:solidFill>
                  <a:srgbClr val="02857D"/>
                </a:solidFill>
                <a:latin typeface="Arial" panose="020B0604020202020204" pitchFamily="34" charset="0"/>
                <a:cs typeface="Arial" panose="020B0604020202020204" pitchFamily="34" charset="0"/>
                <a:sym typeface="+mn-lt"/>
              </a:rPr>
              <a:t>6%</a:t>
            </a:r>
            <a:r>
              <a:rPr lang="zh-CN" altLang="en-US" sz="1800" b="0" dirty="0">
                <a:sym typeface="+mn-lt"/>
              </a:rPr>
              <a:t>，</a:t>
            </a:r>
            <a:r>
              <a:rPr lang="zh-CN" altLang="en-US" sz="1800" dirty="0">
                <a:solidFill>
                  <a:srgbClr val="02857D"/>
                </a:solidFill>
                <a:latin typeface="Arial" panose="020B0604020202020204" pitchFamily="34" charset="0"/>
                <a:ea typeface="微软雅黑" panose="020B0503020204020204" pitchFamily="34" charset="-122"/>
                <a:cs typeface="+mn-ea"/>
                <a:sym typeface="+mn-lt"/>
              </a:rPr>
              <a:t>显著低于</a:t>
            </a:r>
            <a:r>
              <a:rPr lang="zh-CN" altLang="en-US" sz="1800" dirty="0">
                <a:solidFill>
                  <a:srgbClr val="66840B"/>
                </a:solidFill>
                <a:sym typeface="+mn-lt"/>
              </a:rPr>
              <a:t>头孢他啶</a:t>
            </a:r>
            <a:r>
              <a:rPr lang="en-US" altLang="zh-CN" sz="1800" dirty="0">
                <a:solidFill>
                  <a:srgbClr val="66840B"/>
                </a:solidFill>
                <a:sym typeface="+mn-lt"/>
              </a:rPr>
              <a:t>-</a:t>
            </a:r>
            <a:r>
              <a:rPr lang="zh-CN" altLang="en-US" sz="1800" dirty="0">
                <a:solidFill>
                  <a:srgbClr val="66840B"/>
                </a:solidFill>
                <a:sym typeface="+mn-lt"/>
              </a:rPr>
              <a:t>阿维巴坦</a:t>
            </a:r>
            <a:r>
              <a:rPr lang="en-US" altLang="zh-CN" sz="1800" dirty="0">
                <a:solidFill>
                  <a:srgbClr val="66840B"/>
                </a:solidFill>
                <a:latin typeface="Arial" panose="020B0604020202020204" pitchFamily="34" charset="0"/>
                <a:cs typeface="Arial" panose="020B0604020202020204" pitchFamily="34" charset="0"/>
                <a:sym typeface="+mn-lt"/>
              </a:rPr>
              <a:t>50%</a:t>
            </a:r>
          </a:p>
        </p:txBody>
      </p:sp>
      <p:sp>
        <p:nvSpPr>
          <p:cNvPr id="77" name="文本框 76">
            <a:extLst>
              <a:ext uri="{FF2B5EF4-FFF2-40B4-BE49-F238E27FC236}">
                <a16:creationId xmlns:a16="http://schemas.microsoft.com/office/drawing/2014/main" id="{2CAF69C2-2178-F7D9-89F1-70B2FC9A5D12}"/>
              </a:ext>
            </a:extLst>
          </p:cNvPr>
          <p:cNvSpPr txBox="1"/>
          <p:nvPr/>
        </p:nvSpPr>
        <p:spPr>
          <a:xfrm>
            <a:off x="566655" y="1447712"/>
            <a:ext cx="2019566" cy="400110"/>
          </a:xfrm>
          <a:prstGeom prst="rect">
            <a:avLst/>
          </a:prstGeom>
          <a:noFill/>
        </p:spPr>
        <p:txBody>
          <a:bodyPr wrap="square" rtlCol="0">
            <a:spAutoFit/>
          </a:bodyPr>
          <a:lstStyle/>
          <a:p>
            <a:pPr algn="ctr"/>
            <a:r>
              <a:rPr kumimoji="1" lang="zh-CN" altLang="en-US" sz="1800" b="1" dirty="0">
                <a:solidFill>
                  <a:schemeClr val="bg1"/>
                </a:solidFill>
                <a:latin typeface="+mn-ea"/>
              </a:rPr>
              <a:t>指南</a:t>
            </a:r>
            <a:r>
              <a:rPr kumimoji="1" lang="zh-CN" altLang="en-US" sz="2000" b="1" dirty="0">
                <a:solidFill>
                  <a:srgbClr val="FFFF00"/>
                </a:solidFill>
                <a:latin typeface="+mn-ea"/>
              </a:rPr>
              <a:t>一线</a:t>
            </a:r>
            <a:r>
              <a:rPr kumimoji="1" lang="zh-CN" altLang="en-US" sz="1800" b="1" dirty="0">
                <a:solidFill>
                  <a:schemeClr val="bg1"/>
                </a:solidFill>
                <a:latin typeface="+mn-ea"/>
              </a:rPr>
              <a:t>推荐</a:t>
            </a:r>
          </a:p>
        </p:txBody>
      </p:sp>
      <p:sp>
        <p:nvSpPr>
          <p:cNvPr id="81" name="文本框 80">
            <a:extLst>
              <a:ext uri="{FF2B5EF4-FFF2-40B4-BE49-F238E27FC236}">
                <a16:creationId xmlns:a16="http://schemas.microsoft.com/office/drawing/2014/main" id="{1535711F-8C15-7536-7ABA-8795B23EEA86}"/>
              </a:ext>
            </a:extLst>
          </p:cNvPr>
          <p:cNvSpPr txBox="1"/>
          <p:nvPr/>
        </p:nvSpPr>
        <p:spPr>
          <a:xfrm>
            <a:off x="564795" y="2180219"/>
            <a:ext cx="2019566" cy="400110"/>
          </a:xfrm>
          <a:prstGeom prst="rect">
            <a:avLst/>
          </a:prstGeom>
          <a:noFill/>
        </p:spPr>
        <p:txBody>
          <a:bodyPr wrap="square" rtlCol="0">
            <a:spAutoFit/>
          </a:bodyPr>
          <a:lstStyle/>
          <a:p>
            <a:pPr algn="ctr"/>
            <a:r>
              <a:rPr lang="zh-CN" altLang="en-US" sz="2000" b="1" dirty="0">
                <a:solidFill>
                  <a:srgbClr val="FFFF00"/>
                </a:solidFill>
              </a:rPr>
              <a:t>新生儿</a:t>
            </a:r>
            <a:r>
              <a:rPr lang="zh-CN" altLang="en-US" sz="1800" b="1" dirty="0">
                <a:solidFill>
                  <a:schemeClr val="bg1"/>
                </a:solidFill>
              </a:rPr>
              <a:t>适应症</a:t>
            </a:r>
            <a:endParaRPr lang="en-US" altLang="zh-CN" sz="1800" b="0" dirty="0">
              <a:solidFill>
                <a:schemeClr val="bg1"/>
              </a:solidFill>
            </a:endParaRPr>
          </a:p>
        </p:txBody>
      </p:sp>
      <p:sp>
        <p:nvSpPr>
          <p:cNvPr id="85" name="文本框 84">
            <a:extLst>
              <a:ext uri="{FF2B5EF4-FFF2-40B4-BE49-F238E27FC236}">
                <a16:creationId xmlns:a16="http://schemas.microsoft.com/office/drawing/2014/main" id="{7D40DB21-7915-A4DD-4E0F-72D5CE1F2945}"/>
              </a:ext>
            </a:extLst>
          </p:cNvPr>
          <p:cNvSpPr txBox="1"/>
          <p:nvPr/>
        </p:nvSpPr>
        <p:spPr>
          <a:xfrm>
            <a:off x="564796" y="2934783"/>
            <a:ext cx="2019566" cy="400110"/>
          </a:xfrm>
          <a:prstGeom prst="rect">
            <a:avLst/>
          </a:prstGeom>
          <a:noFill/>
        </p:spPr>
        <p:txBody>
          <a:bodyPr wrap="square" rtlCol="0">
            <a:spAutoFit/>
          </a:bodyPr>
          <a:lstStyle/>
          <a:p>
            <a:pPr algn="ctr"/>
            <a:r>
              <a:rPr lang="en-US" altLang="zh-CN" sz="2000" b="1" dirty="0">
                <a:solidFill>
                  <a:srgbClr val="FFFF00"/>
                </a:solidFill>
                <a:latin typeface="Arial" panose="020B0604020202020204" pitchFamily="34" charset="0"/>
                <a:cs typeface="Arial" panose="020B0604020202020204" pitchFamily="34" charset="0"/>
              </a:rPr>
              <a:t>WHO</a:t>
            </a:r>
            <a:r>
              <a:rPr lang="zh-CN" altLang="en-US" sz="1800" b="1" dirty="0">
                <a:solidFill>
                  <a:schemeClr val="bg1"/>
                </a:solidFill>
              </a:rPr>
              <a:t>目录内品种</a:t>
            </a:r>
            <a:endParaRPr lang="en-US" altLang="zh-CN" sz="1800" b="0" dirty="0">
              <a:solidFill>
                <a:schemeClr val="bg1"/>
              </a:solidFill>
            </a:endParaRPr>
          </a:p>
        </p:txBody>
      </p:sp>
      <p:sp>
        <p:nvSpPr>
          <p:cNvPr id="89" name="文本框 88">
            <a:extLst>
              <a:ext uri="{FF2B5EF4-FFF2-40B4-BE49-F238E27FC236}">
                <a16:creationId xmlns:a16="http://schemas.microsoft.com/office/drawing/2014/main" id="{6E816355-3ECF-BB03-A253-EA96B977C1C3}"/>
              </a:ext>
            </a:extLst>
          </p:cNvPr>
          <p:cNvSpPr txBox="1"/>
          <p:nvPr/>
        </p:nvSpPr>
        <p:spPr>
          <a:xfrm>
            <a:off x="561075" y="3664859"/>
            <a:ext cx="2019566" cy="400110"/>
          </a:xfrm>
          <a:prstGeom prst="rect">
            <a:avLst/>
          </a:prstGeom>
          <a:noFill/>
        </p:spPr>
        <p:txBody>
          <a:bodyPr wrap="square" rtlCol="0">
            <a:spAutoFit/>
          </a:bodyPr>
          <a:lstStyle/>
          <a:p>
            <a:pPr algn="ctr"/>
            <a:r>
              <a:rPr lang="zh-CN" altLang="en-US" sz="1800" b="1" dirty="0">
                <a:solidFill>
                  <a:schemeClr val="bg1"/>
                </a:solidFill>
              </a:rPr>
              <a:t>安全性</a:t>
            </a:r>
            <a:r>
              <a:rPr lang="zh-CN" altLang="en-US" sz="2000" b="1" dirty="0">
                <a:solidFill>
                  <a:srgbClr val="FFFF00"/>
                </a:solidFill>
              </a:rPr>
              <a:t>更优</a:t>
            </a:r>
            <a:endParaRPr lang="en-US" altLang="zh-CN" sz="1800" b="0" dirty="0">
              <a:solidFill>
                <a:srgbClr val="FFFF00"/>
              </a:solidFill>
            </a:endParaRPr>
          </a:p>
        </p:txBody>
      </p:sp>
      <p:sp>
        <p:nvSpPr>
          <p:cNvPr id="99" name="文本框 98">
            <a:extLst>
              <a:ext uri="{FF2B5EF4-FFF2-40B4-BE49-F238E27FC236}">
                <a16:creationId xmlns:a16="http://schemas.microsoft.com/office/drawing/2014/main" id="{48FC9B9A-39B0-59F7-BE59-BCCF27F5B907}"/>
              </a:ext>
            </a:extLst>
          </p:cNvPr>
          <p:cNvSpPr txBox="1"/>
          <p:nvPr/>
        </p:nvSpPr>
        <p:spPr>
          <a:xfrm>
            <a:off x="565316" y="4408299"/>
            <a:ext cx="2019566" cy="400110"/>
          </a:xfrm>
          <a:prstGeom prst="rect">
            <a:avLst/>
          </a:prstGeom>
          <a:noFill/>
        </p:spPr>
        <p:txBody>
          <a:bodyPr wrap="square" rtlCol="0">
            <a:spAutoFit/>
          </a:bodyPr>
          <a:lstStyle/>
          <a:p>
            <a:pPr algn="ctr"/>
            <a:r>
              <a:rPr lang="zh-CN" altLang="en-US" sz="1800" b="1" dirty="0">
                <a:solidFill>
                  <a:schemeClr val="bg1"/>
                </a:solidFill>
              </a:rPr>
              <a:t>疗效</a:t>
            </a:r>
            <a:r>
              <a:rPr lang="zh-CN" altLang="en-US" sz="2000" b="1" dirty="0">
                <a:solidFill>
                  <a:srgbClr val="FFFF00"/>
                </a:solidFill>
              </a:rPr>
              <a:t>卓越</a:t>
            </a:r>
            <a:endParaRPr lang="en-US" altLang="zh-CN" sz="1800" b="1" dirty="0">
              <a:solidFill>
                <a:srgbClr val="FFFF00"/>
              </a:solidFill>
            </a:endParaRPr>
          </a:p>
        </p:txBody>
      </p:sp>
      <p:sp>
        <p:nvSpPr>
          <p:cNvPr id="100" name="文本框 99">
            <a:extLst>
              <a:ext uri="{FF2B5EF4-FFF2-40B4-BE49-F238E27FC236}">
                <a16:creationId xmlns:a16="http://schemas.microsoft.com/office/drawing/2014/main" id="{23F7FDB4-3D64-4EEF-A0BD-A199D3988F7E}"/>
              </a:ext>
            </a:extLst>
          </p:cNvPr>
          <p:cNvSpPr txBox="1"/>
          <p:nvPr/>
        </p:nvSpPr>
        <p:spPr>
          <a:xfrm>
            <a:off x="563456" y="5157739"/>
            <a:ext cx="2019566" cy="400110"/>
          </a:xfrm>
          <a:prstGeom prst="rect">
            <a:avLst/>
          </a:prstGeom>
          <a:noFill/>
        </p:spPr>
        <p:txBody>
          <a:bodyPr wrap="square" rtlCol="0">
            <a:spAutoFit/>
          </a:bodyPr>
          <a:lstStyle/>
          <a:p>
            <a:pPr algn="ctr"/>
            <a:r>
              <a:rPr lang="zh-CN" altLang="en-US" sz="1800" b="1" dirty="0">
                <a:solidFill>
                  <a:schemeClr val="bg1"/>
                </a:solidFill>
              </a:rPr>
              <a:t>清除率</a:t>
            </a:r>
            <a:r>
              <a:rPr lang="zh-CN" altLang="en-US" sz="2000" b="1" dirty="0">
                <a:solidFill>
                  <a:srgbClr val="FFFF00"/>
                </a:solidFill>
              </a:rPr>
              <a:t>高</a:t>
            </a:r>
            <a:endParaRPr lang="en-US" altLang="zh-CN" sz="1800" b="1" dirty="0">
              <a:solidFill>
                <a:srgbClr val="FFFF00"/>
              </a:solidFill>
            </a:endParaRPr>
          </a:p>
        </p:txBody>
      </p:sp>
      <p:sp>
        <p:nvSpPr>
          <p:cNvPr id="101" name="文本框 100">
            <a:extLst>
              <a:ext uri="{FF2B5EF4-FFF2-40B4-BE49-F238E27FC236}">
                <a16:creationId xmlns:a16="http://schemas.microsoft.com/office/drawing/2014/main" id="{08EAB582-53E2-FBC2-9D05-DDA6365039DF}"/>
              </a:ext>
            </a:extLst>
          </p:cNvPr>
          <p:cNvSpPr txBox="1"/>
          <p:nvPr/>
        </p:nvSpPr>
        <p:spPr>
          <a:xfrm>
            <a:off x="563457" y="5912303"/>
            <a:ext cx="2019566" cy="400110"/>
          </a:xfrm>
          <a:prstGeom prst="rect">
            <a:avLst/>
          </a:prstGeom>
          <a:noFill/>
        </p:spPr>
        <p:txBody>
          <a:bodyPr wrap="square" rtlCol="0">
            <a:spAutoFit/>
          </a:bodyPr>
          <a:lstStyle/>
          <a:p>
            <a:pPr algn="ctr"/>
            <a:r>
              <a:rPr kumimoji="1" lang="zh-CN" altLang="en-US" sz="1800" b="1" dirty="0">
                <a:solidFill>
                  <a:schemeClr val="bg1"/>
                </a:solidFill>
                <a:latin typeface="+mn-ea"/>
              </a:rPr>
              <a:t>耐药发生率</a:t>
            </a:r>
            <a:r>
              <a:rPr kumimoji="1" lang="zh-CN" altLang="en-US" sz="2000" b="1" dirty="0">
                <a:solidFill>
                  <a:srgbClr val="FFFF00"/>
                </a:solidFill>
                <a:latin typeface="+mn-ea"/>
              </a:rPr>
              <a:t>低</a:t>
            </a:r>
            <a:endParaRPr kumimoji="1" lang="zh-CN" altLang="en-US" sz="1800" b="1" dirty="0">
              <a:solidFill>
                <a:srgbClr val="FFFF00"/>
              </a:solidFill>
              <a:latin typeface="+mn-ea"/>
            </a:endParaRPr>
          </a:p>
        </p:txBody>
      </p:sp>
      <p:pic>
        <p:nvPicPr>
          <p:cNvPr id="103" name="图片 102">
            <a:extLst>
              <a:ext uri="{FF2B5EF4-FFF2-40B4-BE49-F238E27FC236}">
                <a16:creationId xmlns:a16="http://schemas.microsoft.com/office/drawing/2014/main" id="{456912AE-9C03-70AD-D3D2-3EDB2057E5B5}"/>
              </a:ext>
            </a:extLst>
          </p:cNvPr>
          <p:cNvPicPr>
            <a:picLocks noChangeAspect="1"/>
          </p:cNvPicPr>
          <p:nvPr/>
        </p:nvPicPr>
        <p:blipFill>
          <a:blip r:embed="rId5"/>
          <a:stretch>
            <a:fillRect/>
          </a:stretch>
        </p:blipFill>
        <p:spPr>
          <a:xfrm>
            <a:off x="9610301" y="1897796"/>
            <a:ext cx="900000" cy="893182"/>
          </a:xfrm>
          <a:prstGeom prst="rect">
            <a:avLst/>
          </a:prstGeom>
        </p:spPr>
      </p:pic>
      <p:grpSp>
        <p:nvGrpSpPr>
          <p:cNvPr id="104" name="组合 3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60C651A-2930-725D-8D23-D99E50660592}"/>
              </a:ext>
            </a:extLst>
          </p:cNvPr>
          <p:cNvGrpSpPr>
            <a:grpSpLocks noChangeAspect="1"/>
          </p:cNvGrpSpPr>
          <p:nvPr/>
        </p:nvGrpSpPr>
        <p:grpSpPr>
          <a:xfrm>
            <a:off x="9757055" y="1816239"/>
            <a:ext cx="611605" cy="953443"/>
            <a:chOff x="4465296" y="1156192"/>
            <a:chExt cx="3261407" cy="5084271"/>
          </a:xfrm>
        </p:grpSpPr>
        <p:sp>
          <p:nvSpPr>
            <p:cNvPr id="105" name="îṧ1ïďé">
              <a:extLst>
                <a:ext uri="{FF2B5EF4-FFF2-40B4-BE49-F238E27FC236}">
                  <a16:creationId xmlns:a16="http://schemas.microsoft.com/office/drawing/2014/main" id="{420CD8A3-EDB6-75F3-FC71-1AA89794BDFB}"/>
                </a:ext>
              </a:extLst>
            </p:cNvPr>
            <p:cNvSpPr/>
            <p:nvPr/>
          </p:nvSpPr>
          <p:spPr bwMode="auto">
            <a:xfrm>
              <a:off x="4465296" y="4321517"/>
              <a:ext cx="357634" cy="392330"/>
            </a:xfrm>
            <a:custGeom>
              <a:avLst/>
              <a:gdLst>
                <a:gd name="T0" fmla="*/ 74 w 93"/>
                <a:gd name="T1" fmla="*/ 9 h 102"/>
                <a:gd name="T2" fmla="*/ 72 w 93"/>
                <a:gd name="T3" fmla="*/ 0 h 102"/>
                <a:gd name="T4" fmla="*/ 48 w 93"/>
                <a:gd name="T5" fmla="*/ 11 h 102"/>
                <a:gd name="T6" fmla="*/ 26 w 93"/>
                <a:gd name="T7" fmla="*/ 18 h 102"/>
                <a:gd name="T8" fmla="*/ 10 w 93"/>
                <a:gd name="T9" fmla="*/ 19 h 102"/>
                <a:gd name="T10" fmla="*/ 1 w 93"/>
                <a:gd name="T11" fmla="*/ 32 h 102"/>
                <a:gd name="T12" fmla="*/ 14 w 93"/>
                <a:gd name="T13" fmla="*/ 42 h 102"/>
                <a:gd name="T14" fmla="*/ 5 w 93"/>
                <a:gd name="T15" fmla="*/ 59 h 102"/>
                <a:gd name="T16" fmla="*/ 23 w 93"/>
                <a:gd name="T17" fmla="*/ 66 h 102"/>
                <a:gd name="T18" fmla="*/ 24 w 93"/>
                <a:gd name="T19" fmla="*/ 87 h 102"/>
                <a:gd name="T20" fmla="*/ 47 w 93"/>
                <a:gd name="T21" fmla="*/ 85 h 102"/>
                <a:gd name="T22" fmla="*/ 67 w 93"/>
                <a:gd name="T23" fmla="*/ 98 h 102"/>
                <a:gd name="T24" fmla="*/ 82 w 93"/>
                <a:gd name="T25" fmla="*/ 74 h 102"/>
                <a:gd name="T26" fmla="*/ 93 w 93"/>
                <a:gd name="T27" fmla="*/ 62 h 102"/>
                <a:gd name="T28" fmla="*/ 74 w 93"/>
                <a:gd name="T29"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2">
                  <a:moveTo>
                    <a:pt x="74" y="9"/>
                  </a:moveTo>
                  <a:cubicBezTo>
                    <a:pt x="73" y="6"/>
                    <a:pt x="72" y="3"/>
                    <a:pt x="72" y="0"/>
                  </a:cubicBezTo>
                  <a:cubicBezTo>
                    <a:pt x="63" y="3"/>
                    <a:pt x="56" y="6"/>
                    <a:pt x="48" y="11"/>
                  </a:cubicBezTo>
                  <a:cubicBezTo>
                    <a:pt x="40" y="16"/>
                    <a:pt x="34" y="18"/>
                    <a:pt x="26" y="18"/>
                  </a:cubicBezTo>
                  <a:cubicBezTo>
                    <a:pt x="20" y="18"/>
                    <a:pt x="15" y="17"/>
                    <a:pt x="10" y="19"/>
                  </a:cubicBezTo>
                  <a:cubicBezTo>
                    <a:pt x="5" y="21"/>
                    <a:pt x="0" y="26"/>
                    <a:pt x="1" y="32"/>
                  </a:cubicBezTo>
                  <a:cubicBezTo>
                    <a:pt x="3" y="37"/>
                    <a:pt x="9" y="40"/>
                    <a:pt x="14" y="42"/>
                  </a:cubicBezTo>
                  <a:cubicBezTo>
                    <a:pt x="8" y="46"/>
                    <a:pt x="3" y="52"/>
                    <a:pt x="5" y="59"/>
                  </a:cubicBezTo>
                  <a:cubicBezTo>
                    <a:pt x="8" y="65"/>
                    <a:pt x="16" y="67"/>
                    <a:pt x="23" y="66"/>
                  </a:cubicBezTo>
                  <a:cubicBezTo>
                    <a:pt x="20" y="73"/>
                    <a:pt x="17" y="81"/>
                    <a:pt x="24" y="87"/>
                  </a:cubicBezTo>
                  <a:cubicBezTo>
                    <a:pt x="31" y="93"/>
                    <a:pt x="40" y="90"/>
                    <a:pt x="47" y="85"/>
                  </a:cubicBezTo>
                  <a:cubicBezTo>
                    <a:pt x="50" y="94"/>
                    <a:pt x="57" y="102"/>
                    <a:pt x="67" y="98"/>
                  </a:cubicBezTo>
                  <a:cubicBezTo>
                    <a:pt x="76" y="93"/>
                    <a:pt x="82" y="84"/>
                    <a:pt x="82" y="74"/>
                  </a:cubicBezTo>
                  <a:cubicBezTo>
                    <a:pt x="87" y="71"/>
                    <a:pt x="90" y="67"/>
                    <a:pt x="93" y="62"/>
                  </a:cubicBezTo>
                  <a:cubicBezTo>
                    <a:pt x="88" y="44"/>
                    <a:pt x="82" y="26"/>
                    <a:pt x="74" y="9"/>
                  </a:cubicBezTo>
                </a:path>
              </a:pathLst>
            </a:custGeom>
            <a:solidFill>
              <a:srgbClr val="FFD4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îšḻiḓè">
              <a:extLst>
                <a:ext uri="{FF2B5EF4-FFF2-40B4-BE49-F238E27FC236}">
                  <a16:creationId xmlns:a16="http://schemas.microsoft.com/office/drawing/2014/main" id="{41800FA1-E21B-1D6F-9130-67C01A67B235}"/>
                </a:ext>
              </a:extLst>
            </p:cNvPr>
            <p:cNvSpPr/>
            <p:nvPr/>
          </p:nvSpPr>
          <p:spPr bwMode="auto">
            <a:xfrm>
              <a:off x="7377075" y="4113342"/>
              <a:ext cx="349628" cy="389661"/>
            </a:xfrm>
            <a:custGeom>
              <a:avLst/>
              <a:gdLst>
                <a:gd name="T0" fmla="*/ 16 w 91"/>
                <a:gd name="T1" fmla="*/ 10 h 101"/>
                <a:gd name="T2" fmla="*/ 18 w 91"/>
                <a:gd name="T3" fmla="*/ 0 h 101"/>
                <a:gd name="T4" fmla="*/ 42 w 91"/>
                <a:gd name="T5" fmla="*/ 10 h 101"/>
                <a:gd name="T6" fmla="*/ 65 w 91"/>
                <a:gd name="T7" fmla="*/ 16 h 101"/>
                <a:gd name="T8" fmla="*/ 81 w 91"/>
                <a:gd name="T9" fmla="*/ 17 h 101"/>
                <a:gd name="T10" fmla="*/ 90 w 91"/>
                <a:gd name="T11" fmla="*/ 29 h 101"/>
                <a:gd name="T12" fmla="*/ 77 w 91"/>
                <a:gd name="T13" fmla="*/ 40 h 101"/>
                <a:gd name="T14" fmla="*/ 87 w 91"/>
                <a:gd name="T15" fmla="*/ 56 h 101"/>
                <a:gd name="T16" fmla="*/ 69 w 91"/>
                <a:gd name="T17" fmla="*/ 64 h 101"/>
                <a:gd name="T18" fmla="*/ 69 w 91"/>
                <a:gd name="T19" fmla="*/ 85 h 101"/>
                <a:gd name="T20" fmla="*/ 47 w 91"/>
                <a:gd name="T21" fmla="*/ 84 h 101"/>
                <a:gd name="T22" fmla="*/ 27 w 91"/>
                <a:gd name="T23" fmla="*/ 98 h 101"/>
                <a:gd name="T24" fmla="*/ 11 w 91"/>
                <a:gd name="T25" fmla="*/ 75 h 101"/>
                <a:gd name="T26" fmla="*/ 0 w 91"/>
                <a:gd name="T27" fmla="*/ 63 h 101"/>
                <a:gd name="T28" fmla="*/ 16 w 91"/>
                <a:gd name="T29"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01">
                  <a:moveTo>
                    <a:pt x="16" y="10"/>
                  </a:moveTo>
                  <a:cubicBezTo>
                    <a:pt x="17" y="7"/>
                    <a:pt x="18" y="3"/>
                    <a:pt x="18" y="0"/>
                  </a:cubicBezTo>
                  <a:cubicBezTo>
                    <a:pt x="27" y="3"/>
                    <a:pt x="34" y="6"/>
                    <a:pt x="42" y="10"/>
                  </a:cubicBezTo>
                  <a:cubicBezTo>
                    <a:pt x="50" y="15"/>
                    <a:pt x="56" y="17"/>
                    <a:pt x="65" y="16"/>
                  </a:cubicBezTo>
                  <a:cubicBezTo>
                    <a:pt x="70" y="16"/>
                    <a:pt x="75" y="15"/>
                    <a:pt x="81" y="17"/>
                  </a:cubicBezTo>
                  <a:cubicBezTo>
                    <a:pt x="86" y="19"/>
                    <a:pt x="91" y="23"/>
                    <a:pt x="90" y="29"/>
                  </a:cubicBezTo>
                  <a:cubicBezTo>
                    <a:pt x="89" y="34"/>
                    <a:pt x="83" y="37"/>
                    <a:pt x="77" y="40"/>
                  </a:cubicBezTo>
                  <a:cubicBezTo>
                    <a:pt x="84" y="44"/>
                    <a:pt x="89" y="50"/>
                    <a:pt x="87" y="56"/>
                  </a:cubicBezTo>
                  <a:cubicBezTo>
                    <a:pt x="85" y="63"/>
                    <a:pt x="76" y="65"/>
                    <a:pt x="69" y="64"/>
                  </a:cubicBezTo>
                  <a:cubicBezTo>
                    <a:pt x="73" y="71"/>
                    <a:pt x="76" y="79"/>
                    <a:pt x="69" y="85"/>
                  </a:cubicBezTo>
                  <a:cubicBezTo>
                    <a:pt x="62" y="92"/>
                    <a:pt x="54" y="89"/>
                    <a:pt x="47" y="84"/>
                  </a:cubicBezTo>
                  <a:cubicBezTo>
                    <a:pt x="44" y="93"/>
                    <a:pt x="37" y="101"/>
                    <a:pt x="27" y="98"/>
                  </a:cubicBezTo>
                  <a:cubicBezTo>
                    <a:pt x="18" y="94"/>
                    <a:pt x="12" y="85"/>
                    <a:pt x="11" y="75"/>
                  </a:cubicBezTo>
                  <a:cubicBezTo>
                    <a:pt x="6" y="72"/>
                    <a:pt x="2" y="68"/>
                    <a:pt x="0" y="63"/>
                  </a:cubicBezTo>
                  <a:cubicBezTo>
                    <a:pt x="4" y="45"/>
                    <a:pt x="9" y="27"/>
                    <a:pt x="16" y="10"/>
                  </a:cubicBezTo>
                </a:path>
              </a:pathLst>
            </a:custGeom>
            <a:solidFill>
              <a:srgbClr val="FFD4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îšľîďe">
              <a:extLst>
                <a:ext uri="{FF2B5EF4-FFF2-40B4-BE49-F238E27FC236}">
                  <a16:creationId xmlns:a16="http://schemas.microsoft.com/office/drawing/2014/main" id="{00EE0855-4B79-CBCF-7D4A-3C757348D673}"/>
                </a:ext>
              </a:extLst>
            </p:cNvPr>
            <p:cNvSpPr/>
            <p:nvPr/>
          </p:nvSpPr>
          <p:spPr bwMode="auto">
            <a:xfrm>
              <a:off x="4758876" y="4575064"/>
              <a:ext cx="2670" cy="5338"/>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0"/>
                    <a:pt x="0" y="0"/>
                  </a:cubicBezTo>
                  <a:lnTo>
                    <a:pt x="1" y="0"/>
                  </a:lnTo>
                  <a:close/>
                </a:path>
              </a:pathLst>
            </a:custGeom>
            <a:solidFill>
              <a:srgbClr val="FFD4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îṩḻídè">
              <a:extLst>
                <a:ext uri="{FF2B5EF4-FFF2-40B4-BE49-F238E27FC236}">
                  <a16:creationId xmlns:a16="http://schemas.microsoft.com/office/drawing/2014/main" id="{04EBF7E7-5E3A-0E65-B4A0-DD6227B666F1}"/>
                </a:ext>
              </a:extLst>
            </p:cNvPr>
            <p:cNvSpPr/>
            <p:nvPr/>
          </p:nvSpPr>
          <p:spPr bwMode="auto">
            <a:xfrm>
              <a:off x="4670803" y="3574223"/>
              <a:ext cx="2837050" cy="2666240"/>
            </a:xfrm>
            <a:custGeom>
              <a:avLst/>
              <a:gdLst>
                <a:gd name="T0" fmla="*/ 736 w 736"/>
                <a:gd name="T1" fmla="*/ 144 h 692"/>
                <a:gd name="T2" fmla="*/ 535 w 736"/>
                <a:gd name="T3" fmla="*/ 0 h 692"/>
                <a:gd name="T4" fmla="*/ 372 w 736"/>
                <a:gd name="T5" fmla="*/ 23 h 692"/>
                <a:gd name="T6" fmla="*/ 208 w 736"/>
                <a:gd name="T7" fmla="*/ 0 h 692"/>
                <a:gd name="T8" fmla="*/ 0 w 736"/>
                <a:gd name="T9" fmla="*/ 203 h 692"/>
                <a:gd name="T10" fmla="*/ 35 w 736"/>
                <a:gd name="T11" fmla="*/ 263 h 692"/>
                <a:gd name="T12" fmla="*/ 173 w 736"/>
                <a:gd name="T13" fmla="*/ 187 h 692"/>
                <a:gd name="T14" fmla="*/ 224 w 736"/>
                <a:gd name="T15" fmla="*/ 557 h 692"/>
                <a:gd name="T16" fmla="*/ 239 w 736"/>
                <a:gd name="T17" fmla="*/ 609 h 692"/>
                <a:gd name="T18" fmla="*/ 207 w 736"/>
                <a:gd name="T19" fmla="*/ 666 h 692"/>
                <a:gd name="T20" fmla="*/ 324 w 736"/>
                <a:gd name="T21" fmla="*/ 670 h 692"/>
                <a:gd name="T22" fmla="*/ 352 w 736"/>
                <a:gd name="T23" fmla="*/ 506 h 692"/>
                <a:gd name="T24" fmla="*/ 372 w 736"/>
                <a:gd name="T25" fmla="*/ 448 h 692"/>
                <a:gd name="T26" fmla="*/ 391 w 736"/>
                <a:gd name="T27" fmla="*/ 506 h 692"/>
                <a:gd name="T28" fmla="*/ 419 w 736"/>
                <a:gd name="T29" fmla="*/ 670 h 692"/>
                <a:gd name="T30" fmla="*/ 536 w 736"/>
                <a:gd name="T31" fmla="*/ 666 h 692"/>
                <a:gd name="T32" fmla="*/ 504 w 736"/>
                <a:gd name="T33" fmla="*/ 609 h 692"/>
                <a:gd name="T34" fmla="*/ 519 w 736"/>
                <a:gd name="T35" fmla="*/ 557 h 692"/>
                <a:gd name="T36" fmla="*/ 571 w 736"/>
                <a:gd name="T37" fmla="*/ 187 h 692"/>
                <a:gd name="T38" fmla="*/ 709 w 736"/>
                <a:gd name="T39" fmla="*/ 215 h 692"/>
                <a:gd name="T40" fmla="*/ 736 w 736"/>
                <a:gd name="T41" fmla="*/ 14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6" h="692">
                  <a:moveTo>
                    <a:pt x="736" y="144"/>
                  </a:moveTo>
                  <a:cubicBezTo>
                    <a:pt x="676" y="45"/>
                    <a:pt x="535" y="0"/>
                    <a:pt x="535" y="0"/>
                  </a:cubicBezTo>
                  <a:cubicBezTo>
                    <a:pt x="372" y="23"/>
                    <a:pt x="372" y="23"/>
                    <a:pt x="372" y="23"/>
                  </a:cubicBezTo>
                  <a:cubicBezTo>
                    <a:pt x="208" y="0"/>
                    <a:pt x="208" y="0"/>
                    <a:pt x="208" y="0"/>
                  </a:cubicBezTo>
                  <a:cubicBezTo>
                    <a:pt x="208" y="0"/>
                    <a:pt x="76" y="47"/>
                    <a:pt x="0" y="203"/>
                  </a:cubicBezTo>
                  <a:cubicBezTo>
                    <a:pt x="0" y="203"/>
                    <a:pt x="42" y="233"/>
                    <a:pt x="35" y="263"/>
                  </a:cubicBezTo>
                  <a:cubicBezTo>
                    <a:pt x="35" y="263"/>
                    <a:pt x="135" y="235"/>
                    <a:pt x="173" y="187"/>
                  </a:cubicBezTo>
                  <a:cubicBezTo>
                    <a:pt x="173" y="187"/>
                    <a:pt x="98" y="331"/>
                    <a:pt x="224" y="557"/>
                  </a:cubicBezTo>
                  <a:cubicBezTo>
                    <a:pt x="224" y="557"/>
                    <a:pt x="248" y="590"/>
                    <a:pt x="239" y="609"/>
                  </a:cubicBezTo>
                  <a:cubicBezTo>
                    <a:pt x="229" y="628"/>
                    <a:pt x="199" y="640"/>
                    <a:pt x="207" y="666"/>
                  </a:cubicBezTo>
                  <a:cubicBezTo>
                    <a:pt x="216" y="692"/>
                    <a:pt x="299" y="683"/>
                    <a:pt x="324" y="670"/>
                  </a:cubicBezTo>
                  <a:cubicBezTo>
                    <a:pt x="350" y="657"/>
                    <a:pt x="376" y="596"/>
                    <a:pt x="352" y="506"/>
                  </a:cubicBezTo>
                  <a:cubicBezTo>
                    <a:pt x="341" y="459"/>
                    <a:pt x="360" y="448"/>
                    <a:pt x="372" y="448"/>
                  </a:cubicBezTo>
                  <a:cubicBezTo>
                    <a:pt x="383" y="448"/>
                    <a:pt x="403" y="459"/>
                    <a:pt x="391" y="506"/>
                  </a:cubicBezTo>
                  <a:cubicBezTo>
                    <a:pt x="368" y="596"/>
                    <a:pt x="393" y="657"/>
                    <a:pt x="419" y="670"/>
                  </a:cubicBezTo>
                  <a:cubicBezTo>
                    <a:pt x="445" y="683"/>
                    <a:pt x="528" y="692"/>
                    <a:pt x="536" y="666"/>
                  </a:cubicBezTo>
                  <a:cubicBezTo>
                    <a:pt x="545" y="640"/>
                    <a:pt x="514" y="628"/>
                    <a:pt x="504" y="609"/>
                  </a:cubicBezTo>
                  <a:cubicBezTo>
                    <a:pt x="495" y="590"/>
                    <a:pt x="519" y="557"/>
                    <a:pt x="519" y="557"/>
                  </a:cubicBezTo>
                  <a:cubicBezTo>
                    <a:pt x="645" y="331"/>
                    <a:pt x="571" y="187"/>
                    <a:pt x="571" y="187"/>
                  </a:cubicBezTo>
                  <a:cubicBezTo>
                    <a:pt x="608" y="194"/>
                    <a:pt x="709" y="215"/>
                    <a:pt x="709" y="215"/>
                  </a:cubicBezTo>
                  <a:cubicBezTo>
                    <a:pt x="702" y="184"/>
                    <a:pt x="736" y="144"/>
                    <a:pt x="736" y="144"/>
                  </a:cubicBezTo>
                </a:path>
              </a:pathLst>
            </a:custGeom>
            <a:solidFill>
              <a:srgbClr val="028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íŝḷïďê">
              <a:extLst>
                <a:ext uri="{FF2B5EF4-FFF2-40B4-BE49-F238E27FC236}">
                  <a16:creationId xmlns:a16="http://schemas.microsoft.com/office/drawing/2014/main" id="{423D3054-35ED-E0C9-AC13-2F24C81D1A39}"/>
                </a:ext>
              </a:extLst>
            </p:cNvPr>
            <p:cNvSpPr/>
            <p:nvPr/>
          </p:nvSpPr>
          <p:spPr bwMode="auto">
            <a:xfrm>
              <a:off x="4670803" y="4356214"/>
              <a:ext cx="37365" cy="32027"/>
            </a:xfrm>
            <a:custGeom>
              <a:avLst/>
              <a:gdLst>
                <a:gd name="T0" fmla="*/ 0 w 10"/>
                <a:gd name="T1" fmla="*/ 0 h 8"/>
                <a:gd name="T2" fmla="*/ 10 w 10"/>
                <a:gd name="T3" fmla="*/ 8 h 8"/>
                <a:gd name="T4" fmla="*/ 10 w 10"/>
                <a:gd name="T5" fmla="*/ 8 h 8"/>
                <a:gd name="T6" fmla="*/ 0 w 10"/>
                <a:gd name="T7" fmla="*/ 0 h 8"/>
                <a:gd name="T8" fmla="*/ 0 w 10"/>
                <a:gd name="T9" fmla="*/ 0 h 8"/>
                <a:gd name="T10" fmla="*/ 0 w 10"/>
                <a:gd name="T11" fmla="*/ 0 h 8"/>
                <a:gd name="T12" fmla="*/ 0 w 10"/>
                <a:gd name="T13" fmla="*/ 0 h 8"/>
                <a:gd name="T14" fmla="*/ 0 w 10"/>
                <a:gd name="T15" fmla="*/ 0 h 8"/>
                <a:gd name="T16" fmla="*/ 0 w 10"/>
                <a:gd name="T17" fmla="*/ 0 h 8"/>
                <a:gd name="T18" fmla="*/ 0 w 1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0" y="0"/>
                  </a:moveTo>
                  <a:cubicBezTo>
                    <a:pt x="0" y="0"/>
                    <a:pt x="4" y="3"/>
                    <a:pt x="10" y="8"/>
                  </a:cubicBezTo>
                  <a:cubicBezTo>
                    <a:pt x="10" y="8"/>
                    <a:pt x="10" y="8"/>
                    <a:pt x="10" y="8"/>
                  </a:cubicBezTo>
                  <a:cubicBezTo>
                    <a:pt x="4" y="3"/>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D7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ísḻïďè">
              <a:extLst>
                <a:ext uri="{FF2B5EF4-FFF2-40B4-BE49-F238E27FC236}">
                  <a16:creationId xmlns:a16="http://schemas.microsoft.com/office/drawing/2014/main" id="{F1A90171-0D5C-7346-8605-1A990D180EB9}"/>
                </a:ext>
              </a:extLst>
            </p:cNvPr>
            <p:cNvSpPr/>
            <p:nvPr/>
          </p:nvSpPr>
          <p:spPr bwMode="auto">
            <a:xfrm>
              <a:off x="4670803" y="3582230"/>
              <a:ext cx="824693" cy="806010"/>
            </a:xfrm>
            <a:custGeom>
              <a:avLst/>
              <a:gdLst>
                <a:gd name="T0" fmla="*/ 202 w 214"/>
                <a:gd name="T1" fmla="*/ 0 h 209"/>
                <a:gd name="T2" fmla="*/ 0 w 214"/>
                <a:gd name="T3" fmla="*/ 201 h 209"/>
                <a:gd name="T4" fmla="*/ 0 w 214"/>
                <a:gd name="T5" fmla="*/ 201 h 209"/>
                <a:gd name="T6" fmla="*/ 0 w 214"/>
                <a:gd name="T7" fmla="*/ 201 h 209"/>
                <a:gd name="T8" fmla="*/ 0 w 214"/>
                <a:gd name="T9" fmla="*/ 201 h 209"/>
                <a:gd name="T10" fmla="*/ 0 w 214"/>
                <a:gd name="T11" fmla="*/ 201 h 209"/>
                <a:gd name="T12" fmla="*/ 0 w 214"/>
                <a:gd name="T13" fmla="*/ 201 h 209"/>
                <a:gd name="T14" fmla="*/ 10 w 214"/>
                <a:gd name="T15" fmla="*/ 209 h 209"/>
                <a:gd name="T16" fmla="*/ 11 w 214"/>
                <a:gd name="T17" fmla="*/ 207 h 209"/>
                <a:gd name="T18" fmla="*/ 111 w 214"/>
                <a:gd name="T19" fmla="*/ 100 h 209"/>
                <a:gd name="T20" fmla="*/ 214 w 214"/>
                <a:gd name="T21" fmla="*/ 8 h 209"/>
                <a:gd name="T22" fmla="*/ 202 w 214"/>
                <a:gd name="T2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09">
                  <a:moveTo>
                    <a:pt x="202" y="0"/>
                  </a:moveTo>
                  <a:cubicBezTo>
                    <a:pt x="176" y="11"/>
                    <a:pt x="67" y="64"/>
                    <a:pt x="0" y="201"/>
                  </a:cubicBezTo>
                  <a:cubicBezTo>
                    <a:pt x="0" y="201"/>
                    <a:pt x="0" y="201"/>
                    <a:pt x="0" y="201"/>
                  </a:cubicBezTo>
                  <a:cubicBezTo>
                    <a:pt x="0" y="201"/>
                    <a:pt x="0" y="201"/>
                    <a:pt x="0" y="201"/>
                  </a:cubicBezTo>
                  <a:cubicBezTo>
                    <a:pt x="0" y="201"/>
                    <a:pt x="0" y="201"/>
                    <a:pt x="0" y="201"/>
                  </a:cubicBezTo>
                  <a:cubicBezTo>
                    <a:pt x="0" y="201"/>
                    <a:pt x="0" y="201"/>
                    <a:pt x="0" y="201"/>
                  </a:cubicBezTo>
                  <a:cubicBezTo>
                    <a:pt x="0" y="201"/>
                    <a:pt x="0" y="201"/>
                    <a:pt x="0" y="201"/>
                  </a:cubicBezTo>
                  <a:cubicBezTo>
                    <a:pt x="0" y="201"/>
                    <a:pt x="4" y="204"/>
                    <a:pt x="10" y="209"/>
                  </a:cubicBezTo>
                  <a:cubicBezTo>
                    <a:pt x="10" y="208"/>
                    <a:pt x="10" y="207"/>
                    <a:pt x="11" y="207"/>
                  </a:cubicBezTo>
                  <a:cubicBezTo>
                    <a:pt x="35" y="165"/>
                    <a:pt x="76" y="133"/>
                    <a:pt x="111" y="100"/>
                  </a:cubicBezTo>
                  <a:cubicBezTo>
                    <a:pt x="144" y="68"/>
                    <a:pt x="178" y="37"/>
                    <a:pt x="214" y="8"/>
                  </a:cubicBezTo>
                  <a:cubicBezTo>
                    <a:pt x="210" y="6"/>
                    <a:pt x="206" y="3"/>
                    <a:pt x="202"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îṡḷiḑè">
              <a:extLst>
                <a:ext uri="{FF2B5EF4-FFF2-40B4-BE49-F238E27FC236}">
                  <a16:creationId xmlns:a16="http://schemas.microsoft.com/office/drawing/2014/main" id="{A835DC56-E339-80D3-9287-5CD7965F7CB4}"/>
                </a:ext>
              </a:extLst>
            </p:cNvPr>
            <p:cNvSpPr/>
            <p:nvPr/>
          </p:nvSpPr>
          <p:spPr bwMode="auto">
            <a:xfrm>
              <a:off x="6282823" y="6149720"/>
              <a:ext cx="2670" cy="5338"/>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1 w 1"/>
                <a:gd name="T13" fmla="*/ 1 h 1"/>
                <a:gd name="T14" fmla="*/ 1 w 1"/>
                <a:gd name="T15" fmla="*/ 1 h 1"/>
                <a:gd name="T16" fmla="*/ 1 w 1"/>
                <a:gd name="T17" fmla="*/ 1 h 1"/>
                <a:gd name="T18" fmla="*/ 1 w 1"/>
                <a:gd name="T19" fmla="*/ 1 h 1"/>
                <a:gd name="T20" fmla="*/ 1 w 1"/>
                <a:gd name="T21" fmla="*/ 1 h 1"/>
                <a:gd name="T22" fmla="*/ 1 w 1"/>
                <a:gd name="T23" fmla="*/ 1 h 1"/>
                <a:gd name="T24" fmla="*/ 1 w 1"/>
                <a:gd name="T25" fmla="*/ 1 h 1"/>
                <a:gd name="T26" fmla="*/ 1 w 1"/>
                <a:gd name="T27" fmla="*/ 1 h 1"/>
                <a:gd name="T28" fmla="*/ 1 w 1"/>
                <a:gd name="T29" fmla="*/ 1 h 1"/>
                <a:gd name="T30" fmla="*/ 0 w 1"/>
                <a:gd name="T31" fmla="*/ 1 h 1"/>
                <a:gd name="T32" fmla="*/ 1 w 1"/>
                <a:gd name="T33" fmla="*/ 1 h 1"/>
                <a:gd name="T34" fmla="*/ 0 w 1"/>
                <a:gd name="T35" fmla="*/ 1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w 1"/>
                <a:gd name="T67" fmla="*/ 0 h 1"/>
                <a:gd name="T68" fmla="*/ 0 w 1"/>
                <a:gd name="T69" fmla="*/ 0 h 1"/>
                <a:gd name="T70" fmla="*/ 0 w 1"/>
                <a:gd name="T71" fmla="*/ 0 h 1"/>
                <a:gd name="T72" fmla="*/ 0 w 1"/>
                <a:gd name="T73" fmla="*/ 0 h 1"/>
                <a:gd name="T74" fmla="*/ 0 w 1"/>
                <a:gd name="T75" fmla="*/ 0 h 1"/>
                <a:gd name="T76" fmla="*/ 0 w 1"/>
                <a:gd name="T77" fmla="*/ 0 h 1"/>
                <a:gd name="T78" fmla="*/ 0 w 1"/>
                <a:gd name="T79" fmla="*/ 0 h 1"/>
                <a:gd name="T80" fmla="*/ 0 w 1"/>
                <a:gd name="T81" fmla="*/ 0 h 1"/>
                <a:gd name="T82" fmla="*/ 0 w 1"/>
                <a:gd name="T83" fmla="*/ 0 h 1"/>
                <a:gd name="T84" fmla="*/ 0 w 1"/>
                <a:gd name="T85" fmla="*/ 0 h 1"/>
                <a:gd name="T86" fmla="*/ 0 w 1"/>
                <a:gd name="T87" fmla="*/ 0 h 1"/>
                <a:gd name="T88" fmla="*/ 0 w 1"/>
                <a:gd name="T89" fmla="*/ 0 h 1"/>
                <a:gd name="T90" fmla="*/ 0 w 1"/>
                <a:gd name="T91" fmla="*/ 0 h 1"/>
                <a:gd name="T92" fmla="*/ 0 w 1"/>
                <a:gd name="T93" fmla="*/ 0 h 1"/>
                <a:gd name="T94" fmla="*/ 0 w 1"/>
                <a:gd name="T95" fmla="*/ 0 h 1"/>
                <a:gd name="T96" fmla="*/ 0 w 1"/>
                <a:gd name="T97" fmla="*/ 0 h 1"/>
                <a:gd name="T98" fmla="*/ 0 w 1"/>
                <a:gd name="T99" fmla="*/ 0 h 1"/>
                <a:gd name="T100" fmla="*/ 0 w 1"/>
                <a:gd name="T101" fmla="*/ 0 h 1"/>
                <a:gd name="T102" fmla="*/ 0 w 1"/>
                <a:gd name="T103" fmla="*/ 0 h 1"/>
                <a:gd name="T104" fmla="*/ 0 w 1"/>
                <a:gd name="T105" fmla="*/ 0 h 1"/>
                <a:gd name="T106" fmla="*/ 0 w 1"/>
                <a:gd name="T10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 h="1">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1"/>
                  </a:moveTo>
                  <a:cubicBezTo>
                    <a:pt x="0" y="1"/>
                    <a:pt x="0" y="1"/>
                    <a:pt x="1"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EF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íŝḷiḍé">
              <a:extLst>
                <a:ext uri="{FF2B5EF4-FFF2-40B4-BE49-F238E27FC236}">
                  <a16:creationId xmlns:a16="http://schemas.microsoft.com/office/drawing/2014/main" id="{E9101E5B-BFDA-33C5-15CB-971FDB873B87}"/>
                </a:ext>
              </a:extLst>
            </p:cNvPr>
            <p:cNvSpPr/>
            <p:nvPr/>
          </p:nvSpPr>
          <p:spPr bwMode="auto">
            <a:xfrm>
              <a:off x="6104005" y="5610601"/>
              <a:ext cx="632532" cy="589830"/>
            </a:xfrm>
            <a:custGeom>
              <a:avLst/>
              <a:gdLst>
                <a:gd name="T0" fmla="*/ 14 w 164"/>
                <a:gd name="T1" fmla="*/ 0 h 153"/>
                <a:gd name="T2" fmla="*/ 46 w 164"/>
                <a:gd name="T3" fmla="*/ 140 h 153"/>
                <a:gd name="T4" fmla="*/ 46 w 164"/>
                <a:gd name="T5" fmla="*/ 140 h 153"/>
                <a:gd name="T6" fmla="*/ 46 w 164"/>
                <a:gd name="T7" fmla="*/ 140 h 153"/>
                <a:gd name="T8" fmla="*/ 46 w 164"/>
                <a:gd name="T9" fmla="*/ 140 h 153"/>
                <a:gd name="T10" fmla="*/ 46 w 164"/>
                <a:gd name="T11" fmla="*/ 140 h 153"/>
                <a:gd name="T12" fmla="*/ 46 w 164"/>
                <a:gd name="T13" fmla="*/ 140 h 153"/>
                <a:gd name="T14" fmla="*/ 46 w 164"/>
                <a:gd name="T15" fmla="*/ 140 h 153"/>
                <a:gd name="T16" fmla="*/ 46 w 164"/>
                <a:gd name="T17" fmla="*/ 140 h 153"/>
                <a:gd name="T18" fmla="*/ 46 w 164"/>
                <a:gd name="T19" fmla="*/ 140 h 153"/>
                <a:gd name="T20" fmla="*/ 46 w 164"/>
                <a:gd name="T21" fmla="*/ 140 h 153"/>
                <a:gd name="T22" fmla="*/ 46 w 164"/>
                <a:gd name="T23" fmla="*/ 140 h 153"/>
                <a:gd name="T24" fmla="*/ 46 w 164"/>
                <a:gd name="T25" fmla="*/ 140 h 153"/>
                <a:gd name="T26" fmla="*/ 46 w 164"/>
                <a:gd name="T27" fmla="*/ 140 h 153"/>
                <a:gd name="T28" fmla="*/ 46 w 164"/>
                <a:gd name="T29" fmla="*/ 140 h 153"/>
                <a:gd name="T30" fmla="*/ 46 w 164"/>
                <a:gd name="T31" fmla="*/ 140 h 153"/>
                <a:gd name="T32" fmla="*/ 46 w 164"/>
                <a:gd name="T33" fmla="*/ 140 h 153"/>
                <a:gd name="T34" fmla="*/ 46 w 164"/>
                <a:gd name="T35" fmla="*/ 140 h 153"/>
                <a:gd name="T36" fmla="*/ 46 w 164"/>
                <a:gd name="T37" fmla="*/ 140 h 153"/>
                <a:gd name="T38" fmla="*/ 46 w 164"/>
                <a:gd name="T39" fmla="*/ 140 h 153"/>
                <a:gd name="T40" fmla="*/ 46 w 164"/>
                <a:gd name="T41" fmla="*/ 140 h 153"/>
                <a:gd name="T42" fmla="*/ 46 w 164"/>
                <a:gd name="T43" fmla="*/ 140 h 153"/>
                <a:gd name="T44" fmla="*/ 46 w 164"/>
                <a:gd name="T45" fmla="*/ 140 h 153"/>
                <a:gd name="T46" fmla="*/ 46 w 164"/>
                <a:gd name="T47" fmla="*/ 140 h 153"/>
                <a:gd name="T48" fmla="*/ 46 w 164"/>
                <a:gd name="T49" fmla="*/ 140 h 153"/>
                <a:gd name="T50" fmla="*/ 46 w 164"/>
                <a:gd name="T51" fmla="*/ 141 h 153"/>
                <a:gd name="T52" fmla="*/ 47 w 164"/>
                <a:gd name="T53" fmla="*/ 141 h 153"/>
                <a:gd name="T54" fmla="*/ 47 w 164"/>
                <a:gd name="T55" fmla="*/ 141 h 153"/>
                <a:gd name="T56" fmla="*/ 47 w 164"/>
                <a:gd name="T57" fmla="*/ 141 h 153"/>
                <a:gd name="T58" fmla="*/ 47 w 164"/>
                <a:gd name="T59" fmla="*/ 141 h 153"/>
                <a:gd name="T60" fmla="*/ 47 w 164"/>
                <a:gd name="T61" fmla="*/ 141 h 153"/>
                <a:gd name="T62" fmla="*/ 47 w 164"/>
                <a:gd name="T63" fmla="*/ 141 h 153"/>
                <a:gd name="T64" fmla="*/ 47 w 164"/>
                <a:gd name="T65" fmla="*/ 141 h 153"/>
                <a:gd name="T66" fmla="*/ 47 w 164"/>
                <a:gd name="T67" fmla="*/ 141 h 153"/>
                <a:gd name="T68" fmla="*/ 47 w 164"/>
                <a:gd name="T69" fmla="*/ 141 h 153"/>
                <a:gd name="T70" fmla="*/ 47 w 164"/>
                <a:gd name="T71" fmla="*/ 141 h 153"/>
                <a:gd name="T72" fmla="*/ 47 w 164"/>
                <a:gd name="T73" fmla="*/ 141 h 153"/>
                <a:gd name="T74" fmla="*/ 47 w 164"/>
                <a:gd name="T75" fmla="*/ 141 h 153"/>
                <a:gd name="T76" fmla="*/ 117 w 164"/>
                <a:gd name="T77" fmla="*/ 153 h 153"/>
                <a:gd name="T78" fmla="*/ 164 w 164"/>
                <a:gd name="T79" fmla="*/ 138 h 153"/>
                <a:gd name="T80" fmla="*/ 44 w 164"/>
                <a:gd name="T81" fmla="*/ 98 h 153"/>
                <a:gd name="T82" fmla="*/ 14 w 164"/>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153">
                  <a:moveTo>
                    <a:pt x="14" y="0"/>
                  </a:moveTo>
                  <a:cubicBezTo>
                    <a:pt x="0" y="76"/>
                    <a:pt x="22" y="127"/>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1"/>
                    <a:pt x="46" y="141"/>
                  </a:cubicBezTo>
                  <a:cubicBezTo>
                    <a:pt x="46" y="141"/>
                    <a:pt x="46"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61" y="148"/>
                    <a:pt x="91" y="153"/>
                    <a:pt x="117" y="153"/>
                  </a:cubicBezTo>
                  <a:cubicBezTo>
                    <a:pt x="139" y="153"/>
                    <a:pt x="159" y="149"/>
                    <a:pt x="164" y="138"/>
                  </a:cubicBezTo>
                  <a:cubicBezTo>
                    <a:pt x="119" y="137"/>
                    <a:pt x="74" y="139"/>
                    <a:pt x="44" y="98"/>
                  </a:cubicBezTo>
                  <a:cubicBezTo>
                    <a:pt x="23" y="69"/>
                    <a:pt x="19" y="34"/>
                    <a:pt x="14"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3" name="îṩlíḋè">
              <a:extLst>
                <a:ext uri="{FF2B5EF4-FFF2-40B4-BE49-F238E27FC236}">
                  <a16:creationId xmlns:a16="http://schemas.microsoft.com/office/drawing/2014/main" id="{754F4CFE-C6D2-7B83-8F96-F66651D42615}"/>
                </a:ext>
              </a:extLst>
            </p:cNvPr>
            <p:cNvSpPr/>
            <p:nvPr/>
          </p:nvSpPr>
          <p:spPr bwMode="auto">
            <a:xfrm>
              <a:off x="6699173" y="3582230"/>
              <a:ext cx="798004" cy="531114"/>
            </a:xfrm>
            <a:custGeom>
              <a:avLst/>
              <a:gdLst>
                <a:gd name="T0" fmla="*/ 15 w 207"/>
                <a:gd name="T1" fmla="*/ 0 h 138"/>
                <a:gd name="T2" fmla="*/ 0 w 207"/>
                <a:gd name="T3" fmla="*/ 10 h 138"/>
                <a:gd name="T4" fmla="*/ 207 w 207"/>
                <a:gd name="T5" fmla="*/ 138 h 138"/>
                <a:gd name="T6" fmla="*/ 15 w 207"/>
                <a:gd name="T7" fmla="*/ 0 h 138"/>
              </a:gdLst>
              <a:ahLst/>
              <a:cxnLst>
                <a:cxn ang="0">
                  <a:pos x="T0" y="T1"/>
                </a:cxn>
                <a:cxn ang="0">
                  <a:pos x="T2" y="T3"/>
                </a:cxn>
                <a:cxn ang="0">
                  <a:pos x="T4" y="T5"/>
                </a:cxn>
                <a:cxn ang="0">
                  <a:pos x="T6" y="T7"/>
                </a:cxn>
              </a:cxnLst>
              <a:rect l="0" t="0" r="r" b="b"/>
              <a:pathLst>
                <a:path w="207" h="138">
                  <a:moveTo>
                    <a:pt x="15" y="0"/>
                  </a:moveTo>
                  <a:cubicBezTo>
                    <a:pt x="10" y="4"/>
                    <a:pt x="5" y="7"/>
                    <a:pt x="0" y="10"/>
                  </a:cubicBezTo>
                  <a:cubicBezTo>
                    <a:pt x="56" y="68"/>
                    <a:pt x="131" y="117"/>
                    <a:pt x="207" y="138"/>
                  </a:cubicBezTo>
                  <a:cubicBezTo>
                    <a:pt x="154" y="54"/>
                    <a:pt x="42" y="10"/>
                    <a:pt x="15"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4" name="îsḷïḑe">
              <a:extLst>
                <a:ext uri="{FF2B5EF4-FFF2-40B4-BE49-F238E27FC236}">
                  <a16:creationId xmlns:a16="http://schemas.microsoft.com/office/drawing/2014/main" id="{897B7640-E04F-89B7-63A8-4C76B6D7FA6E}"/>
                </a:ext>
              </a:extLst>
            </p:cNvPr>
            <p:cNvSpPr/>
            <p:nvPr/>
          </p:nvSpPr>
          <p:spPr bwMode="auto">
            <a:xfrm>
              <a:off x="6872651" y="4294828"/>
              <a:ext cx="443039" cy="88075"/>
            </a:xfrm>
            <a:custGeom>
              <a:avLst/>
              <a:gdLst>
                <a:gd name="T0" fmla="*/ 97 w 115"/>
                <a:gd name="T1" fmla="*/ 20 h 23"/>
                <a:gd name="T2" fmla="*/ 115 w 115"/>
                <a:gd name="T3" fmla="*/ 23 h 23"/>
                <a:gd name="T4" fmla="*/ 115 w 115"/>
                <a:gd name="T5" fmla="*/ 23 h 23"/>
                <a:gd name="T6" fmla="*/ 97 w 115"/>
                <a:gd name="T7" fmla="*/ 20 h 23"/>
                <a:gd name="T8" fmla="*/ 0 w 115"/>
                <a:gd name="T9" fmla="*/ 1 h 23"/>
                <a:gd name="T10" fmla="*/ 0 w 115"/>
                <a:gd name="T11" fmla="*/ 1 h 23"/>
                <a:gd name="T12" fmla="*/ 0 w 115"/>
                <a:gd name="T13" fmla="*/ 1 h 23"/>
                <a:gd name="T14" fmla="*/ 0 w 115"/>
                <a:gd name="T15" fmla="*/ 1 h 23"/>
                <a:gd name="T16" fmla="*/ 0 w 115"/>
                <a:gd name="T17" fmla="*/ 1 h 23"/>
                <a:gd name="T18" fmla="*/ 0 w 115"/>
                <a:gd name="T19" fmla="*/ 1 h 23"/>
                <a:gd name="T20" fmla="*/ 0 w 115"/>
                <a:gd name="T21" fmla="*/ 0 h 23"/>
                <a:gd name="T22" fmla="*/ 0 w 115"/>
                <a:gd name="T23" fmla="*/ 0 h 23"/>
                <a:gd name="T24" fmla="*/ 0 w 115"/>
                <a:gd name="T25" fmla="*/ 0 h 23"/>
                <a:gd name="T26" fmla="*/ 0 w 115"/>
                <a:gd name="T27" fmla="*/ 0 h 23"/>
                <a:gd name="T28" fmla="*/ 0 w 115"/>
                <a:gd name="T29" fmla="*/ 0 h 23"/>
                <a:gd name="T30" fmla="*/ 0 w 115"/>
                <a:gd name="T31" fmla="*/ 0 h 23"/>
                <a:gd name="T32" fmla="*/ 0 w 115"/>
                <a:gd name="T33" fmla="*/ 0 h 23"/>
                <a:gd name="T34" fmla="*/ 0 w 115"/>
                <a:gd name="T35" fmla="*/ 0 h 23"/>
                <a:gd name="T36" fmla="*/ 0 w 115"/>
                <a:gd name="T37" fmla="*/ 0 h 23"/>
                <a:gd name="T38" fmla="*/ 0 w 115"/>
                <a:gd name="T39" fmla="*/ 0 h 23"/>
                <a:gd name="T40" fmla="*/ 0 w 115"/>
                <a:gd name="T41" fmla="*/ 0 h 23"/>
                <a:gd name="T42" fmla="*/ 0 w 115"/>
                <a:gd name="T43" fmla="*/ 0 h 23"/>
                <a:gd name="T44" fmla="*/ 0 w 115"/>
                <a:gd name="T45" fmla="*/ 0 h 23"/>
                <a:gd name="T46" fmla="*/ 0 w 115"/>
                <a:gd name="T47" fmla="*/ 0 h 23"/>
                <a:gd name="T48" fmla="*/ 0 w 115"/>
                <a:gd name="T49" fmla="*/ 0 h 23"/>
                <a:gd name="T50" fmla="*/ 0 w 115"/>
                <a:gd name="T51" fmla="*/ 0 h 23"/>
                <a:gd name="T52" fmla="*/ 0 w 115"/>
                <a:gd name="T53" fmla="*/ 0 h 23"/>
                <a:gd name="T54" fmla="*/ 0 w 115"/>
                <a:gd name="T55" fmla="*/ 0 h 23"/>
                <a:gd name="T56" fmla="*/ 0 w 115"/>
                <a:gd name="T57" fmla="*/ 0 h 23"/>
                <a:gd name="T58" fmla="*/ 0 w 115"/>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5" h="23">
                  <a:moveTo>
                    <a:pt x="97" y="20"/>
                  </a:moveTo>
                  <a:cubicBezTo>
                    <a:pt x="103" y="21"/>
                    <a:pt x="109" y="22"/>
                    <a:pt x="115" y="23"/>
                  </a:cubicBezTo>
                  <a:cubicBezTo>
                    <a:pt x="115" y="23"/>
                    <a:pt x="115" y="23"/>
                    <a:pt x="115" y="23"/>
                  </a:cubicBezTo>
                  <a:cubicBezTo>
                    <a:pt x="109" y="22"/>
                    <a:pt x="103" y="21"/>
                    <a:pt x="97" y="20"/>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EF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ïşḻiḓé">
              <a:extLst>
                <a:ext uri="{FF2B5EF4-FFF2-40B4-BE49-F238E27FC236}">
                  <a16:creationId xmlns:a16="http://schemas.microsoft.com/office/drawing/2014/main" id="{98ED4048-6292-890B-722A-8414A2086F21}"/>
                </a:ext>
              </a:extLst>
            </p:cNvPr>
            <p:cNvSpPr/>
            <p:nvPr/>
          </p:nvSpPr>
          <p:spPr bwMode="auto">
            <a:xfrm>
              <a:off x="6733868" y="4236112"/>
              <a:ext cx="581822" cy="1371819"/>
            </a:xfrm>
            <a:custGeom>
              <a:avLst/>
              <a:gdLst>
                <a:gd name="T0" fmla="*/ 33 w 151"/>
                <a:gd name="T1" fmla="*/ 0 h 356"/>
                <a:gd name="T2" fmla="*/ 0 w 151"/>
                <a:gd name="T3" fmla="*/ 356 h 356"/>
                <a:gd name="T4" fmla="*/ 36 w 151"/>
                <a:gd name="T5" fmla="*/ 15 h 356"/>
                <a:gd name="T6" fmla="*/ 36 w 151"/>
                <a:gd name="T7" fmla="*/ 15 h 356"/>
                <a:gd name="T8" fmla="*/ 36 w 151"/>
                <a:gd name="T9" fmla="*/ 15 h 356"/>
                <a:gd name="T10" fmla="*/ 36 w 151"/>
                <a:gd name="T11" fmla="*/ 15 h 356"/>
                <a:gd name="T12" fmla="*/ 36 w 151"/>
                <a:gd name="T13" fmla="*/ 15 h 356"/>
                <a:gd name="T14" fmla="*/ 36 w 151"/>
                <a:gd name="T15" fmla="*/ 15 h 356"/>
                <a:gd name="T16" fmla="*/ 36 w 151"/>
                <a:gd name="T17" fmla="*/ 15 h 356"/>
                <a:gd name="T18" fmla="*/ 36 w 151"/>
                <a:gd name="T19" fmla="*/ 15 h 356"/>
                <a:gd name="T20" fmla="*/ 36 w 151"/>
                <a:gd name="T21" fmla="*/ 15 h 356"/>
                <a:gd name="T22" fmla="*/ 36 w 151"/>
                <a:gd name="T23" fmla="*/ 15 h 356"/>
                <a:gd name="T24" fmla="*/ 36 w 151"/>
                <a:gd name="T25" fmla="*/ 15 h 356"/>
                <a:gd name="T26" fmla="*/ 36 w 151"/>
                <a:gd name="T27" fmla="*/ 15 h 356"/>
                <a:gd name="T28" fmla="*/ 36 w 151"/>
                <a:gd name="T29" fmla="*/ 15 h 356"/>
                <a:gd name="T30" fmla="*/ 36 w 151"/>
                <a:gd name="T31" fmla="*/ 16 h 356"/>
                <a:gd name="T32" fmla="*/ 36 w 151"/>
                <a:gd name="T33" fmla="*/ 16 h 356"/>
                <a:gd name="T34" fmla="*/ 36 w 151"/>
                <a:gd name="T35" fmla="*/ 16 h 356"/>
                <a:gd name="T36" fmla="*/ 36 w 151"/>
                <a:gd name="T37" fmla="*/ 16 h 356"/>
                <a:gd name="T38" fmla="*/ 133 w 151"/>
                <a:gd name="T39" fmla="*/ 35 h 356"/>
                <a:gd name="T40" fmla="*/ 151 w 151"/>
                <a:gd name="T41" fmla="*/ 38 h 356"/>
                <a:gd name="T42" fmla="*/ 120 w 151"/>
                <a:gd name="T43" fmla="*/ 21 h 356"/>
                <a:gd name="T44" fmla="*/ 33 w 151"/>
                <a:gd name="T45"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356">
                  <a:moveTo>
                    <a:pt x="33" y="0"/>
                  </a:moveTo>
                  <a:cubicBezTo>
                    <a:pt x="46" y="120"/>
                    <a:pt x="34" y="240"/>
                    <a:pt x="0" y="356"/>
                  </a:cubicBezTo>
                  <a:cubicBezTo>
                    <a:pt x="103" y="148"/>
                    <a:pt x="36" y="17"/>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6"/>
                    <a:pt x="36" y="16"/>
                    <a:pt x="36" y="16"/>
                  </a:cubicBezTo>
                  <a:cubicBezTo>
                    <a:pt x="36" y="16"/>
                    <a:pt x="36" y="16"/>
                    <a:pt x="36" y="16"/>
                  </a:cubicBezTo>
                  <a:cubicBezTo>
                    <a:pt x="36" y="16"/>
                    <a:pt x="36" y="16"/>
                    <a:pt x="36" y="16"/>
                  </a:cubicBezTo>
                  <a:cubicBezTo>
                    <a:pt x="36" y="16"/>
                    <a:pt x="36" y="16"/>
                    <a:pt x="36" y="16"/>
                  </a:cubicBezTo>
                  <a:cubicBezTo>
                    <a:pt x="58" y="19"/>
                    <a:pt x="101" y="28"/>
                    <a:pt x="133" y="35"/>
                  </a:cubicBezTo>
                  <a:cubicBezTo>
                    <a:pt x="139" y="36"/>
                    <a:pt x="145" y="37"/>
                    <a:pt x="151" y="38"/>
                  </a:cubicBezTo>
                  <a:cubicBezTo>
                    <a:pt x="141" y="32"/>
                    <a:pt x="131" y="26"/>
                    <a:pt x="120" y="21"/>
                  </a:cubicBezTo>
                  <a:cubicBezTo>
                    <a:pt x="93" y="9"/>
                    <a:pt x="63" y="4"/>
                    <a:pt x="33"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îš1ïďè">
              <a:extLst>
                <a:ext uri="{FF2B5EF4-FFF2-40B4-BE49-F238E27FC236}">
                  <a16:creationId xmlns:a16="http://schemas.microsoft.com/office/drawing/2014/main" id="{F96384B3-4E37-114C-986E-617C35A7A6AD}"/>
                </a:ext>
              </a:extLst>
            </p:cNvPr>
            <p:cNvSpPr/>
            <p:nvPr/>
          </p:nvSpPr>
          <p:spPr bwMode="auto">
            <a:xfrm>
              <a:off x="5124517" y="4294828"/>
              <a:ext cx="213513" cy="162804"/>
            </a:xfrm>
            <a:custGeom>
              <a:avLst/>
              <a:gdLst>
                <a:gd name="T0" fmla="*/ 0 w 55"/>
                <a:gd name="T1" fmla="*/ 42 h 42"/>
                <a:gd name="T2" fmla="*/ 1 w 55"/>
                <a:gd name="T3" fmla="*/ 42 h 42"/>
                <a:gd name="T4" fmla="*/ 1 w 55"/>
                <a:gd name="T5" fmla="*/ 42 h 42"/>
                <a:gd name="T6" fmla="*/ 1 w 55"/>
                <a:gd name="T7" fmla="*/ 42 h 42"/>
                <a:gd name="T8" fmla="*/ 52 w 55"/>
                <a:gd name="T9" fmla="*/ 3 h 42"/>
                <a:gd name="T10" fmla="*/ 52 w 55"/>
                <a:gd name="T11" fmla="*/ 3 h 42"/>
                <a:gd name="T12" fmla="*/ 52 w 55"/>
                <a:gd name="T13" fmla="*/ 3 h 42"/>
                <a:gd name="T14" fmla="*/ 53 w 55"/>
                <a:gd name="T15" fmla="*/ 3 h 42"/>
                <a:gd name="T16" fmla="*/ 53 w 55"/>
                <a:gd name="T17" fmla="*/ 3 h 42"/>
                <a:gd name="T18" fmla="*/ 53 w 55"/>
                <a:gd name="T19" fmla="*/ 3 h 42"/>
                <a:gd name="T20" fmla="*/ 53 w 55"/>
                <a:gd name="T21" fmla="*/ 2 h 42"/>
                <a:gd name="T22" fmla="*/ 53 w 55"/>
                <a:gd name="T23" fmla="*/ 2 h 42"/>
                <a:gd name="T24" fmla="*/ 53 w 55"/>
                <a:gd name="T25" fmla="*/ 2 h 42"/>
                <a:gd name="T26" fmla="*/ 53 w 55"/>
                <a:gd name="T27" fmla="*/ 2 h 42"/>
                <a:gd name="T28" fmla="*/ 53 w 55"/>
                <a:gd name="T29" fmla="*/ 2 h 42"/>
                <a:gd name="T30" fmla="*/ 53 w 55"/>
                <a:gd name="T31" fmla="*/ 2 h 42"/>
                <a:gd name="T32" fmla="*/ 54 w 55"/>
                <a:gd name="T33" fmla="*/ 2 h 42"/>
                <a:gd name="T34" fmla="*/ 54 w 55"/>
                <a:gd name="T35" fmla="*/ 2 h 42"/>
                <a:gd name="T36" fmla="*/ 54 w 55"/>
                <a:gd name="T37" fmla="*/ 2 h 42"/>
                <a:gd name="T38" fmla="*/ 54 w 55"/>
                <a:gd name="T39" fmla="*/ 1 h 42"/>
                <a:gd name="T40" fmla="*/ 54 w 55"/>
                <a:gd name="T41" fmla="*/ 1 h 42"/>
                <a:gd name="T42" fmla="*/ 54 w 55"/>
                <a:gd name="T43" fmla="*/ 1 h 42"/>
                <a:gd name="T44" fmla="*/ 54 w 55"/>
                <a:gd name="T45" fmla="*/ 1 h 42"/>
                <a:gd name="T46" fmla="*/ 54 w 55"/>
                <a:gd name="T47" fmla="*/ 1 h 42"/>
                <a:gd name="T48" fmla="*/ 54 w 55"/>
                <a:gd name="T49" fmla="*/ 1 h 42"/>
                <a:gd name="T50" fmla="*/ 54 w 55"/>
                <a:gd name="T51" fmla="*/ 1 h 42"/>
                <a:gd name="T52" fmla="*/ 54 w 55"/>
                <a:gd name="T53" fmla="*/ 1 h 42"/>
                <a:gd name="T54" fmla="*/ 55 w 55"/>
                <a:gd name="T55" fmla="*/ 1 h 42"/>
                <a:gd name="T56" fmla="*/ 55 w 55"/>
                <a:gd name="T57" fmla="*/ 1 h 42"/>
                <a:gd name="T58" fmla="*/ 55 w 55"/>
                <a:gd name="T59" fmla="*/ 1 h 42"/>
                <a:gd name="T60" fmla="*/ 55 w 55"/>
                <a:gd name="T61" fmla="*/ 1 h 42"/>
                <a:gd name="T62" fmla="*/ 55 w 55"/>
                <a:gd name="T63" fmla="*/ 1 h 42"/>
                <a:gd name="T64" fmla="*/ 55 w 55"/>
                <a:gd name="T65" fmla="*/ 1 h 42"/>
                <a:gd name="T66" fmla="*/ 55 w 55"/>
                <a:gd name="T67" fmla="*/ 1 h 42"/>
                <a:gd name="T68" fmla="*/ 55 w 55"/>
                <a:gd name="T69" fmla="*/ 0 h 42"/>
                <a:gd name="T70" fmla="*/ 55 w 55"/>
                <a:gd name="T71" fmla="*/ 0 h 42"/>
                <a:gd name="T72" fmla="*/ 55 w 55"/>
                <a:gd name="T73" fmla="*/ 0 h 42"/>
                <a:gd name="T74" fmla="*/ 55 w 55"/>
                <a:gd name="T75" fmla="*/ 0 h 42"/>
                <a:gd name="T76" fmla="*/ 55 w 55"/>
                <a:gd name="T77" fmla="*/ 0 h 42"/>
                <a:gd name="T78" fmla="*/ 55 w 55"/>
                <a:gd name="T79" fmla="*/ 0 h 42"/>
                <a:gd name="T80" fmla="*/ 55 w 55"/>
                <a:gd name="T81" fmla="*/ 0 h 42"/>
                <a:gd name="T82" fmla="*/ 55 w 55"/>
                <a:gd name="T83" fmla="*/ 0 h 42"/>
                <a:gd name="T84" fmla="*/ 55 w 55"/>
                <a:gd name="T85" fmla="*/ 0 h 42"/>
                <a:gd name="T86" fmla="*/ 55 w 55"/>
                <a:gd name="T8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2">
                  <a:moveTo>
                    <a:pt x="0" y="42"/>
                  </a:moveTo>
                  <a:cubicBezTo>
                    <a:pt x="0" y="42"/>
                    <a:pt x="0" y="42"/>
                    <a:pt x="0" y="42"/>
                  </a:cubicBezTo>
                  <a:cubicBezTo>
                    <a:pt x="0" y="42"/>
                    <a:pt x="0" y="42"/>
                    <a:pt x="0" y="42"/>
                  </a:cubicBezTo>
                  <a:moveTo>
                    <a:pt x="1" y="42"/>
                  </a:moveTo>
                  <a:cubicBezTo>
                    <a:pt x="1" y="42"/>
                    <a:pt x="1" y="42"/>
                    <a:pt x="1" y="42"/>
                  </a:cubicBezTo>
                  <a:cubicBezTo>
                    <a:pt x="1" y="42"/>
                    <a:pt x="1" y="42"/>
                    <a:pt x="1" y="42"/>
                  </a:cubicBezTo>
                  <a:moveTo>
                    <a:pt x="52" y="3"/>
                  </a:moveTo>
                  <a:cubicBezTo>
                    <a:pt x="39" y="18"/>
                    <a:pt x="21" y="31"/>
                    <a:pt x="1" y="42"/>
                  </a:cubicBezTo>
                  <a:cubicBezTo>
                    <a:pt x="21" y="31"/>
                    <a:pt x="39" y="18"/>
                    <a:pt x="52" y="3"/>
                  </a:cubicBezTo>
                  <a:moveTo>
                    <a:pt x="52" y="3"/>
                  </a:moveTo>
                  <a:cubicBezTo>
                    <a:pt x="52" y="3"/>
                    <a:pt x="52" y="3"/>
                    <a:pt x="52" y="3"/>
                  </a:cubicBezTo>
                  <a:cubicBezTo>
                    <a:pt x="52" y="3"/>
                    <a:pt x="52" y="3"/>
                    <a:pt x="52" y="3"/>
                  </a:cubicBezTo>
                  <a:moveTo>
                    <a:pt x="53" y="3"/>
                  </a:moveTo>
                  <a:cubicBezTo>
                    <a:pt x="52" y="3"/>
                    <a:pt x="52" y="3"/>
                    <a:pt x="52" y="3"/>
                  </a:cubicBezTo>
                  <a:cubicBezTo>
                    <a:pt x="52" y="3"/>
                    <a:pt x="52" y="3"/>
                    <a:pt x="53" y="3"/>
                  </a:cubicBezTo>
                  <a:moveTo>
                    <a:pt x="53" y="3"/>
                  </a:moveTo>
                  <a:cubicBezTo>
                    <a:pt x="53" y="3"/>
                    <a:pt x="53" y="3"/>
                    <a:pt x="53" y="3"/>
                  </a:cubicBezTo>
                  <a:cubicBezTo>
                    <a:pt x="53" y="3"/>
                    <a:pt x="53" y="3"/>
                    <a:pt x="53" y="3"/>
                  </a:cubicBezTo>
                  <a:moveTo>
                    <a:pt x="53" y="3"/>
                  </a:moveTo>
                  <a:cubicBezTo>
                    <a:pt x="53" y="3"/>
                    <a:pt x="53" y="3"/>
                    <a:pt x="53" y="3"/>
                  </a:cubicBezTo>
                  <a:cubicBezTo>
                    <a:pt x="53" y="3"/>
                    <a:pt x="53" y="3"/>
                    <a:pt x="53" y="3"/>
                  </a:cubicBezTo>
                  <a:moveTo>
                    <a:pt x="53" y="2"/>
                  </a:moveTo>
                  <a:cubicBezTo>
                    <a:pt x="53" y="3"/>
                    <a:pt x="53" y="3"/>
                    <a:pt x="53" y="3"/>
                  </a:cubicBezTo>
                  <a:cubicBezTo>
                    <a:pt x="53" y="3"/>
                    <a:pt x="53" y="3"/>
                    <a:pt x="53" y="2"/>
                  </a:cubicBezTo>
                  <a:moveTo>
                    <a:pt x="53" y="2"/>
                  </a:moveTo>
                  <a:cubicBezTo>
                    <a:pt x="53" y="2"/>
                    <a:pt x="53" y="2"/>
                    <a:pt x="53" y="2"/>
                  </a:cubicBezTo>
                  <a:cubicBezTo>
                    <a:pt x="53" y="2"/>
                    <a:pt x="53" y="2"/>
                    <a:pt x="53" y="2"/>
                  </a:cubicBezTo>
                  <a:moveTo>
                    <a:pt x="53" y="2"/>
                  </a:moveTo>
                  <a:cubicBezTo>
                    <a:pt x="53" y="2"/>
                    <a:pt x="53" y="2"/>
                    <a:pt x="53" y="2"/>
                  </a:cubicBezTo>
                  <a:cubicBezTo>
                    <a:pt x="53" y="2"/>
                    <a:pt x="53" y="2"/>
                    <a:pt x="53" y="2"/>
                  </a:cubicBezTo>
                  <a:moveTo>
                    <a:pt x="53" y="2"/>
                  </a:moveTo>
                  <a:cubicBezTo>
                    <a:pt x="53" y="2"/>
                    <a:pt x="53" y="2"/>
                    <a:pt x="53" y="2"/>
                  </a:cubicBezTo>
                  <a:cubicBezTo>
                    <a:pt x="53" y="2"/>
                    <a:pt x="53" y="2"/>
                    <a:pt x="53" y="2"/>
                  </a:cubicBezTo>
                  <a:moveTo>
                    <a:pt x="54" y="2"/>
                  </a:moveTo>
                  <a:cubicBezTo>
                    <a:pt x="54" y="2"/>
                    <a:pt x="54" y="2"/>
                    <a:pt x="54" y="2"/>
                  </a:cubicBezTo>
                  <a:cubicBezTo>
                    <a:pt x="54" y="2"/>
                    <a:pt x="54" y="2"/>
                    <a:pt x="54" y="2"/>
                  </a:cubicBezTo>
                  <a:moveTo>
                    <a:pt x="54" y="2"/>
                  </a:moveTo>
                  <a:cubicBezTo>
                    <a:pt x="54" y="2"/>
                    <a:pt x="54" y="2"/>
                    <a:pt x="54" y="2"/>
                  </a:cubicBezTo>
                  <a:cubicBezTo>
                    <a:pt x="54" y="2"/>
                    <a:pt x="54" y="2"/>
                    <a:pt x="54" y="2"/>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0"/>
                  </a:moveTo>
                  <a:cubicBezTo>
                    <a:pt x="55" y="0"/>
                    <a:pt x="55" y="0"/>
                    <a:pt x="55" y="1"/>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cubicBezTo>
                    <a:pt x="55" y="0"/>
                    <a:pt x="55" y="0"/>
                    <a:pt x="55" y="0"/>
                  </a:cubicBezTo>
                </a:path>
              </a:pathLst>
            </a:custGeom>
            <a:solidFill>
              <a:srgbClr val="FFEF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îṩḻídè">
              <a:extLst>
                <a:ext uri="{FF2B5EF4-FFF2-40B4-BE49-F238E27FC236}">
                  <a16:creationId xmlns:a16="http://schemas.microsoft.com/office/drawing/2014/main" id="{F7B15AC2-4B46-91B2-E7A7-A0D3804C3D5C}"/>
                </a:ext>
              </a:extLst>
            </p:cNvPr>
            <p:cNvSpPr/>
            <p:nvPr/>
          </p:nvSpPr>
          <p:spPr bwMode="auto">
            <a:xfrm>
              <a:off x="4905667" y="4228106"/>
              <a:ext cx="608511" cy="1449218"/>
            </a:xfrm>
            <a:custGeom>
              <a:avLst/>
              <a:gdLst>
                <a:gd name="T0" fmla="*/ 3 w 158"/>
                <a:gd name="T1" fmla="*/ 77 h 376"/>
                <a:gd name="T2" fmla="*/ 0 w 158"/>
                <a:gd name="T3" fmla="*/ 85 h 376"/>
                <a:gd name="T4" fmla="*/ 57 w 158"/>
                <a:gd name="T5" fmla="*/ 59 h 376"/>
                <a:gd name="T6" fmla="*/ 58 w 158"/>
                <a:gd name="T7" fmla="*/ 59 h 376"/>
                <a:gd name="T8" fmla="*/ 109 w 158"/>
                <a:gd name="T9" fmla="*/ 20 h 376"/>
                <a:gd name="T10" fmla="*/ 109 w 158"/>
                <a:gd name="T11" fmla="*/ 20 h 376"/>
                <a:gd name="T12" fmla="*/ 110 w 158"/>
                <a:gd name="T13" fmla="*/ 20 h 376"/>
                <a:gd name="T14" fmla="*/ 110 w 158"/>
                <a:gd name="T15" fmla="*/ 20 h 376"/>
                <a:gd name="T16" fmla="*/ 110 w 158"/>
                <a:gd name="T17" fmla="*/ 20 h 376"/>
                <a:gd name="T18" fmla="*/ 110 w 158"/>
                <a:gd name="T19" fmla="*/ 19 h 376"/>
                <a:gd name="T20" fmla="*/ 110 w 158"/>
                <a:gd name="T21" fmla="*/ 19 h 376"/>
                <a:gd name="T22" fmla="*/ 110 w 158"/>
                <a:gd name="T23" fmla="*/ 19 h 376"/>
                <a:gd name="T24" fmla="*/ 110 w 158"/>
                <a:gd name="T25" fmla="*/ 19 h 376"/>
                <a:gd name="T26" fmla="*/ 111 w 158"/>
                <a:gd name="T27" fmla="*/ 19 h 376"/>
                <a:gd name="T28" fmla="*/ 111 w 158"/>
                <a:gd name="T29" fmla="*/ 19 h 376"/>
                <a:gd name="T30" fmla="*/ 111 w 158"/>
                <a:gd name="T31" fmla="*/ 18 h 376"/>
                <a:gd name="T32" fmla="*/ 111 w 158"/>
                <a:gd name="T33" fmla="*/ 18 h 376"/>
                <a:gd name="T34" fmla="*/ 111 w 158"/>
                <a:gd name="T35" fmla="*/ 18 h 376"/>
                <a:gd name="T36" fmla="*/ 111 w 158"/>
                <a:gd name="T37" fmla="*/ 18 h 376"/>
                <a:gd name="T38" fmla="*/ 111 w 158"/>
                <a:gd name="T39" fmla="*/ 18 h 376"/>
                <a:gd name="T40" fmla="*/ 112 w 158"/>
                <a:gd name="T41" fmla="*/ 17 h 376"/>
                <a:gd name="T42" fmla="*/ 112 w 158"/>
                <a:gd name="T43" fmla="*/ 17 h 376"/>
                <a:gd name="T44" fmla="*/ 112 w 158"/>
                <a:gd name="T45" fmla="*/ 17 h 376"/>
                <a:gd name="T46" fmla="*/ 112 w 158"/>
                <a:gd name="T47" fmla="*/ 17 h 376"/>
                <a:gd name="T48" fmla="*/ 112 w 158"/>
                <a:gd name="T49" fmla="*/ 17 h 376"/>
                <a:gd name="T50" fmla="*/ 112 w 158"/>
                <a:gd name="T51" fmla="*/ 17 h 376"/>
                <a:gd name="T52" fmla="*/ 112 w 158"/>
                <a:gd name="T53" fmla="*/ 17 h 376"/>
                <a:gd name="T54" fmla="*/ 112 w 158"/>
                <a:gd name="T55" fmla="*/ 18 h 376"/>
                <a:gd name="T56" fmla="*/ 112 w 158"/>
                <a:gd name="T57" fmla="*/ 18 h 376"/>
                <a:gd name="T58" fmla="*/ 112 w 158"/>
                <a:gd name="T59" fmla="*/ 18 h 376"/>
                <a:gd name="T60" fmla="*/ 112 w 158"/>
                <a:gd name="T61" fmla="*/ 18 h 376"/>
                <a:gd name="T62" fmla="*/ 112 w 158"/>
                <a:gd name="T63" fmla="*/ 18 h 376"/>
                <a:gd name="T64" fmla="*/ 158 w 158"/>
                <a:gd name="T65" fmla="*/ 375 h 376"/>
                <a:gd name="T66" fmla="*/ 114 w 158"/>
                <a:gd name="T67" fmla="*/ 20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376">
                  <a:moveTo>
                    <a:pt x="123" y="0"/>
                  </a:moveTo>
                  <a:cubicBezTo>
                    <a:pt x="83" y="25"/>
                    <a:pt x="42" y="49"/>
                    <a:pt x="3" y="77"/>
                  </a:cubicBezTo>
                  <a:cubicBezTo>
                    <a:pt x="2" y="79"/>
                    <a:pt x="1" y="81"/>
                    <a:pt x="1" y="83"/>
                  </a:cubicBezTo>
                  <a:cubicBezTo>
                    <a:pt x="0" y="84"/>
                    <a:pt x="0" y="84"/>
                    <a:pt x="0" y="85"/>
                  </a:cubicBezTo>
                  <a:cubicBezTo>
                    <a:pt x="16" y="79"/>
                    <a:pt x="37" y="70"/>
                    <a:pt x="57" y="59"/>
                  </a:cubicBezTo>
                  <a:cubicBezTo>
                    <a:pt x="57" y="59"/>
                    <a:pt x="57" y="59"/>
                    <a:pt x="57" y="59"/>
                  </a:cubicBezTo>
                  <a:cubicBezTo>
                    <a:pt x="58" y="59"/>
                    <a:pt x="58" y="59"/>
                    <a:pt x="58" y="59"/>
                  </a:cubicBezTo>
                  <a:cubicBezTo>
                    <a:pt x="58" y="59"/>
                    <a:pt x="58" y="59"/>
                    <a:pt x="58" y="59"/>
                  </a:cubicBezTo>
                  <a:cubicBezTo>
                    <a:pt x="58" y="59"/>
                    <a:pt x="58" y="59"/>
                    <a:pt x="58" y="59"/>
                  </a:cubicBezTo>
                  <a:cubicBezTo>
                    <a:pt x="78" y="48"/>
                    <a:pt x="96" y="35"/>
                    <a:pt x="109" y="20"/>
                  </a:cubicBezTo>
                  <a:cubicBezTo>
                    <a:pt x="109" y="20"/>
                    <a:pt x="109" y="20"/>
                    <a:pt x="109" y="20"/>
                  </a:cubicBezTo>
                  <a:cubicBezTo>
                    <a:pt x="109" y="20"/>
                    <a:pt x="109" y="20"/>
                    <a:pt x="109" y="20"/>
                  </a:cubicBezTo>
                  <a:cubicBezTo>
                    <a:pt x="109" y="20"/>
                    <a:pt x="109" y="20"/>
                    <a:pt x="109" y="20"/>
                  </a:cubicBezTo>
                  <a:cubicBezTo>
                    <a:pt x="109" y="20"/>
                    <a:pt x="109" y="20"/>
                    <a:pt x="110" y="20"/>
                  </a:cubicBezTo>
                  <a:cubicBezTo>
                    <a:pt x="110" y="20"/>
                    <a:pt x="110" y="20"/>
                    <a:pt x="110" y="20"/>
                  </a:cubicBezTo>
                  <a:cubicBezTo>
                    <a:pt x="110" y="20"/>
                    <a:pt x="110" y="20"/>
                    <a:pt x="110" y="20"/>
                  </a:cubicBezTo>
                  <a:cubicBezTo>
                    <a:pt x="110" y="20"/>
                    <a:pt x="110" y="20"/>
                    <a:pt x="110" y="20"/>
                  </a:cubicBezTo>
                  <a:cubicBezTo>
                    <a:pt x="110" y="20"/>
                    <a:pt x="110" y="20"/>
                    <a:pt x="110" y="20"/>
                  </a:cubicBezTo>
                  <a:cubicBezTo>
                    <a:pt x="110" y="20"/>
                    <a:pt x="110" y="20"/>
                    <a:pt x="110" y="20"/>
                  </a:cubicBezTo>
                  <a:cubicBezTo>
                    <a:pt x="110" y="20"/>
                    <a:pt x="110" y="20"/>
                    <a:pt x="110" y="19"/>
                  </a:cubicBezTo>
                  <a:cubicBezTo>
                    <a:pt x="110" y="19"/>
                    <a:pt x="110" y="19"/>
                    <a:pt x="110" y="19"/>
                  </a:cubicBezTo>
                  <a:cubicBezTo>
                    <a:pt x="110" y="19"/>
                    <a:pt x="110" y="19"/>
                    <a:pt x="110" y="19"/>
                  </a:cubicBezTo>
                  <a:cubicBezTo>
                    <a:pt x="110" y="19"/>
                    <a:pt x="110" y="19"/>
                    <a:pt x="110" y="19"/>
                  </a:cubicBezTo>
                  <a:cubicBezTo>
                    <a:pt x="110" y="19"/>
                    <a:pt x="110" y="19"/>
                    <a:pt x="110" y="19"/>
                  </a:cubicBezTo>
                  <a:cubicBezTo>
                    <a:pt x="110" y="19"/>
                    <a:pt x="110" y="19"/>
                    <a:pt x="110" y="19"/>
                  </a:cubicBezTo>
                  <a:cubicBezTo>
                    <a:pt x="110" y="19"/>
                    <a:pt x="110" y="19"/>
                    <a:pt x="110" y="19"/>
                  </a:cubicBezTo>
                  <a:cubicBezTo>
                    <a:pt x="110" y="19"/>
                    <a:pt x="111" y="19"/>
                    <a:pt x="111" y="19"/>
                  </a:cubicBezTo>
                  <a:cubicBezTo>
                    <a:pt x="111" y="19"/>
                    <a:pt x="111" y="19"/>
                    <a:pt x="111" y="19"/>
                  </a:cubicBezTo>
                  <a:cubicBezTo>
                    <a:pt x="111" y="19"/>
                    <a:pt x="111" y="19"/>
                    <a:pt x="111" y="19"/>
                  </a:cubicBezTo>
                  <a:cubicBezTo>
                    <a:pt x="111" y="19"/>
                    <a:pt x="111" y="19"/>
                    <a:pt x="111" y="19"/>
                  </a:cubicBezTo>
                  <a:cubicBezTo>
                    <a:pt x="111" y="19"/>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2" y="18"/>
                    <a:pt x="112" y="18"/>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0" y="21"/>
                    <a:pt x="41" y="159"/>
                    <a:pt x="157" y="376"/>
                  </a:cubicBezTo>
                  <a:cubicBezTo>
                    <a:pt x="157" y="376"/>
                    <a:pt x="158" y="375"/>
                    <a:pt x="158" y="375"/>
                  </a:cubicBezTo>
                  <a:cubicBezTo>
                    <a:pt x="158" y="375"/>
                    <a:pt x="158" y="375"/>
                    <a:pt x="158" y="375"/>
                  </a:cubicBezTo>
                  <a:cubicBezTo>
                    <a:pt x="129" y="324"/>
                    <a:pt x="118" y="265"/>
                    <a:pt x="114" y="207"/>
                  </a:cubicBezTo>
                  <a:cubicBezTo>
                    <a:pt x="109" y="138"/>
                    <a:pt x="116" y="69"/>
                    <a:pt x="123"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îsliḋé">
              <a:extLst>
                <a:ext uri="{FF2B5EF4-FFF2-40B4-BE49-F238E27FC236}">
                  <a16:creationId xmlns:a16="http://schemas.microsoft.com/office/drawing/2014/main" id="{8E5E87A3-CF60-EB3B-603C-BF96EF8E0652}"/>
                </a:ext>
              </a:extLst>
            </p:cNvPr>
            <p:cNvSpPr/>
            <p:nvPr/>
          </p:nvSpPr>
          <p:spPr bwMode="auto">
            <a:xfrm>
              <a:off x="5922520" y="6149720"/>
              <a:ext cx="0" cy="5338"/>
            </a:xfrm>
            <a:custGeom>
              <a:avLst/>
              <a:gdLst>
                <a:gd name="T0" fmla="*/ 1 h 1"/>
                <a:gd name="T1" fmla="*/ 1 h 1"/>
                <a:gd name="T2" fmla="*/ 1 h 1"/>
                <a:gd name="T3" fmla="*/ 1 h 1"/>
                <a:gd name="T4" fmla="*/ 1 h 1"/>
                <a:gd name="T5" fmla="*/ 1 h 1"/>
                <a:gd name="T6" fmla="*/ 0 h 1"/>
                <a:gd name="T7" fmla="*/ 0 h 1"/>
                <a:gd name="T8"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FFEF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îSḻíḋé">
              <a:extLst>
                <a:ext uri="{FF2B5EF4-FFF2-40B4-BE49-F238E27FC236}">
                  <a16:creationId xmlns:a16="http://schemas.microsoft.com/office/drawing/2014/main" id="{33211594-A3FE-ED26-718C-93B046360E31}"/>
                </a:ext>
              </a:extLst>
            </p:cNvPr>
            <p:cNvSpPr/>
            <p:nvPr/>
          </p:nvSpPr>
          <p:spPr bwMode="auto">
            <a:xfrm>
              <a:off x="5468805" y="5685330"/>
              <a:ext cx="616519" cy="515100"/>
            </a:xfrm>
            <a:custGeom>
              <a:avLst/>
              <a:gdLst>
                <a:gd name="T0" fmla="*/ 153 w 160"/>
                <a:gd name="T1" fmla="*/ 0 h 134"/>
                <a:gd name="T2" fmla="*/ 30 w 160"/>
                <a:gd name="T3" fmla="*/ 122 h 134"/>
                <a:gd name="T4" fmla="*/ 0 w 160"/>
                <a:gd name="T5" fmla="*/ 115 h 134"/>
                <a:gd name="T6" fmla="*/ 0 w 160"/>
                <a:gd name="T7" fmla="*/ 118 h 134"/>
                <a:gd name="T8" fmla="*/ 47 w 160"/>
                <a:gd name="T9" fmla="*/ 134 h 134"/>
                <a:gd name="T10" fmla="*/ 117 w 160"/>
                <a:gd name="T11" fmla="*/ 122 h 134"/>
                <a:gd name="T12" fmla="*/ 118 w 160"/>
                <a:gd name="T13" fmla="*/ 122 h 134"/>
                <a:gd name="T14" fmla="*/ 118 w 160"/>
                <a:gd name="T15" fmla="*/ 122 h 134"/>
                <a:gd name="T16" fmla="*/ 118 w 160"/>
                <a:gd name="T17" fmla="*/ 122 h 134"/>
                <a:gd name="T18" fmla="*/ 118 w 160"/>
                <a:gd name="T19" fmla="*/ 122 h 134"/>
                <a:gd name="T20" fmla="*/ 118 w 160"/>
                <a:gd name="T21" fmla="*/ 121 h 134"/>
                <a:gd name="T22" fmla="*/ 118 w 160"/>
                <a:gd name="T23" fmla="*/ 121 h 134"/>
                <a:gd name="T24" fmla="*/ 153 w 160"/>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34">
                  <a:moveTo>
                    <a:pt x="153" y="0"/>
                  </a:moveTo>
                  <a:cubicBezTo>
                    <a:pt x="130" y="59"/>
                    <a:pt x="84" y="122"/>
                    <a:pt x="30" y="122"/>
                  </a:cubicBezTo>
                  <a:cubicBezTo>
                    <a:pt x="20" y="122"/>
                    <a:pt x="10" y="120"/>
                    <a:pt x="0" y="115"/>
                  </a:cubicBezTo>
                  <a:cubicBezTo>
                    <a:pt x="0" y="116"/>
                    <a:pt x="0" y="117"/>
                    <a:pt x="0" y="118"/>
                  </a:cubicBezTo>
                  <a:cubicBezTo>
                    <a:pt x="4" y="130"/>
                    <a:pt x="24" y="134"/>
                    <a:pt x="47" y="134"/>
                  </a:cubicBezTo>
                  <a:cubicBezTo>
                    <a:pt x="73" y="134"/>
                    <a:pt x="104" y="129"/>
                    <a:pt x="117" y="122"/>
                  </a:cubicBezTo>
                  <a:cubicBezTo>
                    <a:pt x="117" y="122"/>
                    <a:pt x="117" y="122"/>
                    <a:pt x="118" y="122"/>
                  </a:cubicBezTo>
                  <a:cubicBezTo>
                    <a:pt x="118" y="122"/>
                    <a:pt x="118" y="122"/>
                    <a:pt x="118" y="122"/>
                  </a:cubicBezTo>
                  <a:cubicBezTo>
                    <a:pt x="118" y="122"/>
                    <a:pt x="118" y="122"/>
                    <a:pt x="118" y="122"/>
                  </a:cubicBezTo>
                  <a:cubicBezTo>
                    <a:pt x="118" y="122"/>
                    <a:pt x="118" y="122"/>
                    <a:pt x="118" y="122"/>
                  </a:cubicBezTo>
                  <a:cubicBezTo>
                    <a:pt x="118" y="122"/>
                    <a:pt x="118" y="122"/>
                    <a:pt x="118" y="121"/>
                  </a:cubicBezTo>
                  <a:cubicBezTo>
                    <a:pt x="118" y="121"/>
                    <a:pt x="118" y="121"/>
                    <a:pt x="118" y="121"/>
                  </a:cubicBezTo>
                  <a:cubicBezTo>
                    <a:pt x="139" y="110"/>
                    <a:pt x="160" y="66"/>
                    <a:pt x="153"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îşḷíḍé">
              <a:extLst>
                <a:ext uri="{FF2B5EF4-FFF2-40B4-BE49-F238E27FC236}">
                  <a16:creationId xmlns:a16="http://schemas.microsoft.com/office/drawing/2014/main" id="{E29EAAD8-A479-28A6-B905-2676D436713F}"/>
                </a:ext>
              </a:extLst>
            </p:cNvPr>
            <p:cNvSpPr/>
            <p:nvPr/>
          </p:nvSpPr>
          <p:spPr bwMode="auto">
            <a:xfrm>
              <a:off x="4809586" y="2685477"/>
              <a:ext cx="341620" cy="341620"/>
            </a:xfrm>
            <a:prstGeom prst="ellipse">
              <a:avLst/>
            </a:pr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î$ḻiḑé">
              <a:extLst>
                <a:ext uri="{FF2B5EF4-FFF2-40B4-BE49-F238E27FC236}">
                  <a16:creationId xmlns:a16="http://schemas.microsoft.com/office/drawing/2014/main" id="{9F8C6FAD-83D4-8888-61BC-8FE9E131ED47}"/>
                </a:ext>
              </a:extLst>
            </p:cNvPr>
            <p:cNvSpPr/>
            <p:nvPr/>
          </p:nvSpPr>
          <p:spPr bwMode="auto">
            <a:xfrm>
              <a:off x="7046131" y="2685477"/>
              <a:ext cx="341620" cy="341620"/>
            </a:xfrm>
            <a:prstGeom prst="ellipse">
              <a:avLst/>
            </a:pr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îṥļïḓê">
              <a:extLst>
                <a:ext uri="{FF2B5EF4-FFF2-40B4-BE49-F238E27FC236}">
                  <a16:creationId xmlns:a16="http://schemas.microsoft.com/office/drawing/2014/main" id="{EF49CB13-9342-538C-66A4-7354AD63B34F}"/>
                </a:ext>
              </a:extLst>
            </p:cNvPr>
            <p:cNvSpPr/>
            <p:nvPr/>
          </p:nvSpPr>
          <p:spPr bwMode="auto">
            <a:xfrm>
              <a:off x="4975058" y="1428421"/>
              <a:ext cx="2255228" cy="2372660"/>
            </a:xfrm>
            <a:prstGeom prst="ellipse">
              <a:avLst/>
            </a:prstGeom>
            <a:solidFill>
              <a:srgbClr val="FFD4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ísḻîdé">
              <a:extLst>
                <a:ext uri="{FF2B5EF4-FFF2-40B4-BE49-F238E27FC236}">
                  <a16:creationId xmlns:a16="http://schemas.microsoft.com/office/drawing/2014/main" id="{1F463A23-45E6-675A-A582-6676436F9BD2}"/>
                </a:ext>
              </a:extLst>
            </p:cNvPr>
            <p:cNvSpPr/>
            <p:nvPr/>
          </p:nvSpPr>
          <p:spPr bwMode="auto">
            <a:xfrm>
              <a:off x="5191239" y="3157873"/>
              <a:ext cx="1916276" cy="643208"/>
            </a:xfrm>
            <a:custGeom>
              <a:avLst/>
              <a:gdLst>
                <a:gd name="T0" fmla="*/ 470 w 497"/>
                <a:gd name="T1" fmla="*/ 30 h 167"/>
                <a:gd name="T2" fmla="*/ 230 w 497"/>
                <a:gd name="T3" fmla="*/ 135 h 167"/>
                <a:gd name="T4" fmla="*/ 0 w 497"/>
                <a:gd name="T5" fmla="*/ 40 h 167"/>
                <a:gd name="T6" fmla="*/ 237 w 497"/>
                <a:gd name="T7" fmla="*/ 167 h 167"/>
                <a:gd name="T8" fmla="*/ 497 w 497"/>
                <a:gd name="T9" fmla="*/ 0 h 167"/>
                <a:gd name="T10" fmla="*/ 470 w 497"/>
                <a:gd name="T11" fmla="*/ 30 h 167"/>
              </a:gdLst>
              <a:ahLst/>
              <a:cxnLst>
                <a:cxn ang="0">
                  <a:pos x="T0" y="T1"/>
                </a:cxn>
                <a:cxn ang="0">
                  <a:pos x="T2" y="T3"/>
                </a:cxn>
                <a:cxn ang="0">
                  <a:pos x="T4" y="T5"/>
                </a:cxn>
                <a:cxn ang="0">
                  <a:pos x="T6" y="T7"/>
                </a:cxn>
                <a:cxn ang="0">
                  <a:pos x="T8" y="T9"/>
                </a:cxn>
                <a:cxn ang="0">
                  <a:pos x="T10" y="T11"/>
                </a:cxn>
              </a:cxnLst>
              <a:rect l="0" t="0" r="r" b="b"/>
              <a:pathLst>
                <a:path w="497" h="167">
                  <a:moveTo>
                    <a:pt x="470" y="30"/>
                  </a:moveTo>
                  <a:cubicBezTo>
                    <a:pt x="408" y="95"/>
                    <a:pt x="317" y="135"/>
                    <a:pt x="230" y="135"/>
                  </a:cubicBezTo>
                  <a:cubicBezTo>
                    <a:pt x="143" y="135"/>
                    <a:pt x="65" y="99"/>
                    <a:pt x="0" y="40"/>
                  </a:cubicBezTo>
                  <a:cubicBezTo>
                    <a:pt x="54" y="117"/>
                    <a:pt x="140" y="167"/>
                    <a:pt x="237" y="167"/>
                  </a:cubicBezTo>
                  <a:cubicBezTo>
                    <a:pt x="350" y="167"/>
                    <a:pt x="448" y="99"/>
                    <a:pt x="497" y="0"/>
                  </a:cubicBezTo>
                  <a:cubicBezTo>
                    <a:pt x="489" y="11"/>
                    <a:pt x="480" y="21"/>
                    <a:pt x="470" y="3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ïṧļíḍé">
              <a:extLst>
                <a:ext uri="{FF2B5EF4-FFF2-40B4-BE49-F238E27FC236}">
                  <a16:creationId xmlns:a16="http://schemas.microsoft.com/office/drawing/2014/main" id="{225C44A1-967B-9A97-8709-7B6F57BA4019}"/>
                </a:ext>
              </a:extLst>
            </p:cNvPr>
            <p:cNvSpPr/>
            <p:nvPr/>
          </p:nvSpPr>
          <p:spPr bwMode="auto">
            <a:xfrm>
              <a:off x="6536368" y="2584059"/>
              <a:ext cx="197499" cy="266891"/>
            </a:xfrm>
            <a:prstGeom prst="ellipse">
              <a:avLst/>
            </a:prstGeom>
            <a:solidFill>
              <a:srgbClr val="5A2A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îsļíḍê">
              <a:extLst>
                <a:ext uri="{FF2B5EF4-FFF2-40B4-BE49-F238E27FC236}">
                  <a16:creationId xmlns:a16="http://schemas.microsoft.com/office/drawing/2014/main" id="{5699CAB5-1FFC-1B29-80CF-E2A09B17954A}"/>
                </a:ext>
              </a:extLst>
            </p:cNvPr>
            <p:cNvSpPr/>
            <p:nvPr/>
          </p:nvSpPr>
          <p:spPr bwMode="auto">
            <a:xfrm>
              <a:off x="5476813" y="2584059"/>
              <a:ext cx="194831" cy="266891"/>
            </a:xfrm>
            <a:prstGeom prst="ellipse">
              <a:avLst/>
            </a:prstGeom>
            <a:solidFill>
              <a:srgbClr val="5A2A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îS1íďê">
              <a:extLst>
                <a:ext uri="{FF2B5EF4-FFF2-40B4-BE49-F238E27FC236}">
                  <a16:creationId xmlns:a16="http://schemas.microsoft.com/office/drawing/2014/main" id="{84971B72-E7CD-3642-22F0-E0A31E1ED667}"/>
                </a:ext>
              </a:extLst>
            </p:cNvPr>
            <p:cNvSpPr/>
            <p:nvPr/>
          </p:nvSpPr>
          <p:spPr bwMode="auto">
            <a:xfrm>
              <a:off x="5914514" y="2947030"/>
              <a:ext cx="378985" cy="165472"/>
            </a:xfrm>
            <a:custGeom>
              <a:avLst/>
              <a:gdLst>
                <a:gd name="T0" fmla="*/ 95 w 98"/>
                <a:gd name="T1" fmla="*/ 0 h 43"/>
                <a:gd name="T2" fmla="*/ 49 w 98"/>
                <a:gd name="T3" fmla="*/ 10 h 43"/>
                <a:gd name="T4" fmla="*/ 3 w 98"/>
                <a:gd name="T5" fmla="*/ 0 h 43"/>
                <a:gd name="T6" fmla="*/ 0 w 98"/>
                <a:gd name="T7" fmla="*/ 11 h 43"/>
                <a:gd name="T8" fmla="*/ 49 w 98"/>
                <a:gd name="T9" fmla="*/ 43 h 43"/>
                <a:gd name="T10" fmla="*/ 98 w 98"/>
                <a:gd name="T11" fmla="*/ 11 h 43"/>
                <a:gd name="T12" fmla="*/ 95 w 98"/>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98" h="43">
                  <a:moveTo>
                    <a:pt x="95" y="0"/>
                  </a:moveTo>
                  <a:cubicBezTo>
                    <a:pt x="81" y="7"/>
                    <a:pt x="65" y="10"/>
                    <a:pt x="49" y="10"/>
                  </a:cubicBezTo>
                  <a:cubicBezTo>
                    <a:pt x="33" y="10"/>
                    <a:pt x="17" y="7"/>
                    <a:pt x="3" y="0"/>
                  </a:cubicBezTo>
                  <a:cubicBezTo>
                    <a:pt x="1" y="3"/>
                    <a:pt x="0" y="7"/>
                    <a:pt x="0" y="11"/>
                  </a:cubicBezTo>
                  <a:cubicBezTo>
                    <a:pt x="0" y="29"/>
                    <a:pt x="22" y="43"/>
                    <a:pt x="49" y="43"/>
                  </a:cubicBezTo>
                  <a:cubicBezTo>
                    <a:pt x="76" y="43"/>
                    <a:pt x="98" y="29"/>
                    <a:pt x="98" y="11"/>
                  </a:cubicBezTo>
                  <a:cubicBezTo>
                    <a:pt x="98" y="7"/>
                    <a:pt x="97" y="3"/>
                    <a:pt x="95" y="0"/>
                  </a:cubicBezTo>
                </a:path>
              </a:pathLst>
            </a:custGeom>
            <a:solidFill>
              <a:srgbClr val="FFBD9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íṥľîḋê">
              <a:extLst>
                <a:ext uri="{FF2B5EF4-FFF2-40B4-BE49-F238E27FC236}">
                  <a16:creationId xmlns:a16="http://schemas.microsoft.com/office/drawing/2014/main" id="{77BF560F-7C32-CAA1-5887-89FBD18E0F5C}"/>
                </a:ext>
              </a:extLst>
            </p:cNvPr>
            <p:cNvSpPr/>
            <p:nvPr/>
          </p:nvSpPr>
          <p:spPr bwMode="auto">
            <a:xfrm>
              <a:off x="6493666" y="2923009"/>
              <a:ext cx="277566" cy="226858"/>
            </a:xfrm>
            <a:prstGeom prst="ellipse">
              <a:avLst/>
            </a:pr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ïšlide">
              <a:extLst>
                <a:ext uri="{FF2B5EF4-FFF2-40B4-BE49-F238E27FC236}">
                  <a16:creationId xmlns:a16="http://schemas.microsoft.com/office/drawing/2014/main" id="{4EBB282E-C952-EC32-7D63-8230F8DDD32C}"/>
                </a:ext>
              </a:extLst>
            </p:cNvPr>
            <p:cNvSpPr/>
            <p:nvPr/>
          </p:nvSpPr>
          <p:spPr bwMode="auto">
            <a:xfrm>
              <a:off x="5436778" y="2923009"/>
              <a:ext cx="277566" cy="226858"/>
            </a:xfrm>
            <a:prstGeom prst="ellipse">
              <a:avLst/>
            </a:pr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îSḷiḑé">
              <a:extLst>
                <a:ext uri="{FF2B5EF4-FFF2-40B4-BE49-F238E27FC236}">
                  <a16:creationId xmlns:a16="http://schemas.microsoft.com/office/drawing/2014/main" id="{8AE6B411-8533-6173-78BD-CB0B94DBD34B}"/>
                </a:ext>
              </a:extLst>
            </p:cNvPr>
            <p:cNvSpPr/>
            <p:nvPr/>
          </p:nvSpPr>
          <p:spPr bwMode="auto">
            <a:xfrm>
              <a:off x="5703669" y="3157873"/>
              <a:ext cx="765977" cy="381655"/>
            </a:xfrm>
            <a:custGeom>
              <a:avLst/>
              <a:gdLst>
                <a:gd name="T0" fmla="*/ 199 w 199"/>
                <a:gd name="T1" fmla="*/ 0 h 99"/>
                <a:gd name="T2" fmla="*/ 100 w 199"/>
                <a:gd name="T3" fmla="*/ 99 h 99"/>
                <a:gd name="T4" fmla="*/ 0 w 199"/>
                <a:gd name="T5" fmla="*/ 0 h 99"/>
              </a:gdLst>
              <a:ahLst/>
              <a:cxnLst>
                <a:cxn ang="0">
                  <a:pos x="T0" y="T1"/>
                </a:cxn>
                <a:cxn ang="0">
                  <a:pos x="T2" y="T3"/>
                </a:cxn>
                <a:cxn ang="0">
                  <a:pos x="T4" y="T5"/>
                </a:cxn>
              </a:cxnLst>
              <a:rect l="0" t="0" r="r" b="b"/>
              <a:pathLst>
                <a:path w="199" h="99">
                  <a:moveTo>
                    <a:pt x="199" y="0"/>
                  </a:moveTo>
                  <a:cubicBezTo>
                    <a:pt x="199" y="55"/>
                    <a:pt x="154" y="99"/>
                    <a:pt x="100" y="99"/>
                  </a:cubicBezTo>
                  <a:cubicBezTo>
                    <a:pt x="45" y="99"/>
                    <a:pt x="0" y="55"/>
                    <a:pt x="0" y="0"/>
                  </a:cubicBezTo>
                </a:path>
              </a:pathLst>
            </a:custGeom>
            <a:solidFill>
              <a:srgbClr val="B833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iṩ1îdé">
              <a:extLst>
                <a:ext uri="{FF2B5EF4-FFF2-40B4-BE49-F238E27FC236}">
                  <a16:creationId xmlns:a16="http://schemas.microsoft.com/office/drawing/2014/main" id="{D37218E9-964A-0D8D-4EE0-44B1AAAD8F65}"/>
                </a:ext>
              </a:extLst>
            </p:cNvPr>
            <p:cNvSpPr/>
            <p:nvPr/>
          </p:nvSpPr>
          <p:spPr bwMode="auto">
            <a:xfrm>
              <a:off x="5359381" y="2199736"/>
              <a:ext cx="282904" cy="226858"/>
            </a:xfrm>
            <a:custGeom>
              <a:avLst/>
              <a:gdLst>
                <a:gd name="T0" fmla="*/ 66 w 73"/>
                <a:gd name="T1" fmla="*/ 1 h 59"/>
                <a:gd name="T2" fmla="*/ 3 w 73"/>
                <a:gd name="T3" fmla="*/ 49 h 59"/>
                <a:gd name="T4" fmla="*/ 15 w 73"/>
                <a:gd name="T5" fmla="*/ 52 h 59"/>
                <a:gd name="T6" fmla="*/ 66 w 73"/>
                <a:gd name="T7" fmla="*/ 13 h 59"/>
                <a:gd name="T8" fmla="*/ 66 w 73"/>
                <a:gd name="T9" fmla="*/ 1 h 59"/>
              </a:gdLst>
              <a:ahLst/>
              <a:cxnLst>
                <a:cxn ang="0">
                  <a:pos x="T0" y="T1"/>
                </a:cxn>
                <a:cxn ang="0">
                  <a:pos x="T2" y="T3"/>
                </a:cxn>
                <a:cxn ang="0">
                  <a:pos x="T4" y="T5"/>
                </a:cxn>
                <a:cxn ang="0">
                  <a:pos x="T6" y="T7"/>
                </a:cxn>
                <a:cxn ang="0">
                  <a:pos x="T8" y="T9"/>
                </a:cxn>
              </a:cxnLst>
              <a:rect l="0" t="0" r="r" b="b"/>
              <a:pathLst>
                <a:path w="73" h="59">
                  <a:moveTo>
                    <a:pt x="66" y="1"/>
                  </a:moveTo>
                  <a:cubicBezTo>
                    <a:pt x="41" y="4"/>
                    <a:pt x="12" y="26"/>
                    <a:pt x="3" y="49"/>
                  </a:cubicBezTo>
                  <a:cubicBezTo>
                    <a:pt x="0" y="56"/>
                    <a:pt x="12" y="59"/>
                    <a:pt x="15" y="52"/>
                  </a:cubicBezTo>
                  <a:cubicBezTo>
                    <a:pt x="22" y="35"/>
                    <a:pt x="48" y="16"/>
                    <a:pt x="66" y="13"/>
                  </a:cubicBezTo>
                  <a:cubicBezTo>
                    <a:pt x="73" y="12"/>
                    <a:pt x="73" y="0"/>
                    <a:pt x="66" y="1"/>
                  </a:cubicBezTo>
                  <a:close/>
                </a:path>
              </a:pathLst>
            </a:custGeom>
            <a:solidFill>
              <a:srgbClr val="BD91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ïsliḋé">
              <a:extLst>
                <a:ext uri="{FF2B5EF4-FFF2-40B4-BE49-F238E27FC236}">
                  <a16:creationId xmlns:a16="http://schemas.microsoft.com/office/drawing/2014/main" id="{0A25C841-4AAB-50A1-AB3B-E66ED1ED989C}"/>
                </a:ext>
              </a:extLst>
            </p:cNvPr>
            <p:cNvSpPr/>
            <p:nvPr/>
          </p:nvSpPr>
          <p:spPr bwMode="auto">
            <a:xfrm>
              <a:off x="6603092" y="2218417"/>
              <a:ext cx="245540" cy="208175"/>
            </a:xfrm>
            <a:custGeom>
              <a:avLst/>
              <a:gdLst>
                <a:gd name="T0" fmla="*/ 8 w 64"/>
                <a:gd name="T1" fmla="*/ 14 h 54"/>
                <a:gd name="T2" fmla="*/ 49 w 64"/>
                <a:gd name="T3" fmla="*/ 47 h 54"/>
                <a:gd name="T4" fmla="*/ 61 w 64"/>
                <a:gd name="T5" fmla="*/ 44 h 54"/>
                <a:gd name="T6" fmla="*/ 8 w 64"/>
                <a:gd name="T7" fmla="*/ 1 h 54"/>
                <a:gd name="T8" fmla="*/ 8 w 64"/>
                <a:gd name="T9" fmla="*/ 14 h 54"/>
              </a:gdLst>
              <a:ahLst/>
              <a:cxnLst>
                <a:cxn ang="0">
                  <a:pos x="T0" y="T1"/>
                </a:cxn>
                <a:cxn ang="0">
                  <a:pos x="T2" y="T3"/>
                </a:cxn>
                <a:cxn ang="0">
                  <a:pos x="T4" y="T5"/>
                </a:cxn>
                <a:cxn ang="0">
                  <a:pos x="T6" y="T7"/>
                </a:cxn>
                <a:cxn ang="0">
                  <a:pos x="T8" y="T9"/>
                </a:cxn>
              </a:cxnLst>
              <a:rect l="0" t="0" r="r" b="b"/>
              <a:pathLst>
                <a:path w="64" h="54">
                  <a:moveTo>
                    <a:pt x="8" y="14"/>
                  </a:moveTo>
                  <a:cubicBezTo>
                    <a:pt x="25" y="16"/>
                    <a:pt x="43" y="32"/>
                    <a:pt x="49" y="47"/>
                  </a:cubicBezTo>
                  <a:cubicBezTo>
                    <a:pt x="52" y="54"/>
                    <a:pt x="64" y="51"/>
                    <a:pt x="61" y="44"/>
                  </a:cubicBezTo>
                  <a:cubicBezTo>
                    <a:pt x="53" y="23"/>
                    <a:pt x="31" y="4"/>
                    <a:pt x="8" y="1"/>
                  </a:cubicBezTo>
                  <a:cubicBezTo>
                    <a:pt x="0" y="0"/>
                    <a:pt x="0" y="13"/>
                    <a:pt x="8" y="14"/>
                  </a:cubicBezTo>
                  <a:close/>
                </a:path>
              </a:pathLst>
            </a:custGeom>
            <a:solidFill>
              <a:srgbClr val="BD91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isľïḍé">
              <a:extLst>
                <a:ext uri="{FF2B5EF4-FFF2-40B4-BE49-F238E27FC236}">
                  <a16:creationId xmlns:a16="http://schemas.microsoft.com/office/drawing/2014/main" id="{63BE931A-C253-83A8-B277-A6A59D06B707}"/>
                </a:ext>
              </a:extLst>
            </p:cNvPr>
            <p:cNvSpPr/>
            <p:nvPr/>
          </p:nvSpPr>
          <p:spPr bwMode="auto">
            <a:xfrm>
              <a:off x="5687656" y="4009256"/>
              <a:ext cx="798004" cy="736619"/>
            </a:xfrm>
            <a:custGeom>
              <a:avLst/>
              <a:gdLst>
                <a:gd name="T0" fmla="*/ 61 w 207"/>
                <a:gd name="T1" fmla="*/ 157 h 191"/>
                <a:gd name="T2" fmla="*/ 102 w 207"/>
                <a:gd name="T3" fmla="*/ 191 h 191"/>
                <a:gd name="T4" fmla="*/ 145 w 207"/>
                <a:gd name="T5" fmla="*/ 157 h 191"/>
                <a:gd name="T6" fmla="*/ 165 w 207"/>
                <a:gd name="T7" fmla="*/ 138 h 191"/>
                <a:gd name="T8" fmla="*/ 196 w 207"/>
                <a:gd name="T9" fmla="*/ 49 h 191"/>
                <a:gd name="T10" fmla="*/ 104 w 207"/>
                <a:gd name="T11" fmla="*/ 63 h 191"/>
                <a:gd name="T12" fmla="*/ 13 w 207"/>
                <a:gd name="T13" fmla="*/ 46 h 191"/>
                <a:gd name="T14" fmla="*/ 42 w 207"/>
                <a:gd name="T15" fmla="*/ 137 h 191"/>
                <a:gd name="T16" fmla="*/ 61 w 207"/>
                <a:gd name="T17" fmla="*/ 15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91">
                  <a:moveTo>
                    <a:pt x="61" y="157"/>
                  </a:moveTo>
                  <a:cubicBezTo>
                    <a:pt x="82" y="178"/>
                    <a:pt x="102" y="191"/>
                    <a:pt x="102" y="191"/>
                  </a:cubicBezTo>
                  <a:cubicBezTo>
                    <a:pt x="102" y="191"/>
                    <a:pt x="123" y="178"/>
                    <a:pt x="145" y="157"/>
                  </a:cubicBezTo>
                  <a:cubicBezTo>
                    <a:pt x="152" y="151"/>
                    <a:pt x="159" y="145"/>
                    <a:pt x="165" y="138"/>
                  </a:cubicBezTo>
                  <a:cubicBezTo>
                    <a:pt x="189" y="112"/>
                    <a:pt x="207" y="79"/>
                    <a:pt x="196" y="49"/>
                  </a:cubicBezTo>
                  <a:cubicBezTo>
                    <a:pt x="178" y="2"/>
                    <a:pt x="111" y="17"/>
                    <a:pt x="104" y="63"/>
                  </a:cubicBezTo>
                  <a:cubicBezTo>
                    <a:pt x="99" y="17"/>
                    <a:pt x="32" y="0"/>
                    <a:pt x="13" y="46"/>
                  </a:cubicBezTo>
                  <a:cubicBezTo>
                    <a:pt x="0" y="76"/>
                    <a:pt x="18" y="110"/>
                    <a:pt x="42" y="137"/>
                  </a:cubicBezTo>
                  <a:cubicBezTo>
                    <a:pt x="48" y="144"/>
                    <a:pt x="55" y="151"/>
                    <a:pt x="61" y="157"/>
                  </a:cubicBezTo>
                  <a:close/>
                </a:path>
              </a:pathLst>
            </a:custGeom>
            <a:solidFill>
              <a:srgbClr val="DE5F1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íṣ1íḑè">
              <a:extLst>
                <a:ext uri="{FF2B5EF4-FFF2-40B4-BE49-F238E27FC236}">
                  <a16:creationId xmlns:a16="http://schemas.microsoft.com/office/drawing/2014/main" id="{5A2986E7-A962-8006-49AA-09538E45745A}"/>
                </a:ext>
              </a:extLst>
            </p:cNvPr>
            <p:cNvSpPr/>
            <p:nvPr/>
          </p:nvSpPr>
          <p:spPr bwMode="auto">
            <a:xfrm>
              <a:off x="5799750" y="1156192"/>
              <a:ext cx="685910" cy="707262"/>
            </a:xfrm>
            <a:custGeom>
              <a:avLst/>
              <a:gdLst>
                <a:gd name="T0" fmla="*/ 56 w 178"/>
                <a:gd name="T1" fmla="*/ 0 h 184"/>
                <a:gd name="T2" fmla="*/ 21 w 178"/>
                <a:gd name="T3" fmla="*/ 90 h 184"/>
                <a:gd name="T4" fmla="*/ 82 w 178"/>
                <a:gd name="T5" fmla="*/ 174 h 184"/>
                <a:gd name="T6" fmla="*/ 56 w 178"/>
                <a:gd name="T7" fmla="*/ 0 h 184"/>
              </a:gdLst>
              <a:ahLst/>
              <a:cxnLst>
                <a:cxn ang="0">
                  <a:pos x="T0" y="T1"/>
                </a:cxn>
                <a:cxn ang="0">
                  <a:pos x="T2" y="T3"/>
                </a:cxn>
                <a:cxn ang="0">
                  <a:pos x="T4" y="T5"/>
                </a:cxn>
                <a:cxn ang="0">
                  <a:pos x="T6" y="T7"/>
                </a:cxn>
              </a:cxnLst>
              <a:rect l="0" t="0" r="r" b="b"/>
              <a:pathLst>
                <a:path w="178" h="184">
                  <a:moveTo>
                    <a:pt x="56" y="0"/>
                  </a:moveTo>
                  <a:cubicBezTo>
                    <a:pt x="75" y="55"/>
                    <a:pt x="47" y="55"/>
                    <a:pt x="21" y="90"/>
                  </a:cubicBezTo>
                  <a:cubicBezTo>
                    <a:pt x="0" y="118"/>
                    <a:pt x="17" y="184"/>
                    <a:pt x="82" y="174"/>
                  </a:cubicBezTo>
                  <a:cubicBezTo>
                    <a:pt x="178" y="158"/>
                    <a:pt x="144" y="16"/>
                    <a:pt x="5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47" name="文本框 46">
            <a:extLst>
              <a:ext uri="{FF2B5EF4-FFF2-40B4-BE49-F238E27FC236}">
                <a16:creationId xmlns:a16="http://schemas.microsoft.com/office/drawing/2014/main" id="{9E31F183-C086-12B5-BD93-361229C35290}"/>
              </a:ext>
            </a:extLst>
          </p:cNvPr>
          <p:cNvSpPr txBox="1"/>
          <p:nvPr/>
        </p:nvSpPr>
        <p:spPr>
          <a:xfrm>
            <a:off x="99137" y="6500923"/>
            <a:ext cx="4568713" cy="203133"/>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altLang="zh-CN" sz="8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Martin-</a:t>
            </a:r>
            <a:r>
              <a:rPr kumimoji="0" lang="en-US" altLang="zh-CN" sz="800" b="0" i="0" u="none" strike="noStrike" kern="1200" cap="none" spc="0" normalizeH="0" baseline="0" noProof="0" dirty="0" err="1">
                <a:ln>
                  <a:noFill/>
                </a:ln>
                <a:solidFill>
                  <a:prstClr val="black"/>
                </a:solidFill>
                <a:effectLst/>
                <a:uLnTx/>
                <a:uFillTx/>
                <a:latin typeface="Arial" panose="020B0604020202020204" pitchFamily="34" charset="0"/>
                <a:ea typeface="微软雅黑"/>
                <a:cs typeface="Arial" panose="020B0604020202020204" pitchFamily="34" charset="0"/>
              </a:rPr>
              <a:t>Loeches</a:t>
            </a:r>
            <a:r>
              <a:rPr kumimoji="0" lang="en-US" altLang="zh-CN" sz="8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I et al. J </a:t>
            </a:r>
            <a:r>
              <a:rPr kumimoji="0" lang="en-US" altLang="zh-CN" sz="800" b="0" i="0" u="none" strike="noStrike" kern="1200" cap="none" spc="0" normalizeH="0" baseline="0" noProof="0" dirty="0" err="1">
                <a:ln>
                  <a:noFill/>
                </a:ln>
                <a:solidFill>
                  <a:prstClr val="black"/>
                </a:solidFill>
                <a:effectLst/>
                <a:uLnTx/>
                <a:uFillTx/>
                <a:latin typeface="Arial" panose="020B0604020202020204" pitchFamily="34" charset="0"/>
                <a:ea typeface="微软雅黑"/>
                <a:cs typeface="Arial" panose="020B0604020202020204" pitchFamily="34" charset="0"/>
              </a:rPr>
              <a:t>Antimicrob</a:t>
            </a:r>
            <a:r>
              <a:rPr kumimoji="0" lang="en-US" altLang="zh-CN" sz="8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a:t>
            </a:r>
            <a:r>
              <a:rPr kumimoji="0" lang="en-US" altLang="zh-CN" sz="800" b="0" i="0" u="none" strike="noStrike" kern="1200" cap="none" spc="0" normalizeH="0" baseline="0" noProof="0" dirty="0" err="1">
                <a:ln>
                  <a:noFill/>
                </a:ln>
                <a:solidFill>
                  <a:prstClr val="black"/>
                </a:solidFill>
                <a:effectLst/>
                <a:uLnTx/>
                <a:uFillTx/>
                <a:latin typeface="Arial" panose="020B0604020202020204" pitchFamily="34" charset="0"/>
                <a:ea typeface="微软雅黑"/>
                <a:cs typeface="Arial" panose="020B0604020202020204" pitchFamily="34" charset="0"/>
              </a:rPr>
              <a:t>Chemother</a:t>
            </a:r>
            <a:r>
              <a:rPr kumimoji="0" lang="en-US" altLang="zh-CN" sz="8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2022;77(4):1166-1177.</a:t>
            </a:r>
            <a:endParaRPr kumimoji="0" lang="en-US" altLang="zh-CN" sz="6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endParaRPr>
          </a:p>
        </p:txBody>
      </p:sp>
      <p:pic>
        <p:nvPicPr>
          <p:cNvPr id="10" name="Picture 3" descr="Logo&#10;&#10;Description automatically generated">
            <a:extLst>
              <a:ext uri="{FF2B5EF4-FFF2-40B4-BE49-F238E27FC236}">
                <a16:creationId xmlns:a16="http://schemas.microsoft.com/office/drawing/2014/main" id="{B38F5440-07D6-5776-0449-EAF63B7FED81}"/>
              </a:ext>
            </a:extLst>
          </p:cNvPr>
          <p:cNvPicPr>
            <a:picLocks noGrp="1" noRo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tretch>
            <a:fillRect/>
          </a:stretch>
        </p:blipFill>
        <p:spPr>
          <a:xfrm>
            <a:off x="10681822" y="6057899"/>
            <a:ext cx="1440205" cy="784059"/>
          </a:xfrm>
          <a:prstGeom prst="rect">
            <a:avLst/>
          </a:prstGeom>
        </p:spPr>
      </p:pic>
    </p:spTree>
    <p:extLst>
      <p:ext uri="{BB962C8B-B14F-4D97-AF65-F5344CB8AC3E}">
        <p14:creationId xmlns:p14="http://schemas.microsoft.com/office/powerpoint/2010/main" val="96813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7618BF8C-FE87-5B28-06B7-1180F5BC8E12}"/>
              </a:ext>
            </a:extLst>
          </p:cNvPr>
          <p:cNvGrpSpPr>
            <a:grpSpLocks noGrp="1" noUngrp="1" noRot="1" noMove="1" noResize="1"/>
          </p:cNvGrpSpPr>
          <p:nvPr/>
        </p:nvGrpSpPr>
        <p:grpSpPr>
          <a:xfrm>
            <a:off x="6710313" y="1056882"/>
            <a:ext cx="3162242" cy="772823"/>
            <a:chOff x="1219200" y="1397000"/>
            <a:chExt cx="1620355" cy="396000"/>
          </a:xfrm>
        </p:grpSpPr>
        <p:sp>
          <p:nvSpPr>
            <p:cNvPr id="13" name="矩形 12">
              <a:extLst>
                <a:ext uri="{FF2B5EF4-FFF2-40B4-BE49-F238E27FC236}">
                  <a16:creationId xmlns:a16="http://schemas.microsoft.com/office/drawing/2014/main" id="{975978C6-044D-9FF0-82CA-0A91D3388C66}"/>
                </a:ext>
              </a:extLst>
            </p:cNvPr>
            <p:cNvSpPr>
              <a:spLocks noGrp="1" noRot="1" noMove="1" noResize="1" noEditPoints="1" noAdjustHandles="1" noChangeArrowheads="1" noChangeShapeType="1"/>
            </p:cNvSpPr>
            <p:nvPr/>
          </p:nvSpPr>
          <p:spPr>
            <a:xfrm>
              <a:off x="1219200" y="139700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3" name="圆角矩形 2">
              <a:extLst>
                <a:ext uri="{FF2B5EF4-FFF2-40B4-BE49-F238E27FC236}">
                  <a16:creationId xmlns:a16="http://schemas.microsoft.com/office/drawing/2014/main" id="{A50C5FD1-8FDB-3B4D-1202-DE77980CD9CB}"/>
                </a:ext>
              </a:extLst>
            </p:cNvPr>
            <p:cNvSpPr>
              <a:spLocks noGrp="1" noRot="1" noMove="1" noResize="1" noEditPoints="1" noAdjustHandles="1" noChangeArrowheads="1" noChangeShapeType="1"/>
            </p:cNvSpPr>
            <p:nvPr/>
          </p:nvSpPr>
          <p:spPr>
            <a:xfrm>
              <a:off x="1264160" y="1450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14" name="任意多边形: 形状 23">
            <a:extLst>
              <a:ext uri="{FF2B5EF4-FFF2-40B4-BE49-F238E27FC236}">
                <a16:creationId xmlns:a16="http://schemas.microsoft.com/office/drawing/2014/main" id="{B4A43C9F-3392-CC00-415F-EB6A1903BB0A}"/>
              </a:ext>
            </a:extLst>
          </p:cNvPr>
          <p:cNvSpPr>
            <a:spLocks noGrp="1" noRot="1" noMove="1" noResize="1" noEditPoints="1" noAdjustHandles="1" noChangeArrowheads="1" noChangeShapeType="1"/>
          </p:cNvSpPr>
          <p:nvPr/>
        </p:nvSpPr>
        <p:spPr>
          <a:xfrm>
            <a:off x="7105399" y="1310594"/>
            <a:ext cx="2107609" cy="259844"/>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01</a:t>
            </a: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基本信息</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Number1">
            <a:extLst>
              <a:ext uri="{FF2B5EF4-FFF2-40B4-BE49-F238E27FC236}">
                <a16:creationId xmlns:a16="http://schemas.microsoft.com/office/drawing/2014/main" id="{31FCC83F-4A7F-18BE-AC45-4ADB03D0DB2F}"/>
              </a:ext>
            </a:extLst>
          </p:cNvPr>
          <p:cNvSpPr>
            <a:spLocks noGrp="1" noRot="1" noMove="1" noResize="1" noEditPoints="1" noAdjustHandles="1" noChangeArrowheads="1" noChangeShapeType="1"/>
          </p:cNvSpPr>
          <p:nvPr/>
        </p:nvSpPr>
        <p:spPr>
          <a:xfrm>
            <a:off x="5937490" y="1054104"/>
            <a:ext cx="772823" cy="772823"/>
          </a:xfrm>
          <a:custGeom>
            <a:avLst/>
            <a:gdLst>
              <a:gd name="connsiteX0" fmla="*/ 0 w 5724541"/>
              <a:gd name="connsiteY0" fmla="*/ 2862271 h 5724541"/>
              <a:gd name="connsiteX1" fmla="*/ 1226796 w 5724541"/>
              <a:gd name="connsiteY1" fmla="*/ 1357043 h 5724541"/>
              <a:gd name="connsiteX2" fmla="*/ 1339796 w 5724541"/>
              <a:gd name="connsiteY2" fmla="*/ 1339797 h 5724541"/>
              <a:gd name="connsiteX3" fmla="*/ 1357042 w 5724541"/>
              <a:gd name="connsiteY3" fmla="*/ 1226796 h 5724541"/>
              <a:gd name="connsiteX4" fmla="*/ 2862270 w 5724541"/>
              <a:gd name="connsiteY4" fmla="*/ 0 h 5724541"/>
              <a:gd name="connsiteX5" fmla="*/ 4367498 w 5724541"/>
              <a:gd name="connsiteY5" fmla="*/ 1226796 h 5724541"/>
              <a:gd name="connsiteX6" fmla="*/ 4384744 w 5724541"/>
              <a:gd name="connsiteY6" fmla="*/ 1339797 h 5724541"/>
              <a:gd name="connsiteX7" fmla="*/ 4497745 w 5724541"/>
              <a:gd name="connsiteY7" fmla="*/ 1357043 h 5724541"/>
              <a:gd name="connsiteX8" fmla="*/ 5724541 w 5724541"/>
              <a:gd name="connsiteY8" fmla="*/ 2862271 h 5724541"/>
              <a:gd name="connsiteX9" fmla="*/ 4497745 w 5724541"/>
              <a:gd name="connsiteY9" fmla="*/ 4367498 h 5724541"/>
              <a:gd name="connsiteX10" fmla="*/ 4384744 w 5724541"/>
              <a:gd name="connsiteY10" fmla="*/ 4384744 h 5724541"/>
              <a:gd name="connsiteX11" fmla="*/ 4367498 w 5724541"/>
              <a:gd name="connsiteY11" fmla="*/ 4497745 h 5724541"/>
              <a:gd name="connsiteX12" fmla="*/ 2862270 w 5724541"/>
              <a:gd name="connsiteY12" fmla="*/ 5724541 h 5724541"/>
              <a:gd name="connsiteX13" fmla="*/ 1357042 w 5724541"/>
              <a:gd name="connsiteY13" fmla="*/ 4497745 h 5724541"/>
              <a:gd name="connsiteX14" fmla="*/ 1339796 w 5724541"/>
              <a:gd name="connsiteY14" fmla="*/ 4384744 h 5724541"/>
              <a:gd name="connsiteX15" fmla="*/ 1226796 w 5724541"/>
              <a:gd name="connsiteY15" fmla="*/ 4367498 h 5724541"/>
              <a:gd name="connsiteX16" fmla="*/ 0 w 5724541"/>
              <a:gd name="connsiteY16" fmla="*/ 2862271 h 572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4541" h="5724541">
                <a:moveTo>
                  <a:pt x="0" y="2862271"/>
                </a:moveTo>
                <a:cubicBezTo>
                  <a:pt x="0" y="2119786"/>
                  <a:pt x="526665" y="1500310"/>
                  <a:pt x="1226796" y="1357043"/>
                </a:cubicBezTo>
                <a:lnTo>
                  <a:pt x="1339796" y="1339797"/>
                </a:lnTo>
                <a:lnTo>
                  <a:pt x="1357042" y="1226796"/>
                </a:lnTo>
                <a:cubicBezTo>
                  <a:pt x="1500310" y="526665"/>
                  <a:pt x="2119785" y="0"/>
                  <a:pt x="2862270" y="0"/>
                </a:cubicBezTo>
                <a:cubicBezTo>
                  <a:pt x="3604755" y="0"/>
                  <a:pt x="4224230" y="526665"/>
                  <a:pt x="4367498" y="1226796"/>
                </a:cubicBezTo>
                <a:lnTo>
                  <a:pt x="4384744" y="1339797"/>
                </a:lnTo>
                <a:lnTo>
                  <a:pt x="4497745" y="1357043"/>
                </a:lnTo>
                <a:cubicBezTo>
                  <a:pt x="5197876" y="1500310"/>
                  <a:pt x="5724541" y="2119786"/>
                  <a:pt x="5724541" y="2862271"/>
                </a:cubicBezTo>
                <a:cubicBezTo>
                  <a:pt x="5724541" y="3604755"/>
                  <a:pt x="5197876" y="4224231"/>
                  <a:pt x="4497745" y="4367498"/>
                </a:cubicBezTo>
                <a:lnTo>
                  <a:pt x="4384744" y="4384744"/>
                </a:lnTo>
                <a:lnTo>
                  <a:pt x="4367498" y="4497745"/>
                </a:lnTo>
                <a:cubicBezTo>
                  <a:pt x="4224230" y="5197876"/>
                  <a:pt x="3604755" y="5724541"/>
                  <a:pt x="2862270" y="5724541"/>
                </a:cubicBezTo>
                <a:cubicBezTo>
                  <a:pt x="2119785" y="5724541"/>
                  <a:pt x="1500310" y="5197876"/>
                  <a:pt x="1357042" y="4497745"/>
                </a:cubicBezTo>
                <a:lnTo>
                  <a:pt x="1339796" y="4384744"/>
                </a:lnTo>
                <a:lnTo>
                  <a:pt x="1226796" y="4367498"/>
                </a:lnTo>
                <a:cubicBezTo>
                  <a:pt x="526665" y="4224231"/>
                  <a:pt x="0" y="3604755"/>
                  <a:pt x="0" y="2862271"/>
                </a:cubicBezTo>
                <a:close/>
              </a:path>
            </a:pathLst>
          </a:cu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latin typeface="微软雅黑"/>
              <a:ea typeface="微软雅黑"/>
              <a:sym typeface="Arial" panose="020B0604020202020204" pitchFamily="34" charset="0"/>
            </a:endParaRPr>
          </a:p>
        </p:txBody>
      </p:sp>
      <p:pic>
        <p:nvPicPr>
          <p:cNvPr id="42" name="图形 41">
            <a:extLst>
              <a:ext uri="{FF2B5EF4-FFF2-40B4-BE49-F238E27FC236}">
                <a16:creationId xmlns:a16="http://schemas.microsoft.com/office/drawing/2014/main" id="{169D2268-1B9D-836E-D012-B7FC2DEEFD3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6099822" y="1209528"/>
            <a:ext cx="441166" cy="441166"/>
          </a:xfrm>
          <a:prstGeom prst="rect">
            <a:avLst/>
          </a:prstGeom>
        </p:spPr>
      </p:pic>
      <p:grpSp>
        <p:nvGrpSpPr>
          <p:cNvPr id="4" name="组合 3">
            <a:extLst>
              <a:ext uri="{FF2B5EF4-FFF2-40B4-BE49-F238E27FC236}">
                <a16:creationId xmlns:a16="http://schemas.microsoft.com/office/drawing/2014/main" id="{6D9B7828-EA99-26D5-401C-5CA8471C9F5D}"/>
              </a:ext>
            </a:extLst>
          </p:cNvPr>
          <p:cNvGrpSpPr>
            <a:grpSpLocks noGrp="1" noUngrp="1" noRot="1" noMove="1" noResize="1"/>
          </p:cNvGrpSpPr>
          <p:nvPr/>
        </p:nvGrpSpPr>
        <p:grpSpPr>
          <a:xfrm>
            <a:off x="6710313" y="2067690"/>
            <a:ext cx="3162242" cy="772823"/>
            <a:chOff x="1219200" y="1397000"/>
            <a:chExt cx="1620355" cy="396000"/>
          </a:xfrm>
        </p:grpSpPr>
        <p:sp>
          <p:nvSpPr>
            <p:cNvPr id="5" name="矩形 4">
              <a:extLst>
                <a:ext uri="{FF2B5EF4-FFF2-40B4-BE49-F238E27FC236}">
                  <a16:creationId xmlns:a16="http://schemas.microsoft.com/office/drawing/2014/main" id="{B9E16326-9EE2-020B-0882-61D93C794473}"/>
                </a:ext>
              </a:extLst>
            </p:cNvPr>
            <p:cNvSpPr>
              <a:spLocks noGrp="1" noRot="1" noMove="1" noResize="1" noEditPoints="1" noAdjustHandles="1" noChangeArrowheads="1" noChangeShapeType="1"/>
            </p:cNvSpPr>
            <p:nvPr/>
          </p:nvSpPr>
          <p:spPr>
            <a:xfrm>
              <a:off x="1219200" y="139700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6" name="圆角矩形 5">
              <a:extLst>
                <a:ext uri="{FF2B5EF4-FFF2-40B4-BE49-F238E27FC236}">
                  <a16:creationId xmlns:a16="http://schemas.microsoft.com/office/drawing/2014/main" id="{5B984F66-2428-EEB9-F100-B7605B45A3B7}"/>
                </a:ext>
              </a:extLst>
            </p:cNvPr>
            <p:cNvSpPr>
              <a:spLocks noGrp="1" noRot="1" noMove="1" noResize="1" noEditPoints="1" noAdjustHandles="1" noChangeArrowheads="1" noChangeShapeType="1"/>
            </p:cNvSpPr>
            <p:nvPr/>
          </p:nvSpPr>
          <p:spPr>
            <a:xfrm>
              <a:off x="1264160" y="1450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7" name="任意多边形: 形状 23">
            <a:extLst>
              <a:ext uri="{FF2B5EF4-FFF2-40B4-BE49-F238E27FC236}">
                <a16:creationId xmlns:a16="http://schemas.microsoft.com/office/drawing/2014/main" id="{BDAEEC34-DC4D-8904-6856-3B3B6C45A200}"/>
              </a:ext>
            </a:extLst>
          </p:cNvPr>
          <p:cNvSpPr>
            <a:spLocks noGrp="1" noRot="1" noMove="1" noResize="1" noEditPoints="1" noAdjustHandles="1" noChangeArrowheads="1" noChangeShapeType="1"/>
          </p:cNvSpPr>
          <p:nvPr/>
        </p:nvSpPr>
        <p:spPr>
          <a:xfrm>
            <a:off x="7105399" y="2334351"/>
            <a:ext cx="2107609" cy="259844"/>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02</a:t>
            </a:r>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 安全性</a:t>
            </a: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Number1">
            <a:extLst>
              <a:ext uri="{FF2B5EF4-FFF2-40B4-BE49-F238E27FC236}">
                <a16:creationId xmlns:a16="http://schemas.microsoft.com/office/drawing/2014/main" id="{4AA62456-F86D-AAE8-5914-1457D80608CB}"/>
              </a:ext>
            </a:extLst>
          </p:cNvPr>
          <p:cNvSpPr>
            <a:spLocks noGrp="1" noRot="1" noMove="1" noResize="1" noEditPoints="1" noAdjustHandles="1" noChangeArrowheads="1" noChangeShapeType="1"/>
          </p:cNvSpPr>
          <p:nvPr/>
        </p:nvSpPr>
        <p:spPr>
          <a:xfrm>
            <a:off x="5937490" y="2064912"/>
            <a:ext cx="772823" cy="772823"/>
          </a:xfrm>
          <a:custGeom>
            <a:avLst/>
            <a:gdLst>
              <a:gd name="connsiteX0" fmla="*/ 0 w 5724541"/>
              <a:gd name="connsiteY0" fmla="*/ 2862271 h 5724541"/>
              <a:gd name="connsiteX1" fmla="*/ 1226796 w 5724541"/>
              <a:gd name="connsiteY1" fmla="*/ 1357043 h 5724541"/>
              <a:gd name="connsiteX2" fmla="*/ 1339796 w 5724541"/>
              <a:gd name="connsiteY2" fmla="*/ 1339797 h 5724541"/>
              <a:gd name="connsiteX3" fmla="*/ 1357042 w 5724541"/>
              <a:gd name="connsiteY3" fmla="*/ 1226796 h 5724541"/>
              <a:gd name="connsiteX4" fmla="*/ 2862270 w 5724541"/>
              <a:gd name="connsiteY4" fmla="*/ 0 h 5724541"/>
              <a:gd name="connsiteX5" fmla="*/ 4367498 w 5724541"/>
              <a:gd name="connsiteY5" fmla="*/ 1226796 h 5724541"/>
              <a:gd name="connsiteX6" fmla="*/ 4384744 w 5724541"/>
              <a:gd name="connsiteY6" fmla="*/ 1339797 h 5724541"/>
              <a:gd name="connsiteX7" fmla="*/ 4497745 w 5724541"/>
              <a:gd name="connsiteY7" fmla="*/ 1357043 h 5724541"/>
              <a:gd name="connsiteX8" fmla="*/ 5724541 w 5724541"/>
              <a:gd name="connsiteY8" fmla="*/ 2862271 h 5724541"/>
              <a:gd name="connsiteX9" fmla="*/ 4497745 w 5724541"/>
              <a:gd name="connsiteY9" fmla="*/ 4367498 h 5724541"/>
              <a:gd name="connsiteX10" fmla="*/ 4384744 w 5724541"/>
              <a:gd name="connsiteY10" fmla="*/ 4384744 h 5724541"/>
              <a:gd name="connsiteX11" fmla="*/ 4367498 w 5724541"/>
              <a:gd name="connsiteY11" fmla="*/ 4497745 h 5724541"/>
              <a:gd name="connsiteX12" fmla="*/ 2862270 w 5724541"/>
              <a:gd name="connsiteY12" fmla="*/ 5724541 h 5724541"/>
              <a:gd name="connsiteX13" fmla="*/ 1357042 w 5724541"/>
              <a:gd name="connsiteY13" fmla="*/ 4497745 h 5724541"/>
              <a:gd name="connsiteX14" fmla="*/ 1339796 w 5724541"/>
              <a:gd name="connsiteY14" fmla="*/ 4384744 h 5724541"/>
              <a:gd name="connsiteX15" fmla="*/ 1226796 w 5724541"/>
              <a:gd name="connsiteY15" fmla="*/ 4367498 h 5724541"/>
              <a:gd name="connsiteX16" fmla="*/ 0 w 5724541"/>
              <a:gd name="connsiteY16" fmla="*/ 2862271 h 572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4541" h="5724541">
                <a:moveTo>
                  <a:pt x="0" y="2862271"/>
                </a:moveTo>
                <a:cubicBezTo>
                  <a:pt x="0" y="2119786"/>
                  <a:pt x="526665" y="1500310"/>
                  <a:pt x="1226796" y="1357043"/>
                </a:cubicBezTo>
                <a:lnTo>
                  <a:pt x="1339796" y="1339797"/>
                </a:lnTo>
                <a:lnTo>
                  <a:pt x="1357042" y="1226796"/>
                </a:lnTo>
                <a:cubicBezTo>
                  <a:pt x="1500310" y="526665"/>
                  <a:pt x="2119785" y="0"/>
                  <a:pt x="2862270" y="0"/>
                </a:cubicBezTo>
                <a:cubicBezTo>
                  <a:pt x="3604755" y="0"/>
                  <a:pt x="4224230" y="526665"/>
                  <a:pt x="4367498" y="1226796"/>
                </a:cubicBezTo>
                <a:lnTo>
                  <a:pt x="4384744" y="1339797"/>
                </a:lnTo>
                <a:lnTo>
                  <a:pt x="4497745" y="1357043"/>
                </a:lnTo>
                <a:cubicBezTo>
                  <a:pt x="5197876" y="1500310"/>
                  <a:pt x="5724541" y="2119786"/>
                  <a:pt x="5724541" y="2862271"/>
                </a:cubicBezTo>
                <a:cubicBezTo>
                  <a:pt x="5724541" y="3604755"/>
                  <a:pt x="5197876" y="4224231"/>
                  <a:pt x="4497745" y="4367498"/>
                </a:cubicBezTo>
                <a:lnTo>
                  <a:pt x="4384744" y="4384744"/>
                </a:lnTo>
                <a:lnTo>
                  <a:pt x="4367498" y="4497745"/>
                </a:lnTo>
                <a:cubicBezTo>
                  <a:pt x="4224230" y="5197876"/>
                  <a:pt x="3604755" y="5724541"/>
                  <a:pt x="2862270" y="5724541"/>
                </a:cubicBezTo>
                <a:cubicBezTo>
                  <a:pt x="2119785" y="5724541"/>
                  <a:pt x="1500310" y="5197876"/>
                  <a:pt x="1357042" y="4497745"/>
                </a:cubicBezTo>
                <a:lnTo>
                  <a:pt x="1339796" y="4384744"/>
                </a:lnTo>
                <a:lnTo>
                  <a:pt x="1226796" y="4367498"/>
                </a:lnTo>
                <a:cubicBezTo>
                  <a:pt x="526665" y="4224231"/>
                  <a:pt x="0" y="3604755"/>
                  <a:pt x="0" y="2862271"/>
                </a:cubicBezTo>
                <a:close/>
              </a:path>
            </a:pathLst>
          </a:cu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latin typeface="微软雅黑"/>
              <a:ea typeface="微软雅黑"/>
              <a:sym typeface="Arial" panose="020B0604020202020204" pitchFamily="34" charset="0"/>
            </a:endParaRPr>
          </a:p>
        </p:txBody>
      </p:sp>
      <p:grpSp>
        <p:nvGrpSpPr>
          <p:cNvPr id="45" name="组合 44">
            <a:extLst>
              <a:ext uri="{FF2B5EF4-FFF2-40B4-BE49-F238E27FC236}">
                <a16:creationId xmlns:a16="http://schemas.microsoft.com/office/drawing/2014/main" id="{1CBF0A67-876D-A81C-D4DE-45A923B8919D}"/>
              </a:ext>
            </a:extLst>
          </p:cNvPr>
          <p:cNvGrpSpPr>
            <a:grpSpLocks noGrp="1" noUngrp="1" noRot="1" noMove="1" noResize="1"/>
          </p:cNvGrpSpPr>
          <p:nvPr/>
        </p:nvGrpSpPr>
        <p:grpSpPr>
          <a:xfrm>
            <a:off x="6710313" y="3078498"/>
            <a:ext cx="3162242" cy="772823"/>
            <a:chOff x="1219200" y="1397000"/>
            <a:chExt cx="1620355" cy="396000"/>
          </a:xfrm>
        </p:grpSpPr>
        <p:sp>
          <p:nvSpPr>
            <p:cNvPr id="46" name="矩形 45">
              <a:extLst>
                <a:ext uri="{FF2B5EF4-FFF2-40B4-BE49-F238E27FC236}">
                  <a16:creationId xmlns:a16="http://schemas.microsoft.com/office/drawing/2014/main" id="{E913F628-8B92-246C-4E84-8C30BD6E4485}"/>
                </a:ext>
              </a:extLst>
            </p:cNvPr>
            <p:cNvSpPr>
              <a:spLocks noGrp="1" noRot="1" noMove="1" noResize="1" noEditPoints="1" noAdjustHandles="1" noChangeArrowheads="1" noChangeShapeType="1"/>
            </p:cNvSpPr>
            <p:nvPr/>
          </p:nvSpPr>
          <p:spPr>
            <a:xfrm>
              <a:off x="1219200" y="139700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47" name="圆角矩形 46">
              <a:extLst>
                <a:ext uri="{FF2B5EF4-FFF2-40B4-BE49-F238E27FC236}">
                  <a16:creationId xmlns:a16="http://schemas.microsoft.com/office/drawing/2014/main" id="{B1862BB8-3F2A-49C9-88E1-63D055AE3109}"/>
                </a:ext>
              </a:extLst>
            </p:cNvPr>
            <p:cNvSpPr>
              <a:spLocks noGrp="1" noRot="1" noMove="1" noResize="1" noEditPoints="1" noAdjustHandles="1" noChangeArrowheads="1" noChangeShapeType="1"/>
            </p:cNvSpPr>
            <p:nvPr/>
          </p:nvSpPr>
          <p:spPr>
            <a:xfrm>
              <a:off x="1264160" y="1450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48" name="任意多边形: 形状 23">
            <a:extLst>
              <a:ext uri="{FF2B5EF4-FFF2-40B4-BE49-F238E27FC236}">
                <a16:creationId xmlns:a16="http://schemas.microsoft.com/office/drawing/2014/main" id="{9DB5362B-B28F-B776-F527-83F54E60A99A}"/>
              </a:ext>
            </a:extLst>
          </p:cNvPr>
          <p:cNvSpPr>
            <a:spLocks noGrp="1" noRot="1" noMove="1" noResize="1" noEditPoints="1" noAdjustHandles="1" noChangeArrowheads="1" noChangeShapeType="1"/>
          </p:cNvSpPr>
          <p:nvPr/>
        </p:nvSpPr>
        <p:spPr>
          <a:xfrm>
            <a:off x="7105399" y="3362202"/>
            <a:ext cx="2107609" cy="259844"/>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defTabSz="914400">
              <a:defRPr/>
            </a:pPr>
            <a:r>
              <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03</a:t>
            </a: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有效性</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9" name="Number1">
            <a:extLst>
              <a:ext uri="{FF2B5EF4-FFF2-40B4-BE49-F238E27FC236}">
                <a16:creationId xmlns:a16="http://schemas.microsoft.com/office/drawing/2014/main" id="{E98111AE-BB52-889C-2847-6ADDC387693E}"/>
              </a:ext>
            </a:extLst>
          </p:cNvPr>
          <p:cNvSpPr>
            <a:spLocks noGrp="1" noRot="1" noMove="1" noResize="1" noEditPoints="1" noAdjustHandles="1" noChangeArrowheads="1" noChangeShapeType="1"/>
          </p:cNvSpPr>
          <p:nvPr/>
        </p:nvSpPr>
        <p:spPr>
          <a:xfrm>
            <a:off x="5937490" y="3075720"/>
            <a:ext cx="772823" cy="772823"/>
          </a:xfrm>
          <a:custGeom>
            <a:avLst/>
            <a:gdLst>
              <a:gd name="connsiteX0" fmla="*/ 0 w 5724541"/>
              <a:gd name="connsiteY0" fmla="*/ 2862271 h 5724541"/>
              <a:gd name="connsiteX1" fmla="*/ 1226796 w 5724541"/>
              <a:gd name="connsiteY1" fmla="*/ 1357043 h 5724541"/>
              <a:gd name="connsiteX2" fmla="*/ 1339796 w 5724541"/>
              <a:gd name="connsiteY2" fmla="*/ 1339797 h 5724541"/>
              <a:gd name="connsiteX3" fmla="*/ 1357042 w 5724541"/>
              <a:gd name="connsiteY3" fmla="*/ 1226796 h 5724541"/>
              <a:gd name="connsiteX4" fmla="*/ 2862270 w 5724541"/>
              <a:gd name="connsiteY4" fmla="*/ 0 h 5724541"/>
              <a:gd name="connsiteX5" fmla="*/ 4367498 w 5724541"/>
              <a:gd name="connsiteY5" fmla="*/ 1226796 h 5724541"/>
              <a:gd name="connsiteX6" fmla="*/ 4384744 w 5724541"/>
              <a:gd name="connsiteY6" fmla="*/ 1339797 h 5724541"/>
              <a:gd name="connsiteX7" fmla="*/ 4497745 w 5724541"/>
              <a:gd name="connsiteY7" fmla="*/ 1357043 h 5724541"/>
              <a:gd name="connsiteX8" fmla="*/ 5724541 w 5724541"/>
              <a:gd name="connsiteY8" fmla="*/ 2862271 h 5724541"/>
              <a:gd name="connsiteX9" fmla="*/ 4497745 w 5724541"/>
              <a:gd name="connsiteY9" fmla="*/ 4367498 h 5724541"/>
              <a:gd name="connsiteX10" fmla="*/ 4384744 w 5724541"/>
              <a:gd name="connsiteY10" fmla="*/ 4384744 h 5724541"/>
              <a:gd name="connsiteX11" fmla="*/ 4367498 w 5724541"/>
              <a:gd name="connsiteY11" fmla="*/ 4497745 h 5724541"/>
              <a:gd name="connsiteX12" fmla="*/ 2862270 w 5724541"/>
              <a:gd name="connsiteY12" fmla="*/ 5724541 h 5724541"/>
              <a:gd name="connsiteX13" fmla="*/ 1357042 w 5724541"/>
              <a:gd name="connsiteY13" fmla="*/ 4497745 h 5724541"/>
              <a:gd name="connsiteX14" fmla="*/ 1339796 w 5724541"/>
              <a:gd name="connsiteY14" fmla="*/ 4384744 h 5724541"/>
              <a:gd name="connsiteX15" fmla="*/ 1226796 w 5724541"/>
              <a:gd name="connsiteY15" fmla="*/ 4367498 h 5724541"/>
              <a:gd name="connsiteX16" fmla="*/ 0 w 5724541"/>
              <a:gd name="connsiteY16" fmla="*/ 2862271 h 572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4541" h="5724541">
                <a:moveTo>
                  <a:pt x="0" y="2862271"/>
                </a:moveTo>
                <a:cubicBezTo>
                  <a:pt x="0" y="2119786"/>
                  <a:pt x="526665" y="1500310"/>
                  <a:pt x="1226796" y="1357043"/>
                </a:cubicBezTo>
                <a:lnTo>
                  <a:pt x="1339796" y="1339797"/>
                </a:lnTo>
                <a:lnTo>
                  <a:pt x="1357042" y="1226796"/>
                </a:lnTo>
                <a:cubicBezTo>
                  <a:pt x="1500310" y="526665"/>
                  <a:pt x="2119785" y="0"/>
                  <a:pt x="2862270" y="0"/>
                </a:cubicBezTo>
                <a:cubicBezTo>
                  <a:pt x="3604755" y="0"/>
                  <a:pt x="4224230" y="526665"/>
                  <a:pt x="4367498" y="1226796"/>
                </a:cubicBezTo>
                <a:lnTo>
                  <a:pt x="4384744" y="1339797"/>
                </a:lnTo>
                <a:lnTo>
                  <a:pt x="4497745" y="1357043"/>
                </a:lnTo>
                <a:cubicBezTo>
                  <a:pt x="5197876" y="1500310"/>
                  <a:pt x="5724541" y="2119786"/>
                  <a:pt x="5724541" y="2862271"/>
                </a:cubicBezTo>
                <a:cubicBezTo>
                  <a:pt x="5724541" y="3604755"/>
                  <a:pt x="5197876" y="4224231"/>
                  <a:pt x="4497745" y="4367498"/>
                </a:cubicBezTo>
                <a:lnTo>
                  <a:pt x="4384744" y="4384744"/>
                </a:lnTo>
                <a:lnTo>
                  <a:pt x="4367498" y="4497745"/>
                </a:lnTo>
                <a:cubicBezTo>
                  <a:pt x="4224230" y="5197876"/>
                  <a:pt x="3604755" y="5724541"/>
                  <a:pt x="2862270" y="5724541"/>
                </a:cubicBezTo>
                <a:cubicBezTo>
                  <a:pt x="2119785" y="5724541"/>
                  <a:pt x="1500310" y="5197876"/>
                  <a:pt x="1357042" y="4497745"/>
                </a:cubicBezTo>
                <a:lnTo>
                  <a:pt x="1339796" y="4384744"/>
                </a:lnTo>
                <a:lnTo>
                  <a:pt x="1226796" y="4367498"/>
                </a:lnTo>
                <a:cubicBezTo>
                  <a:pt x="526665" y="4224231"/>
                  <a:pt x="0" y="3604755"/>
                  <a:pt x="0" y="2862271"/>
                </a:cubicBezTo>
                <a:close/>
              </a:path>
            </a:pathLst>
          </a:cu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latin typeface="微软雅黑"/>
              <a:ea typeface="微软雅黑"/>
              <a:sym typeface="Arial" panose="020B0604020202020204" pitchFamily="34" charset="0"/>
            </a:endParaRPr>
          </a:p>
        </p:txBody>
      </p:sp>
      <p:grpSp>
        <p:nvGrpSpPr>
          <p:cNvPr id="51" name="组合 50">
            <a:extLst>
              <a:ext uri="{FF2B5EF4-FFF2-40B4-BE49-F238E27FC236}">
                <a16:creationId xmlns:a16="http://schemas.microsoft.com/office/drawing/2014/main" id="{CC2552F7-DE66-8716-CB7F-FC90838040AF}"/>
              </a:ext>
            </a:extLst>
          </p:cNvPr>
          <p:cNvGrpSpPr>
            <a:grpSpLocks noGrp="1" noUngrp="1" noRot="1" noMove="1" noResize="1"/>
          </p:cNvGrpSpPr>
          <p:nvPr/>
        </p:nvGrpSpPr>
        <p:grpSpPr>
          <a:xfrm>
            <a:off x="6710313" y="4089306"/>
            <a:ext cx="3162242" cy="772823"/>
            <a:chOff x="1219200" y="1397000"/>
            <a:chExt cx="1620355" cy="396000"/>
          </a:xfrm>
        </p:grpSpPr>
        <p:sp>
          <p:nvSpPr>
            <p:cNvPr id="52" name="矩形 51">
              <a:extLst>
                <a:ext uri="{FF2B5EF4-FFF2-40B4-BE49-F238E27FC236}">
                  <a16:creationId xmlns:a16="http://schemas.microsoft.com/office/drawing/2014/main" id="{DEEB8E91-67C6-C230-86BD-515E8FACE396}"/>
                </a:ext>
              </a:extLst>
            </p:cNvPr>
            <p:cNvSpPr>
              <a:spLocks noGrp="1" noRot="1" noMove="1" noResize="1" noEditPoints="1" noAdjustHandles="1" noChangeArrowheads="1" noChangeShapeType="1"/>
            </p:cNvSpPr>
            <p:nvPr/>
          </p:nvSpPr>
          <p:spPr>
            <a:xfrm>
              <a:off x="1219200" y="139700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3" name="圆角矩形 52">
              <a:extLst>
                <a:ext uri="{FF2B5EF4-FFF2-40B4-BE49-F238E27FC236}">
                  <a16:creationId xmlns:a16="http://schemas.microsoft.com/office/drawing/2014/main" id="{2F426E79-90CB-DCCD-73F1-385435B11EE5}"/>
                </a:ext>
              </a:extLst>
            </p:cNvPr>
            <p:cNvSpPr>
              <a:spLocks noGrp="1" noRot="1" noMove="1" noResize="1" noEditPoints="1" noAdjustHandles="1" noChangeArrowheads="1" noChangeShapeType="1"/>
            </p:cNvSpPr>
            <p:nvPr/>
          </p:nvSpPr>
          <p:spPr>
            <a:xfrm>
              <a:off x="1264160" y="1450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54" name="任意多边形: 形状 23">
            <a:extLst>
              <a:ext uri="{FF2B5EF4-FFF2-40B4-BE49-F238E27FC236}">
                <a16:creationId xmlns:a16="http://schemas.microsoft.com/office/drawing/2014/main" id="{308453C0-F5FF-9756-0803-7553DCDCF1E5}"/>
              </a:ext>
            </a:extLst>
          </p:cNvPr>
          <p:cNvSpPr>
            <a:spLocks noGrp="1" noRot="1" noMove="1" noResize="1" noEditPoints="1" noAdjustHandles="1" noChangeArrowheads="1" noChangeShapeType="1"/>
          </p:cNvSpPr>
          <p:nvPr/>
        </p:nvSpPr>
        <p:spPr>
          <a:xfrm>
            <a:off x="7105399" y="4384497"/>
            <a:ext cx="2107609" cy="259844"/>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04</a:t>
            </a:r>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 创新性</a:t>
            </a: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5" name="Number1">
            <a:extLst>
              <a:ext uri="{FF2B5EF4-FFF2-40B4-BE49-F238E27FC236}">
                <a16:creationId xmlns:a16="http://schemas.microsoft.com/office/drawing/2014/main" id="{C083F9EB-B7D9-8EFA-2CD9-83DAE09FA35E}"/>
              </a:ext>
            </a:extLst>
          </p:cNvPr>
          <p:cNvSpPr>
            <a:spLocks noGrp="1" noRot="1" noMove="1" noResize="1" noEditPoints="1" noAdjustHandles="1" noChangeArrowheads="1" noChangeShapeType="1"/>
          </p:cNvSpPr>
          <p:nvPr/>
        </p:nvSpPr>
        <p:spPr>
          <a:xfrm>
            <a:off x="5937490" y="4086528"/>
            <a:ext cx="772823" cy="772823"/>
          </a:xfrm>
          <a:custGeom>
            <a:avLst/>
            <a:gdLst>
              <a:gd name="connsiteX0" fmla="*/ 0 w 5724541"/>
              <a:gd name="connsiteY0" fmla="*/ 2862271 h 5724541"/>
              <a:gd name="connsiteX1" fmla="*/ 1226796 w 5724541"/>
              <a:gd name="connsiteY1" fmla="*/ 1357043 h 5724541"/>
              <a:gd name="connsiteX2" fmla="*/ 1339796 w 5724541"/>
              <a:gd name="connsiteY2" fmla="*/ 1339797 h 5724541"/>
              <a:gd name="connsiteX3" fmla="*/ 1357042 w 5724541"/>
              <a:gd name="connsiteY3" fmla="*/ 1226796 h 5724541"/>
              <a:gd name="connsiteX4" fmla="*/ 2862270 w 5724541"/>
              <a:gd name="connsiteY4" fmla="*/ 0 h 5724541"/>
              <a:gd name="connsiteX5" fmla="*/ 4367498 w 5724541"/>
              <a:gd name="connsiteY5" fmla="*/ 1226796 h 5724541"/>
              <a:gd name="connsiteX6" fmla="*/ 4384744 w 5724541"/>
              <a:gd name="connsiteY6" fmla="*/ 1339797 h 5724541"/>
              <a:gd name="connsiteX7" fmla="*/ 4497745 w 5724541"/>
              <a:gd name="connsiteY7" fmla="*/ 1357043 h 5724541"/>
              <a:gd name="connsiteX8" fmla="*/ 5724541 w 5724541"/>
              <a:gd name="connsiteY8" fmla="*/ 2862271 h 5724541"/>
              <a:gd name="connsiteX9" fmla="*/ 4497745 w 5724541"/>
              <a:gd name="connsiteY9" fmla="*/ 4367498 h 5724541"/>
              <a:gd name="connsiteX10" fmla="*/ 4384744 w 5724541"/>
              <a:gd name="connsiteY10" fmla="*/ 4384744 h 5724541"/>
              <a:gd name="connsiteX11" fmla="*/ 4367498 w 5724541"/>
              <a:gd name="connsiteY11" fmla="*/ 4497745 h 5724541"/>
              <a:gd name="connsiteX12" fmla="*/ 2862270 w 5724541"/>
              <a:gd name="connsiteY12" fmla="*/ 5724541 h 5724541"/>
              <a:gd name="connsiteX13" fmla="*/ 1357042 w 5724541"/>
              <a:gd name="connsiteY13" fmla="*/ 4497745 h 5724541"/>
              <a:gd name="connsiteX14" fmla="*/ 1339796 w 5724541"/>
              <a:gd name="connsiteY14" fmla="*/ 4384744 h 5724541"/>
              <a:gd name="connsiteX15" fmla="*/ 1226796 w 5724541"/>
              <a:gd name="connsiteY15" fmla="*/ 4367498 h 5724541"/>
              <a:gd name="connsiteX16" fmla="*/ 0 w 5724541"/>
              <a:gd name="connsiteY16" fmla="*/ 2862271 h 572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4541" h="5724541">
                <a:moveTo>
                  <a:pt x="0" y="2862271"/>
                </a:moveTo>
                <a:cubicBezTo>
                  <a:pt x="0" y="2119786"/>
                  <a:pt x="526665" y="1500310"/>
                  <a:pt x="1226796" y="1357043"/>
                </a:cubicBezTo>
                <a:lnTo>
                  <a:pt x="1339796" y="1339797"/>
                </a:lnTo>
                <a:lnTo>
                  <a:pt x="1357042" y="1226796"/>
                </a:lnTo>
                <a:cubicBezTo>
                  <a:pt x="1500310" y="526665"/>
                  <a:pt x="2119785" y="0"/>
                  <a:pt x="2862270" y="0"/>
                </a:cubicBezTo>
                <a:cubicBezTo>
                  <a:pt x="3604755" y="0"/>
                  <a:pt x="4224230" y="526665"/>
                  <a:pt x="4367498" y="1226796"/>
                </a:cubicBezTo>
                <a:lnTo>
                  <a:pt x="4384744" y="1339797"/>
                </a:lnTo>
                <a:lnTo>
                  <a:pt x="4497745" y="1357043"/>
                </a:lnTo>
                <a:cubicBezTo>
                  <a:pt x="5197876" y="1500310"/>
                  <a:pt x="5724541" y="2119786"/>
                  <a:pt x="5724541" y="2862271"/>
                </a:cubicBezTo>
                <a:cubicBezTo>
                  <a:pt x="5724541" y="3604755"/>
                  <a:pt x="5197876" y="4224231"/>
                  <a:pt x="4497745" y="4367498"/>
                </a:cubicBezTo>
                <a:lnTo>
                  <a:pt x="4384744" y="4384744"/>
                </a:lnTo>
                <a:lnTo>
                  <a:pt x="4367498" y="4497745"/>
                </a:lnTo>
                <a:cubicBezTo>
                  <a:pt x="4224230" y="5197876"/>
                  <a:pt x="3604755" y="5724541"/>
                  <a:pt x="2862270" y="5724541"/>
                </a:cubicBezTo>
                <a:cubicBezTo>
                  <a:pt x="2119785" y="5724541"/>
                  <a:pt x="1500310" y="5197876"/>
                  <a:pt x="1357042" y="4497745"/>
                </a:cubicBezTo>
                <a:lnTo>
                  <a:pt x="1339796" y="4384744"/>
                </a:lnTo>
                <a:lnTo>
                  <a:pt x="1226796" y="4367498"/>
                </a:lnTo>
                <a:cubicBezTo>
                  <a:pt x="526665" y="4224231"/>
                  <a:pt x="0" y="3604755"/>
                  <a:pt x="0" y="2862271"/>
                </a:cubicBezTo>
                <a:close/>
              </a:path>
            </a:pathLst>
          </a:cu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latin typeface="微软雅黑"/>
              <a:ea typeface="微软雅黑"/>
              <a:sym typeface="Arial" panose="020B0604020202020204" pitchFamily="34" charset="0"/>
            </a:endParaRPr>
          </a:p>
        </p:txBody>
      </p:sp>
      <p:grpSp>
        <p:nvGrpSpPr>
          <p:cNvPr id="57" name="组合 56">
            <a:extLst>
              <a:ext uri="{FF2B5EF4-FFF2-40B4-BE49-F238E27FC236}">
                <a16:creationId xmlns:a16="http://schemas.microsoft.com/office/drawing/2014/main" id="{E704B8FA-5ACB-F2E0-D536-02D45C9A3616}"/>
              </a:ext>
            </a:extLst>
          </p:cNvPr>
          <p:cNvGrpSpPr>
            <a:grpSpLocks noGrp="1" noUngrp="1" noRot="1" noMove="1" noResize="1"/>
          </p:cNvGrpSpPr>
          <p:nvPr/>
        </p:nvGrpSpPr>
        <p:grpSpPr>
          <a:xfrm>
            <a:off x="6710313" y="5100113"/>
            <a:ext cx="3162242" cy="772823"/>
            <a:chOff x="1219200" y="1397000"/>
            <a:chExt cx="1620355" cy="396000"/>
          </a:xfrm>
        </p:grpSpPr>
        <p:sp>
          <p:nvSpPr>
            <p:cNvPr id="58" name="矩形 57">
              <a:extLst>
                <a:ext uri="{FF2B5EF4-FFF2-40B4-BE49-F238E27FC236}">
                  <a16:creationId xmlns:a16="http://schemas.microsoft.com/office/drawing/2014/main" id="{6B1253F4-8BDA-9094-F7BB-132A9BD58CDD}"/>
                </a:ext>
              </a:extLst>
            </p:cNvPr>
            <p:cNvSpPr>
              <a:spLocks noGrp="1" noRot="1" noMove="1" noResize="1" noEditPoints="1" noAdjustHandles="1" noChangeArrowheads="1" noChangeShapeType="1"/>
            </p:cNvSpPr>
            <p:nvPr/>
          </p:nvSpPr>
          <p:spPr>
            <a:xfrm>
              <a:off x="1219200" y="139700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9" name="圆角矩形 58">
              <a:extLst>
                <a:ext uri="{FF2B5EF4-FFF2-40B4-BE49-F238E27FC236}">
                  <a16:creationId xmlns:a16="http://schemas.microsoft.com/office/drawing/2014/main" id="{0BD288E5-BCCB-3044-4AD7-9073D5061B50}"/>
                </a:ext>
              </a:extLst>
            </p:cNvPr>
            <p:cNvSpPr>
              <a:spLocks noGrp="1" noRot="1" noMove="1" noResize="1" noEditPoints="1" noAdjustHandles="1" noChangeArrowheads="1" noChangeShapeType="1"/>
            </p:cNvSpPr>
            <p:nvPr/>
          </p:nvSpPr>
          <p:spPr>
            <a:xfrm>
              <a:off x="1264160" y="1450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a:ln>
                  <a:noFill/>
                </a:ln>
                <a:solidFill>
                  <a:prstClr val="white"/>
                </a:solidFill>
                <a:effectLst/>
                <a:uLnTx/>
                <a:uFillTx/>
                <a:latin typeface="微软雅黑"/>
                <a:ea typeface="微软雅黑"/>
                <a:cs typeface="+mn-cs"/>
              </a:endParaRPr>
            </a:p>
          </p:txBody>
        </p:sp>
      </p:grpSp>
      <p:sp>
        <p:nvSpPr>
          <p:cNvPr id="60" name="任意多边形: 形状 23">
            <a:extLst>
              <a:ext uri="{FF2B5EF4-FFF2-40B4-BE49-F238E27FC236}">
                <a16:creationId xmlns:a16="http://schemas.microsoft.com/office/drawing/2014/main" id="{52DD4BDB-0C6D-F0F8-77D4-CD59048068F5}"/>
              </a:ext>
            </a:extLst>
          </p:cNvPr>
          <p:cNvSpPr>
            <a:spLocks noGrp="1" noRot="1" noMove="1" noResize="1" noEditPoints="1" noAdjustHandles="1" noChangeArrowheads="1" noChangeShapeType="1"/>
          </p:cNvSpPr>
          <p:nvPr/>
        </p:nvSpPr>
        <p:spPr>
          <a:xfrm>
            <a:off x="7105399" y="5353825"/>
            <a:ext cx="2107609" cy="259844"/>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05</a:t>
            </a:r>
            <a:r>
              <a:rPr lang="zh-CN" altLang="en-US" sz="2800" b="1" dirty="0">
                <a:solidFill>
                  <a:schemeClr val="tx1"/>
                </a:solidFill>
                <a:latin typeface="Arial" panose="020B0604020202020204" pitchFamily="34" charset="0"/>
                <a:ea typeface="微软雅黑" panose="020B0503020204020204" pitchFamily="34" charset="-122"/>
                <a:sym typeface="Arial" panose="020B0604020202020204" pitchFamily="34" charset="0"/>
              </a:rPr>
              <a:t> 公平性</a:t>
            </a: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1" name="Number1">
            <a:extLst>
              <a:ext uri="{FF2B5EF4-FFF2-40B4-BE49-F238E27FC236}">
                <a16:creationId xmlns:a16="http://schemas.microsoft.com/office/drawing/2014/main" id="{C4923CC7-391B-5A4C-FA57-02A9BCDF70FD}"/>
              </a:ext>
            </a:extLst>
          </p:cNvPr>
          <p:cNvSpPr>
            <a:spLocks noGrp="1" noRot="1" noMove="1" noResize="1" noEditPoints="1" noAdjustHandles="1" noChangeArrowheads="1" noChangeShapeType="1"/>
          </p:cNvSpPr>
          <p:nvPr/>
        </p:nvSpPr>
        <p:spPr>
          <a:xfrm>
            <a:off x="5937490" y="5097335"/>
            <a:ext cx="772823" cy="772823"/>
          </a:xfrm>
          <a:custGeom>
            <a:avLst/>
            <a:gdLst>
              <a:gd name="connsiteX0" fmla="*/ 0 w 5724541"/>
              <a:gd name="connsiteY0" fmla="*/ 2862271 h 5724541"/>
              <a:gd name="connsiteX1" fmla="*/ 1226796 w 5724541"/>
              <a:gd name="connsiteY1" fmla="*/ 1357043 h 5724541"/>
              <a:gd name="connsiteX2" fmla="*/ 1339796 w 5724541"/>
              <a:gd name="connsiteY2" fmla="*/ 1339797 h 5724541"/>
              <a:gd name="connsiteX3" fmla="*/ 1357042 w 5724541"/>
              <a:gd name="connsiteY3" fmla="*/ 1226796 h 5724541"/>
              <a:gd name="connsiteX4" fmla="*/ 2862270 w 5724541"/>
              <a:gd name="connsiteY4" fmla="*/ 0 h 5724541"/>
              <a:gd name="connsiteX5" fmla="*/ 4367498 w 5724541"/>
              <a:gd name="connsiteY5" fmla="*/ 1226796 h 5724541"/>
              <a:gd name="connsiteX6" fmla="*/ 4384744 w 5724541"/>
              <a:gd name="connsiteY6" fmla="*/ 1339797 h 5724541"/>
              <a:gd name="connsiteX7" fmla="*/ 4497745 w 5724541"/>
              <a:gd name="connsiteY7" fmla="*/ 1357043 h 5724541"/>
              <a:gd name="connsiteX8" fmla="*/ 5724541 w 5724541"/>
              <a:gd name="connsiteY8" fmla="*/ 2862271 h 5724541"/>
              <a:gd name="connsiteX9" fmla="*/ 4497745 w 5724541"/>
              <a:gd name="connsiteY9" fmla="*/ 4367498 h 5724541"/>
              <a:gd name="connsiteX10" fmla="*/ 4384744 w 5724541"/>
              <a:gd name="connsiteY10" fmla="*/ 4384744 h 5724541"/>
              <a:gd name="connsiteX11" fmla="*/ 4367498 w 5724541"/>
              <a:gd name="connsiteY11" fmla="*/ 4497745 h 5724541"/>
              <a:gd name="connsiteX12" fmla="*/ 2862270 w 5724541"/>
              <a:gd name="connsiteY12" fmla="*/ 5724541 h 5724541"/>
              <a:gd name="connsiteX13" fmla="*/ 1357042 w 5724541"/>
              <a:gd name="connsiteY13" fmla="*/ 4497745 h 5724541"/>
              <a:gd name="connsiteX14" fmla="*/ 1339796 w 5724541"/>
              <a:gd name="connsiteY14" fmla="*/ 4384744 h 5724541"/>
              <a:gd name="connsiteX15" fmla="*/ 1226796 w 5724541"/>
              <a:gd name="connsiteY15" fmla="*/ 4367498 h 5724541"/>
              <a:gd name="connsiteX16" fmla="*/ 0 w 5724541"/>
              <a:gd name="connsiteY16" fmla="*/ 2862271 h 572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4541" h="5724541">
                <a:moveTo>
                  <a:pt x="0" y="2862271"/>
                </a:moveTo>
                <a:cubicBezTo>
                  <a:pt x="0" y="2119786"/>
                  <a:pt x="526665" y="1500310"/>
                  <a:pt x="1226796" y="1357043"/>
                </a:cubicBezTo>
                <a:lnTo>
                  <a:pt x="1339796" y="1339797"/>
                </a:lnTo>
                <a:lnTo>
                  <a:pt x="1357042" y="1226796"/>
                </a:lnTo>
                <a:cubicBezTo>
                  <a:pt x="1500310" y="526665"/>
                  <a:pt x="2119785" y="0"/>
                  <a:pt x="2862270" y="0"/>
                </a:cubicBezTo>
                <a:cubicBezTo>
                  <a:pt x="3604755" y="0"/>
                  <a:pt x="4224230" y="526665"/>
                  <a:pt x="4367498" y="1226796"/>
                </a:cubicBezTo>
                <a:lnTo>
                  <a:pt x="4384744" y="1339797"/>
                </a:lnTo>
                <a:lnTo>
                  <a:pt x="4497745" y="1357043"/>
                </a:lnTo>
                <a:cubicBezTo>
                  <a:pt x="5197876" y="1500310"/>
                  <a:pt x="5724541" y="2119786"/>
                  <a:pt x="5724541" y="2862271"/>
                </a:cubicBezTo>
                <a:cubicBezTo>
                  <a:pt x="5724541" y="3604755"/>
                  <a:pt x="5197876" y="4224231"/>
                  <a:pt x="4497745" y="4367498"/>
                </a:cubicBezTo>
                <a:lnTo>
                  <a:pt x="4384744" y="4384744"/>
                </a:lnTo>
                <a:lnTo>
                  <a:pt x="4367498" y="4497745"/>
                </a:lnTo>
                <a:cubicBezTo>
                  <a:pt x="4224230" y="5197876"/>
                  <a:pt x="3604755" y="5724541"/>
                  <a:pt x="2862270" y="5724541"/>
                </a:cubicBezTo>
                <a:cubicBezTo>
                  <a:pt x="2119785" y="5724541"/>
                  <a:pt x="1500310" y="5197876"/>
                  <a:pt x="1357042" y="4497745"/>
                </a:cubicBezTo>
                <a:lnTo>
                  <a:pt x="1339796" y="4384744"/>
                </a:lnTo>
                <a:lnTo>
                  <a:pt x="1226796" y="4367498"/>
                </a:lnTo>
                <a:cubicBezTo>
                  <a:pt x="526665" y="4224231"/>
                  <a:pt x="0" y="3604755"/>
                  <a:pt x="0" y="2862271"/>
                </a:cubicBezTo>
                <a:close/>
              </a:path>
            </a:pathLst>
          </a:cu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latin typeface="微软雅黑"/>
              <a:ea typeface="微软雅黑"/>
              <a:sym typeface="Arial" panose="020B0604020202020204" pitchFamily="34" charset="0"/>
            </a:endParaRPr>
          </a:p>
        </p:txBody>
      </p:sp>
      <p:pic>
        <p:nvPicPr>
          <p:cNvPr id="63" name="图形 62">
            <a:extLst>
              <a:ext uri="{FF2B5EF4-FFF2-40B4-BE49-F238E27FC236}">
                <a16:creationId xmlns:a16="http://schemas.microsoft.com/office/drawing/2014/main" id="{FDAF6E34-5042-8222-0037-1D44641C2E30}"/>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114680" y="2232172"/>
            <a:ext cx="411451" cy="411451"/>
          </a:xfrm>
          <a:prstGeom prst="rect">
            <a:avLst/>
          </a:prstGeom>
        </p:spPr>
      </p:pic>
      <p:pic>
        <p:nvPicPr>
          <p:cNvPr id="64" name="图形 63">
            <a:extLst>
              <a:ext uri="{FF2B5EF4-FFF2-40B4-BE49-F238E27FC236}">
                <a16:creationId xmlns:a16="http://schemas.microsoft.com/office/drawing/2014/main" id="{2051F4E2-6EF8-C5C3-CF17-947828F1E673}"/>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6118997" y="3262047"/>
            <a:ext cx="407134" cy="407134"/>
          </a:xfrm>
          <a:prstGeom prst="rect">
            <a:avLst/>
          </a:prstGeom>
        </p:spPr>
      </p:pic>
      <p:pic>
        <p:nvPicPr>
          <p:cNvPr id="65" name="图形 64">
            <a:extLst>
              <a:ext uri="{FF2B5EF4-FFF2-40B4-BE49-F238E27FC236}">
                <a16:creationId xmlns:a16="http://schemas.microsoft.com/office/drawing/2014/main" id="{04EBD7AF-AAC2-DEE5-D96A-6A944376A5A2}"/>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6109083" y="4251986"/>
            <a:ext cx="435402" cy="435402"/>
          </a:xfrm>
          <a:prstGeom prst="rect">
            <a:avLst/>
          </a:prstGeom>
        </p:spPr>
      </p:pic>
      <p:pic>
        <p:nvPicPr>
          <p:cNvPr id="66" name="图形 65">
            <a:extLst>
              <a:ext uri="{FF2B5EF4-FFF2-40B4-BE49-F238E27FC236}">
                <a16:creationId xmlns:a16="http://schemas.microsoft.com/office/drawing/2014/main" id="{CF00759C-C737-7AFF-0C7F-A7019F1BECC5}"/>
              </a:ext>
            </a:extLst>
          </p:cNvPr>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6140452" y="5297414"/>
            <a:ext cx="372664" cy="372664"/>
          </a:xfrm>
          <a:prstGeom prst="rect">
            <a:avLst/>
          </a:prstGeom>
        </p:spPr>
      </p:pic>
      <p:sp>
        <p:nvSpPr>
          <p:cNvPr id="9" name="文本框 8">
            <a:extLst>
              <a:ext uri="{FF2B5EF4-FFF2-40B4-BE49-F238E27FC236}">
                <a16:creationId xmlns:a16="http://schemas.microsoft.com/office/drawing/2014/main" id="{6C3D62F6-5F38-0D9D-06D2-E8FD19B5342B}"/>
              </a:ext>
            </a:extLst>
          </p:cNvPr>
          <p:cNvSpPr txBox="1">
            <a:spLocks noGrp="1" noRot="1" noMove="1" noResize="1" noEditPoints="1" noAdjustHandles="1" noChangeArrowheads="1" noChangeShapeType="1"/>
          </p:cNvSpPr>
          <p:nvPr/>
        </p:nvSpPr>
        <p:spPr>
          <a:xfrm>
            <a:off x="1586976" y="3745672"/>
            <a:ext cx="2576793"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CBF159"/>
                </a:solidFill>
                <a:effectLst/>
                <a:uLnTx/>
                <a:uFillTx/>
                <a:latin typeface="Arial" panose="020B0604020202020204" pitchFamily="34" charset="0"/>
                <a:ea typeface="微软雅黑" panose="020B0503020204020204" pitchFamily="34" charset="-122"/>
                <a:sym typeface="Arial" panose="020B0604020202020204" pitchFamily="34" charset="0"/>
              </a:rPr>
              <a:t>CONTENTS</a:t>
            </a:r>
            <a:endParaRPr kumimoji="0" lang="zh-CN" altLang="en-US" sz="3200" b="0" i="0" u="none" strike="noStrike" kern="1200" cap="none" spc="0" normalizeH="0" baseline="0" noProof="0" dirty="0">
              <a:ln>
                <a:noFill/>
              </a:ln>
              <a:solidFill>
                <a:srgbClr val="CBF15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a:extLst>
              <a:ext uri="{FF2B5EF4-FFF2-40B4-BE49-F238E27FC236}">
                <a16:creationId xmlns:a16="http://schemas.microsoft.com/office/drawing/2014/main" id="{DA1C301B-EE92-AB40-65B3-8ECAA9ADD9EB}"/>
              </a:ext>
            </a:extLst>
          </p:cNvPr>
          <p:cNvSpPr txBox="1">
            <a:spLocks noGrp="1" noRot="1" noMove="1" noResize="1" noEditPoints="1" noAdjustHandles="1" noChangeArrowheads="1" noChangeShapeType="1"/>
          </p:cNvSpPr>
          <p:nvPr/>
        </p:nvSpPr>
        <p:spPr>
          <a:xfrm>
            <a:off x="1665082" y="2577321"/>
            <a:ext cx="2420582" cy="1231106"/>
          </a:xfrm>
          <a:prstGeom prst="rect">
            <a:avLst/>
          </a:prstGeom>
          <a:noFill/>
        </p:spPr>
        <p:txBody>
          <a:bodyPr wrap="square" lIns="0" tIns="0" rIns="0" bIns="0" rtlCol="0">
            <a:spAutoFit/>
          </a:bodyPr>
          <a:lstStyle/>
          <a:p>
            <a:pPr algn="dist"/>
            <a:r>
              <a:rPr lang="zh-CN" altLang="en-US" sz="8000" b="1" dirty="0">
                <a:solidFill>
                  <a:srgbClr val="02857D"/>
                </a:solidFill>
                <a:latin typeface="Arial" panose="020B0604020202020204" pitchFamily="34" charset="0"/>
                <a:ea typeface="微软雅黑" panose="020B0503020204020204" pitchFamily="34" charset="-122"/>
                <a:sym typeface="Arial" panose="020B0604020202020204" pitchFamily="34" charset="0"/>
              </a:rPr>
              <a:t>目录 </a:t>
            </a:r>
            <a:endParaRPr lang="en-US" altLang="zh-CN" sz="8000" b="1" dirty="0">
              <a:solidFill>
                <a:srgbClr val="02857D"/>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梯形 14">
            <a:extLst>
              <a:ext uri="{FF2B5EF4-FFF2-40B4-BE49-F238E27FC236}">
                <a16:creationId xmlns:a16="http://schemas.microsoft.com/office/drawing/2014/main" id="{BE343679-563E-BCBF-96F1-EA62194FF254}"/>
              </a:ext>
            </a:extLst>
          </p:cNvPr>
          <p:cNvSpPr>
            <a:spLocks noGrp="1" noRot="1" noMove="1" noResize="1" noEditPoints="1" noAdjustHandles="1" noChangeArrowheads="1" noChangeShapeType="1"/>
          </p:cNvSpPr>
          <p:nvPr/>
        </p:nvSpPr>
        <p:spPr>
          <a:xfrm rot="5400000" flipH="1">
            <a:off x="-2806720" y="2797920"/>
            <a:ext cx="6858000" cy="1262158"/>
          </a:xfrm>
          <a:prstGeom prst="trapezoid">
            <a:avLst>
              <a:gd name="adj" fmla="val 44763"/>
            </a:avLst>
          </a:prstGeom>
          <a:solidFill>
            <a:srgbClr val="02857D"/>
          </a:solidFill>
          <a:ln>
            <a:noFill/>
          </a:ln>
          <a:effectLst>
            <a:outerShdw blurRad="50800" dist="38100" dir="5400000" algn="t"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endParaRPr lang="zh-CN" altLang="en-US" sz="1600" b="1">
              <a:solidFill>
                <a:srgbClr val="FFFFFF"/>
              </a:solidFill>
              <a:cs typeface="+mn-ea"/>
            </a:endParaRPr>
          </a:p>
        </p:txBody>
      </p:sp>
      <p:sp>
        <p:nvSpPr>
          <p:cNvPr id="16" name="任意多边形: 形状 5">
            <a:extLst>
              <a:ext uri="{FF2B5EF4-FFF2-40B4-BE49-F238E27FC236}">
                <a16:creationId xmlns:a16="http://schemas.microsoft.com/office/drawing/2014/main" id="{60F3A997-DE0E-1409-22E2-E624AED715C3}"/>
              </a:ext>
            </a:extLst>
          </p:cNvPr>
          <p:cNvSpPr>
            <a:spLocks noGrp="1" noRot="1" noMove="1" noResize="1" noEditPoints="1" noAdjustHandles="1" noChangeArrowheads="1" noChangeShapeType="1"/>
          </p:cNvSpPr>
          <p:nvPr/>
        </p:nvSpPr>
        <p:spPr>
          <a:xfrm rot="5400000" flipH="1">
            <a:off x="119896" y="-128696"/>
            <a:ext cx="208584" cy="465975"/>
          </a:xfrm>
          <a:custGeom>
            <a:avLst/>
            <a:gdLst>
              <a:gd name="connsiteX0" fmla="*/ 208584 w 208584"/>
              <a:gd name="connsiteY0" fmla="*/ 465975 h 465975"/>
              <a:gd name="connsiteX1" fmla="*/ 208584 w 208584"/>
              <a:gd name="connsiteY1" fmla="*/ 0 h 465975"/>
              <a:gd name="connsiteX2" fmla="*/ 0 w 208584"/>
              <a:gd name="connsiteY2" fmla="*/ 0 h 465975"/>
              <a:gd name="connsiteX3" fmla="*/ 208584 w 208584"/>
              <a:gd name="connsiteY3" fmla="*/ 465975 h 465975"/>
            </a:gdLst>
            <a:ahLst/>
            <a:cxnLst>
              <a:cxn ang="0">
                <a:pos x="connsiteX0" y="connsiteY0"/>
              </a:cxn>
              <a:cxn ang="0">
                <a:pos x="connsiteX1" y="connsiteY1"/>
              </a:cxn>
              <a:cxn ang="0">
                <a:pos x="connsiteX2" y="connsiteY2"/>
              </a:cxn>
              <a:cxn ang="0">
                <a:pos x="connsiteX3" y="connsiteY3"/>
              </a:cxn>
            </a:cxnLst>
            <a:rect l="l" t="t" r="r" b="b"/>
            <a:pathLst>
              <a:path w="208584" h="465975">
                <a:moveTo>
                  <a:pt x="208584" y="465975"/>
                </a:moveTo>
                <a:lnTo>
                  <a:pt x="208584" y="0"/>
                </a:lnTo>
                <a:lnTo>
                  <a:pt x="0" y="0"/>
                </a:lnTo>
                <a:lnTo>
                  <a:pt x="208584" y="465975"/>
                </a:lnTo>
                <a:close/>
              </a:path>
            </a:pathLst>
          </a:custGeom>
          <a:solidFill>
            <a:srgbClr val="065954"/>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任意多边形: 形状 6">
            <a:extLst>
              <a:ext uri="{FF2B5EF4-FFF2-40B4-BE49-F238E27FC236}">
                <a16:creationId xmlns:a16="http://schemas.microsoft.com/office/drawing/2014/main" id="{73E857A5-700E-831E-6325-C65EA8C381DE}"/>
              </a:ext>
            </a:extLst>
          </p:cNvPr>
          <p:cNvSpPr>
            <a:spLocks noGrp="1" noRot="1" noMove="1" noResize="1" noEditPoints="1" noAdjustHandles="1" noChangeArrowheads="1" noChangeShapeType="1"/>
          </p:cNvSpPr>
          <p:nvPr/>
        </p:nvSpPr>
        <p:spPr>
          <a:xfrm rot="5400000" flipH="1">
            <a:off x="119896" y="6520720"/>
            <a:ext cx="208585" cy="465975"/>
          </a:xfrm>
          <a:custGeom>
            <a:avLst/>
            <a:gdLst>
              <a:gd name="connsiteX0" fmla="*/ 208585 w 208585"/>
              <a:gd name="connsiteY0" fmla="*/ 0 h 465975"/>
              <a:gd name="connsiteX1" fmla="*/ 0 w 208585"/>
              <a:gd name="connsiteY1" fmla="*/ 0 h 465975"/>
              <a:gd name="connsiteX2" fmla="*/ 0 w 208585"/>
              <a:gd name="connsiteY2" fmla="*/ 465975 h 465975"/>
              <a:gd name="connsiteX3" fmla="*/ 208585 w 208585"/>
              <a:gd name="connsiteY3" fmla="*/ 0 h 465975"/>
            </a:gdLst>
            <a:ahLst/>
            <a:cxnLst>
              <a:cxn ang="0">
                <a:pos x="connsiteX0" y="connsiteY0"/>
              </a:cxn>
              <a:cxn ang="0">
                <a:pos x="connsiteX1" y="connsiteY1"/>
              </a:cxn>
              <a:cxn ang="0">
                <a:pos x="connsiteX2" y="connsiteY2"/>
              </a:cxn>
              <a:cxn ang="0">
                <a:pos x="connsiteX3" y="connsiteY3"/>
              </a:cxn>
            </a:cxnLst>
            <a:rect l="l" t="t" r="r" b="b"/>
            <a:pathLst>
              <a:path w="208585" h="465975">
                <a:moveTo>
                  <a:pt x="208585" y="0"/>
                </a:moveTo>
                <a:lnTo>
                  <a:pt x="0" y="0"/>
                </a:lnTo>
                <a:lnTo>
                  <a:pt x="0" y="465975"/>
                </a:lnTo>
                <a:lnTo>
                  <a:pt x="208585" y="0"/>
                </a:lnTo>
                <a:close/>
              </a:path>
            </a:pathLst>
          </a:custGeom>
          <a:solidFill>
            <a:srgbClr val="065954"/>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424204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9">
            <a:extLst>
              <a:ext uri="{FF2B5EF4-FFF2-40B4-BE49-F238E27FC236}">
                <a16:creationId xmlns:a16="http://schemas.microsoft.com/office/drawing/2014/main" id="{E809EBF4-4649-6603-876E-24EC684385AC}"/>
              </a:ext>
            </a:extLst>
          </p:cNvPr>
          <p:cNvSpPr txBox="1">
            <a:spLocks/>
          </p:cNvSpPr>
          <p:nvPr/>
        </p:nvSpPr>
        <p:spPr>
          <a:xfrm>
            <a:off x="407136" y="477763"/>
            <a:ext cx="11268000"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为</a:t>
            </a:r>
            <a:r>
              <a:rPr lang="zh-CN" altLang="en-US" dirty="0">
                <a:solidFill>
                  <a:srgbClr val="02857D"/>
                </a:solidFill>
                <a:latin typeface="Arial" panose="020B0604020202020204" pitchFamily="34" charset="0"/>
                <a:ea typeface="微软雅黑" panose="020B0503020204020204" pitchFamily="34" charset="-122"/>
                <a:sym typeface="Arial" panose="020B0604020202020204" pitchFamily="34" charset="0"/>
              </a:rPr>
              <a:t>耐药铜绿假单胞菌</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感染患者特别是</a:t>
            </a:r>
            <a:r>
              <a:rPr lang="zh-CN" altLang="en-US" dirty="0">
                <a:solidFill>
                  <a:srgbClr val="02857D"/>
                </a:solidFill>
                <a:latin typeface="Arial" panose="020B0604020202020204" pitchFamily="34" charset="0"/>
                <a:ea typeface="微软雅黑" panose="020B0503020204020204" pitchFamily="34" charset="-122"/>
                <a:sym typeface="Arial" panose="020B0604020202020204" pitchFamily="34" charset="0"/>
              </a:rPr>
              <a:t>患儿</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提供</a:t>
            </a:r>
            <a:r>
              <a:rPr lang="zh-CN" altLang="en-US" dirty="0">
                <a:solidFill>
                  <a:srgbClr val="02857D"/>
                </a:solidFill>
                <a:latin typeface="Arial" panose="020B0604020202020204" pitchFamily="34" charset="0"/>
                <a:ea typeface="微软雅黑" panose="020B0503020204020204" pitchFamily="34" charset="-122"/>
                <a:sym typeface="Arial" panose="020B0604020202020204" pitchFamily="34" charset="0"/>
              </a:rPr>
              <a:t>新选择</a:t>
            </a:r>
            <a:endPar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a:extLst>
              <a:ext uri="{FF2B5EF4-FFF2-40B4-BE49-F238E27FC236}">
                <a16:creationId xmlns:a16="http://schemas.microsoft.com/office/drawing/2014/main" id="{975978C6-044D-9FF0-82CA-0A91D3388C66}"/>
              </a:ext>
            </a:extLst>
          </p:cNvPr>
          <p:cNvSpPr>
            <a:spLocks noGrp="1" noRot="1" noMove="1" noResize="1" noEditPoints="1" noAdjustHandles="1" noChangeArrowheads="1" noChangeShapeType="1"/>
          </p:cNvSpPr>
          <p:nvPr/>
        </p:nvSpPr>
        <p:spPr>
          <a:xfrm>
            <a:off x="0" y="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形状 23">
            <a:extLst>
              <a:ext uri="{FF2B5EF4-FFF2-40B4-BE49-F238E27FC236}">
                <a16:creationId xmlns:a16="http://schemas.microsoft.com/office/drawing/2014/main" id="{B4A43C9F-3392-CC00-415F-EB6A1903BB0A}"/>
              </a:ext>
            </a:extLst>
          </p:cNvPr>
          <p:cNvSpPr>
            <a:spLocks noGrp="1" noRot="1" noMove="1" noResize="1" noEditPoints="1" noAdjustHandles="1" noChangeArrowheads="1" noChangeShapeType="1"/>
          </p:cNvSpPr>
          <p:nvPr/>
        </p:nvSpPr>
        <p:spPr>
          <a:xfrm>
            <a:off x="66794" y="45465"/>
            <a:ext cx="1307307" cy="304800"/>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基本信息</a:t>
            </a:r>
            <a:r>
              <a:rPr kumimoji="0" lang="en-US" altLang="zh-CN"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kumimoji="0" lang="zh-CN" alt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矩形 17">
            <a:extLst>
              <a:ext uri="{FF2B5EF4-FFF2-40B4-BE49-F238E27FC236}">
                <a16:creationId xmlns:a16="http://schemas.microsoft.com/office/drawing/2014/main" id="{E7FA8E9E-9EB6-627D-2B3A-7E3641BCACB2}"/>
              </a:ext>
            </a:extLst>
          </p:cNvPr>
          <p:cNvSpPr>
            <a:spLocks noGrp="1" noRot="1" noMove="1" noResize="1" noEditPoints="1" noAdjustHandles="1" noChangeArrowheads="1" noChangeShapeType="1"/>
          </p:cNvSpPr>
          <p:nvPr/>
        </p:nvSpPr>
        <p:spPr>
          <a:xfrm>
            <a:off x="407136" y="995262"/>
            <a:ext cx="11412000" cy="54000"/>
          </a:xfrm>
          <a:prstGeom prst="rect">
            <a:avLst/>
          </a:prstGeom>
          <a:gradFill flip="none" rotWithShape="1">
            <a:gsLst>
              <a:gs pos="0">
                <a:srgbClr val="02857D">
                  <a:alpha val="0"/>
                </a:srgbClr>
              </a:gs>
              <a:gs pos="66000">
                <a:srgbClr val="02857D"/>
              </a:gs>
              <a:gs pos="100000">
                <a:srgbClr val="02857D"/>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a:extLst>
              <a:ext uri="{FF2B5EF4-FFF2-40B4-BE49-F238E27FC236}">
                <a16:creationId xmlns:a16="http://schemas.microsoft.com/office/drawing/2014/main" id="{CE50B865-E1F2-1FB3-3872-DDE31E4027A0}"/>
              </a:ext>
            </a:extLst>
          </p:cNvPr>
          <p:cNvSpPr>
            <a:spLocks/>
          </p:cNvSpPr>
          <p:nvPr/>
        </p:nvSpPr>
        <p:spPr>
          <a:xfrm>
            <a:off x="407135" y="1369561"/>
            <a:ext cx="7443729" cy="2000929"/>
          </a:xfrm>
          <a:prstGeom prst="rect">
            <a:avLst/>
          </a:prstGeom>
          <a:solidFill>
            <a:srgbClr val="DE5F12">
              <a:alpha val="5000"/>
            </a:srgbClr>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3" name="文本框 22">
            <a:extLst>
              <a:ext uri="{FF2B5EF4-FFF2-40B4-BE49-F238E27FC236}">
                <a16:creationId xmlns:a16="http://schemas.microsoft.com/office/drawing/2014/main" id="{11E1B05D-CA59-1538-CCED-6447BDA92969}"/>
              </a:ext>
            </a:extLst>
          </p:cNvPr>
          <p:cNvSpPr txBox="1"/>
          <p:nvPr/>
        </p:nvSpPr>
        <p:spPr>
          <a:xfrm>
            <a:off x="99137" y="6350605"/>
            <a:ext cx="429901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black"/>
                </a:solidFill>
                <a:effectLst/>
                <a:uLnTx/>
                <a:uFillTx/>
                <a:latin typeface="微软雅黑"/>
                <a:ea typeface="微软雅黑"/>
                <a:cs typeface="+mn-ea"/>
              </a:rPr>
              <a:t>1.</a:t>
            </a:r>
            <a:r>
              <a:rPr kumimoji="0" lang="zh-CN" altLang="en-US" sz="600" b="0" i="0" u="none" strike="noStrike" kern="1200" cap="none" spc="0" normalizeH="0" baseline="0" noProof="0" dirty="0">
                <a:ln>
                  <a:noFill/>
                </a:ln>
                <a:solidFill>
                  <a:prstClr val="black"/>
                </a:solidFill>
                <a:effectLst/>
                <a:uLnTx/>
                <a:uFillTx/>
                <a:latin typeface="微软雅黑"/>
                <a:ea typeface="微软雅黑"/>
                <a:cs typeface="+mn-ea"/>
              </a:rPr>
              <a:t>中国抗微生物药物管理和耐药现状报告</a:t>
            </a:r>
            <a:r>
              <a:rPr kumimoji="0" lang="zh-CN" altLang="en-US" sz="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a:t>
            </a:r>
            <a:r>
              <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2024</a:t>
            </a:r>
            <a:r>
              <a:rPr kumimoji="0" lang="zh-CN" altLang="en-US" sz="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a:t>
            </a:r>
            <a:r>
              <a:rPr kumimoji="0" lang="zh-CN" altLang="en-US" sz="600" b="0" i="0" u="none" strike="noStrike" kern="1200" cap="none" spc="0" normalizeH="0" baseline="0" noProof="0" dirty="0">
                <a:ln>
                  <a:noFill/>
                </a:ln>
                <a:solidFill>
                  <a:prstClr val="black"/>
                </a:solidFill>
                <a:effectLst/>
                <a:uLnTx/>
                <a:uFillTx/>
                <a:latin typeface="微软雅黑"/>
                <a:ea typeface="微软雅黑"/>
                <a:cs typeface="+mn-ea"/>
              </a:rPr>
              <a:t>，中国卫生健康委员会</a:t>
            </a:r>
            <a:endParaRPr kumimoji="0" lang="en-US" altLang="zh-CN" sz="600" b="0" i="0" u="none" strike="noStrike" kern="1200" cap="none" spc="0" normalizeH="0" baseline="0" noProof="0" dirty="0">
              <a:ln>
                <a:noFill/>
              </a:ln>
              <a:solidFill>
                <a:prstClr val="black"/>
              </a:solidFill>
              <a:effectLst/>
              <a:uLnTx/>
              <a:uFillTx/>
              <a:latin typeface="微软雅黑"/>
              <a:ea typeface="微软雅黑"/>
              <a:cs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black"/>
                </a:solidFill>
                <a:effectLst/>
                <a:uLnTx/>
                <a:uFillTx/>
                <a:latin typeface="微软雅黑"/>
                <a:ea typeface="微软雅黑"/>
                <a:cs typeface="+mn-ea"/>
              </a:rPr>
              <a:t>2. </a:t>
            </a: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Weiner LM et al. Infect Control Hosp Epidemiol 2016;37:1288-301</a:t>
            </a:r>
            <a:endParaRPr kumimoji="0" lang="nl-NL" altLang="zh-CN" sz="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zh-CN" sz="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3. Tabak YP, et al.  J Hosp Infect.2019;103(2):134-141.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zh-CN" sz="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4.</a:t>
            </a: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a:t>
            </a:r>
            <a:r>
              <a:rPr kumimoji="0" lang="en-US" altLang="zh-CN" sz="600" b="0" i="0" u="none" strike="noStrike" kern="1200" cap="none" spc="0" normalizeH="0" baseline="0" noProof="0" dirty="0" err="1">
                <a:ln>
                  <a:noFill/>
                </a:ln>
                <a:solidFill>
                  <a:prstClr val="black"/>
                </a:solidFill>
                <a:effectLst/>
                <a:uLnTx/>
                <a:uFillTx/>
                <a:latin typeface="Arial" panose="020B0604020202020204" pitchFamily="34" charset="0"/>
                <a:ea typeface="微软雅黑"/>
                <a:cs typeface="Arial" panose="020B0604020202020204" pitchFamily="34" charset="0"/>
              </a:rPr>
              <a:t>Karlowsky</a:t>
            </a: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JA, et. </a:t>
            </a:r>
            <a:r>
              <a:rPr kumimoji="0" lang="en-US" altLang="zh-CN" sz="600" b="0" i="0" u="none" strike="noStrike" kern="1200" cap="none" spc="0" normalizeH="0" baseline="0" noProof="0" dirty="0" err="1">
                <a:ln>
                  <a:noFill/>
                </a:ln>
                <a:solidFill>
                  <a:prstClr val="black"/>
                </a:solidFill>
                <a:effectLst/>
                <a:uLnTx/>
                <a:uFillTx/>
                <a:latin typeface="Arial" panose="020B0604020202020204" pitchFamily="34" charset="0"/>
                <a:ea typeface="微软雅黑"/>
                <a:cs typeface="Arial" panose="020B0604020202020204" pitchFamily="34" charset="0"/>
              </a:rPr>
              <a:t>Antimicrob</a:t>
            </a: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Agents </a:t>
            </a:r>
            <a:r>
              <a:rPr kumimoji="0" lang="en-US" altLang="zh-CN" sz="600" b="0" i="0" u="none" strike="noStrike" kern="1200" cap="none" spc="0" normalizeH="0" baseline="0" noProof="0" dirty="0" err="1">
                <a:ln>
                  <a:noFill/>
                </a:ln>
                <a:solidFill>
                  <a:prstClr val="black"/>
                </a:solidFill>
                <a:effectLst/>
                <a:uLnTx/>
                <a:uFillTx/>
                <a:latin typeface="Arial" panose="020B0604020202020204" pitchFamily="34" charset="0"/>
                <a:ea typeface="微软雅黑"/>
                <a:cs typeface="Arial" panose="020B0604020202020204" pitchFamily="34" charset="0"/>
              </a:rPr>
              <a:t>Chemother</a:t>
            </a: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rPr>
              <a:t> 2022;66:e0018922</a:t>
            </a:r>
            <a:endParaRPr kumimoji="0" lang="nb-NO" altLang="zh-CN" sz="6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endParaRPr>
          </a:p>
        </p:txBody>
      </p:sp>
      <p:sp>
        <p:nvSpPr>
          <p:cNvPr id="24" name="矩形 23">
            <a:extLst>
              <a:ext uri="{FF2B5EF4-FFF2-40B4-BE49-F238E27FC236}">
                <a16:creationId xmlns:a16="http://schemas.microsoft.com/office/drawing/2014/main" id="{F9625B87-1CAC-0031-1966-20B09C03D565}"/>
              </a:ext>
            </a:extLst>
          </p:cNvPr>
          <p:cNvSpPr>
            <a:spLocks noGrp="1" noRot="1" noMove="1" noResize="1" noEditPoints="1" noAdjustHandles="1" noChangeArrowheads="1" noChangeShapeType="1"/>
          </p:cNvSpPr>
          <p:nvPr/>
        </p:nvSpPr>
        <p:spPr>
          <a:xfrm>
            <a:off x="8104908" y="1369561"/>
            <a:ext cx="3679955" cy="4826402"/>
          </a:xfrm>
          <a:prstGeom prst="rect">
            <a:avLst/>
          </a:prstGeom>
          <a:gradFill>
            <a:gsLst>
              <a:gs pos="50000">
                <a:srgbClr val="FFFFFF">
                  <a:alpha val="0"/>
                </a:srgbClr>
              </a:gs>
              <a:gs pos="0">
                <a:schemeClr val="bg1"/>
              </a:gs>
              <a:gs pos="100000">
                <a:schemeClr val="bg1"/>
              </a:gs>
            </a:gsLst>
            <a:lin ang="2700000" scaled="0"/>
          </a:gradFill>
          <a:ln>
            <a:solidFill>
              <a:schemeClr val="bg1"/>
            </a:solidFill>
          </a:ln>
          <a:effectLst>
            <a:outerShdw blurRad="254000" dist="76200" dir="2700000" algn="ctr" rotWithShape="0">
              <a:srgbClr val="02857D">
                <a:alpha val="3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6" name="直线连接符 25">
            <a:extLst>
              <a:ext uri="{FF2B5EF4-FFF2-40B4-BE49-F238E27FC236}">
                <a16:creationId xmlns:a16="http://schemas.microsoft.com/office/drawing/2014/main" id="{266D9A02-BB58-4BBF-5887-F6B05F1D7AD6}"/>
              </a:ext>
            </a:extLst>
          </p:cNvPr>
          <p:cNvCxnSpPr>
            <a:cxnSpLocks noGrp="1" noRot="1" noMove="1" noResize="1" noEditPoints="1" noAdjustHandles="1" noChangeArrowheads="1" noChangeShapeType="1"/>
          </p:cNvCxnSpPr>
          <p:nvPr/>
        </p:nvCxnSpPr>
        <p:spPr>
          <a:xfrm>
            <a:off x="8756884" y="1369561"/>
            <a:ext cx="2376000" cy="0"/>
          </a:xfrm>
          <a:prstGeom prst="line">
            <a:avLst/>
          </a:prstGeom>
          <a:ln w="38100">
            <a:solidFill>
              <a:srgbClr val="02857D"/>
            </a:solidFill>
          </a:ln>
        </p:spPr>
        <p:style>
          <a:lnRef idx="2">
            <a:schemeClr val="accent1"/>
          </a:lnRef>
          <a:fillRef idx="0">
            <a:schemeClr val="accent1"/>
          </a:fillRef>
          <a:effectRef idx="1">
            <a:schemeClr val="accent1"/>
          </a:effectRef>
          <a:fontRef idx="minor">
            <a:schemeClr val="tx1"/>
          </a:fontRef>
        </p:style>
      </p:cxnSp>
      <p:sp>
        <p:nvSpPr>
          <p:cNvPr id="27" name="文本框 26">
            <a:extLst>
              <a:ext uri="{FF2B5EF4-FFF2-40B4-BE49-F238E27FC236}">
                <a16:creationId xmlns:a16="http://schemas.microsoft.com/office/drawing/2014/main" id="{DCA87DAC-7FB3-2809-A22A-EF5F4D9E1EDB}"/>
              </a:ext>
            </a:extLst>
          </p:cNvPr>
          <p:cNvSpPr txBox="1"/>
          <p:nvPr/>
        </p:nvSpPr>
        <p:spPr>
          <a:xfrm>
            <a:off x="533571" y="1716596"/>
            <a:ext cx="2895600" cy="538609"/>
          </a:xfrm>
          <a:prstGeom prst="rect">
            <a:avLst/>
          </a:prstGeom>
          <a:noFill/>
        </p:spPr>
        <p:txBody>
          <a:bodyPr wrap="square" rtlCol="0">
            <a:spAutoFit/>
          </a:bodyPr>
          <a:lstStyle/>
          <a:p>
            <a:r>
              <a:rPr kumimoji="1" lang="zh-CN" altLang="en-US" sz="1300" b="1" dirty="0">
                <a:latin typeface="+mn-ea"/>
              </a:rPr>
              <a:t>通用名：</a:t>
            </a:r>
            <a:endParaRPr kumimoji="1" lang="en-US" altLang="zh-CN" sz="1300" b="1" dirty="0">
              <a:latin typeface="+mn-ea"/>
            </a:endParaRPr>
          </a:p>
          <a:p>
            <a:r>
              <a:rPr kumimoji="1" lang="zh-CN" altLang="en-US" sz="1600" b="1" dirty="0">
                <a:solidFill>
                  <a:srgbClr val="DE5F12"/>
                </a:solidFill>
                <a:latin typeface="+mn-ea"/>
              </a:rPr>
              <a:t>注射用头孢洛生他唑巴坦钠</a:t>
            </a:r>
          </a:p>
        </p:txBody>
      </p:sp>
      <p:sp>
        <p:nvSpPr>
          <p:cNvPr id="28" name="文本框 27">
            <a:extLst>
              <a:ext uri="{FF2B5EF4-FFF2-40B4-BE49-F238E27FC236}">
                <a16:creationId xmlns:a16="http://schemas.microsoft.com/office/drawing/2014/main" id="{BE233AA1-8D83-227E-1BC4-72E1555EB4A4}"/>
              </a:ext>
            </a:extLst>
          </p:cNvPr>
          <p:cNvSpPr txBox="1"/>
          <p:nvPr/>
        </p:nvSpPr>
        <p:spPr>
          <a:xfrm>
            <a:off x="533571" y="2301258"/>
            <a:ext cx="4305252" cy="492443"/>
          </a:xfrm>
          <a:prstGeom prst="rect">
            <a:avLst/>
          </a:prstGeom>
          <a:noFill/>
        </p:spPr>
        <p:txBody>
          <a:bodyPr wrap="square" rtlCol="0">
            <a:spAutoFit/>
          </a:bodyPr>
          <a:lstStyle/>
          <a:p>
            <a:r>
              <a:rPr kumimoji="1" lang="zh-CN" altLang="en-US" sz="1300" b="1" dirty="0">
                <a:latin typeface="+mn-ea"/>
              </a:rPr>
              <a:t>注册规格：</a:t>
            </a:r>
            <a:endParaRPr kumimoji="1" lang="en-US" altLang="zh-CN" sz="1300" b="1" dirty="0">
              <a:latin typeface="+mn-ea"/>
            </a:endParaRPr>
          </a:p>
          <a:p>
            <a:r>
              <a:rPr kumimoji="1" lang="en-US" altLang="zh-CN" sz="1300" dirty="0">
                <a:latin typeface="Arial" panose="020B0604020202020204" pitchFamily="34" charset="0"/>
                <a:cs typeface="Arial" panose="020B0604020202020204" pitchFamily="34" charset="0"/>
              </a:rPr>
              <a:t>1.5</a:t>
            </a:r>
            <a:r>
              <a:rPr kumimoji="1" lang="en" altLang="zh-CN" sz="1300" dirty="0">
                <a:latin typeface="Arial" panose="020B0604020202020204" pitchFamily="34" charset="0"/>
                <a:cs typeface="Arial" panose="020B0604020202020204" pitchFamily="34" charset="0"/>
              </a:rPr>
              <a:t>g/</a:t>
            </a:r>
            <a:r>
              <a:rPr kumimoji="1" lang="zh-CN" altLang="en-US" sz="1300" dirty="0">
                <a:latin typeface="+mn-ea"/>
              </a:rPr>
              <a:t>瓶 </a:t>
            </a:r>
            <a:r>
              <a:rPr lang="pt-BR" altLang="zh-CN" sz="1300" dirty="0">
                <a:solidFill>
                  <a:schemeClr val="tx1"/>
                </a:solidFill>
                <a:latin typeface="Arial" panose="020B0604020202020204" pitchFamily="34" charset="0"/>
                <a:ea typeface="微软雅黑" panose="020B0503020204020204" pitchFamily="34" charset="-122"/>
              </a:rPr>
              <a:t>（C</a:t>
            </a:r>
            <a:r>
              <a:rPr lang="pt-BR" altLang="zh-CN" sz="1300" baseline="-25000" dirty="0">
                <a:solidFill>
                  <a:schemeClr val="tx1"/>
                </a:solidFill>
                <a:latin typeface="Arial" panose="020B0604020202020204" pitchFamily="34" charset="0"/>
                <a:ea typeface="微软雅黑" panose="020B0503020204020204" pitchFamily="34" charset="-122"/>
              </a:rPr>
              <a:t>23</a:t>
            </a:r>
            <a:r>
              <a:rPr lang="pt-BR" altLang="zh-CN" sz="1300" dirty="0">
                <a:solidFill>
                  <a:schemeClr val="tx1"/>
                </a:solidFill>
                <a:latin typeface="Arial" panose="020B0604020202020204" pitchFamily="34" charset="0"/>
                <a:ea typeface="微软雅黑" panose="020B0503020204020204" pitchFamily="34" charset="-122"/>
              </a:rPr>
              <a:t>H</a:t>
            </a:r>
            <a:r>
              <a:rPr lang="pt-BR" altLang="zh-CN" sz="1300" baseline="-25000" dirty="0">
                <a:solidFill>
                  <a:schemeClr val="tx1"/>
                </a:solidFill>
                <a:latin typeface="Arial" panose="020B0604020202020204" pitchFamily="34" charset="0"/>
                <a:ea typeface="微软雅黑" panose="020B0503020204020204" pitchFamily="34" charset="-122"/>
              </a:rPr>
              <a:t>30</a:t>
            </a:r>
            <a:r>
              <a:rPr lang="pt-BR" altLang="zh-CN" sz="1300" dirty="0">
                <a:solidFill>
                  <a:schemeClr val="tx1"/>
                </a:solidFill>
                <a:latin typeface="Arial" panose="020B0604020202020204" pitchFamily="34" charset="0"/>
                <a:ea typeface="微软雅黑" panose="020B0503020204020204" pitchFamily="34" charset="-122"/>
              </a:rPr>
              <a:t>N</a:t>
            </a:r>
            <a:r>
              <a:rPr lang="pt-BR" altLang="zh-CN" sz="1300" baseline="-25000" dirty="0">
                <a:solidFill>
                  <a:schemeClr val="tx1"/>
                </a:solidFill>
                <a:latin typeface="Arial" panose="020B0604020202020204" pitchFamily="34" charset="0"/>
                <a:ea typeface="微软雅黑" panose="020B0503020204020204" pitchFamily="34" charset="-122"/>
              </a:rPr>
              <a:t>12</a:t>
            </a:r>
            <a:r>
              <a:rPr lang="pt-BR" altLang="zh-CN" sz="1300" dirty="0">
                <a:solidFill>
                  <a:schemeClr val="tx1"/>
                </a:solidFill>
                <a:latin typeface="Arial" panose="020B0604020202020204" pitchFamily="34" charset="0"/>
                <a:ea typeface="微软雅黑" panose="020B0503020204020204" pitchFamily="34" charset="-122"/>
              </a:rPr>
              <a:t>O</a:t>
            </a:r>
            <a:r>
              <a:rPr lang="pt-BR" altLang="zh-CN" sz="1300" baseline="-25000" dirty="0">
                <a:solidFill>
                  <a:schemeClr val="tx1"/>
                </a:solidFill>
                <a:latin typeface="Arial" panose="020B0604020202020204" pitchFamily="34" charset="0"/>
                <a:ea typeface="微软雅黑" panose="020B0503020204020204" pitchFamily="34" charset="-122"/>
              </a:rPr>
              <a:t>8</a:t>
            </a:r>
            <a:r>
              <a:rPr lang="pt-BR" altLang="zh-CN" sz="1300" dirty="0">
                <a:solidFill>
                  <a:schemeClr val="tx1"/>
                </a:solidFill>
                <a:latin typeface="Arial" panose="020B0604020202020204" pitchFamily="34" charset="0"/>
                <a:ea typeface="微软雅黑" panose="020B0503020204020204" pitchFamily="34" charset="-122"/>
              </a:rPr>
              <a:t>S</a:t>
            </a:r>
            <a:r>
              <a:rPr lang="pt-BR" altLang="zh-CN" sz="1300" baseline="-25000" dirty="0">
                <a:solidFill>
                  <a:schemeClr val="tx1"/>
                </a:solidFill>
                <a:latin typeface="Arial" panose="020B0604020202020204" pitchFamily="34" charset="0"/>
                <a:ea typeface="微软雅黑" panose="020B0503020204020204" pitchFamily="34" charset="-122"/>
              </a:rPr>
              <a:t>2</a:t>
            </a:r>
            <a:r>
              <a:rPr lang="pt-BR" altLang="zh-CN" sz="1300" dirty="0">
                <a:solidFill>
                  <a:schemeClr val="tx1"/>
                </a:solidFill>
                <a:latin typeface="Arial" panose="020B0604020202020204" pitchFamily="34" charset="0"/>
                <a:ea typeface="微软雅黑" panose="020B0503020204020204" pitchFamily="34" charset="-122"/>
              </a:rPr>
              <a:t> 1.0g </a:t>
            </a:r>
            <a:r>
              <a:rPr lang="pt-BR" altLang="zh-CN" sz="1300" dirty="0" err="1">
                <a:solidFill>
                  <a:schemeClr val="tx1"/>
                </a:solidFill>
                <a:latin typeface="Arial" panose="020B0604020202020204" pitchFamily="34" charset="0"/>
                <a:ea typeface="微软雅黑" panose="020B0503020204020204" pitchFamily="34" charset="-122"/>
              </a:rPr>
              <a:t>与</a:t>
            </a:r>
            <a:r>
              <a:rPr lang="pt-BR" altLang="zh-CN" sz="1300" dirty="0">
                <a:solidFill>
                  <a:schemeClr val="tx1"/>
                </a:solidFill>
                <a:latin typeface="Arial" panose="020B0604020202020204" pitchFamily="34" charset="0"/>
                <a:ea typeface="微软雅黑" panose="020B0503020204020204" pitchFamily="34" charset="-122"/>
              </a:rPr>
              <a:t> C</a:t>
            </a:r>
            <a:r>
              <a:rPr lang="pt-BR" altLang="zh-CN" sz="1300" baseline="-25000" dirty="0">
                <a:solidFill>
                  <a:schemeClr val="tx1"/>
                </a:solidFill>
                <a:latin typeface="Arial" panose="020B0604020202020204" pitchFamily="34" charset="0"/>
                <a:ea typeface="微软雅黑" panose="020B0503020204020204" pitchFamily="34" charset="-122"/>
              </a:rPr>
              <a:t>10</a:t>
            </a:r>
            <a:r>
              <a:rPr lang="pt-BR" altLang="zh-CN" sz="1300" dirty="0">
                <a:solidFill>
                  <a:schemeClr val="tx1"/>
                </a:solidFill>
                <a:latin typeface="Arial" panose="020B0604020202020204" pitchFamily="34" charset="0"/>
                <a:ea typeface="微软雅黑" panose="020B0503020204020204" pitchFamily="34" charset="-122"/>
              </a:rPr>
              <a:t>H</a:t>
            </a:r>
            <a:r>
              <a:rPr lang="pt-BR" altLang="zh-CN" sz="1300" baseline="-25000" dirty="0">
                <a:solidFill>
                  <a:schemeClr val="tx1"/>
                </a:solidFill>
                <a:latin typeface="Arial" panose="020B0604020202020204" pitchFamily="34" charset="0"/>
                <a:ea typeface="微软雅黑" panose="020B0503020204020204" pitchFamily="34" charset="-122"/>
              </a:rPr>
              <a:t>12</a:t>
            </a:r>
            <a:r>
              <a:rPr lang="pt-BR" altLang="zh-CN" sz="1300" dirty="0">
                <a:solidFill>
                  <a:schemeClr val="tx1"/>
                </a:solidFill>
                <a:latin typeface="Arial" panose="020B0604020202020204" pitchFamily="34" charset="0"/>
                <a:ea typeface="微软雅黑" panose="020B0503020204020204" pitchFamily="34" charset="-122"/>
              </a:rPr>
              <a:t>N</a:t>
            </a:r>
            <a:r>
              <a:rPr lang="pt-BR" altLang="zh-CN" sz="1300" baseline="-25000" dirty="0">
                <a:solidFill>
                  <a:schemeClr val="tx1"/>
                </a:solidFill>
                <a:latin typeface="Arial" panose="020B0604020202020204" pitchFamily="34" charset="0"/>
                <a:ea typeface="微软雅黑" panose="020B0503020204020204" pitchFamily="34" charset="-122"/>
              </a:rPr>
              <a:t>4</a:t>
            </a:r>
            <a:r>
              <a:rPr lang="pt-BR" altLang="zh-CN" sz="1300" dirty="0">
                <a:solidFill>
                  <a:schemeClr val="tx1"/>
                </a:solidFill>
                <a:latin typeface="Arial" panose="020B0604020202020204" pitchFamily="34" charset="0"/>
                <a:ea typeface="微软雅黑" panose="020B0503020204020204" pitchFamily="34" charset="-122"/>
              </a:rPr>
              <a:t>O</a:t>
            </a:r>
            <a:r>
              <a:rPr lang="pt-BR" altLang="zh-CN" sz="1300" baseline="-25000" dirty="0">
                <a:solidFill>
                  <a:schemeClr val="tx1"/>
                </a:solidFill>
                <a:latin typeface="Arial" panose="020B0604020202020204" pitchFamily="34" charset="0"/>
                <a:ea typeface="微软雅黑" panose="020B0503020204020204" pitchFamily="34" charset="-122"/>
              </a:rPr>
              <a:t>5</a:t>
            </a:r>
            <a:r>
              <a:rPr lang="pt-BR" altLang="zh-CN" sz="1300" dirty="0">
                <a:solidFill>
                  <a:schemeClr val="tx1"/>
                </a:solidFill>
                <a:latin typeface="Arial" panose="020B0604020202020204" pitchFamily="34" charset="0"/>
                <a:ea typeface="微软雅黑" panose="020B0503020204020204" pitchFamily="34" charset="-122"/>
              </a:rPr>
              <a:t>S 0.5g</a:t>
            </a:r>
            <a:r>
              <a:rPr lang="zh-CN" altLang="en-US" sz="1300" dirty="0">
                <a:solidFill>
                  <a:schemeClr val="tx1"/>
                </a:solidFill>
                <a:latin typeface="Arial" panose="020B0604020202020204" pitchFamily="34" charset="0"/>
                <a:ea typeface="微软雅黑" panose="020B0503020204020204" pitchFamily="34" charset="-122"/>
              </a:rPr>
              <a:t>）</a:t>
            </a:r>
            <a:endParaRPr kumimoji="1" lang="zh-CN" altLang="en" sz="1300" dirty="0">
              <a:latin typeface="+mn-ea"/>
            </a:endParaRPr>
          </a:p>
        </p:txBody>
      </p:sp>
      <p:sp>
        <p:nvSpPr>
          <p:cNvPr id="29" name="文本框 28">
            <a:extLst>
              <a:ext uri="{FF2B5EF4-FFF2-40B4-BE49-F238E27FC236}">
                <a16:creationId xmlns:a16="http://schemas.microsoft.com/office/drawing/2014/main" id="{8F86F8A5-0C71-97F8-C1A0-7A61598DED7B}"/>
              </a:ext>
            </a:extLst>
          </p:cNvPr>
          <p:cNvSpPr txBox="1"/>
          <p:nvPr/>
        </p:nvSpPr>
        <p:spPr>
          <a:xfrm>
            <a:off x="533571" y="2866911"/>
            <a:ext cx="2895600" cy="492443"/>
          </a:xfrm>
          <a:prstGeom prst="rect">
            <a:avLst/>
          </a:prstGeom>
          <a:noFill/>
        </p:spPr>
        <p:txBody>
          <a:bodyPr wrap="square" rtlCol="0">
            <a:spAutoFit/>
          </a:bodyPr>
          <a:lstStyle>
            <a:defPPr>
              <a:defRPr lang="en-US"/>
            </a:defPPr>
            <a:lvl1pPr>
              <a:defRPr kumimoji="1" sz="1200">
                <a:latin typeface="+mn-ea"/>
              </a:defRPr>
            </a:lvl1pPr>
          </a:lstStyle>
          <a:p>
            <a:r>
              <a:rPr lang="zh-CN" altLang="en-US" sz="1300" b="1" dirty="0">
                <a:sym typeface="Arial" panose="020B0604020202020204" pitchFamily="34" charset="0"/>
              </a:rPr>
              <a:t>中国大陆首次获批时间：</a:t>
            </a:r>
            <a:endParaRPr lang="en-US" altLang="zh-CN" sz="1300" b="1" dirty="0">
              <a:sym typeface="Arial" panose="020B0604020202020204" pitchFamily="34" charset="0"/>
            </a:endParaRPr>
          </a:p>
          <a:p>
            <a:r>
              <a:rPr lang="en-US" altLang="zh-CN" sz="1300" dirty="0">
                <a:latin typeface="Arial" panose="020B0604020202020204" pitchFamily="34" charset="0"/>
                <a:cs typeface="Arial" panose="020B0604020202020204" pitchFamily="34" charset="0"/>
                <a:sym typeface="Arial" panose="020B0604020202020204" pitchFamily="34" charset="0"/>
              </a:rPr>
              <a:t>2025</a:t>
            </a:r>
            <a:r>
              <a:rPr lang="zh-CN" altLang="en-US" sz="1300" dirty="0">
                <a:sym typeface="Arial" panose="020B0604020202020204" pitchFamily="34" charset="0"/>
              </a:rPr>
              <a:t>年</a:t>
            </a:r>
            <a:r>
              <a:rPr lang="en-US" altLang="zh-CN" sz="1300" dirty="0">
                <a:latin typeface="Arial" panose="020B0604020202020204" pitchFamily="34" charset="0"/>
                <a:cs typeface="Arial" panose="020B0604020202020204" pitchFamily="34" charset="0"/>
                <a:sym typeface="Arial" panose="020B0604020202020204" pitchFamily="34" charset="0"/>
              </a:rPr>
              <a:t>2</a:t>
            </a:r>
            <a:r>
              <a:rPr lang="zh-CN" altLang="en-US" sz="1300" dirty="0">
                <a:sym typeface="Arial" panose="020B0604020202020204" pitchFamily="34" charset="0"/>
              </a:rPr>
              <a:t>月</a:t>
            </a:r>
            <a:endParaRPr lang="en-US" altLang="zh-CN" sz="1300" dirty="0">
              <a:sym typeface="Arial" panose="020B0604020202020204" pitchFamily="34" charset="0"/>
            </a:endParaRPr>
          </a:p>
        </p:txBody>
      </p:sp>
      <p:sp>
        <p:nvSpPr>
          <p:cNvPr id="30" name="文本框 29">
            <a:extLst>
              <a:ext uri="{FF2B5EF4-FFF2-40B4-BE49-F238E27FC236}">
                <a16:creationId xmlns:a16="http://schemas.microsoft.com/office/drawing/2014/main" id="{8361285A-D33F-6A25-59D9-EC4F4705C46B}"/>
              </a:ext>
            </a:extLst>
          </p:cNvPr>
          <p:cNvSpPr txBox="1"/>
          <p:nvPr/>
        </p:nvSpPr>
        <p:spPr>
          <a:xfrm>
            <a:off x="4748260" y="1716596"/>
            <a:ext cx="3118986" cy="538609"/>
          </a:xfrm>
          <a:prstGeom prst="rect">
            <a:avLst/>
          </a:prstGeom>
          <a:noFill/>
        </p:spPr>
        <p:txBody>
          <a:bodyPr wrap="square" rtlCol="0">
            <a:spAutoFit/>
          </a:bodyPr>
          <a:lstStyle>
            <a:defPPr>
              <a:defRPr lang="en-US"/>
            </a:defPPr>
            <a:lvl1pPr>
              <a:defRPr kumimoji="1" sz="1200">
                <a:latin typeface="+mn-ea"/>
              </a:defRPr>
            </a:lvl1pPr>
          </a:lstStyle>
          <a:p>
            <a:r>
              <a:rPr lang="zh-CN" altLang="en-US" sz="1300" b="1" dirty="0">
                <a:sym typeface="Arial" panose="020B0604020202020204" pitchFamily="34" charset="0"/>
              </a:rPr>
              <a:t>目前大陆地区同通用名药品的上市情况：   </a:t>
            </a:r>
            <a:endParaRPr lang="en-US" altLang="zh-CN" sz="1300" b="1" dirty="0">
              <a:sym typeface="Arial" panose="020B0604020202020204" pitchFamily="34" charset="0"/>
            </a:endParaRPr>
          </a:p>
          <a:p>
            <a:r>
              <a:rPr lang="zh-CN" altLang="en-US" sz="1600" b="1" dirty="0">
                <a:solidFill>
                  <a:srgbClr val="02857D"/>
                </a:solidFill>
                <a:sym typeface="Arial" panose="020B0604020202020204" pitchFamily="34" charset="0"/>
              </a:rPr>
              <a:t>独家</a:t>
            </a:r>
            <a:endParaRPr lang="en-US" altLang="zh-CN" sz="1600" b="1" dirty="0">
              <a:solidFill>
                <a:srgbClr val="02857D"/>
              </a:solidFill>
              <a:sym typeface="Arial" panose="020B0604020202020204" pitchFamily="34" charset="0"/>
            </a:endParaRPr>
          </a:p>
        </p:txBody>
      </p:sp>
      <p:sp>
        <p:nvSpPr>
          <p:cNvPr id="31" name="文本框 30">
            <a:extLst>
              <a:ext uri="{FF2B5EF4-FFF2-40B4-BE49-F238E27FC236}">
                <a16:creationId xmlns:a16="http://schemas.microsoft.com/office/drawing/2014/main" id="{7AB605BD-879C-7859-6E60-9BA40D1E2B98}"/>
              </a:ext>
            </a:extLst>
          </p:cNvPr>
          <p:cNvSpPr txBox="1"/>
          <p:nvPr/>
        </p:nvSpPr>
        <p:spPr>
          <a:xfrm>
            <a:off x="4748260" y="2301258"/>
            <a:ext cx="2895600" cy="492443"/>
          </a:xfrm>
          <a:prstGeom prst="rect">
            <a:avLst/>
          </a:prstGeom>
          <a:noFill/>
        </p:spPr>
        <p:txBody>
          <a:bodyPr wrap="square" rtlCol="0">
            <a:spAutoFit/>
          </a:bodyPr>
          <a:lstStyle>
            <a:defPPr>
              <a:defRPr lang="en-US"/>
            </a:defPPr>
            <a:lvl1pPr>
              <a:defRPr kumimoji="1" sz="1200">
                <a:latin typeface="+mn-ea"/>
              </a:defRPr>
            </a:lvl1pPr>
          </a:lstStyle>
          <a:p>
            <a:r>
              <a:rPr lang="zh-CN" altLang="en-US" sz="1300" b="1" dirty="0">
                <a:sym typeface="Arial" panose="020B0604020202020204" pitchFamily="34" charset="0"/>
              </a:rPr>
              <a:t>全球首个国家上市时间：</a:t>
            </a:r>
            <a:endParaRPr lang="en-US" altLang="zh-CN" sz="1300" b="1" dirty="0">
              <a:sym typeface="Arial" panose="020B0604020202020204" pitchFamily="34" charset="0"/>
            </a:endParaRPr>
          </a:p>
          <a:p>
            <a:r>
              <a:rPr lang="en-US" altLang="zh-CN" sz="1300" dirty="0">
                <a:latin typeface="Arial" panose="020B0604020202020204" pitchFamily="34" charset="0"/>
                <a:cs typeface="Arial" panose="020B0604020202020204" pitchFamily="34" charset="0"/>
                <a:sym typeface="Arial" panose="020B0604020202020204" pitchFamily="34" charset="0"/>
              </a:rPr>
              <a:t>2014</a:t>
            </a:r>
            <a:r>
              <a:rPr lang="zh-CN" altLang="en-US" sz="1300" dirty="0">
                <a:sym typeface="Arial" panose="020B0604020202020204" pitchFamily="34" charset="0"/>
              </a:rPr>
              <a:t>年，美国</a:t>
            </a:r>
            <a:endParaRPr lang="en-US" altLang="zh-CN" sz="1300" dirty="0">
              <a:sym typeface="Arial" panose="020B0604020202020204" pitchFamily="34" charset="0"/>
            </a:endParaRPr>
          </a:p>
        </p:txBody>
      </p:sp>
      <p:sp>
        <p:nvSpPr>
          <p:cNvPr id="32" name="文本框 31">
            <a:extLst>
              <a:ext uri="{FF2B5EF4-FFF2-40B4-BE49-F238E27FC236}">
                <a16:creationId xmlns:a16="http://schemas.microsoft.com/office/drawing/2014/main" id="{5737A5ED-03F7-40C0-BFEE-F292AB9DDBC9}"/>
              </a:ext>
            </a:extLst>
          </p:cNvPr>
          <p:cNvSpPr txBox="1"/>
          <p:nvPr/>
        </p:nvSpPr>
        <p:spPr>
          <a:xfrm>
            <a:off x="4748260" y="2866911"/>
            <a:ext cx="2895600" cy="492443"/>
          </a:xfrm>
          <a:prstGeom prst="rect">
            <a:avLst/>
          </a:prstGeom>
          <a:noFill/>
        </p:spPr>
        <p:txBody>
          <a:bodyPr wrap="square" rtlCol="0">
            <a:spAutoFit/>
          </a:bodyPr>
          <a:lstStyle>
            <a:defPPr>
              <a:defRPr lang="en-US"/>
            </a:defPPr>
            <a:lvl1pPr>
              <a:defRPr kumimoji="1" sz="1200">
                <a:latin typeface="+mn-ea"/>
              </a:defRPr>
            </a:lvl1pPr>
          </a:lstStyle>
          <a:p>
            <a:r>
              <a:rPr lang="zh-CN" altLang="en-US" sz="1300" b="1" dirty="0">
                <a:sym typeface="Arial" panose="020B0604020202020204" pitchFamily="34" charset="0"/>
              </a:rPr>
              <a:t>是否为</a:t>
            </a:r>
            <a:r>
              <a:rPr lang="en-US" altLang="zh-CN" sz="1300" b="1" dirty="0">
                <a:latin typeface="Arial" panose="020B0604020202020204" pitchFamily="34" charset="0"/>
                <a:cs typeface="Arial" panose="020B0604020202020204" pitchFamily="34" charset="0"/>
                <a:sym typeface="Arial" panose="020B0604020202020204" pitchFamily="34" charset="0"/>
              </a:rPr>
              <a:t>OTC</a:t>
            </a:r>
            <a:r>
              <a:rPr lang="zh-CN" altLang="en-US" sz="1300" b="1" dirty="0">
                <a:sym typeface="Arial" panose="020B0604020202020204" pitchFamily="34" charset="0"/>
              </a:rPr>
              <a:t>药物：</a:t>
            </a:r>
            <a:endParaRPr lang="en-US" altLang="zh-CN" sz="1300" b="1" dirty="0">
              <a:sym typeface="Arial" panose="020B0604020202020204" pitchFamily="34" charset="0"/>
            </a:endParaRPr>
          </a:p>
          <a:p>
            <a:r>
              <a:rPr lang="zh-CN" altLang="en-US" sz="1300" dirty="0">
                <a:sym typeface="Arial" panose="020B0604020202020204" pitchFamily="34" charset="0"/>
              </a:rPr>
              <a:t>否</a:t>
            </a:r>
            <a:endParaRPr lang="en-US" altLang="zh-CN" sz="1300" dirty="0">
              <a:sym typeface="Arial" panose="020B0604020202020204" pitchFamily="34" charset="0"/>
            </a:endParaRPr>
          </a:p>
        </p:txBody>
      </p:sp>
      <p:sp>
        <p:nvSpPr>
          <p:cNvPr id="33" name="矩形 32">
            <a:extLst>
              <a:ext uri="{FF2B5EF4-FFF2-40B4-BE49-F238E27FC236}">
                <a16:creationId xmlns:a16="http://schemas.microsoft.com/office/drawing/2014/main" id="{6FFC3F1F-9094-F6C7-082C-F37A435908BD}"/>
              </a:ext>
            </a:extLst>
          </p:cNvPr>
          <p:cNvSpPr/>
          <p:nvPr/>
        </p:nvSpPr>
        <p:spPr>
          <a:xfrm>
            <a:off x="408664" y="3385203"/>
            <a:ext cx="3636000" cy="2811600"/>
          </a:xfrm>
          <a:prstGeom prst="rect">
            <a:avLst/>
          </a:prstGeom>
          <a:noFill/>
          <a:ln w="12700">
            <a:gradFill>
              <a:gsLst>
                <a:gs pos="34000">
                  <a:srgbClr val="02857D"/>
                </a:gs>
                <a:gs pos="99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矩形 33">
            <a:extLst>
              <a:ext uri="{FF2B5EF4-FFF2-40B4-BE49-F238E27FC236}">
                <a16:creationId xmlns:a16="http://schemas.microsoft.com/office/drawing/2014/main" id="{230878BE-C521-032D-9FFA-FFA02FD4C4EC}"/>
              </a:ext>
            </a:extLst>
          </p:cNvPr>
          <p:cNvSpPr>
            <a:spLocks/>
          </p:cNvSpPr>
          <p:nvPr/>
        </p:nvSpPr>
        <p:spPr>
          <a:xfrm>
            <a:off x="4215327" y="3385203"/>
            <a:ext cx="3636000" cy="2810760"/>
          </a:xfrm>
          <a:prstGeom prst="rect">
            <a:avLst/>
          </a:prstGeom>
          <a:noFill/>
          <a:ln w="12700">
            <a:gradFill>
              <a:gsLst>
                <a:gs pos="34000">
                  <a:srgbClr val="02857D"/>
                </a:gs>
                <a:gs pos="99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文本框 36">
            <a:extLst>
              <a:ext uri="{FF2B5EF4-FFF2-40B4-BE49-F238E27FC236}">
                <a16:creationId xmlns:a16="http://schemas.microsoft.com/office/drawing/2014/main" id="{3196672F-AAD2-1A7C-5172-7288DEEBD284}"/>
              </a:ext>
            </a:extLst>
          </p:cNvPr>
          <p:cNvSpPr txBox="1"/>
          <p:nvPr/>
        </p:nvSpPr>
        <p:spPr>
          <a:xfrm>
            <a:off x="8569543" y="1934450"/>
            <a:ext cx="2982161" cy="1532664"/>
          </a:xfrm>
          <a:prstGeom prst="rect">
            <a:avLst/>
          </a:prstGeom>
          <a:noFill/>
        </p:spPr>
        <p:txBody>
          <a:bodyPr wrap="square" rtlCol="0">
            <a:spAutoFit/>
          </a:bodyPr>
          <a:lstStyle/>
          <a:p>
            <a:pPr>
              <a:lnSpc>
                <a:spcPts val="1900"/>
              </a:lnSpc>
            </a:pPr>
            <a:r>
              <a:rPr lang="zh-CN" altLang="en-US" sz="1300" dirty="0">
                <a:latin typeface="Arial" panose="020B0604020202020204" pitchFamily="34" charset="0"/>
                <a:ea typeface="微软雅黑" panose="020B0503020204020204" pitchFamily="34" charset="-122"/>
              </a:rPr>
              <a:t>中国细菌耐药监测网（</a:t>
            </a:r>
            <a:r>
              <a:rPr lang="en-US" sz="1300" dirty="0">
                <a:latin typeface="Arial" panose="020B0604020202020204" pitchFamily="34" charset="0"/>
                <a:ea typeface="微软雅黑" panose="020B0503020204020204" pitchFamily="34" charset="-122"/>
              </a:rPr>
              <a:t>CARSS</a:t>
            </a:r>
            <a:r>
              <a:rPr lang="zh-CN" altLang="en-US" sz="1300" dirty="0">
                <a:latin typeface="Arial" panose="020B0604020202020204" pitchFamily="34" charset="0"/>
                <a:ea typeface="微软雅黑" panose="020B0503020204020204" pitchFamily="34" charset="-122"/>
              </a:rPr>
              <a:t>）自</a:t>
            </a:r>
            <a:r>
              <a:rPr lang="en-US" sz="1300" dirty="0">
                <a:latin typeface="Arial" panose="020B0604020202020204" pitchFamily="34" charset="0"/>
                <a:ea typeface="微软雅黑" panose="020B0503020204020204" pitchFamily="34" charset="-122"/>
              </a:rPr>
              <a:t>2022</a:t>
            </a:r>
            <a:r>
              <a:rPr lang="zh-CN" altLang="en-US" sz="1300" dirty="0">
                <a:latin typeface="Arial" panose="020B0604020202020204" pitchFamily="34" charset="0"/>
                <a:ea typeface="微软雅黑" panose="020B0503020204020204" pitchFamily="34" charset="-122"/>
              </a:rPr>
              <a:t>年</a:t>
            </a:r>
            <a:r>
              <a:rPr lang="en-US" sz="1300" dirty="0">
                <a:latin typeface="Arial" panose="020B0604020202020204" pitchFamily="34" charset="0"/>
                <a:ea typeface="微软雅黑" panose="020B0503020204020204" pitchFamily="34" charset="-122"/>
              </a:rPr>
              <a:t>10</a:t>
            </a:r>
            <a:r>
              <a:rPr lang="zh-CN" altLang="en-US" sz="1300" dirty="0">
                <a:latin typeface="Arial" panose="020B0604020202020204" pitchFamily="34" charset="0"/>
                <a:ea typeface="微软雅黑" panose="020B0503020204020204" pitchFamily="34" charset="-122"/>
              </a:rPr>
              <a:t>月至</a:t>
            </a:r>
            <a:r>
              <a:rPr lang="en-US" sz="1300" dirty="0">
                <a:latin typeface="Arial" panose="020B0604020202020204" pitchFamily="34" charset="0"/>
                <a:ea typeface="微软雅黑" panose="020B0503020204020204" pitchFamily="34" charset="-122"/>
              </a:rPr>
              <a:t>2023</a:t>
            </a:r>
            <a:r>
              <a:rPr lang="zh-CN" altLang="en-US" sz="1300" dirty="0">
                <a:latin typeface="Arial" panose="020B0604020202020204" pitchFamily="34" charset="0"/>
                <a:ea typeface="微软雅黑" panose="020B0503020204020204" pitchFamily="34" charset="-122"/>
              </a:rPr>
              <a:t>年</a:t>
            </a:r>
            <a:r>
              <a:rPr lang="en-US" sz="1300" dirty="0">
                <a:latin typeface="Arial" panose="020B0604020202020204" pitchFamily="34" charset="0"/>
                <a:ea typeface="微软雅黑" panose="020B0503020204020204" pitchFamily="34" charset="-122"/>
              </a:rPr>
              <a:t>9</a:t>
            </a:r>
            <a:r>
              <a:rPr lang="zh-CN" altLang="en-US" sz="1300" dirty="0">
                <a:latin typeface="Arial" panose="020B0604020202020204" pitchFamily="34" charset="0"/>
                <a:ea typeface="微软雅黑" panose="020B0503020204020204" pitchFamily="34" charset="-122"/>
              </a:rPr>
              <a:t>月的监测数据显示革兰阴性菌检出率占比排名前三位的分别是大肠埃希菌（</a:t>
            </a:r>
            <a:r>
              <a:rPr lang="en-US" sz="1300" dirty="0">
                <a:latin typeface="Arial" panose="020B0604020202020204" pitchFamily="34" charset="0"/>
                <a:ea typeface="微软雅黑" panose="020B0503020204020204" pitchFamily="34" charset="-122"/>
              </a:rPr>
              <a:t>28.3%</a:t>
            </a:r>
            <a:r>
              <a:rPr lang="zh-CN" altLang="en-US" sz="1300" dirty="0">
                <a:latin typeface="Arial" panose="020B0604020202020204" pitchFamily="34" charset="0"/>
                <a:ea typeface="微软雅黑" panose="020B0503020204020204" pitchFamily="34" charset="-122"/>
              </a:rPr>
              <a:t>），肺炎克雷伯菌（</a:t>
            </a:r>
            <a:r>
              <a:rPr lang="en-US" sz="1300" dirty="0">
                <a:latin typeface="Arial" panose="020B0604020202020204" pitchFamily="34" charset="0"/>
                <a:ea typeface="微软雅黑" panose="020B0503020204020204" pitchFamily="34" charset="-122"/>
              </a:rPr>
              <a:t>22.8%</a:t>
            </a:r>
            <a:r>
              <a:rPr lang="zh-CN" altLang="en-US" sz="1300" dirty="0">
                <a:latin typeface="Arial" panose="020B0604020202020204" pitchFamily="34" charset="0"/>
                <a:ea typeface="微软雅黑" panose="020B0503020204020204" pitchFamily="34" charset="-122"/>
              </a:rPr>
              <a:t>），铜绿假单胞菌</a:t>
            </a:r>
            <a:r>
              <a:rPr lang="en-US" altLang="zh-CN" sz="1300" dirty="0">
                <a:latin typeface="Arial" panose="020B0604020202020204" pitchFamily="34" charset="0"/>
                <a:ea typeface="微软雅黑" panose="020B0503020204020204" pitchFamily="34" charset="-122"/>
              </a:rPr>
              <a:t>(PA)</a:t>
            </a:r>
            <a:r>
              <a:rPr lang="zh-CN" altLang="en-US" sz="1300" dirty="0">
                <a:latin typeface="Arial" panose="020B0604020202020204" pitchFamily="34" charset="0"/>
                <a:ea typeface="微软雅黑" panose="020B0503020204020204" pitchFamily="34" charset="-122"/>
              </a:rPr>
              <a:t>（</a:t>
            </a:r>
            <a:r>
              <a:rPr lang="en-US" sz="1300" dirty="0">
                <a:latin typeface="Arial" panose="020B0604020202020204" pitchFamily="34" charset="0"/>
                <a:ea typeface="微软雅黑" panose="020B0503020204020204" pitchFamily="34" charset="-122"/>
              </a:rPr>
              <a:t>11.8%</a:t>
            </a:r>
            <a:r>
              <a:rPr lang="zh-CN" altLang="en-US" sz="1300" dirty="0">
                <a:latin typeface="Arial" panose="020B0604020202020204" pitchFamily="34" charset="0"/>
                <a:ea typeface="微软雅黑" panose="020B0503020204020204" pitchFamily="34" charset="-122"/>
              </a:rPr>
              <a:t>）</a:t>
            </a:r>
            <a:r>
              <a:rPr lang="en-US" altLang="zh-CN" sz="1300" baseline="30000" dirty="0">
                <a:latin typeface="Arial" panose="020B0604020202020204" pitchFamily="34" charset="0"/>
                <a:ea typeface="微软雅黑" panose="020B0503020204020204" pitchFamily="34" charset="-122"/>
              </a:rPr>
              <a:t>1</a:t>
            </a:r>
            <a:endParaRPr lang="en-US" sz="1300" baseline="30000" dirty="0">
              <a:latin typeface="Arial" panose="020B0604020202020204" pitchFamily="34" charset="0"/>
              <a:ea typeface="微软雅黑" panose="020B0503020204020204" pitchFamily="34" charset="-122"/>
            </a:endParaRPr>
          </a:p>
        </p:txBody>
      </p:sp>
      <p:sp>
        <p:nvSpPr>
          <p:cNvPr id="38" name="文本框 37">
            <a:extLst>
              <a:ext uri="{FF2B5EF4-FFF2-40B4-BE49-F238E27FC236}">
                <a16:creationId xmlns:a16="http://schemas.microsoft.com/office/drawing/2014/main" id="{11D31A90-69A2-FDB5-B7AB-D8CDA81B9DD8}"/>
              </a:ext>
            </a:extLst>
          </p:cNvPr>
          <p:cNvSpPr txBox="1"/>
          <p:nvPr/>
        </p:nvSpPr>
        <p:spPr>
          <a:xfrm>
            <a:off x="8569543" y="3518179"/>
            <a:ext cx="2936486" cy="1289007"/>
          </a:xfrm>
          <a:prstGeom prst="rect">
            <a:avLst/>
          </a:prstGeom>
          <a:noFill/>
        </p:spPr>
        <p:txBody>
          <a:bodyPr wrap="square" rtlCol="0">
            <a:spAutoFit/>
          </a:bodyPr>
          <a:lstStyle/>
          <a:p>
            <a:pPr>
              <a:lnSpc>
                <a:spcPts val="1900"/>
              </a:lnSpc>
            </a:pPr>
            <a:r>
              <a:rPr lang="zh-CN" altLang="en-US" sz="1300" dirty="0">
                <a:latin typeface="Arial" panose="020B0604020202020204" pitchFamily="34" charset="0"/>
                <a:ea typeface="微软雅黑" panose="020B0503020204020204" pitchFamily="34" charset="-122"/>
                <a:sym typeface="Arial" panose="020B0604020202020204" pitchFamily="34" charset="0"/>
              </a:rPr>
              <a:t>我国</a:t>
            </a:r>
            <a:r>
              <a:rPr lang="en-US" altLang="zh-CN" sz="1300" dirty="0">
                <a:latin typeface="Arial" panose="020B0604020202020204" pitchFamily="34" charset="0"/>
                <a:ea typeface="微软雅黑" panose="020B0503020204020204" pitchFamily="34" charset="-122"/>
                <a:sym typeface="Arial" panose="020B0604020202020204" pitchFamily="34" charset="0"/>
              </a:rPr>
              <a:t>PA</a:t>
            </a:r>
            <a:r>
              <a:rPr lang="zh-CN" altLang="en-US" sz="1300" dirty="0">
                <a:latin typeface="Arial" panose="020B0604020202020204" pitchFamily="34" charset="0"/>
                <a:ea typeface="微软雅黑" panose="020B0503020204020204" pitchFamily="34" charset="-122"/>
                <a:sym typeface="Arial" panose="020B0604020202020204" pitchFamily="34" charset="0"/>
              </a:rPr>
              <a:t>感染中，</a:t>
            </a:r>
            <a:r>
              <a:rPr lang="zh-CN" altLang="en-US" sz="1300" b="1" dirty="0">
                <a:latin typeface="Arial" panose="020B0604020202020204" pitchFamily="34" charset="0"/>
                <a:ea typeface="微软雅黑" panose="020B0503020204020204" pitchFamily="34" charset="-122"/>
                <a:sym typeface="Arial" panose="020B0604020202020204" pitchFamily="34" charset="0"/>
              </a:rPr>
              <a:t>多重耐药的铜绿假单胞菌（</a:t>
            </a:r>
            <a:r>
              <a:rPr lang="en-US" altLang="zh-CN" sz="1300" b="1" dirty="0">
                <a:latin typeface="Arial" panose="020B0604020202020204" pitchFamily="34" charset="0"/>
                <a:ea typeface="微软雅黑" panose="020B0503020204020204" pitchFamily="34" charset="-122"/>
                <a:sym typeface="Arial" panose="020B0604020202020204" pitchFamily="34" charset="0"/>
              </a:rPr>
              <a:t>MDR-PA)</a:t>
            </a:r>
            <a:r>
              <a:rPr lang="zh-CN" altLang="en-US" sz="1300" b="1" dirty="0">
                <a:latin typeface="Arial" panose="020B0604020202020204" pitchFamily="34" charset="0"/>
                <a:ea typeface="微软雅黑" panose="020B0503020204020204" pitchFamily="34" charset="-122"/>
                <a:sym typeface="Arial" panose="020B0604020202020204" pitchFamily="34" charset="0"/>
              </a:rPr>
              <a:t>感染占比较高，</a:t>
            </a:r>
            <a:r>
              <a:rPr lang="zh-CN" altLang="en-US" sz="1300" b="1" dirty="0">
                <a:solidFill>
                  <a:srgbClr val="02857D"/>
                </a:solidFill>
                <a:latin typeface="Arial" panose="020B0604020202020204" pitchFamily="34" charset="0"/>
                <a:ea typeface="微软雅黑" panose="020B0503020204020204" pitchFamily="34" charset="-122"/>
                <a:sym typeface="Arial" panose="020B0604020202020204" pitchFamily="34" charset="0"/>
              </a:rPr>
              <a:t>高达</a:t>
            </a:r>
            <a:r>
              <a:rPr lang="en-US" altLang="zh-CN" sz="1300" b="1" dirty="0">
                <a:solidFill>
                  <a:srgbClr val="02857D"/>
                </a:solidFill>
                <a:latin typeface="Arial" panose="020B0604020202020204" pitchFamily="34" charset="0"/>
                <a:ea typeface="微软雅黑" panose="020B0503020204020204" pitchFamily="34" charset="-122"/>
                <a:sym typeface="Arial" panose="020B0604020202020204" pitchFamily="34" charset="0"/>
              </a:rPr>
              <a:t>57.3%</a:t>
            </a:r>
            <a:r>
              <a:rPr lang="en-US" altLang="zh-CN" sz="1300" b="1" baseline="30000" dirty="0">
                <a:latin typeface="Arial" panose="020B0604020202020204" pitchFamily="34" charset="0"/>
                <a:ea typeface="微软雅黑" panose="020B0503020204020204" pitchFamily="34" charset="-122"/>
                <a:sym typeface="Arial" panose="020B0604020202020204" pitchFamily="34" charset="0"/>
              </a:rPr>
              <a:t>2 </a:t>
            </a:r>
            <a:r>
              <a:rPr lang="zh-CN" altLang="en-US" sz="1300" b="1" dirty="0">
                <a:latin typeface="Arial" panose="020B0604020202020204" pitchFamily="34" charset="0"/>
                <a:ea typeface="微软雅黑" panose="020B0503020204020204" pitchFamily="34" charset="-122"/>
                <a:sym typeface="Arial" panose="020B0604020202020204" pitchFamily="34" charset="0"/>
              </a:rPr>
              <a:t>。</a:t>
            </a:r>
            <a:r>
              <a:rPr lang="en-US" altLang="zh-CN" sz="1300" dirty="0">
                <a:latin typeface="Arial" panose="020B0604020202020204" pitchFamily="34" charset="0"/>
                <a:ea typeface="微软雅黑" panose="020B0503020204020204" pitchFamily="34" charset="-122"/>
                <a:sym typeface="Arial" panose="020B0604020202020204" pitchFamily="34" charset="0"/>
              </a:rPr>
              <a:t>MDR-PA</a:t>
            </a:r>
            <a:r>
              <a:rPr lang="zh-CN" altLang="en-US" sz="1300" dirty="0">
                <a:latin typeface="Arial" panose="020B0604020202020204" pitchFamily="34" charset="0"/>
                <a:ea typeface="微软雅黑" panose="020B0503020204020204" pitchFamily="34" charset="-122"/>
                <a:sym typeface="Arial" panose="020B0604020202020204" pitchFamily="34" charset="0"/>
              </a:rPr>
              <a:t>呼吸道感染的患者死亡率</a:t>
            </a:r>
            <a:r>
              <a:rPr lang="zh-CN" altLang="en-US" sz="1300" b="1" dirty="0">
                <a:solidFill>
                  <a:srgbClr val="02857D"/>
                </a:solidFill>
                <a:latin typeface="Arial" panose="020B0604020202020204" pitchFamily="34" charset="0"/>
                <a:ea typeface="微软雅黑" panose="020B0503020204020204" pitchFamily="34" charset="-122"/>
                <a:sym typeface="Arial" panose="020B0604020202020204" pitchFamily="34" charset="0"/>
              </a:rPr>
              <a:t>增加</a:t>
            </a:r>
            <a:r>
              <a:rPr lang="en-US" altLang="zh-CN" sz="1300" b="1" dirty="0">
                <a:solidFill>
                  <a:srgbClr val="02857D"/>
                </a:solidFill>
                <a:latin typeface="Arial" panose="020B0604020202020204" pitchFamily="34" charset="0"/>
                <a:ea typeface="微软雅黑" panose="020B0503020204020204" pitchFamily="34" charset="-122"/>
                <a:sym typeface="Arial" panose="020B0604020202020204" pitchFamily="34" charset="0"/>
              </a:rPr>
              <a:t>4.5%</a:t>
            </a:r>
            <a:r>
              <a:rPr lang="zh-CN" altLang="en-US" sz="1300" b="1" dirty="0">
                <a:solidFill>
                  <a:srgbClr val="02857D"/>
                </a:solidFill>
                <a:latin typeface="Arial" panose="020B0604020202020204" pitchFamily="34" charset="0"/>
                <a:ea typeface="微软雅黑" panose="020B0503020204020204" pitchFamily="34" charset="-122"/>
                <a:sym typeface="Arial" panose="020B0604020202020204" pitchFamily="34" charset="0"/>
              </a:rPr>
              <a:t>，</a:t>
            </a:r>
            <a:r>
              <a:rPr lang="zh-CN" altLang="en-US" sz="1300" dirty="0">
                <a:latin typeface="Arial" panose="020B0604020202020204" pitchFamily="34" charset="0"/>
                <a:ea typeface="微软雅黑" panose="020B0503020204020204" pitchFamily="34" charset="-122"/>
                <a:sym typeface="Arial" panose="020B0604020202020204" pitchFamily="34" charset="0"/>
              </a:rPr>
              <a:t>住院时长</a:t>
            </a:r>
            <a:r>
              <a:rPr lang="zh-CN" altLang="en-US" sz="1300" b="1" dirty="0">
                <a:solidFill>
                  <a:srgbClr val="02857D"/>
                </a:solidFill>
                <a:latin typeface="Arial" panose="020B0604020202020204" pitchFamily="34" charset="0"/>
                <a:ea typeface="微软雅黑" panose="020B0503020204020204" pitchFamily="34" charset="-122"/>
                <a:sym typeface="Arial" panose="020B0604020202020204" pitchFamily="34" charset="0"/>
              </a:rPr>
              <a:t>增加</a:t>
            </a:r>
            <a:r>
              <a:rPr lang="en-US" altLang="zh-CN" sz="1300" b="1" dirty="0">
                <a:solidFill>
                  <a:srgbClr val="02857D"/>
                </a:solidFill>
                <a:latin typeface="Arial" panose="020B0604020202020204" pitchFamily="34" charset="0"/>
                <a:ea typeface="微软雅黑" panose="020B0503020204020204" pitchFamily="34" charset="-122"/>
                <a:sym typeface="Arial" panose="020B0604020202020204" pitchFamily="34" charset="0"/>
              </a:rPr>
              <a:t>6.7</a:t>
            </a:r>
            <a:r>
              <a:rPr lang="zh-CN" altLang="en-US" sz="1300" b="1" dirty="0">
                <a:solidFill>
                  <a:srgbClr val="02857D"/>
                </a:solidFill>
                <a:latin typeface="Arial" panose="020B0604020202020204" pitchFamily="34" charset="0"/>
                <a:ea typeface="微软雅黑" panose="020B0503020204020204" pitchFamily="34" charset="-122"/>
                <a:sym typeface="Arial" panose="020B0604020202020204" pitchFamily="34" charset="0"/>
              </a:rPr>
              <a:t>天</a:t>
            </a:r>
            <a:r>
              <a:rPr lang="zh-CN" altLang="en-US" sz="1300" dirty="0">
                <a:latin typeface="Arial" panose="020B0604020202020204" pitchFamily="34" charset="0"/>
                <a:ea typeface="微软雅黑" panose="020B0503020204020204" pitchFamily="34" charset="-122"/>
                <a:sym typeface="Arial" panose="020B0604020202020204" pitchFamily="34" charset="0"/>
              </a:rPr>
              <a:t>以及</a:t>
            </a:r>
            <a:r>
              <a:rPr lang="en-US" altLang="zh-CN" sz="1300" dirty="0">
                <a:latin typeface="Arial" panose="020B0604020202020204" pitchFamily="34" charset="0"/>
                <a:ea typeface="微软雅黑" panose="020B0503020204020204" pitchFamily="34" charset="-122"/>
                <a:sym typeface="Arial" panose="020B0604020202020204" pitchFamily="34" charset="0"/>
              </a:rPr>
              <a:t>30</a:t>
            </a:r>
            <a:r>
              <a:rPr lang="zh-CN" altLang="en-US" sz="1300" dirty="0">
                <a:latin typeface="Arial" panose="020B0604020202020204" pitchFamily="34" charset="0"/>
                <a:ea typeface="微软雅黑" panose="020B0503020204020204" pitchFamily="34" charset="-122"/>
                <a:sym typeface="Arial" panose="020B0604020202020204" pitchFamily="34" charset="0"/>
              </a:rPr>
              <a:t>天再入院率</a:t>
            </a:r>
            <a:r>
              <a:rPr lang="zh-CN" altLang="en-US" sz="1300" b="1" dirty="0">
                <a:solidFill>
                  <a:srgbClr val="02857D"/>
                </a:solidFill>
                <a:latin typeface="Arial" panose="020B0604020202020204" pitchFamily="34" charset="0"/>
                <a:ea typeface="微软雅黑" panose="020B0503020204020204" pitchFamily="34" charset="-122"/>
                <a:sym typeface="Arial" panose="020B0604020202020204" pitchFamily="34" charset="0"/>
              </a:rPr>
              <a:t>增加</a:t>
            </a:r>
            <a:r>
              <a:rPr lang="en-US" altLang="zh-CN" sz="1300" b="1" dirty="0">
                <a:solidFill>
                  <a:srgbClr val="02857D"/>
                </a:solidFill>
                <a:latin typeface="Arial" panose="020B0604020202020204" pitchFamily="34" charset="0"/>
                <a:ea typeface="微软雅黑" panose="020B0503020204020204" pitchFamily="34" charset="-122"/>
                <a:sym typeface="Arial" panose="020B0604020202020204" pitchFamily="34" charset="0"/>
              </a:rPr>
              <a:t>5.1%</a:t>
            </a:r>
            <a:r>
              <a:rPr lang="en-US" altLang="zh-CN" sz="1300" b="1" baseline="30000" dirty="0">
                <a:solidFill>
                  <a:srgbClr val="02857D"/>
                </a:solidFill>
                <a:latin typeface="Arial" panose="020B0604020202020204" pitchFamily="34" charset="0"/>
                <a:ea typeface="微软雅黑" panose="020B0503020204020204" pitchFamily="34" charset="-122"/>
                <a:sym typeface="Arial" panose="020B0604020202020204" pitchFamily="34" charset="0"/>
              </a:rPr>
              <a:t>3</a:t>
            </a:r>
            <a:endParaRPr lang="zh-CN" altLang="en-US" sz="1300" dirty="0">
              <a:solidFill>
                <a:srgbClr val="02857D"/>
              </a:solidFill>
            </a:endParaRPr>
          </a:p>
        </p:txBody>
      </p:sp>
      <p:sp>
        <p:nvSpPr>
          <p:cNvPr id="39" name="文本框 38">
            <a:extLst>
              <a:ext uri="{FF2B5EF4-FFF2-40B4-BE49-F238E27FC236}">
                <a16:creationId xmlns:a16="http://schemas.microsoft.com/office/drawing/2014/main" id="{8DB1DC96-265B-0917-52DE-BB99F4C4A23A}"/>
              </a:ext>
            </a:extLst>
          </p:cNvPr>
          <p:cNvSpPr txBox="1"/>
          <p:nvPr/>
        </p:nvSpPr>
        <p:spPr>
          <a:xfrm>
            <a:off x="8590761" y="4951511"/>
            <a:ext cx="2801139" cy="844334"/>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kumimoji="1" sz="1300">
                <a:latin typeface="+mn-ea"/>
              </a:defRPr>
            </a:lvl1pPr>
          </a:lstStyle>
          <a:p>
            <a:pPr marL="0" indent="0">
              <a:lnSpc>
                <a:spcPts val="2000"/>
              </a:lnSpc>
              <a:buNone/>
            </a:pPr>
            <a:r>
              <a:rPr lang="zh-CN" altLang="en-US" dirty="0">
                <a:latin typeface="Arial" panose="020B0604020202020204" pitchFamily="34" charset="0"/>
                <a:ea typeface="微软雅黑" panose="020B0503020204020204" pitchFamily="34" charset="-122"/>
                <a:sym typeface="Arial" panose="020B0604020202020204" pitchFamily="34" charset="0"/>
              </a:rPr>
              <a:t>铜绿假单胞菌具有</a:t>
            </a:r>
            <a:r>
              <a:rPr lang="zh-CN" altLang="en-US" b="1" dirty="0">
                <a:latin typeface="Arial" panose="020B0604020202020204" pitchFamily="34" charset="0"/>
                <a:ea typeface="微软雅黑" panose="020B0503020204020204" pitchFamily="34" charset="-122"/>
                <a:sym typeface="Arial" panose="020B0604020202020204" pitchFamily="34" charset="0"/>
              </a:rPr>
              <a:t>易定植、易突变和多耐药</a:t>
            </a:r>
            <a:r>
              <a:rPr lang="zh-CN" altLang="en-US" dirty="0">
                <a:latin typeface="Arial" panose="020B0604020202020204" pitchFamily="34" charset="0"/>
                <a:ea typeface="微软雅黑" panose="020B0503020204020204" pitchFamily="34" charset="-122"/>
                <a:sym typeface="Arial" panose="020B0604020202020204" pitchFamily="34" charset="0"/>
              </a:rPr>
              <a:t>的特点，治疗</a:t>
            </a:r>
            <a:r>
              <a:rPr lang="en-US" altLang="zh-CN" sz="1800" b="1" dirty="0">
                <a:solidFill>
                  <a:srgbClr val="02857D"/>
                </a:solidFill>
                <a:latin typeface="Arial" panose="020B0604020202020204" pitchFamily="34" charset="0"/>
                <a:ea typeface="微软雅黑" panose="020B0503020204020204" pitchFamily="34" charset="-122"/>
                <a:sym typeface="Arial" panose="020B0604020202020204" pitchFamily="34" charset="0"/>
              </a:rPr>
              <a:t>8</a:t>
            </a:r>
            <a:r>
              <a:rPr lang="zh-CN" altLang="en-US" dirty="0">
                <a:latin typeface="Arial" panose="020B0604020202020204" pitchFamily="34" charset="0"/>
                <a:ea typeface="微软雅黑" panose="020B0503020204020204" pitchFamily="34" charset="-122"/>
                <a:sym typeface="Arial" panose="020B0604020202020204" pitchFamily="34" charset="0"/>
              </a:rPr>
              <a:t>天后复发率可达</a:t>
            </a:r>
            <a:r>
              <a:rPr lang="en-US" altLang="zh-CN" sz="1600" b="1" dirty="0">
                <a:solidFill>
                  <a:srgbClr val="02857D"/>
                </a:solidFill>
                <a:latin typeface="Arial" panose="020B0604020202020204" pitchFamily="34" charset="0"/>
                <a:ea typeface="微软雅黑" panose="020B0503020204020204" pitchFamily="34" charset="-122"/>
                <a:sym typeface="Arial" panose="020B0604020202020204" pitchFamily="34" charset="0"/>
              </a:rPr>
              <a:t>40.6%</a:t>
            </a:r>
            <a:r>
              <a:rPr lang="en-US" altLang="zh-CN" b="1" baseline="30000" dirty="0">
                <a:latin typeface="Arial" panose="020B0604020202020204" pitchFamily="34" charset="0"/>
                <a:ea typeface="微软雅黑" panose="020B0503020204020204" pitchFamily="34" charset="-122"/>
                <a:sym typeface="Arial" panose="020B0604020202020204" pitchFamily="34" charset="0"/>
              </a:rPr>
              <a:t>4</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a:extLst>
              <a:ext uri="{FF2B5EF4-FFF2-40B4-BE49-F238E27FC236}">
                <a16:creationId xmlns:a16="http://schemas.microsoft.com/office/drawing/2014/main" id="{7FD57E68-D368-D895-D402-FECFCAC930D4}"/>
              </a:ext>
            </a:extLst>
          </p:cNvPr>
          <p:cNvGrpSpPr/>
          <p:nvPr/>
        </p:nvGrpSpPr>
        <p:grpSpPr>
          <a:xfrm>
            <a:off x="330243" y="3432430"/>
            <a:ext cx="1451393" cy="502269"/>
            <a:chOff x="330243" y="3889629"/>
            <a:chExt cx="1451393" cy="502269"/>
          </a:xfrm>
        </p:grpSpPr>
        <p:sp>
          <p:nvSpPr>
            <p:cNvPr id="40" name="同侧圆角矩形 39">
              <a:extLst>
                <a:ext uri="{FF2B5EF4-FFF2-40B4-BE49-F238E27FC236}">
                  <a16:creationId xmlns:a16="http://schemas.microsoft.com/office/drawing/2014/main" id="{733F50F3-F1A8-1FFA-67EC-A60032F48F1E}"/>
                </a:ext>
              </a:extLst>
            </p:cNvPr>
            <p:cNvSpPr/>
            <p:nvPr/>
          </p:nvSpPr>
          <p:spPr>
            <a:xfrm rot="5400000">
              <a:off x="857940" y="3361932"/>
              <a:ext cx="396000" cy="1451393"/>
            </a:xfrm>
            <a:prstGeom prst="round2SameRect">
              <a:avLst>
                <a:gd name="adj1" fmla="val 48765"/>
                <a:gd name="adj2" fmla="val 0"/>
              </a:avLst>
            </a:prstGeom>
            <a:solidFill>
              <a:srgbClr val="02857D"/>
            </a:solidFill>
            <a:ln>
              <a:noFill/>
            </a:ln>
            <a:effectLst>
              <a:outerShdw blurRad="50800" dist="38100" dir="5400000" algn="t" rotWithShape="0">
                <a:srgbClr val="6ED0B3">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1" name="三角形 40">
              <a:extLst>
                <a:ext uri="{FF2B5EF4-FFF2-40B4-BE49-F238E27FC236}">
                  <a16:creationId xmlns:a16="http://schemas.microsoft.com/office/drawing/2014/main" id="{FDB4D1AF-5C6C-CD73-C687-9E2F36690D19}"/>
                </a:ext>
              </a:extLst>
            </p:cNvPr>
            <p:cNvSpPr/>
            <p:nvPr/>
          </p:nvSpPr>
          <p:spPr>
            <a:xfrm rot="16200000">
              <a:off x="316319" y="4301082"/>
              <a:ext cx="106270" cy="75362"/>
            </a:xfrm>
            <a:prstGeom prst="triangle">
              <a:avLst>
                <a:gd name="adj" fmla="val 100000"/>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2" name="文本框 41">
            <a:extLst>
              <a:ext uri="{FF2B5EF4-FFF2-40B4-BE49-F238E27FC236}">
                <a16:creationId xmlns:a16="http://schemas.microsoft.com/office/drawing/2014/main" id="{35C6588C-1BB6-59D6-E700-4B28EC4CE847}"/>
              </a:ext>
            </a:extLst>
          </p:cNvPr>
          <p:cNvSpPr txBox="1"/>
          <p:nvPr/>
        </p:nvSpPr>
        <p:spPr>
          <a:xfrm>
            <a:off x="432355" y="3452767"/>
            <a:ext cx="1188000" cy="338554"/>
          </a:xfrm>
          <a:prstGeom prst="rect">
            <a:avLst/>
          </a:prstGeom>
          <a:noFill/>
        </p:spPr>
        <p:txBody>
          <a:bodyPr wrap="square" rtlCol="0">
            <a:spAutoFit/>
          </a:bodyPr>
          <a:lstStyle/>
          <a:p>
            <a:pPr algn="ctr"/>
            <a:r>
              <a:rPr kumimoji="1" lang="zh-CN" altLang="en-US" sz="1600" b="1" dirty="0">
                <a:solidFill>
                  <a:schemeClr val="bg1"/>
                </a:solidFill>
                <a:latin typeface="+mn-ea"/>
              </a:rPr>
              <a:t>适应症</a:t>
            </a:r>
          </a:p>
        </p:txBody>
      </p:sp>
      <p:grpSp>
        <p:nvGrpSpPr>
          <p:cNvPr id="45" name="组合 44">
            <a:extLst>
              <a:ext uri="{FF2B5EF4-FFF2-40B4-BE49-F238E27FC236}">
                <a16:creationId xmlns:a16="http://schemas.microsoft.com/office/drawing/2014/main" id="{2FDBDB47-7B94-B79C-52DC-1A23EB1224FF}"/>
              </a:ext>
            </a:extLst>
          </p:cNvPr>
          <p:cNvGrpSpPr>
            <a:grpSpLocks/>
          </p:cNvGrpSpPr>
          <p:nvPr/>
        </p:nvGrpSpPr>
        <p:grpSpPr>
          <a:xfrm>
            <a:off x="4148377" y="3432429"/>
            <a:ext cx="1451393" cy="502269"/>
            <a:chOff x="330243" y="3889629"/>
            <a:chExt cx="1451393" cy="502269"/>
          </a:xfrm>
        </p:grpSpPr>
        <p:sp>
          <p:nvSpPr>
            <p:cNvPr id="46" name="同侧圆角矩形 45">
              <a:extLst>
                <a:ext uri="{FF2B5EF4-FFF2-40B4-BE49-F238E27FC236}">
                  <a16:creationId xmlns:a16="http://schemas.microsoft.com/office/drawing/2014/main" id="{465FDEB9-C053-63B1-B364-F83AFC6B4827}"/>
                </a:ext>
              </a:extLst>
            </p:cNvPr>
            <p:cNvSpPr>
              <a:spLocks/>
            </p:cNvSpPr>
            <p:nvPr/>
          </p:nvSpPr>
          <p:spPr>
            <a:xfrm rot="5400000">
              <a:off x="857940" y="3361932"/>
              <a:ext cx="396000" cy="1451393"/>
            </a:xfrm>
            <a:prstGeom prst="round2SameRect">
              <a:avLst>
                <a:gd name="adj1" fmla="val 48765"/>
                <a:gd name="adj2" fmla="val 0"/>
              </a:avLst>
            </a:prstGeom>
            <a:solidFill>
              <a:srgbClr val="02857D"/>
            </a:solidFill>
            <a:ln>
              <a:noFill/>
            </a:ln>
            <a:effectLst>
              <a:outerShdw blurRad="50800" dist="38100" dir="5400000" algn="t" rotWithShape="0">
                <a:srgbClr val="6ED0B3">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7" name="三角形 46">
              <a:extLst>
                <a:ext uri="{FF2B5EF4-FFF2-40B4-BE49-F238E27FC236}">
                  <a16:creationId xmlns:a16="http://schemas.microsoft.com/office/drawing/2014/main" id="{AFB08A47-E20D-8C0F-FC1A-71FED2C07697}"/>
                </a:ext>
              </a:extLst>
            </p:cNvPr>
            <p:cNvSpPr>
              <a:spLocks/>
            </p:cNvSpPr>
            <p:nvPr/>
          </p:nvSpPr>
          <p:spPr>
            <a:xfrm rot="16200000">
              <a:off x="316319" y="4301082"/>
              <a:ext cx="106270" cy="75362"/>
            </a:xfrm>
            <a:prstGeom prst="triangle">
              <a:avLst>
                <a:gd name="adj" fmla="val 100000"/>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3" name="文本框 42">
            <a:extLst>
              <a:ext uri="{FF2B5EF4-FFF2-40B4-BE49-F238E27FC236}">
                <a16:creationId xmlns:a16="http://schemas.microsoft.com/office/drawing/2014/main" id="{74860EB2-D6DE-AF3A-A93A-F0BBAF16D3EC}"/>
              </a:ext>
            </a:extLst>
          </p:cNvPr>
          <p:cNvSpPr txBox="1"/>
          <p:nvPr/>
        </p:nvSpPr>
        <p:spPr>
          <a:xfrm>
            <a:off x="4292209" y="3447817"/>
            <a:ext cx="1138686" cy="338554"/>
          </a:xfrm>
          <a:prstGeom prst="rect">
            <a:avLst/>
          </a:prstGeom>
          <a:noFill/>
        </p:spPr>
        <p:txBody>
          <a:bodyPr wrap="square" rtlCol="0">
            <a:spAutoFit/>
          </a:bodyPr>
          <a:lstStyle/>
          <a:p>
            <a:pPr algn="ctr"/>
            <a:r>
              <a:rPr kumimoji="1" lang="zh-CN" altLang="en-US" sz="1600" b="1" dirty="0">
                <a:solidFill>
                  <a:schemeClr val="bg1"/>
                </a:solidFill>
                <a:latin typeface="+mn-ea"/>
              </a:rPr>
              <a:t>用法用量</a:t>
            </a:r>
          </a:p>
        </p:txBody>
      </p:sp>
      <p:sp>
        <p:nvSpPr>
          <p:cNvPr id="48" name="文本框 47">
            <a:extLst>
              <a:ext uri="{FF2B5EF4-FFF2-40B4-BE49-F238E27FC236}">
                <a16:creationId xmlns:a16="http://schemas.microsoft.com/office/drawing/2014/main" id="{AA36BB7F-17EB-5683-3130-36241DEE5E33}"/>
              </a:ext>
            </a:extLst>
          </p:cNvPr>
          <p:cNvSpPr txBox="1"/>
          <p:nvPr/>
        </p:nvSpPr>
        <p:spPr>
          <a:xfrm>
            <a:off x="805922" y="3907039"/>
            <a:ext cx="3098048" cy="692497"/>
          </a:xfrm>
          <a:prstGeom prst="rect">
            <a:avLst/>
          </a:prstGeom>
          <a:noFill/>
        </p:spPr>
        <p:txBody>
          <a:bodyPr wrap="square" rtlCol="0">
            <a:spAutoFit/>
          </a:bodyPr>
          <a:lstStyle/>
          <a:p>
            <a:r>
              <a:rPr kumimoji="1" lang="zh-CN" altLang="en-US" sz="1300" b="1" dirty="0">
                <a:latin typeface="+mn-ea"/>
              </a:rPr>
              <a:t>医院获得性细菌性肺炎和呼吸机相关性细菌性肺炎：</a:t>
            </a:r>
            <a:endParaRPr kumimoji="1" lang="en-US" altLang="zh-CN" sz="1300" b="1" dirty="0">
              <a:latin typeface="+mn-ea"/>
            </a:endParaRPr>
          </a:p>
          <a:p>
            <a:r>
              <a:rPr kumimoji="1" lang="zh-CN" altLang="en-US" sz="1300" dirty="0">
                <a:latin typeface="+mn-ea"/>
              </a:rPr>
              <a:t>成人患者（</a:t>
            </a:r>
            <a:r>
              <a:rPr kumimoji="1" lang="en-US" altLang="zh-CN" sz="1300" dirty="0">
                <a:latin typeface="Arial" panose="020B0604020202020204" pitchFamily="34" charset="0"/>
                <a:cs typeface="Arial" panose="020B0604020202020204" pitchFamily="34" charset="0"/>
              </a:rPr>
              <a:t>18</a:t>
            </a:r>
            <a:r>
              <a:rPr kumimoji="1" lang="zh-CN" altLang="en-US" sz="1300" dirty="0">
                <a:latin typeface="+mn-ea"/>
              </a:rPr>
              <a:t>岁及以上）</a:t>
            </a:r>
          </a:p>
        </p:txBody>
      </p:sp>
      <p:sp>
        <p:nvSpPr>
          <p:cNvPr id="49" name="文本框 48">
            <a:extLst>
              <a:ext uri="{FF2B5EF4-FFF2-40B4-BE49-F238E27FC236}">
                <a16:creationId xmlns:a16="http://schemas.microsoft.com/office/drawing/2014/main" id="{C68854C8-44F4-1801-F802-A9FA5BA8A745}"/>
              </a:ext>
            </a:extLst>
          </p:cNvPr>
          <p:cNvSpPr txBox="1"/>
          <p:nvPr/>
        </p:nvSpPr>
        <p:spPr>
          <a:xfrm>
            <a:off x="805921" y="4733339"/>
            <a:ext cx="3289465" cy="738664"/>
          </a:xfrm>
          <a:prstGeom prst="rect">
            <a:avLst/>
          </a:prstGeom>
          <a:noFill/>
        </p:spPr>
        <p:txBody>
          <a:bodyPr wrap="square" rtlCol="0">
            <a:spAutoFit/>
          </a:bodyPr>
          <a:lstStyle>
            <a:defPPr>
              <a:defRPr lang="en-US"/>
            </a:defPPr>
            <a:lvl1pPr>
              <a:defRPr kumimoji="1" sz="1200" b="1">
                <a:latin typeface="+mn-ea"/>
              </a:defRPr>
            </a:lvl1pPr>
          </a:lstStyle>
          <a:p>
            <a:r>
              <a:rPr lang="zh-CN" altLang="en-US" sz="1300" dirty="0">
                <a:sym typeface="Arial" panose="020B0604020202020204" pitchFamily="34" charset="0"/>
              </a:rPr>
              <a:t>复杂性腹腔感染：</a:t>
            </a:r>
            <a:endParaRPr lang="en-US" altLang="zh-CN" sz="1300" dirty="0">
              <a:sym typeface="Arial" panose="020B0604020202020204" pitchFamily="34" charset="0"/>
            </a:endParaRPr>
          </a:p>
          <a:p>
            <a:r>
              <a:rPr lang="zh-CN" altLang="en-US" sz="1300" b="0" dirty="0">
                <a:sym typeface="Arial" panose="020B0604020202020204" pitchFamily="34" charset="0"/>
              </a:rPr>
              <a:t>与甲硝唑联合适用于成人和</a:t>
            </a:r>
            <a:r>
              <a:rPr lang="zh-CN" altLang="en-US" sz="1600" dirty="0">
                <a:solidFill>
                  <a:srgbClr val="DE5F12"/>
                </a:solidFill>
                <a:sym typeface="Arial" panose="020B0604020202020204" pitchFamily="34" charset="0"/>
              </a:rPr>
              <a:t>儿童</a:t>
            </a:r>
            <a:r>
              <a:rPr lang="zh-CN" altLang="en-US" sz="1300" b="0" dirty="0">
                <a:sym typeface="Arial" panose="020B0604020202020204" pitchFamily="34" charset="0"/>
              </a:rPr>
              <a:t>（</a:t>
            </a:r>
            <a:r>
              <a:rPr lang="zh-CN" altLang="en-US" sz="1300" dirty="0">
                <a:solidFill>
                  <a:srgbClr val="DE5F12"/>
                </a:solidFill>
                <a:sym typeface="Arial" panose="020B0604020202020204" pitchFamily="34" charset="0"/>
              </a:rPr>
              <a:t>出生</a:t>
            </a:r>
            <a:r>
              <a:rPr lang="zh-CN" altLang="en-US" sz="1300" dirty="0">
                <a:sym typeface="Arial" panose="020B0604020202020204" pitchFamily="34" charset="0"/>
              </a:rPr>
              <a:t>至</a:t>
            </a:r>
            <a:r>
              <a:rPr lang="en-US" altLang="zh-CN" sz="1300" dirty="0">
                <a:latin typeface="Arial" panose="020B0604020202020204" pitchFamily="34" charset="0"/>
                <a:cs typeface="Arial" panose="020B0604020202020204" pitchFamily="34" charset="0"/>
                <a:sym typeface="Arial" panose="020B0604020202020204" pitchFamily="34" charset="0"/>
              </a:rPr>
              <a:t>18</a:t>
            </a:r>
            <a:r>
              <a:rPr lang="zh-CN" altLang="en-US" sz="1300" dirty="0">
                <a:sym typeface="Arial" panose="020B0604020202020204" pitchFamily="34" charset="0"/>
              </a:rPr>
              <a:t>岁以下</a:t>
            </a:r>
            <a:r>
              <a:rPr lang="zh-CN" altLang="en-US" sz="1300" b="0" dirty="0">
                <a:sym typeface="Arial" panose="020B0604020202020204" pitchFamily="34" charset="0"/>
              </a:rPr>
              <a:t>）患者</a:t>
            </a:r>
            <a:endParaRPr lang="en-US" altLang="zh-CN" sz="1300" b="0" dirty="0">
              <a:sym typeface="Arial" panose="020B0604020202020204" pitchFamily="34" charset="0"/>
            </a:endParaRPr>
          </a:p>
        </p:txBody>
      </p:sp>
      <p:sp>
        <p:nvSpPr>
          <p:cNvPr id="50" name="文本框 49">
            <a:extLst>
              <a:ext uri="{FF2B5EF4-FFF2-40B4-BE49-F238E27FC236}">
                <a16:creationId xmlns:a16="http://schemas.microsoft.com/office/drawing/2014/main" id="{9EB148B7-B01E-1CDD-1196-21B0D34B0D89}"/>
              </a:ext>
            </a:extLst>
          </p:cNvPr>
          <p:cNvSpPr txBox="1"/>
          <p:nvPr/>
        </p:nvSpPr>
        <p:spPr>
          <a:xfrm>
            <a:off x="805922" y="5621193"/>
            <a:ext cx="3238742" cy="538609"/>
          </a:xfrm>
          <a:prstGeom prst="rect">
            <a:avLst/>
          </a:prstGeom>
          <a:noFill/>
        </p:spPr>
        <p:txBody>
          <a:bodyPr wrap="square" rtlCol="0">
            <a:spAutoFit/>
          </a:bodyPr>
          <a:lstStyle>
            <a:defPPr>
              <a:defRPr lang="en-US"/>
            </a:defPPr>
            <a:lvl1pPr>
              <a:defRPr kumimoji="1" sz="1200" b="1">
                <a:latin typeface="+mn-ea"/>
              </a:defRPr>
            </a:lvl1pPr>
          </a:lstStyle>
          <a:p>
            <a:r>
              <a:rPr lang="zh-CN" altLang="en-US" sz="1300" dirty="0">
                <a:sym typeface="Arial" panose="020B0604020202020204" pitchFamily="34" charset="0"/>
              </a:rPr>
              <a:t>复杂性</a:t>
            </a:r>
            <a:r>
              <a:rPr lang="zh-CN" altLang="en-US" sz="1300" b="1" kern="1200" dirty="0">
                <a:solidFill>
                  <a:schemeClr val="tx1"/>
                </a:solidFill>
                <a:latin typeface="微软雅黑" panose="020B0503020204020204" pitchFamily="34" charset="-122"/>
                <a:ea typeface="微软雅黑" panose="020B0503020204020204" pitchFamily="34" charset="-122"/>
                <a:cs typeface="+mn-cs"/>
                <a:sym typeface="Arial" panose="020B0604020202020204" pitchFamily="34" charset="0"/>
              </a:rPr>
              <a:t>尿路</a:t>
            </a:r>
            <a:r>
              <a:rPr lang="zh-CN" altLang="en-US" sz="1300" dirty="0">
                <a:sym typeface="Arial" panose="020B0604020202020204" pitchFamily="34" charset="0"/>
              </a:rPr>
              <a:t>感染：</a:t>
            </a:r>
            <a:endParaRPr lang="en-US" altLang="zh-CN" sz="1300" dirty="0">
              <a:sym typeface="Arial" panose="020B0604020202020204" pitchFamily="34" charset="0"/>
            </a:endParaRPr>
          </a:p>
          <a:p>
            <a:r>
              <a:rPr lang="zh-CN" altLang="en-US" sz="1300" b="0" dirty="0">
                <a:sym typeface="Arial" panose="020B0604020202020204" pitchFamily="34" charset="0"/>
              </a:rPr>
              <a:t>成人和</a:t>
            </a:r>
            <a:r>
              <a:rPr lang="zh-CN" altLang="en-US" sz="1600" dirty="0">
                <a:solidFill>
                  <a:srgbClr val="DE5F12"/>
                </a:solidFill>
                <a:sym typeface="Arial" panose="020B0604020202020204" pitchFamily="34" charset="0"/>
              </a:rPr>
              <a:t>儿童</a:t>
            </a:r>
            <a:r>
              <a:rPr lang="zh-CN" altLang="en-US" sz="1300" b="0" dirty="0">
                <a:sym typeface="Arial" panose="020B0604020202020204" pitchFamily="34" charset="0"/>
              </a:rPr>
              <a:t>（</a:t>
            </a:r>
            <a:r>
              <a:rPr lang="zh-CN" altLang="en-US" sz="1300" dirty="0">
                <a:solidFill>
                  <a:srgbClr val="DE5F12"/>
                </a:solidFill>
                <a:sym typeface="Arial" panose="020B0604020202020204" pitchFamily="34" charset="0"/>
              </a:rPr>
              <a:t>出生</a:t>
            </a:r>
            <a:r>
              <a:rPr lang="zh-CN" altLang="en-US" sz="1300" dirty="0">
                <a:sym typeface="Arial" panose="020B0604020202020204" pitchFamily="34" charset="0"/>
              </a:rPr>
              <a:t>至</a:t>
            </a:r>
            <a:r>
              <a:rPr lang="en-US" altLang="zh-CN" sz="1300" dirty="0">
                <a:latin typeface="Arial" panose="020B0604020202020204" pitchFamily="34" charset="0"/>
                <a:cs typeface="Arial" panose="020B0604020202020204" pitchFamily="34" charset="0"/>
                <a:sym typeface="Arial" panose="020B0604020202020204" pitchFamily="34" charset="0"/>
              </a:rPr>
              <a:t>18</a:t>
            </a:r>
            <a:r>
              <a:rPr lang="zh-CN" altLang="en-US" sz="1300" dirty="0">
                <a:sym typeface="Arial" panose="020B0604020202020204" pitchFamily="34" charset="0"/>
              </a:rPr>
              <a:t>岁以下</a:t>
            </a:r>
            <a:r>
              <a:rPr lang="zh-CN" altLang="en-US" sz="1300" b="0" dirty="0">
                <a:sym typeface="Arial" panose="020B0604020202020204" pitchFamily="34" charset="0"/>
              </a:rPr>
              <a:t>）患者</a:t>
            </a:r>
            <a:endParaRPr lang="en-US" altLang="zh-CN" sz="1300" b="0" dirty="0">
              <a:sym typeface="Arial" panose="020B0604020202020204" pitchFamily="34" charset="0"/>
            </a:endParaRPr>
          </a:p>
        </p:txBody>
      </p:sp>
      <p:sp>
        <p:nvSpPr>
          <p:cNvPr id="51" name="文本框 50">
            <a:extLst>
              <a:ext uri="{FF2B5EF4-FFF2-40B4-BE49-F238E27FC236}">
                <a16:creationId xmlns:a16="http://schemas.microsoft.com/office/drawing/2014/main" id="{8B3BBFF4-4533-FE5B-C55D-1A565BFED9E3}"/>
              </a:ext>
            </a:extLst>
          </p:cNvPr>
          <p:cNvSpPr txBox="1"/>
          <p:nvPr/>
        </p:nvSpPr>
        <p:spPr>
          <a:xfrm>
            <a:off x="4601505" y="3847079"/>
            <a:ext cx="3111173" cy="65543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3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儿童患者</a:t>
            </a:r>
            <a:r>
              <a:rPr kumimoji="0" lang="en-US" altLang="zh-CN" sz="13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1300" b="1" i="0" u="none" strike="noStrike" kern="1200" cap="none" spc="0" normalizeH="0" baseline="0" noProof="0" dirty="0">
                <a:ln>
                  <a:noFill/>
                </a:ln>
                <a:solidFill>
                  <a:srgbClr val="DD5F13"/>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出生</a:t>
            </a:r>
            <a:r>
              <a:rPr kumimoji="0" lang="zh-CN" altLang="en-US" sz="13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rPr>
              <a:t>至</a:t>
            </a:r>
            <a:r>
              <a:rPr kumimoji="0" lang="en-US" altLang="zh-CN" sz="13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&lt;18</a:t>
            </a:r>
            <a:r>
              <a:rPr kumimoji="0" lang="zh-CN" altLang="en-US" sz="13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岁</a:t>
            </a:r>
            <a:r>
              <a:rPr kumimoji="0" lang="en-US" altLang="zh-CN" sz="13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13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的推荐剂量</a:t>
            </a:r>
            <a:r>
              <a:rPr lang="zh-CN" altLang="en-US" sz="1300" b="1"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kumimoji="1" lang="en-US" altLang="zh-CN" sz="1300" dirty="0">
                <a:latin typeface="Arial" panose="020B0604020202020204" pitchFamily="34" charset="0"/>
                <a:cs typeface="Arial" panose="020B0604020202020204" pitchFamily="34" charset="0"/>
                <a:sym typeface="Arial" panose="020B0604020202020204" pitchFamily="34" charset="0"/>
              </a:rPr>
              <a:t>30mg/kg</a:t>
            </a:r>
          </a:p>
        </p:txBody>
      </p:sp>
      <p:sp>
        <p:nvSpPr>
          <p:cNvPr id="52" name="文本框 51">
            <a:extLst>
              <a:ext uri="{FF2B5EF4-FFF2-40B4-BE49-F238E27FC236}">
                <a16:creationId xmlns:a16="http://schemas.microsoft.com/office/drawing/2014/main" id="{C7D884F1-9D4A-154E-57A4-0FC391893B52}"/>
              </a:ext>
            </a:extLst>
          </p:cNvPr>
          <p:cNvSpPr txBox="1"/>
          <p:nvPr/>
        </p:nvSpPr>
        <p:spPr>
          <a:xfrm>
            <a:off x="4613784" y="4659048"/>
            <a:ext cx="3237079" cy="1346522"/>
          </a:xfrm>
          <a:prstGeom prst="rect">
            <a:avLst/>
          </a:prstGeom>
          <a:noFill/>
        </p:spPr>
        <p:txBody>
          <a:bodyPr wrap="square" rtlCol="0">
            <a:spAutoFit/>
          </a:bodyPr>
          <a:lstStyle>
            <a:defPPr>
              <a:defRPr lang="en-US"/>
            </a:defPPr>
            <a:lvl1pPr>
              <a:defRPr kumimoji="1" sz="1200" b="1">
                <a:latin typeface="+mn-ea"/>
              </a:defRPr>
            </a:lvl1pPr>
          </a:lstStyle>
          <a:p>
            <a:pPr>
              <a:lnSpc>
                <a:spcPct val="150000"/>
              </a:lnSpc>
            </a:pPr>
            <a:r>
              <a:rPr lang="zh-CN" altLang="en-US" sz="1300" dirty="0">
                <a:sym typeface="Arial" panose="020B0604020202020204" pitchFamily="34" charset="0"/>
              </a:rPr>
              <a:t>成人患者的推荐剂量：</a:t>
            </a:r>
            <a:endParaRPr lang="en-US" altLang="zh-CN" sz="1300" dirty="0">
              <a:sym typeface="Arial" panose="020B0604020202020204" pitchFamily="34" charset="0"/>
            </a:endParaRPr>
          </a:p>
          <a:p>
            <a:pPr>
              <a:spcAft>
                <a:spcPts val="1200"/>
              </a:spcAft>
            </a:pPr>
            <a:r>
              <a:rPr lang="zh-CN" altLang="en-US" sz="1300" b="0" dirty="0">
                <a:sym typeface="Arial" panose="020B0604020202020204" pitchFamily="34" charset="0"/>
              </a:rPr>
              <a:t>复杂性腹腔感染和复杂性尿路感染，推荐剂量：</a:t>
            </a:r>
            <a:r>
              <a:rPr lang="en-US" altLang="zh-CN" sz="1300" b="0" dirty="0">
                <a:latin typeface="Arial" panose="020B0604020202020204" pitchFamily="34" charset="0"/>
                <a:cs typeface="Arial" panose="020B0604020202020204" pitchFamily="34" charset="0"/>
                <a:sym typeface="Arial" panose="020B0604020202020204" pitchFamily="34" charset="0"/>
              </a:rPr>
              <a:t>1.5</a:t>
            </a:r>
            <a:r>
              <a:rPr lang="zh-CN" altLang="en-US" sz="1300" b="0" dirty="0">
                <a:sym typeface="Arial" panose="020B0604020202020204" pitchFamily="34" charset="0"/>
              </a:rPr>
              <a:t>克；每</a:t>
            </a:r>
            <a:r>
              <a:rPr lang="en-US" altLang="zh-CN" sz="1300" b="0" dirty="0">
                <a:latin typeface="Arial" panose="020B0604020202020204" pitchFamily="34" charset="0"/>
                <a:cs typeface="Arial" panose="020B0604020202020204" pitchFamily="34" charset="0"/>
                <a:sym typeface="Arial" panose="020B0604020202020204" pitchFamily="34" charset="0"/>
              </a:rPr>
              <a:t>8</a:t>
            </a:r>
            <a:r>
              <a:rPr lang="zh-CN" altLang="en-US" sz="1300" b="0" dirty="0">
                <a:sym typeface="Arial" panose="020B0604020202020204" pitchFamily="34" charset="0"/>
              </a:rPr>
              <a:t>小时一次</a:t>
            </a:r>
            <a:endParaRPr lang="en-US" altLang="zh-CN" sz="1300" b="0" dirty="0">
              <a:highlight>
                <a:srgbClr val="FFFF00"/>
              </a:highlight>
              <a:sym typeface="Arial" panose="020B0604020202020204" pitchFamily="34" charset="0"/>
            </a:endParaRPr>
          </a:p>
          <a:p>
            <a:pPr>
              <a:spcAft>
                <a:spcPts val="1200"/>
              </a:spcAft>
            </a:pPr>
            <a:r>
              <a:rPr lang="zh-CN" altLang="en-US" sz="1300" b="0" dirty="0">
                <a:sym typeface="Arial" panose="020B0604020202020204" pitchFamily="34" charset="0"/>
              </a:rPr>
              <a:t>医院获得性肺炎，包括呼吸机相关性肺炎推荐剂量：</a:t>
            </a:r>
            <a:r>
              <a:rPr lang="en-US" altLang="zh-CN" sz="1300" b="0" dirty="0">
                <a:latin typeface="Arial" panose="020B0604020202020204" pitchFamily="34" charset="0"/>
                <a:cs typeface="Arial" panose="020B0604020202020204" pitchFamily="34" charset="0"/>
                <a:sym typeface="Arial" panose="020B0604020202020204" pitchFamily="34" charset="0"/>
              </a:rPr>
              <a:t>3</a:t>
            </a:r>
            <a:r>
              <a:rPr lang="zh-CN" altLang="en-US" sz="1300" b="0" dirty="0">
                <a:sym typeface="Arial" panose="020B0604020202020204" pitchFamily="34" charset="0"/>
              </a:rPr>
              <a:t>克；每</a:t>
            </a:r>
            <a:r>
              <a:rPr lang="en-US" altLang="zh-CN" sz="1300" b="0" dirty="0">
                <a:latin typeface="Arial" panose="020B0604020202020204" pitchFamily="34" charset="0"/>
                <a:cs typeface="Arial" panose="020B0604020202020204" pitchFamily="34" charset="0"/>
                <a:sym typeface="Arial" panose="020B0604020202020204" pitchFamily="34" charset="0"/>
              </a:rPr>
              <a:t>8</a:t>
            </a:r>
            <a:r>
              <a:rPr lang="zh-CN" altLang="en-US" sz="1300" b="0" dirty="0">
                <a:sym typeface="Arial" panose="020B0604020202020204" pitchFamily="34" charset="0"/>
              </a:rPr>
              <a:t>小时一次</a:t>
            </a:r>
          </a:p>
        </p:txBody>
      </p:sp>
      <p:sp>
        <p:nvSpPr>
          <p:cNvPr id="53" name="文本框 52">
            <a:extLst>
              <a:ext uri="{FF2B5EF4-FFF2-40B4-BE49-F238E27FC236}">
                <a16:creationId xmlns:a16="http://schemas.microsoft.com/office/drawing/2014/main" id="{33C6F111-B07E-444B-1747-6CEE51B04352}"/>
              </a:ext>
            </a:extLst>
          </p:cNvPr>
          <p:cNvSpPr txBox="1"/>
          <p:nvPr/>
        </p:nvSpPr>
        <p:spPr>
          <a:xfrm>
            <a:off x="8863013" y="1445462"/>
            <a:ext cx="2066671" cy="338554"/>
          </a:xfrm>
          <a:prstGeom prst="rect">
            <a:avLst/>
          </a:prstGeom>
          <a:noFill/>
        </p:spPr>
        <p:txBody>
          <a:bodyPr wrap="square" rtlCol="0">
            <a:spAutoFit/>
          </a:bodyPr>
          <a:lstStyle/>
          <a:p>
            <a:pPr algn="ctr"/>
            <a:r>
              <a:rPr kumimoji="1" lang="zh-CN" altLang="en-US" sz="1600" b="1" dirty="0">
                <a:solidFill>
                  <a:srgbClr val="02857D"/>
                </a:solidFill>
                <a:latin typeface="+mn-ea"/>
              </a:rPr>
              <a:t>   治疗疾病基本情况</a:t>
            </a:r>
          </a:p>
        </p:txBody>
      </p:sp>
      <p:sp>
        <p:nvSpPr>
          <p:cNvPr id="61" name="workers-team_50603">
            <a:extLst>
              <a:ext uri="{FF2B5EF4-FFF2-40B4-BE49-F238E27FC236}">
                <a16:creationId xmlns:a16="http://schemas.microsoft.com/office/drawing/2014/main" id="{21C9B944-FDFA-C4C3-D2E4-7E624F7C633C}"/>
              </a:ext>
            </a:extLst>
          </p:cNvPr>
          <p:cNvSpPr>
            <a:spLocks noChangeAspect="1"/>
          </p:cNvSpPr>
          <p:nvPr/>
        </p:nvSpPr>
        <p:spPr>
          <a:xfrm>
            <a:off x="4335950" y="4685108"/>
            <a:ext cx="301625" cy="319425"/>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solidFill>
            <a:srgbClr val="028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confont-11253-5327375">
            <a:extLst>
              <a:ext uri="{FF2B5EF4-FFF2-40B4-BE49-F238E27FC236}">
                <a16:creationId xmlns:a16="http://schemas.microsoft.com/office/drawing/2014/main" id="{4D0180D2-4845-469A-E8DB-CEB41EB2CB91}"/>
              </a:ext>
            </a:extLst>
          </p:cNvPr>
          <p:cNvSpPr>
            <a:spLocks noChangeAspect="1"/>
          </p:cNvSpPr>
          <p:nvPr/>
        </p:nvSpPr>
        <p:spPr>
          <a:xfrm>
            <a:off x="8210685" y="1938150"/>
            <a:ext cx="335880" cy="323497"/>
          </a:xfrm>
          <a:custGeom>
            <a:avLst/>
            <a:gdLst>
              <a:gd name="T0" fmla="*/ 4445 w 10000"/>
              <a:gd name="T1" fmla="*/ 5152 h 9632"/>
              <a:gd name="T2" fmla="*/ 7605 w 10000"/>
              <a:gd name="T3" fmla="*/ 8312 h 9632"/>
              <a:gd name="T4" fmla="*/ 6173 w 10000"/>
              <a:gd name="T5" fmla="*/ 9285 h 9632"/>
              <a:gd name="T6" fmla="*/ 4445 w 10000"/>
              <a:gd name="T7" fmla="*/ 9632 h 9632"/>
              <a:gd name="T8" fmla="*/ 2214 w 10000"/>
              <a:gd name="T9" fmla="*/ 9036 h 9632"/>
              <a:gd name="T10" fmla="*/ 596 w 10000"/>
              <a:gd name="T11" fmla="*/ 7419 h 9632"/>
              <a:gd name="T12" fmla="*/ 0 w 10000"/>
              <a:gd name="T13" fmla="*/ 5187 h 9632"/>
              <a:gd name="T14" fmla="*/ 596 w 10000"/>
              <a:gd name="T15" fmla="*/ 2956 h 9632"/>
              <a:gd name="T16" fmla="*/ 2214 w 10000"/>
              <a:gd name="T17" fmla="*/ 1338 h 9632"/>
              <a:gd name="T18" fmla="*/ 4445 w 10000"/>
              <a:gd name="T19" fmla="*/ 742 h 9632"/>
              <a:gd name="T20" fmla="*/ 4445 w 10000"/>
              <a:gd name="T21" fmla="*/ 5152 h 9632"/>
              <a:gd name="T22" fmla="*/ 9631 w 10000"/>
              <a:gd name="T23" fmla="*/ 4446 h 9632"/>
              <a:gd name="T24" fmla="*/ 5185 w 10000"/>
              <a:gd name="T25" fmla="*/ 4446 h 9632"/>
              <a:gd name="T26" fmla="*/ 5185 w 10000"/>
              <a:gd name="T27" fmla="*/ 0 h 9632"/>
              <a:gd name="T28" fmla="*/ 7416 w 10000"/>
              <a:gd name="T29" fmla="*/ 596 h 9632"/>
              <a:gd name="T30" fmla="*/ 9034 w 10000"/>
              <a:gd name="T31" fmla="*/ 2214 h 9632"/>
              <a:gd name="T32" fmla="*/ 9631 w 10000"/>
              <a:gd name="T33" fmla="*/ 4446 h 9632"/>
              <a:gd name="T34" fmla="*/ 5526 w 10000"/>
              <a:gd name="T35" fmla="*/ 5186 h 9632"/>
              <a:gd name="T36" fmla="*/ 10000 w 10000"/>
              <a:gd name="T37" fmla="*/ 5186 h 9632"/>
              <a:gd name="T38" fmla="*/ 9653 w 10000"/>
              <a:gd name="T39" fmla="*/ 6914 h 9632"/>
              <a:gd name="T40" fmla="*/ 8680 w 10000"/>
              <a:gd name="T41" fmla="*/ 8346 h 9632"/>
              <a:gd name="T42" fmla="*/ 5526 w 10000"/>
              <a:gd name="T43" fmla="*/ 5186 h 9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00" h="9632">
                <a:moveTo>
                  <a:pt x="4445" y="5152"/>
                </a:moveTo>
                <a:lnTo>
                  <a:pt x="7605" y="8312"/>
                </a:lnTo>
                <a:cubicBezTo>
                  <a:pt x="7196" y="8729"/>
                  <a:pt x="6719" y="9054"/>
                  <a:pt x="6173" y="9285"/>
                </a:cubicBezTo>
                <a:cubicBezTo>
                  <a:pt x="5626" y="9516"/>
                  <a:pt x="5050" y="9632"/>
                  <a:pt x="4445" y="9632"/>
                </a:cubicBezTo>
                <a:cubicBezTo>
                  <a:pt x="3639" y="9632"/>
                  <a:pt x="2895" y="9434"/>
                  <a:pt x="2214" y="9036"/>
                </a:cubicBezTo>
                <a:cubicBezTo>
                  <a:pt x="1533" y="8640"/>
                  <a:pt x="993" y="8101"/>
                  <a:pt x="596" y="7419"/>
                </a:cubicBezTo>
                <a:cubicBezTo>
                  <a:pt x="199" y="6737"/>
                  <a:pt x="0" y="5993"/>
                  <a:pt x="0" y="5187"/>
                </a:cubicBezTo>
                <a:cubicBezTo>
                  <a:pt x="0" y="4382"/>
                  <a:pt x="199" y="3638"/>
                  <a:pt x="596" y="2956"/>
                </a:cubicBezTo>
                <a:cubicBezTo>
                  <a:pt x="993" y="2276"/>
                  <a:pt x="1531" y="1736"/>
                  <a:pt x="2214" y="1338"/>
                </a:cubicBezTo>
                <a:cubicBezTo>
                  <a:pt x="2894" y="942"/>
                  <a:pt x="3638" y="742"/>
                  <a:pt x="4445" y="742"/>
                </a:cubicBezTo>
                <a:lnTo>
                  <a:pt x="4445" y="5152"/>
                </a:lnTo>
                <a:close/>
                <a:moveTo>
                  <a:pt x="9631" y="4446"/>
                </a:moveTo>
                <a:lnTo>
                  <a:pt x="5185" y="4446"/>
                </a:lnTo>
                <a:lnTo>
                  <a:pt x="5185" y="0"/>
                </a:lnTo>
                <a:cubicBezTo>
                  <a:pt x="5990" y="0"/>
                  <a:pt x="6734" y="199"/>
                  <a:pt x="7416" y="596"/>
                </a:cubicBezTo>
                <a:cubicBezTo>
                  <a:pt x="8096" y="994"/>
                  <a:pt x="8636" y="1532"/>
                  <a:pt x="9034" y="2214"/>
                </a:cubicBezTo>
                <a:cubicBezTo>
                  <a:pt x="9430" y="2896"/>
                  <a:pt x="9631" y="3640"/>
                  <a:pt x="9631" y="4446"/>
                </a:cubicBezTo>
                <a:close/>
                <a:moveTo>
                  <a:pt x="5526" y="5186"/>
                </a:moveTo>
                <a:lnTo>
                  <a:pt x="10000" y="5186"/>
                </a:lnTo>
                <a:cubicBezTo>
                  <a:pt x="10000" y="5792"/>
                  <a:pt x="9884" y="6367"/>
                  <a:pt x="9653" y="6914"/>
                </a:cubicBezTo>
                <a:cubicBezTo>
                  <a:pt x="9421" y="7460"/>
                  <a:pt x="9098" y="7937"/>
                  <a:pt x="8680" y="8346"/>
                </a:cubicBezTo>
                <a:lnTo>
                  <a:pt x="5526" y="5186"/>
                </a:lnTo>
                <a:close/>
              </a:path>
            </a:pathLst>
          </a:custGeom>
          <a:solidFill>
            <a:srgbClr val="028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virus_139657">
            <a:extLst>
              <a:ext uri="{FF2B5EF4-FFF2-40B4-BE49-F238E27FC236}">
                <a16:creationId xmlns:a16="http://schemas.microsoft.com/office/drawing/2014/main" id="{7FDC9597-6039-BC2D-412C-EE9FDFDF18E2}"/>
              </a:ext>
            </a:extLst>
          </p:cNvPr>
          <p:cNvSpPr>
            <a:spLocks noChangeAspect="1"/>
          </p:cNvSpPr>
          <p:nvPr/>
        </p:nvSpPr>
        <p:spPr>
          <a:xfrm>
            <a:off x="8210685" y="4938811"/>
            <a:ext cx="335880" cy="329658"/>
          </a:xfrm>
          <a:custGeom>
            <a:avLst/>
            <a:gdLst>
              <a:gd name="T0" fmla="*/ 657 w 814"/>
              <a:gd name="T1" fmla="*/ 586 h 800"/>
              <a:gd name="T2" fmla="*/ 647 w 814"/>
              <a:gd name="T3" fmla="*/ 516 h 800"/>
              <a:gd name="T4" fmla="*/ 794 w 814"/>
              <a:gd name="T5" fmla="*/ 375 h 800"/>
              <a:gd name="T6" fmla="*/ 656 w 814"/>
              <a:gd name="T7" fmla="*/ 337 h 800"/>
              <a:gd name="T8" fmla="*/ 591 w 814"/>
              <a:gd name="T9" fmla="*/ 257 h 800"/>
              <a:gd name="T10" fmla="*/ 667 w 814"/>
              <a:gd name="T11" fmla="*/ 192 h 800"/>
              <a:gd name="T12" fmla="*/ 615 w 814"/>
              <a:gd name="T13" fmla="*/ 14 h 800"/>
              <a:gd name="T14" fmla="*/ 543 w 814"/>
              <a:gd name="T15" fmla="*/ 176 h 800"/>
              <a:gd name="T16" fmla="*/ 432 w 814"/>
              <a:gd name="T17" fmla="*/ 215 h 800"/>
              <a:gd name="T18" fmla="*/ 409 w 814"/>
              <a:gd name="T19" fmla="*/ 132 h 800"/>
              <a:gd name="T20" fmla="*/ 349 w 814"/>
              <a:gd name="T21" fmla="*/ 0 h 800"/>
              <a:gd name="T22" fmla="*/ 329 w 814"/>
              <a:gd name="T23" fmla="*/ 163 h 800"/>
              <a:gd name="T24" fmla="*/ 283 w 814"/>
              <a:gd name="T25" fmla="*/ 253 h 800"/>
              <a:gd name="T26" fmla="*/ 266 w 814"/>
              <a:gd name="T27" fmla="*/ 159 h 800"/>
              <a:gd name="T28" fmla="*/ 31 w 814"/>
              <a:gd name="T29" fmla="*/ 210 h 800"/>
              <a:gd name="T30" fmla="*/ 203 w 814"/>
              <a:gd name="T31" fmla="*/ 306 h 800"/>
              <a:gd name="T32" fmla="*/ 177 w 814"/>
              <a:gd name="T33" fmla="*/ 424 h 800"/>
              <a:gd name="T34" fmla="*/ 126 w 814"/>
              <a:gd name="T35" fmla="*/ 434 h 800"/>
              <a:gd name="T36" fmla="*/ 9 w 814"/>
              <a:gd name="T37" fmla="*/ 517 h 800"/>
              <a:gd name="T38" fmla="*/ 150 w 814"/>
              <a:gd name="T39" fmla="*/ 518 h 800"/>
              <a:gd name="T40" fmla="*/ 231 w 814"/>
              <a:gd name="T41" fmla="*/ 606 h 800"/>
              <a:gd name="T42" fmla="*/ 187 w 814"/>
              <a:gd name="T43" fmla="*/ 614 h 800"/>
              <a:gd name="T44" fmla="*/ 212 w 814"/>
              <a:gd name="T45" fmla="*/ 785 h 800"/>
              <a:gd name="T46" fmla="*/ 282 w 814"/>
              <a:gd name="T47" fmla="*/ 678 h 800"/>
              <a:gd name="T48" fmla="*/ 323 w 814"/>
              <a:gd name="T49" fmla="*/ 675 h 800"/>
              <a:gd name="T50" fmla="*/ 419 w 814"/>
              <a:gd name="T51" fmla="*/ 799 h 800"/>
              <a:gd name="T52" fmla="*/ 520 w 814"/>
              <a:gd name="T53" fmla="*/ 689 h 800"/>
              <a:gd name="T54" fmla="*/ 584 w 814"/>
              <a:gd name="T55" fmla="*/ 632 h 800"/>
              <a:gd name="T56" fmla="*/ 590 w 814"/>
              <a:gd name="T57" fmla="*/ 704 h 800"/>
              <a:gd name="T58" fmla="*/ 763 w 814"/>
              <a:gd name="T59" fmla="*/ 754 h 800"/>
              <a:gd name="T60" fmla="*/ 669 w 814"/>
              <a:gd name="T61" fmla="*/ 400 h 800"/>
              <a:gd name="T62" fmla="*/ 655 w 814"/>
              <a:gd name="T63" fmla="*/ 413 h 800"/>
              <a:gd name="T64" fmla="*/ 535 w 814"/>
              <a:gd name="T65" fmla="*/ 293 h 800"/>
              <a:gd name="T66" fmla="*/ 522 w 814"/>
              <a:gd name="T67" fmla="*/ 280 h 800"/>
              <a:gd name="T68" fmla="*/ 455 w 814"/>
              <a:gd name="T69" fmla="*/ 360 h 800"/>
              <a:gd name="T70" fmla="*/ 309 w 814"/>
              <a:gd name="T71" fmla="*/ 520 h 800"/>
              <a:gd name="T72" fmla="*/ 322 w 814"/>
              <a:gd name="T73" fmla="*/ 507 h 800"/>
              <a:gd name="T74" fmla="*/ 269 w 814"/>
              <a:gd name="T75" fmla="*/ 387 h 800"/>
              <a:gd name="T76" fmla="*/ 322 w 814"/>
              <a:gd name="T77" fmla="*/ 440 h 800"/>
              <a:gd name="T78" fmla="*/ 429 w 814"/>
              <a:gd name="T79" fmla="*/ 493 h 800"/>
              <a:gd name="T80" fmla="*/ 575 w 814"/>
              <a:gd name="T81" fmla="*/ 560 h 800"/>
              <a:gd name="T82" fmla="*/ 589 w 814"/>
              <a:gd name="T83" fmla="*/ 547 h 800"/>
              <a:gd name="T84" fmla="*/ 495 w 814"/>
              <a:gd name="T85" fmla="*/ 427 h 800"/>
              <a:gd name="T86" fmla="*/ 549 w 814"/>
              <a:gd name="T87" fmla="*/ 4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4" h="800">
                <a:moveTo>
                  <a:pt x="715" y="590"/>
                </a:moveTo>
                <a:cubicBezTo>
                  <a:pt x="700" y="586"/>
                  <a:pt x="685" y="586"/>
                  <a:pt x="670" y="589"/>
                </a:cubicBezTo>
                <a:cubicBezTo>
                  <a:pt x="665" y="589"/>
                  <a:pt x="660" y="589"/>
                  <a:pt x="657" y="586"/>
                </a:cubicBezTo>
                <a:lnTo>
                  <a:pt x="638" y="571"/>
                </a:lnTo>
                <a:cubicBezTo>
                  <a:pt x="633" y="566"/>
                  <a:pt x="631" y="559"/>
                  <a:pt x="634" y="552"/>
                </a:cubicBezTo>
                <a:cubicBezTo>
                  <a:pt x="639" y="541"/>
                  <a:pt x="644" y="528"/>
                  <a:pt x="647" y="516"/>
                </a:cubicBezTo>
                <a:cubicBezTo>
                  <a:pt x="650" y="504"/>
                  <a:pt x="664" y="496"/>
                  <a:pt x="675" y="500"/>
                </a:cubicBezTo>
                <a:cubicBezTo>
                  <a:pt x="700" y="510"/>
                  <a:pt x="728" y="509"/>
                  <a:pt x="752" y="496"/>
                </a:cubicBezTo>
                <a:cubicBezTo>
                  <a:pt x="795" y="474"/>
                  <a:pt x="814" y="420"/>
                  <a:pt x="794" y="375"/>
                </a:cubicBezTo>
                <a:cubicBezTo>
                  <a:pt x="779" y="342"/>
                  <a:pt x="746" y="320"/>
                  <a:pt x="709" y="320"/>
                </a:cubicBezTo>
                <a:cubicBezTo>
                  <a:pt x="695" y="320"/>
                  <a:pt x="682" y="323"/>
                  <a:pt x="670" y="329"/>
                </a:cubicBezTo>
                <a:cubicBezTo>
                  <a:pt x="665" y="331"/>
                  <a:pt x="661" y="333"/>
                  <a:pt x="656" y="337"/>
                </a:cubicBezTo>
                <a:cubicBezTo>
                  <a:pt x="644" y="346"/>
                  <a:pt x="629" y="342"/>
                  <a:pt x="621" y="330"/>
                </a:cubicBezTo>
                <a:cubicBezTo>
                  <a:pt x="614" y="317"/>
                  <a:pt x="604" y="306"/>
                  <a:pt x="595" y="294"/>
                </a:cubicBezTo>
                <a:cubicBezTo>
                  <a:pt x="587" y="284"/>
                  <a:pt x="585" y="269"/>
                  <a:pt x="591" y="257"/>
                </a:cubicBezTo>
                <a:lnTo>
                  <a:pt x="611" y="219"/>
                </a:lnTo>
                <a:cubicBezTo>
                  <a:pt x="617" y="208"/>
                  <a:pt x="627" y="201"/>
                  <a:pt x="637" y="200"/>
                </a:cubicBezTo>
                <a:cubicBezTo>
                  <a:pt x="647" y="199"/>
                  <a:pt x="657" y="196"/>
                  <a:pt x="667" y="192"/>
                </a:cubicBezTo>
                <a:cubicBezTo>
                  <a:pt x="697" y="178"/>
                  <a:pt x="718" y="150"/>
                  <a:pt x="721" y="118"/>
                </a:cubicBezTo>
                <a:cubicBezTo>
                  <a:pt x="725" y="92"/>
                  <a:pt x="716" y="65"/>
                  <a:pt x="699" y="45"/>
                </a:cubicBezTo>
                <a:cubicBezTo>
                  <a:pt x="678" y="21"/>
                  <a:pt x="646" y="10"/>
                  <a:pt x="615" y="14"/>
                </a:cubicBezTo>
                <a:cubicBezTo>
                  <a:pt x="575" y="20"/>
                  <a:pt x="543" y="52"/>
                  <a:pt x="537" y="91"/>
                </a:cubicBezTo>
                <a:cubicBezTo>
                  <a:pt x="534" y="109"/>
                  <a:pt x="536" y="128"/>
                  <a:pt x="543" y="144"/>
                </a:cubicBezTo>
                <a:cubicBezTo>
                  <a:pt x="548" y="155"/>
                  <a:pt x="548" y="167"/>
                  <a:pt x="543" y="176"/>
                </a:cubicBezTo>
                <a:lnTo>
                  <a:pt x="528" y="206"/>
                </a:lnTo>
                <a:cubicBezTo>
                  <a:pt x="520" y="221"/>
                  <a:pt x="502" y="229"/>
                  <a:pt x="487" y="224"/>
                </a:cubicBezTo>
                <a:cubicBezTo>
                  <a:pt x="472" y="220"/>
                  <a:pt x="449" y="217"/>
                  <a:pt x="432" y="215"/>
                </a:cubicBezTo>
                <a:cubicBezTo>
                  <a:pt x="427" y="215"/>
                  <a:pt x="423" y="211"/>
                  <a:pt x="422" y="206"/>
                </a:cubicBezTo>
                <a:lnTo>
                  <a:pt x="406" y="142"/>
                </a:lnTo>
                <a:cubicBezTo>
                  <a:pt x="406" y="139"/>
                  <a:pt x="407" y="135"/>
                  <a:pt x="409" y="132"/>
                </a:cubicBezTo>
                <a:cubicBezTo>
                  <a:pt x="425" y="113"/>
                  <a:pt x="432" y="89"/>
                  <a:pt x="427" y="64"/>
                </a:cubicBezTo>
                <a:cubicBezTo>
                  <a:pt x="421" y="33"/>
                  <a:pt x="397" y="8"/>
                  <a:pt x="366" y="2"/>
                </a:cubicBezTo>
                <a:cubicBezTo>
                  <a:pt x="360" y="1"/>
                  <a:pt x="354" y="0"/>
                  <a:pt x="349" y="0"/>
                </a:cubicBezTo>
                <a:cubicBezTo>
                  <a:pt x="305" y="0"/>
                  <a:pt x="269" y="36"/>
                  <a:pt x="269" y="80"/>
                </a:cubicBezTo>
                <a:cubicBezTo>
                  <a:pt x="269" y="113"/>
                  <a:pt x="290" y="143"/>
                  <a:pt x="321" y="155"/>
                </a:cubicBezTo>
                <a:cubicBezTo>
                  <a:pt x="325" y="156"/>
                  <a:pt x="328" y="159"/>
                  <a:pt x="329" y="163"/>
                </a:cubicBezTo>
                <a:lnTo>
                  <a:pt x="341" y="215"/>
                </a:lnTo>
                <a:cubicBezTo>
                  <a:pt x="343" y="220"/>
                  <a:pt x="339" y="226"/>
                  <a:pt x="334" y="228"/>
                </a:cubicBezTo>
                <a:cubicBezTo>
                  <a:pt x="316" y="234"/>
                  <a:pt x="299" y="243"/>
                  <a:pt x="283" y="253"/>
                </a:cubicBezTo>
                <a:cubicBezTo>
                  <a:pt x="277" y="257"/>
                  <a:pt x="269" y="257"/>
                  <a:pt x="263" y="253"/>
                </a:cubicBezTo>
                <a:cubicBezTo>
                  <a:pt x="257" y="247"/>
                  <a:pt x="257" y="239"/>
                  <a:pt x="259" y="233"/>
                </a:cubicBezTo>
                <a:cubicBezTo>
                  <a:pt x="269" y="210"/>
                  <a:pt x="271" y="185"/>
                  <a:pt x="266" y="159"/>
                </a:cubicBezTo>
                <a:cubicBezTo>
                  <a:pt x="255" y="114"/>
                  <a:pt x="218" y="77"/>
                  <a:pt x="172" y="69"/>
                </a:cubicBezTo>
                <a:cubicBezTo>
                  <a:pt x="128" y="61"/>
                  <a:pt x="84" y="77"/>
                  <a:pt x="56" y="110"/>
                </a:cubicBezTo>
                <a:cubicBezTo>
                  <a:pt x="33" y="138"/>
                  <a:pt x="24" y="174"/>
                  <a:pt x="31" y="210"/>
                </a:cubicBezTo>
                <a:cubicBezTo>
                  <a:pt x="40" y="258"/>
                  <a:pt x="78" y="296"/>
                  <a:pt x="127" y="305"/>
                </a:cubicBezTo>
                <a:cubicBezTo>
                  <a:pt x="147" y="308"/>
                  <a:pt x="167" y="307"/>
                  <a:pt x="186" y="301"/>
                </a:cubicBezTo>
                <a:cubicBezTo>
                  <a:pt x="192" y="299"/>
                  <a:pt x="199" y="301"/>
                  <a:pt x="203" y="306"/>
                </a:cubicBezTo>
                <a:lnTo>
                  <a:pt x="208" y="313"/>
                </a:lnTo>
                <a:cubicBezTo>
                  <a:pt x="212" y="318"/>
                  <a:pt x="213" y="325"/>
                  <a:pt x="209" y="331"/>
                </a:cubicBezTo>
                <a:cubicBezTo>
                  <a:pt x="192" y="359"/>
                  <a:pt x="182" y="391"/>
                  <a:pt x="177" y="424"/>
                </a:cubicBezTo>
                <a:cubicBezTo>
                  <a:pt x="177" y="431"/>
                  <a:pt x="171" y="436"/>
                  <a:pt x="164" y="437"/>
                </a:cubicBezTo>
                <a:lnTo>
                  <a:pt x="138" y="439"/>
                </a:lnTo>
                <a:cubicBezTo>
                  <a:pt x="134" y="439"/>
                  <a:pt x="130" y="437"/>
                  <a:pt x="126" y="434"/>
                </a:cubicBezTo>
                <a:cubicBezTo>
                  <a:pt x="114" y="422"/>
                  <a:pt x="98" y="415"/>
                  <a:pt x="80" y="413"/>
                </a:cubicBezTo>
                <a:cubicBezTo>
                  <a:pt x="51" y="412"/>
                  <a:pt x="22" y="428"/>
                  <a:pt x="10" y="454"/>
                </a:cubicBezTo>
                <a:cubicBezTo>
                  <a:pt x="0" y="474"/>
                  <a:pt x="0" y="497"/>
                  <a:pt x="9" y="517"/>
                </a:cubicBezTo>
                <a:cubicBezTo>
                  <a:pt x="18" y="537"/>
                  <a:pt x="36" y="552"/>
                  <a:pt x="57" y="558"/>
                </a:cubicBezTo>
                <a:cubicBezTo>
                  <a:pt x="87" y="566"/>
                  <a:pt x="121" y="552"/>
                  <a:pt x="137" y="525"/>
                </a:cubicBezTo>
                <a:cubicBezTo>
                  <a:pt x="140" y="522"/>
                  <a:pt x="144" y="519"/>
                  <a:pt x="150" y="518"/>
                </a:cubicBezTo>
                <a:lnTo>
                  <a:pt x="173" y="516"/>
                </a:lnTo>
                <a:cubicBezTo>
                  <a:pt x="179" y="516"/>
                  <a:pt x="185" y="521"/>
                  <a:pt x="187" y="527"/>
                </a:cubicBezTo>
                <a:cubicBezTo>
                  <a:pt x="196" y="556"/>
                  <a:pt x="211" y="583"/>
                  <a:pt x="231" y="606"/>
                </a:cubicBezTo>
                <a:cubicBezTo>
                  <a:pt x="233" y="609"/>
                  <a:pt x="233" y="613"/>
                  <a:pt x="230" y="616"/>
                </a:cubicBezTo>
                <a:cubicBezTo>
                  <a:pt x="228" y="619"/>
                  <a:pt x="224" y="618"/>
                  <a:pt x="222" y="617"/>
                </a:cubicBezTo>
                <a:cubicBezTo>
                  <a:pt x="211" y="614"/>
                  <a:pt x="199" y="613"/>
                  <a:pt x="187" y="614"/>
                </a:cubicBezTo>
                <a:cubicBezTo>
                  <a:pt x="147" y="617"/>
                  <a:pt x="115" y="649"/>
                  <a:pt x="110" y="688"/>
                </a:cubicBezTo>
                <a:cubicBezTo>
                  <a:pt x="106" y="713"/>
                  <a:pt x="114" y="738"/>
                  <a:pt x="130" y="757"/>
                </a:cubicBezTo>
                <a:cubicBezTo>
                  <a:pt x="150" y="780"/>
                  <a:pt x="182" y="791"/>
                  <a:pt x="212" y="785"/>
                </a:cubicBezTo>
                <a:cubicBezTo>
                  <a:pt x="243" y="779"/>
                  <a:pt x="269" y="756"/>
                  <a:pt x="278" y="725"/>
                </a:cubicBezTo>
                <a:cubicBezTo>
                  <a:pt x="283" y="711"/>
                  <a:pt x="283" y="697"/>
                  <a:pt x="280" y="683"/>
                </a:cubicBezTo>
                <a:cubicBezTo>
                  <a:pt x="280" y="681"/>
                  <a:pt x="281" y="679"/>
                  <a:pt x="282" y="678"/>
                </a:cubicBezTo>
                <a:lnTo>
                  <a:pt x="293" y="666"/>
                </a:lnTo>
                <a:cubicBezTo>
                  <a:pt x="295" y="664"/>
                  <a:pt x="299" y="663"/>
                  <a:pt x="301" y="664"/>
                </a:cubicBezTo>
                <a:cubicBezTo>
                  <a:pt x="308" y="668"/>
                  <a:pt x="315" y="671"/>
                  <a:pt x="323" y="675"/>
                </a:cubicBezTo>
                <a:cubicBezTo>
                  <a:pt x="331" y="678"/>
                  <a:pt x="337" y="688"/>
                  <a:pt x="336" y="698"/>
                </a:cubicBezTo>
                <a:cubicBezTo>
                  <a:pt x="335" y="708"/>
                  <a:pt x="336" y="717"/>
                  <a:pt x="338" y="726"/>
                </a:cubicBezTo>
                <a:cubicBezTo>
                  <a:pt x="346" y="765"/>
                  <a:pt x="379" y="795"/>
                  <a:pt x="419" y="799"/>
                </a:cubicBezTo>
                <a:cubicBezTo>
                  <a:pt x="422" y="800"/>
                  <a:pt x="426" y="800"/>
                  <a:pt x="429" y="800"/>
                </a:cubicBezTo>
                <a:cubicBezTo>
                  <a:pt x="480" y="800"/>
                  <a:pt x="522" y="758"/>
                  <a:pt x="522" y="707"/>
                </a:cubicBezTo>
                <a:cubicBezTo>
                  <a:pt x="522" y="701"/>
                  <a:pt x="522" y="695"/>
                  <a:pt x="520" y="689"/>
                </a:cubicBezTo>
                <a:cubicBezTo>
                  <a:pt x="518" y="678"/>
                  <a:pt x="523" y="668"/>
                  <a:pt x="532" y="663"/>
                </a:cubicBezTo>
                <a:cubicBezTo>
                  <a:pt x="545" y="656"/>
                  <a:pt x="558" y="647"/>
                  <a:pt x="570" y="636"/>
                </a:cubicBezTo>
                <a:cubicBezTo>
                  <a:pt x="575" y="633"/>
                  <a:pt x="580" y="631"/>
                  <a:pt x="584" y="632"/>
                </a:cubicBezTo>
                <a:cubicBezTo>
                  <a:pt x="590" y="634"/>
                  <a:pt x="593" y="637"/>
                  <a:pt x="594" y="640"/>
                </a:cubicBezTo>
                <a:cubicBezTo>
                  <a:pt x="596" y="644"/>
                  <a:pt x="596" y="648"/>
                  <a:pt x="595" y="652"/>
                </a:cubicBezTo>
                <a:cubicBezTo>
                  <a:pt x="589" y="669"/>
                  <a:pt x="587" y="686"/>
                  <a:pt x="590" y="704"/>
                </a:cubicBezTo>
                <a:cubicBezTo>
                  <a:pt x="597" y="746"/>
                  <a:pt x="632" y="780"/>
                  <a:pt x="675" y="786"/>
                </a:cubicBezTo>
                <a:cubicBezTo>
                  <a:pt x="679" y="786"/>
                  <a:pt x="684" y="787"/>
                  <a:pt x="689" y="787"/>
                </a:cubicBezTo>
                <a:cubicBezTo>
                  <a:pt x="717" y="787"/>
                  <a:pt x="744" y="775"/>
                  <a:pt x="763" y="754"/>
                </a:cubicBezTo>
                <a:cubicBezTo>
                  <a:pt x="782" y="733"/>
                  <a:pt x="791" y="705"/>
                  <a:pt x="788" y="677"/>
                </a:cubicBezTo>
                <a:cubicBezTo>
                  <a:pt x="784" y="636"/>
                  <a:pt x="755" y="601"/>
                  <a:pt x="715" y="590"/>
                </a:cubicBezTo>
                <a:close/>
                <a:moveTo>
                  <a:pt x="669" y="400"/>
                </a:moveTo>
                <a:cubicBezTo>
                  <a:pt x="676" y="400"/>
                  <a:pt x="682" y="406"/>
                  <a:pt x="682" y="413"/>
                </a:cubicBezTo>
                <a:cubicBezTo>
                  <a:pt x="682" y="421"/>
                  <a:pt x="676" y="427"/>
                  <a:pt x="669" y="427"/>
                </a:cubicBezTo>
                <a:cubicBezTo>
                  <a:pt x="661" y="427"/>
                  <a:pt x="655" y="421"/>
                  <a:pt x="655" y="413"/>
                </a:cubicBezTo>
                <a:cubicBezTo>
                  <a:pt x="655" y="406"/>
                  <a:pt x="661" y="400"/>
                  <a:pt x="669" y="400"/>
                </a:cubicBezTo>
                <a:close/>
                <a:moveTo>
                  <a:pt x="522" y="280"/>
                </a:moveTo>
                <a:cubicBezTo>
                  <a:pt x="529" y="280"/>
                  <a:pt x="535" y="286"/>
                  <a:pt x="535" y="293"/>
                </a:cubicBezTo>
                <a:cubicBezTo>
                  <a:pt x="535" y="301"/>
                  <a:pt x="529" y="307"/>
                  <a:pt x="522" y="307"/>
                </a:cubicBezTo>
                <a:cubicBezTo>
                  <a:pt x="515" y="307"/>
                  <a:pt x="509" y="301"/>
                  <a:pt x="509" y="293"/>
                </a:cubicBezTo>
                <a:cubicBezTo>
                  <a:pt x="509" y="286"/>
                  <a:pt x="515" y="280"/>
                  <a:pt x="522" y="280"/>
                </a:cubicBezTo>
                <a:close/>
                <a:moveTo>
                  <a:pt x="455" y="333"/>
                </a:moveTo>
                <a:cubicBezTo>
                  <a:pt x="463" y="333"/>
                  <a:pt x="469" y="339"/>
                  <a:pt x="469" y="347"/>
                </a:cubicBezTo>
                <a:cubicBezTo>
                  <a:pt x="469" y="354"/>
                  <a:pt x="463" y="360"/>
                  <a:pt x="455" y="360"/>
                </a:cubicBezTo>
                <a:cubicBezTo>
                  <a:pt x="448" y="360"/>
                  <a:pt x="442" y="354"/>
                  <a:pt x="442" y="347"/>
                </a:cubicBezTo>
                <a:cubicBezTo>
                  <a:pt x="442" y="339"/>
                  <a:pt x="448" y="333"/>
                  <a:pt x="455" y="333"/>
                </a:cubicBezTo>
                <a:close/>
                <a:moveTo>
                  <a:pt x="309" y="520"/>
                </a:moveTo>
                <a:cubicBezTo>
                  <a:pt x="301" y="520"/>
                  <a:pt x="295" y="514"/>
                  <a:pt x="295" y="507"/>
                </a:cubicBezTo>
                <a:cubicBezTo>
                  <a:pt x="295" y="499"/>
                  <a:pt x="301" y="493"/>
                  <a:pt x="309" y="493"/>
                </a:cubicBezTo>
                <a:cubicBezTo>
                  <a:pt x="316" y="493"/>
                  <a:pt x="322" y="499"/>
                  <a:pt x="322" y="507"/>
                </a:cubicBezTo>
                <a:cubicBezTo>
                  <a:pt x="322" y="514"/>
                  <a:pt x="316" y="520"/>
                  <a:pt x="309" y="520"/>
                </a:cubicBezTo>
                <a:close/>
                <a:moveTo>
                  <a:pt x="322" y="440"/>
                </a:moveTo>
                <a:cubicBezTo>
                  <a:pt x="293" y="440"/>
                  <a:pt x="269" y="416"/>
                  <a:pt x="269" y="387"/>
                </a:cubicBezTo>
                <a:cubicBezTo>
                  <a:pt x="269" y="357"/>
                  <a:pt x="293" y="333"/>
                  <a:pt x="322" y="333"/>
                </a:cubicBezTo>
                <a:cubicBezTo>
                  <a:pt x="352" y="333"/>
                  <a:pt x="375" y="357"/>
                  <a:pt x="375" y="387"/>
                </a:cubicBezTo>
                <a:cubicBezTo>
                  <a:pt x="375" y="416"/>
                  <a:pt x="352" y="440"/>
                  <a:pt x="322" y="440"/>
                </a:cubicBezTo>
                <a:close/>
                <a:moveTo>
                  <a:pt x="429" y="653"/>
                </a:moveTo>
                <a:cubicBezTo>
                  <a:pt x="385" y="653"/>
                  <a:pt x="349" y="617"/>
                  <a:pt x="349" y="573"/>
                </a:cubicBezTo>
                <a:cubicBezTo>
                  <a:pt x="349" y="529"/>
                  <a:pt x="385" y="493"/>
                  <a:pt x="429" y="493"/>
                </a:cubicBezTo>
                <a:cubicBezTo>
                  <a:pt x="473" y="493"/>
                  <a:pt x="509" y="529"/>
                  <a:pt x="509" y="573"/>
                </a:cubicBezTo>
                <a:cubicBezTo>
                  <a:pt x="509" y="617"/>
                  <a:pt x="473" y="653"/>
                  <a:pt x="429" y="653"/>
                </a:cubicBezTo>
                <a:close/>
                <a:moveTo>
                  <a:pt x="575" y="560"/>
                </a:moveTo>
                <a:cubicBezTo>
                  <a:pt x="568" y="560"/>
                  <a:pt x="562" y="554"/>
                  <a:pt x="562" y="547"/>
                </a:cubicBezTo>
                <a:cubicBezTo>
                  <a:pt x="562" y="539"/>
                  <a:pt x="568" y="533"/>
                  <a:pt x="575" y="533"/>
                </a:cubicBezTo>
                <a:cubicBezTo>
                  <a:pt x="583" y="533"/>
                  <a:pt x="589" y="539"/>
                  <a:pt x="589" y="547"/>
                </a:cubicBezTo>
                <a:cubicBezTo>
                  <a:pt x="589" y="554"/>
                  <a:pt x="583" y="560"/>
                  <a:pt x="575" y="560"/>
                </a:cubicBezTo>
                <a:close/>
                <a:moveTo>
                  <a:pt x="549" y="480"/>
                </a:moveTo>
                <a:cubicBezTo>
                  <a:pt x="519" y="480"/>
                  <a:pt x="495" y="456"/>
                  <a:pt x="495" y="427"/>
                </a:cubicBezTo>
                <a:cubicBezTo>
                  <a:pt x="495" y="397"/>
                  <a:pt x="519" y="373"/>
                  <a:pt x="549" y="373"/>
                </a:cubicBezTo>
                <a:cubicBezTo>
                  <a:pt x="578" y="373"/>
                  <a:pt x="602" y="397"/>
                  <a:pt x="602" y="427"/>
                </a:cubicBezTo>
                <a:cubicBezTo>
                  <a:pt x="602" y="456"/>
                  <a:pt x="578" y="480"/>
                  <a:pt x="549" y="480"/>
                </a:cubicBezTo>
                <a:close/>
              </a:path>
            </a:pathLst>
          </a:custGeom>
          <a:solidFill>
            <a:srgbClr val="028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ungs-with-bronchi_82979">
            <a:extLst>
              <a:ext uri="{FF2B5EF4-FFF2-40B4-BE49-F238E27FC236}">
                <a16:creationId xmlns:a16="http://schemas.microsoft.com/office/drawing/2014/main" id="{C18E9B39-18ED-4920-7065-54A91845DAFE}"/>
              </a:ext>
            </a:extLst>
          </p:cNvPr>
          <p:cNvSpPr>
            <a:spLocks noChangeAspect="1"/>
          </p:cNvSpPr>
          <p:nvPr/>
        </p:nvSpPr>
        <p:spPr>
          <a:xfrm>
            <a:off x="477043" y="3907022"/>
            <a:ext cx="327713" cy="283286"/>
          </a:xfrm>
          <a:custGeom>
            <a:avLst/>
            <a:gdLst>
              <a:gd name="T0" fmla="*/ 2048 w 3060"/>
              <a:gd name="T1" fmla="*/ 327 h 2649"/>
              <a:gd name="T2" fmla="*/ 1719 w 3060"/>
              <a:gd name="T3" fmla="*/ 887 h 2649"/>
              <a:gd name="T4" fmla="*/ 1637 w 3060"/>
              <a:gd name="T5" fmla="*/ 1114 h 2649"/>
              <a:gd name="T6" fmla="*/ 1584 w 3060"/>
              <a:gd name="T7" fmla="*/ 0 h 2649"/>
              <a:gd name="T8" fmla="*/ 1422 w 3060"/>
              <a:gd name="T9" fmla="*/ 53 h 2649"/>
              <a:gd name="T10" fmla="*/ 1345 w 3060"/>
              <a:gd name="T11" fmla="*/ 1142 h 2649"/>
              <a:gd name="T12" fmla="*/ 1141 w 3060"/>
              <a:gd name="T13" fmla="*/ 363 h 2649"/>
              <a:gd name="T14" fmla="*/ 288 w 3060"/>
              <a:gd name="T15" fmla="*/ 1087 h 2649"/>
              <a:gd name="T16" fmla="*/ 316 w 3060"/>
              <a:gd name="T17" fmla="*/ 2649 h 2649"/>
              <a:gd name="T18" fmla="*/ 796 w 3060"/>
              <a:gd name="T19" fmla="*/ 2507 h 2649"/>
              <a:gd name="T20" fmla="*/ 1347 w 3060"/>
              <a:gd name="T21" fmla="*/ 1255 h 2649"/>
              <a:gd name="T22" fmla="*/ 1567 w 3060"/>
              <a:gd name="T23" fmla="*/ 1201 h 2649"/>
              <a:gd name="T24" fmla="*/ 1736 w 3060"/>
              <a:gd name="T25" fmla="*/ 2141 h 2649"/>
              <a:gd name="T26" fmla="*/ 2731 w 3060"/>
              <a:gd name="T27" fmla="*/ 2648 h 2649"/>
              <a:gd name="T28" fmla="*/ 2794 w 3060"/>
              <a:gd name="T29" fmla="*/ 2611 h 2649"/>
              <a:gd name="T30" fmla="*/ 1192 w 3060"/>
              <a:gd name="T31" fmla="*/ 1326 h 2649"/>
              <a:gd name="T32" fmla="*/ 813 w 3060"/>
              <a:gd name="T33" fmla="*/ 1682 h 2649"/>
              <a:gd name="T34" fmla="*/ 914 w 3060"/>
              <a:gd name="T35" fmla="*/ 1841 h 2649"/>
              <a:gd name="T36" fmla="*/ 877 w 3060"/>
              <a:gd name="T37" fmla="*/ 1932 h 2649"/>
              <a:gd name="T38" fmla="*/ 762 w 3060"/>
              <a:gd name="T39" fmla="*/ 1842 h 2649"/>
              <a:gd name="T40" fmla="*/ 633 w 3060"/>
              <a:gd name="T41" fmla="*/ 1957 h 2649"/>
              <a:gd name="T42" fmla="*/ 594 w 3060"/>
              <a:gd name="T43" fmla="*/ 1868 h 2649"/>
              <a:gd name="T44" fmla="*/ 706 w 3060"/>
              <a:gd name="T45" fmla="*/ 1577 h 2649"/>
              <a:gd name="T46" fmla="*/ 472 w 3060"/>
              <a:gd name="T47" fmla="*/ 1692 h 2649"/>
              <a:gd name="T48" fmla="*/ 447 w 3060"/>
              <a:gd name="T49" fmla="*/ 1591 h 2649"/>
              <a:gd name="T50" fmla="*/ 411 w 3060"/>
              <a:gd name="T51" fmla="*/ 1500 h 2649"/>
              <a:gd name="T52" fmla="*/ 477 w 3060"/>
              <a:gd name="T53" fmla="*/ 1417 h 2649"/>
              <a:gd name="T54" fmla="*/ 890 w 3060"/>
              <a:gd name="T55" fmla="*/ 1362 h 2649"/>
              <a:gd name="T56" fmla="*/ 629 w 3060"/>
              <a:gd name="T57" fmla="*/ 1098 h 2649"/>
              <a:gd name="T58" fmla="*/ 785 w 3060"/>
              <a:gd name="T59" fmla="*/ 1149 h 2649"/>
              <a:gd name="T60" fmla="*/ 851 w 3060"/>
              <a:gd name="T61" fmla="*/ 1040 h 2649"/>
              <a:gd name="T62" fmla="*/ 884 w 3060"/>
              <a:gd name="T63" fmla="*/ 1224 h 2649"/>
              <a:gd name="T64" fmla="*/ 1143 w 3060"/>
              <a:gd name="T65" fmla="*/ 1231 h 2649"/>
              <a:gd name="T66" fmla="*/ 1192 w 3060"/>
              <a:gd name="T67" fmla="*/ 1326 h 2649"/>
              <a:gd name="T68" fmla="*/ 2565 w 3060"/>
              <a:gd name="T69" fmla="*/ 1567 h 2649"/>
              <a:gd name="T70" fmla="*/ 2635 w 3060"/>
              <a:gd name="T71" fmla="*/ 1663 h 2649"/>
              <a:gd name="T72" fmla="*/ 2563 w 3060"/>
              <a:gd name="T73" fmla="*/ 1686 h 2649"/>
              <a:gd name="T74" fmla="*/ 2354 w 3060"/>
              <a:gd name="T75" fmla="*/ 1744 h 2649"/>
              <a:gd name="T76" fmla="*/ 2462 w 3060"/>
              <a:gd name="T77" fmla="*/ 1943 h 2649"/>
              <a:gd name="T78" fmla="*/ 2386 w 3060"/>
              <a:gd name="T79" fmla="*/ 1939 h 2649"/>
              <a:gd name="T80" fmla="*/ 2219 w 3060"/>
              <a:gd name="T81" fmla="*/ 1917 h 2649"/>
              <a:gd name="T82" fmla="*/ 2144 w 3060"/>
              <a:gd name="T83" fmla="*/ 1916 h 2649"/>
              <a:gd name="T84" fmla="*/ 2218 w 3060"/>
              <a:gd name="T85" fmla="*/ 1770 h 2649"/>
              <a:gd name="T86" fmla="*/ 2247 w 3060"/>
              <a:gd name="T87" fmla="*/ 1522 h 2649"/>
              <a:gd name="T88" fmla="*/ 1844 w 3060"/>
              <a:gd name="T89" fmla="*/ 1254 h 2649"/>
              <a:gd name="T90" fmla="*/ 2064 w 3060"/>
              <a:gd name="T91" fmla="*/ 1308 h 2649"/>
              <a:gd name="T92" fmla="*/ 2162 w 3060"/>
              <a:gd name="T93" fmla="*/ 1099 h 2649"/>
              <a:gd name="T94" fmla="*/ 2268 w 3060"/>
              <a:gd name="T95" fmla="*/ 1087 h 2649"/>
              <a:gd name="T96" fmla="*/ 2355 w 3060"/>
              <a:gd name="T97" fmla="*/ 1087 h 2649"/>
              <a:gd name="T98" fmla="*/ 2420 w 3060"/>
              <a:gd name="T99" fmla="*/ 1172 h 2649"/>
              <a:gd name="T100" fmla="*/ 2461 w 3060"/>
              <a:gd name="T101" fmla="*/ 1513 h 2649"/>
              <a:gd name="T102" fmla="*/ 2657 w 3060"/>
              <a:gd name="T103" fmla="*/ 1425 h 2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0" h="2649">
                <a:moveTo>
                  <a:pt x="2772" y="1087"/>
                </a:moveTo>
                <a:cubicBezTo>
                  <a:pt x="2554" y="611"/>
                  <a:pt x="2284" y="327"/>
                  <a:pt x="2048" y="327"/>
                </a:cubicBezTo>
                <a:cubicBezTo>
                  <a:pt x="2001" y="327"/>
                  <a:pt x="1957" y="339"/>
                  <a:pt x="1919" y="363"/>
                </a:cubicBezTo>
                <a:cubicBezTo>
                  <a:pt x="1728" y="480"/>
                  <a:pt x="1719" y="847"/>
                  <a:pt x="1719" y="887"/>
                </a:cubicBezTo>
                <a:cubicBezTo>
                  <a:pt x="1719" y="900"/>
                  <a:pt x="1716" y="1001"/>
                  <a:pt x="1714" y="1142"/>
                </a:cubicBezTo>
                <a:lnTo>
                  <a:pt x="1637" y="1114"/>
                </a:lnTo>
                <a:lnTo>
                  <a:pt x="1637" y="53"/>
                </a:lnTo>
                <a:cubicBezTo>
                  <a:pt x="1637" y="24"/>
                  <a:pt x="1613" y="0"/>
                  <a:pt x="1584" y="0"/>
                </a:cubicBezTo>
                <a:lnTo>
                  <a:pt x="1476" y="0"/>
                </a:lnTo>
                <a:cubicBezTo>
                  <a:pt x="1446" y="0"/>
                  <a:pt x="1422" y="24"/>
                  <a:pt x="1422" y="53"/>
                </a:cubicBezTo>
                <a:lnTo>
                  <a:pt x="1422" y="1114"/>
                </a:lnTo>
                <a:lnTo>
                  <a:pt x="1345" y="1142"/>
                </a:lnTo>
                <a:cubicBezTo>
                  <a:pt x="1343" y="1001"/>
                  <a:pt x="1341" y="900"/>
                  <a:pt x="1340" y="888"/>
                </a:cubicBezTo>
                <a:cubicBezTo>
                  <a:pt x="1340" y="847"/>
                  <a:pt x="1331" y="480"/>
                  <a:pt x="1141" y="363"/>
                </a:cubicBezTo>
                <a:cubicBezTo>
                  <a:pt x="1102" y="339"/>
                  <a:pt x="1059" y="327"/>
                  <a:pt x="1011" y="327"/>
                </a:cubicBezTo>
                <a:cubicBezTo>
                  <a:pt x="776" y="327"/>
                  <a:pt x="505" y="611"/>
                  <a:pt x="288" y="1087"/>
                </a:cubicBezTo>
                <a:cubicBezTo>
                  <a:pt x="0" y="1716"/>
                  <a:pt x="254" y="2575"/>
                  <a:pt x="265" y="2611"/>
                </a:cubicBezTo>
                <a:cubicBezTo>
                  <a:pt x="272" y="2634"/>
                  <a:pt x="293" y="2649"/>
                  <a:pt x="316" y="2649"/>
                </a:cubicBezTo>
                <a:cubicBezTo>
                  <a:pt x="321" y="2649"/>
                  <a:pt x="325" y="2649"/>
                  <a:pt x="329" y="2648"/>
                </a:cubicBezTo>
                <a:cubicBezTo>
                  <a:pt x="338" y="2646"/>
                  <a:pt x="562" y="2592"/>
                  <a:pt x="796" y="2507"/>
                </a:cubicBezTo>
                <a:cubicBezTo>
                  <a:pt x="1129" y="2385"/>
                  <a:pt x="1302" y="2265"/>
                  <a:pt x="1323" y="2141"/>
                </a:cubicBezTo>
                <a:cubicBezTo>
                  <a:pt x="1349" y="1989"/>
                  <a:pt x="1350" y="1567"/>
                  <a:pt x="1347" y="1255"/>
                </a:cubicBezTo>
                <a:lnTo>
                  <a:pt x="1492" y="1201"/>
                </a:lnTo>
                <a:lnTo>
                  <a:pt x="1567" y="1201"/>
                </a:lnTo>
                <a:lnTo>
                  <a:pt x="1713" y="1255"/>
                </a:lnTo>
                <a:cubicBezTo>
                  <a:pt x="1709" y="1568"/>
                  <a:pt x="1710" y="1989"/>
                  <a:pt x="1736" y="2141"/>
                </a:cubicBezTo>
                <a:cubicBezTo>
                  <a:pt x="1758" y="2265"/>
                  <a:pt x="1930" y="2385"/>
                  <a:pt x="2264" y="2507"/>
                </a:cubicBezTo>
                <a:cubicBezTo>
                  <a:pt x="2497" y="2592"/>
                  <a:pt x="2721" y="2646"/>
                  <a:pt x="2731" y="2648"/>
                </a:cubicBezTo>
                <a:cubicBezTo>
                  <a:pt x="2735" y="2649"/>
                  <a:pt x="2739" y="2649"/>
                  <a:pt x="2743" y="2649"/>
                </a:cubicBezTo>
                <a:cubicBezTo>
                  <a:pt x="2766" y="2649"/>
                  <a:pt x="2787" y="2634"/>
                  <a:pt x="2794" y="2611"/>
                </a:cubicBezTo>
                <a:cubicBezTo>
                  <a:pt x="2805" y="2575"/>
                  <a:pt x="3060" y="1716"/>
                  <a:pt x="2772" y="1087"/>
                </a:cubicBezTo>
                <a:close/>
                <a:moveTo>
                  <a:pt x="1192" y="1326"/>
                </a:moveTo>
                <a:lnTo>
                  <a:pt x="813" y="1522"/>
                </a:lnTo>
                <a:lnTo>
                  <a:pt x="813" y="1682"/>
                </a:lnTo>
                <a:lnTo>
                  <a:pt x="842" y="1770"/>
                </a:lnTo>
                <a:lnTo>
                  <a:pt x="914" y="1841"/>
                </a:lnTo>
                <a:cubicBezTo>
                  <a:pt x="935" y="1861"/>
                  <a:pt x="936" y="1895"/>
                  <a:pt x="915" y="1916"/>
                </a:cubicBezTo>
                <a:cubicBezTo>
                  <a:pt x="905" y="1927"/>
                  <a:pt x="891" y="1932"/>
                  <a:pt x="877" y="1932"/>
                </a:cubicBezTo>
                <a:cubicBezTo>
                  <a:pt x="864" y="1932"/>
                  <a:pt x="850" y="1927"/>
                  <a:pt x="840" y="1917"/>
                </a:cubicBezTo>
                <a:lnTo>
                  <a:pt x="762" y="1842"/>
                </a:lnTo>
                <a:lnTo>
                  <a:pt x="673" y="1939"/>
                </a:lnTo>
                <a:cubicBezTo>
                  <a:pt x="662" y="1951"/>
                  <a:pt x="648" y="1957"/>
                  <a:pt x="633" y="1957"/>
                </a:cubicBezTo>
                <a:cubicBezTo>
                  <a:pt x="621" y="1957"/>
                  <a:pt x="608" y="1952"/>
                  <a:pt x="598" y="1943"/>
                </a:cubicBezTo>
                <a:cubicBezTo>
                  <a:pt x="576" y="1923"/>
                  <a:pt x="574" y="1890"/>
                  <a:pt x="594" y="1868"/>
                </a:cubicBezTo>
                <a:lnTo>
                  <a:pt x="706" y="1744"/>
                </a:lnTo>
                <a:lnTo>
                  <a:pt x="706" y="1577"/>
                </a:lnTo>
                <a:lnTo>
                  <a:pt x="496" y="1686"/>
                </a:lnTo>
                <a:cubicBezTo>
                  <a:pt x="488" y="1690"/>
                  <a:pt x="480" y="1692"/>
                  <a:pt x="472" y="1692"/>
                </a:cubicBezTo>
                <a:cubicBezTo>
                  <a:pt x="453" y="1692"/>
                  <a:pt x="434" y="1681"/>
                  <a:pt x="424" y="1663"/>
                </a:cubicBezTo>
                <a:cubicBezTo>
                  <a:pt x="411" y="1637"/>
                  <a:pt x="421" y="1605"/>
                  <a:pt x="447" y="1591"/>
                </a:cubicBezTo>
                <a:lnTo>
                  <a:pt x="494" y="1567"/>
                </a:lnTo>
                <a:lnTo>
                  <a:pt x="411" y="1500"/>
                </a:lnTo>
                <a:cubicBezTo>
                  <a:pt x="387" y="1482"/>
                  <a:pt x="384" y="1448"/>
                  <a:pt x="402" y="1425"/>
                </a:cubicBezTo>
                <a:cubicBezTo>
                  <a:pt x="420" y="1402"/>
                  <a:pt x="454" y="1398"/>
                  <a:pt x="477" y="1417"/>
                </a:cubicBezTo>
                <a:lnTo>
                  <a:pt x="598" y="1513"/>
                </a:lnTo>
                <a:lnTo>
                  <a:pt x="890" y="1362"/>
                </a:lnTo>
                <a:lnTo>
                  <a:pt x="640" y="1172"/>
                </a:lnTo>
                <a:cubicBezTo>
                  <a:pt x="616" y="1155"/>
                  <a:pt x="611" y="1121"/>
                  <a:pt x="629" y="1098"/>
                </a:cubicBezTo>
                <a:cubicBezTo>
                  <a:pt x="647" y="1074"/>
                  <a:pt x="680" y="1070"/>
                  <a:pt x="704" y="1087"/>
                </a:cubicBezTo>
                <a:lnTo>
                  <a:pt x="785" y="1149"/>
                </a:lnTo>
                <a:lnTo>
                  <a:pt x="792" y="1087"/>
                </a:lnTo>
                <a:cubicBezTo>
                  <a:pt x="795" y="1058"/>
                  <a:pt x="821" y="1037"/>
                  <a:pt x="851" y="1040"/>
                </a:cubicBezTo>
                <a:cubicBezTo>
                  <a:pt x="880" y="1043"/>
                  <a:pt x="901" y="1069"/>
                  <a:pt x="898" y="1098"/>
                </a:cubicBezTo>
                <a:lnTo>
                  <a:pt x="884" y="1224"/>
                </a:lnTo>
                <a:lnTo>
                  <a:pt x="995" y="1308"/>
                </a:lnTo>
                <a:lnTo>
                  <a:pt x="1143" y="1231"/>
                </a:lnTo>
                <a:cubicBezTo>
                  <a:pt x="1170" y="1218"/>
                  <a:pt x="1202" y="1228"/>
                  <a:pt x="1215" y="1254"/>
                </a:cubicBezTo>
                <a:cubicBezTo>
                  <a:pt x="1229" y="1280"/>
                  <a:pt x="1219" y="1313"/>
                  <a:pt x="1192" y="1326"/>
                </a:cubicBezTo>
                <a:close/>
                <a:moveTo>
                  <a:pt x="2649" y="1500"/>
                </a:moveTo>
                <a:lnTo>
                  <a:pt x="2565" y="1567"/>
                </a:lnTo>
                <a:lnTo>
                  <a:pt x="2612" y="1591"/>
                </a:lnTo>
                <a:cubicBezTo>
                  <a:pt x="2638" y="1605"/>
                  <a:pt x="2648" y="1637"/>
                  <a:pt x="2635" y="1663"/>
                </a:cubicBezTo>
                <a:cubicBezTo>
                  <a:pt x="2625" y="1681"/>
                  <a:pt x="2607" y="1692"/>
                  <a:pt x="2588" y="1692"/>
                </a:cubicBezTo>
                <a:cubicBezTo>
                  <a:pt x="2579" y="1692"/>
                  <a:pt x="2571" y="1690"/>
                  <a:pt x="2563" y="1686"/>
                </a:cubicBezTo>
                <a:lnTo>
                  <a:pt x="2354" y="1577"/>
                </a:lnTo>
                <a:lnTo>
                  <a:pt x="2354" y="1744"/>
                </a:lnTo>
                <a:lnTo>
                  <a:pt x="2465" y="1868"/>
                </a:lnTo>
                <a:cubicBezTo>
                  <a:pt x="2485" y="1890"/>
                  <a:pt x="2484" y="1923"/>
                  <a:pt x="2462" y="1943"/>
                </a:cubicBezTo>
                <a:cubicBezTo>
                  <a:pt x="2451" y="1952"/>
                  <a:pt x="2439" y="1957"/>
                  <a:pt x="2426" y="1957"/>
                </a:cubicBezTo>
                <a:cubicBezTo>
                  <a:pt x="2411" y="1957"/>
                  <a:pt x="2397" y="1951"/>
                  <a:pt x="2386" y="1939"/>
                </a:cubicBezTo>
                <a:lnTo>
                  <a:pt x="2298" y="1842"/>
                </a:lnTo>
                <a:lnTo>
                  <a:pt x="2219" y="1917"/>
                </a:lnTo>
                <a:cubicBezTo>
                  <a:pt x="2209" y="1927"/>
                  <a:pt x="2196" y="1932"/>
                  <a:pt x="2182" y="1932"/>
                </a:cubicBezTo>
                <a:cubicBezTo>
                  <a:pt x="2168" y="1932"/>
                  <a:pt x="2154" y="1927"/>
                  <a:pt x="2144" y="1916"/>
                </a:cubicBezTo>
                <a:cubicBezTo>
                  <a:pt x="2123" y="1895"/>
                  <a:pt x="2124" y="1861"/>
                  <a:pt x="2145" y="1841"/>
                </a:cubicBezTo>
                <a:lnTo>
                  <a:pt x="2218" y="1770"/>
                </a:lnTo>
                <a:lnTo>
                  <a:pt x="2247" y="1682"/>
                </a:lnTo>
                <a:lnTo>
                  <a:pt x="2247" y="1522"/>
                </a:lnTo>
                <a:lnTo>
                  <a:pt x="1867" y="1326"/>
                </a:lnTo>
                <a:cubicBezTo>
                  <a:pt x="1841" y="1313"/>
                  <a:pt x="1831" y="1280"/>
                  <a:pt x="1844" y="1254"/>
                </a:cubicBezTo>
                <a:cubicBezTo>
                  <a:pt x="1858" y="1228"/>
                  <a:pt x="1890" y="1218"/>
                  <a:pt x="1916" y="1231"/>
                </a:cubicBezTo>
                <a:lnTo>
                  <a:pt x="2064" y="1308"/>
                </a:lnTo>
                <a:lnTo>
                  <a:pt x="2176" y="1224"/>
                </a:lnTo>
                <a:lnTo>
                  <a:pt x="2162" y="1099"/>
                </a:lnTo>
                <a:cubicBezTo>
                  <a:pt x="2158" y="1069"/>
                  <a:pt x="2180" y="1043"/>
                  <a:pt x="2209" y="1040"/>
                </a:cubicBezTo>
                <a:cubicBezTo>
                  <a:pt x="2238" y="1036"/>
                  <a:pt x="2264" y="1058"/>
                  <a:pt x="2268" y="1087"/>
                </a:cubicBezTo>
                <a:lnTo>
                  <a:pt x="2275" y="1149"/>
                </a:lnTo>
                <a:lnTo>
                  <a:pt x="2355" y="1087"/>
                </a:lnTo>
                <a:cubicBezTo>
                  <a:pt x="2379" y="1070"/>
                  <a:pt x="2412" y="1074"/>
                  <a:pt x="2430" y="1098"/>
                </a:cubicBezTo>
                <a:cubicBezTo>
                  <a:pt x="2448" y="1121"/>
                  <a:pt x="2443" y="1155"/>
                  <a:pt x="2420" y="1172"/>
                </a:cubicBezTo>
                <a:lnTo>
                  <a:pt x="2169" y="1362"/>
                </a:lnTo>
                <a:lnTo>
                  <a:pt x="2461" y="1513"/>
                </a:lnTo>
                <a:lnTo>
                  <a:pt x="2582" y="1417"/>
                </a:lnTo>
                <a:cubicBezTo>
                  <a:pt x="2605" y="1399"/>
                  <a:pt x="2639" y="1402"/>
                  <a:pt x="2657" y="1425"/>
                </a:cubicBezTo>
                <a:cubicBezTo>
                  <a:pt x="2676" y="1448"/>
                  <a:pt x="2672" y="1482"/>
                  <a:pt x="2649" y="1500"/>
                </a:cubicBezTo>
                <a:close/>
              </a:path>
            </a:pathLst>
          </a:custGeom>
          <a:solidFill>
            <a:srgbClr val="028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图片 71" descr="徽标&#10;&#10;描述已自动生成">
            <a:extLst>
              <a:ext uri="{FF2B5EF4-FFF2-40B4-BE49-F238E27FC236}">
                <a16:creationId xmlns:a16="http://schemas.microsoft.com/office/drawing/2014/main" id="{68D81376-4231-E52B-A227-F65E9895D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68" y="5594197"/>
            <a:ext cx="336887" cy="336887"/>
          </a:xfrm>
          <a:prstGeom prst="rect">
            <a:avLst/>
          </a:prstGeom>
        </p:spPr>
      </p:pic>
      <p:pic>
        <p:nvPicPr>
          <p:cNvPr id="74" name="图片 73" descr="图标&#10;&#10;描述已自动生成">
            <a:extLst>
              <a:ext uri="{FF2B5EF4-FFF2-40B4-BE49-F238E27FC236}">
                <a16:creationId xmlns:a16="http://schemas.microsoft.com/office/drawing/2014/main" id="{DB87306C-CD49-69D5-377B-29A4B85FA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45" y="4729883"/>
            <a:ext cx="327713" cy="327713"/>
          </a:xfrm>
          <a:prstGeom prst="rect">
            <a:avLst/>
          </a:prstGeom>
        </p:spPr>
      </p:pic>
      <p:sp>
        <p:nvSpPr>
          <p:cNvPr id="3" name="圆角矩形 2">
            <a:extLst>
              <a:ext uri="{FF2B5EF4-FFF2-40B4-BE49-F238E27FC236}">
                <a16:creationId xmlns:a16="http://schemas.microsoft.com/office/drawing/2014/main" id="{A50C5FD1-8FDB-3B4D-1202-DE77980CD9CB}"/>
              </a:ext>
            </a:extLst>
          </p:cNvPr>
          <p:cNvSpPr>
            <a:spLocks noGrp="1" noRot="1" noMove="1" noResize="1" noEditPoints="1" noAdjustHandles="1" noChangeArrowheads="1" noChangeShapeType="1"/>
          </p:cNvSpPr>
          <p:nvPr/>
        </p:nvSpPr>
        <p:spPr>
          <a:xfrm>
            <a:off x="44960" y="53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合 3">
            <a:extLst>
              <a:ext uri="{FF2B5EF4-FFF2-40B4-BE49-F238E27FC236}">
                <a16:creationId xmlns:a16="http://schemas.microsoft.com/office/drawing/2014/main" id="{87DE9D64-CE01-0812-9675-DF122BEF25F7}"/>
              </a:ext>
            </a:extLst>
          </p:cNvPr>
          <p:cNvGrpSpPr/>
          <p:nvPr/>
        </p:nvGrpSpPr>
        <p:grpSpPr>
          <a:xfrm>
            <a:off x="331292" y="1274943"/>
            <a:ext cx="3192958" cy="502270"/>
            <a:chOff x="328116" y="3889628"/>
            <a:chExt cx="3192958" cy="502270"/>
          </a:xfrm>
          <a:solidFill>
            <a:schemeClr val="accent3">
              <a:lumMod val="60000"/>
              <a:lumOff val="40000"/>
            </a:schemeClr>
          </a:solidFill>
        </p:grpSpPr>
        <p:sp>
          <p:nvSpPr>
            <p:cNvPr id="5" name="同侧圆角矩形 4">
              <a:extLst>
                <a:ext uri="{FF2B5EF4-FFF2-40B4-BE49-F238E27FC236}">
                  <a16:creationId xmlns:a16="http://schemas.microsoft.com/office/drawing/2014/main" id="{438CF840-DFAB-53A6-0078-BA81D8C953F8}"/>
                </a:ext>
              </a:extLst>
            </p:cNvPr>
            <p:cNvSpPr/>
            <p:nvPr/>
          </p:nvSpPr>
          <p:spPr>
            <a:xfrm rot="5400000">
              <a:off x="1726595" y="2491149"/>
              <a:ext cx="396000" cy="3192958"/>
            </a:xfrm>
            <a:prstGeom prst="round2SameRect">
              <a:avLst>
                <a:gd name="adj1" fmla="val 50000"/>
                <a:gd name="adj2" fmla="val 0"/>
              </a:avLst>
            </a:prstGeom>
            <a:grpFill/>
            <a:ln>
              <a:noFill/>
            </a:ln>
            <a:effectLst>
              <a:outerShdw blurRad="50800" dist="38100" dir="5400000" algn="t" rotWithShape="0">
                <a:srgbClr val="44D0B4">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 name="三角形 5">
              <a:extLst>
                <a:ext uri="{FF2B5EF4-FFF2-40B4-BE49-F238E27FC236}">
                  <a16:creationId xmlns:a16="http://schemas.microsoft.com/office/drawing/2014/main" id="{23185D86-6A8B-F3D0-C79A-0C43A071D19D}"/>
                </a:ext>
              </a:extLst>
            </p:cNvPr>
            <p:cNvSpPr/>
            <p:nvPr/>
          </p:nvSpPr>
          <p:spPr>
            <a:xfrm rot="16200000">
              <a:off x="316319" y="4301082"/>
              <a:ext cx="106270" cy="75362"/>
            </a:xfrm>
            <a:prstGeom prst="triangle">
              <a:avLst>
                <a:gd name="adj" fmla="val 1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 name="文本框 6">
            <a:extLst>
              <a:ext uri="{FF2B5EF4-FFF2-40B4-BE49-F238E27FC236}">
                <a16:creationId xmlns:a16="http://schemas.microsoft.com/office/drawing/2014/main" id="{39A8C478-2615-6C1C-9A1A-07D1E8CD0F9D}"/>
              </a:ext>
            </a:extLst>
          </p:cNvPr>
          <p:cNvSpPr txBox="1"/>
          <p:nvPr/>
        </p:nvSpPr>
        <p:spPr>
          <a:xfrm>
            <a:off x="438655" y="1303666"/>
            <a:ext cx="2926794" cy="338554"/>
          </a:xfrm>
          <a:prstGeom prst="rect">
            <a:avLst/>
          </a:prstGeom>
          <a:noFill/>
        </p:spPr>
        <p:txBody>
          <a:bodyPr wrap="square" rtlCol="0">
            <a:spAutoFit/>
          </a:bodyPr>
          <a:lstStyle/>
          <a:p>
            <a:pPr algn="ctr"/>
            <a:r>
              <a:rPr kumimoji="1" lang="zh-CN" altLang="en-US" sz="1600" b="1" dirty="0">
                <a:solidFill>
                  <a:schemeClr val="bg1"/>
                </a:solidFill>
                <a:latin typeface="+mn-ea"/>
              </a:rPr>
              <a:t>申报目录类别：</a:t>
            </a:r>
            <a:r>
              <a:rPr lang="zh-CN" altLang="en-US" sz="1600" b="1" dirty="0">
                <a:solidFill>
                  <a:schemeClr val="bg1"/>
                </a:solidFill>
                <a:latin typeface="微软雅黑" panose="020B0503020204020204" pitchFamily="34" charset="-122"/>
                <a:ea typeface="微软雅黑" panose="020B0503020204020204" pitchFamily="34" charset="-122"/>
              </a:rPr>
              <a:t>基本医保目录</a:t>
            </a:r>
            <a:endParaRPr kumimoji="1" lang="zh-CN" altLang="en-US" sz="1600" b="1" dirty="0">
              <a:solidFill>
                <a:schemeClr val="bg1"/>
              </a:solidFill>
              <a:latin typeface="+mn-ea"/>
            </a:endParaRPr>
          </a:p>
        </p:txBody>
      </p:sp>
      <p:sp>
        <p:nvSpPr>
          <p:cNvPr id="21" name="iconfont-10621-5158198">
            <a:extLst>
              <a:ext uri="{FF2B5EF4-FFF2-40B4-BE49-F238E27FC236}">
                <a16:creationId xmlns:a16="http://schemas.microsoft.com/office/drawing/2014/main" id="{221D3447-E325-34B7-BC9A-DFE3B0AA4690}"/>
              </a:ext>
            </a:extLst>
          </p:cNvPr>
          <p:cNvSpPr>
            <a:spLocks noChangeAspect="1"/>
          </p:cNvSpPr>
          <p:nvPr/>
        </p:nvSpPr>
        <p:spPr>
          <a:xfrm>
            <a:off x="4345210" y="3897806"/>
            <a:ext cx="290910" cy="319425"/>
          </a:xfrm>
          <a:custGeom>
            <a:avLst/>
            <a:gdLst>
              <a:gd name="T0" fmla="*/ 2553 w 10200"/>
              <a:gd name="T1" fmla="*/ 2566 h 11200"/>
              <a:gd name="T2" fmla="*/ 6547 w 10200"/>
              <a:gd name="T3" fmla="*/ 1104 h 11200"/>
              <a:gd name="T4" fmla="*/ 3654 w 10200"/>
              <a:gd name="T5" fmla="*/ 4029 h 11200"/>
              <a:gd name="T6" fmla="*/ 9316 w 10200"/>
              <a:gd name="T7" fmla="*/ 8479 h 11200"/>
              <a:gd name="T8" fmla="*/ 7745 w 10200"/>
              <a:gd name="T9" fmla="*/ 7020 h 11200"/>
              <a:gd name="T10" fmla="*/ 8493 w 10200"/>
              <a:gd name="T11" fmla="*/ 3547 h 11200"/>
              <a:gd name="T12" fmla="*/ 3818 w 10200"/>
              <a:gd name="T13" fmla="*/ 5318 h 11200"/>
              <a:gd name="T14" fmla="*/ 676 w 10200"/>
              <a:gd name="T15" fmla="*/ 4325 h 11200"/>
              <a:gd name="T16" fmla="*/ 1525 w 10200"/>
              <a:gd name="T17" fmla="*/ 8549 h 11200"/>
              <a:gd name="T18" fmla="*/ 60 w 10200"/>
              <a:gd name="T19" fmla="*/ 9967 h 11200"/>
              <a:gd name="T20" fmla="*/ 3641 w 10200"/>
              <a:gd name="T21" fmla="*/ 10729 h 11200"/>
              <a:gd name="T22" fmla="*/ 8839 w 10200"/>
              <a:gd name="T23" fmla="*/ 11186 h 11200"/>
              <a:gd name="T24" fmla="*/ 10026 w 10200"/>
              <a:gd name="T25" fmla="*/ 9053 h 11200"/>
              <a:gd name="T26" fmla="*/ 2219 w 10200"/>
              <a:gd name="T27" fmla="*/ 4364 h 11200"/>
              <a:gd name="T28" fmla="*/ 7981 w 10200"/>
              <a:gd name="T29" fmla="*/ 4356 h 11200"/>
              <a:gd name="T30" fmla="*/ 7403 w 10200"/>
              <a:gd name="T31" fmla="*/ 6646 h 11200"/>
              <a:gd name="T32" fmla="*/ 7206 w 10200"/>
              <a:gd name="T33" fmla="*/ 6860 h 11200"/>
              <a:gd name="T34" fmla="*/ 5098 w 10200"/>
              <a:gd name="T35" fmla="*/ 8117 h 11200"/>
              <a:gd name="T36" fmla="*/ 2984 w 10200"/>
              <a:gd name="T37" fmla="*/ 6861 h 11200"/>
              <a:gd name="T38" fmla="*/ 2798 w 10200"/>
              <a:gd name="T39" fmla="*/ 6650 h 11200"/>
              <a:gd name="T40" fmla="*/ 6330 w 10200"/>
              <a:gd name="T41" fmla="*/ 10278 h 11200"/>
              <a:gd name="T42" fmla="*/ 6184 w 10200"/>
              <a:gd name="T43" fmla="*/ 10335 h 11200"/>
              <a:gd name="T44" fmla="*/ 6032 w 10200"/>
              <a:gd name="T45" fmla="*/ 10383 h 11200"/>
              <a:gd name="T46" fmla="*/ 5711 w 10200"/>
              <a:gd name="T47" fmla="*/ 10454 h 11200"/>
              <a:gd name="T48" fmla="*/ 5543 w 10200"/>
              <a:gd name="T49" fmla="*/ 10477 h 11200"/>
              <a:gd name="T50" fmla="*/ 5371 w 10200"/>
              <a:gd name="T51" fmla="*/ 10493 h 11200"/>
              <a:gd name="T52" fmla="*/ 5176 w 10200"/>
              <a:gd name="T53" fmla="*/ 10501 h 11200"/>
              <a:gd name="T54" fmla="*/ 4908 w 10200"/>
              <a:gd name="T55" fmla="*/ 10498 h 11200"/>
              <a:gd name="T56" fmla="*/ 4722 w 10200"/>
              <a:gd name="T57" fmla="*/ 10485 h 11200"/>
              <a:gd name="T58" fmla="*/ 4448 w 10200"/>
              <a:gd name="T59" fmla="*/ 10449 h 11200"/>
              <a:gd name="T60" fmla="*/ 4187 w 10200"/>
              <a:gd name="T61" fmla="*/ 10391 h 11200"/>
              <a:gd name="T62" fmla="*/ 3942 w 10200"/>
              <a:gd name="T63" fmla="*/ 10312 h 11200"/>
              <a:gd name="T64" fmla="*/ 3714 w 10200"/>
              <a:gd name="T65" fmla="*/ 10209 h 11200"/>
              <a:gd name="T66" fmla="*/ 2831 w 10200"/>
              <a:gd name="T67" fmla="*/ 8717 h 11200"/>
              <a:gd name="T68" fmla="*/ 2831 w 10200"/>
              <a:gd name="T69" fmla="*/ 8575 h 11200"/>
              <a:gd name="T70" fmla="*/ 2833 w 10200"/>
              <a:gd name="T71" fmla="*/ 8435 h 11200"/>
              <a:gd name="T72" fmla="*/ 2838 w 10200"/>
              <a:gd name="T73" fmla="*/ 8228 h 11200"/>
              <a:gd name="T74" fmla="*/ 2864 w 10200"/>
              <a:gd name="T75" fmla="*/ 7740 h 11200"/>
              <a:gd name="T76" fmla="*/ 7326 w 10200"/>
              <a:gd name="T77" fmla="*/ 7744 h 11200"/>
              <a:gd name="T78" fmla="*/ 7336 w 10200"/>
              <a:gd name="T79" fmla="*/ 7902 h 11200"/>
              <a:gd name="T80" fmla="*/ 7346 w 10200"/>
              <a:gd name="T81" fmla="*/ 8092 h 11200"/>
              <a:gd name="T82" fmla="*/ 7351 w 10200"/>
              <a:gd name="T83" fmla="*/ 8232 h 11200"/>
              <a:gd name="T84" fmla="*/ 7358 w 10200"/>
              <a:gd name="T85" fmla="*/ 8549 h 11200"/>
              <a:gd name="T86" fmla="*/ 7358 w 10200"/>
              <a:gd name="T87" fmla="*/ 8717 h 11200"/>
              <a:gd name="T88" fmla="*/ 7355 w 10200"/>
              <a:gd name="T89" fmla="*/ 8834 h 11200"/>
              <a:gd name="T90" fmla="*/ 552 w 10200"/>
              <a:gd name="T91" fmla="*/ 9881 h 11200"/>
              <a:gd name="T92" fmla="*/ 1400 w 10200"/>
              <a:gd name="T93" fmla="*/ 9079 h 11200"/>
              <a:gd name="T94" fmla="*/ 9648 w 10200"/>
              <a:gd name="T95" fmla="*/ 9934 h 11200"/>
              <a:gd name="T96" fmla="*/ 6840 w 10200"/>
              <a:gd name="T97" fmla="*/ 10280 h 11200"/>
              <a:gd name="T98" fmla="*/ 9228 w 10200"/>
              <a:gd name="T99" fmla="*/ 8971 h 11200"/>
              <a:gd name="T100" fmla="*/ 5497 w 10200"/>
              <a:gd name="T101" fmla="*/ 8601 h 11200"/>
              <a:gd name="T102" fmla="*/ 4264 w 10200"/>
              <a:gd name="T103" fmla="*/ 9561 h 11200"/>
              <a:gd name="T104" fmla="*/ 5226 w 10200"/>
              <a:gd name="T105" fmla="*/ 10138 h 11200"/>
              <a:gd name="T106" fmla="*/ 5919 w 10200"/>
              <a:gd name="T107" fmla="*/ 8766 h 11200"/>
              <a:gd name="T108" fmla="*/ 4345 w 10200"/>
              <a:gd name="T109" fmla="*/ 9164 h 11200"/>
              <a:gd name="T110" fmla="*/ 5094 w 10200"/>
              <a:gd name="T111" fmla="*/ 9079 h 11200"/>
              <a:gd name="T112" fmla="*/ 5751 w 10200"/>
              <a:gd name="T113" fmla="*/ 8952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00" h="11200">
                <a:moveTo>
                  <a:pt x="5100" y="5132"/>
                </a:moveTo>
                <a:cubicBezTo>
                  <a:pt x="6507" y="5132"/>
                  <a:pt x="7648" y="3984"/>
                  <a:pt x="7648" y="2566"/>
                </a:cubicBezTo>
                <a:cubicBezTo>
                  <a:pt x="7648" y="1149"/>
                  <a:pt x="6507" y="0"/>
                  <a:pt x="5100" y="0"/>
                </a:cubicBezTo>
                <a:cubicBezTo>
                  <a:pt x="3693" y="0"/>
                  <a:pt x="2553" y="1149"/>
                  <a:pt x="2553" y="2566"/>
                </a:cubicBezTo>
                <a:cubicBezTo>
                  <a:pt x="2553" y="3983"/>
                  <a:pt x="3693" y="5132"/>
                  <a:pt x="5100" y="5132"/>
                </a:cubicBezTo>
                <a:close/>
                <a:moveTo>
                  <a:pt x="3654" y="1104"/>
                </a:moveTo>
                <a:cubicBezTo>
                  <a:pt x="4040" y="714"/>
                  <a:pt x="4554" y="500"/>
                  <a:pt x="5100" y="500"/>
                </a:cubicBezTo>
                <a:cubicBezTo>
                  <a:pt x="5647" y="500"/>
                  <a:pt x="6160" y="714"/>
                  <a:pt x="6547" y="1104"/>
                </a:cubicBezTo>
                <a:cubicBezTo>
                  <a:pt x="6934" y="1494"/>
                  <a:pt x="7148" y="2014"/>
                  <a:pt x="7148" y="2566"/>
                </a:cubicBezTo>
                <a:cubicBezTo>
                  <a:pt x="7148" y="3119"/>
                  <a:pt x="6935" y="3638"/>
                  <a:pt x="6547" y="4029"/>
                </a:cubicBezTo>
                <a:cubicBezTo>
                  <a:pt x="6160" y="4418"/>
                  <a:pt x="5647" y="4632"/>
                  <a:pt x="5100" y="4632"/>
                </a:cubicBezTo>
                <a:cubicBezTo>
                  <a:pt x="4554" y="4632"/>
                  <a:pt x="4040" y="4418"/>
                  <a:pt x="3654" y="4029"/>
                </a:cubicBezTo>
                <a:cubicBezTo>
                  <a:pt x="3266" y="3638"/>
                  <a:pt x="3053" y="3119"/>
                  <a:pt x="3053" y="2566"/>
                </a:cubicBezTo>
                <a:cubicBezTo>
                  <a:pt x="3053" y="2014"/>
                  <a:pt x="3266" y="1494"/>
                  <a:pt x="3654" y="1104"/>
                </a:cubicBezTo>
                <a:close/>
                <a:moveTo>
                  <a:pt x="10026" y="9053"/>
                </a:moveTo>
                <a:cubicBezTo>
                  <a:pt x="9878" y="8742"/>
                  <a:pt x="9619" y="8532"/>
                  <a:pt x="9316" y="8479"/>
                </a:cubicBezTo>
                <a:cubicBezTo>
                  <a:pt x="9264" y="8469"/>
                  <a:pt x="9212" y="8465"/>
                  <a:pt x="9160" y="8465"/>
                </a:cubicBezTo>
                <a:cubicBezTo>
                  <a:pt x="8993" y="8465"/>
                  <a:pt x="8827" y="8512"/>
                  <a:pt x="8675" y="8602"/>
                </a:cubicBezTo>
                <a:lnTo>
                  <a:pt x="7857" y="8456"/>
                </a:lnTo>
                <a:cubicBezTo>
                  <a:pt x="7848" y="7894"/>
                  <a:pt x="7811" y="7420"/>
                  <a:pt x="7745" y="7020"/>
                </a:cubicBezTo>
                <a:cubicBezTo>
                  <a:pt x="8454" y="6553"/>
                  <a:pt x="9041" y="5903"/>
                  <a:pt x="9446" y="5137"/>
                </a:cubicBezTo>
                <a:cubicBezTo>
                  <a:pt x="9580" y="4882"/>
                  <a:pt x="9608" y="4589"/>
                  <a:pt x="9524" y="4314"/>
                </a:cubicBezTo>
                <a:cubicBezTo>
                  <a:pt x="9440" y="4037"/>
                  <a:pt x="9254" y="3810"/>
                  <a:pt x="9000" y="3674"/>
                </a:cubicBezTo>
                <a:cubicBezTo>
                  <a:pt x="8844" y="3591"/>
                  <a:pt x="8668" y="3547"/>
                  <a:pt x="8493" y="3547"/>
                </a:cubicBezTo>
                <a:cubicBezTo>
                  <a:pt x="8092" y="3546"/>
                  <a:pt x="7726" y="3767"/>
                  <a:pt x="7538" y="4123"/>
                </a:cubicBezTo>
                <a:cubicBezTo>
                  <a:pt x="7268" y="4636"/>
                  <a:pt x="6865" y="5050"/>
                  <a:pt x="6375" y="5320"/>
                </a:cubicBezTo>
                <a:cubicBezTo>
                  <a:pt x="5981" y="5537"/>
                  <a:pt x="5539" y="5651"/>
                  <a:pt x="5098" y="5651"/>
                </a:cubicBezTo>
                <a:cubicBezTo>
                  <a:pt x="4655" y="5651"/>
                  <a:pt x="4213" y="5536"/>
                  <a:pt x="3818" y="5318"/>
                </a:cubicBezTo>
                <a:cubicBezTo>
                  <a:pt x="3331" y="5050"/>
                  <a:pt x="2931" y="4639"/>
                  <a:pt x="2661" y="4130"/>
                </a:cubicBezTo>
                <a:cubicBezTo>
                  <a:pt x="2473" y="3776"/>
                  <a:pt x="2108" y="3556"/>
                  <a:pt x="1708" y="3556"/>
                </a:cubicBezTo>
                <a:cubicBezTo>
                  <a:pt x="1531" y="3556"/>
                  <a:pt x="1355" y="3600"/>
                  <a:pt x="1199" y="3684"/>
                </a:cubicBezTo>
                <a:cubicBezTo>
                  <a:pt x="945" y="3821"/>
                  <a:pt x="759" y="4049"/>
                  <a:pt x="676" y="4325"/>
                </a:cubicBezTo>
                <a:cubicBezTo>
                  <a:pt x="593" y="4601"/>
                  <a:pt x="621" y="4894"/>
                  <a:pt x="756" y="5148"/>
                </a:cubicBezTo>
                <a:cubicBezTo>
                  <a:pt x="1159" y="5908"/>
                  <a:pt x="1742" y="6552"/>
                  <a:pt x="2445" y="7017"/>
                </a:cubicBezTo>
                <a:cubicBezTo>
                  <a:pt x="2380" y="7405"/>
                  <a:pt x="2343" y="7864"/>
                  <a:pt x="2333" y="8406"/>
                </a:cubicBezTo>
                <a:lnTo>
                  <a:pt x="1525" y="8549"/>
                </a:lnTo>
                <a:cubicBezTo>
                  <a:pt x="1373" y="8460"/>
                  <a:pt x="1207" y="8412"/>
                  <a:pt x="1040" y="8412"/>
                </a:cubicBezTo>
                <a:cubicBezTo>
                  <a:pt x="988" y="8412"/>
                  <a:pt x="936" y="8417"/>
                  <a:pt x="884" y="8426"/>
                </a:cubicBezTo>
                <a:cubicBezTo>
                  <a:pt x="581" y="8480"/>
                  <a:pt x="322" y="8690"/>
                  <a:pt x="173" y="9001"/>
                </a:cubicBezTo>
                <a:cubicBezTo>
                  <a:pt x="40" y="9280"/>
                  <a:pt x="0" y="9623"/>
                  <a:pt x="60" y="9967"/>
                </a:cubicBezTo>
                <a:cubicBezTo>
                  <a:pt x="113" y="10271"/>
                  <a:pt x="237" y="10544"/>
                  <a:pt x="419" y="10755"/>
                </a:cubicBezTo>
                <a:cubicBezTo>
                  <a:pt x="636" y="11008"/>
                  <a:pt x="915" y="11147"/>
                  <a:pt x="1205" y="11147"/>
                </a:cubicBezTo>
                <a:cubicBezTo>
                  <a:pt x="1257" y="11147"/>
                  <a:pt x="1310" y="11143"/>
                  <a:pt x="1361" y="11134"/>
                </a:cubicBezTo>
                <a:lnTo>
                  <a:pt x="3641" y="10729"/>
                </a:lnTo>
                <a:cubicBezTo>
                  <a:pt x="3828" y="10810"/>
                  <a:pt x="4032" y="10874"/>
                  <a:pt x="4249" y="10920"/>
                </a:cubicBezTo>
                <a:cubicBezTo>
                  <a:pt x="4512" y="10974"/>
                  <a:pt x="4797" y="11002"/>
                  <a:pt x="5095" y="11002"/>
                </a:cubicBezTo>
                <a:cubicBezTo>
                  <a:pt x="5608" y="11002"/>
                  <a:pt x="6068" y="10922"/>
                  <a:pt x="6463" y="10764"/>
                </a:cubicBezTo>
                <a:lnTo>
                  <a:pt x="8839" y="11186"/>
                </a:lnTo>
                <a:cubicBezTo>
                  <a:pt x="8891" y="11195"/>
                  <a:pt x="8943" y="11200"/>
                  <a:pt x="8995" y="11200"/>
                </a:cubicBezTo>
                <a:cubicBezTo>
                  <a:pt x="9285" y="11200"/>
                  <a:pt x="9564" y="11061"/>
                  <a:pt x="9781" y="10808"/>
                </a:cubicBezTo>
                <a:cubicBezTo>
                  <a:pt x="9963" y="10596"/>
                  <a:pt x="10087" y="10324"/>
                  <a:pt x="10140" y="10020"/>
                </a:cubicBezTo>
                <a:cubicBezTo>
                  <a:pt x="10200" y="9675"/>
                  <a:pt x="10160" y="9332"/>
                  <a:pt x="10026" y="9053"/>
                </a:cubicBezTo>
                <a:close/>
                <a:moveTo>
                  <a:pt x="1198" y="4914"/>
                </a:moveTo>
                <a:cubicBezTo>
                  <a:pt x="1047" y="4630"/>
                  <a:pt x="1154" y="4276"/>
                  <a:pt x="1436" y="4125"/>
                </a:cubicBezTo>
                <a:cubicBezTo>
                  <a:pt x="1523" y="4078"/>
                  <a:pt x="1616" y="4056"/>
                  <a:pt x="1708" y="4056"/>
                </a:cubicBezTo>
                <a:cubicBezTo>
                  <a:pt x="1923" y="4056"/>
                  <a:pt x="2119" y="4175"/>
                  <a:pt x="2219" y="4364"/>
                </a:cubicBezTo>
                <a:cubicBezTo>
                  <a:pt x="2540" y="4968"/>
                  <a:pt x="3016" y="5447"/>
                  <a:pt x="3576" y="5756"/>
                </a:cubicBezTo>
                <a:cubicBezTo>
                  <a:pt x="4039" y="6011"/>
                  <a:pt x="4560" y="6151"/>
                  <a:pt x="5098" y="6151"/>
                </a:cubicBezTo>
                <a:cubicBezTo>
                  <a:pt x="5635" y="6151"/>
                  <a:pt x="6154" y="6012"/>
                  <a:pt x="6616" y="5758"/>
                </a:cubicBezTo>
                <a:cubicBezTo>
                  <a:pt x="7181" y="5448"/>
                  <a:pt x="7660" y="4965"/>
                  <a:pt x="7981" y="4356"/>
                </a:cubicBezTo>
                <a:cubicBezTo>
                  <a:pt x="8080" y="4166"/>
                  <a:pt x="8278" y="4047"/>
                  <a:pt x="8493" y="4046"/>
                </a:cubicBezTo>
                <a:cubicBezTo>
                  <a:pt x="8584" y="4047"/>
                  <a:pt x="8677" y="4068"/>
                  <a:pt x="8764" y="4115"/>
                </a:cubicBezTo>
                <a:cubicBezTo>
                  <a:pt x="9046" y="4266"/>
                  <a:pt x="9153" y="4619"/>
                  <a:pt x="9003" y="4903"/>
                </a:cubicBezTo>
                <a:cubicBezTo>
                  <a:pt x="8626" y="5620"/>
                  <a:pt x="8072" y="6223"/>
                  <a:pt x="7403" y="6646"/>
                </a:cubicBezTo>
                <a:cubicBezTo>
                  <a:pt x="7357" y="6675"/>
                  <a:pt x="7312" y="6703"/>
                  <a:pt x="7265" y="6730"/>
                </a:cubicBezTo>
                <a:cubicBezTo>
                  <a:pt x="7227" y="6750"/>
                  <a:pt x="7203" y="6791"/>
                  <a:pt x="7203" y="6834"/>
                </a:cubicBezTo>
                <a:cubicBezTo>
                  <a:pt x="7203" y="6843"/>
                  <a:pt x="7204" y="6852"/>
                  <a:pt x="7206" y="6860"/>
                </a:cubicBezTo>
                <a:lnTo>
                  <a:pt x="7206" y="6860"/>
                </a:lnTo>
                <a:cubicBezTo>
                  <a:pt x="7244" y="7038"/>
                  <a:pt x="7276" y="7239"/>
                  <a:pt x="7301" y="7466"/>
                </a:cubicBezTo>
                <a:lnTo>
                  <a:pt x="7196" y="7530"/>
                </a:lnTo>
                <a:cubicBezTo>
                  <a:pt x="7153" y="7556"/>
                  <a:pt x="7109" y="7582"/>
                  <a:pt x="7065" y="7606"/>
                </a:cubicBezTo>
                <a:cubicBezTo>
                  <a:pt x="6462" y="7941"/>
                  <a:pt x="5782" y="8117"/>
                  <a:pt x="5098" y="8117"/>
                </a:cubicBezTo>
                <a:cubicBezTo>
                  <a:pt x="4411" y="8117"/>
                  <a:pt x="3729" y="7940"/>
                  <a:pt x="3126" y="7603"/>
                </a:cubicBezTo>
                <a:cubicBezTo>
                  <a:pt x="3081" y="7578"/>
                  <a:pt x="3037" y="7553"/>
                  <a:pt x="2994" y="7526"/>
                </a:cubicBezTo>
                <a:lnTo>
                  <a:pt x="2889" y="7462"/>
                </a:lnTo>
                <a:cubicBezTo>
                  <a:pt x="2913" y="7237"/>
                  <a:pt x="2945" y="7037"/>
                  <a:pt x="2984" y="6861"/>
                </a:cubicBezTo>
                <a:cubicBezTo>
                  <a:pt x="2986" y="6851"/>
                  <a:pt x="2987" y="6841"/>
                  <a:pt x="2987" y="6831"/>
                </a:cubicBezTo>
                <a:cubicBezTo>
                  <a:pt x="2987" y="6787"/>
                  <a:pt x="2964" y="6749"/>
                  <a:pt x="2928" y="6729"/>
                </a:cubicBezTo>
                <a:cubicBezTo>
                  <a:pt x="2928" y="6728"/>
                  <a:pt x="2928" y="6728"/>
                  <a:pt x="2928" y="6728"/>
                </a:cubicBezTo>
                <a:cubicBezTo>
                  <a:pt x="2884" y="6703"/>
                  <a:pt x="2841" y="6677"/>
                  <a:pt x="2798" y="6650"/>
                </a:cubicBezTo>
                <a:cubicBezTo>
                  <a:pt x="2130" y="6228"/>
                  <a:pt x="1577" y="5628"/>
                  <a:pt x="1198" y="4914"/>
                </a:cubicBezTo>
                <a:close/>
                <a:moveTo>
                  <a:pt x="6403" y="10246"/>
                </a:moveTo>
                <a:cubicBezTo>
                  <a:pt x="6381" y="10256"/>
                  <a:pt x="6358" y="10266"/>
                  <a:pt x="6336" y="10276"/>
                </a:cubicBezTo>
                <a:lnTo>
                  <a:pt x="6330" y="10278"/>
                </a:lnTo>
                <a:cubicBezTo>
                  <a:pt x="6307" y="10288"/>
                  <a:pt x="6284" y="10297"/>
                  <a:pt x="6261" y="10307"/>
                </a:cubicBezTo>
                <a:lnTo>
                  <a:pt x="6259" y="10307"/>
                </a:lnTo>
                <a:cubicBezTo>
                  <a:pt x="6236" y="10316"/>
                  <a:pt x="6213" y="10324"/>
                  <a:pt x="6190" y="10333"/>
                </a:cubicBezTo>
                <a:cubicBezTo>
                  <a:pt x="6188" y="10333"/>
                  <a:pt x="6186" y="10334"/>
                  <a:pt x="6184" y="10335"/>
                </a:cubicBezTo>
                <a:cubicBezTo>
                  <a:pt x="6161" y="10343"/>
                  <a:pt x="6137" y="10351"/>
                  <a:pt x="6114" y="10358"/>
                </a:cubicBezTo>
                <a:cubicBezTo>
                  <a:pt x="6111" y="10359"/>
                  <a:pt x="6108" y="10360"/>
                  <a:pt x="6106" y="10361"/>
                </a:cubicBezTo>
                <a:cubicBezTo>
                  <a:pt x="6083" y="10368"/>
                  <a:pt x="6060" y="10375"/>
                  <a:pt x="6037" y="10381"/>
                </a:cubicBezTo>
                <a:cubicBezTo>
                  <a:pt x="6035" y="10382"/>
                  <a:pt x="6034" y="10382"/>
                  <a:pt x="6032" y="10383"/>
                </a:cubicBezTo>
                <a:cubicBezTo>
                  <a:pt x="6008" y="10389"/>
                  <a:pt x="5984" y="10396"/>
                  <a:pt x="5960" y="10402"/>
                </a:cubicBezTo>
                <a:cubicBezTo>
                  <a:pt x="5956" y="10403"/>
                  <a:pt x="5952" y="10404"/>
                  <a:pt x="5948" y="10405"/>
                </a:cubicBezTo>
                <a:cubicBezTo>
                  <a:pt x="5894" y="10418"/>
                  <a:pt x="5840" y="10430"/>
                  <a:pt x="5786" y="10440"/>
                </a:cubicBezTo>
                <a:cubicBezTo>
                  <a:pt x="5761" y="10445"/>
                  <a:pt x="5736" y="10450"/>
                  <a:pt x="5711" y="10454"/>
                </a:cubicBezTo>
                <a:cubicBezTo>
                  <a:pt x="5709" y="10454"/>
                  <a:pt x="5707" y="10454"/>
                  <a:pt x="5706" y="10455"/>
                </a:cubicBezTo>
                <a:cubicBezTo>
                  <a:pt x="5682" y="10458"/>
                  <a:pt x="5658" y="10462"/>
                  <a:pt x="5634" y="10465"/>
                </a:cubicBezTo>
                <a:cubicBezTo>
                  <a:pt x="5629" y="10466"/>
                  <a:pt x="5624" y="10467"/>
                  <a:pt x="5619" y="10468"/>
                </a:cubicBezTo>
                <a:cubicBezTo>
                  <a:pt x="5594" y="10471"/>
                  <a:pt x="5569" y="10474"/>
                  <a:pt x="5543" y="10477"/>
                </a:cubicBezTo>
                <a:cubicBezTo>
                  <a:pt x="5539" y="10478"/>
                  <a:pt x="5535" y="10478"/>
                  <a:pt x="5531" y="10478"/>
                </a:cubicBezTo>
                <a:cubicBezTo>
                  <a:pt x="5508" y="10481"/>
                  <a:pt x="5485" y="10483"/>
                  <a:pt x="5462" y="10485"/>
                </a:cubicBezTo>
                <a:cubicBezTo>
                  <a:pt x="5457" y="10486"/>
                  <a:pt x="5453" y="10486"/>
                  <a:pt x="5448" y="10487"/>
                </a:cubicBezTo>
                <a:cubicBezTo>
                  <a:pt x="5422" y="10489"/>
                  <a:pt x="5397" y="10491"/>
                  <a:pt x="5371" y="10493"/>
                </a:cubicBezTo>
                <a:cubicBezTo>
                  <a:pt x="5365" y="10493"/>
                  <a:pt x="5360" y="10493"/>
                  <a:pt x="5354" y="10494"/>
                </a:cubicBezTo>
                <a:cubicBezTo>
                  <a:pt x="5331" y="10495"/>
                  <a:pt x="5307" y="10497"/>
                  <a:pt x="5283" y="10498"/>
                </a:cubicBezTo>
                <a:cubicBezTo>
                  <a:pt x="5280" y="10498"/>
                  <a:pt x="5276" y="10498"/>
                  <a:pt x="5273" y="10498"/>
                </a:cubicBezTo>
                <a:cubicBezTo>
                  <a:pt x="5241" y="10500"/>
                  <a:pt x="5208" y="10501"/>
                  <a:pt x="5176" y="10501"/>
                </a:cubicBezTo>
                <a:cubicBezTo>
                  <a:pt x="5149" y="10502"/>
                  <a:pt x="5122" y="10502"/>
                  <a:pt x="5095" y="10502"/>
                </a:cubicBezTo>
                <a:cubicBezTo>
                  <a:pt x="5065" y="10502"/>
                  <a:pt x="5036" y="10502"/>
                  <a:pt x="5007" y="10501"/>
                </a:cubicBezTo>
                <a:cubicBezTo>
                  <a:pt x="5002" y="10501"/>
                  <a:pt x="4996" y="10501"/>
                  <a:pt x="4991" y="10501"/>
                </a:cubicBezTo>
                <a:cubicBezTo>
                  <a:pt x="4963" y="10500"/>
                  <a:pt x="4936" y="10499"/>
                  <a:pt x="4908" y="10498"/>
                </a:cubicBezTo>
                <a:cubicBezTo>
                  <a:pt x="4902" y="10498"/>
                  <a:pt x="4897" y="10497"/>
                  <a:pt x="4892" y="10497"/>
                </a:cubicBezTo>
                <a:cubicBezTo>
                  <a:pt x="4863" y="10496"/>
                  <a:pt x="4835" y="10494"/>
                  <a:pt x="4806" y="10492"/>
                </a:cubicBezTo>
                <a:lnTo>
                  <a:pt x="4806" y="10492"/>
                </a:lnTo>
                <a:cubicBezTo>
                  <a:pt x="4778" y="10490"/>
                  <a:pt x="4750" y="10488"/>
                  <a:pt x="4722" y="10485"/>
                </a:cubicBezTo>
                <a:cubicBezTo>
                  <a:pt x="4717" y="10485"/>
                  <a:pt x="4712" y="10484"/>
                  <a:pt x="4706" y="10484"/>
                </a:cubicBezTo>
                <a:cubicBezTo>
                  <a:pt x="4680" y="10481"/>
                  <a:pt x="4653" y="10478"/>
                  <a:pt x="4626" y="10475"/>
                </a:cubicBezTo>
                <a:cubicBezTo>
                  <a:pt x="4621" y="10474"/>
                  <a:pt x="4616" y="10474"/>
                  <a:pt x="4611" y="10473"/>
                </a:cubicBezTo>
                <a:cubicBezTo>
                  <a:pt x="4556" y="10466"/>
                  <a:pt x="4502" y="10458"/>
                  <a:pt x="4448" y="10449"/>
                </a:cubicBezTo>
                <a:cubicBezTo>
                  <a:pt x="4443" y="10448"/>
                  <a:pt x="4438" y="10447"/>
                  <a:pt x="4434" y="10446"/>
                </a:cubicBezTo>
                <a:cubicBezTo>
                  <a:pt x="4408" y="10441"/>
                  <a:pt x="4382" y="10436"/>
                  <a:pt x="4357" y="10431"/>
                </a:cubicBezTo>
                <a:cubicBezTo>
                  <a:pt x="4352" y="10430"/>
                  <a:pt x="4348" y="10429"/>
                  <a:pt x="4343" y="10428"/>
                </a:cubicBezTo>
                <a:cubicBezTo>
                  <a:pt x="4291" y="10417"/>
                  <a:pt x="4239" y="10405"/>
                  <a:pt x="4187" y="10391"/>
                </a:cubicBezTo>
                <a:cubicBezTo>
                  <a:pt x="4183" y="10390"/>
                  <a:pt x="4179" y="10389"/>
                  <a:pt x="4175" y="10388"/>
                </a:cubicBezTo>
                <a:cubicBezTo>
                  <a:pt x="4151" y="10381"/>
                  <a:pt x="4126" y="10374"/>
                  <a:pt x="4101" y="10366"/>
                </a:cubicBezTo>
                <a:cubicBezTo>
                  <a:pt x="4098" y="10365"/>
                  <a:pt x="4094" y="10364"/>
                  <a:pt x="4091" y="10363"/>
                </a:cubicBezTo>
                <a:cubicBezTo>
                  <a:pt x="4040" y="10347"/>
                  <a:pt x="3991" y="10330"/>
                  <a:pt x="3942" y="10312"/>
                </a:cubicBezTo>
                <a:lnTo>
                  <a:pt x="3933" y="10308"/>
                </a:lnTo>
                <a:cubicBezTo>
                  <a:pt x="3910" y="10299"/>
                  <a:pt x="3886" y="10290"/>
                  <a:pt x="3862" y="10279"/>
                </a:cubicBezTo>
                <a:lnTo>
                  <a:pt x="3856" y="10277"/>
                </a:lnTo>
                <a:cubicBezTo>
                  <a:pt x="3808" y="10256"/>
                  <a:pt x="3760" y="10234"/>
                  <a:pt x="3714" y="10209"/>
                </a:cubicBezTo>
                <a:cubicBezTo>
                  <a:pt x="3195" y="9940"/>
                  <a:pt x="2855" y="9476"/>
                  <a:pt x="2832" y="8790"/>
                </a:cubicBezTo>
                <a:cubicBezTo>
                  <a:pt x="2832" y="8784"/>
                  <a:pt x="2832" y="8779"/>
                  <a:pt x="2831" y="8773"/>
                </a:cubicBezTo>
                <a:cubicBezTo>
                  <a:pt x="2831" y="8754"/>
                  <a:pt x="2831" y="8736"/>
                  <a:pt x="2831" y="8717"/>
                </a:cubicBezTo>
                <a:lnTo>
                  <a:pt x="2831" y="8717"/>
                </a:lnTo>
                <a:lnTo>
                  <a:pt x="2831" y="8717"/>
                </a:lnTo>
                <a:cubicBezTo>
                  <a:pt x="2831" y="8693"/>
                  <a:pt x="2831" y="8669"/>
                  <a:pt x="2831" y="8646"/>
                </a:cubicBezTo>
                <a:cubicBezTo>
                  <a:pt x="2831" y="8638"/>
                  <a:pt x="2831" y="8631"/>
                  <a:pt x="2831" y="8624"/>
                </a:cubicBezTo>
                <a:cubicBezTo>
                  <a:pt x="2831" y="8607"/>
                  <a:pt x="2831" y="8591"/>
                  <a:pt x="2831" y="8575"/>
                </a:cubicBezTo>
                <a:cubicBezTo>
                  <a:pt x="2831" y="8566"/>
                  <a:pt x="2832" y="8558"/>
                  <a:pt x="2832" y="8549"/>
                </a:cubicBezTo>
                <a:cubicBezTo>
                  <a:pt x="2832" y="8534"/>
                  <a:pt x="2832" y="8520"/>
                  <a:pt x="2832" y="8505"/>
                </a:cubicBezTo>
                <a:lnTo>
                  <a:pt x="2832" y="8479"/>
                </a:lnTo>
                <a:cubicBezTo>
                  <a:pt x="2833" y="8464"/>
                  <a:pt x="2833" y="8450"/>
                  <a:pt x="2833" y="8435"/>
                </a:cubicBezTo>
                <a:cubicBezTo>
                  <a:pt x="2833" y="8427"/>
                  <a:pt x="2833" y="8419"/>
                  <a:pt x="2834" y="8411"/>
                </a:cubicBezTo>
                <a:cubicBezTo>
                  <a:pt x="2834" y="8373"/>
                  <a:pt x="2835" y="8336"/>
                  <a:pt x="2836" y="8298"/>
                </a:cubicBezTo>
                <a:lnTo>
                  <a:pt x="2837" y="8278"/>
                </a:lnTo>
                <a:cubicBezTo>
                  <a:pt x="2837" y="8262"/>
                  <a:pt x="2838" y="8245"/>
                  <a:pt x="2838" y="8228"/>
                </a:cubicBezTo>
                <a:lnTo>
                  <a:pt x="2839" y="8214"/>
                </a:lnTo>
                <a:cubicBezTo>
                  <a:pt x="2839" y="8195"/>
                  <a:pt x="2840" y="8175"/>
                  <a:pt x="2841" y="8156"/>
                </a:cubicBezTo>
                <a:lnTo>
                  <a:pt x="2841" y="8150"/>
                </a:lnTo>
                <a:cubicBezTo>
                  <a:pt x="2846" y="8006"/>
                  <a:pt x="2854" y="7869"/>
                  <a:pt x="2864" y="7740"/>
                </a:cubicBezTo>
                <a:cubicBezTo>
                  <a:pt x="2910" y="7768"/>
                  <a:pt x="2957" y="7795"/>
                  <a:pt x="3004" y="7822"/>
                </a:cubicBezTo>
                <a:cubicBezTo>
                  <a:pt x="3646" y="8179"/>
                  <a:pt x="4365" y="8367"/>
                  <a:pt x="5098" y="8367"/>
                </a:cubicBezTo>
                <a:cubicBezTo>
                  <a:pt x="5829" y="8367"/>
                  <a:pt x="6545" y="8180"/>
                  <a:pt x="7186" y="7825"/>
                </a:cubicBezTo>
                <a:cubicBezTo>
                  <a:pt x="7233" y="7799"/>
                  <a:pt x="7280" y="7772"/>
                  <a:pt x="7326" y="7744"/>
                </a:cubicBezTo>
                <a:lnTo>
                  <a:pt x="7327" y="7754"/>
                </a:lnTo>
                <a:cubicBezTo>
                  <a:pt x="7329" y="7784"/>
                  <a:pt x="7331" y="7814"/>
                  <a:pt x="7333" y="7844"/>
                </a:cubicBezTo>
                <a:cubicBezTo>
                  <a:pt x="7334" y="7855"/>
                  <a:pt x="7334" y="7865"/>
                  <a:pt x="7335" y="7875"/>
                </a:cubicBezTo>
                <a:cubicBezTo>
                  <a:pt x="7335" y="7884"/>
                  <a:pt x="7336" y="7893"/>
                  <a:pt x="7336" y="7902"/>
                </a:cubicBezTo>
                <a:cubicBezTo>
                  <a:pt x="7337" y="7915"/>
                  <a:pt x="7338" y="7928"/>
                  <a:pt x="7339" y="7941"/>
                </a:cubicBezTo>
                <a:lnTo>
                  <a:pt x="7340" y="7961"/>
                </a:lnTo>
                <a:cubicBezTo>
                  <a:pt x="7342" y="8002"/>
                  <a:pt x="7344" y="8043"/>
                  <a:pt x="7346" y="8085"/>
                </a:cubicBezTo>
                <a:lnTo>
                  <a:pt x="7346" y="8092"/>
                </a:lnTo>
                <a:cubicBezTo>
                  <a:pt x="7347" y="8111"/>
                  <a:pt x="7348" y="8129"/>
                  <a:pt x="7348" y="8148"/>
                </a:cubicBezTo>
                <a:cubicBezTo>
                  <a:pt x="7349" y="8153"/>
                  <a:pt x="7349" y="8159"/>
                  <a:pt x="7349" y="8164"/>
                </a:cubicBezTo>
                <a:cubicBezTo>
                  <a:pt x="7349" y="8180"/>
                  <a:pt x="7350" y="8196"/>
                  <a:pt x="7351" y="8212"/>
                </a:cubicBezTo>
                <a:cubicBezTo>
                  <a:pt x="7351" y="8219"/>
                  <a:pt x="7351" y="8226"/>
                  <a:pt x="7351" y="8232"/>
                </a:cubicBezTo>
                <a:cubicBezTo>
                  <a:pt x="7352" y="8269"/>
                  <a:pt x="7353" y="8306"/>
                  <a:pt x="7354" y="8343"/>
                </a:cubicBezTo>
                <a:cubicBezTo>
                  <a:pt x="7355" y="8388"/>
                  <a:pt x="7356" y="8434"/>
                  <a:pt x="7357" y="8479"/>
                </a:cubicBezTo>
                <a:lnTo>
                  <a:pt x="7357" y="8505"/>
                </a:lnTo>
                <a:cubicBezTo>
                  <a:pt x="7357" y="8520"/>
                  <a:pt x="7357" y="8535"/>
                  <a:pt x="7358" y="8549"/>
                </a:cubicBezTo>
                <a:cubicBezTo>
                  <a:pt x="7358" y="8558"/>
                  <a:pt x="7358" y="8566"/>
                  <a:pt x="7358" y="8575"/>
                </a:cubicBezTo>
                <a:cubicBezTo>
                  <a:pt x="7358" y="8591"/>
                  <a:pt x="7358" y="8607"/>
                  <a:pt x="7358" y="8623"/>
                </a:cubicBezTo>
                <a:cubicBezTo>
                  <a:pt x="7358" y="8631"/>
                  <a:pt x="7358" y="8638"/>
                  <a:pt x="7358" y="8646"/>
                </a:cubicBezTo>
                <a:cubicBezTo>
                  <a:pt x="7358" y="8669"/>
                  <a:pt x="7358" y="8693"/>
                  <a:pt x="7358" y="8717"/>
                </a:cubicBezTo>
                <a:lnTo>
                  <a:pt x="7358" y="8717"/>
                </a:lnTo>
                <a:cubicBezTo>
                  <a:pt x="7358" y="8739"/>
                  <a:pt x="7358" y="8760"/>
                  <a:pt x="7357" y="8782"/>
                </a:cubicBezTo>
                <a:cubicBezTo>
                  <a:pt x="7357" y="8797"/>
                  <a:pt x="7356" y="8811"/>
                  <a:pt x="7356" y="8826"/>
                </a:cubicBezTo>
                <a:cubicBezTo>
                  <a:pt x="7356" y="8829"/>
                  <a:pt x="7356" y="8831"/>
                  <a:pt x="7355" y="8834"/>
                </a:cubicBezTo>
                <a:cubicBezTo>
                  <a:pt x="7319" y="9527"/>
                  <a:pt x="6951" y="9987"/>
                  <a:pt x="6403" y="10246"/>
                </a:cubicBezTo>
                <a:close/>
                <a:moveTo>
                  <a:pt x="1273" y="10641"/>
                </a:moveTo>
                <a:cubicBezTo>
                  <a:pt x="1251" y="10646"/>
                  <a:pt x="1228" y="10648"/>
                  <a:pt x="1205" y="10648"/>
                </a:cubicBezTo>
                <a:cubicBezTo>
                  <a:pt x="913" y="10648"/>
                  <a:pt x="630" y="10323"/>
                  <a:pt x="552" y="9881"/>
                </a:cubicBezTo>
                <a:cubicBezTo>
                  <a:pt x="509" y="9632"/>
                  <a:pt x="540" y="9394"/>
                  <a:pt x="624" y="9217"/>
                </a:cubicBezTo>
                <a:cubicBezTo>
                  <a:pt x="701" y="9056"/>
                  <a:pt x="822" y="8945"/>
                  <a:pt x="972" y="8918"/>
                </a:cubicBezTo>
                <a:cubicBezTo>
                  <a:pt x="994" y="8914"/>
                  <a:pt x="1017" y="8912"/>
                  <a:pt x="1040" y="8912"/>
                </a:cubicBezTo>
                <a:cubicBezTo>
                  <a:pt x="1167" y="8912"/>
                  <a:pt x="1292" y="8974"/>
                  <a:pt x="1400" y="9079"/>
                </a:cubicBezTo>
                <a:lnTo>
                  <a:pt x="2586" y="8869"/>
                </a:lnTo>
                <a:cubicBezTo>
                  <a:pt x="2623" y="9461"/>
                  <a:pt x="2882" y="9945"/>
                  <a:pt x="3342" y="10274"/>
                </a:cubicBezTo>
                <a:lnTo>
                  <a:pt x="1273" y="10641"/>
                </a:lnTo>
                <a:close/>
                <a:moveTo>
                  <a:pt x="9648" y="9934"/>
                </a:moveTo>
                <a:cubicBezTo>
                  <a:pt x="9570" y="10375"/>
                  <a:pt x="9287" y="10700"/>
                  <a:pt x="8995" y="10700"/>
                </a:cubicBezTo>
                <a:cubicBezTo>
                  <a:pt x="8972" y="10700"/>
                  <a:pt x="8949" y="10698"/>
                  <a:pt x="8927" y="10694"/>
                </a:cubicBezTo>
                <a:lnTo>
                  <a:pt x="6789" y="10314"/>
                </a:lnTo>
                <a:cubicBezTo>
                  <a:pt x="6806" y="10303"/>
                  <a:pt x="6823" y="10292"/>
                  <a:pt x="6840" y="10280"/>
                </a:cubicBezTo>
                <a:cubicBezTo>
                  <a:pt x="7291" y="9960"/>
                  <a:pt x="7551" y="9492"/>
                  <a:pt x="7600" y="8919"/>
                </a:cubicBezTo>
                <a:lnTo>
                  <a:pt x="8800" y="9132"/>
                </a:lnTo>
                <a:cubicBezTo>
                  <a:pt x="8908" y="9026"/>
                  <a:pt x="9033" y="8965"/>
                  <a:pt x="9160" y="8965"/>
                </a:cubicBezTo>
                <a:cubicBezTo>
                  <a:pt x="9183" y="8965"/>
                  <a:pt x="9206" y="8967"/>
                  <a:pt x="9228" y="8971"/>
                </a:cubicBezTo>
                <a:cubicBezTo>
                  <a:pt x="9378" y="8997"/>
                  <a:pt x="9499" y="9109"/>
                  <a:pt x="9576" y="9269"/>
                </a:cubicBezTo>
                <a:cubicBezTo>
                  <a:pt x="9660" y="9447"/>
                  <a:pt x="9691" y="9684"/>
                  <a:pt x="9648" y="9934"/>
                </a:cubicBezTo>
                <a:close/>
                <a:moveTo>
                  <a:pt x="5919" y="8766"/>
                </a:moveTo>
                <a:cubicBezTo>
                  <a:pt x="5802" y="8657"/>
                  <a:pt x="5650" y="8601"/>
                  <a:pt x="5497" y="8601"/>
                </a:cubicBezTo>
                <a:cubicBezTo>
                  <a:pt x="5353" y="8601"/>
                  <a:pt x="5209" y="8650"/>
                  <a:pt x="5094" y="8749"/>
                </a:cubicBezTo>
                <a:cubicBezTo>
                  <a:pt x="4980" y="8650"/>
                  <a:pt x="4836" y="8601"/>
                  <a:pt x="4692" y="8601"/>
                </a:cubicBezTo>
                <a:cubicBezTo>
                  <a:pt x="4539" y="8601"/>
                  <a:pt x="4387" y="8657"/>
                  <a:pt x="4270" y="8766"/>
                </a:cubicBezTo>
                <a:cubicBezTo>
                  <a:pt x="4038" y="8984"/>
                  <a:pt x="4036" y="9340"/>
                  <a:pt x="4264" y="9561"/>
                </a:cubicBezTo>
                <a:cubicBezTo>
                  <a:pt x="4266" y="9562"/>
                  <a:pt x="4268" y="9564"/>
                  <a:pt x="4270" y="9566"/>
                </a:cubicBezTo>
                <a:lnTo>
                  <a:pt x="4961" y="10135"/>
                </a:lnTo>
                <a:cubicBezTo>
                  <a:pt x="4997" y="10171"/>
                  <a:pt x="5046" y="10189"/>
                  <a:pt x="5094" y="10189"/>
                </a:cubicBezTo>
                <a:cubicBezTo>
                  <a:pt x="5142" y="10189"/>
                  <a:pt x="5189" y="10172"/>
                  <a:pt x="5226" y="10138"/>
                </a:cubicBezTo>
                <a:lnTo>
                  <a:pt x="5228" y="10135"/>
                </a:lnTo>
                <a:lnTo>
                  <a:pt x="5919" y="9567"/>
                </a:lnTo>
                <a:cubicBezTo>
                  <a:pt x="6151" y="9349"/>
                  <a:pt x="6153" y="8993"/>
                  <a:pt x="5925" y="8772"/>
                </a:cubicBezTo>
                <a:cubicBezTo>
                  <a:pt x="5923" y="8770"/>
                  <a:pt x="5921" y="8768"/>
                  <a:pt x="5919" y="8766"/>
                </a:cubicBezTo>
                <a:close/>
                <a:moveTo>
                  <a:pt x="5753" y="9379"/>
                </a:moveTo>
                <a:lnTo>
                  <a:pt x="5094" y="9922"/>
                </a:lnTo>
                <a:lnTo>
                  <a:pt x="4436" y="9379"/>
                </a:lnTo>
                <a:cubicBezTo>
                  <a:pt x="4377" y="9320"/>
                  <a:pt x="4344" y="9244"/>
                  <a:pt x="4345" y="9164"/>
                </a:cubicBezTo>
                <a:cubicBezTo>
                  <a:pt x="4345" y="9083"/>
                  <a:pt x="4379" y="9006"/>
                  <a:pt x="4441" y="8948"/>
                </a:cubicBezTo>
                <a:cubicBezTo>
                  <a:pt x="4508" y="8886"/>
                  <a:pt x="4597" y="8851"/>
                  <a:pt x="4692" y="8851"/>
                </a:cubicBezTo>
                <a:cubicBezTo>
                  <a:pt x="4781" y="8851"/>
                  <a:pt x="4866" y="8882"/>
                  <a:pt x="4931" y="8938"/>
                </a:cubicBezTo>
                <a:lnTo>
                  <a:pt x="5094" y="9079"/>
                </a:lnTo>
                <a:lnTo>
                  <a:pt x="5257" y="8938"/>
                </a:lnTo>
                <a:cubicBezTo>
                  <a:pt x="5323" y="8882"/>
                  <a:pt x="5408" y="8851"/>
                  <a:pt x="5497" y="8851"/>
                </a:cubicBezTo>
                <a:cubicBezTo>
                  <a:pt x="5592" y="8851"/>
                  <a:pt x="5681" y="8886"/>
                  <a:pt x="5748" y="8948"/>
                </a:cubicBezTo>
                <a:cubicBezTo>
                  <a:pt x="5749" y="8949"/>
                  <a:pt x="5750" y="8951"/>
                  <a:pt x="5751" y="8952"/>
                </a:cubicBezTo>
                <a:cubicBezTo>
                  <a:pt x="5812" y="9011"/>
                  <a:pt x="5845" y="9087"/>
                  <a:pt x="5845" y="9168"/>
                </a:cubicBezTo>
                <a:cubicBezTo>
                  <a:pt x="5844" y="9247"/>
                  <a:pt x="5811" y="9322"/>
                  <a:pt x="5753" y="9379"/>
                </a:cubicBezTo>
                <a:close/>
              </a:path>
            </a:pathLst>
          </a:custGeom>
          <a:solidFill>
            <a:srgbClr val="DE5F12"/>
          </a:solidFill>
          <a:ln w="9525">
            <a:solidFill>
              <a:srgbClr val="DE5F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59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三角形 21">
            <a:extLst>
              <a:ext uri="{FF2B5EF4-FFF2-40B4-BE49-F238E27FC236}">
                <a16:creationId xmlns:a16="http://schemas.microsoft.com/office/drawing/2014/main" id="{50F9DC5B-89B1-4E3A-BB4C-D3B8CD8D5299}"/>
              </a:ext>
            </a:extLst>
          </p:cNvPr>
          <p:cNvSpPr/>
          <p:nvPr/>
        </p:nvSpPr>
        <p:spPr>
          <a:xfrm rot="16719584">
            <a:off x="5556045" y="6016312"/>
            <a:ext cx="169065" cy="199297"/>
          </a:xfrm>
          <a:prstGeom prst="triangle">
            <a:avLst>
              <a:gd name="adj" fmla="val 83428"/>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三角形 38">
            <a:extLst>
              <a:ext uri="{FF2B5EF4-FFF2-40B4-BE49-F238E27FC236}">
                <a16:creationId xmlns:a16="http://schemas.microsoft.com/office/drawing/2014/main" id="{C40C30A3-003C-488B-34BB-CAB0703F8BBB}"/>
              </a:ext>
            </a:extLst>
          </p:cNvPr>
          <p:cNvSpPr/>
          <p:nvPr/>
        </p:nvSpPr>
        <p:spPr>
          <a:xfrm rot="5864855">
            <a:off x="6461761" y="1338311"/>
            <a:ext cx="156726" cy="231674"/>
          </a:xfrm>
          <a:prstGeom prst="triangle">
            <a:avLst>
              <a:gd name="adj" fmla="val 81974"/>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占位符 9">
            <a:extLst>
              <a:ext uri="{FF2B5EF4-FFF2-40B4-BE49-F238E27FC236}">
                <a16:creationId xmlns:a16="http://schemas.microsoft.com/office/drawing/2014/main" id="{E809EBF4-4649-6603-876E-24EC684385AC}"/>
              </a:ext>
            </a:extLst>
          </p:cNvPr>
          <p:cNvSpPr txBox="1">
            <a:spLocks/>
          </p:cNvSpPr>
          <p:nvPr/>
        </p:nvSpPr>
        <p:spPr>
          <a:xfrm>
            <a:off x="407136" y="477763"/>
            <a:ext cx="11268000"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参照药建议：</a:t>
            </a:r>
            <a:r>
              <a:rPr lang="zh-CN" altLang="en-US" sz="2400" dirty="0">
                <a:solidFill>
                  <a:srgbClr val="66840B"/>
                </a:solidFill>
                <a:latin typeface="Arial" panose="020B0604020202020204" pitchFamily="34" charset="0"/>
                <a:ea typeface="微软雅黑" panose="020B0503020204020204" pitchFamily="34" charset="-122"/>
                <a:sym typeface="Arial" panose="020B0604020202020204" pitchFamily="34" charset="0"/>
              </a:rPr>
              <a:t>注射用头孢他啶阿维巴坦钠</a:t>
            </a:r>
          </a:p>
        </p:txBody>
      </p:sp>
      <p:sp>
        <p:nvSpPr>
          <p:cNvPr id="9" name="矩形 8">
            <a:extLst>
              <a:ext uri="{FF2B5EF4-FFF2-40B4-BE49-F238E27FC236}">
                <a16:creationId xmlns:a16="http://schemas.microsoft.com/office/drawing/2014/main" id="{B9592417-35AE-9E1D-D979-5ED6B683FBD3}"/>
              </a:ext>
            </a:extLst>
          </p:cNvPr>
          <p:cNvSpPr>
            <a:spLocks noGrp="1" noRot="1" noMove="1" noResize="1" noEditPoints="1" noAdjustHandles="1" noChangeArrowheads="1" noChangeShapeType="1"/>
          </p:cNvSpPr>
          <p:nvPr/>
        </p:nvSpPr>
        <p:spPr>
          <a:xfrm>
            <a:off x="407136" y="995262"/>
            <a:ext cx="11412000" cy="54000"/>
          </a:xfrm>
          <a:prstGeom prst="rect">
            <a:avLst/>
          </a:prstGeom>
          <a:gradFill flip="none" rotWithShape="1">
            <a:gsLst>
              <a:gs pos="0">
                <a:srgbClr val="02857D">
                  <a:alpha val="0"/>
                </a:srgbClr>
              </a:gs>
              <a:gs pos="66000">
                <a:srgbClr val="02857D"/>
              </a:gs>
              <a:gs pos="100000">
                <a:srgbClr val="02857D"/>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D4648F8E-67CB-61A1-587A-3A4C5771ABD8}"/>
              </a:ext>
            </a:extLst>
          </p:cNvPr>
          <p:cNvSpPr txBox="1"/>
          <p:nvPr/>
        </p:nvSpPr>
        <p:spPr>
          <a:xfrm>
            <a:off x="4152236" y="3111993"/>
            <a:ext cx="1188000" cy="338554"/>
          </a:xfrm>
          <a:prstGeom prst="rect">
            <a:avLst/>
          </a:prstGeom>
          <a:noFill/>
        </p:spPr>
        <p:txBody>
          <a:bodyPr wrap="square" rtlCol="0">
            <a:spAutoFit/>
          </a:bodyPr>
          <a:lstStyle/>
          <a:p>
            <a:pPr algn="ctr"/>
            <a:r>
              <a:rPr kumimoji="1" lang="zh-CN" altLang="en-US" sz="1600" b="1" dirty="0">
                <a:solidFill>
                  <a:schemeClr val="bg1"/>
                </a:solidFill>
                <a:latin typeface="+mn-ea"/>
              </a:rPr>
              <a:t>适应症</a:t>
            </a:r>
          </a:p>
        </p:txBody>
      </p:sp>
      <p:cxnSp>
        <p:nvCxnSpPr>
          <p:cNvPr id="31" name="直线连接符 30">
            <a:extLst>
              <a:ext uri="{FF2B5EF4-FFF2-40B4-BE49-F238E27FC236}">
                <a16:creationId xmlns:a16="http://schemas.microsoft.com/office/drawing/2014/main" id="{28981B21-5B31-D65E-1C76-E19B69478C3B}"/>
              </a:ext>
            </a:extLst>
          </p:cNvPr>
          <p:cNvCxnSpPr>
            <a:cxnSpLocks/>
          </p:cNvCxnSpPr>
          <p:nvPr/>
        </p:nvCxnSpPr>
        <p:spPr>
          <a:xfrm flipH="1">
            <a:off x="5714498" y="1363624"/>
            <a:ext cx="737937" cy="4860000"/>
          </a:xfrm>
          <a:prstGeom prst="line">
            <a:avLst/>
          </a:prstGeom>
          <a:ln w="88900">
            <a:solidFill>
              <a:srgbClr val="02857D"/>
            </a:solidFill>
          </a:ln>
        </p:spPr>
        <p:style>
          <a:lnRef idx="2">
            <a:schemeClr val="accent1"/>
          </a:lnRef>
          <a:fillRef idx="0">
            <a:schemeClr val="accent1"/>
          </a:fillRef>
          <a:effectRef idx="1">
            <a:schemeClr val="accent1"/>
          </a:effectRef>
          <a:fontRef idx="minor">
            <a:schemeClr val="tx1"/>
          </a:fontRef>
        </p:style>
      </p:cxnSp>
      <p:sp>
        <p:nvSpPr>
          <p:cNvPr id="21" name="同侧圆角矩形 20">
            <a:extLst>
              <a:ext uri="{FF2B5EF4-FFF2-40B4-BE49-F238E27FC236}">
                <a16:creationId xmlns:a16="http://schemas.microsoft.com/office/drawing/2014/main" id="{C6970B1F-B07F-3042-D04D-1A67EA903DD0}"/>
              </a:ext>
            </a:extLst>
          </p:cNvPr>
          <p:cNvSpPr/>
          <p:nvPr/>
        </p:nvSpPr>
        <p:spPr>
          <a:xfrm rot="5400000">
            <a:off x="8399669" y="2630027"/>
            <a:ext cx="571500" cy="6271682"/>
          </a:xfrm>
          <a:prstGeom prst="round2SameRect">
            <a:avLst>
              <a:gd name="adj1" fmla="val 50000"/>
              <a:gd name="adj2" fmla="val 0"/>
            </a:avLst>
          </a:prstGeom>
          <a:solidFill>
            <a:srgbClr val="02857D"/>
          </a:solidFill>
          <a:ln>
            <a:noFill/>
          </a:ln>
          <a:effectLst>
            <a:outerShdw blurRad="50800" dist="38100" algn="l" rotWithShape="0">
              <a:srgbClr val="6ED0B3">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6" name="文本框 35">
            <a:extLst>
              <a:ext uri="{FF2B5EF4-FFF2-40B4-BE49-F238E27FC236}">
                <a16:creationId xmlns:a16="http://schemas.microsoft.com/office/drawing/2014/main" id="{632E9E04-4CFA-8E19-BD84-9E21F87ABD47}"/>
              </a:ext>
            </a:extLst>
          </p:cNvPr>
          <p:cNvSpPr txBox="1"/>
          <p:nvPr/>
        </p:nvSpPr>
        <p:spPr>
          <a:xfrm>
            <a:off x="6039012" y="5546941"/>
            <a:ext cx="4686366" cy="39658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18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sym typeface="Arial" panose="020B0604020202020204" pitchFamily="34" charset="0"/>
              </a:rPr>
              <a:t>与</a:t>
            </a:r>
            <a:r>
              <a:rPr kumimoji="0" lang="zh-CN" altLang="en-US" sz="18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sym typeface="Arial" panose="020B0604020202020204" pitchFamily="34" charset="0"/>
              </a:rPr>
              <a:t>头孢他啶</a:t>
            </a:r>
            <a:r>
              <a:rPr kumimoji="0" lang="en-US" altLang="zh-CN" sz="18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sym typeface="Arial" panose="020B0604020202020204" pitchFamily="34" charset="0"/>
              </a:rPr>
              <a:t>-</a:t>
            </a:r>
            <a:r>
              <a:rPr kumimoji="0" lang="zh-CN" altLang="en-US" sz="18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sym typeface="Arial" panose="020B0604020202020204" pitchFamily="34" charset="0"/>
              </a:rPr>
              <a:t>阿维巴坦</a:t>
            </a:r>
            <a:r>
              <a:rPr kumimoji="0" lang="zh-CN" altLang="en-US" sz="18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sym typeface="Arial" panose="020B0604020202020204" pitchFamily="34" charset="0"/>
              </a:rPr>
              <a:t>的比较优势</a:t>
            </a:r>
            <a:endParaRPr kumimoji="0" lang="en-US" altLang="zh-CN" sz="18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38" name="同侧圆角矩形 37">
            <a:extLst>
              <a:ext uri="{FF2B5EF4-FFF2-40B4-BE49-F238E27FC236}">
                <a16:creationId xmlns:a16="http://schemas.microsoft.com/office/drawing/2014/main" id="{E9F3BD58-C52E-1DD4-445B-88AEFCDE7B43}"/>
              </a:ext>
            </a:extLst>
          </p:cNvPr>
          <p:cNvSpPr/>
          <p:nvPr/>
        </p:nvSpPr>
        <p:spPr>
          <a:xfrm rot="5400000" flipV="1">
            <a:off x="3228651" y="-1336706"/>
            <a:ext cx="571500" cy="6271681"/>
          </a:xfrm>
          <a:prstGeom prst="round2SameRect">
            <a:avLst>
              <a:gd name="adj1" fmla="val 50000"/>
              <a:gd name="adj2" fmla="val 0"/>
            </a:avLst>
          </a:prstGeom>
          <a:solidFill>
            <a:srgbClr val="66840B"/>
          </a:solidFill>
          <a:ln>
            <a:noFill/>
          </a:ln>
          <a:effectLst>
            <a:outerShdw blurRad="50800" dist="38100" dir="5400000" algn="t" rotWithShape="0">
              <a:srgbClr val="66840B">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0" name="文本框 39">
            <a:extLst>
              <a:ext uri="{FF2B5EF4-FFF2-40B4-BE49-F238E27FC236}">
                <a16:creationId xmlns:a16="http://schemas.microsoft.com/office/drawing/2014/main" id="{93210C85-370A-F311-1F9E-5BEE796FC9E3}"/>
              </a:ext>
            </a:extLst>
          </p:cNvPr>
          <p:cNvSpPr txBox="1"/>
          <p:nvPr/>
        </p:nvSpPr>
        <p:spPr>
          <a:xfrm>
            <a:off x="1360953" y="1619897"/>
            <a:ext cx="4686366" cy="369332"/>
          </a:xfrm>
          <a:prstGeom prst="rect">
            <a:avLst/>
          </a:prstGeom>
          <a:noFill/>
        </p:spPr>
        <p:txBody>
          <a:bodyPr wrap="square" rtlCol="0">
            <a:spAutoFit/>
          </a:bodyPr>
          <a:lstStyle/>
          <a:p>
            <a:pPr algn="ctr"/>
            <a:r>
              <a:rPr kumimoji="1" lang="zh-CN" altLang="en-US" sz="1800" dirty="0">
                <a:solidFill>
                  <a:schemeClr val="bg1"/>
                </a:solidFill>
                <a:latin typeface="+mn-ea"/>
              </a:rPr>
              <a:t>参照药品建议：</a:t>
            </a:r>
            <a:r>
              <a:rPr kumimoji="1" lang="zh-CN" altLang="en-US" sz="1800" b="1" dirty="0">
                <a:solidFill>
                  <a:schemeClr val="bg1"/>
                </a:solidFill>
                <a:latin typeface="+mn-ea"/>
              </a:rPr>
              <a:t>注射用头孢他啶阿维巴坦钠</a:t>
            </a:r>
          </a:p>
        </p:txBody>
      </p:sp>
      <p:sp>
        <p:nvSpPr>
          <p:cNvPr id="41" name="文本框 40">
            <a:extLst>
              <a:ext uri="{FF2B5EF4-FFF2-40B4-BE49-F238E27FC236}">
                <a16:creationId xmlns:a16="http://schemas.microsoft.com/office/drawing/2014/main" id="{490F5C8E-9178-7D8D-CC80-C3050287080D}"/>
              </a:ext>
            </a:extLst>
          </p:cNvPr>
          <p:cNvSpPr txBox="1"/>
          <p:nvPr/>
        </p:nvSpPr>
        <p:spPr>
          <a:xfrm>
            <a:off x="554532" y="2519393"/>
            <a:ext cx="5646242" cy="119622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zh-CN" altLang="en-US" sz="1300" dirty="0">
                <a:latin typeface="+mn-ea"/>
              </a:rPr>
              <a:t>推荐</a:t>
            </a:r>
            <a:r>
              <a:rPr kumimoji="1" lang="zh-CN" altLang="en-US" sz="1300" b="1" dirty="0">
                <a:solidFill>
                  <a:srgbClr val="02857D"/>
                </a:solidFill>
                <a:latin typeface="+mn-ea"/>
              </a:rPr>
              <a:t>头孢洛生</a:t>
            </a:r>
            <a:r>
              <a:rPr kumimoji="1" lang="en-US" altLang="zh-CN" sz="1300" b="1" dirty="0">
                <a:solidFill>
                  <a:srgbClr val="02857D"/>
                </a:solidFill>
                <a:latin typeface="+mn-ea"/>
              </a:rPr>
              <a:t>-</a:t>
            </a:r>
            <a:r>
              <a:rPr kumimoji="1" lang="zh-CN" altLang="en-US" sz="1300" b="1" dirty="0">
                <a:solidFill>
                  <a:srgbClr val="02857D"/>
                </a:solidFill>
                <a:latin typeface="+mn-ea"/>
              </a:rPr>
              <a:t>他唑巴坦</a:t>
            </a:r>
            <a:r>
              <a:rPr kumimoji="1" lang="zh-CN" altLang="en-US" sz="1300" dirty="0">
                <a:latin typeface="+mn-ea"/>
              </a:rPr>
              <a:t>和</a:t>
            </a:r>
            <a:r>
              <a:rPr kumimoji="1" lang="zh-CN" altLang="en-US" sz="1300" b="1" dirty="0">
                <a:solidFill>
                  <a:srgbClr val="66840B"/>
                </a:solidFill>
                <a:latin typeface="+mn-ea"/>
              </a:rPr>
              <a:t>头孢他啶</a:t>
            </a:r>
            <a:r>
              <a:rPr kumimoji="1" lang="en-US" altLang="zh-CN" sz="1300" b="1" dirty="0">
                <a:solidFill>
                  <a:srgbClr val="66840B"/>
                </a:solidFill>
                <a:latin typeface="+mn-ea"/>
              </a:rPr>
              <a:t>-</a:t>
            </a:r>
            <a:r>
              <a:rPr kumimoji="1" lang="zh-CN" altLang="en-US" sz="1300" b="1" dirty="0">
                <a:solidFill>
                  <a:srgbClr val="66840B"/>
                </a:solidFill>
                <a:latin typeface="+mn-ea"/>
              </a:rPr>
              <a:t>阿维巴坦</a:t>
            </a:r>
            <a:r>
              <a:rPr kumimoji="1" lang="zh-CN" altLang="en-US" sz="1300" dirty="0">
                <a:latin typeface="+mn-ea"/>
              </a:rPr>
              <a:t>是</a:t>
            </a:r>
            <a:r>
              <a:rPr kumimoji="1" lang="en" altLang="zh-CN" sz="1300" dirty="0">
                <a:latin typeface="Arial" panose="020B0604020202020204" pitchFamily="34" charset="0"/>
                <a:cs typeface="Arial" panose="020B0604020202020204" pitchFamily="34" charset="0"/>
              </a:rPr>
              <a:t>CRPA</a:t>
            </a:r>
            <a:r>
              <a:rPr kumimoji="1" lang="zh-CN" altLang="en-US" sz="1300" dirty="0">
                <a:latin typeface="+mn-ea"/>
              </a:rPr>
              <a:t>或</a:t>
            </a:r>
            <a:r>
              <a:rPr kumimoji="1" lang="en" altLang="zh-CN" sz="1300" dirty="0">
                <a:latin typeface="Arial" panose="020B0604020202020204" pitchFamily="34" charset="0"/>
                <a:cs typeface="Arial" panose="020B0604020202020204" pitchFamily="34" charset="0"/>
              </a:rPr>
              <a:t>DTR‑PA</a:t>
            </a:r>
            <a:r>
              <a:rPr kumimoji="1" lang="zh-CN" altLang="en-US" sz="1300" dirty="0">
                <a:latin typeface="+mn-ea"/>
              </a:rPr>
              <a:t>所致的</a:t>
            </a:r>
            <a:r>
              <a:rPr kumimoji="1" lang="zh-CN" altLang="en-US" sz="1300" b="1" dirty="0">
                <a:solidFill>
                  <a:srgbClr val="02857D"/>
                </a:solidFill>
                <a:latin typeface="+mn-ea"/>
              </a:rPr>
              <a:t>一线用药</a:t>
            </a:r>
          </a:p>
          <a:p>
            <a:pPr marL="171450" indent="-171450">
              <a:lnSpc>
                <a:spcPct val="150000"/>
              </a:lnSpc>
              <a:buFont typeface="Arial" panose="020B0604020202020204" pitchFamily="34" charset="0"/>
              <a:buChar char="•"/>
            </a:pPr>
            <a:r>
              <a:rPr kumimoji="1" lang="en-US" altLang="zh-CN" sz="1300" b="1" dirty="0">
                <a:solidFill>
                  <a:srgbClr val="02857D"/>
                </a:solidFill>
                <a:latin typeface="Arial" panose="020B0604020202020204" pitchFamily="34" charset="0"/>
                <a:cs typeface="Arial" panose="020B0604020202020204" pitchFamily="34" charset="0"/>
              </a:rPr>
              <a:t>20</a:t>
            </a:r>
            <a:r>
              <a:rPr kumimoji="1" lang="zh-CN" altLang="en-US" sz="1300" b="1" dirty="0">
                <a:solidFill>
                  <a:srgbClr val="02857D"/>
                </a:solidFill>
                <a:latin typeface="+mn-ea"/>
              </a:rPr>
              <a:t>余个</a:t>
            </a:r>
            <a:r>
              <a:rPr kumimoji="1" lang="zh-CN" altLang="en-US" sz="1300" b="1" dirty="0">
                <a:latin typeface="+mn-ea"/>
              </a:rPr>
              <a:t>国内外权威学会指南</a:t>
            </a:r>
            <a:r>
              <a:rPr kumimoji="1" lang="en-US" altLang="zh-CN" sz="1300" b="1" dirty="0">
                <a:latin typeface="+mn-ea"/>
              </a:rPr>
              <a:t>/</a:t>
            </a:r>
            <a:r>
              <a:rPr kumimoji="1" lang="zh-CN" altLang="en-US" sz="1300" b="1" dirty="0">
                <a:latin typeface="+mn-ea"/>
              </a:rPr>
              <a:t>共识推荐位置一致 </a:t>
            </a:r>
            <a:endParaRPr kumimoji="1" lang="en-US" altLang="zh-CN" sz="1300" b="1" dirty="0">
              <a:latin typeface="+mn-ea"/>
            </a:endParaRPr>
          </a:p>
          <a:p>
            <a:pPr>
              <a:lnSpc>
                <a:spcPct val="150000"/>
              </a:lnSpc>
            </a:pPr>
            <a:r>
              <a:rPr kumimoji="1" lang="zh-CN" altLang="en-US" sz="1000" dirty="0">
                <a:latin typeface="+mn-ea"/>
              </a:rPr>
              <a:t>    </a:t>
            </a:r>
            <a:r>
              <a:rPr kumimoji="1" lang="en-US" altLang="zh-CN" sz="1000" dirty="0">
                <a:latin typeface="+mn-ea"/>
              </a:rPr>
              <a:t>(</a:t>
            </a:r>
            <a:r>
              <a:rPr kumimoji="1" lang="en" altLang="zh-CN" sz="1000" dirty="0">
                <a:latin typeface="Arial" panose="020B0604020202020204" pitchFamily="34" charset="0"/>
                <a:cs typeface="Arial" panose="020B0604020202020204" pitchFamily="34" charset="0"/>
              </a:rPr>
              <a:t>IDSA</a:t>
            </a:r>
            <a:r>
              <a:rPr kumimoji="1" lang="zh-CN" altLang="en-US" sz="1000" dirty="0">
                <a:latin typeface="+mn-ea"/>
              </a:rPr>
              <a:t>指南</a:t>
            </a:r>
            <a:r>
              <a:rPr kumimoji="1" lang="en-US" altLang="zh-CN" sz="1000" baseline="30000" dirty="0">
                <a:latin typeface="+mn-ea"/>
              </a:rPr>
              <a:t>1</a:t>
            </a:r>
            <a:r>
              <a:rPr kumimoji="1" lang="zh-CN" altLang="en-US" sz="1000" dirty="0">
                <a:latin typeface="+mn-ea"/>
              </a:rPr>
              <a:t>，</a:t>
            </a:r>
            <a:r>
              <a:rPr kumimoji="1" lang="en-US" altLang="zh-CN" sz="1000" dirty="0">
                <a:latin typeface="+mn-ea"/>
              </a:rPr>
              <a:t>《</a:t>
            </a:r>
            <a:r>
              <a:rPr kumimoji="1" lang="zh-CN" altLang="en-US" sz="1000" dirty="0">
                <a:latin typeface="+mn-ea"/>
              </a:rPr>
              <a:t>中国铜绿假单胞菌下呼吸道感染诊治专家共识（</a:t>
            </a:r>
            <a:r>
              <a:rPr kumimoji="1" lang="en-US" altLang="zh-CN" sz="1000" dirty="0">
                <a:latin typeface="Arial" panose="020B0604020202020204" pitchFamily="34" charset="0"/>
                <a:cs typeface="Arial" panose="020B0604020202020204" pitchFamily="34" charset="0"/>
              </a:rPr>
              <a:t>2022</a:t>
            </a:r>
            <a:r>
              <a:rPr kumimoji="1" lang="zh-CN" altLang="en-US" sz="1000" dirty="0">
                <a:latin typeface="+mn-ea"/>
              </a:rPr>
              <a:t>年版）</a:t>
            </a:r>
            <a:r>
              <a:rPr kumimoji="1" lang="en-US" altLang="zh-CN" sz="1000" dirty="0">
                <a:latin typeface="+mn-ea"/>
              </a:rPr>
              <a:t>》</a:t>
            </a:r>
            <a:r>
              <a:rPr kumimoji="1" lang="zh-CN" altLang="en-US" sz="1000" dirty="0">
                <a:latin typeface="+mn-ea"/>
              </a:rPr>
              <a:t>等）</a:t>
            </a:r>
          </a:p>
        </p:txBody>
      </p:sp>
      <p:sp>
        <p:nvSpPr>
          <p:cNvPr id="42" name="文本框 41">
            <a:extLst>
              <a:ext uri="{FF2B5EF4-FFF2-40B4-BE49-F238E27FC236}">
                <a16:creationId xmlns:a16="http://schemas.microsoft.com/office/drawing/2014/main" id="{58CE8A0C-6CC6-B447-B8DC-8874B9F4E6AA}"/>
              </a:ext>
            </a:extLst>
          </p:cNvPr>
          <p:cNvSpPr txBox="1"/>
          <p:nvPr/>
        </p:nvSpPr>
        <p:spPr>
          <a:xfrm>
            <a:off x="550863" y="4115314"/>
            <a:ext cx="5200955" cy="957185"/>
          </a:xfrm>
          <a:prstGeom prst="rect">
            <a:avLst/>
          </a:prstGeom>
          <a:noFill/>
        </p:spPr>
        <p:txBody>
          <a:bodyPr wrap="square" rtlCol="0">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3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均广泛应用于</a:t>
            </a:r>
            <a:r>
              <a:rPr kumimoji="0" lang="zh-CN" altLang="en-US" sz="1300" b="1" i="0" u="none" strike="noStrike" kern="1200" cap="none" spc="0" normalizeH="0" baseline="0" noProof="0" dirty="0">
                <a:ln>
                  <a:noFill/>
                </a:ln>
                <a:solidFill>
                  <a:prstClr val="black"/>
                </a:solidFill>
                <a:effectLst/>
                <a:uLnTx/>
                <a:uFillTx/>
                <a:latin typeface="微软雅黑"/>
                <a:ea typeface="微软雅黑"/>
                <a:cs typeface="+mn-cs"/>
                <a:sym typeface="Arial" panose="020B0604020202020204" pitchFamily="34" charset="0"/>
              </a:rPr>
              <a:t>医院获得性细菌性肺炎和呼吸机相关性细菌性肺炎</a:t>
            </a:r>
            <a:r>
              <a:rPr kumimoji="0" lang="en-US" altLang="zh-CN" sz="1300" b="1" i="0" u="none" strike="noStrike" kern="1200" cap="none" spc="0" normalizeH="0" baseline="0" noProof="0" dirty="0">
                <a:ln>
                  <a:noFill/>
                </a:ln>
                <a:solidFill>
                  <a:prstClr val="black"/>
                </a:solidFill>
                <a:effectLst/>
                <a:uLnTx/>
                <a:uFillTx/>
                <a:latin typeface="微软雅黑"/>
                <a:ea typeface="微软雅黑"/>
                <a:cs typeface="+mn-cs"/>
                <a:sym typeface="Arial" panose="020B0604020202020204" pitchFamily="34" charset="0"/>
              </a:rPr>
              <a:t>/</a:t>
            </a:r>
            <a:r>
              <a:rPr kumimoji="0" lang="zh-CN" altLang="en-US" sz="1300" b="1" i="0" u="none" strike="noStrike" kern="1200" cap="none" spc="0" normalizeH="0" baseline="0" noProof="0" dirty="0">
                <a:ln>
                  <a:noFill/>
                </a:ln>
                <a:solidFill>
                  <a:prstClr val="black"/>
                </a:solidFill>
                <a:effectLst/>
                <a:uLnTx/>
                <a:uFillTx/>
                <a:latin typeface="微软雅黑"/>
                <a:ea typeface="微软雅黑"/>
                <a:cs typeface="+mn-cs"/>
                <a:sym typeface="Arial" panose="020B0604020202020204" pitchFamily="34" charset="0"/>
              </a:rPr>
              <a:t>复杂性腹腔感染</a:t>
            </a:r>
            <a:r>
              <a:rPr kumimoji="0" lang="en-US" altLang="zh-CN" sz="1300" b="1" i="0" u="none" strike="noStrike" kern="1200" cap="none" spc="0" normalizeH="0" baseline="0" noProof="0" dirty="0">
                <a:ln>
                  <a:noFill/>
                </a:ln>
                <a:solidFill>
                  <a:prstClr val="black"/>
                </a:solidFill>
                <a:effectLst/>
                <a:uLnTx/>
                <a:uFillTx/>
                <a:latin typeface="微软雅黑"/>
                <a:ea typeface="微软雅黑"/>
                <a:cs typeface="+mn-cs"/>
                <a:sym typeface="Arial" panose="020B0604020202020204" pitchFamily="34" charset="0"/>
              </a:rPr>
              <a:t>/</a:t>
            </a:r>
            <a:r>
              <a:rPr kumimoji="0" lang="zh-CN" altLang="en-US" sz="1300" b="1" i="0" u="none" strike="noStrike" kern="1200" cap="none" spc="0" normalizeH="0" baseline="0" noProof="0" dirty="0">
                <a:ln>
                  <a:noFill/>
                </a:ln>
                <a:solidFill>
                  <a:prstClr val="black"/>
                </a:solidFill>
                <a:effectLst/>
                <a:uLnTx/>
                <a:uFillTx/>
                <a:latin typeface="微软雅黑"/>
                <a:ea typeface="微软雅黑"/>
                <a:cs typeface="+mn-cs"/>
                <a:sym typeface="Arial" panose="020B0604020202020204" pitchFamily="34" charset="0"/>
              </a:rPr>
              <a:t>复杂性尿路感染的</a:t>
            </a:r>
            <a:r>
              <a:rPr kumimoji="0" lang="en-US" altLang="zh-CN" sz="1300" b="1"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MDR-PA/ DTR-PA/CRPA</a:t>
            </a:r>
            <a:r>
              <a:rPr kumimoji="0" lang="zh-CN" altLang="en-US" sz="13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治疗且头孢他啶</a:t>
            </a:r>
            <a:r>
              <a:rPr kumimoji="0" lang="en-US" altLang="zh-CN" sz="13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kumimoji="0" lang="zh-CN" altLang="en-US" sz="13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阿维巴坦</a:t>
            </a:r>
            <a:r>
              <a:rPr kumimoji="0" lang="zh-CN" altLang="en-US" sz="1300" b="1" i="0" u="none" strike="noStrike" kern="1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临床用量大</a:t>
            </a:r>
            <a:endParaRPr kumimoji="0" lang="en-US" altLang="zh-CN" sz="1300" b="1" i="0" u="none" strike="noStrike" kern="1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文本框 42">
            <a:extLst>
              <a:ext uri="{FF2B5EF4-FFF2-40B4-BE49-F238E27FC236}">
                <a16:creationId xmlns:a16="http://schemas.microsoft.com/office/drawing/2014/main" id="{A88F945D-7680-3087-9BF5-EA9B98DC970B}"/>
              </a:ext>
            </a:extLst>
          </p:cNvPr>
          <p:cNvSpPr txBox="1"/>
          <p:nvPr/>
        </p:nvSpPr>
        <p:spPr>
          <a:xfrm>
            <a:off x="550863" y="5591851"/>
            <a:ext cx="5500721" cy="292388"/>
          </a:xfrm>
          <a:prstGeom prst="rect">
            <a:avLst/>
          </a:prstGeom>
          <a:noFill/>
        </p:spPr>
        <p:txBody>
          <a:bodyPr wrap="square" rtlCol="0">
            <a:spAutoFit/>
          </a:bodyPr>
          <a:lstStyle/>
          <a:p>
            <a:pPr marL="171450" indent="-171450">
              <a:buFont typeface="Arial" panose="020B0604020202020204" pitchFamily="34" charset="0"/>
              <a:buChar char="•"/>
            </a:pPr>
            <a:r>
              <a:rPr lang="zh-CN" altLang="zh-CN" sz="1300" b="1" kern="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头孢洛生</a:t>
            </a:r>
            <a:r>
              <a:rPr lang="zh-CN" altLang="zh-CN" sz="1300" b="0" kern="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是基于</a:t>
            </a:r>
            <a:r>
              <a:rPr lang="zh-CN" altLang="zh-CN" sz="1300" b="0" kern="100" dirty="0">
                <a:solidFill>
                  <a:srgbClr val="02857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头孢他啶</a:t>
            </a:r>
            <a:r>
              <a:rPr lang="zh-CN" altLang="zh-CN" sz="1300" b="0" kern="1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侧链改构、创新升级</a:t>
            </a:r>
            <a:endParaRPr lang="en-US" altLang="zh-CN" sz="1300" b="0" dirty="0">
              <a:solidFill>
                <a:schemeClr val="tx1"/>
              </a:solidFill>
            </a:endParaRPr>
          </a:p>
        </p:txBody>
      </p:sp>
      <p:sp>
        <p:nvSpPr>
          <p:cNvPr id="44" name="文本框 43">
            <a:extLst>
              <a:ext uri="{FF2B5EF4-FFF2-40B4-BE49-F238E27FC236}">
                <a16:creationId xmlns:a16="http://schemas.microsoft.com/office/drawing/2014/main" id="{54CE2803-4BD6-AC93-CF90-6F35F258F3FE}"/>
              </a:ext>
            </a:extLst>
          </p:cNvPr>
          <p:cNvSpPr txBox="1"/>
          <p:nvPr/>
        </p:nvSpPr>
        <p:spPr>
          <a:xfrm>
            <a:off x="554532" y="2271784"/>
            <a:ext cx="1591295" cy="338554"/>
          </a:xfrm>
          <a:prstGeom prst="rect">
            <a:avLst/>
          </a:prstGeom>
          <a:noFill/>
        </p:spPr>
        <p:txBody>
          <a:bodyPr wrap="square" rtlCol="0">
            <a:spAutoFit/>
          </a:bodyPr>
          <a:lstStyle/>
          <a:p>
            <a:r>
              <a:rPr lang="zh-CN" altLang="en-US" sz="1600" b="1" dirty="0">
                <a:solidFill>
                  <a:schemeClr val="tx1"/>
                </a:solidFill>
              </a:rPr>
              <a:t>指南推荐</a:t>
            </a:r>
            <a:r>
              <a:rPr lang="zh-CN" altLang="en-US" sz="1600" b="1" dirty="0">
                <a:solidFill>
                  <a:srgbClr val="02857D"/>
                </a:solidFill>
              </a:rPr>
              <a:t>一致</a:t>
            </a:r>
            <a:endParaRPr lang="en-US" altLang="zh-CN" sz="1600" b="0" dirty="0">
              <a:solidFill>
                <a:srgbClr val="02857D"/>
              </a:solidFill>
            </a:endParaRPr>
          </a:p>
        </p:txBody>
      </p:sp>
      <p:sp>
        <p:nvSpPr>
          <p:cNvPr id="45" name="文本框 44">
            <a:extLst>
              <a:ext uri="{FF2B5EF4-FFF2-40B4-BE49-F238E27FC236}">
                <a16:creationId xmlns:a16="http://schemas.microsoft.com/office/drawing/2014/main" id="{0EF522F9-1AFE-80FB-80B7-2CF1B46FFA5A}"/>
              </a:ext>
            </a:extLst>
          </p:cNvPr>
          <p:cNvSpPr txBox="1"/>
          <p:nvPr/>
        </p:nvSpPr>
        <p:spPr>
          <a:xfrm>
            <a:off x="554532" y="3855833"/>
            <a:ext cx="2026591" cy="338554"/>
          </a:xfrm>
          <a:prstGeom prst="rect">
            <a:avLst/>
          </a:prstGeom>
          <a:noFill/>
        </p:spPr>
        <p:txBody>
          <a:bodyPr wrap="square" rtlCol="0">
            <a:spAutoFit/>
          </a:bodyPr>
          <a:lstStyle/>
          <a:p>
            <a:r>
              <a:rPr lang="zh-CN" altLang="en-US" sz="1600" b="1" dirty="0">
                <a:solidFill>
                  <a:schemeClr val="tx1"/>
                </a:solidFill>
              </a:rPr>
              <a:t>临床应用场景</a:t>
            </a:r>
            <a:r>
              <a:rPr lang="zh-CN" altLang="en-US" sz="1600" b="1" dirty="0">
                <a:solidFill>
                  <a:srgbClr val="02857D"/>
                </a:solidFill>
              </a:rPr>
              <a:t>相同</a:t>
            </a:r>
          </a:p>
        </p:txBody>
      </p:sp>
      <p:sp>
        <p:nvSpPr>
          <p:cNvPr id="46" name="文本框 45">
            <a:extLst>
              <a:ext uri="{FF2B5EF4-FFF2-40B4-BE49-F238E27FC236}">
                <a16:creationId xmlns:a16="http://schemas.microsoft.com/office/drawing/2014/main" id="{6E34E8B4-BF48-1CAB-9DDC-F0C885755526}"/>
              </a:ext>
            </a:extLst>
          </p:cNvPr>
          <p:cNvSpPr txBox="1"/>
          <p:nvPr/>
        </p:nvSpPr>
        <p:spPr>
          <a:xfrm>
            <a:off x="567814" y="5286701"/>
            <a:ext cx="2530964" cy="338554"/>
          </a:xfrm>
          <a:prstGeom prst="rect">
            <a:avLst/>
          </a:prstGeom>
          <a:noFill/>
        </p:spPr>
        <p:txBody>
          <a:bodyPr wrap="square" rtlCol="0">
            <a:spAutoFit/>
          </a:bodyPr>
          <a:lstStyle/>
          <a:p>
            <a:r>
              <a:rPr lang="zh-CN" altLang="en-US" sz="1600" b="1" kern="1200" dirty="0">
                <a:solidFill>
                  <a:srgbClr val="02857D"/>
                </a:solidFill>
                <a:latin typeface="+mn-lt"/>
                <a:ea typeface="+mn-ea"/>
                <a:cs typeface="+mn-cs"/>
              </a:rPr>
              <a:t>新型</a:t>
            </a:r>
            <a:r>
              <a:rPr lang="zh-CN" altLang="en-US" sz="1600" b="1" kern="1200" dirty="0">
                <a:solidFill>
                  <a:schemeClr val="tx1"/>
                </a:solidFill>
                <a:latin typeface="+mn-lt"/>
                <a:ea typeface="+mn-ea"/>
                <a:cs typeface="+mn-cs"/>
              </a:rPr>
              <a:t>酶抑制剂复合制剂</a:t>
            </a:r>
            <a:endParaRPr lang="en-US" altLang="zh-CN" sz="1600" b="1" kern="1200" dirty="0">
              <a:solidFill>
                <a:schemeClr val="tx1"/>
              </a:solidFill>
              <a:latin typeface="+mn-lt"/>
              <a:ea typeface="+mn-ea"/>
              <a:cs typeface="+mn-cs"/>
            </a:endParaRPr>
          </a:p>
        </p:txBody>
      </p:sp>
      <p:sp>
        <p:nvSpPr>
          <p:cNvPr id="47" name="文本框 46">
            <a:extLst>
              <a:ext uri="{FF2B5EF4-FFF2-40B4-BE49-F238E27FC236}">
                <a16:creationId xmlns:a16="http://schemas.microsoft.com/office/drawing/2014/main" id="{86B12CD2-401C-9B4D-09B9-385AC933B881}"/>
              </a:ext>
            </a:extLst>
          </p:cNvPr>
          <p:cNvSpPr txBox="1"/>
          <p:nvPr/>
        </p:nvSpPr>
        <p:spPr>
          <a:xfrm>
            <a:off x="99137" y="6310390"/>
            <a:ext cx="8068683" cy="553998"/>
          </a:xfrm>
          <a:prstGeom prst="rect">
            <a:avLst/>
          </a:prstGeom>
          <a:noFill/>
        </p:spPr>
        <p:txBody>
          <a:bodyPr wrap="square">
            <a:spAutoFit/>
          </a:bodyPr>
          <a:lstStyle/>
          <a:p>
            <a:pPr marL="228600" indent="-228600">
              <a:buAutoNum type="arabicPeriod"/>
            </a:pPr>
            <a:r>
              <a:rPr lang="en-US" altLang="zh-CN" sz="600" dirty="0">
                <a:solidFill>
                  <a:srgbClr val="263E4C"/>
                </a:solidFill>
                <a:latin typeface="Arial" panose="020B0604020202020204" pitchFamily="34" charset="0"/>
                <a:ea typeface="微软雅黑" panose="020B0503020204020204" pitchFamily="34" charset="-122"/>
                <a:cs typeface="+mn-ea"/>
                <a:sym typeface="Arial" panose="020B0604020202020204" pitchFamily="34" charset="0"/>
              </a:rPr>
              <a:t>《2024 IDSA </a:t>
            </a:r>
            <a:r>
              <a:rPr lang="zh-CN" altLang="en-US" sz="600" dirty="0">
                <a:solidFill>
                  <a:srgbClr val="263E4C"/>
                </a:solidFill>
                <a:latin typeface="Arial" panose="020B0604020202020204" pitchFamily="34" charset="0"/>
                <a:ea typeface="微软雅黑" panose="020B0503020204020204" pitchFamily="34" charset="-122"/>
                <a:cs typeface="+mn-ea"/>
                <a:sym typeface="Arial" panose="020B0604020202020204" pitchFamily="34" charset="0"/>
              </a:rPr>
              <a:t>抗菌药物耐药革兰氏阴性菌感染的治疗指南</a:t>
            </a:r>
            <a:r>
              <a:rPr lang="en-US" altLang="zh-CN" sz="600" dirty="0">
                <a:solidFill>
                  <a:srgbClr val="263E4C"/>
                </a:solidFill>
                <a:latin typeface="Arial" panose="020B0604020202020204" pitchFamily="34" charset="0"/>
                <a:ea typeface="微软雅黑" panose="020B0503020204020204" pitchFamily="34" charset="-122"/>
                <a:cs typeface="+mn-ea"/>
                <a:sym typeface="Arial" panose="020B0604020202020204" pitchFamily="34" charset="0"/>
              </a:rPr>
              <a:t>》</a:t>
            </a:r>
          </a:p>
          <a:p>
            <a:pPr marL="228600" indent="-228600">
              <a:buFontTx/>
              <a:buAutoNum type="arabicPeriod"/>
            </a:pPr>
            <a:r>
              <a:rPr lang="nb-NO" altLang="zh-CN" sz="600" dirty="0">
                <a:sym typeface="+mn-lt"/>
              </a:rPr>
              <a:t>.Shah S, et al. Clin Infect Dis. 2024 Jun 21:ciae332.</a:t>
            </a:r>
          </a:p>
          <a:p>
            <a:pPr marL="228600" indent="-228600">
              <a:buFontTx/>
              <a:buAutoNum type="arabicPeriod"/>
            </a:pPr>
            <a:r>
              <a:rPr lang="en-US" altLang="zh-CN" sz="600" dirty="0" err="1"/>
              <a:t>Karlowsky</a:t>
            </a:r>
            <a:r>
              <a:rPr lang="en-US" altLang="zh-CN" sz="600" dirty="0"/>
              <a:t> JA, et. </a:t>
            </a:r>
            <a:r>
              <a:rPr lang="en-US" altLang="zh-CN" sz="600" dirty="0" err="1"/>
              <a:t>Antimicrob</a:t>
            </a:r>
            <a:r>
              <a:rPr lang="en-US" altLang="zh-CN" sz="600" dirty="0"/>
              <a:t> Agents </a:t>
            </a:r>
            <a:r>
              <a:rPr lang="en-US" altLang="zh-CN" sz="600" dirty="0" err="1"/>
              <a:t>Chemother</a:t>
            </a:r>
            <a:r>
              <a:rPr lang="en-US" altLang="zh-CN" sz="600" dirty="0"/>
              <a:t> 2022;66:e0018922</a:t>
            </a:r>
            <a:endParaRPr lang="nb-NO" altLang="zh-CN" sz="600" dirty="0">
              <a:sym typeface="+mn-lt"/>
            </a:endParaRPr>
          </a:p>
          <a:p>
            <a:pPr marL="228600" indent="-228600">
              <a:buFontTx/>
              <a:buAutoNum type="arabicPeriod"/>
            </a:pPr>
            <a:r>
              <a:rPr lang="en-US" altLang="zh-CN" sz="600" dirty="0">
                <a:solidFill>
                  <a:srgbClr val="263E4C"/>
                </a:solidFill>
                <a:latin typeface="Arial" panose="020B0604020202020204" pitchFamily="34" charset="0"/>
                <a:ea typeface="微软雅黑" panose="020B0503020204020204" pitchFamily="34" charset="-122"/>
                <a:cs typeface="+mn-ea"/>
              </a:rPr>
              <a:t> </a:t>
            </a:r>
            <a:r>
              <a:rPr lang="en-US" altLang="zh-CN" sz="600" dirty="0">
                <a:solidFill>
                  <a:srgbClr val="263E4C"/>
                </a:solidFill>
                <a:latin typeface="Arial" panose="020B0604020202020204" pitchFamily="34" charset="0"/>
                <a:ea typeface="微软雅黑" panose="020B0503020204020204" pitchFamily="34" charset="-122"/>
                <a:cs typeface="+mn-ea"/>
                <a:sym typeface="微软雅黑" panose="020B0503020204020204" pitchFamily="34" charset="-122"/>
              </a:rPr>
              <a:t>Shields RK et al. The Lancet Infectious Diseases 2024;S1473-3099(24)00648-0. </a:t>
            </a:r>
          </a:p>
          <a:p>
            <a:pPr marL="228600" indent="-228600">
              <a:buFontTx/>
              <a:buAutoNum type="arabicPeriod"/>
            </a:pPr>
            <a:r>
              <a:rPr lang="en-US" altLang="zh-CN" sz="600" dirty="0">
                <a:solidFill>
                  <a:srgbClr val="263E4C"/>
                </a:solidFill>
                <a:latin typeface="Arial" panose="020B0604020202020204" pitchFamily="34" charset="0"/>
                <a:ea typeface="微软雅黑" panose="020B0503020204020204" pitchFamily="34" charset="-122"/>
                <a:cs typeface="+mn-ea"/>
              </a:rPr>
              <a:t>Lodise TP,  et al. J </a:t>
            </a:r>
            <a:r>
              <a:rPr lang="en-US" altLang="zh-CN" sz="600" dirty="0" err="1">
                <a:solidFill>
                  <a:srgbClr val="263E4C"/>
                </a:solidFill>
                <a:latin typeface="Arial" panose="020B0604020202020204" pitchFamily="34" charset="0"/>
                <a:ea typeface="微软雅黑" panose="020B0503020204020204" pitchFamily="34" charset="-122"/>
                <a:cs typeface="+mn-ea"/>
              </a:rPr>
              <a:t>Antimicrob</a:t>
            </a:r>
            <a:r>
              <a:rPr lang="en-US" altLang="zh-CN" sz="600" dirty="0">
                <a:solidFill>
                  <a:srgbClr val="263E4C"/>
                </a:solidFill>
                <a:latin typeface="Arial" panose="020B0604020202020204" pitchFamily="34" charset="0"/>
                <a:ea typeface="微软雅黑" panose="020B0503020204020204" pitchFamily="34" charset="-122"/>
                <a:cs typeface="+mn-ea"/>
              </a:rPr>
              <a:t> </a:t>
            </a:r>
            <a:r>
              <a:rPr lang="en-US" altLang="zh-CN" sz="600" dirty="0" err="1">
                <a:solidFill>
                  <a:srgbClr val="263E4C"/>
                </a:solidFill>
                <a:latin typeface="Arial" panose="020B0604020202020204" pitchFamily="34" charset="0"/>
                <a:ea typeface="微软雅黑" panose="020B0503020204020204" pitchFamily="34" charset="-122"/>
                <a:cs typeface="+mn-ea"/>
              </a:rPr>
              <a:t>Chemother</a:t>
            </a:r>
            <a:r>
              <a:rPr lang="en-US" altLang="zh-CN" sz="600" dirty="0">
                <a:solidFill>
                  <a:srgbClr val="263E4C"/>
                </a:solidFill>
                <a:latin typeface="Arial" panose="020B0604020202020204" pitchFamily="34" charset="0"/>
                <a:ea typeface="微软雅黑" panose="020B0503020204020204" pitchFamily="34" charset="-122"/>
                <a:cs typeface="+mn-ea"/>
              </a:rPr>
              <a:t>. 2024.</a:t>
            </a:r>
            <a:r>
              <a:rPr lang="en-US" sz="600" dirty="0">
                <a:solidFill>
                  <a:srgbClr val="263E4C"/>
                </a:solidFill>
                <a:latin typeface="Arial" panose="020B0604020202020204" pitchFamily="34" charset="0"/>
                <a:ea typeface="微软雅黑" panose="020B0503020204020204" pitchFamily="34" charset="-122"/>
                <a:cs typeface="+mn-ea"/>
              </a:rPr>
              <a:t>.</a:t>
            </a:r>
          </a:p>
        </p:txBody>
      </p:sp>
      <p:sp>
        <p:nvSpPr>
          <p:cNvPr id="57" name="iconfont-10419-4933555">
            <a:extLst>
              <a:ext uri="{FF2B5EF4-FFF2-40B4-BE49-F238E27FC236}">
                <a16:creationId xmlns:a16="http://schemas.microsoft.com/office/drawing/2014/main" id="{7E7724F2-DC62-7FF8-E90C-C65B86EFBC50}"/>
              </a:ext>
            </a:extLst>
          </p:cNvPr>
          <p:cNvSpPr>
            <a:spLocks noChangeAspect="1"/>
          </p:cNvSpPr>
          <p:nvPr/>
        </p:nvSpPr>
        <p:spPr>
          <a:xfrm>
            <a:off x="10702741" y="5505947"/>
            <a:ext cx="437371" cy="467489"/>
          </a:xfrm>
          <a:custGeom>
            <a:avLst/>
            <a:gdLst>
              <a:gd name="T0" fmla="*/ 7291 w 8409"/>
              <a:gd name="T1" fmla="*/ 68 h 8989"/>
              <a:gd name="T2" fmla="*/ 7110 w 8409"/>
              <a:gd name="T3" fmla="*/ 68 h 8989"/>
              <a:gd name="T4" fmla="*/ 6776 w 8409"/>
              <a:gd name="T5" fmla="*/ 604 h 8989"/>
              <a:gd name="T6" fmla="*/ 6711 w 8409"/>
              <a:gd name="T7" fmla="*/ 651 h 8989"/>
              <a:gd name="T8" fmla="*/ 6099 w 8409"/>
              <a:gd name="T9" fmla="*/ 802 h 8989"/>
              <a:gd name="T10" fmla="*/ 6043 w 8409"/>
              <a:gd name="T11" fmla="*/ 974 h 8989"/>
              <a:gd name="T12" fmla="*/ 6450 w 8409"/>
              <a:gd name="T13" fmla="*/ 1457 h 8989"/>
              <a:gd name="T14" fmla="*/ 6474 w 8409"/>
              <a:gd name="T15" fmla="*/ 1533 h 8989"/>
              <a:gd name="T16" fmla="*/ 6429 w 8409"/>
              <a:gd name="T17" fmla="*/ 2163 h 8989"/>
              <a:gd name="T18" fmla="*/ 6575 w 8409"/>
              <a:gd name="T19" fmla="*/ 2269 h 8989"/>
              <a:gd name="T20" fmla="*/ 7160 w 8409"/>
              <a:gd name="T21" fmla="*/ 2032 h 8989"/>
              <a:gd name="T22" fmla="*/ 7240 w 8409"/>
              <a:gd name="T23" fmla="*/ 2032 h 8989"/>
              <a:gd name="T24" fmla="*/ 7825 w 8409"/>
              <a:gd name="T25" fmla="*/ 2269 h 8989"/>
              <a:gd name="T26" fmla="*/ 7972 w 8409"/>
              <a:gd name="T27" fmla="*/ 2163 h 8989"/>
              <a:gd name="T28" fmla="*/ 7926 w 8409"/>
              <a:gd name="T29" fmla="*/ 1533 h 8989"/>
              <a:gd name="T30" fmla="*/ 7951 w 8409"/>
              <a:gd name="T31" fmla="*/ 1457 h 8989"/>
              <a:gd name="T32" fmla="*/ 8358 w 8409"/>
              <a:gd name="T33" fmla="*/ 974 h 8989"/>
              <a:gd name="T34" fmla="*/ 8302 w 8409"/>
              <a:gd name="T35" fmla="*/ 802 h 8989"/>
              <a:gd name="T36" fmla="*/ 7689 w 8409"/>
              <a:gd name="T37" fmla="*/ 651 h 8989"/>
              <a:gd name="T38" fmla="*/ 7624 w 8409"/>
              <a:gd name="T39" fmla="*/ 604 h 8989"/>
              <a:gd name="T40" fmla="*/ 7291 w 8409"/>
              <a:gd name="T41" fmla="*/ 68 h 8989"/>
              <a:gd name="T42" fmla="*/ 5334 w 8409"/>
              <a:gd name="T43" fmla="*/ 1789 h 8989"/>
              <a:gd name="T44" fmla="*/ 4534 w 8409"/>
              <a:gd name="T45" fmla="*/ 989 h 8989"/>
              <a:gd name="T46" fmla="*/ 3734 w 8409"/>
              <a:gd name="T47" fmla="*/ 1789 h 8989"/>
              <a:gd name="T48" fmla="*/ 1600 w 8409"/>
              <a:gd name="T49" fmla="*/ 3655 h 8989"/>
              <a:gd name="T50" fmla="*/ 1600 w 8409"/>
              <a:gd name="T51" fmla="*/ 8455 h 8989"/>
              <a:gd name="T52" fmla="*/ 2134 w 8409"/>
              <a:gd name="T53" fmla="*/ 8989 h 8989"/>
              <a:gd name="T54" fmla="*/ 6059 w 8409"/>
              <a:gd name="T55" fmla="*/ 8989 h 8989"/>
              <a:gd name="T56" fmla="*/ 7105 w 8409"/>
              <a:gd name="T57" fmla="*/ 8131 h 8989"/>
              <a:gd name="T58" fmla="*/ 7745 w 8409"/>
              <a:gd name="T59" fmla="*/ 4931 h 8989"/>
              <a:gd name="T60" fmla="*/ 6700 w 8409"/>
              <a:gd name="T61" fmla="*/ 3655 h 8989"/>
              <a:gd name="T62" fmla="*/ 4789 w 8409"/>
              <a:gd name="T63" fmla="*/ 3655 h 8989"/>
              <a:gd name="T64" fmla="*/ 5334 w 8409"/>
              <a:gd name="T65" fmla="*/ 1789 h 8989"/>
              <a:gd name="T66" fmla="*/ 0 w 8409"/>
              <a:gd name="T67" fmla="*/ 3922 h 8989"/>
              <a:gd name="T68" fmla="*/ 267 w 8409"/>
              <a:gd name="T69" fmla="*/ 3655 h 8989"/>
              <a:gd name="T70" fmla="*/ 800 w 8409"/>
              <a:gd name="T71" fmla="*/ 3655 h 8989"/>
              <a:gd name="T72" fmla="*/ 1067 w 8409"/>
              <a:gd name="T73" fmla="*/ 3922 h 8989"/>
              <a:gd name="T74" fmla="*/ 1067 w 8409"/>
              <a:gd name="T75" fmla="*/ 8722 h 8989"/>
              <a:gd name="T76" fmla="*/ 800 w 8409"/>
              <a:gd name="T77" fmla="*/ 8989 h 8989"/>
              <a:gd name="T78" fmla="*/ 267 w 8409"/>
              <a:gd name="T79" fmla="*/ 8989 h 8989"/>
              <a:gd name="T80" fmla="*/ 0 w 8409"/>
              <a:gd name="T81" fmla="*/ 8722 h 8989"/>
              <a:gd name="T82" fmla="*/ 0 w 8409"/>
              <a:gd name="T83" fmla="*/ 3922 h 8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09" h="8989">
                <a:moveTo>
                  <a:pt x="7291" y="68"/>
                </a:moveTo>
                <a:cubicBezTo>
                  <a:pt x="7249" y="0"/>
                  <a:pt x="7151" y="0"/>
                  <a:pt x="7110" y="68"/>
                </a:cubicBezTo>
                <a:lnTo>
                  <a:pt x="6776" y="604"/>
                </a:lnTo>
                <a:cubicBezTo>
                  <a:pt x="6762" y="627"/>
                  <a:pt x="6738" y="644"/>
                  <a:pt x="6711" y="651"/>
                </a:cubicBezTo>
                <a:lnTo>
                  <a:pt x="6099" y="802"/>
                </a:lnTo>
                <a:cubicBezTo>
                  <a:pt x="6022" y="821"/>
                  <a:pt x="5992" y="914"/>
                  <a:pt x="6043" y="974"/>
                </a:cubicBezTo>
                <a:lnTo>
                  <a:pt x="6450" y="1457"/>
                </a:lnTo>
                <a:cubicBezTo>
                  <a:pt x="6468" y="1478"/>
                  <a:pt x="6477" y="1506"/>
                  <a:pt x="6474" y="1533"/>
                </a:cubicBezTo>
                <a:lnTo>
                  <a:pt x="6429" y="2163"/>
                </a:lnTo>
                <a:cubicBezTo>
                  <a:pt x="6423" y="2241"/>
                  <a:pt x="6502" y="2299"/>
                  <a:pt x="6575" y="2269"/>
                </a:cubicBezTo>
                <a:lnTo>
                  <a:pt x="7160" y="2032"/>
                </a:lnTo>
                <a:cubicBezTo>
                  <a:pt x="7186" y="2021"/>
                  <a:pt x="7215" y="2021"/>
                  <a:pt x="7240" y="2032"/>
                </a:cubicBezTo>
                <a:lnTo>
                  <a:pt x="7825" y="2269"/>
                </a:lnTo>
                <a:cubicBezTo>
                  <a:pt x="7899" y="2299"/>
                  <a:pt x="7977" y="2241"/>
                  <a:pt x="7972" y="2163"/>
                </a:cubicBezTo>
                <a:lnTo>
                  <a:pt x="7926" y="1533"/>
                </a:lnTo>
                <a:cubicBezTo>
                  <a:pt x="7924" y="1506"/>
                  <a:pt x="7933" y="1478"/>
                  <a:pt x="7951" y="1457"/>
                </a:cubicBezTo>
                <a:lnTo>
                  <a:pt x="8358" y="974"/>
                </a:lnTo>
                <a:cubicBezTo>
                  <a:pt x="8409" y="914"/>
                  <a:pt x="8378" y="821"/>
                  <a:pt x="8302" y="802"/>
                </a:cubicBezTo>
                <a:lnTo>
                  <a:pt x="7689" y="651"/>
                </a:lnTo>
                <a:cubicBezTo>
                  <a:pt x="7662" y="644"/>
                  <a:pt x="7639" y="627"/>
                  <a:pt x="7624" y="604"/>
                </a:cubicBezTo>
                <a:lnTo>
                  <a:pt x="7291" y="68"/>
                </a:lnTo>
                <a:close/>
                <a:moveTo>
                  <a:pt x="5334" y="1789"/>
                </a:moveTo>
                <a:cubicBezTo>
                  <a:pt x="5334" y="1347"/>
                  <a:pt x="4975" y="989"/>
                  <a:pt x="4534" y="989"/>
                </a:cubicBezTo>
                <a:cubicBezTo>
                  <a:pt x="4092" y="989"/>
                  <a:pt x="3734" y="1347"/>
                  <a:pt x="3734" y="1789"/>
                </a:cubicBezTo>
                <a:cubicBezTo>
                  <a:pt x="3734" y="2820"/>
                  <a:pt x="2778" y="3655"/>
                  <a:pt x="1600" y="3655"/>
                </a:cubicBezTo>
                <a:lnTo>
                  <a:pt x="1600" y="8455"/>
                </a:lnTo>
                <a:cubicBezTo>
                  <a:pt x="1600" y="8750"/>
                  <a:pt x="1839" y="8989"/>
                  <a:pt x="2134" y="8989"/>
                </a:cubicBezTo>
                <a:lnTo>
                  <a:pt x="6059" y="8989"/>
                </a:lnTo>
                <a:cubicBezTo>
                  <a:pt x="6567" y="8989"/>
                  <a:pt x="7005" y="8630"/>
                  <a:pt x="7105" y="8131"/>
                </a:cubicBezTo>
                <a:lnTo>
                  <a:pt x="7745" y="4931"/>
                </a:lnTo>
                <a:cubicBezTo>
                  <a:pt x="7877" y="4271"/>
                  <a:pt x="7372" y="3656"/>
                  <a:pt x="6700" y="3655"/>
                </a:cubicBezTo>
                <a:lnTo>
                  <a:pt x="4789" y="3655"/>
                </a:lnTo>
                <a:cubicBezTo>
                  <a:pt x="5146" y="3098"/>
                  <a:pt x="5335" y="2450"/>
                  <a:pt x="5334" y="1789"/>
                </a:cubicBezTo>
                <a:close/>
                <a:moveTo>
                  <a:pt x="0" y="3922"/>
                </a:moveTo>
                <a:cubicBezTo>
                  <a:pt x="0" y="3775"/>
                  <a:pt x="120" y="3655"/>
                  <a:pt x="267" y="3655"/>
                </a:cubicBezTo>
                <a:lnTo>
                  <a:pt x="800" y="3655"/>
                </a:lnTo>
                <a:cubicBezTo>
                  <a:pt x="948" y="3655"/>
                  <a:pt x="1067" y="3775"/>
                  <a:pt x="1067" y="3922"/>
                </a:cubicBezTo>
                <a:lnTo>
                  <a:pt x="1067" y="8722"/>
                </a:lnTo>
                <a:cubicBezTo>
                  <a:pt x="1067" y="8869"/>
                  <a:pt x="948" y="8989"/>
                  <a:pt x="800" y="8989"/>
                </a:cubicBezTo>
                <a:lnTo>
                  <a:pt x="267" y="8989"/>
                </a:lnTo>
                <a:cubicBezTo>
                  <a:pt x="120" y="8989"/>
                  <a:pt x="0" y="8869"/>
                  <a:pt x="0" y="8722"/>
                </a:cubicBezTo>
                <a:lnTo>
                  <a:pt x="0" y="39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ills_375929">
            <a:extLst>
              <a:ext uri="{FF2B5EF4-FFF2-40B4-BE49-F238E27FC236}">
                <a16:creationId xmlns:a16="http://schemas.microsoft.com/office/drawing/2014/main" id="{C9F1861A-6B61-5626-99B7-618F12511BA6}"/>
              </a:ext>
            </a:extLst>
          </p:cNvPr>
          <p:cNvSpPr/>
          <p:nvPr/>
        </p:nvSpPr>
        <p:spPr>
          <a:xfrm>
            <a:off x="973680" y="1553234"/>
            <a:ext cx="483177" cy="483177"/>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 name="T24" fmla="*/ 121763 h 600884"/>
              <a:gd name="T25" fmla="*/ 121763 h 600884"/>
              <a:gd name="T26" fmla="*/ 121763 h 600884"/>
              <a:gd name="T27" fmla="*/ 121763 h 600884"/>
              <a:gd name="T28" fmla="*/ 121763 h 600884"/>
              <a:gd name="T29" fmla="*/ 121763 h 600884"/>
              <a:gd name="T30" fmla="*/ 121763 h 600884"/>
              <a:gd name="T31" fmla="*/ 121763 h 600884"/>
              <a:gd name="T32" fmla="*/ 121763 h 600884"/>
              <a:gd name="T33" fmla="*/ 121763 h 600884"/>
              <a:gd name="T34" fmla="*/ 121763 h 600884"/>
              <a:gd name="T35" fmla="*/ 121763 h 600884"/>
              <a:gd name="T36" fmla="*/ 121763 h 600884"/>
              <a:gd name="T37" fmla="*/ 121763 h 600884"/>
              <a:gd name="T38" fmla="*/ 121763 h 600884"/>
              <a:gd name="T39" fmla="*/ 121763 h 600884"/>
              <a:gd name="T40" fmla="*/ 121763 h 600884"/>
              <a:gd name="T41" fmla="*/ 121763 h 600884"/>
              <a:gd name="T42" fmla="*/ 121763 h 600884"/>
              <a:gd name="T43" fmla="*/ 121763 h 600884"/>
              <a:gd name="T44" fmla="*/ 121763 h 600884"/>
              <a:gd name="T45" fmla="*/ 121763 h 600884"/>
              <a:gd name="T46" fmla="*/ 121763 h 600884"/>
              <a:gd name="T47" fmla="*/ 121763 h 600884"/>
              <a:gd name="T48" fmla="*/ 121763 h 600884"/>
              <a:gd name="T49" fmla="*/ 121763 h 600884"/>
              <a:gd name="T50" fmla="*/ 121763 h 600884"/>
              <a:gd name="T51" fmla="*/ 121763 h 600884"/>
              <a:gd name="T52" fmla="*/ 121763 h 600884"/>
              <a:gd name="T53" fmla="*/ 121763 h 600884"/>
              <a:gd name="T54" fmla="*/ 121763 h 600884"/>
              <a:gd name="T55" fmla="*/ 121763 h 600884"/>
              <a:gd name="T56" fmla="*/ 121763 h 600884"/>
              <a:gd name="T57" fmla="*/ 121763 h 600884"/>
              <a:gd name="T58" fmla="*/ 121763 h 600884"/>
              <a:gd name="T59" fmla="*/ 121763 h 600884"/>
              <a:gd name="T60" fmla="*/ 121763 h 600884"/>
              <a:gd name="T61" fmla="*/ 121763 h 600884"/>
              <a:gd name="T62" fmla="*/ 121763 h 600884"/>
              <a:gd name="T63" fmla="*/ 121763 h 600884"/>
              <a:gd name="T64" fmla="*/ 121763 h 600884"/>
              <a:gd name="T65" fmla="*/ 121763 h 600884"/>
              <a:gd name="T66" fmla="*/ 121763 h 600884"/>
              <a:gd name="T67" fmla="*/ 121763 h 600884"/>
              <a:gd name="T68" fmla="*/ 121763 h 600884"/>
              <a:gd name="T69" fmla="*/ 121763 h 600884"/>
              <a:gd name="T70" fmla="*/ 121763 h 600884"/>
              <a:gd name="T71" fmla="*/ 121763 h 600884"/>
              <a:gd name="T72" fmla="*/ 121763 h 600884"/>
              <a:gd name="T73" fmla="*/ 121763 h 600884"/>
              <a:gd name="T74" fmla="*/ 121763 h 600884"/>
              <a:gd name="T75" fmla="*/ 121763 h 600884"/>
              <a:gd name="T76" fmla="*/ 121763 h 600884"/>
              <a:gd name="T77" fmla="*/ 121763 h 600884"/>
              <a:gd name="T78" fmla="*/ 121763 h 600884"/>
              <a:gd name="T79" fmla="*/ 121763 h 600884"/>
              <a:gd name="T80" fmla="*/ 121763 h 600884"/>
              <a:gd name="T81" fmla="*/ 121763 h 600884"/>
              <a:gd name="T82" fmla="*/ 121763 h 600884"/>
              <a:gd name="T83" fmla="*/ 121763 h 600884"/>
              <a:gd name="T84" fmla="*/ 121763 h 600884"/>
              <a:gd name="T85" fmla="*/ 121763 h 600884"/>
              <a:gd name="T86" fmla="*/ 121763 h 600884"/>
              <a:gd name="T87" fmla="*/ 121763 h 600884"/>
              <a:gd name="T88" fmla="*/ 121763 h 600884"/>
              <a:gd name="T89" fmla="*/ 121763 h 600884"/>
              <a:gd name="T90" fmla="*/ 121763 h 600884"/>
              <a:gd name="T91" fmla="*/ 121763 h 600884"/>
              <a:gd name="T92" fmla="*/ 121763 h 600884"/>
              <a:gd name="T93" fmla="*/ 121763 h 600884"/>
              <a:gd name="T94" fmla="*/ 121763 h 600884"/>
              <a:gd name="T95" fmla="*/ 121763 h 600884"/>
              <a:gd name="T96" fmla="*/ 121763 h 600884"/>
              <a:gd name="T97" fmla="*/ 121763 h 600884"/>
              <a:gd name="T98" fmla="*/ 121763 h 600884"/>
              <a:gd name="T99" fmla="*/ 121763 h 600884"/>
              <a:gd name="T100" fmla="*/ 121763 h 600884"/>
              <a:gd name="T101" fmla="*/ 121763 h 600884"/>
              <a:gd name="T102" fmla="*/ 121763 h 600884"/>
              <a:gd name="T103" fmla="*/ 121763 h 600884"/>
              <a:gd name="T104" fmla="*/ 121763 h 600884"/>
              <a:gd name="T105"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8" h="597">
                <a:moveTo>
                  <a:pt x="222" y="291"/>
                </a:moveTo>
                <a:lnTo>
                  <a:pt x="315" y="378"/>
                </a:lnTo>
                <a:lnTo>
                  <a:pt x="199" y="501"/>
                </a:lnTo>
                <a:lnTo>
                  <a:pt x="107" y="415"/>
                </a:lnTo>
                <a:lnTo>
                  <a:pt x="131" y="389"/>
                </a:lnTo>
                <a:lnTo>
                  <a:pt x="154" y="410"/>
                </a:lnTo>
                <a:lnTo>
                  <a:pt x="165" y="398"/>
                </a:lnTo>
                <a:lnTo>
                  <a:pt x="142" y="376"/>
                </a:lnTo>
                <a:lnTo>
                  <a:pt x="179" y="337"/>
                </a:lnTo>
                <a:lnTo>
                  <a:pt x="201" y="358"/>
                </a:lnTo>
                <a:lnTo>
                  <a:pt x="212" y="346"/>
                </a:lnTo>
                <a:lnTo>
                  <a:pt x="190" y="325"/>
                </a:lnTo>
                <a:lnTo>
                  <a:pt x="222" y="291"/>
                </a:lnTo>
                <a:close/>
                <a:moveTo>
                  <a:pt x="320" y="234"/>
                </a:moveTo>
                <a:lnTo>
                  <a:pt x="297" y="213"/>
                </a:lnTo>
                <a:lnTo>
                  <a:pt x="286" y="226"/>
                </a:lnTo>
                <a:lnTo>
                  <a:pt x="308" y="247"/>
                </a:lnTo>
                <a:lnTo>
                  <a:pt x="320" y="234"/>
                </a:lnTo>
                <a:close/>
                <a:moveTo>
                  <a:pt x="362" y="187"/>
                </a:moveTo>
                <a:lnTo>
                  <a:pt x="339" y="166"/>
                </a:lnTo>
                <a:lnTo>
                  <a:pt x="328" y="178"/>
                </a:lnTo>
                <a:lnTo>
                  <a:pt x="350" y="199"/>
                </a:lnTo>
                <a:lnTo>
                  <a:pt x="362" y="187"/>
                </a:lnTo>
                <a:close/>
                <a:moveTo>
                  <a:pt x="494" y="125"/>
                </a:moveTo>
                <a:lnTo>
                  <a:pt x="464" y="156"/>
                </a:lnTo>
                <a:lnTo>
                  <a:pt x="530" y="217"/>
                </a:lnTo>
                <a:lnTo>
                  <a:pt x="203" y="567"/>
                </a:lnTo>
                <a:lnTo>
                  <a:pt x="134" y="503"/>
                </a:lnTo>
                <a:lnTo>
                  <a:pt x="58" y="585"/>
                </a:lnTo>
                <a:lnTo>
                  <a:pt x="0" y="597"/>
                </a:lnTo>
                <a:lnTo>
                  <a:pt x="110" y="480"/>
                </a:lnTo>
                <a:lnTo>
                  <a:pt x="42" y="417"/>
                </a:lnTo>
                <a:lnTo>
                  <a:pt x="369" y="67"/>
                </a:lnTo>
                <a:lnTo>
                  <a:pt x="442" y="135"/>
                </a:lnTo>
                <a:lnTo>
                  <a:pt x="472" y="104"/>
                </a:lnTo>
                <a:lnTo>
                  <a:pt x="408" y="44"/>
                </a:lnTo>
                <a:lnTo>
                  <a:pt x="449" y="0"/>
                </a:lnTo>
                <a:lnTo>
                  <a:pt x="588" y="129"/>
                </a:lnTo>
                <a:lnTo>
                  <a:pt x="546" y="174"/>
                </a:lnTo>
                <a:lnTo>
                  <a:pt x="494" y="125"/>
                </a:lnTo>
                <a:close/>
                <a:moveTo>
                  <a:pt x="446" y="176"/>
                </a:moveTo>
                <a:lnTo>
                  <a:pt x="314" y="317"/>
                </a:lnTo>
                <a:lnTo>
                  <a:pt x="345" y="346"/>
                </a:lnTo>
                <a:lnTo>
                  <a:pt x="327" y="365"/>
                </a:lnTo>
                <a:lnTo>
                  <a:pt x="234" y="278"/>
                </a:lnTo>
                <a:lnTo>
                  <a:pt x="252" y="259"/>
                </a:lnTo>
                <a:lnTo>
                  <a:pt x="292" y="296"/>
                </a:lnTo>
                <a:lnTo>
                  <a:pt x="424" y="155"/>
                </a:lnTo>
                <a:lnTo>
                  <a:pt x="370" y="105"/>
                </a:lnTo>
                <a:lnTo>
                  <a:pt x="80" y="415"/>
                </a:lnTo>
                <a:lnTo>
                  <a:pt x="202" y="529"/>
                </a:lnTo>
                <a:lnTo>
                  <a:pt x="492" y="219"/>
                </a:lnTo>
                <a:lnTo>
                  <a:pt x="446" y="176"/>
                </a:lnTo>
                <a:close/>
              </a:path>
            </a:pathLst>
          </a:cu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61" name="文本框 60">
            <a:extLst>
              <a:ext uri="{FF2B5EF4-FFF2-40B4-BE49-F238E27FC236}">
                <a16:creationId xmlns:a16="http://schemas.microsoft.com/office/drawing/2014/main" id="{07E85220-4191-9172-CB1A-4B34F72FEF7F}"/>
              </a:ext>
            </a:extLst>
          </p:cNvPr>
          <p:cNvSpPr txBox="1"/>
          <p:nvPr/>
        </p:nvSpPr>
        <p:spPr>
          <a:xfrm>
            <a:off x="6636082" y="3251234"/>
            <a:ext cx="5308381" cy="276999"/>
          </a:xfrm>
          <a:prstGeom prst="rect">
            <a:avLst/>
          </a:prstGeom>
          <a:noFill/>
          <a:ln>
            <a:noFill/>
          </a:ln>
        </p:spPr>
        <p:txBody>
          <a:bodyPr wrap="square">
            <a:spAutoFit/>
          </a:bodyPr>
          <a:lstStyle/>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对难治性铜绿假单胞菌感染</a:t>
            </a:r>
            <a:r>
              <a:rPr kumimoji="0" lang="zh-CN" altLang="en-US" sz="1200" b="1"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敏感率高</a:t>
            </a:r>
            <a:r>
              <a:rPr lang="en-US" altLang="zh-CN" sz="1200" kern="100" baseline="30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kumimoji="0" lang="zh-CN" altLang="en-US" sz="1200" i="0" u="none" strike="noStrike" kern="1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2" name="文本框 61">
            <a:extLst>
              <a:ext uri="{FF2B5EF4-FFF2-40B4-BE49-F238E27FC236}">
                <a16:creationId xmlns:a16="http://schemas.microsoft.com/office/drawing/2014/main" id="{9D020CD5-6ADD-E4D4-9D3A-1D92C7A79110}"/>
              </a:ext>
            </a:extLst>
          </p:cNvPr>
          <p:cNvSpPr txBox="1"/>
          <p:nvPr/>
        </p:nvSpPr>
        <p:spPr>
          <a:xfrm>
            <a:off x="6644005" y="4138501"/>
            <a:ext cx="5059274" cy="276999"/>
          </a:xfrm>
          <a:prstGeom prst="rect">
            <a:avLst/>
          </a:prstGeom>
          <a:noFill/>
          <a:ln>
            <a:noFill/>
          </a:ln>
        </p:spPr>
        <p:txBody>
          <a:bodyPr wrap="square">
            <a:spAutoFit/>
          </a:bodyPr>
          <a:lstStyle/>
          <a:p>
            <a:pPr marL="171450" marR="0" lvl="0" indent="-171450" algn="l" defTabSz="914400" rtl="0" eaLnBrk="1" fontAlgn="auto" latinLnBrk="0" hangingPunct="1">
              <a:spcBef>
                <a:spcPts val="30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单药治疗的</a:t>
            </a:r>
            <a:r>
              <a:rPr kumimoji="0" lang="zh-CN" altLang="en-US" sz="1200" b="1"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耐药发生率低</a:t>
            </a:r>
            <a:r>
              <a:rPr lang="en-US" altLang="zh-CN" sz="1200" kern="100" baseline="30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lang="zh-CN" altLang="en-US" sz="1200" kern="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en-US" altLang="zh-CN" sz="1200" b="0"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63" name="文本框 62">
            <a:extLst>
              <a:ext uri="{FF2B5EF4-FFF2-40B4-BE49-F238E27FC236}">
                <a16:creationId xmlns:a16="http://schemas.microsoft.com/office/drawing/2014/main" id="{E0ED0F29-5648-6D2C-879E-0A1181DE916A}"/>
              </a:ext>
            </a:extLst>
          </p:cNvPr>
          <p:cNvSpPr txBox="1"/>
          <p:nvPr/>
        </p:nvSpPr>
        <p:spPr>
          <a:xfrm>
            <a:off x="6650241" y="2390188"/>
            <a:ext cx="4905559" cy="276999"/>
          </a:xfrm>
          <a:prstGeom prst="rect">
            <a:avLst/>
          </a:prstGeom>
          <a:noFill/>
          <a:ln>
            <a:noFill/>
          </a:ln>
        </p:spPr>
        <p:txBody>
          <a:bodyPr wrap="square">
            <a:spAutoFit/>
          </a:bodyPr>
          <a:lstStyle/>
          <a:p>
            <a:pPr marL="171450" marR="0" lvl="0" indent="-171450" algn="l" defTabSz="685800" rtl="0" eaLnBrk="1" fontAlgn="auto" latinLnBrk="0" hangingPunct="1">
              <a:spcBef>
                <a:spcPts val="0"/>
              </a:spcBef>
              <a:spcAft>
                <a:spcPts val="0"/>
              </a:spcAft>
              <a:buClrTx/>
              <a:buSzTx/>
              <a:buFont typeface="Arial" panose="020B0604020202020204" pitchFamily="34" charset="0"/>
              <a:buChar char="•"/>
              <a:tabLst/>
              <a:defRPr/>
            </a:pPr>
            <a:r>
              <a:rPr kumimoji="0" lang="zh-CN" altLang="en-US" sz="12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肺炎患者治疗</a:t>
            </a:r>
            <a:r>
              <a:rPr kumimoji="0" lang="en-US" altLang="zh-CN" sz="12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30</a:t>
            </a:r>
            <a:r>
              <a:rPr kumimoji="0" lang="zh-CN" altLang="en-US" sz="12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天的</a:t>
            </a:r>
            <a:r>
              <a:rPr kumimoji="0" lang="zh-CN" altLang="en-US" sz="1200" b="1" i="0" u="none" strike="noStrike" kern="1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临床成功率</a:t>
            </a:r>
            <a:r>
              <a:rPr kumimoji="0" lang="en-US" altLang="zh-CN" sz="1200" i="0" u="none" strike="noStrike" kern="1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kumimoji="0" lang="zh-CN" altLang="en-US" sz="1200" b="0" i="0" u="none" strike="noStrike" kern="1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en-US" altLang="zh-CN" sz="1200" b="0" i="0" u="none" strike="noStrike" kern="1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144" name="文本框 6143">
            <a:extLst>
              <a:ext uri="{FF2B5EF4-FFF2-40B4-BE49-F238E27FC236}">
                <a16:creationId xmlns:a16="http://schemas.microsoft.com/office/drawing/2014/main" id="{8FAAA992-A381-B492-0110-EB25B1D646DB}"/>
              </a:ext>
            </a:extLst>
          </p:cNvPr>
          <p:cNvSpPr txBox="1"/>
          <p:nvPr/>
        </p:nvSpPr>
        <p:spPr>
          <a:xfrm>
            <a:off x="6630837" y="2956790"/>
            <a:ext cx="1591295" cy="369332"/>
          </a:xfrm>
          <a:prstGeom prst="rect">
            <a:avLst/>
          </a:prstGeom>
          <a:noFill/>
        </p:spPr>
        <p:txBody>
          <a:bodyPr wrap="square" rtlCol="0">
            <a:spAutoFit/>
          </a:bodyPr>
          <a:lstStyle/>
          <a:p>
            <a:r>
              <a:rPr lang="zh-CN" altLang="en-US" sz="1800" b="1" dirty="0">
                <a:solidFill>
                  <a:srgbClr val="DE5F12"/>
                </a:solidFill>
              </a:rPr>
              <a:t>高</a:t>
            </a:r>
            <a:r>
              <a:rPr lang="zh-CN" altLang="en-US" sz="1600" b="1" dirty="0">
                <a:solidFill>
                  <a:schemeClr val="tx1"/>
                </a:solidFill>
              </a:rPr>
              <a:t>敏感</a:t>
            </a:r>
            <a:endParaRPr lang="en-US" altLang="zh-CN" sz="1600" b="0" dirty="0">
              <a:solidFill>
                <a:schemeClr val="tx1"/>
              </a:solidFill>
            </a:endParaRPr>
          </a:p>
        </p:txBody>
      </p:sp>
      <p:sp>
        <p:nvSpPr>
          <p:cNvPr id="6145" name="文本框 6144">
            <a:extLst>
              <a:ext uri="{FF2B5EF4-FFF2-40B4-BE49-F238E27FC236}">
                <a16:creationId xmlns:a16="http://schemas.microsoft.com/office/drawing/2014/main" id="{838E5EBD-01F2-79AB-4FB1-74CFB85E9316}"/>
              </a:ext>
            </a:extLst>
          </p:cNvPr>
          <p:cNvSpPr txBox="1"/>
          <p:nvPr/>
        </p:nvSpPr>
        <p:spPr>
          <a:xfrm>
            <a:off x="6630837" y="3853702"/>
            <a:ext cx="1591295" cy="369332"/>
          </a:xfrm>
          <a:prstGeom prst="rect">
            <a:avLst/>
          </a:prstGeom>
          <a:noFill/>
        </p:spPr>
        <p:txBody>
          <a:bodyPr wrap="square" rtlCol="0">
            <a:spAutoFit/>
          </a:bodyPr>
          <a:lstStyle/>
          <a:p>
            <a:r>
              <a:rPr lang="zh-CN" altLang="en-US" sz="1800" b="1" dirty="0">
                <a:solidFill>
                  <a:srgbClr val="DE5F12"/>
                </a:solidFill>
              </a:rPr>
              <a:t>低</a:t>
            </a:r>
            <a:r>
              <a:rPr lang="zh-CN" altLang="en-US" sz="1600" b="1" dirty="0">
                <a:solidFill>
                  <a:schemeClr val="tx1"/>
                </a:solidFill>
              </a:rPr>
              <a:t>耐药发生率</a:t>
            </a:r>
            <a:endParaRPr lang="zh-CN" altLang="en-US" sz="1600" b="1" dirty="0">
              <a:solidFill>
                <a:srgbClr val="DE5F12"/>
              </a:solidFill>
            </a:endParaRPr>
          </a:p>
        </p:txBody>
      </p:sp>
      <p:sp>
        <p:nvSpPr>
          <p:cNvPr id="6147" name="文本框 6146">
            <a:extLst>
              <a:ext uri="{FF2B5EF4-FFF2-40B4-BE49-F238E27FC236}">
                <a16:creationId xmlns:a16="http://schemas.microsoft.com/office/drawing/2014/main" id="{C74D8EB0-BFF6-2DDA-9C4D-9C24CE09AD4F}"/>
              </a:ext>
            </a:extLst>
          </p:cNvPr>
          <p:cNvSpPr txBox="1"/>
          <p:nvPr/>
        </p:nvSpPr>
        <p:spPr>
          <a:xfrm>
            <a:off x="6630837" y="2097061"/>
            <a:ext cx="1591295" cy="369332"/>
          </a:xfrm>
          <a:prstGeom prst="rect">
            <a:avLst/>
          </a:prstGeom>
          <a:noFill/>
        </p:spPr>
        <p:txBody>
          <a:bodyPr wrap="square" rtlCol="0">
            <a:spAutoFit/>
          </a:bodyPr>
          <a:lstStyle/>
          <a:p>
            <a:r>
              <a:rPr lang="zh-CN" altLang="en-US" sz="1800" b="1" dirty="0">
                <a:solidFill>
                  <a:srgbClr val="DE5F12"/>
                </a:solidFill>
              </a:rPr>
              <a:t>强</a:t>
            </a:r>
            <a:r>
              <a:rPr lang="zh-CN" altLang="en-US" sz="1600" b="1" dirty="0">
                <a:solidFill>
                  <a:schemeClr val="tx1"/>
                </a:solidFill>
              </a:rPr>
              <a:t>疗效</a:t>
            </a:r>
            <a:endParaRPr lang="en-US" altLang="zh-CN" sz="1600" b="0" dirty="0">
              <a:solidFill>
                <a:schemeClr val="tx1"/>
              </a:solidFill>
            </a:endParaRPr>
          </a:p>
        </p:txBody>
      </p:sp>
      <p:sp>
        <p:nvSpPr>
          <p:cNvPr id="6148" name="文本框 6147">
            <a:extLst>
              <a:ext uri="{FF2B5EF4-FFF2-40B4-BE49-F238E27FC236}">
                <a16:creationId xmlns:a16="http://schemas.microsoft.com/office/drawing/2014/main" id="{B7442AB8-5180-EA3F-5857-B4117197A931}"/>
              </a:ext>
            </a:extLst>
          </p:cNvPr>
          <p:cNvSpPr txBox="1"/>
          <p:nvPr/>
        </p:nvSpPr>
        <p:spPr>
          <a:xfrm>
            <a:off x="6649731" y="5056257"/>
            <a:ext cx="5308381" cy="276999"/>
          </a:xfrm>
          <a:prstGeom prst="rect">
            <a:avLst/>
          </a:prstGeom>
          <a:noFill/>
          <a:ln>
            <a:noFill/>
          </a:ln>
        </p:spPr>
        <p:txBody>
          <a:bodyPr wrap="square">
            <a:spAutoFit/>
          </a:bodyPr>
          <a:lstStyle/>
          <a:p>
            <a:pPr marL="171450" marR="0" lvl="0" indent="-171450" algn="l" defTabSz="685800" rtl="0" eaLnBrk="1" fontAlgn="auto" latinLnBrk="0" hangingPunct="1">
              <a:spcBef>
                <a:spcPts val="0"/>
              </a:spcBef>
              <a:spcAft>
                <a:spcPts val="0"/>
              </a:spcAft>
              <a:buClrTx/>
              <a:buSzTx/>
              <a:buFont typeface="Arial" panose="020B0604020202020204" pitchFamily="34" charset="0"/>
              <a:buChar char="•"/>
              <a:tabLst/>
              <a:defRPr/>
            </a:pPr>
            <a:r>
              <a:rPr kumimoji="0" lang="en-US" altLang="zh-CN" sz="12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60</a:t>
            </a:r>
            <a:r>
              <a:rPr kumimoji="0" lang="zh-CN" altLang="en-US" sz="12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天内肺炎</a:t>
            </a:r>
            <a:r>
              <a:rPr kumimoji="0" lang="en-US" altLang="zh-CN" sz="12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2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脓毒症相关</a:t>
            </a:r>
            <a:r>
              <a:rPr kumimoji="0" lang="zh-CN" altLang="en-US" sz="1200" b="1" i="0" u="none" strike="noStrike" kern="1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再入院率低</a:t>
            </a:r>
            <a:r>
              <a:rPr lang="en-US" altLang="zh-CN" sz="1200" kern="100" baseline="30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lang="zh-CN" altLang="en-US" sz="1200" kern="1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en-US" altLang="zh-CN" sz="1200" b="0" i="0" u="none" strike="noStrike" kern="1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149" name="文本框 6148">
            <a:extLst>
              <a:ext uri="{FF2B5EF4-FFF2-40B4-BE49-F238E27FC236}">
                <a16:creationId xmlns:a16="http://schemas.microsoft.com/office/drawing/2014/main" id="{159AEA48-0761-9558-F315-57625A6DCAB4}"/>
              </a:ext>
            </a:extLst>
          </p:cNvPr>
          <p:cNvSpPr txBox="1"/>
          <p:nvPr/>
        </p:nvSpPr>
        <p:spPr>
          <a:xfrm>
            <a:off x="6630048" y="4754620"/>
            <a:ext cx="2135049" cy="369332"/>
          </a:xfrm>
          <a:prstGeom prst="rect">
            <a:avLst/>
          </a:prstGeom>
          <a:noFill/>
        </p:spPr>
        <p:txBody>
          <a:bodyPr wrap="square" rtlCol="0">
            <a:spAutoFit/>
          </a:bodyPr>
          <a:lstStyle/>
          <a:p>
            <a:r>
              <a:rPr lang="zh-CN" altLang="en-US" sz="1800" b="1" dirty="0">
                <a:solidFill>
                  <a:srgbClr val="DE5F12"/>
                </a:solidFill>
              </a:rPr>
              <a:t>降低</a:t>
            </a:r>
            <a:r>
              <a:rPr lang="zh-CN" altLang="en-US" sz="1600" b="1" dirty="0">
                <a:solidFill>
                  <a:schemeClr val="tx1"/>
                </a:solidFill>
              </a:rPr>
              <a:t>医疗资源消耗</a:t>
            </a:r>
          </a:p>
        </p:txBody>
      </p:sp>
      <p:sp>
        <p:nvSpPr>
          <p:cNvPr id="2" name="矩形 1">
            <a:extLst>
              <a:ext uri="{FF2B5EF4-FFF2-40B4-BE49-F238E27FC236}">
                <a16:creationId xmlns:a16="http://schemas.microsoft.com/office/drawing/2014/main" id="{219738AC-B0B9-165F-B010-A7F9E7FBAB9E}"/>
              </a:ext>
            </a:extLst>
          </p:cNvPr>
          <p:cNvSpPr>
            <a:spLocks noGrp="1" noRot="1" noMove="1" noResize="1" noEditPoints="1" noAdjustHandles="1" noChangeArrowheads="1" noChangeShapeType="1"/>
          </p:cNvSpPr>
          <p:nvPr/>
        </p:nvSpPr>
        <p:spPr>
          <a:xfrm>
            <a:off x="0" y="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多边形: 形状 23">
            <a:extLst>
              <a:ext uri="{FF2B5EF4-FFF2-40B4-BE49-F238E27FC236}">
                <a16:creationId xmlns:a16="http://schemas.microsoft.com/office/drawing/2014/main" id="{16F2A1A9-B28E-8149-6F19-825BB13F230C}"/>
              </a:ext>
            </a:extLst>
          </p:cNvPr>
          <p:cNvSpPr>
            <a:spLocks noGrp="1" noRot="1" noMove="1" noResize="1" noEditPoints="1" noAdjustHandles="1" noChangeArrowheads="1" noChangeShapeType="1"/>
          </p:cNvSpPr>
          <p:nvPr/>
        </p:nvSpPr>
        <p:spPr>
          <a:xfrm>
            <a:off x="66794" y="45465"/>
            <a:ext cx="1307307" cy="304800"/>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基本信息</a:t>
            </a:r>
            <a:r>
              <a:rPr kumimoji="0" lang="en-US" altLang="zh-CN"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kumimoji="0" lang="zh-CN" alt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圆角矩形 4">
            <a:extLst>
              <a:ext uri="{FF2B5EF4-FFF2-40B4-BE49-F238E27FC236}">
                <a16:creationId xmlns:a16="http://schemas.microsoft.com/office/drawing/2014/main" id="{16BB2B1D-139C-167A-2A86-278B696C9930}"/>
              </a:ext>
            </a:extLst>
          </p:cNvPr>
          <p:cNvSpPr>
            <a:spLocks noGrp="1" noRot="1" noMove="1" noResize="1" noEditPoints="1" noAdjustHandles="1" noChangeArrowheads="1" noChangeShapeType="1"/>
          </p:cNvSpPr>
          <p:nvPr/>
        </p:nvSpPr>
        <p:spPr>
          <a:xfrm>
            <a:off x="44960" y="53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文本框 55">
            <a:extLst>
              <a:ext uri="{FF2B5EF4-FFF2-40B4-BE49-F238E27FC236}">
                <a16:creationId xmlns:a16="http://schemas.microsoft.com/office/drawing/2014/main" id="{51AC79E3-0A8D-52CB-06C1-B0D486B6B57C}"/>
              </a:ext>
            </a:extLst>
          </p:cNvPr>
          <p:cNvSpPr txBox="1"/>
          <p:nvPr/>
        </p:nvSpPr>
        <p:spPr>
          <a:xfrm>
            <a:off x="9208890" y="1752925"/>
            <a:ext cx="1591295" cy="276999"/>
          </a:xfrm>
          <a:prstGeom prst="rect">
            <a:avLst/>
          </a:prstGeom>
          <a:noFill/>
          <a:ln>
            <a:noFill/>
          </a:ln>
        </p:spPr>
        <p:txBody>
          <a:bodyPr wrap="square">
            <a:spAutoFit/>
          </a:bodyPr>
          <a:lstStyle/>
          <a:p>
            <a:pPr algn="ctr" defTabSz="685800">
              <a:defRPr/>
            </a:pPr>
            <a:r>
              <a:rPr kumimoji="0" lang="zh-CN" altLang="en-US" sz="1200" b="1" i="0" u="none" strike="noStrike" kern="1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头孢洛生</a:t>
            </a:r>
            <a:r>
              <a:rPr kumimoji="0" lang="en-US" altLang="zh-CN" sz="1200" b="1" i="0" u="none" strike="noStrike" kern="1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a:t>
            </a:r>
            <a:r>
              <a:rPr kumimoji="0" lang="zh-CN" altLang="en-US" sz="1200" b="1" i="0" u="none" strike="noStrike" kern="1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sym typeface="+mn-lt"/>
              </a:rPr>
              <a:t>他唑巴坦</a:t>
            </a:r>
            <a:endParaRPr kumimoji="0" lang="en-US" altLang="zh-CN" sz="1200" b="0" i="0" u="none" strike="noStrike" kern="1200" cap="none" spc="0" normalizeH="0" baseline="3000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4" name="文本框 3">
            <a:extLst>
              <a:ext uri="{FF2B5EF4-FFF2-40B4-BE49-F238E27FC236}">
                <a16:creationId xmlns:a16="http://schemas.microsoft.com/office/drawing/2014/main" id="{B0E09DB6-7357-8930-9326-05520CC3589A}"/>
              </a:ext>
            </a:extLst>
          </p:cNvPr>
          <p:cNvSpPr txBox="1"/>
          <p:nvPr/>
        </p:nvSpPr>
        <p:spPr>
          <a:xfrm>
            <a:off x="10573425" y="1752925"/>
            <a:ext cx="1591295" cy="276999"/>
          </a:xfrm>
          <a:prstGeom prst="rect">
            <a:avLst/>
          </a:prstGeom>
          <a:noFill/>
          <a:ln>
            <a:noFill/>
          </a:ln>
        </p:spPr>
        <p:txBody>
          <a:bodyPr wrap="square">
            <a:spAutoFit/>
          </a:bodyPr>
          <a:lstStyle/>
          <a:p>
            <a:pPr marR="0" lvl="0" algn="ctr" defTabSz="685800" rtl="0" eaLnBrk="1" fontAlgn="auto" latinLnBrk="0" hangingPunct="1">
              <a:spcBef>
                <a:spcPts val="0"/>
              </a:spcBef>
              <a:spcAft>
                <a:spcPts val="0"/>
              </a:spcAft>
              <a:buClrTx/>
              <a:buSzTx/>
              <a:tabLst/>
              <a:defRPr/>
            </a:pPr>
            <a:r>
              <a:rPr kumimoji="0" lang="zh-CN" altLang="en-US" sz="1200" b="1"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头孢他啶</a:t>
            </a:r>
            <a:r>
              <a:rPr kumimoji="0" lang="en-US" altLang="zh-CN" sz="1200" b="1"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a:t>
            </a:r>
            <a:r>
              <a:rPr kumimoji="0" lang="zh-CN" altLang="en-US" sz="1200" b="1"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阿维巴坦</a:t>
            </a:r>
            <a:endParaRPr kumimoji="0" lang="en-US" altLang="zh-CN" sz="1200" b="0" i="0" u="none" strike="noStrike" kern="1200" cap="none" spc="0" normalizeH="0" baseline="3000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5" name="is-greater-than-mathematical-sign_43478">
            <a:extLst>
              <a:ext uri="{FF2B5EF4-FFF2-40B4-BE49-F238E27FC236}">
                <a16:creationId xmlns:a16="http://schemas.microsoft.com/office/drawing/2014/main" id="{21C32AAE-7827-40EE-DE14-D26626E3D9DB}"/>
              </a:ext>
            </a:extLst>
          </p:cNvPr>
          <p:cNvSpPr>
            <a:spLocks noChangeAspect="1"/>
          </p:cNvSpPr>
          <p:nvPr/>
        </p:nvSpPr>
        <p:spPr>
          <a:xfrm>
            <a:off x="10520796" y="2355240"/>
            <a:ext cx="304843" cy="261406"/>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5" h="1198">
                <a:moveTo>
                  <a:pt x="22" y="1141"/>
                </a:moveTo>
                <a:cubicBezTo>
                  <a:pt x="38" y="1177"/>
                  <a:pt x="73" y="1198"/>
                  <a:pt x="111" y="1198"/>
                </a:cubicBezTo>
                <a:cubicBezTo>
                  <a:pt x="124" y="1198"/>
                  <a:pt x="138" y="1195"/>
                  <a:pt x="151" y="1189"/>
                </a:cubicBezTo>
                <a:lnTo>
                  <a:pt x="1336" y="653"/>
                </a:lnTo>
                <a:cubicBezTo>
                  <a:pt x="1372" y="637"/>
                  <a:pt x="1395" y="601"/>
                  <a:pt x="1393" y="562"/>
                </a:cubicBezTo>
                <a:cubicBezTo>
                  <a:pt x="1392" y="522"/>
                  <a:pt x="1368" y="488"/>
                  <a:pt x="1331" y="474"/>
                </a:cubicBezTo>
                <a:lnTo>
                  <a:pt x="145" y="19"/>
                </a:lnTo>
                <a:cubicBezTo>
                  <a:pt x="95" y="0"/>
                  <a:pt x="39" y="25"/>
                  <a:pt x="20" y="75"/>
                </a:cubicBezTo>
                <a:cubicBezTo>
                  <a:pt x="0" y="125"/>
                  <a:pt x="25" y="182"/>
                  <a:pt x="76" y="201"/>
                </a:cubicBezTo>
                <a:lnTo>
                  <a:pt x="1043" y="572"/>
                </a:lnTo>
                <a:lnTo>
                  <a:pt x="70" y="1012"/>
                </a:lnTo>
                <a:cubicBezTo>
                  <a:pt x="21" y="1034"/>
                  <a:pt x="0" y="1092"/>
                  <a:pt x="22" y="114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840B"/>
              </a:solidFill>
            </a:endParaRPr>
          </a:p>
        </p:txBody>
      </p:sp>
      <p:sp>
        <p:nvSpPr>
          <p:cNvPr id="16" name="is-greater-than-mathematical-sign_43478">
            <a:extLst>
              <a:ext uri="{FF2B5EF4-FFF2-40B4-BE49-F238E27FC236}">
                <a16:creationId xmlns:a16="http://schemas.microsoft.com/office/drawing/2014/main" id="{B5234FA6-D86F-E36E-2583-2E03DE9A93CB}"/>
              </a:ext>
            </a:extLst>
          </p:cNvPr>
          <p:cNvSpPr>
            <a:spLocks noChangeAspect="1"/>
          </p:cNvSpPr>
          <p:nvPr/>
        </p:nvSpPr>
        <p:spPr>
          <a:xfrm rot="10800000">
            <a:off x="10518130" y="5031327"/>
            <a:ext cx="304843" cy="261406"/>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5" h="1198">
                <a:moveTo>
                  <a:pt x="22" y="1141"/>
                </a:moveTo>
                <a:cubicBezTo>
                  <a:pt x="38" y="1177"/>
                  <a:pt x="73" y="1198"/>
                  <a:pt x="111" y="1198"/>
                </a:cubicBezTo>
                <a:cubicBezTo>
                  <a:pt x="124" y="1198"/>
                  <a:pt x="138" y="1195"/>
                  <a:pt x="151" y="1189"/>
                </a:cubicBezTo>
                <a:lnTo>
                  <a:pt x="1336" y="653"/>
                </a:lnTo>
                <a:cubicBezTo>
                  <a:pt x="1372" y="637"/>
                  <a:pt x="1395" y="601"/>
                  <a:pt x="1393" y="562"/>
                </a:cubicBezTo>
                <a:cubicBezTo>
                  <a:pt x="1392" y="522"/>
                  <a:pt x="1368" y="488"/>
                  <a:pt x="1331" y="474"/>
                </a:cubicBezTo>
                <a:lnTo>
                  <a:pt x="145" y="19"/>
                </a:lnTo>
                <a:cubicBezTo>
                  <a:pt x="95" y="0"/>
                  <a:pt x="39" y="25"/>
                  <a:pt x="20" y="75"/>
                </a:cubicBezTo>
                <a:cubicBezTo>
                  <a:pt x="0" y="125"/>
                  <a:pt x="25" y="182"/>
                  <a:pt x="76" y="201"/>
                </a:cubicBezTo>
                <a:lnTo>
                  <a:pt x="1043" y="572"/>
                </a:lnTo>
                <a:lnTo>
                  <a:pt x="70" y="1012"/>
                </a:lnTo>
                <a:cubicBezTo>
                  <a:pt x="21" y="1034"/>
                  <a:pt x="0" y="1092"/>
                  <a:pt x="22" y="114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840B"/>
              </a:solidFill>
            </a:endParaRPr>
          </a:p>
        </p:txBody>
      </p:sp>
      <p:sp>
        <p:nvSpPr>
          <p:cNvPr id="17" name="is-greater-than-mathematical-sign_43478">
            <a:extLst>
              <a:ext uri="{FF2B5EF4-FFF2-40B4-BE49-F238E27FC236}">
                <a16:creationId xmlns:a16="http://schemas.microsoft.com/office/drawing/2014/main" id="{0599DC20-3681-3C97-94AD-95E9CE041B3E}"/>
              </a:ext>
            </a:extLst>
          </p:cNvPr>
          <p:cNvSpPr>
            <a:spLocks noChangeAspect="1"/>
          </p:cNvSpPr>
          <p:nvPr/>
        </p:nvSpPr>
        <p:spPr>
          <a:xfrm rot="10800000">
            <a:off x="10520753" y="4111459"/>
            <a:ext cx="304843" cy="261406"/>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5" h="1198">
                <a:moveTo>
                  <a:pt x="22" y="1141"/>
                </a:moveTo>
                <a:cubicBezTo>
                  <a:pt x="38" y="1177"/>
                  <a:pt x="73" y="1198"/>
                  <a:pt x="111" y="1198"/>
                </a:cubicBezTo>
                <a:cubicBezTo>
                  <a:pt x="124" y="1198"/>
                  <a:pt x="138" y="1195"/>
                  <a:pt x="151" y="1189"/>
                </a:cubicBezTo>
                <a:lnTo>
                  <a:pt x="1336" y="653"/>
                </a:lnTo>
                <a:cubicBezTo>
                  <a:pt x="1372" y="637"/>
                  <a:pt x="1395" y="601"/>
                  <a:pt x="1393" y="562"/>
                </a:cubicBezTo>
                <a:cubicBezTo>
                  <a:pt x="1392" y="522"/>
                  <a:pt x="1368" y="488"/>
                  <a:pt x="1331" y="474"/>
                </a:cubicBezTo>
                <a:lnTo>
                  <a:pt x="145" y="19"/>
                </a:lnTo>
                <a:cubicBezTo>
                  <a:pt x="95" y="0"/>
                  <a:pt x="39" y="25"/>
                  <a:pt x="20" y="75"/>
                </a:cubicBezTo>
                <a:cubicBezTo>
                  <a:pt x="0" y="125"/>
                  <a:pt x="25" y="182"/>
                  <a:pt x="76" y="201"/>
                </a:cubicBezTo>
                <a:lnTo>
                  <a:pt x="1043" y="572"/>
                </a:lnTo>
                <a:lnTo>
                  <a:pt x="70" y="1012"/>
                </a:lnTo>
                <a:cubicBezTo>
                  <a:pt x="21" y="1034"/>
                  <a:pt x="0" y="1092"/>
                  <a:pt x="22" y="114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840B"/>
              </a:solidFill>
            </a:endParaRPr>
          </a:p>
        </p:txBody>
      </p:sp>
      <p:sp>
        <p:nvSpPr>
          <p:cNvPr id="18" name="is-greater-than-mathematical-sign_43478">
            <a:extLst>
              <a:ext uri="{FF2B5EF4-FFF2-40B4-BE49-F238E27FC236}">
                <a16:creationId xmlns:a16="http://schemas.microsoft.com/office/drawing/2014/main" id="{574A8A81-3AA6-597C-34C5-1699AF452486}"/>
              </a:ext>
            </a:extLst>
          </p:cNvPr>
          <p:cNvSpPr>
            <a:spLocks noChangeAspect="1"/>
          </p:cNvSpPr>
          <p:nvPr/>
        </p:nvSpPr>
        <p:spPr>
          <a:xfrm>
            <a:off x="10520753" y="3222390"/>
            <a:ext cx="304843" cy="261406"/>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5" h="1198">
                <a:moveTo>
                  <a:pt x="22" y="1141"/>
                </a:moveTo>
                <a:cubicBezTo>
                  <a:pt x="38" y="1177"/>
                  <a:pt x="73" y="1198"/>
                  <a:pt x="111" y="1198"/>
                </a:cubicBezTo>
                <a:cubicBezTo>
                  <a:pt x="124" y="1198"/>
                  <a:pt x="138" y="1195"/>
                  <a:pt x="151" y="1189"/>
                </a:cubicBezTo>
                <a:lnTo>
                  <a:pt x="1336" y="653"/>
                </a:lnTo>
                <a:cubicBezTo>
                  <a:pt x="1372" y="637"/>
                  <a:pt x="1395" y="601"/>
                  <a:pt x="1393" y="562"/>
                </a:cubicBezTo>
                <a:cubicBezTo>
                  <a:pt x="1392" y="522"/>
                  <a:pt x="1368" y="488"/>
                  <a:pt x="1331" y="474"/>
                </a:cubicBezTo>
                <a:lnTo>
                  <a:pt x="145" y="19"/>
                </a:lnTo>
                <a:cubicBezTo>
                  <a:pt x="95" y="0"/>
                  <a:pt x="39" y="25"/>
                  <a:pt x="20" y="75"/>
                </a:cubicBezTo>
                <a:cubicBezTo>
                  <a:pt x="0" y="125"/>
                  <a:pt x="25" y="182"/>
                  <a:pt x="76" y="201"/>
                </a:cubicBezTo>
                <a:lnTo>
                  <a:pt x="1043" y="572"/>
                </a:lnTo>
                <a:lnTo>
                  <a:pt x="70" y="1012"/>
                </a:lnTo>
                <a:cubicBezTo>
                  <a:pt x="21" y="1034"/>
                  <a:pt x="0" y="1092"/>
                  <a:pt x="22" y="114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840B"/>
              </a:solidFill>
            </a:endParaRPr>
          </a:p>
        </p:txBody>
      </p:sp>
      <p:sp>
        <p:nvSpPr>
          <p:cNvPr id="6178" name="三角形 6177">
            <a:extLst>
              <a:ext uri="{FF2B5EF4-FFF2-40B4-BE49-F238E27FC236}">
                <a16:creationId xmlns:a16="http://schemas.microsoft.com/office/drawing/2014/main" id="{704FE523-327D-90E5-CE6D-7C00F4ED8BF1}"/>
              </a:ext>
            </a:extLst>
          </p:cNvPr>
          <p:cNvSpPr/>
          <p:nvPr/>
        </p:nvSpPr>
        <p:spPr>
          <a:xfrm rot="10800000">
            <a:off x="9924744" y="1997278"/>
            <a:ext cx="133989" cy="91548"/>
          </a:xfrm>
          <a:prstGeom prst="triangle">
            <a:avLst/>
          </a:prstGeom>
          <a:solidFill>
            <a:srgbClr val="065954"/>
          </a:solidFill>
          <a:ln>
            <a:solidFill>
              <a:srgbClr val="0659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79" name="三角形 6178">
            <a:extLst>
              <a:ext uri="{FF2B5EF4-FFF2-40B4-BE49-F238E27FC236}">
                <a16:creationId xmlns:a16="http://schemas.microsoft.com/office/drawing/2014/main" id="{C60014D2-3A73-37D5-E73C-8127F82B21B3}"/>
              </a:ext>
            </a:extLst>
          </p:cNvPr>
          <p:cNvSpPr/>
          <p:nvPr/>
        </p:nvSpPr>
        <p:spPr>
          <a:xfrm rot="10800000">
            <a:off x="11281469" y="1997278"/>
            <a:ext cx="133989" cy="91548"/>
          </a:xfrm>
          <a:prstGeom prst="triangle">
            <a:avLst/>
          </a:prstGeom>
          <a:solidFill>
            <a:srgbClr val="66840B"/>
          </a:solidFill>
          <a:ln>
            <a:solidFill>
              <a:srgbClr val="6684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66840B"/>
              </a:solidFill>
            </a:endParaRPr>
          </a:p>
        </p:txBody>
      </p:sp>
      <p:grpSp>
        <p:nvGrpSpPr>
          <p:cNvPr id="6168" name="组合 6167">
            <a:extLst>
              <a:ext uri="{FF2B5EF4-FFF2-40B4-BE49-F238E27FC236}">
                <a16:creationId xmlns:a16="http://schemas.microsoft.com/office/drawing/2014/main" id="{BF6C91AE-3674-669D-1950-3D3B2239EF23}"/>
              </a:ext>
            </a:extLst>
          </p:cNvPr>
          <p:cNvGrpSpPr/>
          <p:nvPr/>
        </p:nvGrpSpPr>
        <p:grpSpPr>
          <a:xfrm>
            <a:off x="9691749" y="2140333"/>
            <a:ext cx="643091" cy="643091"/>
            <a:chOff x="9691749" y="2140333"/>
            <a:chExt cx="643091" cy="643091"/>
          </a:xfrm>
        </p:grpSpPr>
        <p:pic>
          <p:nvPicPr>
            <p:cNvPr id="24" name="图片 23">
              <a:extLst>
                <a:ext uri="{FF2B5EF4-FFF2-40B4-BE49-F238E27FC236}">
                  <a16:creationId xmlns:a16="http://schemas.microsoft.com/office/drawing/2014/main" id="{ED7330C2-67FC-4FB6-FB7A-BDA2F5706E17}"/>
                </a:ext>
              </a:extLst>
            </p:cNvPr>
            <p:cNvPicPr>
              <a:picLocks noChangeAspect="1"/>
            </p:cNvPicPr>
            <p:nvPr/>
          </p:nvPicPr>
          <p:blipFill>
            <a:blip r:embed="rId3"/>
            <a:stretch>
              <a:fillRect/>
            </a:stretch>
          </p:blipFill>
          <p:spPr>
            <a:xfrm>
              <a:off x="9691749" y="2140333"/>
              <a:ext cx="643091" cy="643091"/>
            </a:xfrm>
            <a:prstGeom prst="rect">
              <a:avLst/>
            </a:prstGeom>
          </p:spPr>
        </p:pic>
        <p:sp>
          <p:nvSpPr>
            <p:cNvPr id="6154" name="ValueText1">
              <a:extLst>
                <a:ext uri="{FF2B5EF4-FFF2-40B4-BE49-F238E27FC236}">
                  <a16:creationId xmlns:a16="http://schemas.microsoft.com/office/drawing/2014/main" id="{C4278A75-35DC-A4D5-1F37-6101B880A7B5}"/>
                </a:ext>
              </a:extLst>
            </p:cNvPr>
            <p:cNvSpPr/>
            <p:nvPr/>
          </p:nvSpPr>
          <p:spPr>
            <a:xfrm>
              <a:off x="9823018" y="2323506"/>
              <a:ext cx="396175" cy="276999"/>
            </a:xfrm>
            <a:prstGeom prst="rect">
              <a:avLst/>
            </a:prstGeom>
          </p:spPr>
          <p:txBody>
            <a:bodyPr wrap="none" anchor="b" anchorCtr="0">
              <a:prstTxWarp prst="textPlain">
                <a:avLst/>
              </a:prstTxWarp>
              <a:normAutofit fontScale="92500" lnSpcReduction="10000"/>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altLang="zh-CN" sz="1400" b="1" u="none" strike="noStrike" kern="1200" cap="none" spc="0" normalizeH="0" baseline="0" noProof="0" dirty="0">
                  <a:ln w="25400">
                    <a:noFill/>
                  </a:ln>
                  <a:solidFill>
                    <a:srgbClr val="00857C"/>
                  </a:solidFill>
                  <a:effectLst/>
                  <a:uLnTx/>
                  <a:uFillTx/>
                  <a:latin typeface="Arial Black" panose="020B0604020202020204" pitchFamily="34" charset="0"/>
                  <a:ea typeface="微软雅黑"/>
                  <a:cs typeface="Arial Black" panose="020B0604020202020204" pitchFamily="34" charset="0"/>
                </a:rPr>
                <a:t>63%</a:t>
              </a:r>
            </a:p>
          </p:txBody>
        </p:sp>
      </p:grpSp>
      <p:grpSp>
        <p:nvGrpSpPr>
          <p:cNvPr id="6169" name="组合 6168">
            <a:extLst>
              <a:ext uri="{FF2B5EF4-FFF2-40B4-BE49-F238E27FC236}">
                <a16:creationId xmlns:a16="http://schemas.microsoft.com/office/drawing/2014/main" id="{06C7DDCA-F44A-B86E-0A87-2F2F1A1DDD2D}"/>
              </a:ext>
            </a:extLst>
          </p:cNvPr>
          <p:cNvGrpSpPr/>
          <p:nvPr/>
        </p:nvGrpSpPr>
        <p:grpSpPr>
          <a:xfrm>
            <a:off x="9691749" y="3019773"/>
            <a:ext cx="643091" cy="643091"/>
            <a:chOff x="9691749" y="3019773"/>
            <a:chExt cx="643091" cy="643091"/>
          </a:xfrm>
        </p:grpSpPr>
        <p:pic>
          <p:nvPicPr>
            <p:cNvPr id="27" name="图片 26">
              <a:extLst>
                <a:ext uri="{FF2B5EF4-FFF2-40B4-BE49-F238E27FC236}">
                  <a16:creationId xmlns:a16="http://schemas.microsoft.com/office/drawing/2014/main" id="{36EDDA40-BAD7-28DF-8B61-6D69EC503977}"/>
                </a:ext>
              </a:extLst>
            </p:cNvPr>
            <p:cNvPicPr>
              <a:picLocks noChangeAspect="1"/>
            </p:cNvPicPr>
            <p:nvPr/>
          </p:nvPicPr>
          <p:blipFill>
            <a:blip r:embed="rId4"/>
            <a:stretch>
              <a:fillRect/>
            </a:stretch>
          </p:blipFill>
          <p:spPr>
            <a:xfrm>
              <a:off x="9691749" y="3019773"/>
              <a:ext cx="643091" cy="643091"/>
            </a:xfrm>
            <a:prstGeom prst="rect">
              <a:avLst/>
            </a:prstGeom>
          </p:spPr>
        </p:pic>
        <p:sp>
          <p:nvSpPr>
            <p:cNvPr id="6156" name="ValueText1">
              <a:extLst>
                <a:ext uri="{FF2B5EF4-FFF2-40B4-BE49-F238E27FC236}">
                  <a16:creationId xmlns:a16="http://schemas.microsoft.com/office/drawing/2014/main" id="{58337A60-D6DB-1E3F-B882-65B30129056D}"/>
                </a:ext>
              </a:extLst>
            </p:cNvPr>
            <p:cNvSpPr/>
            <p:nvPr/>
          </p:nvSpPr>
          <p:spPr>
            <a:xfrm>
              <a:off x="9823018" y="3208600"/>
              <a:ext cx="396175" cy="276999"/>
            </a:xfrm>
            <a:prstGeom prst="rect">
              <a:avLst/>
            </a:prstGeom>
          </p:spPr>
          <p:txBody>
            <a:bodyPr wrap="none" anchor="b" anchorCtr="0">
              <a:prstTxWarp prst="textPlain">
                <a:avLst/>
              </a:prstTxWarp>
              <a:normAutofit fontScale="92500" lnSpcReduction="10000"/>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altLang="zh-CN" sz="1400" b="1" u="none" strike="noStrike" kern="1200" cap="none" spc="0" normalizeH="0" baseline="0" noProof="0" dirty="0">
                  <a:ln w="25400">
                    <a:noFill/>
                  </a:ln>
                  <a:solidFill>
                    <a:srgbClr val="00857C"/>
                  </a:solidFill>
                  <a:effectLst/>
                  <a:uLnTx/>
                  <a:uFillTx/>
                  <a:latin typeface="Arial Black" panose="020B0604020202020204" pitchFamily="34" charset="0"/>
                  <a:ea typeface="微软雅黑"/>
                  <a:cs typeface="Arial Black" panose="020B0604020202020204" pitchFamily="34" charset="0"/>
                </a:rPr>
                <a:t>69.8%</a:t>
              </a:r>
            </a:p>
          </p:txBody>
        </p:sp>
      </p:grpSp>
      <p:grpSp>
        <p:nvGrpSpPr>
          <p:cNvPr id="6170" name="组合 6169">
            <a:extLst>
              <a:ext uri="{FF2B5EF4-FFF2-40B4-BE49-F238E27FC236}">
                <a16:creationId xmlns:a16="http://schemas.microsoft.com/office/drawing/2014/main" id="{F8DE70B3-E80F-1E00-9DE0-60BCB38BBE99}"/>
              </a:ext>
            </a:extLst>
          </p:cNvPr>
          <p:cNvGrpSpPr/>
          <p:nvPr/>
        </p:nvGrpSpPr>
        <p:grpSpPr>
          <a:xfrm>
            <a:off x="9691749" y="3901488"/>
            <a:ext cx="643091" cy="643091"/>
            <a:chOff x="9691749" y="3901488"/>
            <a:chExt cx="643091" cy="643091"/>
          </a:xfrm>
        </p:grpSpPr>
        <p:pic>
          <p:nvPicPr>
            <p:cNvPr id="30" name="图片 29">
              <a:extLst>
                <a:ext uri="{FF2B5EF4-FFF2-40B4-BE49-F238E27FC236}">
                  <a16:creationId xmlns:a16="http://schemas.microsoft.com/office/drawing/2014/main" id="{EC9D9437-BB6E-0B96-6F37-98BBA9D37973}"/>
                </a:ext>
              </a:extLst>
            </p:cNvPr>
            <p:cNvPicPr>
              <a:picLocks noChangeAspect="1"/>
            </p:cNvPicPr>
            <p:nvPr/>
          </p:nvPicPr>
          <p:blipFill>
            <a:blip r:embed="rId5"/>
            <a:stretch>
              <a:fillRect/>
            </a:stretch>
          </p:blipFill>
          <p:spPr>
            <a:xfrm>
              <a:off x="9691749" y="3901488"/>
              <a:ext cx="643091" cy="643091"/>
            </a:xfrm>
            <a:prstGeom prst="rect">
              <a:avLst/>
            </a:prstGeom>
          </p:spPr>
        </p:pic>
        <p:sp>
          <p:nvSpPr>
            <p:cNvPr id="6158" name="ValueText1">
              <a:extLst>
                <a:ext uri="{FF2B5EF4-FFF2-40B4-BE49-F238E27FC236}">
                  <a16:creationId xmlns:a16="http://schemas.microsoft.com/office/drawing/2014/main" id="{7AAEEF81-5F56-9459-EB7E-346ACCF34C70}"/>
                </a:ext>
              </a:extLst>
            </p:cNvPr>
            <p:cNvSpPr/>
            <p:nvPr/>
          </p:nvSpPr>
          <p:spPr>
            <a:xfrm>
              <a:off x="9823018" y="4094064"/>
              <a:ext cx="396175" cy="276999"/>
            </a:xfrm>
            <a:prstGeom prst="rect">
              <a:avLst/>
            </a:prstGeom>
          </p:spPr>
          <p:txBody>
            <a:bodyPr wrap="none" anchor="b" anchorCtr="0">
              <a:prstTxWarp prst="textPlain">
                <a:avLst/>
              </a:prstTxWarp>
              <a:normAutofit fontScale="92500" lnSpcReduction="10000"/>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altLang="zh-CN" sz="1400" b="1" u="none" strike="noStrike" kern="1200" cap="none" spc="0" normalizeH="0" baseline="0" noProof="0" dirty="0">
                  <a:ln w="25400">
                    <a:noFill/>
                  </a:ln>
                  <a:solidFill>
                    <a:srgbClr val="00857C"/>
                  </a:solidFill>
                  <a:effectLst/>
                  <a:uLnTx/>
                  <a:uFillTx/>
                  <a:latin typeface="Arial Black" panose="020B0604020202020204" pitchFamily="34" charset="0"/>
                  <a:ea typeface="微软雅黑"/>
                  <a:cs typeface="Arial Black" panose="020B0604020202020204" pitchFamily="34" charset="0"/>
                </a:rPr>
                <a:t>6%</a:t>
              </a:r>
            </a:p>
          </p:txBody>
        </p:sp>
      </p:grpSp>
      <p:grpSp>
        <p:nvGrpSpPr>
          <p:cNvPr id="6172" name="组合 6171">
            <a:extLst>
              <a:ext uri="{FF2B5EF4-FFF2-40B4-BE49-F238E27FC236}">
                <a16:creationId xmlns:a16="http://schemas.microsoft.com/office/drawing/2014/main" id="{BB6AD241-5764-8AB4-55AD-C2B2E59BCC0F}"/>
              </a:ext>
            </a:extLst>
          </p:cNvPr>
          <p:cNvGrpSpPr/>
          <p:nvPr/>
        </p:nvGrpSpPr>
        <p:grpSpPr>
          <a:xfrm>
            <a:off x="9691749" y="4805841"/>
            <a:ext cx="643091" cy="643091"/>
            <a:chOff x="9691749" y="4805841"/>
            <a:chExt cx="643091" cy="643091"/>
          </a:xfrm>
        </p:grpSpPr>
        <p:pic>
          <p:nvPicPr>
            <p:cNvPr id="34" name="图片 33">
              <a:extLst>
                <a:ext uri="{FF2B5EF4-FFF2-40B4-BE49-F238E27FC236}">
                  <a16:creationId xmlns:a16="http://schemas.microsoft.com/office/drawing/2014/main" id="{110B8789-98AA-C5F4-CE4A-E8DE67943D47}"/>
                </a:ext>
              </a:extLst>
            </p:cNvPr>
            <p:cNvPicPr>
              <a:picLocks noChangeAspect="1"/>
            </p:cNvPicPr>
            <p:nvPr/>
          </p:nvPicPr>
          <p:blipFill>
            <a:blip r:embed="rId6"/>
            <a:stretch>
              <a:fillRect/>
            </a:stretch>
          </p:blipFill>
          <p:spPr>
            <a:xfrm>
              <a:off x="9691749" y="4805841"/>
              <a:ext cx="643091" cy="643091"/>
            </a:xfrm>
            <a:prstGeom prst="rect">
              <a:avLst/>
            </a:prstGeom>
          </p:spPr>
        </p:pic>
        <p:sp>
          <p:nvSpPr>
            <p:cNvPr id="6161" name="ValueText1">
              <a:extLst>
                <a:ext uri="{FF2B5EF4-FFF2-40B4-BE49-F238E27FC236}">
                  <a16:creationId xmlns:a16="http://schemas.microsoft.com/office/drawing/2014/main" id="{CB9EB842-B300-DE64-64CA-78B5A6F4941A}"/>
                </a:ext>
              </a:extLst>
            </p:cNvPr>
            <p:cNvSpPr/>
            <p:nvPr/>
          </p:nvSpPr>
          <p:spPr>
            <a:xfrm>
              <a:off x="9823018" y="4997813"/>
              <a:ext cx="396175" cy="276999"/>
            </a:xfrm>
            <a:prstGeom prst="rect">
              <a:avLst/>
            </a:prstGeom>
          </p:spPr>
          <p:txBody>
            <a:bodyPr wrap="none" anchor="b" anchorCtr="0">
              <a:prstTxWarp prst="textPlain">
                <a:avLst/>
              </a:prstTxWarp>
              <a:normAutofit fontScale="92500" lnSpcReduction="10000"/>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altLang="zh-CN" sz="1400" b="1" dirty="0">
                  <a:ln w="25400">
                    <a:noFill/>
                  </a:ln>
                  <a:solidFill>
                    <a:srgbClr val="00857C"/>
                  </a:solidFill>
                  <a:latin typeface="Arial Black" panose="020B0604020202020204" pitchFamily="34" charset="0"/>
                  <a:ea typeface="微软雅黑"/>
                  <a:cs typeface="Arial Black" panose="020B0604020202020204" pitchFamily="34" charset="0"/>
                </a:rPr>
                <a:t>11.1</a:t>
              </a:r>
              <a:r>
                <a:rPr kumimoji="0" lang="en-US" altLang="zh-CN" sz="1400" b="1" u="none" strike="noStrike" kern="1200" cap="none" spc="0" normalizeH="0" baseline="0" noProof="0" dirty="0">
                  <a:ln w="25400">
                    <a:noFill/>
                  </a:ln>
                  <a:solidFill>
                    <a:srgbClr val="00857C"/>
                  </a:solidFill>
                  <a:effectLst/>
                  <a:uLnTx/>
                  <a:uFillTx/>
                  <a:latin typeface="Arial Black" panose="020B0604020202020204" pitchFamily="34" charset="0"/>
                  <a:ea typeface="微软雅黑"/>
                  <a:cs typeface="Arial Black" panose="020B0604020202020204" pitchFamily="34" charset="0"/>
                </a:rPr>
                <a:t>%</a:t>
              </a:r>
            </a:p>
          </p:txBody>
        </p:sp>
      </p:grpSp>
      <p:grpSp>
        <p:nvGrpSpPr>
          <p:cNvPr id="6173" name="组合 6172">
            <a:extLst>
              <a:ext uri="{FF2B5EF4-FFF2-40B4-BE49-F238E27FC236}">
                <a16:creationId xmlns:a16="http://schemas.microsoft.com/office/drawing/2014/main" id="{D1D24B19-494A-FE9C-6214-46E4E567F53A}"/>
              </a:ext>
            </a:extLst>
          </p:cNvPr>
          <p:cNvGrpSpPr/>
          <p:nvPr/>
        </p:nvGrpSpPr>
        <p:grpSpPr>
          <a:xfrm>
            <a:off x="11034387" y="3901716"/>
            <a:ext cx="644761" cy="639877"/>
            <a:chOff x="11034387" y="3901716"/>
            <a:chExt cx="644761" cy="639877"/>
          </a:xfrm>
        </p:grpSpPr>
        <p:sp>
          <p:nvSpPr>
            <p:cNvPr id="6160" name="ValueText1">
              <a:extLst>
                <a:ext uri="{FF2B5EF4-FFF2-40B4-BE49-F238E27FC236}">
                  <a16:creationId xmlns:a16="http://schemas.microsoft.com/office/drawing/2014/main" id="{FF360FEC-2088-FDC6-E9C7-0BEDD0D34F37}"/>
                </a:ext>
              </a:extLst>
            </p:cNvPr>
            <p:cNvSpPr/>
            <p:nvPr/>
          </p:nvSpPr>
          <p:spPr>
            <a:xfrm>
              <a:off x="11169601" y="4094063"/>
              <a:ext cx="396175" cy="276999"/>
            </a:xfrm>
            <a:prstGeom prst="rect">
              <a:avLst/>
            </a:prstGeom>
          </p:spPr>
          <p:txBody>
            <a:bodyPr wrap="none" anchor="b" anchorCtr="0">
              <a:prstTxWarp prst="textPlain">
                <a:avLst/>
              </a:prstTxWarp>
              <a:normAutofit fontScale="92500" lnSpcReduction="10000"/>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altLang="zh-CN" sz="1400" b="1" dirty="0">
                  <a:ln w="25400">
                    <a:noFill/>
                  </a:ln>
                  <a:solidFill>
                    <a:srgbClr val="66840B"/>
                  </a:solidFill>
                  <a:latin typeface="Arial Black" panose="020B0604020202020204" pitchFamily="34" charset="0"/>
                  <a:ea typeface="微软雅黑"/>
                  <a:cs typeface="Arial Black" panose="020B0604020202020204" pitchFamily="34" charset="0"/>
                </a:rPr>
                <a:t>50</a:t>
              </a:r>
              <a:r>
                <a:rPr kumimoji="0" lang="en-US" altLang="zh-CN" sz="1400" b="1" u="none" strike="noStrike" kern="1200" cap="none" spc="0" normalizeH="0" baseline="0" noProof="0" dirty="0">
                  <a:ln w="25400">
                    <a:noFill/>
                  </a:ln>
                  <a:solidFill>
                    <a:srgbClr val="66840B"/>
                  </a:solidFill>
                  <a:effectLst/>
                  <a:uLnTx/>
                  <a:uFillTx/>
                  <a:latin typeface="Arial Black" panose="020B0604020202020204" pitchFamily="34" charset="0"/>
                  <a:ea typeface="微软雅黑"/>
                  <a:cs typeface="Arial Black" panose="020B0604020202020204" pitchFamily="34" charset="0"/>
                </a:rPr>
                <a:t>%</a:t>
              </a:r>
            </a:p>
          </p:txBody>
        </p:sp>
        <p:pic>
          <p:nvPicPr>
            <p:cNvPr id="53" name="图片 52">
              <a:extLst>
                <a:ext uri="{FF2B5EF4-FFF2-40B4-BE49-F238E27FC236}">
                  <a16:creationId xmlns:a16="http://schemas.microsoft.com/office/drawing/2014/main" id="{EA57A230-1C46-B99E-D6F6-697C01A84B96}"/>
                </a:ext>
              </a:extLst>
            </p:cNvPr>
            <p:cNvPicPr>
              <a:picLocks noChangeAspect="1"/>
            </p:cNvPicPr>
            <p:nvPr/>
          </p:nvPicPr>
          <p:blipFill>
            <a:blip r:embed="rId7"/>
            <a:stretch>
              <a:fillRect/>
            </a:stretch>
          </p:blipFill>
          <p:spPr>
            <a:xfrm>
              <a:off x="11034387" y="3901716"/>
              <a:ext cx="644761" cy="639877"/>
            </a:xfrm>
            <a:prstGeom prst="rect">
              <a:avLst/>
            </a:prstGeom>
          </p:spPr>
        </p:pic>
      </p:grpSp>
      <p:grpSp>
        <p:nvGrpSpPr>
          <p:cNvPr id="6175" name="组合 6174">
            <a:extLst>
              <a:ext uri="{FF2B5EF4-FFF2-40B4-BE49-F238E27FC236}">
                <a16:creationId xmlns:a16="http://schemas.microsoft.com/office/drawing/2014/main" id="{F747C8CD-1175-DB6F-DB62-119699D515C1}"/>
              </a:ext>
            </a:extLst>
          </p:cNvPr>
          <p:cNvGrpSpPr/>
          <p:nvPr/>
        </p:nvGrpSpPr>
        <p:grpSpPr>
          <a:xfrm>
            <a:off x="11034387" y="2138209"/>
            <a:ext cx="644761" cy="639877"/>
            <a:chOff x="11034387" y="2138209"/>
            <a:chExt cx="644761" cy="639877"/>
          </a:xfrm>
        </p:grpSpPr>
        <p:sp>
          <p:nvSpPr>
            <p:cNvPr id="6155" name="ValueText1">
              <a:extLst>
                <a:ext uri="{FF2B5EF4-FFF2-40B4-BE49-F238E27FC236}">
                  <a16:creationId xmlns:a16="http://schemas.microsoft.com/office/drawing/2014/main" id="{FBE9CAF9-09BF-5BF5-DB6A-5F2823EA4E71}"/>
                </a:ext>
              </a:extLst>
            </p:cNvPr>
            <p:cNvSpPr/>
            <p:nvPr/>
          </p:nvSpPr>
          <p:spPr>
            <a:xfrm>
              <a:off x="11169601" y="2323505"/>
              <a:ext cx="396175" cy="276999"/>
            </a:xfrm>
            <a:prstGeom prst="rect">
              <a:avLst/>
            </a:prstGeom>
          </p:spPr>
          <p:txBody>
            <a:bodyPr wrap="none" anchor="b" anchorCtr="0">
              <a:prstTxWarp prst="textPlain">
                <a:avLst/>
              </a:prstTxWarp>
              <a:normAutofit fontScale="92500" lnSpcReduction="10000"/>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altLang="zh-CN" sz="1400" b="1" u="none" strike="noStrike" kern="1200" cap="none" spc="0" normalizeH="0" baseline="0" noProof="0" dirty="0">
                  <a:ln w="25400">
                    <a:noFill/>
                  </a:ln>
                  <a:solidFill>
                    <a:srgbClr val="66840B"/>
                  </a:solidFill>
                  <a:effectLst/>
                  <a:uLnTx/>
                  <a:uFillTx/>
                  <a:latin typeface="Arial Black" panose="020B0604020202020204" pitchFamily="34" charset="0"/>
                  <a:ea typeface="微软雅黑"/>
                  <a:cs typeface="Arial Black" panose="020B0604020202020204" pitchFamily="34" charset="0"/>
                </a:rPr>
                <a:t>51%</a:t>
              </a:r>
            </a:p>
          </p:txBody>
        </p:sp>
        <p:pic>
          <p:nvPicPr>
            <p:cNvPr id="59" name="图片 58">
              <a:extLst>
                <a:ext uri="{FF2B5EF4-FFF2-40B4-BE49-F238E27FC236}">
                  <a16:creationId xmlns:a16="http://schemas.microsoft.com/office/drawing/2014/main" id="{D6DD3146-E8FA-9D00-1512-657F7D4BFE6F}"/>
                </a:ext>
              </a:extLst>
            </p:cNvPr>
            <p:cNvPicPr>
              <a:picLocks noChangeAspect="1"/>
            </p:cNvPicPr>
            <p:nvPr/>
          </p:nvPicPr>
          <p:blipFill>
            <a:blip r:embed="rId8"/>
            <a:stretch>
              <a:fillRect/>
            </a:stretch>
          </p:blipFill>
          <p:spPr>
            <a:xfrm>
              <a:off x="11034387" y="2138209"/>
              <a:ext cx="644761" cy="639877"/>
            </a:xfrm>
            <a:prstGeom prst="rect">
              <a:avLst/>
            </a:prstGeom>
          </p:spPr>
        </p:pic>
      </p:grpSp>
      <p:grpSp>
        <p:nvGrpSpPr>
          <p:cNvPr id="6174" name="组合 6173">
            <a:extLst>
              <a:ext uri="{FF2B5EF4-FFF2-40B4-BE49-F238E27FC236}">
                <a16:creationId xmlns:a16="http://schemas.microsoft.com/office/drawing/2014/main" id="{16F44362-DFD1-6452-CE85-5BCEDCFBA150}"/>
              </a:ext>
            </a:extLst>
          </p:cNvPr>
          <p:cNvGrpSpPr/>
          <p:nvPr/>
        </p:nvGrpSpPr>
        <p:grpSpPr>
          <a:xfrm>
            <a:off x="11034386" y="3019773"/>
            <a:ext cx="644761" cy="639877"/>
            <a:chOff x="11034386" y="3019773"/>
            <a:chExt cx="644761" cy="639877"/>
          </a:xfrm>
        </p:grpSpPr>
        <p:sp>
          <p:nvSpPr>
            <p:cNvPr id="6157" name="ValueText1">
              <a:extLst>
                <a:ext uri="{FF2B5EF4-FFF2-40B4-BE49-F238E27FC236}">
                  <a16:creationId xmlns:a16="http://schemas.microsoft.com/office/drawing/2014/main" id="{2606064E-3BAF-5010-2BA2-2990C49F19EF}"/>
                </a:ext>
              </a:extLst>
            </p:cNvPr>
            <p:cNvSpPr/>
            <p:nvPr/>
          </p:nvSpPr>
          <p:spPr>
            <a:xfrm>
              <a:off x="11169601" y="3208599"/>
              <a:ext cx="396175" cy="276999"/>
            </a:xfrm>
            <a:prstGeom prst="rect">
              <a:avLst/>
            </a:prstGeom>
          </p:spPr>
          <p:txBody>
            <a:bodyPr wrap="none" anchor="b" anchorCtr="0">
              <a:prstTxWarp prst="textPlain">
                <a:avLst/>
              </a:prstTxWarp>
              <a:normAutofit fontScale="92500" lnSpcReduction="10000"/>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altLang="zh-CN" sz="1400" b="1" dirty="0">
                  <a:ln w="25400">
                    <a:noFill/>
                  </a:ln>
                  <a:solidFill>
                    <a:srgbClr val="66840B"/>
                  </a:solidFill>
                  <a:latin typeface="Arial Black" panose="020B0604020202020204" pitchFamily="34" charset="0"/>
                  <a:ea typeface="微软雅黑"/>
                  <a:cs typeface="Arial Black" panose="020B0604020202020204" pitchFamily="34" charset="0"/>
                </a:rPr>
                <a:t>45</a:t>
              </a:r>
              <a:r>
                <a:rPr kumimoji="0" lang="en-US" altLang="zh-CN" sz="1400" b="1" u="none" strike="noStrike" kern="1200" cap="none" spc="0" normalizeH="0" baseline="0" noProof="0" dirty="0">
                  <a:ln w="25400">
                    <a:noFill/>
                  </a:ln>
                  <a:solidFill>
                    <a:srgbClr val="66840B"/>
                  </a:solidFill>
                  <a:effectLst/>
                  <a:uLnTx/>
                  <a:uFillTx/>
                  <a:latin typeface="Arial Black" panose="020B0604020202020204" pitchFamily="34" charset="0"/>
                  <a:ea typeface="微软雅黑"/>
                  <a:cs typeface="Arial Black" panose="020B0604020202020204" pitchFamily="34" charset="0"/>
                </a:rPr>
                <a:t>%</a:t>
              </a:r>
            </a:p>
          </p:txBody>
        </p:sp>
        <p:pic>
          <p:nvPicPr>
            <p:cNvPr id="6152" name="图片 6151">
              <a:extLst>
                <a:ext uri="{FF2B5EF4-FFF2-40B4-BE49-F238E27FC236}">
                  <a16:creationId xmlns:a16="http://schemas.microsoft.com/office/drawing/2014/main" id="{44F0D47E-EB2E-B647-9A79-76C6DE5C23E4}"/>
                </a:ext>
              </a:extLst>
            </p:cNvPr>
            <p:cNvPicPr>
              <a:picLocks noChangeAspect="1"/>
            </p:cNvPicPr>
            <p:nvPr/>
          </p:nvPicPr>
          <p:blipFill>
            <a:blip r:embed="rId9"/>
            <a:stretch>
              <a:fillRect/>
            </a:stretch>
          </p:blipFill>
          <p:spPr>
            <a:xfrm>
              <a:off x="11034386" y="3019773"/>
              <a:ext cx="644761" cy="639877"/>
            </a:xfrm>
            <a:prstGeom prst="rect">
              <a:avLst/>
            </a:prstGeom>
          </p:spPr>
        </p:pic>
      </p:grpSp>
      <p:grpSp>
        <p:nvGrpSpPr>
          <p:cNvPr id="6171" name="组合 6170">
            <a:extLst>
              <a:ext uri="{FF2B5EF4-FFF2-40B4-BE49-F238E27FC236}">
                <a16:creationId xmlns:a16="http://schemas.microsoft.com/office/drawing/2014/main" id="{8C42718F-6689-485D-7164-45A3A26FA790}"/>
              </a:ext>
            </a:extLst>
          </p:cNvPr>
          <p:cNvGrpSpPr/>
          <p:nvPr/>
        </p:nvGrpSpPr>
        <p:grpSpPr>
          <a:xfrm>
            <a:off x="11039519" y="4805927"/>
            <a:ext cx="644761" cy="639877"/>
            <a:chOff x="11039519" y="4805927"/>
            <a:chExt cx="644761" cy="639877"/>
          </a:xfrm>
        </p:grpSpPr>
        <p:sp>
          <p:nvSpPr>
            <p:cNvPr id="6162" name="ValueText1">
              <a:extLst>
                <a:ext uri="{FF2B5EF4-FFF2-40B4-BE49-F238E27FC236}">
                  <a16:creationId xmlns:a16="http://schemas.microsoft.com/office/drawing/2014/main" id="{7582C354-8918-F262-BAF8-89B39BE82093}"/>
                </a:ext>
              </a:extLst>
            </p:cNvPr>
            <p:cNvSpPr/>
            <p:nvPr/>
          </p:nvSpPr>
          <p:spPr>
            <a:xfrm>
              <a:off x="11169601" y="4997812"/>
              <a:ext cx="396175" cy="276999"/>
            </a:xfrm>
            <a:prstGeom prst="rect">
              <a:avLst/>
            </a:prstGeom>
          </p:spPr>
          <p:txBody>
            <a:bodyPr wrap="none" anchor="b" anchorCtr="0">
              <a:prstTxWarp prst="textPlain">
                <a:avLst/>
              </a:prstTxWarp>
              <a:normAutofit fontScale="92500" lnSpcReduction="10000"/>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altLang="zh-CN" sz="1400" b="1" dirty="0">
                  <a:ln w="25400">
                    <a:noFill/>
                  </a:ln>
                  <a:solidFill>
                    <a:srgbClr val="66840B"/>
                  </a:solidFill>
                  <a:latin typeface="Arial Black" panose="020B0604020202020204" pitchFamily="34" charset="0"/>
                  <a:ea typeface="微软雅黑"/>
                  <a:cs typeface="Arial Black" panose="020B0604020202020204" pitchFamily="34" charset="0"/>
                </a:rPr>
                <a:t>28.5</a:t>
              </a:r>
              <a:r>
                <a:rPr kumimoji="0" lang="en-US" altLang="zh-CN" sz="1400" b="1" u="none" strike="noStrike" kern="1200" cap="none" spc="0" normalizeH="0" baseline="0" noProof="0" dirty="0">
                  <a:ln w="25400">
                    <a:noFill/>
                  </a:ln>
                  <a:solidFill>
                    <a:srgbClr val="66840B"/>
                  </a:solidFill>
                  <a:effectLst/>
                  <a:uLnTx/>
                  <a:uFillTx/>
                  <a:latin typeface="Arial Black" panose="020B0604020202020204" pitchFamily="34" charset="0"/>
                  <a:ea typeface="微软雅黑"/>
                  <a:cs typeface="Arial Black" panose="020B0604020202020204" pitchFamily="34" charset="0"/>
                </a:rPr>
                <a:t>%</a:t>
              </a:r>
            </a:p>
          </p:txBody>
        </p:sp>
        <p:pic>
          <p:nvPicPr>
            <p:cNvPr id="6165" name="图片 6164">
              <a:extLst>
                <a:ext uri="{FF2B5EF4-FFF2-40B4-BE49-F238E27FC236}">
                  <a16:creationId xmlns:a16="http://schemas.microsoft.com/office/drawing/2014/main" id="{B2E042B2-BEC3-1CF0-5F0B-48A20CD91B12}"/>
                </a:ext>
              </a:extLst>
            </p:cNvPr>
            <p:cNvPicPr>
              <a:picLocks noChangeAspect="1"/>
            </p:cNvPicPr>
            <p:nvPr/>
          </p:nvPicPr>
          <p:blipFill>
            <a:blip r:embed="rId10"/>
            <a:stretch>
              <a:fillRect/>
            </a:stretch>
          </p:blipFill>
          <p:spPr>
            <a:xfrm>
              <a:off x="11039519" y="4805927"/>
              <a:ext cx="644761" cy="639877"/>
            </a:xfrm>
            <a:prstGeom prst="rect">
              <a:avLst/>
            </a:prstGeom>
          </p:spPr>
        </p:pic>
      </p:grpSp>
    </p:spTree>
    <p:extLst>
      <p:ext uri="{BB962C8B-B14F-4D97-AF65-F5344CB8AC3E}">
        <p14:creationId xmlns:p14="http://schemas.microsoft.com/office/powerpoint/2010/main" val="338264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0" name="矩形 6239">
            <a:extLst>
              <a:ext uri="{FF2B5EF4-FFF2-40B4-BE49-F238E27FC236}">
                <a16:creationId xmlns:a16="http://schemas.microsoft.com/office/drawing/2014/main" id="{D6E0B030-0D3A-A59F-0001-4AA2FDC1A2DD}"/>
              </a:ext>
            </a:extLst>
          </p:cNvPr>
          <p:cNvSpPr/>
          <p:nvPr/>
        </p:nvSpPr>
        <p:spPr>
          <a:xfrm>
            <a:off x="432355" y="1463250"/>
            <a:ext cx="3679955" cy="4826402"/>
          </a:xfrm>
          <a:prstGeom prst="rect">
            <a:avLst/>
          </a:prstGeom>
          <a:gradFill>
            <a:gsLst>
              <a:gs pos="50000">
                <a:srgbClr val="FFFFFF">
                  <a:alpha val="0"/>
                </a:srgbClr>
              </a:gs>
              <a:gs pos="0">
                <a:schemeClr val="bg1"/>
              </a:gs>
              <a:gs pos="100000">
                <a:schemeClr val="bg1"/>
              </a:gs>
            </a:gsLst>
            <a:lin ang="2700000" scaled="0"/>
          </a:gradFill>
          <a:ln>
            <a:solidFill>
              <a:schemeClr val="bg1"/>
            </a:solidFill>
          </a:ln>
          <a:effectLst>
            <a:outerShdw blurRad="254000" dist="76200" dir="2700000" algn="ctr" rotWithShape="0">
              <a:srgbClr val="02857D">
                <a:alpha val="1437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1" name="图片 20">
            <a:extLst>
              <a:ext uri="{FF2B5EF4-FFF2-40B4-BE49-F238E27FC236}">
                <a16:creationId xmlns:a16="http://schemas.microsoft.com/office/drawing/2014/main" id="{6A018571-3D74-408A-8548-9FDC0956BD35}"/>
              </a:ext>
            </a:extLst>
          </p:cNvPr>
          <p:cNvPicPr>
            <a:picLocks noChangeAspect="1"/>
          </p:cNvPicPr>
          <p:nvPr/>
        </p:nvPicPr>
        <p:blipFill>
          <a:blip r:embed="rId2"/>
          <a:stretch>
            <a:fillRect/>
          </a:stretch>
        </p:blipFill>
        <p:spPr>
          <a:xfrm>
            <a:off x="455670" y="4417652"/>
            <a:ext cx="900000" cy="900000"/>
          </a:xfrm>
          <a:prstGeom prst="rect">
            <a:avLst/>
          </a:prstGeom>
        </p:spPr>
      </p:pic>
      <p:pic>
        <p:nvPicPr>
          <p:cNvPr id="6235" name="图片 6234">
            <a:extLst>
              <a:ext uri="{FF2B5EF4-FFF2-40B4-BE49-F238E27FC236}">
                <a16:creationId xmlns:a16="http://schemas.microsoft.com/office/drawing/2014/main" id="{ED00D4F8-B912-1AFB-F043-C84215F843A5}"/>
              </a:ext>
            </a:extLst>
          </p:cNvPr>
          <p:cNvPicPr>
            <a:picLocks noChangeAspect="1"/>
          </p:cNvPicPr>
          <p:nvPr/>
        </p:nvPicPr>
        <p:blipFill>
          <a:blip r:embed="rId3"/>
          <a:stretch>
            <a:fillRect/>
          </a:stretch>
        </p:blipFill>
        <p:spPr>
          <a:xfrm>
            <a:off x="464743" y="2541367"/>
            <a:ext cx="900000" cy="893182"/>
          </a:xfrm>
          <a:prstGeom prst="rect">
            <a:avLst/>
          </a:prstGeom>
        </p:spPr>
      </p:pic>
      <p:grpSp>
        <p:nvGrpSpPr>
          <p:cNvPr id="6155" name="组合 6154">
            <a:extLst>
              <a:ext uri="{FF2B5EF4-FFF2-40B4-BE49-F238E27FC236}">
                <a16:creationId xmlns:a16="http://schemas.microsoft.com/office/drawing/2014/main" id="{AC720C6B-47CF-C626-CC25-619D28446C1D}"/>
              </a:ext>
            </a:extLst>
          </p:cNvPr>
          <p:cNvGrpSpPr/>
          <p:nvPr/>
        </p:nvGrpSpPr>
        <p:grpSpPr>
          <a:xfrm>
            <a:off x="4256146" y="1279411"/>
            <a:ext cx="7501971" cy="1101448"/>
            <a:chOff x="358070" y="1082596"/>
            <a:chExt cx="7078806" cy="719677"/>
          </a:xfrm>
        </p:grpSpPr>
        <p:sp>
          <p:nvSpPr>
            <p:cNvPr id="6156" name="矩形 6155">
              <a:extLst>
                <a:ext uri="{FF2B5EF4-FFF2-40B4-BE49-F238E27FC236}">
                  <a16:creationId xmlns:a16="http://schemas.microsoft.com/office/drawing/2014/main" id="{354BB02A-B3AC-1358-161D-5B4EA98AC88F}"/>
                </a:ext>
              </a:extLst>
            </p:cNvPr>
            <p:cNvSpPr/>
            <p:nvPr/>
          </p:nvSpPr>
          <p:spPr>
            <a:xfrm>
              <a:off x="358071" y="1082596"/>
              <a:ext cx="7078805" cy="719677"/>
            </a:xfrm>
            <a:prstGeom prst="rect">
              <a:avLst/>
            </a:prstGeom>
            <a:solidFill>
              <a:srgbClr val="E4F6EF">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6157" name="直接连接符 16">
              <a:extLst>
                <a:ext uri="{FF2B5EF4-FFF2-40B4-BE49-F238E27FC236}">
                  <a16:creationId xmlns:a16="http://schemas.microsoft.com/office/drawing/2014/main" id="{71E47358-D1FA-5386-B2C5-620FEF009D0F}"/>
                </a:ext>
              </a:extLst>
            </p:cNvPr>
            <p:cNvCxnSpPr>
              <a:cxnSpLocks/>
            </p:cNvCxnSpPr>
            <p:nvPr/>
          </p:nvCxnSpPr>
          <p:spPr>
            <a:xfrm>
              <a:off x="358070" y="1796509"/>
              <a:ext cx="7056000" cy="0"/>
            </a:xfrm>
            <a:prstGeom prst="line">
              <a:avLst/>
            </a:prstGeom>
            <a:noFill/>
            <a:ln w="15875" cap="flat" cmpd="sng" algn="ctr">
              <a:gradFill flip="none" rotWithShape="1">
                <a:gsLst>
                  <a:gs pos="39000">
                    <a:srgbClr val="02857D"/>
                  </a:gs>
                  <a:gs pos="100000">
                    <a:srgbClr val="CBF159"/>
                  </a:gs>
                </a:gsLst>
                <a:path path="circle">
                  <a:fillToRect l="50000" t="50000" r="50000" b="50000"/>
                </a:path>
                <a:tileRect/>
              </a:gradFill>
              <a:prstDash val="solid"/>
              <a:miter lim="800000"/>
            </a:ln>
            <a:effectLst/>
          </p:spPr>
        </p:cxnSp>
      </p:grpSp>
      <p:sp>
        <p:nvSpPr>
          <p:cNvPr id="6151" name="矩形 6150">
            <a:extLst>
              <a:ext uri="{FF2B5EF4-FFF2-40B4-BE49-F238E27FC236}">
                <a16:creationId xmlns:a16="http://schemas.microsoft.com/office/drawing/2014/main" id="{1472CAAC-EA88-384F-E0D2-6D4DBD6875E8}"/>
              </a:ext>
            </a:extLst>
          </p:cNvPr>
          <p:cNvSpPr/>
          <p:nvPr/>
        </p:nvSpPr>
        <p:spPr>
          <a:xfrm rot="10800000">
            <a:off x="4256146" y="1268411"/>
            <a:ext cx="7528716" cy="5036884"/>
          </a:xfrm>
          <a:prstGeom prst="rect">
            <a:avLst/>
          </a:prstGeom>
          <a:noFill/>
          <a:ln w="12700">
            <a:gradFill>
              <a:gsLst>
                <a:gs pos="0">
                  <a:srgbClr val="02857D"/>
                </a:gs>
                <a:gs pos="77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占位符 9">
            <a:extLst>
              <a:ext uri="{FF2B5EF4-FFF2-40B4-BE49-F238E27FC236}">
                <a16:creationId xmlns:a16="http://schemas.microsoft.com/office/drawing/2014/main" id="{E809EBF4-4649-6603-876E-24EC684385AC}"/>
              </a:ext>
            </a:extLst>
          </p:cNvPr>
          <p:cNvSpPr txBox="1">
            <a:spLocks/>
          </p:cNvSpPr>
          <p:nvPr/>
        </p:nvSpPr>
        <p:spPr>
          <a:xfrm>
            <a:off x="407136" y="477763"/>
            <a:ext cx="11268000"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600" dirty="0">
                <a:solidFill>
                  <a:srgbClr val="02857D"/>
                </a:solidFill>
                <a:latin typeface="Arial" panose="020B0604020202020204" pitchFamily="34" charset="0"/>
                <a:ea typeface="微软雅黑" panose="020B0503020204020204" pitchFamily="34" charset="-122"/>
                <a:sym typeface="Arial" panose="020B0604020202020204" pitchFamily="34" charset="0"/>
              </a:rPr>
              <a:t>安全性更优</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肾毒性</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及</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不良反应发生率</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较对照药物</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更低</a:t>
            </a:r>
          </a:p>
        </p:txBody>
      </p:sp>
      <p:sp>
        <p:nvSpPr>
          <p:cNvPr id="9" name="矩形 8">
            <a:extLst>
              <a:ext uri="{FF2B5EF4-FFF2-40B4-BE49-F238E27FC236}">
                <a16:creationId xmlns:a16="http://schemas.microsoft.com/office/drawing/2014/main" id="{B9592417-35AE-9E1D-D979-5ED6B683FBD3}"/>
              </a:ext>
            </a:extLst>
          </p:cNvPr>
          <p:cNvSpPr>
            <a:spLocks noGrp="1" noRot="1" noMove="1" noResize="1" noEditPoints="1" noAdjustHandles="1" noChangeArrowheads="1" noChangeShapeType="1"/>
          </p:cNvSpPr>
          <p:nvPr/>
        </p:nvSpPr>
        <p:spPr>
          <a:xfrm>
            <a:off x="407136" y="995262"/>
            <a:ext cx="11412000" cy="54000"/>
          </a:xfrm>
          <a:prstGeom prst="rect">
            <a:avLst/>
          </a:prstGeom>
          <a:gradFill flip="none" rotWithShape="1">
            <a:gsLst>
              <a:gs pos="0">
                <a:srgbClr val="02857D">
                  <a:alpha val="0"/>
                </a:srgbClr>
              </a:gs>
              <a:gs pos="66000">
                <a:srgbClr val="02857D"/>
              </a:gs>
              <a:gs pos="100000">
                <a:srgbClr val="02857D"/>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extLst>
              <a:ext uri="{FF2B5EF4-FFF2-40B4-BE49-F238E27FC236}">
                <a16:creationId xmlns:a16="http://schemas.microsoft.com/office/drawing/2014/main" id="{86B12CD2-401C-9B4D-09B9-385AC933B881}"/>
              </a:ext>
            </a:extLst>
          </p:cNvPr>
          <p:cNvSpPr txBox="1"/>
          <p:nvPr/>
        </p:nvSpPr>
        <p:spPr>
          <a:xfrm>
            <a:off x="99137" y="6351030"/>
            <a:ext cx="8068683" cy="276999"/>
          </a:xfrm>
          <a:prstGeom prst="rect">
            <a:avLst/>
          </a:prstGeom>
          <a:noFill/>
        </p:spPr>
        <p:txBody>
          <a:bodyPr wrap="square">
            <a:spAutoFit/>
          </a:bodyPr>
          <a:lstStyle/>
          <a:p>
            <a:pPr marL="228600" indent="-228600">
              <a:buAutoNum type="arabicPeriod"/>
            </a:pPr>
            <a:r>
              <a:rPr lang="zh-CN" altLang="en-US" sz="600" dirty="0">
                <a:solidFill>
                  <a:schemeClr val="tx1"/>
                </a:solidFill>
                <a:latin typeface="Microsoft YaHei" panose="020B0503020204020204" pitchFamily="34" charset="-122"/>
                <a:ea typeface="Microsoft YaHei" panose="020B0503020204020204" pitchFamily="34" charset="-122"/>
                <a:sym typeface="Trebuchet MS" panose="020B0603020202020204" pitchFamily="34" charset="0"/>
              </a:rPr>
              <a:t>注射用头孢洛生他唑巴坦钠说明书</a:t>
            </a:r>
            <a:r>
              <a:rPr lang="en-US" altLang="zh-CN" sz="600" dirty="0">
                <a:solidFill>
                  <a:schemeClr val="tx1"/>
                </a:solidFill>
                <a:latin typeface="Microsoft YaHei" panose="020B0503020204020204" pitchFamily="34" charset="-122"/>
                <a:ea typeface="Microsoft YaHei" panose="020B0503020204020204" pitchFamily="34" charset="-122"/>
                <a:sym typeface="Trebuchet MS" panose="020B0603020202020204" pitchFamily="34" charset="0"/>
              </a:rPr>
              <a:t>.</a:t>
            </a:r>
            <a:r>
              <a:rPr lang="zh-CN" altLang="en-US" sz="600" dirty="0">
                <a:solidFill>
                  <a:schemeClr val="tx1"/>
                </a:solidFill>
                <a:latin typeface="Microsoft YaHei" panose="020B0503020204020204" pitchFamily="34" charset="-122"/>
                <a:ea typeface="Microsoft YaHei" panose="020B0503020204020204" pitchFamily="34" charset="-122"/>
                <a:sym typeface="Trebuchet MS" panose="020B0603020202020204" pitchFamily="34" charset="0"/>
              </a:rPr>
              <a:t>核准日期</a:t>
            </a:r>
            <a:r>
              <a:rPr lang="en-US" altLang="zh-CN" sz="600" dirty="0">
                <a:solidFill>
                  <a:schemeClr val="tx1"/>
                </a:solidFill>
                <a:latin typeface="Arial" panose="020B0604020202020204" pitchFamily="34" charset="0"/>
                <a:ea typeface="Microsoft YaHei" panose="020B0503020204020204" pitchFamily="34" charset="-122"/>
                <a:cs typeface="Arial" panose="020B0604020202020204" pitchFamily="34" charset="0"/>
                <a:sym typeface="Trebuchet MS" panose="020B0603020202020204" pitchFamily="34" charset="0"/>
              </a:rPr>
              <a:t>2025</a:t>
            </a:r>
            <a:r>
              <a:rPr lang="zh-CN" altLang="en-US" sz="600" dirty="0">
                <a:solidFill>
                  <a:schemeClr val="tx1"/>
                </a:solidFill>
                <a:latin typeface="Microsoft YaHei" panose="020B0503020204020204" pitchFamily="34" charset="-122"/>
                <a:ea typeface="Microsoft YaHei" panose="020B0503020204020204" pitchFamily="34" charset="-122"/>
                <a:sym typeface="Trebuchet MS" panose="020B0603020202020204" pitchFamily="34" charset="0"/>
              </a:rPr>
              <a:t>年</a:t>
            </a:r>
            <a:r>
              <a:rPr lang="en-US" altLang="zh-CN" sz="600" dirty="0">
                <a:solidFill>
                  <a:schemeClr val="tx1"/>
                </a:solidFill>
                <a:latin typeface="Arial" panose="020B0604020202020204" pitchFamily="34" charset="0"/>
                <a:ea typeface="Microsoft YaHei" panose="020B0503020204020204" pitchFamily="34" charset="-122"/>
                <a:cs typeface="Arial" panose="020B0604020202020204" pitchFamily="34" charset="0"/>
                <a:sym typeface="Trebuchet MS" panose="020B0603020202020204" pitchFamily="34" charset="0"/>
              </a:rPr>
              <a:t>02</a:t>
            </a:r>
            <a:r>
              <a:rPr lang="zh-CN" altLang="en-US" sz="600" dirty="0">
                <a:solidFill>
                  <a:schemeClr val="tx1"/>
                </a:solidFill>
                <a:latin typeface="Microsoft YaHei" panose="020B0503020204020204" pitchFamily="34" charset="-122"/>
                <a:ea typeface="Microsoft YaHei" panose="020B0503020204020204" pitchFamily="34" charset="-122"/>
                <a:sym typeface="Trebuchet MS" panose="020B0603020202020204" pitchFamily="34" charset="0"/>
              </a:rPr>
              <a:t>月</a:t>
            </a:r>
            <a:r>
              <a:rPr lang="en-US" altLang="zh-CN" sz="600" dirty="0">
                <a:solidFill>
                  <a:schemeClr val="tx1"/>
                </a:solidFill>
                <a:latin typeface="Arial" panose="020B0604020202020204" pitchFamily="34" charset="0"/>
                <a:ea typeface="Microsoft YaHei" panose="020B0503020204020204" pitchFamily="34" charset="-122"/>
                <a:cs typeface="Arial" panose="020B0604020202020204" pitchFamily="34" charset="0"/>
                <a:sym typeface="Trebuchet MS" panose="020B0603020202020204" pitchFamily="34" charset="0"/>
              </a:rPr>
              <a:t>08</a:t>
            </a:r>
            <a:r>
              <a:rPr lang="zh-CN" altLang="en-US" sz="600" dirty="0">
                <a:solidFill>
                  <a:schemeClr val="tx1"/>
                </a:solidFill>
                <a:latin typeface="Microsoft YaHei" panose="020B0503020204020204" pitchFamily="34" charset="-122"/>
                <a:ea typeface="Microsoft YaHei" panose="020B0503020204020204" pitchFamily="34" charset="-122"/>
                <a:sym typeface="Trebuchet MS" panose="020B0603020202020204" pitchFamily="34" charset="0"/>
              </a:rPr>
              <a:t>日</a:t>
            </a:r>
            <a:endParaRPr lang="en-US" altLang="zh-CN" sz="600" dirty="0">
              <a:solidFill>
                <a:schemeClr val="tx1"/>
              </a:solidFill>
              <a:latin typeface="Microsoft YaHei" panose="020B0503020204020204" pitchFamily="34" charset="-122"/>
              <a:ea typeface="Microsoft YaHei" panose="020B0503020204020204" pitchFamily="34" charset="-122"/>
              <a:sym typeface="Trebuchet MS" panose="020B0603020202020204" pitchFamily="34" charset="0"/>
            </a:endParaRPr>
          </a:p>
          <a:p>
            <a:pPr marL="228600" indent="-228600">
              <a:buFont typeface="Arial" panose="020B0604020202020204" pitchFamily="34" charset="0"/>
              <a:buAutoNum type="arabicPeriod"/>
            </a:pPr>
            <a:r>
              <a:rPr lang="en-US" altLang="zh-CN" sz="600" dirty="0">
                <a:solidFill>
                  <a:schemeClr val="tx1"/>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Holger DJ, et al. Infect Dis </a:t>
            </a:r>
            <a:r>
              <a:rPr lang="en-US" altLang="zh-CN" sz="600" dirty="0" err="1">
                <a:solidFill>
                  <a:schemeClr val="tx1"/>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Ther</a:t>
            </a:r>
            <a:r>
              <a:rPr lang="en-US" altLang="zh-CN" sz="600" dirty="0">
                <a:solidFill>
                  <a:schemeClr val="tx1"/>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 2022 Oct;11(5):1965-1980.</a:t>
            </a:r>
          </a:p>
        </p:txBody>
      </p:sp>
      <p:sp>
        <p:nvSpPr>
          <p:cNvPr id="2" name="矩形 1">
            <a:extLst>
              <a:ext uri="{FF2B5EF4-FFF2-40B4-BE49-F238E27FC236}">
                <a16:creationId xmlns:a16="http://schemas.microsoft.com/office/drawing/2014/main" id="{219738AC-B0B9-165F-B010-A7F9E7FBAB9E}"/>
              </a:ext>
            </a:extLst>
          </p:cNvPr>
          <p:cNvSpPr>
            <a:spLocks noGrp="1" noRot="1" noMove="1" noResize="1" noEditPoints="1" noAdjustHandles="1" noChangeArrowheads="1" noChangeShapeType="1"/>
          </p:cNvSpPr>
          <p:nvPr/>
        </p:nvSpPr>
        <p:spPr>
          <a:xfrm>
            <a:off x="0" y="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多边形: 形状 23">
            <a:extLst>
              <a:ext uri="{FF2B5EF4-FFF2-40B4-BE49-F238E27FC236}">
                <a16:creationId xmlns:a16="http://schemas.microsoft.com/office/drawing/2014/main" id="{16F2A1A9-B28E-8149-6F19-825BB13F230C}"/>
              </a:ext>
            </a:extLst>
          </p:cNvPr>
          <p:cNvSpPr>
            <a:spLocks noGrp="1" noRot="1" noMove="1" noResize="1" noEditPoints="1" noAdjustHandles="1" noChangeArrowheads="1" noChangeShapeType="1"/>
          </p:cNvSpPr>
          <p:nvPr/>
        </p:nvSpPr>
        <p:spPr>
          <a:xfrm>
            <a:off x="66794" y="45465"/>
            <a:ext cx="1307307" cy="304800"/>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安全性</a:t>
            </a:r>
            <a:endPar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圆角矩形 4">
            <a:extLst>
              <a:ext uri="{FF2B5EF4-FFF2-40B4-BE49-F238E27FC236}">
                <a16:creationId xmlns:a16="http://schemas.microsoft.com/office/drawing/2014/main" id="{16BB2B1D-139C-167A-2A86-278B696C9930}"/>
              </a:ext>
            </a:extLst>
          </p:cNvPr>
          <p:cNvSpPr>
            <a:spLocks noGrp="1" noRot="1" noMove="1" noResize="1" noEditPoints="1" noAdjustHandles="1" noChangeArrowheads="1" noChangeShapeType="1"/>
          </p:cNvSpPr>
          <p:nvPr/>
        </p:nvSpPr>
        <p:spPr>
          <a:xfrm>
            <a:off x="44960" y="53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7AA8436C-63A7-416B-FCE0-14C4BAF9AD84}"/>
              </a:ext>
            </a:extLst>
          </p:cNvPr>
          <p:cNvSpPr txBox="1"/>
          <p:nvPr/>
        </p:nvSpPr>
        <p:spPr>
          <a:xfrm>
            <a:off x="432355" y="1446989"/>
            <a:ext cx="1188000" cy="338554"/>
          </a:xfrm>
          <a:prstGeom prst="rect">
            <a:avLst/>
          </a:prstGeom>
          <a:noFill/>
        </p:spPr>
        <p:txBody>
          <a:bodyPr wrap="square" rtlCol="0">
            <a:spAutoFit/>
          </a:bodyPr>
          <a:lstStyle/>
          <a:p>
            <a:pPr algn="ctr"/>
            <a:r>
              <a:rPr kumimoji="1" lang="zh-CN" altLang="en-US" sz="1600" b="1" dirty="0">
                <a:solidFill>
                  <a:schemeClr val="bg1"/>
                </a:solidFill>
                <a:latin typeface="+mn-ea"/>
              </a:rPr>
              <a:t>适应症</a:t>
            </a:r>
          </a:p>
        </p:txBody>
      </p:sp>
      <p:sp>
        <p:nvSpPr>
          <p:cNvPr id="6158" name="矩形 6157">
            <a:extLst>
              <a:ext uri="{FF2B5EF4-FFF2-40B4-BE49-F238E27FC236}">
                <a16:creationId xmlns:a16="http://schemas.microsoft.com/office/drawing/2014/main" id="{196DC2B4-93C9-B26A-9E9D-27868EF9168F}"/>
              </a:ext>
            </a:extLst>
          </p:cNvPr>
          <p:cNvSpPr/>
          <p:nvPr/>
        </p:nvSpPr>
        <p:spPr>
          <a:xfrm>
            <a:off x="4254417" y="1200238"/>
            <a:ext cx="7478484" cy="1126064"/>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7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肾毒性显著低</a:t>
            </a:r>
            <a:r>
              <a:rPr kumimoji="0" lang="zh-CN" altLang="en-US" sz="1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17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头孢洛生</a:t>
            </a:r>
            <a:r>
              <a:rPr kumimoji="0" lang="en-US" altLang="zh-CN" sz="17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17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他唑巴坦 </a:t>
            </a:r>
            <a:r>
              <a:rPr kumimoji="0" lang="en-US" altLang="zh-CN" sz="20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5.1%</a:t>
            </a:r>
            <a:r>
              <a:rPr kumimoji="0" lang="en-US" altLang="zh-CN" sz="17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1700" b="1"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对照药物 </a:t>
            </a:r>
            <a:r>
              <a:rPr kumimoji="0" lang="en-US" altLang="zh-CN" sz="1700" b="1"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13.6%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7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不良反应</a:t>
            </a:r>
            <a:r>
              <a:rPr kumimoji="0" lang="zh-CN" altLang="en-US" sz="1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发生率显著</a:t>
            </a:r>
            <a:r>
              <a:rPr kumimoji="0" lang="zh-CN" altLang="en-US" sz="17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低</a:t>
            </a:r>
            <a:r>
              <a:rPr kumimoji="0" lang="zh-CN" altLang="en-US" sz="1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17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头孢洛生</a:t>
            </a:r>
            <a:r>
              <a:rPr kumimoji="0" lang="en-US" altLang="zh-CN" sz="17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17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他唑巴坦 </a:t>
            </a:r>
            <a:r>
              <a:rPr kumimoji="0" lang="en-US" altLang="zh-CN" sz="20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10.2%</a:t>
            </a:r>
            <a:r>
              <a:rPr kumimoji="0" lang="en-US" altLang="zh-CN" sz="17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zh-CN" altLang="en-US" sz="1700" b="1"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对照药物 </a:t>
            </a:r>
            <a:r>
              <a:rPr kumimoji="0" lang="en-US" altLang="zh-CN" sz="1700" b="1"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33.0%</a:t>
            </a:r>
          </a:p>
        </p:txBody>
      </p:sp>
      <p:graphicFrame>
        <p:nvGraphicFramePr>
          <p:cNvPr id="6160" name="图表 6159">
            <a:extLst>
              <a:ext uri="{FF2B5EF4-FFF2-40B4-BE49-F238E27FC236}">
                <a16:creationId xmlns:a16="http://schemas.microsoft.com/office/drawing/2014/main" id="{DF264979-0C82-DFE4-23C1-B2A6512821D6}"/>
              </a:ext>
            </a:extLst>
          </p:cNvPr>
          <p:cNvGraphicFramePr/>
          <p:nvPr>
            <p:extLst>
              <p:ext uri="{D42A27DB-BD31-4B8C-83A1-F6EECF244321}">
                <p14:modId xmlns:p14="http://schemas.microsoft.com/office/powerpoint/2010/main" val="4118681257"/>
              </p:ext>
            </p:extLst>
          </p:nvPr>
        </p:nvGraphicFramePr>
        <p:xfrm>
          <a:off x="4254417" y="2508501"/>
          <a:ext cx="7494671" cy="31318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161" name="表格 6160">
            <a:extLst>
              <a:ext uri="{FF2B5EF4-FFF2-40B4-BE49-F238E27FC236}">
                <a16:creationId xmlns:a16="http://schemas.microsoft.com/office/drawing/2014/main" id="{311632F7-8AE4-23BA-7324-5B8D236F46BF}"/>
              </a:ext>
            </a:extLst>
          </p:cNvPr>
          <p:cNvGraphicFramePr>
            <a:graphicFrameLocks noGrp="1"/>
          </p:cNvGraphicFramePr>
          <p:nvPr>
            <p:extLst>
              <p:ext uri="{D42A27DB-BD31-4B8C-83A1-F6EECF244321}">
                <p14:modId xmlns:p14="http://schemas.microsoft.com/office/powerpoint/2010/main" val="1616621370"/>
              </p:ext>
            </p:extLst>
          </p:nvPr>
        </p:nvGraphicFramePr>
        <p:xfrm>
          <a:off x="6058389" y="2581579"/>
          <a:ext cx="1677050" cy="274320"/>
        </p:xfrm>
        <a:graphic>
          <a:graphicData uri="http://schemas.openxmlformats.org/drawingml/2006/table">
            <a:tbl>
              <a:tblPr firstRow="1" bandRow="1">
                <a:tableStyleId>{5C22544A-7EE6-4342-B048-85BDC9FD1C3A}</a:tableStyleId>
              </a:tblPr>
              <a:tblGrid>
                <a:gridCol w="1677050">
                  <a:extLst>
                    <a:ext uri="{9D8B030D-6E8A-4147-A177-3AD203B41FA5}">
                      <a16:colId xmlns:a16="http://schemas.microsoft.com/office/drawing/2014/main" val="3974519137"/>
                    </a:ext>
                  </a:extLst>
                </a:gridCol>
              </a:tblGrid>
              <a:tr h="168641">
                <a:tc>
                  <a:txBody>
                    <a:bodyPr/>
                    <a:lstStyle/>
                    <a:p>
                      <a:r>
                        <a:rPr lang="zh-CN" altLang="en-US" sz="1200" dirty="0">
                          <a:solidFill>
                            <a:srgbClr val="66840B"/>
                          </a:solidFill>
                        </a:rPr>
                        <a:t>头孢他啶</a:t>
                      </a:r>
                      <a:r>
                        <a:rPr lang="en-US" altLang="zh-CN" sz="1200" dirty="0">
                          <a:solidFill>
                            <a:srgbClr val="66840B"/>
                          </a:solidFill>
                        </a:rPr>
                        <a:t>-</a:t>
                      </a:r>
                      <a:r>
                        <a:rPr lang="zh-CN" altLang="en-US" sz="1200" dirty="0">
                          <a:solidFill>
                            <a:srgbClr val="66840B"/>
                          </a:solidFill>
                        </a:rPr>
                        <a:t>阿维巴坦</a:t>
                      </a:r>
                      <a:r>
                        <a:rPr lang="zh-CN" altLang="en-US" sz="1200" b="0" dirty="0">
                          <a:solidFill>
                            <a:schemeClr val="tx1"/>
                          </a:solidFill>
                        </a:rPr>
                        <a:t>等</a:t>
                      </a:r>
                      <a:endParaRPr lang="en-US" sz="1200" b="0" dirty="0">
                        <a:solidFill>
                          <a:schemeClr val="tx1"/>
                        </a:solidFill>
                      </a:endParaRPr>
                    </a:p>
                  </a:txBody>
                  <a:tcPr>
                    <a:solidFill>
                      <a:schemeClr val="bg1"/>
                    </a:solidFill>
                  </a:tcPr>
                </a:tc>
                <a:extLst>
                  <a:ext uri="{0D108BD9-81ED-4DB2-BD59-A6C34878D82A}">
                    <a16:rowId xmlns:a16="http://schemas.microsoft.com/office/drawing/2014/main" val="834358418"/>
                  </a:ext>
                </a:extLst>
              </a:tr>
            </a:tbl>
          </a:graphicData>
        </a:graphic>
      </p:graphicFrame>
      <p:sp>
        <p:nvSpPr>
          <p:cNvPr id="6162" name="文本框 6161">
            <a:extLst>
              <a:ext uri="{FF2B5EF4-FFF2-40B4-BE49-F238E27FC236}">
                <a16:creationId xmlns:a16="http://schemas.microsoft.com/office/drawing/2014/main" id="{C5187E0D-6A03-3DCE-B174-4BEA79C15445}"/>
              </a:ext>
            </a:extLst>
          </p:cNvPr>
          <p:cNvSpPr txBox="1"/>
          <p:nvPr/>
        </p:nvSpPr>
        <p:spPr>
          <a:xfrm>
            <a:off x="4473001" y="5753965"/>
            <a:ext cx="7259900" cy="253916"/>
          </a:xfrm>
          <a:prstGeom prst="rect">
            <a:avLst/>
          </a:prstGeom>
          <a:noFill/>
        </p:spPr>
        <p:txBody>
          <a:bodyPr wrap="square" lIns="0" tIns="0" rIns="0" bIns="0" rtlCol="0">
            <a:spAutoFit/>
          </a:bodyPr>
          <a:lstStyle>
            <a:defPPr>
              <a:defRPr lang="zh-CN"/>
            </a:defPPr>
            <a:lvl1pPr marL="144000" marR="0" lvl="0" indent="-144000" fontAlgn="auto">
              <a:lnSpc>
                <a:spcPct val="110000"/>
              </a:lnSpc>
              <a:spcBef>
                <a:spcPts val="300"/>
              </a:spcBef>
              <a:spcAft>
                <a:spcPts val="0"/>
              </a:spcAft>
              <a:buClrTx/>
              <a:buSzTx/>
              <a:buFont typeface="Arial" panose="020B0604020202020204" pitchFamily="34" charset="0"/>
              <a:buChar char="•"/>
              <a:tabLst/>
              <a:defRPr kumimoji="0" sz="1000" b="0" i="0" u="none" strike="noStrike" cap="none" spc="0" normalizeH="0" baseline="0">
                <a:ln>
                  <a:noFill/>
                </a:ln>
                <a:solidFill>
                  <a:srgbClr val="61747F"/>
                </a:solidFill>
                <a:effectLst/>
                <a:uLnTx/>
                <a:uFillTx/>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其他药物治疗组最常用的药物包括：</a:t>
            </a:r>
            <a:r>
              <a:rPr kumimoji="0" lang="zh-CN" altLang="en-US"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头孢他啶</a:t>
            </a:r>
            <a:r>
              <a:rPr kumimoji="0" lang="en-US" altLang="zh-CN"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阿维巴坦（</a:t>
            </a:r>
            <a:r>
              <a:rPr kumimoji="0" lang="en-US" altLang="zh-CN"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10</a:t>
            </a:r>
            <a:r>
              <a:rPr kumimoji="0" lang="zh-CN" altLang="en-US"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例</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哌拉西林</a:t>
            </a:r>
            <a:r>
              <a:rPr lang="en-US" altLang="zh-CN" sz="700" b="1" dirty="0">
                <a:solidFill>
                  <a:schemeClr val="tx1"/>
                </a:solidFill>
                <a:latin typeface="Arial" panose="020B0604020202020204" pitchFamily="34" charset="0"/>
                <a:sym typeface="Arial" panose="020B0604020202020204" pitchFamily="34" charset="0"/>
              </a:rPr>
              <a:t>-</a:t>
            </a:r>
            <a:r>
              <a:rPr kumimoji="0" lang="zh-CN" altLang="en-US"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他唑巴坦（</a:t>
            </a:r>
            <a:r>
              <a:rPr kumimoji="0" lang="en-US" altLang="zh-CN"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18</a:t>
            </a:r>
            <a:r>
              <a:rPr kumimoji="0" lang="zh-CN" altLang="en-US"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例）、头孢吡肟（</a:t>
            </a:r>
            <a:r>
              <a:rPr kumimoji="0" lang="en-US" altLang="zh-CN"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45</a:t>
            </a:r>
            <a:r>
              <a:rPr kumimoji="0" lang="zh-CN" altLang="en-US"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例）、美罗培南（</a:t>
            </a:r>
            <a:r>
              <a:rPr kumimoji="0" lang="en-US" altLang="zh-CN"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35</a:t>
            </a:r>
            <a:r>
              <a:rPr kumimoji="0" lang="zh-CN" altLang="en-US" sz="7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例）</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等</a:t>
            </a:r>
            <a:endPar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肾毒性定义为在指数感染的抗生素治疗期间，连续</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次测定的血清肌酐较基线增加≥</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0.5 mg/dL</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或增加</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50%</a:t>
            </a:r>
            <a:endPar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163" name="文本框 6162">
            <a:extLst>
              <a:ext uri="{FF2B5EF4-FFF2-40B4-BE49-F238E27FC236}">
                <a16:creationId xmlns:a16="http://schemas.microsoft.com/office/drawing/2014/main" id="{4A3C9D49-54E0-40F0-853A-5AA6EBD2E9A1}"/>
              </a:ext>
            </a:extLst>
          </p:cNvPr>
          <p:cNvSpPr txBox="1"/>
          <p:nvPr/>
        </p:nvSpPr>
        <p:spPr>
          <a:xfrm>
            <a:off x="4343117" y="6036832"/>
            <a:ext cx="7301084" cy="215444"/>
          </a:xfrm>
          <a:prstGeom prst="rect">
            <a:avLst/>
          </a:prstGeom>
          <a:noFill/>
        </p:spPr>
        <p:txBody>
          <a:bodyPr wrap="square" lIns="0" tIns="0" rIns="0" bIns="0" rtlCol="0">
            <a:spAutoFit/>
          </a:bodyPr>
          <a:lstStyle>
            <a:defPPr>
              <a:defRPr lang="zh-CN"/>
            </a:defPPr>
            <a:lvl1pPr marL="144000" marR="0" lvl="0" indent="-144000" fontAlgn="auto">
              <a:lnSpc>
                <a:spcPct val="110000"/>
              </a:lnSpc>
              <a:spcBef>
                <a:spcPts val="300"/>
              </a:spcBef>
              <a:spcAft>
                <a:spcPts val="0"/>
              </a:spcAft>
              <a:buClrTx/>
              <a:buSzTx/>
              <a:buFont typeface="Arial" panose="020B0604020202020204" pitchFamily="34" charset="0"/>
              <a:buChar char="•"/>
              <a:tabLst/>
              <a:defRPr kumimoji="0" sz="1000" b="0" i="0" u="none" strike="noStrike" cap="none" spc="0" normalizeH="0" baseline="0">
                <a:ln>
                  <a:noFill/>
                </a:ln>
                <a:solidFill>
                  <a:srgbClr val="61747F"/>
                </a:solidFill>
                <a:effectLst/>
                <a:uLnTx/>
                <a:uFillTx/>
                <a:latin typeface="微软雅黑" panose="020B0503020204020204" pitchFamily="34" charset="-122"/>
                <a:ea typeface="微软雅黑" panose="020B0503020204020204" pitchFamily="34" charset="-122"/>
              </a:defRPr>
            </a:lvl1pPr>
          </a:lstStyle>
          <a:p>
            <a:pPr marL="144000" marR="0" lvl="0" indent="-1440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一项多中心、回顾性、观察性研究纳入</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2014</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年</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月至 </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2019</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年</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12</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月期间由多重耐药（</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MDR</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）或 广泛耐药（</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XDR</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）铜绿假单胞菌（</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PA</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）引起的下呼吸道感染（</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LRTI</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）而住院的成人患者，旨在比较接受</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C/T</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n=118</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与最佳替代疗法 （</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n=88</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）的患者之间的临床结局，主要结局为临床失败，定义为</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30</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天死亡率和</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zh-CN" altLang="en-US" sz="7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或抗生素治疗后出现药物不良反应</a:t>
            </a:r>
          </a:p>
        </p:txBody>
      </p:sp>
      <p:sp>
        <p:nvSpPr>
          <p:cNvPr id="6164" name="文本框 6163">
            <a:extLst>
              <a:ext uri="{FF2B5EF4-FFF2-40B4-BE49-F238E27FC236}">
                <a16:creationId xmlns:a16="http://schemas.microsoft.com/office/drawing/2014/main" id="{4E5A195B-054C-F03B-7EA9-0A4F05B19C84}"/>
              </a:ext>
            </a:extLst>
          </p:cNvPr>
          <p:cNvSpPr txBox="1"/>
          <p:nvPr/>
        </p:nvSpPr>
        <p:spPr>
          <a:xfrm>
            <a:off x="6427447" y="2960903"/>
            <a:ext cx="700213" cy="184666"/>
          </a:xfrm>
          <a:prstGeom prst="rect">
            <a:avLst/>
          </a:prstGeom>
          <a:noFill/>
          <a:ln w="9525" cap="rnd" cmpd="sng" algn="ctr">
            <a:noFill/>
            <a:prstDash val="solid"/>
            <a:round/>
          </a:ln>
          <a:effec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1" u="none" strike="noStrike" kern="0" cap="none" spc="0" normalizeH="0" baseline="0" noProof="0" dirty="0">
                <a:ln>
                  <a:noFill/>
                </a:ln>
                <a:effectLst/>
                <a:uLnTx/>
                <a:uFillTx/>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P</a:t>
            </a:r>
            <a:r>
              <a:rPr kumimoji="0" lang="en-US" altLang="zh-CN" sz="1200" b="0" i="0" u="none" strike="noStrike" kern="0" cap="none" spc="0" normalizeH="0" baseline="0" noProof="0" dirty="0">
                <a:ln>
                  <a:noFill/>
                </a:ln>
                <a:effectLst/>
                <a:uLnTx/>
                <a:uFillTx/>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&lt;0.001</a:t>
            </a:r>
            <a:endParaRPr kumimoji="0" lang="zh-CN" altLang="en-US" sz="1200" b="0" i="0" u="none" strike="noStrike" kern="0" cap="none" spc="0" normalizeH="0" baseline="0" noProof="0" dirty="0">
              <a:ln>
                <a:noFill/>
              </a:ln>
              <a:effectLst/>
              <a:uLnTx/>
              <a:uFillTx/>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6166" name="文本框 6165">
            <a:extLst>
              <a:ext uri="{FF2B5EF4-FFF2-40B4-BE49-F238E27FC236}">
                <a16:creationId xmlns:a16="http://schemas.microsoft.com/office/drawing/2014/main" id="{325219A4-51A4-4521-0F61-BB96242B9F00}"/>
              </a:ext>
            </a:extLst>
          </p:cNvPr>
          <p:cNvSpPr txBox="1"/>
          <p:nvPr/>
        </p:nvSpPr>
        <p:spPr>
          <a:xfrm>
            <a:off x="9756629" y="3899058"/>
            <a:ext cx="700213" cy="184666"/>
          </a:xfrm>
          <a:prstGeom prst="rect">
            <a:avLst/>
          </a:prstGeom>
          <a:noFill/>
          <a:ln w="9525" cap="rnd" cmpd="sng" algn="ctr">
            <a:noFill/>
            <a:prstDash val="solid"/>
            <a:round/>
          </a:ln>
          <a:effec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1" u="none" strike="noStrike" kern="0" cap="none" spc="0" normalizeH="0" baseline="0" noProof="0" dirty="0">
                <a:ln>
                  <a:noFill/>
                </a:ln>
                <a:effectLst/>
                <a:uLnTx/>
                <a:uFillTx/>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P</a:t>
            </a:r>
            <a:r>
              <a:rPr kumimoji="0" lang="en-US" altLang="zh-CN" sz="1200" b="0" i="0" u="none" strike="noStrike" kern="0" cap="none" spc="0" normalizeH="0" baseline="0" noProof="0" dirty="0">
                <a:ln>
                  <a:noFill/>
                </a:ln>
                <a:effectLst/>
                <a:uLnTx/>
                <a:uFillTx/>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=0.032</a:t>
            </a:r>
            <a:endParaRPr kumimoji="0" lang="zh-CN" altLang="en-US" sz="1200" b="0" i="0" u="none" strike="noStrike" kern="0" cap="none" spc="0" normalizeH="0" baseline="0" noProof="0" dirty="0">
              <a:ln>
                <a:noFill/>
              </a:ln>
              <a:effectLst/>
              <a:uLnTx/>
              <a:uFillTx/>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6167" name="矩形 6166">
            <a:extLst>
              <a:ext uri="{FF2B5EF4-FFF2-40B4-BE49-F238E27FC236}">
                <a16:creationId xmlns:a16="http://schemas.microsoft.com/office/drawing/2014/main" id="{C2FD2691-BC75-8281-93DA-2804071FF81A}"/>
              </a:ext>
            </a:extLst>
          </p:cNvPr>
          <p:cNvSpPr/>
          <p:nvPr/>
        </p:nvSpPr>
        <p:spPr>
          <a:xfrm>
            <a:off x="6035274" y="2686181"/>
            <a:ext cx="73152" cy="73152"/>
          </a:xfrm>
          <a:prstGeom prst="rect">
            <a:avLst/>
          </a:prstGeom>
          <a:solidFill>
            <a:srgbClr val="66840B"/>
          </a:solidFill>
          <a:ln>
            <a:solidFill>
              <a:srgbClr val="6684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6175" name="文本框 6174">
            <a:extLst>
              <a:ext uri="{FF2B5EF4-FFF2-40B4-BE49-F238E27FC236}">
                <a16:creationId xmlns:a16="http://schemas.microsoft.com/office/drawing/2014/main" id="{88F4D53B-5CCD-629A-F8AF-DBCAB3CE1CBA}"/>
              </a:ext>
            </a:extLst>
          </p:cNvPr>
          <p:cNvSpPr txBox="1"/>
          <p:nvPr/>
        </p:nvSpPr>
        <p:spPr>
          <a:xfrm>
            <a:off x="438655" y="1303666"/>
            <a:ext cx="2926794" cy="338554"/>
          </a:xfrm>
          <a:prstGeom prst="rect">
            <a:avLst/>
          </a:prstGeom>
          <a:noFill/>
        </p:spPr>
        <p:txBody>
          <a:bodyPr wrap="square" rtlCol="0">
            <a:spAutoFit/>
          </a:bodyPr>
          <a:lstStyle/>
          <a:p>
            <a:pPr algn="ctr"/>
            <a:r>
              <a:rPr kumimoji="1" lang="zh-CN" altLang="en-US" sz="1600" b="1" dirty="0">
                <a:solidFill>
                  <a:schemeClr val="bg1"/>
                </a:solidFill>
                <a:latin typeface="+mn-ea"/>
              </a:rPr>
              <a:t>申报目录类别：</a:t>
            </a:r>
            <a:r>
              <a:rPr lang="zh-CN" altLang="en-US" sz="1600" b="1" dirty="0">
                <a:solidFill>
                  <a:schemeClr val="bg1"/>
                </a:solidFill>
                <a:latin typeface="微软雅黑" panose="020B0503020204020204" pitchFamily="34" charset="-122"/>
                <a:ea typeface="微软雅黑" panose="020B0503020204020204" pitchFamily="34" charset="-122"/>
              </a:rPr>
              <a:t>基本医保目录</a:t>
            </a:r>
            <a:endParaRPr kumimoji="1" lang="zh-CN" altLang="en-US" sz="1600" b="1" dirty="0">
              <a:solidFill>
                <a:schemeClr val="bg1"/>
              </a:solidFill>
              <a:latin typeface="+mn-ea"/>
            </a:endParaRPr>
          </a:p>
        </p:txBody>
      </p:sp>
      <p:grpSp>
        <p:nvGrpSpPr>
          <p:cNvPr id="6176" name="组合 6175">
            <a:extLst>
              <a:ext uri="{FF2B5EF4-FFF2-40B4-BE49-F238E27FC236}">
                <a16:creationId xmlns:a16="http://schemas.microsoft.com/office/drawing/2014/main" id="{DDABF89D-F818-71DA-DBCB-59F88E22CFFF}"/>
              </a:ext>
            </a:extLst>
          </p:cNvPr>
          <p:cNvGrpSpPr/>
          <p:nvPr/>
        </p:nvGrpSpPr>
        <p:grpSpPr>
          <a:xfrm>
            <a:off x="332118" y="1287140"/>
            <a:ext cx="3507381" cy="1278417"/>
            <a:chOff x="330243" y="3250373"/>
            <a:chExt cx="3507381" cy="1278417"/>
          </a:xfrm>
        </p:grpSpPr>
        <p:sp>
          <p:nvSpPr>
            <p:cNvPr id="6180" name="同侧圆角矩形 6179">
              <a:extLst>
                <a:ext uri="{FF2B5EF4-FFF2-40B4-BE49-F238E27FC236}">
                  <a16:creationId xmlns:a16="http://schemas.microsoft.com/office/drawing/2014/main" id="{B9745BEB-13CC-C7E5-3CE1-1BDCB2B30092}"/>
                </a:ext>
              </a:extLst>
            </p:cNvPr>
            <p:cNvSpPr/>
            <p:nvPr/>
          </p:nvSpPr>
          <p:spPr>
            <a:xfrm rot="5400000">
              <a:off x="1566306" y="2014310"/>
              <a:ext cx="1035256" cy="3507381"/>
            </a:xfrm>
            <a:prstGeom prst="round2SameRect">
              <a:avLst>
                <a:gd name="adj1" fmla="val 50000"/>
                <a:gd name="adj2" fmla="val 0"/>
              </a:avLst>
            </a:prstGeom>
            <a:solidFill>
              <a:srgbClr val="02857D"/>
            </a:solidFill>
            <a:ln>
              <a:noFill/>
            </a:ln>
            <a:effectLst>
              <a:outerShdw blurRad="50800" dist="38100" dir="5400000" algn="t" rotWithShape="0">
                <a:srgbClr val="6ED0B3">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181" name="三角形 6180">
              <a:extLst>
                <a:ext uri="{FF2B5EF4-FFF2-40B4-BE49-F238E27FC236}">
                  <a16:creationId xmlns:a16="http://schemas.microsoft.com/office/drawing/2014/main" id="{13D51CFD-709A-F625-7BB8-E26596FF5ECE}"/>
                </a:ext>
              </a:extLst>
            </p:cNvPr>
            <p:cNvSpPr/>
            <p:nvPr/>
          </p:nvSpPr>
          <p:spPr>
            <a:xfrm rot="16200000">
              <a:off x="259545" y="4357855"/>
              <a:ext cx="243162" cy="98707"/>
            </a:xfrm>
            <a:prstGeom prst="triangle">
              <a:avLst>
                <a:gd name="adj" fmla="val 100000"/>
              </a:avLst>
            </a:prstGeom>
            <a:solidFill>
              <a:srgbClr val="065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182" name="文本框 6181">
            <a:extLst>
              <a:ext uri="{FF2B5EF4-FFF2-40B4-BE49-F238E27FC236}">
                <a16:creationId xmlns:a16="http://schemas.microsoft.com/office/drawing/2014/main" id="{8F95FE43-5C70-A90D-421A-4BE8F12F0D9C}"/>
              </a:ext>
            </a:extLst>
          </p:cNvPr>
          <p:cNvSpPr txBox="1"/>
          <p:nvPr/>
        </p:nvSpPr>
        <p:spPr>
          <a:xfrm>
            <a:off x="1074097" y="1532987"/>
            <a:ext cx="1726816" cy="523220"/>
          </a:xfrm>
          <a:prstGeom prst="rect">
            <a:avLst/>
          </a:prstGeom>
          <a:noFill/>
        </p:spPr>
        <p:txBody>
          <a:bodyPr wrap="square" rtlCol="0">
            <a:spAutoFit/>
          </a:bodyPr>
          <a:lstStyle/>
          <a:p>
            <a:pPr algn="ctr"/>
            <a:r>
              <a:rPr kumimoji="1" lang="zh-CN" altLang="en-US" sz="2800" b="1" dirty="0">
                <a:solidFill>
                  <a:schemeClr val="bg1"/>
                </a:solidFill>
                <a:latin typeface="+mn-ea"/>
              </a:rPr>
              <a:t>安全性好</a:t>
            </a:r>
          </a:p>
        </p:txBody>
      </p:sp>
      <p:sp>
        <p:nvSpPr>
          <p:cNvPr id="6183" name="文本框 6182">
            <a:extLst>
              <a:ext uri="{FF2B5EF4-FFF2-40B4-BE49-F238E27FC236}">
                <a16:creationId xmlns:a16="http://schemas.microsoft.com/office/drawing/2014/main" id="{0631B392-CBDD-A41E-B2E0-0DEA8B75A0ED}"/>
              </a:ext>
            </a:extLst>
          </p:cNvPr>
          <p:cNvSpPr txBox="1"/>
          <p:nvPr/>
        </p:nvSpPr>
        <p:spPr>
          <a:xfrm>
            <a:off x="1478421" y="2559360"/>
            <a:ext cx="2644985" cy="1023742"/>
          </a:xfrm>
          <a:prstGeom prst="rect">
            <a:avLst/>
          </a:prstGeom>
          <a:noFill/>
        </p:spPr>
        <p:txBody>
          <a:bodyPr wrap="square" lIns="0" tIns="0" rIns="0" bIns="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2857D"/>
                </a:solidFill>
                <a:effectLst/>
                <a:uLnTx/>
                <a:uFillTx/>
                <a:latin typeface="微软雅黑"/>
                <a:ea typeface="微软雅黑"/>
                <a:cs typeface="+mn-cs"/>
              </a:rPr>
              <a:t>获批新生儿适应症</a:t>
            </a:r>
            <a:endParaRPr kumimoji="0" lang="en-US" altLang="zh-CN" sz="1800" b="1" i="0" u="none" strike="noStrike" kern="1200" cap="none" spc="0" normalizeH="0" baseline="0" noProof="0" dirty="0">
              <a:ln>
                <a:noFill/>
              </a:ln>
              <a:solidFill>
                <a:srgbClr val="02857D"/>
              </a:solidFill>
              <a:effectLst/>
              <a:uLnTx/>
              <a:uFillTx/>
              <a:latin typeface="微软雅黑"/>
              <a:ea typeface="微软雅黑"/>
              <a:cs typeface="+mn-cs"/>
            </a:endParaRPr>
          </a:p>
          <a:p>
            <a:pPr>
              <a:lnSpc>
                <a:spcPct val="150000"/>
              </a:lnSpc>
            </a:pPr>
            <a:r>
              <a:rPr lang="zh-CN" altLang="en-US" sz="1400" dirty="0"/>
              <a:t>为新生儿(0月龄起)用药提供安全性良好的新选择</a:t>
            </a:r>
          </a:p>
        </p:txBody>
      </p:sp>
      <p:grpSp>
        <p:nvGrpSpPr>
          <p:cNvPr id="6188" name="组合 3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B096E8CE-4EAB-EE34-4900-C0111757C5C2}"/>
              </a:ext>
            </a:extLst>
          </p:cNvPr>
          <p:cNvGrpSpPr>
            <a:grpSpLocks noChangeAspect="1"/>
          </p:cNvGrpSpPr>
          <p:nvPr/>
        </p:nvGrpSpPr>
        <p:grpSpPr>
          <a:xfrm>
            <a:off x="611497" y="2459810"/>
            <a:ext cx="611605" cy="953443"/>
            <a:chOff x="4465296" y="1156192"/>
            <a:chExt cx="3261407" cy="5084271"/>
          </a:xfrm>
        </p:grpSpPr>
        <p:sp>
          <p:nvSpPr>
            <p:cNvPr id="6189" name="îṧ1ïďé">
              <a:extLst>
                <a:ext uri="{FF2B5EF4-FFF2-40B4-BE49-F238E27FC236}">
                  <a16:creationId xmlns:a16="http://schemas.microsoft.com/office/drawing/2014/main" id="{349A73CF-47A5-6DB7-A41D-959F6F1B5B23}"/>
                </a:ext>
              </a:extLst>
            </p:cNvPr>
            <p:cNvSpPr/>
            <p:nvPr/>
          </p:nvSpPr>
          <p:spPr bwMode="auto">
            <a:xfrm>
              <a:off x="4465296" y="4321517"/>
              <a:ext cx="357634" cy="392330"/>
            </a:xfrm>
            <a:custGeom>
              <a:avLst/>
              <a:gdLst>
                <a:gd name="T0" fmla="*/ 74 w 93"/>
                <a:gd name="T1" fmla="*/ 9 h 102"/>
                <a:gd name="T2" fmla="*/ 72 w 93"/>
                <a:gd name="T3" fmla="*/ 0 h 102"/>
                <a:gd name="T4" fmla="*/ 48 w 93"/>
                <a:gd name="T5" fmla="*/ 11 h 102"/>
                <a:gd name="T6" fmla="*/ 26 w 93"/>
                <a:gd name="T7" fmla="*/ 18 h 102"/>
                <a:gd name="T8" fmla="*/ 10 w 93"/>
                <a:gd name="T9" fmla="*/ 19 h 102"/>
                <a:gd name="T10" fmla="*/ 1 w 93"/>
                <a:gd name="T11" fmla="*/ 32 h 102"/>
                <a:gd name="T12" fmla="*/ 14 w 93"/>
                <a:gd name="T13" fmla="*/ 42 h 102"/>
                <a:gd name="T14" fmla="*/ 5 w 93"/>
                <a:gd name="T15" fmla="*/ 59 h 102"/>
                <a:gd name="T16" fmla="*/ 23 w 93"/>
                <a:gd name="T17" fmla="*/ 66 h 102"/>
                <a:gd name="T18" fmla="*/ 24 w 93"/>
                <a:gd name="T19" fmla="*/ 87 h 102"/>
                <a:gd name="T20" fmla="*/ 47 w 93"/>
                <a:gd name="T21" fmla="*/ 85 h 102"/>
                <a:gd name="T22" fmla="*/ 67 w 93"/>
                <a:gd name="T23" fmla="*/ 98 h 102"/>
                <a:gd name="T24" fmla="*/ 82 w 93"/>
                <a:gd name="T25" fmla="*/ 74 h 102"/>
                <a:gd name="T26" fmla="*/ 93 w 93"/>
                <a:gd name="T27" fmla="*/ 62 h 102"/>
                <a:gd name="T28" fmla="*/ 74 w 93"/>
                <a:gd name="T29"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2">
                  <a:moveTo>
                    <a:pt x="74" y="9"/>
                  </a:moveTo>
                  <a:cubicBezTo>
                    <a:pt x="73" y="6"/>
                    <a:pt x="72" y="3"/>
                    <a:pt x="72" y="0"/>
                  </a:cubicBezTo>
                  <a:cubicBezTo>
                    <a:pt x="63" y="3"/>
                    <a:pt x="56" y="6"/>
                    <a:pt x="48" y="11"/>
                  </a:cubicBezTo>
                  <a:cubicBezTo>
                    <a:pt x="40" y="16"/>
                    <a:pt x="34" y="18"/>
                    <a:pt x="26" y="18"/>
                  </a:cubicBezTo>
                  <a:cubicBezTo>
                    <a:pt x="20" y="18"/>
                    <a:pt x="15" y="17"/>
                    <a:pt x="10" y="19"/>
                  </a:cubicBezTo>
                  <a:cubicBezTo>
                    <a:pt x="5" y="21"/>
                    <a:pt x="0" y="26"/>
                    <a:pt x="1" y="32"/>
                  </a:cubicBezTo>
                  <a:cubicBezTo>
                    <a:pt x="3" y="37"/>
                    <a:pt x="9" y="40"/>
                    <a:pt x="14" y="42"/>
                  </a:cubicBezTo>
                  <a:cubicBezTo>
                    <a:pt x="8" y="46"/>
                    <a:pt x="3" y="52"/>
                    <a:pt x="5" y="59"/>
                  </a:cubicBezTo>
                  <a:cubicBezTo>
                    <a:pt x="8" y="65"/>
                    <a:pt x="16" y="67"/>
                    <a:pt x="23" y="66"/>
                  </a:cubicBezTo>
                  <a:cubicBezTo>
                    <a:pt x="20" y="73"/>
                    <a:pt x="17" y="81"/>
                    <a:pt x="24" y="87"/>
                  </a:cubicBezTo>
                  <a:cubicBezTo>
                    <a:pt x="31" y="93"/>
                    <a:pt x="40" y="90"/>
                    <a:pt x="47" y="85"/>
                  </a:cubicBezTo>
                  <a:cubicBezTo>
                    <a:pt x="50" y="94"/>
                    <a:pt x="57" y="102"/>
                    <a:pt x="67" y="98"/>
                  </a:cubicBezTo>
                  <a:cubicBezTo>
                    <a:pt x="76" y="93"/>
                    <a:pt x="82" y="84"/>
                    <a:pt x="82" y="74"/>
                  </a:cubicBezTo>
                  <a:cubicBezTo>
                    <a:pt x="87" y="71"/>
                    <a:pt x="90" y="67"/>
                    <a:pt x="93" y="62"/>
                  </a:cubicBezTo>
                  <a:cubicBezTo>
                    <a:pt x="88" y="44"/>
                    <a:pt x="82" y="26"/>
                    <a:pt x="74" y="9"/>
                  </a:cubicBezTo>
                </a:path>
              </a:pathLst>
            </a:custGeom>
            <a:solidFill>
              <a:srgbClr val="FFD4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90" name="îšḻiḓè">
              <a:extLst>
                <a:ext uri="{FF2B5EF4-FFF2-40B4-BE49-F238E27FC236}">
                  <a16:creationId xmlns:a16="http://schemas.microsoft.com/office/drawing/2014/main" id="{9CBBDD58-71CD-DDC5-7B29-A815C8DF268B}"/>
                </a:ext>
              </a:extLst>
            </p:cNvPr>
            <p:cNvSpPr/>
            <p:nvPr/>
          </p:nvSpPr>
          <p:spPr bwMode="auto">
            <a:xfrm>
              <a:off x="7377075" y="4113342"/>
              <a:ext cx="349628" cy="389661"/>
            </a:xfrm>
            <a:custGeom>
              <a:avLst/>
              <a:gdLst>
                <a:gd name="T0" fmla="*/ 16 w 91"/>
                <a:gd name="T1" fmla="*/ 10 h 101"/>
                <a:gd name="T2" fmla="*/ 18 w 91"/>
                <a:gd name="T3" fmla="*/ 0 h 101"/>
                <a:gd name="T4" fmla="*/ 42 w 91"/>
                <a:gd name="T5" fmla="*/ 10 h 101"/>
                <a:gd name="T6" fmla="*/ 65 w 91"/>
                <a:gd name="T7" fmla="*/ 16 h 101"/>
                <a:gd name="T8" fmla="*/ 81 w 91"/>
                <a:gd name="T9" fmla="*/ 17 h 101"/>
                <a:gd name="T10" fmla="*/ 90 w 91"/>
                <a:gd name="T11" fmla="*/ 29 h 101"/>
                <a:gd name="T12" fmla="*/ 77 w 91"/>
                <a:gd name="T13" fmla="*/ 40 h 101"/>
                <a:gd name="T14" fmla="*/ 87 w 91"/>
                <a:gd name="T15" fmla="*/ 56 h 101"/>
                <a:gd name="T16" fmla="*/ 69 w 91"/>
                <a:gd name="T17" fmla="*/ 64 h 101"/>
                <a:gd name="T18" fmla="*/ 69 w 91"/>
                <a:gd name="T19" fmla="*/ 85 h 101"/>
                <a:gd name="T20" fmla="*/ 47 w 91"/>
                <a:gd name="T21" fmla="*/ 84 h 101"/>
                <a:gd name="T22" fmla="*/ 27 w 91"/>
                <a:gd name="T23" fmla="*/ 98 h 101"/>
                <a:gd name="T24" fmla="*/ 11 w 91"/>
                <a:gd name="T25" fmla="*/ 75 h 101"/>
                <a:gd name="T26" fmla="*/ 0 w 91"/>
                <a:gd name="T27" fmla="*/ 63 h 101"/>
                <a:gd name="T28" fmla="*/ 16 w 91"/>
                <a:gd name="T29"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01">
                  <a:moveTo>
                    <a:pt x="16" y="10"/>
                  </a:moveTo>
                  <a:cubicBezTo>
                    <a:pt x="17" y="7"/>
                    <a:pt x="18" y="3"/>
                    <a:pt x="18" y="0"/>
                  </a:cubicBezTo>
                  <a:cubicBezTo>
                    <a:pt x="27" y="3"/>
                    <a:pt x="34" y="6"/>
                    <a:pt x="42" y="10"/>
                  </a:cubicBezTo>
                  <a:cubicBezTo>
                    <a:pt x="50" y="15"/>
                    <a:pt x="56" y="17"/>
                    <a:pt x="65" y="16"/>
                  </a:cubicBezTo>
                  <a:cubicBezTo>
                    <a:pt x="70" y="16"/>
                    <a:pt x="75" y="15"/>
                    <a:pt x="81" y="17"/>
                  </a:cubicBezTo>
                  <a:cubicBezTo>
                    <a:pt x="86" y="19"/>
                    <a:pt x="91" y="23"/>
                    <a:pt x="90" y="29"/>
                  </a:cubicBezTo>
                  <a:cubicBezTo>
                    <a:pt x="89" y="34"/>
                    <a:pt x="83" y="37"/>
                    <a:pt x="77" y="40"/>
                  </a:cubicBezTo>
                  <a:cubicBezTo>
                    <a:pt x="84" y="44"/>
                    <a:pt x="89" y="50"/>
                    <a:pt x="87" y="56"/>
                  </a:cubicBezTo>
                  <a:cubicBezTo>
                    <a:pt x="85" y="63"/>
                    <a:pt x="76" y="65"/>
                    <a:pt x="69" y="64"/>
                  </a:cubicBezTo>
                  <a:cubicBezTo>
                    <a:pt x="73" y="71"/>
                    <a:pt x="76" y="79"/>
                    <a:pt x="69" y="85"/>
                  </a:cubicBezTo>
                  <a:cubicBezTo>
                    <a:pt x="62" y="92"/>
                    <a:pt x="54" y="89"/>
                    <a:pt x="47" y="84"/>
                  </a:cubicBezTo>
                  <a:cubicBezTo>
                    <a:pt x="44" y="93"/>
                    <a:pt x="37" y="101"/>
                    <a:pt x="27" y="98"/>
                  </a:cubicBezTo>
                  <a:cubicBezTo>
                    <a:pt x="18" y="94"/>
                    <a:pt x="12" y="85"/>
                    <a:pt x="11" y="75"/>
                  </a:cubicBezTo>
                  <a:cubicBezTo>
                    <a:pt x="6" y="72"/>
                    <a:pt x="2" y="68"/>
                    <a:pt x="0" y="63"/>
                  </a:cubicBezTo>
                  <a:cubicBezTo>
                    <a:pt x="4" y="45"/>
                    <a:pt x="9" y="27"/>
                    <a:pt x="16" y="10"/>
                  </a:cubicBezTo>
                </a:path>
              </a:pathLst>
            </a:custGeom>
            <a:solidFill>
              <a:srgbClr val="FFD4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91" name="îšľîďe">
              <a:extLst>
                <a:ext uri="{FF2B5EF4-FFF2-40B4-BE49-F238E27FC236}">
                  <a16:creationId xmlns:a16="http://schemas.microsoft.com/office/drawing/2014/main" id="{9F3E4765-4F55-0BEE-7274-98043456554D}"/>
                </a:ext>
              </a:extLst>
            </p:cNvPr>
            <p:cNvSpPr/>
            <p:nvPr/>
          </p:nvSpPr>
          <p:spPr bwMode="auto">
            <a:xfrm>
              <a:off x="4758876" y="4575064"/>
              <a:ext cx="2670" cy="5338"/>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0"/>
                    <a:pt x="0" y="0"/>
                  </a:cubicBezTo>
                  <a:lnTo>
                    <a:pt x="1" y="0"/>
                  </a:lnTo>
                  <a:close/>
                </a:path>
              </a:pathLst>
            </a:custGeom>
            <a:solidFill>
              <a:srgbClr val="FFD4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92" name="îṩḻídè">
              <a:extLst>
                <a:ext uri="{FF2B5EF4-FFF2-40B4-BE49-F238E27FC236}">
                  <a16:creationId xmlns:a16="http://schemas.microsoft.com/office/drawing/2014/main" id="{C9AAD7B8-3011-5789-B597-77811CD04235}"/>
                </a:ext>
              </a:extLst>
            </p:cNvPr>
            <p:cNvSpPr/>
            <p:nvPr/>
          </p:nvSpPr>
          <p:spPr bwMode="auto">
            <a:xfrm>
              <a:off x="4670803" y="3574223"/>
              <a:ext cx="2837050" cy="2666240"/>
            </a:xfrm>
            <a:custGeom>
              <a:avLst/>
              <a:gdLst>
                <a:gd name="T0" fmla="*/ 736 w 736"/>
                <a:gd name="T1" fmla="*/ 144 h 692"/>
                <a:gd name="T2" fmla="*/ 535 w 736"/>
                <a:gd name="T3" fmla="*/ 0 h 692"/>
                <a:gd name="T4" fmla="*/ 372 w 736"/>
                <a:gd name="T5" fmla="*/ 23 h 692"/>
                <a:gd name="T6" fmla="*/ 208 w 736"/>
                <a:gd name="T7" fmla="*/ 0 h 692"/>
                <a:gd name="T8" fmla="*/ 0 w 736"/>
                <a:gd name="T9" fmla="*/ 203 h 692"/>
                <a:gd name="T10" fmla="*/ 35 w 736"/>
                <a:gd name="T11" fmla="*/ 263 h 692"/>
                <a:gd name="T12" fmla="*/ 173 w 736"/>
                <a:gd name="T13" fmla="*/ 187 h 692"/>
                <a:gd name="T14" fmla="*/ 224 w 736"/>
                <a:gd name="T15" fmla="*/ 557 h 692"/>
                <a:gd name="T16" fmla="*/ 239 w 736"/>
                <a:gd name="T17" fmla="*/ 609 h 692"/>
                <a:gd name="T18" fmla="*/ 207 w 736"/>
                <a:gd name="T19" fmla="*/ 666 h 692"/>
                <a:gd name="T20" fmla="*/ 324 w 736"/>
                <a:gd name="T21" fmla="*/ 670 h 692"/>
                <a:gd name="T22" fmla="*/ 352 w 736"/>
                <a:gd name="T23" fmla="*/ 506 h 692"/>
                <a:gd name="T24" fmla="*/ 372 w 736"/>
                <a:gd name="T25" fmla="*/ 448 h 692"/>
                <a:gd name="T26" fmla="*/ 391 w 736"/>
                <a:gd name="T27" fmla="*/ 506 h 692"/>
                <a:gd name="T28" fmla="*/ 419 w 736"/>
                <a:gd name="T29" fmla="*/ 670 h 692"/>
                <a:gd name="T30" fmla="*/ 536 w 736"/>
                <a:gd name="T31" fmla="*/ 666 h 692"/>
                <a:gd name="T32" fmla="*/ 504 w 736"/>
                <a:gd name="T33" fmla="*/ 609 h 692"/>
                <a:gd name="T34" fmla="*/ 519 w 736"/>
                <a:gd name="T35" fmla="*/ 557 h 692"/>
                <a:gd name="T36" fmla="*/ 571 w 736"/>
                <a:gd name="T37" fmla="*/ 187 h 692"/>
                <a:gd name="T38" fmla="*/ 709 w 736"/>
                <a:gd name="T39" fmla="*/ 215 h 692"/>
                <a:gd name="T40" fmla="*/ 736 w 736"/>
                <a:gd name="T41" fmla="*/ 14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6" h="692">
                  <a:moveTo>
                    <a:pt x="736" y="144"/>
                  </a:moveTo>
                  <a:cubicBezTo>
                    <a:pt x="676" y="45"/>
                    <a:pt x="535" y="0"/>
                    <a:pt x="535" y="0"/>
                  </a:cubicBezTo>
                  <a:cubicBezTo>
                    <a:pt x="372" y="23"/>
                    <a:pt x="372" y="23"/>
                    <a:pt x="372" y="23"/>
                  </a:cubicBezTo>
                  <a:cubicBezTo>
                    <a:pt x="208" y="0"/>
                    <a:pt x="208" y="0"/>
                    <a:pt x="208" y="0"/>
                  </a:cubicBezTo>
                  <a:cubicBezTo>
                    <a:pt x="208" y="0"/>
                    <a:pt x="76" y="47"/>
                    <a:pt x="0" y="203"/>
                  </a:cubicBezTo>
                  <a:cubicBezTo>
                    <a:pt x="0" y="203"/>
                    <a:pt x="42" y="233"/>
                    <a:pt x="35" y="263"/>
                  </a:cubicBezTo>
                  <a:cubicBezTo>
                    <a:pt x="35" y="263"/>
                    <a:pt x="135" y="235"/>
                    <a:pt x="173" y="187"/>
                  </a:cubicBezTo>
                  <a:cubicBezTo>
                    <a:pt x="173" y="187"/>
                    <a:pt x="98" y="331"/>
                    <a:pt x="224" y="557"/>
                  </a:cubicBezTo>
                  <a:cubicBezTo>
                    <a:pt x="224" y="557"/>
                    <a:pt x="248" y="590"/>
                    <a:pt x="239" y="609"/>
                  </a:cubicBezTo>
                  <a:cubicBezTo>
                    <a:pt x="229" y="628"/>
                    <a:pt x="199" y="640"/>
                    <a:pt x="207" y="666"/>
                  </a:cubicBezTo>
                  <a:cubicBezTo>
                    <a:pt x="216" y="692"/>
                    <a:pt x="299" y="683"/>
                    <a:pt x="324" y="670"/>
                  </a:cubicBezTo>
                  <a:cubicBezTo>
                    <a:pt x="350" y="657"/>
                    <a:pt x="376" y="596"/>
                    <a:pt x="352" y="506"/>
                  </a:cubicBezTo>
                  <a:cubicBezTo>
                    <a:pt x="341" y="459"/>
                    <a:pt x="360" y="448"/>
                    <a:pt x="372" y="448"/>
                  </a:cubicBezTo>
                  <a:cubicBezTo>
                    <a:pt x="383" y="448"/>
                    <a:pt x="403" y="459"/>
                    <a:pt x="391" y="506"/>
                  </a:cubicBezTo>
                  <a:cubicBezTo>
                    <a:pt x="368" y="596"/>
                    <a:pt x="393" y="657"/>
                    <a:pt x="419" y="670"/>
                  </a:cubicBezTo>
                  <a:cubicBezTo>
                    <a:pt x="445" y="683"/>
                    <a:pt x="528" y="692"/>
                    <a:pt x="536" y="666"/>
                  </a:cubicBezTo>
                  <a:cubicBezTo>
                    <a:pt x="545" y="640"/>
                    <a:pt x="514" y="628"/>
                    <a:pt x="504" y="609"/>
                  </a:cubicBezTo>
                  <a:cubicBezTo>
                    <a:pt x="495" y="590"/>
                    <a:pt x="519" y="557"/>
                    <a:pt x="519" y="557"/>
                  </a:cubicBezTo>
                  <a:cubicBezTo>
                    <a:pt x="645" y="331"/>
                    <a:pt x="571" y="187"/>
                    <a:pt x="571" y="187"/>
                  </a:cubicBezTo>
                  <a:cubicBezTo>
                    <a:pt x="608" y="194"/>
                    <a:pt x="709" y="215"/>
                    <a:pt x="709" y="215"/>
                  </a:cubicBezTo>
                  <a:cubicBezTo>
                    <a:pt x="702" y="184"/>
                    <a:pt x="736" y="144"/>
                    <a:pt x="736" y="144"/>
                  </a:cubicBezTo>
                </a:path>
              </a:pathLst>
            </a:custGeom>
            <a:solidFill>
              <a:srgbClr val="028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93" name="íŝḷïďê">
              <a:extLst>
                <a:ext uri="{FF2B5EF4-FFF2-40B4-BE49-F238E27FC236}">
                  <a16:creationId xmlns:a16="http://schemas.microsoft.com/office/drawing/2014/main" id="{FCA367E4-F230-3BE7-DA45-712A4DDE2394}"/>
                </a:ext>
              </a:extLst>
            </p:cNvPr>
            <p:cNvSpPr/>
            <p:nvPr/>
          </p:nvSpPr>
          <p:spPr bwMode="auto">
            <a:xfrm>
              <a:off x="4670803" y="4356214"/>
              <a:ext cx="37365" cy="32027"/>
            </a:xfrm>
            <a:custGeom>
              <a:avLst/>
              <a:gdLst>
                <a:gd name="T0" fmla="*/ 0 w 10"/>
                <a:gd name="T1" fmla="*/ 0 h 8"/>
                <a:gd name="T2" fmla="*/ 10 w 10"/>
                <a:gd name="T3" fmla="*/ 8 h 8"/>
                <a:gd name="T4" fmla="*/ 10 w 10"/>
                <a:gd name="T5" fmla="*/ 8 h 8"/>
                <a:gd name="T6" fmla="*/ 0 w 10"/>
                <a:gd name="T7" fmla="*/ 0 h 8"/>
                <a:gd name="T8" fmla="*/ 0 w 10"/>
                <a:gd name="T9" fmla="*/ 0 h 8"/>
                <a:gd name="T10" fmla="*/ 0 w 10"/>
                <a:gd name="T11" fmla="*/ 0 h 8"/>
                <a:gd name="T12" fmla="*/ 0 w 10"/>
                <a:gd name="T13" fmla="*/ 0 h 8"/>
                <a:gd name="T14" fmla="*/ 0 w 10"/>
                <a:gd name="T15" fmla="*/ 0 h 8"/>
                <a:gd name="T16" fmla="*/ 0 w 10"/>
                <a:gd name="T17" fmla="*/ 0 h 8"/>
                <a:gd name="T18" fmla="*/ 0 w 1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0" y="0"/>
                  </a:moveTo>
                  <a:cubicBezTo>
                    <a:pt x="0" y="0"/>
                    <a:pt x="4" y="3"/>
                    <a:pt x="10" y="8"/>
                  </a:cubicBezTo>
                  <a:cubicBezTo>
                    <a:pt x="10" y="8"/>
                    <a:pt x="10" y="8"/>
                    <a:pt x="10" y="8"/>
                  </a:cubicBezTo>
                  <a:cubicBezTo>
                    <a:pt x="4" y="3"/>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D7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94" name="ísḻïďè">
              <a:extLst>
                <a:ext uri="{FF2B5EF4-FFF2-40B4-BE49-F238E27FC236}">
                  <a16:creationId xmlns:a16="http://schemas.microsoft.com/office/drawing/2014/main" id="{48F8F9F7-2D2F-CF4E-F247-CCDAE9485E9A}"/>
                </a:ext>
              </a:extLst>
            </p:cNvPr>
            <p:cNvSpPr/>
            <p:nvPr/>
          </p:nvSpPr>
          <p:spPr bwMode="auto">
            <a:xfrm>
              <a:off x="4670803" y="3582230"/>
              <a:ext cx="824693" cy="806010"/>
            </a:xfrm>
            <a:custGeom>
              <a:avLst/>
              <a:gdLst>
                <a:gd name="T0" fmla="*/ 202 w 214"/>
                <a:gd name="T1" fmla="*/ 0 h 209"/>
                <a:gd name="T2" fmla="*/ 0 w 214"/>
                <a:gd name="T3" fmla="*/ 201 h 209"/>
                <a:gd name="T4" fmla="*/ 0 w 214"/>
                <a:gd name="T5" fmla="*/ 201 h 209"/>
                <a:gd name="T6" fmla="*/ 0 w 214"/>
                <a:gd name="T7" fmla="*/ 201 h 209"/>
                <a:gd name="T8" fmla="*/ 0 w 214"/>
                <a:gd name="T9" fmla="*/ 201 h 209"/>
                <a:gd name="T10" fmla="*/ 0 w 214"/>
                <a:gd name="T11" fmla="*/ 201 h 209"/>
                <a:gd name="T12" fmla="*/ 0 w 214"/>
                <a:gd name="T13" fmla="*/ 201 h 209"/>
                <a:gd name="T14" fmla="*/ 10 w 214"/>
                <a:gd name="T15" fmla="*/ 209 h 209"/>
                <a:gd name="T16" fmla="*/ 11 w 214"/>
                <a:gd name="T17" fmla="*/ 207 h 209"/>
                <a:gd name="T18" fmla="*/ 111 w 214"/>
                <a:gd name="T19" fmla="*/ 100 h 209"/>
                <a:gd name="T20" fmla="*/ 214 w 214"/>
                <a:gd name="T21" fmla="*/ 8 h 209"/>
                <a:gd name="T22" fmla="*/ 202 w 214"/>
                <a:gd name="T2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09">
                  <a:moveTo>
                    <a:pt x="202" y="0"/>
                  </a:moveTo>
                  <a:cubicBezTo>
                    <a:pt x="176" y="11"/>
                    <a:pt x="67" y="64"/>
                    <a:pt x="0" y="201"/>
                  </a:cubicBezTo>
                  <a:cubicBezTo>
                    <a:pt x="0" y="201"/>
                    <a:pt x="0" y="201"/>
                    <a:pt x="0" y="201"/>
                  </a:cubicBezTo>
                  <a:cubicBezTo>
                    <a:pt x="0" y="201"/>
                    <a:pt x="0" y="201"/>
                    <a:pt x="0" y="201"/>
                  </a:cubicBezTo>
                  <a:cubicBezTo>
                    <a:pt x="0" y="201"/>
                    <a:pt x="0" y="201"/>
                    <a:pt x="0" y="201"/>
                  </a:cubicBezTo>
                  <a:cubicBezTo>
                    <a:pt x="0" y="201"/>
                    <a:pt x="0" y="201"/>
                    <a:pt x="0" y="201"/>
                  </a:cubicBezTo>
                  <a:cubicBezTo>
                    <a:pt x="0" y="201"/>
                    <a:pt x="0" y="201"/>
                    <a:pt x="0" y="201"/>
                  </a:cubicBezTo>
                  <a:cubicBezTo>
                    <a:pt x="0" y="201"/>
                    <a:pt x="4" y="204"/>
                    <a:pt x="10" y="209"/>
                  </a:cubicBezTo>
                  <a:cubicBezTo>
                    <a:pt x="10" y="208"/>
                    <a:pt x="10" y="207"/>
                    <a:pt x="11" y="207"/>
                  </a:cubicBezTo>
                  <a:cubicBezTo>
                    <a:pt x="35" y="165"/>
                    <a:pt x="76" y="133"/>
                    <a:pt x="111" y="100"/>
                  </a:cubicBezTo>
                  <a:cubicBezTo>
                    <a:pt x="144" y="68"/>
                    <a:pt x="178" y="37"/>
                    <a:pt x="214" y="8"/>
                  </a:cubicBezTo>
                  <a:cubicBezTo>
                    <a:pt x="210" y="6"/>
                    <a:pt x="206" y="3"/>
                    <a:pt x="202"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95" name="îṡḷiḑè">
              <a:extLst>
                <a:ext uri="{FF2B5EF4-FFF2-40B4-BE49-F238E27FC236}">
                  <a16:creationId xmlns:a16="http://schemas.microsoft.com/office/drawing/2014/main" id="{EC084BC0-4006-CA60-BC85-75E1FB0E532D}"/>
                </a:ext>
              </a:extLst>
            </p:cNvPr>
            <p:cNvSpPr/>
            <p:nvPr/>
          </p:nvSpPr>
          <p:spPr bwMode="auto">
            <a:xfrm>
              <a:off x="6282823" y="6149720"/>
              <a:ext cx="2670" cy="5338"/>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1 w 1"/>
                <a:gd name="T13" fmla="*/ 1 h 1"/>
                <a:gd name="T14" fmla="*/ 1 w 1"/>
                <a:gd name="T15" fmla="*/ 1 h 1"/>
                <a:gd name="T16" fmla="*/ 1 w 1"/>
                <a:gd name="T17" fmla="*/ 1 h 1"/>
                <a:gd name="T18" fmla="*/ 1 w 1"/>
                <a:gd name="T19" fmla="*/ 1 h 1"/>
                <a:gd name="T20" fmla="*/ 1 w 1"/>
                <a:gd name="T21" fmla="*/ 1 h 1"/>
                <a:gd name="T22" fmla="*/ 1 w 1"/>
                <a:gd name="T23" fmla="*/ 1 h 1"/>
                <a:gd name="T24" fmla="*/ 1 w 1"/>
                <a:gd name="T25" fmla="*/ 1 h 1"/>
                <a:gd name="T26" fmla="*/ 1 w 1"/>
                <a:gd name="T27" fmla="*/ 1 h 1"/>
                <a:gd name="T28" fmla="*/ 1 w 1"/>
                <a:gd name="T29" fmla="*/ 1 h 1"/>
                <a:gd name="T30" fmla="*/ 0 w 1"/>
                <a:gd name="T31" fmla="*/ 1 h 1"/>
                <a:gd name="T32" fmla="*/ 1 w 1"/>
                <a:gd name="T33" fmla="*/ 1 h 1"/>
                <a:gd name="T34" fmla="*/ 0 w 1"/>
                <a:gd name="T35" fmla="*/ 1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w 1"/>
                <a:gd name="T67" fmla="*/ 0 h 1"/>
                <a:gd name="T68" fmla="*/ 0 w 1"/>
                <a:gd name="T69" fmla="*/ 0 h 1"/>
                <a:gd name="T70" fmla="*/ 0 w 1"/>
                <a:gd name="T71" fmla="*/ 0 h 1"/>
                <a:gd name="T72" fmla="*/ 0 w 1"/>
                <a:gd name="T73" fmla="*/ 0 h 1"/>
                <a:gd name="T74" fmla="*/ 0 w 1"/>
                <a:gd name="T75" fmla="*/ 0 h 1"/>
                <a:gd name="T76" fmla="*/ 0 w 1"/>
                <a:gd name="T77" fmla="*/ 0 h 1"/>
                <a:gd name="T78" fmla="*/ 0 w 1"/>
                <a:gd name="T79" fmla="*/ 0 h 1"/>
                <a:gd name="T80" fmla="*/ 0 w 1"/>
                <a:gd name="T81" fmla="*/ 0 h 1"/>
                <a:gd name="T82" fmla="*/ 0 w 1"/>
                <a:gd name="T83" fmla="*/ 0 h 1"/>
                <a:gd name="T84" fmla="*/ 0 w 1"/>
                <a:gd name="T85" fmla="*/ 0 h 1"/>
                <a:gd name="T86" fmla="*/ 0 w 1"/>
                <a:gd name="T87" fmla="*/ 0 h 1"/>
                <a:gd name="T88" fmla="*/ 0 w 1"/>
                <a:gd name="T89" fmla="*/ 0 h 1"/>
                <a:gd name="T90" fmla="*/ 0 w 1"/>
                <a:gd name="T91" fmla="*/ 0 h 1"/>
                <a:gd name="T92" fmla="*/ 0 w 1"/>
                <a:gd name="T93" fmla="*/ 0 h 1"/>
                <a:gd name="T94" fmla="*/ 0 w 1"/>
                <a:gd name="T95" fmla="*/ 0 h 1"/>
                <a:gd name="T96" fmla="*/ 0 w 1"/>
                <a:gd name="T97" fmla="*/ 0 h 1"/>
                <a:gd name="T98" fmla="*/ 0 w 1"/>
                <a:gd name="T99" fmla="*/ 0 h 1"/>
                <a:gd name="T100" fmla="*/ 0 w 1"/>
                <a:gd name="T101" fmla="*/ 0 h 1"/>
                <a:gd name="T102" fmla="*/ 0 w 1"/>
                <a:gd name="T103" fmla="*/ 0 h 1"/>
                <a:gd name="T104" fmla="*/ 0 w 1"/>
                <a:gd name="T105" fmla="*/ 0 h 1"/>
                <a:gd name="T106" fmla="*/ 0 w 1"/>
                <a:gd name="T10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 h="1">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1"/>
                  </a:moveTo>
                  <a:cubicBezTo>
                    <a:pt x="0" y="1"/>
                    <a:pt x="0" y="1"/>
                    <a:pt x="1"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EF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96" name="íŝḷiḍé">
              <a:extLst>
                <a:ext uri="{FF2B5EF4-FFF2-40B4-BE49-F238E27FC236}">
                  <a16:creationId xmlns:a16="http://schemas.microsoft.com/office/drawing/2014/main" id="{EBD029A1-377B-06B2-1097-85093FE99E08}"/>
                </a:ext>
              </a:extLst>
            </p:cNvPr>
            <p:cNvSpPr/>
            <p:nvPr/>
          </p:nvSpPr>
          <p:spPr bwMode="auto">
            <a:xfrm>
              <a:off x="6104005" y="5610601"/>
              <a:ext cx="632532" cy="589830"/>
            </a:xfrm>
            <a:custGeom>
              <a:avLst/>
              <a:gdLst>
                <a:gd name="T0" fmla="*/ 14 w 164"/>
                <a:gd name="T1" fmla="*/ 0 h 153"/>
                <a:gd name="T2" fmla="*/ 46 w 164"/>
                <a:gd name="T3" fmla="*/ 140 h 153"/>
                <a:gd name="T4" fmla="*/ 46 w 164"/>
                <a:gd name="T5" fmla="*/ 140 h 153"/>
                <a:gd name="T6" fmla="*/ 46 w 164"/>
                <a:gd name="T7" fmla="*/ 140 h 153"/>
                <a:gd name="T8" fmla="*/ 46 w 164"/>
                <a:gd name="T9" fmla="*/ 140 h 153"/>
                <a:gd name="T10" fmla="*/ 46 w 164"/>
                <a:gd name="T11" fmla="*/ 140 h 153"/>
                <a:gd name="T12" fmla="*/ 46 w 164"/>
                <a:gd name="T13" fmla="*/ 140 h 153"/>
                <a:gd name="T14" fmla="*/ 46 w 164"/>
                <a:gd name="T15" fmla="*/ 140 h 153"/>
                <a:gd name="T16" fmla="*/ 46 w 164"/>
                <a:gd name="T17" fmla="*/ 140 h 153"/>
                <a:gd name="T18" fmla="*/ 46 w 164"/>
                <a:gd name="T19" fmla="*/ 140 h 153"/>
                <a:gd name="T20" fmla="*/ 46 w 164"/>
                <a:gd name="T21" fmla="*/ 140 h 153"/>
                <a:gd name="T22" fmla="*/ 46 w 164"/>
                <a:gd name="T23" fmla="*/ 140 h 153"/>
                <a:gd name="T24" fmla="*/ 46 w 164"/>
                <a:gd name="T25" fmla="*/ 140 h 153"/>
                <a:gd name="T26" fmla="*/ 46 w 164"/>
                <a:gd name="T27" fmla="*/ 140 h 153"/>
                <a:gd name="T28" fmla="*/ 46 w 164"/>
                <a:gd name="T29" fmla="*/ 140 h 153"/>
                <a:gd name="T30" fmla="*/ 46 w 164"/>
                <a:gd name="T31" fmla="*/ 140 h 153"/>
                <a:gd name="T32" fmla="*/ 46 w 164"/>
                <a:gd name="T33" fmla="*/ 140 h 153"/>
                <a:gd name="T34" fmla="*/ 46 w 164"/>
                <a:gd name="T35" fmla="*/ 140 h 153"/>
                <a:gd name="T36" fmla="*/ 46 w 164"/>
                <a:gd name="T37" fmla="*/ 140 h 153"/>
                <a:gd name="T38" fmla="*/ 46 w 164"/>
                <a:gd name="T39" fmla="*/ 140 h 153"/>
                <a:gd name="T40" fmla="*/ 46 w 164"/>
                <a:gd name="T41" fmla="*/ 140 h 153"/>
                <a:gd name="T42" fmla="*/ 46 w 164"/>
                <a:gd name="T43" fmla="*/ 140 h 153"/>
                <a:gd name="T44" fmla="*/ 46 w 164"/>
                <a:gd name="T45" fmla="*/ 140 h 153"/>
                <a:gd name="T46" fmla="*/ 46 w 164"/>
                <a:gd name="T47" fmla="*/ 140 h 153"/>
                <a:gd name="T48" fmla="*/ 46 w 164"/>
                <a:gd name="T49" fmla="*/ 140 h 153"/>
                <a:gd name="T50" fmla="*/ 46 w 164"/>
                <a:gd name="T51" fmla="*/ 141 h 153"/>
                <a:gd name="T52" fmla="*/ 47 w 164"/>
                <a:gd name="T53" fmla="*/ 141 h 153"/>
                <a:gd name="T54" fmla="*/ 47 w 164"/>
                <a:gd name="T55" fmla="*/ 141 h 153"/>
                <a:gd name="T56" fmla="*/ 47 w 164"/>
                <a:gd name="T57" fmla="*/ 141 h 153"/>
                <a:gd name="T58" fmla="*/ 47 w 164"/>
                <a:gd name="T59" fmla="*/ 141 h 153"/>
                <a:gd name="T60" fmla="*/ 47 w 164"/>
                <a:gd name="T61" fmla="*/ 141 h 153"/>
                <a:gd name="T62" fmla="*/ 47 w 164"/>
                <a:gd name="T63" fmla="*/ 141 h 153"/>
                <a:gd name="T64" fmla="*/ 47 w 164"/>
                <a:gd name="T65" fmla="*/ 141 h 153"/>
                <a:gd name="T66" fmla="*/ 47 w 164"/>
                <a:gd name="T67" fmla="*/ 141 h 153"/>
                <a:gd name="T68" fmla="*/ 47 w 164"/>
                <a:gd name="T69" fmla="*/ 141 h 153"/>
                <a:gd name="T70" fmla="*/ 47 w 164"/>
                <a:gd name="T71" fmla="*/ 141 h 153"/>
                <a:gd name="T72" fmla="*/ 47 w 164"/>
                <a:gd name="T73" fmla="*/ 141 h 153"/>
                <a:gd name="T74" fmla="*/ 47 w 164"/>
                <a:gd name="T75" fmla="*/ 141 h 153"/>
                <a:gd name="T76" fmla="*/ 117 w 164"/>
                <a:gd name="T77" fmla="*/ 153 h 153"/>
                <a:gd name="T78" fmla="*/ 164 w 164"/>
                <a:gd name="T79" fmla="*/ 138 h 153"/>
                <a:gd name="T80" fmla="*/ 44 w 164"/>
                <a:gd name="T81" fmla="*/ 98 h 153"/>
                <a:gd name="T82" fmla="*/ 14 w 164"/>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153">
                  <a:moveTo>
                    <a:pt x="14" y="0"/>
                  </a:moveTo>
                  <a:cubicBezTo>
                    <a:pt x="0" y="76"/>
                    <a:pt x="22" y="127"/>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0"/>
                    <a:pt x="46" y="140"/>
                  </a:cubicBezTo>
                  <a:cubicBezTo>
                    <a:pt x="46" y="140"/>
                    <a:pt x="46" y="141"/>
                    <a:pt x="46" y="141"/>
                  </a:cubicBezTo>
                  <a:cubicBezTo>
                    <a:pt x="46" y="141"/>
                    <a:pt x="46"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61" y="148"/>
                    <a:pt x="91" y="153"/>
                    <a:pt x="117" y="153"/>
                  </a:cubicBezTo>
                  <a:cubicBezTo>
                    <a:pt x="139" y="153"/>
                    <a:pt x="159" y="149"/>
                    <a:pt x="164" y="138"/>
                  </a:cubicBezTo>
                  <a:cubicBezTo>
                    <a:pt x="119" y="137"/>
                    <a:pt x="74" y="139"/>
                    <a:pt x="44" y="98"/>
                  </a:cubicBezTo>
                  <a:cubicBezTo>
                    <a:pt x="23" y="69"/>
                    <a:pt x="19" y="34"/>
                    <a:pt x="14"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97" name="îṩlíḋè">
              <a:extLst>
                <a:ext uri="{FF2B5EF4-FFF2-40B4-BE49-F238E27FC236}">
                  <a16:creationId xmlns:a16="http://schemas.microsoft.com/office/drawing/2014/main" id="{5E5FC1FF-8650-FB85-17B0-6FDBA2D241DF}"/>
                </a:ext>
              </a:extLst>
            </p:cNvPr>
            <p:cNvSpPr/>
            <p:nvPr/>
          </p:nvSpPr>
          <p:spPr bwMode="auto">
            <a:xfrm>
              <a:off x="6699173" y="3582230"/>
              <a:ext cx="798004" cy="531114"/>
            </a:xfrm>
            <a:custGeom>
              <a:avLst/>
              <a:gdLst>
                <a:gd name="T0" fmla="*/ 15 w 207"/>
                <a:gd name="T1" fmla="*/ 0 h 138"/>
                <a:gd name="T2" fmla="*/ 0 w 207"/>
                <a:gd name="T3" fmla="*/ 10 h 138"/>
                <a:gd name="T4" fmla="*/ 207 w 207"/>
                <a:gd name="T5" fmla="*/ 138 h 138"/>
                <a:gd name="T6" fmla="*/ 15 w 207"/>
                <a:gd name="T7" fmla="*/ 0 h 138"/>
              </a:gdLst>
              <a:ahLst/>
              <a:cxnLst>
                <a:cxn ang="0">
                  <a:pos x="T0" y="T1"/>
                </a:cxn>
                <a:cxn ang="0">
                  <a:pos x="T2" y="T3"/>
                </a:cxn>
                <a:cxn ang="0">
                  <a:pos x="T4" y="T5"/>
                </a:cxn>
                <a:cxn ang="0">
                  <a:pos x="T6" y="T7"/>
                </a:cxn>
              </a:cxnLst>
              <a:rect l="0" t="0" r="r" b="b"/>
              <a:pathLst>
                <a:path w="207" h="138">
                  <a:moveTo>
                    <a:pt x="15" y="0"/>
                  </a:moveTo>
                  <a:cubicBezTo>
                    <a:pt x="10" y="4"/>
                    <a:pt x="5" y="7"/>
                    <a:pt x="0" y="10"/>
                  </a:cubicBezTo>
                  <a:cubicBezTo>
                    <a:pt x="56" y="68"/>
                    <a:pt x="131" y="117"/>
                    <a:pt x="207" y="138"/>
                  </a:cubicBezTo>
                  <a:cubicBezTo>
                    <a:pt x="154" y="54"/>
                    <a:pt x="42" y="10"/>
                    <a:pt x="15"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98" name="îsḷïḑe">
              <a:extLst>
                <a:ext uri="{FF2B5EF4-FFF2-40B4-BE49-F238E27FC236}">
                  <a16:creationId xmlns:a16="http://schemas.microsoft.com/office/drawing/2014/main" id="{4FDEA253-87D3-DB05-49D4-13BE554033CE}"/>
                </a:ext>
              </a:extLst>
            </p:cNvPr>
            <p:cNvSpPr/>
            <p:nvPr/>
          </p:nvSpPr>
          <p:spPr bwMode="auto">
            <a:xfrm>
              <a:off x="6872651" y="4294828"/>
              <a:ext cx="443039" cy="88075"/>
            </a:xfrm>
            <a:custGeom>
              <a:avLst/>
              <a:gdLst>
                <a:gd name="T0" fmla="*/ 97 w 115"/>
                <a:gd name="T1" fmla="*/ 20 h 23"/>
                <a:gd name="T2" fmla="*/ 115 w 115"/>
                <a:gd name="T3" fmla="*/ 23 h 23"/>
                <a:gd name="T4" fmla="*/ 115 w 115"/>
                <a:gd name="T5" fmla="*/ 23 h 23"/>
                <a:gd name="T6" fmla="*/ 97 w 115"/>
                <a:gd name="T7" fmla="*/ 20 h 23"/>
                <a:gd name="T8" fmla="*/ 0 w 115"/>
                <a:gd name="T9" fmla="*/ 1 h 23"/>
                <a:gd name="T10" fmla="*/ 0 w 115"/>
                <a:gd name="T11" fmla="*/ 1 h 23"/>
                <a:gd name="T12" fmla="*/ 0 w 115"/>
                <a:gd name="T13" fmla="*/ 1 h 23"/>
                <a:gd name="T14" fmla="*/ 0 w 115"/>
                <a:gd name="T15" fmla="*/ 1 h 23"/>
                <a:gd name="T16" fmla="*/ 0 w 115"/>
                <a:gd name="T17" fmla="*/ 1 h 23"/>
                <a:gd name="T18" fmla="*/ 0 w 115"/>
                <a:gd name="T19" fmla="*/ 1 h 23"/>
                <a:gd name="T20" fmla="*/ 0 w 115"/>
                <a:gd name="T21" fmla="*/ 0 h 23"/>
                <a:gd name="T22" fmla="*/ 0 w 115"/>
                <a:gd name="T23" fmla="*/ 0 h 23"/>
                <a:gd name="T24" fmla="*/ 0 w 115"/>
                <a:gd name="T25" fmla="*/ 0 h 23"/>
                <a:gd name="T26" fmla="*/ 0 w 115"/>
                <a:gd name="T27" fmla="*/ 0 h 23"/>
                <a:gd name="T28" fmla="*/ 0 w 115"/>
                <a:gd name="T29" fmla="*/ 0 h 23"/>
                <a:gd name="T30" fmla="*/ 0 w 115"/>
                <a:gd name="T31" fmla="*/ 0 h 23"/>
                <a:gd name="T32" fmla="*/ 0 w 115"/>
                <a:gd name="T33" fmla="*/ 0 h 23"/>
                <a:gd name="T34" fmla="*/ 0 w 115"/>
                <a:gd name="T35" fmla="*/ 0 h 23"/>
                <a:gd name="T36" fmla="*/ 0 w 115"/>
                <a:gd name="T37" fmla="*/ 0 h 23"/>
                <a:gd name="T38" fmla="*/ 0 w 115"/>
                <a:gd name="T39" fmla="*/ 0 h 23"/>
                <a:gd name="T40" fmla="*/ 0 w 115"/>
                <a:gd name="T41" fmla="*/ 0 h 23"/>
                <a:gd name="T42" fmla="*/ 0 w 115"/>
                <a:gd name="T43" fmla="*/ 0 h 23"/>
                <a:gd name="T44" fmla="*/ 0 w 115"/>
                <a:gd name="T45" fmla="*/ 0 h 23"/>
                <a:gd name="T46" fmla="*/ 0 w 115"/>
                <a:gd name="T47" fmla="*/ 0 h 23"/>
                <a:gd name="T48" fmla="*/ 0 w 115"/>
                <a:gd name="T49" fmla="*/ 0 h 23"/>
                <a:gd name="T50" fmla="*/ 0 w 115"/>
                <a:gd name="T51" fmla="*/ 0 h 23"/>
                <a:gd name="T52" fmla="*/ 0 w 115"/>
                <a:gd name="T53" fmla="*/ 0 h 23"/>
                <a:gd name="T54" fmla="*/ 0 w 115"/>
                <a:gd name="T55" fmla="*/ 0 h 23"/>
                <a:gd name="T56" fmla="*/ 0 w 115"/>
                <a:gd name="T57" fmla="*/ 0 h 23"/>
                <a:gd name="T58" fmla="*/ 0 w 115"/>
                <a:gd name="T5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5" h="23">
                  <a:moveTo>
                    <a:pt x="97" y="20"/>
                  </a:moveTo>
                  <a:cubicBezTo>
                    <a:pt x="103" y="21"/>
                    <a:pt x="109" y="22"/>
                    <a:pt x="115" y="23"/>
                  </a:cubicBezTo>
                  <a:cubicBezTo>
                    <a:pt x="115" y="23"/>
                    <a:pt x="115" y="23"/>
                    <a:pt x="115" y="23"/>
                  </a:cubicBezTo>
                  <a:cubicBezTo>
                    <a:pt x="109" y="22"/>
                    <a:pt x="103" y="21"/>
                    <a:pt x="97" y="20"/>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EF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99" name="ïşḻiḓé">
              <a:extLst>
                <a:ext uri="{FF2B5EF4-FFF2-40B4-BE49-F238E27FC236}">
                  <a16:creationId xmlns:a16="http://schemas.microsoft.com/office/drawing/2014/main" id="{31BD101E-331A-326D-0135-376555671E44}"/>
                </a:ext>
              </a:extLst>
            </p:cNvPr>
            <p:cNvSpPr/>
            <p:nvPr/>
          </p:nvSpPr>
          <p:spPr bwMode="auto">
            <a:xfrm>
              <a:off x="6733868" y="4236112"/>
              <a:ext cx="581822" cy="1371819"/>
            </a:xfrm>
            <a:custGeom>
              <a:avLst/>
              <a:gdLst>
                <a:gd name="T0" fmla="*/ 33 w 151"/>
                <a:gd name="T1" fmla="*/ 0 h 356"/>
                <a:gd name="T2" fmla="*/ 0 w 151"/>
                <a:gd name="T3" fmla="*/ 356 h 356"/>
                <a:gd name="T4" fmla="*/ 36 w 151"/>
                <a:gd name="T5" fmla="*/ 15 h 356"/>
                <a:gd name="T6" fmla="*/ 36 w 151"/>
                <a:gd name="T7" fmla="*/ 15 h 356"/>
                <a:gd name="T8" fmla="*/ 36 w 151"/>
                <a:gd name="T9" fmla="*/ 15 h 356"/>
                <a:gd name="T10" fmla="*/ 36 w 151"/>
                <a:gd name="T11" fmla="*/ 15 h 356"/>
                <a:gd name="T12" fmla="*/ 36 w 151"/>
                <a:gd name="T13" fmla="*/ 15 h 356"/>
                <a:gd name="T14" fmla="*/ 36 w 151"/>
                <a:gd name="T15" fmla="*/ 15 h 356"/>
                <a:gd name="T16" fmla="*/ 36 w 151"/>
                <a:gd name="T17" fmla="*/ 15 h 356"/>
                <a:gd name="T18" fmla="*/ 36 w 151"/>
                <a:gd name="T19" fmla="*/ 15 h 356"/>
                <a:gd name="T20" fmla="*/ 36 w 151"/>
                <a:gd name="T21" fmla="*/ 15 h 356"/>
                <a:gd name="T22" fmla="*/ 36 w 151"/>
                <a:gd name="T23" fmla="*/ 15 h 356"/>
                <a:gd name="T24" fmla="*/ 36 w 151"/>
                <a:gd name="T25" fmla="*/ 15 h 356"/>
                <a:gd name="T26" fmla="*/ 36 w 151"/>
                <a:gd name="T27" fmla="*/ 15 h 356"/>
                <a:gd name="T28" fmla="*/ 36 w 151"/>
                <a:gd name="T29" fmla="*/ 15 h 356"/>
                <a:gd name="T30" fmla="*/ 36 w 151"/>
                <a:gd name="T31" fmla="*/ 16 h 356"/>
                <a:gd name="T32" fmla="*/ 36 w 151"/>
                <a:gd name="T33" fmla="*/ 16 h 356"/>
                <a:gd name="T34" fmla="*/ 36 w 151"/>
                <a:gd name="T35" fmla="*/ 16 h 356"/>
                <a:gd name="T36" fmla="*/ 36 w 151"/>
                <a:gd name="T37" fmla="*/ 16 h 356"/>
                <a:gd name="T38" fmla="*/ 133 w 151"/>
                <a:gd name="T39" fmla="*/ 35 h 356"/>
                <a:gd name="T40" fmla="*/ 151 w 151"/>
                <a:gd name="T41" fmla="*/ 38 h 356"/>
                <a:gd name="T42" fmla="*/ 120 w 151"/>
                <a:gd name="T43" fmla="*/ 21 h 356"/>
                <a:gd name="T44" fmla="*/ 33 w 151"/>
                <a:gd name="T45"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356">
                  <a:moveTo>
                    <a:pt x="33" y="0"/>
                  </a:moveTo>
                  <a:cubicBezTo>
                    <a:pt x="46" y="120"/>
                    <a:pt x="34" y="240"/>
                    <a:pt x="0" y="356"/>
                  </a:cubicBezTo>
                  <a:cubicBezTo>
                    <a:pt x="103" y="148"/>
                    <a:pt x="36" y="17"/>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6"/>
                    <a:pt x="36" y="16"/>
                    <a:pt x="36" y="16"/>
                  </a:cubicBezTo>
                  <a:cubicBezTo>
                    <a:pt x="36" y="16"/>
                    <a:pt x="36" y="16"/>
                    <a:pt x="36" y="16"/>
                  </a:cubicBezTo>
                  <a:cubicBezTo>
                    <a:pt x="36" y="16"/>
                    <a:pt x="36" y="16"/>
                    <a:pt x="36" y="16"/>
                  </a:cubicBezTo>
                  <a:cubicBezTo>
                    <a:pt x="36" y="16"/>
                    <a:pt x="36" y="16"/>
                    <a:pt x="36" y="16"/>
                  </a:cubicBezTo>
                  <a:cubicBezTo>
                    <a:pt x="58" y="19"/>
                    <a:pt x="101" y="28"/>
                    <a:pt x="133" y="35"/>
                  </a:cubicBezTo>
                  <a:cubicBezTo>
                    <a:pt x="139" y="36"/>
                    <a:pt x="145" y="37"/>
                    <a:pt x="151" y="38"/>
                  </a:cubicBezTo>
                  <a:cubicBezTo>
                    <a:pt x="141" y="32"/>
                    <a:pt x="131" y="26"/>
                    <a:pt x="120" y="21"/>
                  </a:cubicBezTo>
                  <a:cubicBezTo>
                    <a:pt x="93" y="9"/>
                    <a:pt x="63" y="4"/>
                    <a:pt x="33"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00" name="îš1ïďè">
              <a:extLst>
                <a:ext uri="{FF2B5EF4-FFF2-40B4-BE49-F238E27FC236}">
                  <a16:creationId xmlns:a16="http://schemas.microsoft.com/office/drawing/2014/main" id="{F9632C05-B36B-8E8E-339F-D20F1BCBBF55}"/>
                </a:ext>
              </a:extLst>
            </p:cNvPr>
            <p:cNvSpPr/>
            <p:nvPr/>
          </p:nvSpPr>
          <p:spPr bwMode="auto">
            <a:xfrm>
              <a:off x="5124517" y="4294828"/>
              <a:ext cx="213513" cy="162804"/>
            </a:xfrm>
            <a:custGeom>
              <a:avLst/>
              <a:gdLst>
                <a:gd name="T0" fmla="*/ 0 w 55"/>
                <a:gd name="T1" fmla="*/ 42 h 42"/>
                <a:gd name="T2" fmla="*/ 1 w 55"/>
                <a:gd name="T3" fmla="*/ 42 h 42"/>
                <a:gd name="T4" fmla="*/ 1 w 55"/>
                <a:gd name="T5" fmla="*/ 42 h 42"/>
                <a:gd name="T6" fmla="*/ 1 w 55"/>
                <a:gd name="T7" fmla="*/ 42 h 42"/>
                <a:gd name="T8" fmla="*/ 52 w 55"/>
                <a:gd name="T9" fmla="*/ 3 h 42"/>
                <a:gd name="T10" fmla="*/ 52 w 55"/>
                <a:gd name="T11" fmla="*/ 3 h 42"/>
                <a:gd name="T12" fmla="*/ 52 w 55"/>
                <a:gd name="T13" fmla="*/ 3 h 42"/>
                <a:gd name="T14" fmla="*/ 53 w 55"/>
                <a:gd name="T15" fmla="*/ 3 h 42"/>
                <a:gd name="T16" fmla="*/ 53 w 55"/>
                <a:gd name="T17" fmla="*/ 3 h 42"/>
                <a:gd name="T18" fmla="*/ 53 w 55"/>
                <a:gd name="T19" fmla="*/ 3 h 42"/>
                <a:gd name="T20" fmla="*/ 53 w 55"/>
                <a:gd name="T21" fmla="*/ 2 h 42"/>
                <a:gd name="T22" fmla="*/ 53 w 55"/>
                <a:gd name="T23" fmla="*/ 2 h 42"/>
                <a:gd name="T24" fmla="*/ 53 w 55"/>
                <a:gd name="T25" fmla="*/ 2 h 42"/>
                <a:gd name="T26" fmla="*/ 53 w 55"/>
                <a:gd name="T27" fmla="*/ 2 h 42"/>
                <a:gd name="T28" fmla="*/ 53 w 55"/>
                <a:gd name="T29" fmla="*/ 2 h 42"/>
                <a:gd name="T30" fmla="*/ 53 w 55"/>
                <a:gd name="T31" fmla="*/ 2 h 42"/>
                <a:gd name="T32" fmla="*/ 54 w 55"/>
                <a:gd name="T33" fmla="*/ 2 h 42"/>
                <a:gd name="T34" fmla="*/ 54 w 55"/>
                <a:gd name="T35" fmla="*/ 2 h 42"/>
                <a:gd name="T36" fmla="*/ 54 w 55"/>
                <a:gd name="T37" fmla="*/ 2 h 42"/>
                <a:gd name="T38" fmla="*/ 54 w 55"/>
                <a:gd name="T39" fmla="*/ 1 h 42"/>
                <a:gd name="T40" fmla="*/ 54 w 55"/>
                <a:gd name="T41" fmla="*/ 1 h 42"/>
                <a:gd name="T42" fmla="*/ 54 w 55"/>
                <a:gd name="T43" fmla="*/ 1 h 42"/>
                <a:gd name="T44" fmla="*/ 54 w 55"/>
                <a:gd name="T45" fmla="*/ 1 h 42"/>
                <a:gd name="T46" fmla="*/ 54 w 55"/>
                <a:gd name="T47" fmla="*/ 1 h 42"/>
                <a:gd name="T48" fmla="*/ 54 w 55"/>
                <a:gd name="T49" fmla="*/ 1 h 42"/>
                <a:gd name="T50" fmla="*/ 54 w 55"/>
                <a:gd name="T51" fmla="*/ 1 h 42"/>
                <a:gd name="T52" fmla="*/ 54 w 55"/>
                <a:gd name="T53" fmla="*/ 1 h 42"/>
                <a:gd name="T54" fmla="*/ 55 w 55"/>
                <a:gd name="T55" fmla="*/ 1 h 42"/>
                <a:gd name="T56" fmla="*/ 55 w 55"/>
                <a:gd name="T57" fmla="*/ 1 h 42"/>
                <a:gd name="T58" fmla="*/ 55 w 55"/>
                <a:gd name="T59" fmla="*/ 1 h 42"/>
                <a:gd name="T60" fmla="*/ 55 w 55"/>
                <a:gd name="T61" fmla="*/ 1 h 42"/>
                <a:gd name="T62" fmla="*/ 55 w 55"/>
                <a:gd name="T63" fmla="*/ 1 h 42"/>
                <a:gd name="T64" fmla="*/ 55 w 55"/>
                <a:gd name="T65" fmla="*/ 1 h 42"/>
                <a:gd name="T66" fmla="*/ 55 w 55"/>
                <a:gd name="T67" fmla="*/ 1 h 42"/>
                <a:gd name="T68" fmla="*/ 55 w 55"/>
                <a:gd name="T69" fmla="*/ 0 h 42"/>
                <a:gd name="T70" fmla="*/ 55 w 55"/>
                <a:gd name="T71" fmla="*/ 0 h 42"/>
                <a:gd name="T72" fmla="*/ 55 w 55"/>
                <a:gd name="T73" fmla="*/ 0 h 42"/>
                <a:gd name="T74" fmla="*/ 55 w 55"/>
                <a:gd name="T75" fmla="*/ 0 h 42"/>
                <a:gd name="T76" fmla="*/ 55 w 55"/>
                <a:gd name="T77" fmla="*/ 0 h 42"/>
                <a:gd name="T78" fmla="*/ 55 w 55"/>
                <a:gd name="T79" fmla="*/ 0 h 42"/>
                <a:gd name="T80" fmla="*/ 55 w 55"/>
                <a:gd name="T81" fmla="*/ 0 h 42"/>
                <a:gd name="T82" fmla="*/ 55 w 55"/>
                <a:gd name="T83" fmla="*/ 0 h 42"/>
                <a:gd name="T84" fmla="*/ 55 w 55"/>
                <a:gd name="T85" fmla="*/ 0 h 42"/>
                <a:gd name="T86" fmla="*/ 55 w 55"/>
                <a:gd name="T8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2">
                  <a:moveTo>
                    <a:pt x="0" y="42"/>
                  </a:moveTo>
                  <a:cubicBezTo>
                    <a:pt x="0" y="42"/>
                    <a:pt x="0" y="42"/>
                    <a:pt x="0" y="42"/>
                  </a:cubicBezTo>
                  <a:cubicBezTo>
                    <a:pt x="0" y="42"/>
                    <a:pt x="0" y="42"/>
                    <a:pt x="0" y="42"/>
                  </a:cubicBezTo>
                  <a:moveTo>
                    <a:pt x="1" y="42"/>
                  </a:moveTo>
                  <a:cubicBezTo>
                    <a:pt x="1" y="42"/>
                    <a:pt x="1" y="42"/>
                    <a:pt x="1" y="42"/>
                  </a:cubicBezTo>
                  <a:cubicBezTo>
                    <a:pt x="1" y="42"/>
                    <a:pt x="1" y="42"/>
                    <a:pt x="1" y="42"/>
                  </a:cubicBezTo>
                  <a:moveTo>
                    <a:pt x="52" y="3"/>
                  </a:moveTo>
                  <a:cubicBezTo>
                    <a:pt x="39" y="18"/>
                    <a:pt x="21" y="31"/>
                    <a:pt x="1" y="42"/>
                  </a:cubicBezTo>
                  <a:cubicBezTo>
                    <a:pt x="21" y="31"/>
                    <a:pt x="39" y="18"/>
                    <a:pt x="52" y="3"/>
                  </a:cubicBezTo>
                  <a:moveTo>
                    <a:pt x="52" y="3"/>
                  </a:moveTo>
                  <a:cubicBezTo>
                    <a:pt x="52" y="3"/>
                    <a:pt x="52" y="3"/>
                    <a:pt x="52" y="3"/>
                  </a:cubicBezTo>
                  <a:cubicBezTo>
                    <a:pt x="52" y="3"/>
                    <a:pt x="52" y="3"/>
                    <a:pt x="52" y="3"/>
                  </a:cubicBezTo>
                  <a:moveTo>
                    <a:pt x="53" y="3"/>
                  </a:moveTo>
                  <a:cubicBezTo>
                    <a:pt x="52" y="3"/>
                    <a:pt x="52" y="3"/>
                    <a:pt x="52" y="3"/>
                  </a:cubicBezTo>
                  <a:cubicBezTo>
                    <a:pt x="52" y="3"/>
                    <a:pt x="52" y="3"/>
                    <a:pt x="53" y="3"/>
                  </a:cubicBezTo>
                  <a:moveTo>
                    <a:pt x="53" y="3"/>
                  </a:moveTo>
                  <a:cubicBezTo>
                    <a:pt x="53" y="3"/>
                    <a:pt x="53" y="3"/>
                    <a:pt x="53" y="3"/>
                  </a:cubicBezTo>
                  <a:cubicBezTo>
                    <a:pt x="53" y="3"/>
                    <a:pt x="53" y="3"/>
                    <a:pt x="53" y="3"/>
                  </a:cubicBezTo>
                  <a:moveTo>
                    <a:pt x="53" y="3"/>
                  </a:moveTo>
                  <a:cubicBezTo>
                    <a:pt x="53" y="3"/>
                    <a:pt x="53" y="3"/>
                    <a:pt x="53" y="3"/>
                  </a:cubicBezTo>
                  <a:cubicBezTo>
                    <a:pt x="53" y="3"/>
                    <a:pt x="53" y="3"/>
                    <a:pt x="53" y="3"/>
                  </a:cubicBezTo>
                  <a:moveTo>
                    <a:pt x="53" y="2"/>
                  </a:moveTo>
                  <a:cubicBezTo>
                    <a:pt x="53" y="3"/>
                    <a:pt x="53" y="3"/>
                    <a:pt x="53" y="3"/>
                  </a:cubicBezTo>
                  <a:cubicBezTo>
                    <a:pt x="53" y="3"/>
                    <a:pt x="53" y="3"/>
                    <a:pt x="53" y="2"/>
                  </a:cubicBezTo>
                  <a:moveTo>
                    <a:pt x="53" y="2"/>
                  </a:moveTo>
                  <a:cubicBezTo>
                    <a:pt x="53" y="2"/>
                    <a:pt x="53" y="2"/>
                    <a:pt x="53" y="2"/>
                  </a:cubicBezTo>
                  <a:cubicBezTo>
                    <a:pt x="53" y="2"/>
                    <a:pt x="53" y="2"/>
                    <a:pt x="53" y="2"/>
                  </a:cubicBezTo>
                  <a:moveTo>
                    <a:pt x="53" y="2"/>
                  </a:moveTo>
                  <a:cubicBezTo>
                    <a:pt x="53" y="2"/>
                    <a:pt x="53" y="2"/>
                    <a:pt x="53" y="2"/>
                  </a:cubicBezTo>
                  <a:cubicBezTo>
                    <a:pt x="53" y="2"/>
                    <a:pt x="53" y="2"/>
                    <a:pt x="53" y="2"/>
                  </a:cubicBezTo>
                  <a:moveTo>
                    <a:pt x="53" y="2"/>
                  </a:moveTo>
                  <a:cubicBezTo>
                    <a:pt x="53" y="2"/>
                    <a:pt x="53" y="2"/>
                    <a:pt x="53" y="2"/>
                  </a:cubicBezTo>
                  <a:cubicBezTo>
                    <a:pt x="53" y="2"/>
                    <a:pt x="53" y="2"/>
                    <a:pt x="53" y="2"/>
                  </a:cubicBezTo>
                  <a:moveTo>
                    <a:pt x="54" y="2"/>
                  </a:moveTo>
                  <a:cubicBezTo>
                    <a:pt x="54" y="2"/>
                    <a:pt x="54" y="2"/>
                    <a:pt x="54" y="2"/>
                  </a:cubicBezTo>
                  <a:cubicBezTo>
                    <a:pt x="54" y="2"/>
                    <a:pt x="54" y="2"/>
                    <a:pt x="54" y="2"/>
                  </a:cubicBezTo>
                  <a:moveTo>
                    <a:pt x="54" y="2"/>
                  </a:moveTo>
                  <a:cubicBezTo>
                    <a:pt x="54" y="2"/>
                    <a:pt x="54" y="2"/>
                    <a:pt x="54" y="2"/>
                  </a:cubicBezTo>
                  <a:cubicBezTo>
                    <a:pt x="54" y="2"/>
                    <a:pt x="54" y="2"/>
                    <a:pt x="54" y="2"/>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4" y="1"/>
                  </a:moveTo>
                  <a:cubicBezTo>
                    <a:pt x="54" y="1"/>
                    <a:pt x="54" y="1"/>
                    <a:pt x="54" y="1"/>
                  </a:cubicBezTo>
                  <a:cubicBezTo>
                    <a:pt x="54" y="1"/>
                    <a:pt x="54" y="1"/>
                    <a:pt x="54"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1"/>
                  </a:moveTo>
                  <a:cubicBezTo>
                    <a:pt x="55" y="1"/>
                    <a:pt x="55" y="1"/>
                    <a:pt x="55" y="1"/>
                  </a:cubicBezTo>
                  <a:cubicBezTo>
                    <a:pt x="55" y="1"/>
                    <a:pt x="55" y="1"/>
                    <a:pt x="55" y="1"/>
                  </a:cubicBezTo>
                  <a:moveTo>
                    <a:pt x="55" y="0"/>
                  </a:moveTo>
                  <a:cubicBezTo>
                    <a:pt x="55" y="0"/>
                    <a:pt x="55" y="0"/>
                    <a:pt x="55" y="1"/>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cubicBezTo>
                    <a:pt x="55" y="0"/>
                    <a:pt x="55" y="0"/>
                    <a:pt x="55" y="0"/>
                  </a:cubicBezTo>
                </a:path>
              </a:pathLst>
            </a:custGeom>
            <a:solidFill>
              <a:srgbClr val="FFEF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01" name="îṩḻídè">
              <a:extLst>
                <a:ext uri="{FF2B5EF4-FFF2-40B4-BE49-F238E27FC236}">
                  <a16:creationId xmlns:a16="http://schemas.microsoft.com/office/drawing/2014/main" id="{1F29BB04-E25F-C646-A335-6F2DF1C7DCEC}"/>
                </a:ext>
              </a:extLst>
            </p:cNvPr>
            <p:cNvSpPr/>
            <p:nvPr/>
          </p:nvSpPr>
          <p:spPr bwMode="auto">
            <a:xfrm>
              <a:off x="4905667" y="4228106"/>
              <a:ext cx="608511" cy="1449218"/>
            </a:xfrm>
            <a:custGeom>
              <a:avLst/>
              <a:gdLst>
                <a:gd name="T0" fmla="*/ 3 w 158"/>
                <a:gd name="T1" fmla="*/ 77 h 376"/>
                <a:gd name="T2" fmla="*/ 0 w 158"/>
                <a:gd name="T3" fmla="*/ 85 h 376"/>
                <a:gd name="T4" fmla="*/ 57 w 158"/>
                <a:gd name="T5" fmla="*/ 59 h 376"/>
                <a:gd name="T6" fmla="*/ 58 w 158"/>
                <a:gd name="T7" fmla="*/ 59 h 376"/>
                <a:gd name="T8" fmla="*/ 109 w 158"/>
                <a:gd name="T9" fmla="*/ 20 h 376"/>
                <a:gd name="T10" fmla="*/ 109 w 158"/>
                <a:gd name="T11" fmla="*/ 20 h 376"/>
                <a:gd name="T12" fmla="*/ 110 w 158"/>
                <a:gd name="T13" fmla="*/ 20 h 376"/>
                <a:gd name="T14" fmla="*/ 110 w 158"/>
                <a:gd name="T15" fmla="*/ 20 h 376"/>
                <a:gd name="T16" fmla="*/ 110 w 158"/>
                <a:gd name="T17" fmla="*/ 20 h 376"/>
                <a:gd name="T18" fmla="*/ 110 w 158"/>
                <a:gd name="T19" fmla="*/ 19 h 376"/>
                <a:gd name="T20" fmla="*/ 110 w 158"/>
                <a:gd name="T21" fmla="*/ 19 h 376"/>
                <a:gd name="T22" fmla="*/ 110 w 158"/>
                <a:gd name="T23" fmla="*/ 19 h 376"/>
                <a:gd name="T24" fmla="*/ 110 w 158"/>
                <a:gd name="T25" fmla="*/ 19 h 376"/>
                <a:gd name="T26" fmla="*/ 111 w 158"/>
                <a:gd name="T27" fmla="*/ 19 h 376"/>
                <a:gd name="T28" fmla="*/ 111 w 158"/>
                <a:gd name="T29" fmla="*/ 19 h 376"/>
                <a:gd name="T30" fmla="*/ 111 w 158"/>
                <a:gd name="T31" fmla="*/ 18 h 376"/>
                <a:gd name="T32" fmla="*/ 111 w 158"/>
                <a:gd name="T33" fmla="*/ 18 h 376"/>
                <a:gd name="T34" fmla="*/ 111 w 158"/>
                <a:gd name="T35" fmla="*/ 18 h 376"/>
                <a:gd name="T36" fmla="*/ 111 w 158"/>
                <a:gd name="T37" fmla="*/ 18 h 376"/>
                <a:gd name="T38" fmla="*/ 111 w 158"/>
                <a:gd name="T39" fmla="*/ 18 h 376"/>
                <a:gd name="T40" fmla="*/ 112 w 158"/>
                <a:gd name="T41" fmla="*/ 17 h 376"/>
                <a:gd name="T42" fmla="*/ 112 w 158"/>
                <a:gd name="T43" fmla="*/ 17 h 376"/>
                <a:gd name="T44" fmla="*/ 112 w 158"/>
                <a:gd name="T45" fmla="*/ 17 h 376"/>
                <a:gd name="T46" fmla="*/ 112 w 158"/>
                <a:gd name="T47" fmla="*/ 17 h 376"/>
                <a:gd name="T48" fmla="*/ 112 w 158"/>
                <a:gd name="T49" fmla="*/ 17 h 376"/>
                <a:gd name="T50" fmla="*/ 112 w 158"/>
                <a:gd name="T51" fmla="*/ 17 h 376"/>
                <a:gd name="T52" fmla="*/ 112 w 158"/>
                <a:gd name="T53" fmla="*/ 17 h 376"/>
                <a:gd name="T54" fmla="*/ 112 w 158"/>
                <a:gd name="T55" fmla="*/ 18 h 376"/>
                <a:gd name="T56" fmla="*/ 112 w 158"/>
                <a:gd name="T57" fmla="*/ 18 h 376"/>
                <a:gd name="T58" fmla="*/ 112 w 158"/>
                <a:gd name="T59" fmla="*/ 18 h 376"/>
                <a:gd name="T60" fmla="*/ 112 w 158"/>
                <a:gd name="T61" fmla="*/ 18 h 376"/>
                <a:gd name="T62" fmla="*/ 112 w 158"/>
                <a:gd name="T63" fmla="*/ 18 h 376"/>
                <a:gd name="T64" fmla="*/ 158 w 158"/>
                <a:gd name="T65" fmla="*/ 375 h 376"/>
                <a:gd name="T66" fmla="*/ 114 w 158"/>
                <a:gd name="T67" fmla="*/ 20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376">
                  <a:moveTo>
                    <a:pt x="123" y="0"/>
                  </a:moveTo>
                  <a:cubicBezTo>
                    <a:pt x="83" y="25"/>
                    <a:pt x="42" y="49"/>
                    <a:pt x="3" y="77"/>
                  </a:cubicBezTo>
                  <a:cubicBezTo>
                    <a:pt x="2" y="79"/>
                    <a:pt x="1" y="81"/>
                    <a:pt x="1" y="83"/>
                  </a:cubicBezTo>
                  <a:cubicBezTo>
                    <a:pt x="0" y="84"/>
                    <a:pt x="0" y="84"/>
                    <a:pt x="0" y="85"/>
                  </a:cubicBezTo>
                  <a:cubicBezTo>
                    <a:pt x="16" y="79"/>
                    <a:pt x="37" y="70"/>
                    <a:pt x="57" y="59"/>
                  </a:cubicBezTo>
                  <a:cubicBezTo>
                    <a:pt x="57" y="59"/>
                    <a:pt x="57" y="59"/>
                    <a:pt x="57" y="59"/>
                  </a:cubicBezTo>
                  <a:cubicBezTo>
                    <a:pt x="58" y="59"/>
                    <a:pt x="58" y="59"/>
                    <a:pt x="58" y="59"/>
                  </a:cubicBezTo>
                  <a:cubicBezTo>
                    <a:pt x="58" y="59"/>
                    <a:pt x="58" y="59"/>
                    <a:pt x="58" y="59"/>
                  </a:cubicBezTo>
                  <a:cubicBezTo>
                    <a:pt x="58" y="59"/>
                    <a:pt x="58" y="59"/>
                    <a:pt x="58" y="59"/>
                  </a:cubicBezTo>
                  <a:cubicBezTo>
                    <a:pt x="78" y="48"/>
                    <a:pt x="96" y="35"/>
                    <a:pt x="109" y="20"/>
                  </a:cubicBezTo>
                  <a:cubicBezTo>
                    <a:pt x="109" y="20"/>
                    <a:pt x="109" y="20"/>
                    <a:pt x="109" y="20"/>
                  </a:cubicBezTo>
                  <a:cubicBezTo>
                    <a:pt x="109" y="20"/>
                    <a:pt x="109" y="20"/>
                    <a:pt x="109" y="20"/>
                  </a:cubicBezTo>
                  <a:cubicBezTo>
                    <a:pt x="109" y="20"/>
                    <a:pt x="109" y="20"/>
                    <a:pt x="109" y="20"/>
                  </a:cubicBezTo>
                  <a:cubicBezTo>
                    <a:pt x="109" y="20"/>
                    <a:pt x="109" y="20"/>
                    <a:pt x="110" y="20"/>
                  </a:cubicBezTo>
                  <a:cubicBezTo>
                    <a:pt x="110" y="20"/>
                    <a:pt x="110" y="20"/>
                    <a:pt x="110" y="20"/>
                  </a:cubicBezTo>
                  <a:cubicBezTo>
                    <a:pt x="110" y="20"/>
                    <a:pt x="110" y="20"/>
                    <a:pt x="110" y="20"/>
                  </a:cubicBezTo>
                  <a:cubicBezTo>
                    <a:pt x="110" y="20"/>
                    <a:pt x="110" y="20"/>
                    <a:pt x="110" y="20"/>
                  </a:cubicBezTo>
                  <a:cubicBezTo>
                    <a:pt x="110" y="20"/>
                    <a:pt x="110" y="20"/>
                    <a:pt x="110" y="20"/>
                  </a:cubicBezTo>
                  <a:cubicBezTo>
                    <a:pt x="110" y="20"/>
                    <a:pt x="110" y="20"/>
                    <a:pt x="110" y="20"/>
                  </a:cubicBezTo>
                  <a:cubicBezTo>
                    <a:pt x="110" y="20"/>
                    <a:pt x="110" y="20"/>
                    <a:pt x="110" y="19"/>
                  </a:cubicBezTo>
                  <a:cubicBezTo>
                    <a:pt x="110" y="19"/>
                    <a:pt x="110" y="19"/>
                    <a:pt x="110" y="19"/>
                  </a:cubicBezTo>
                  <a:cubicBezTo>
                    <a:pt x="110" y="19"/>
                    <a:pt x="110" y="19"/>
                    <a:pt x="110" y="19"/>
                  </a:cubicBezTo>
                  <a:cubicBezTo>
                    <a:pt x="110" y="19"/>
                    <a:pt x="110" y="19"/>
                    <a:pt x="110" y="19"/>
                  </a:cubicBezTo>
                  <a:cubicBezTo>
                    <a:pt x="110" y="19"/>
                    <a:pt x="110" y="19"/>
                    <a:pt x="110" y="19"/>
                  </a:cubicBezTo>
                  <a:cubicBezTo>
                    <a:pt x="110" y="19"/>
                    <a:pt x="110" y="19"/>
                    <a:pt x="110" y="19"/>
                  </a:cubicBezTo>
                  <a:cubicBezTo>
                    <a:pt x="110" y="19"/>
                    <a:pt x="110" y="19"/>
                    <a:pt x="110" y="19"/>
                  </a:cubicBezTo>
                  <a:cubicBezTo>
                    <a:pt x="110" y="19"/>
                    <a:pt x="111" y="19"/>
                    <a:pt x="111" y="19"/>
                  </a:cubicBezTo>
                  <a:cubicBezTo>
                    <a:pt x="111" y="19"/>
                    <a:pt x="111" y="19"/>
                    <a:pt x="111" y="19"/>
                  </a:cubicBezTo>
                  <a:cubicBezTo>
                    <a:pt x="111" y="19"/>
                    <a:pt x="111" y="19"/>
                    <a:pt x="111" y="19"/>
                  </a:cubicBezTo>
                  <a:cubicBezTo>
                    <a:pt x="111" y="19"/>
                    <a:pt x="111" y="19"/>
                    <a:pt x="111" y="19"/>
                  </a:cubicBezTo>
                  <a:cubicBezTo>
                    <a:pt x="111" y="19"/>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2" y="18"/>
                    <a:pt x="112" y="18"/>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7"/>
                  </a:cubicBezTo>
                  <a:cubicBezTo>
                    <a:pt x="112" y="17"/>
                    <a:pt x="112" y="17"/>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2" y="18"/>
                    <a:pt x="112" y="18"/>
                    <a:pt x="112" y="18"/>
                  </a:cubicBezTo>
                  <a:cubicBezTo>
                    <a:pt x="110" y="21"/>
                    <a:pt x="41" y="159"/>
                    <a:pt x="157" y="376"/>
                  </a:cubicBezTo>
                  <a:cubicBezTo>
                    <a:pt x="157" y="376"/>
                    <a:pt x="158" y="375"/>
                    <a:pt x="158" y="375"/>
                  </a:cubicBezTo>
                  <a:cubicBezTo>
                    <a:pt x="158" y="375"/>
                    <a:pt x="158" y="375"/>
                    <a:pt x="158" y="375"/>
                  </a:cubicBezTo>
                  <a:cubicBezTo>
                    <a:pt x="129" y="324"/>
                    <a:pt x="118" y="265"/>
                    <a:pt x="114" y="207"/>
                  </a:cubicBezTo>
                  <a:cubicBezTo>
                    <a:pt x="109" y="138"/>
                    <a:pt x="116" y="69"/>
                    <a:pt x="123"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02" name="îsliḋé">
              <a:extLst>
                <a:ext uri="{FF2B5EF4-FFF2-40B4-BE49-F238E27FC236}">
                  <a16:creationId xmlns:a16="http://schemas.microsoft.com/office/drawing/2014/main" id="{C6BF869D-CCE3-F101-55CB-DB6E21F767E8}"/>
                </a:ext>
              </a:extLst>
            </p:cNvPr>
            <p:cNvSpPr/>
            <p:nvPr/>
          </p:nvSpPr>
          <p:spPr bwMode="auto">
            <a:xfrm>
              <a:off x="5922520" y="6149720"/>
              <a:ext cx="0" cy="5338"/>
            </a:xfrm>
            <a:custGeom>
              <a:avLst/>
              <a:gdLst>
                <a:gd name="T0" fmla="*/ 1 h 1"/>
                <a:gd name="T1" fmla="*/ 1 h 1"/>
                <a:gd name="T2" fmla="*/ 1 h 1"/>
                <a:gd name="T3" fmla="*/ 1 h 1"/>
                <a:gd name="T4" fmla="*/ 1 h 1"/>
                <a:gd name="T5" fmla="*/ 1 h 1"/>
                <a:gd name="T6" fmla="*/ 0 h 1"/>
                <a:gd name="T7" fmla="*/ 0 h 1"/>
                <a:gd name="T8"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FFEF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03" name="îSḻíḋé">
              <a:extLst>
                <a:ext uri="{FF2B5EF4-FFF2-40B4-BE49-F238E27FC236}">
                  <a16:creationId xmlns:a16="http://schemas.microsoft.com/office/drawing/2014/main" id="{06C17654-E20F-D1F4-ACED-25B32D4B7061}"/>
                </a:ext>
              </a:extLst>
            </p:cNvPr>
            <p:cNvSpPr/>
            <p:nvPr/>
          </p:nvSpPr>
          <p:spPr bwMode="auto">
            <a:xfrm>
              <a:off x="5468805" y="5685330"/>
              <a:ext cx="616519" cy="515100"/>
            </a:xfrm>
            <a:custGeom>
              <a:avLst/>
              <a:gdLst>
                <a:gd name="T0" fmla="*/ 153 w 160"/>
                <a:gd name="T1" fmla="*/ 0 h 134"/>
                <a:gd name="T2" fmla="*/ 30 w 160"/>
                <a:gd name="T3" fmla="*/ 122 h 134"/>
                <a:gd name="T4" fmla="*/ 0 w 160"/>
                <a:gd name="T5" fmla="*/ 115 h 134"/>
                <a:gd name="T6" fmla="*/ 0 w 160"/>
                <a:gd name="T7" fmla="*/ 118 h 134"/>
                <a:gd name="T8" fmla="*/ 47 w 160"/>
                <a:gd name="T9" fmla="*/ 134 h 134"/>
                <a:gd name="T10" fmla="*/ 117 w 160"/>
                <a:gd name="T11" fmla="*/ 122 h 134"/>
                <a:gd name="T12" fmla="*/ 118 w 160"/>
                <a:gd name="T13" fmla="*/ 122 h 134"/>
                <a:gd name="T14" fmla="*/ 118 w 160"/>
                <a:gd name="T15" fmla="*/ 122 h 134"/>
                <a:gd name="T16" fmla="*/ 118 w 160"/>
                <a:gd name="T17" fmla="*/ 122 h 134"/>
                <a:gd name="T18" fmla="*/ 118 w 160"/>
                <a:gd name="T19" fmla="*/ 122 h 134"/>
                <a:gd name="T20" fmla="*/ 118 w 160"/>
                <a:gd name="T21" fmla="*/ 121 h 134"/>
                <a:gd name="T22" fmla="*/ 118 w 160"/>
                <a:gd name="T23" fmla="*/ 121 h 134"/>
                <a:gd name="T24" fmla="*/ 153 w 160"/>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34">
                  <a:moveTo>
                    <a:pt x="153" y="0"/>
                  </a:moveTo>
                  <a:cubicBezTo>
                    <a:pt x="130" y="59"/>
                    <a:pt x="84" y="122"/>
                    <a:pt x="30" y="122"/>
                  </a:cubicBezTo>
                  <a:cubicBezTo>
                    <a:pt x="20" y="122"/>
                    <a:pt x="10" y="120"/>
                    <a:pt x="0" y="115"/>
                  </a:cubicBezTo>
                  <a:cubicBezTo>
                    <a:pt x="0" y="116"/>
                    <a:pt x="0" y="117"/>
                    <a:pt x="0" y="118"/>
                  </a:cubicBezTo>
                  <a:cubicBezTo>
                    <a:pt x="4" y="130"/>
                    <a:pt x="24" y="134"/>
                    <a:pt x="47" y="134"/>
                  </a:cubicBezTo>
                  <a:cubicBezTo>
                    <a:pt x="73" y="134"/>
                    <a:pt x="104" y="129"/>
                    <a:pt x="117" y="122"/>
                  </a:cubicBezTo>
                  <a:cubicBezTo>
                    <a:pt x="117" y="122"/>
                    <a:pt x="117" y="122"/>
                    <a:pt x="118" y="122"/>
                  </a:cubicBezTo>
                  <a:cubicBezTo>
                    <a:pt x="118" y="122"/>
                    <a:pt x="118" y="122"/>
                    <a:pt x="118" y="122"/>
                  </a:cubicBezTo>
                  <a:cubicBezTo>
                    <a:pt x="118" y="122"/>
                    <a:pt x="118" y="122"/>
                    <a:pt x="118" y="122"/>
                  </a:cubicBezTo>
                  <a:cubicBezTo>
                    <a:pt x="118" y="122"/>
                    <a:pt x="118" y="122"/>
                    <a:pt x="118" y="122"/>
                  </a:cubicBezTo>
                  <a:cubicBezTo>
                    <a:pt x="118" y="122"/>
                    <a:pt x="118" y="122"/>
                    <a:pt x="118" y="121"/>
                  </a:cubicBezTo>
                  <a:cubicBezTo>
                    <a:pt x="118" y="121"/>
                    <a:pt x="118" y="121"/>
                    <a:pt x="118" y="121"/>
                  </a:cubicBezTo>
                  <a:cubicBezTo>
                    <a:pt x="139" y="110"/>
                    <a:pt x="160" y="66"/>
                    <a:pt x="153" y="0"/>
                  </a:cubicBezTo>
                </a:path>
              </a:pathLst>
            </a:custGeom>
            <a:solidFill>
              <a:srgbClr val="0659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04" name="îşḷíḍé">
              <a:extLst>
                <a:ext uri="{FF2B5EF4-FFF2-40B4-BE49-F238E27FC236}">
                  <a16:creationId xmlns:a16="http://schemas.microsoft.com/office/drawing/2014/main" id="{0CEAE310-B51E-43EA-91BD-97F1FB321302}"/>
                </a:ext>
              </a:extLst>
            </p:cNvPr>
            <p:cNvSpPr/>
            <p:nvPr/>
          </p:nvSpPr>
          <p:spPr bwMode="auto">
            <a:xfrm>
              <a:off x="4809586" y="2685477"/>
              <a:ext cx="341620" cy="341620"/>
            </a:xfrm>
            <a:prstGeom prst="ellipse">
              <a:avLst/>
            </a:pr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05" name="î$ḻiḑé">
              <a:extLst>
                <a:ext uri="{FF2B5EF4-FFF2-40B4-BE49-F238E27FC236}">
                  <a16:creationId xmlns:a16="http://schemas.microsoft.com/office/drawing/2014/main" id="{4474719E-E866-7B3E-783F-8CF18ACA2140}"/>
                </a:ext>
              </a:extLst>
            </p:cNvPr>
            <p:cNvSpPr/>
            <p:nvPr/>
          </p:nvSpPr>
          <p:spPr bwMode="auto">
            <a:xfrm>
              <a:off x="7046131" y="2685477"/>
              <a:ext cx="341620" cy="341620"/>
            </a:xfrm>
            <a:prstGeom prst="ellipse">
              <a:avLst/>
            </a:pr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06" name="îṥļïḓê">
              <a:extLst>
                <a:ext uri="{FF2B5EF4-FFF2-40B4-BE49-F238E27FC236}">
                  <a16:creationId xmlns:a16="http://schemas.microsoft.com/office/drawing/2014/main" id="{22340BD3-4BEE-035D-4F56-7BA8249118E9}"/>
                </a:ext>
              </a:extLst>
            </p:cNvPr>
            <p:cNvSpPr/>
            <p:nvPr/>
          </p:nvSpPr>
          <p:spPr bwMode="auto">
            <a:xfrm>
              <a:off x="4975058" y="1428421"/>
              <a:ext cx="2255228" cy="2372660"/>
            </a:xfrm>
            <a:prstGeom prst="ellipse">
              <a:avLst/>
            </a:prstGeom>
            <a:solidFill>
              <a:srgbClr val="FFD4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07" name="ísḻîdé">
              <a:extLst>
                <a:ext uri="{FF2B5EF4-FFF2-40B4-BE49-F238E27FC236}">
                  <a16:creationId xmlns:a16="http://schemas.microsoft.com/office/drawing/2014/main" id="{D3B2A9E9-E61F-E4CB-49E3-F4FCD914AE6C}"/>
                </a:ext>
              </a:extLst>
            </p:cNvPr>
            <p:cNvSpPr/>
            <p:nvPr/>
          </p:nvSpPr>
          <p:spPr bwMode="auto">
            <a:xfrm>
              <a:off x="5191239" y="3157873"/>
              <a:ext cx="1916276" cy="643208"/>
            </a:xfrm>
            <a:custGeom>
              <a:avLst/>
              <a:gdLst>
                <a:gd name="T0" fmla="*/ 470 w 497"/>
                <a:gd name="T1" fmla="*/ 30 h 167"/>
                <a:gd name="T2" fmla="*/ 230 w 497"/>
                <a:gd name="T3" fmla="*/ 135 h 167"/>
                <a:gd name="T4" fmla="*/ 0 w 497"/>
                <a:gd name="T5" fmla="*/ 40 h 167"/>
                <a:gd name="T6" fmla="*/ 237 w 497"/>
                <a:gd name="T7" fmla="*/ 167 h 167"/>
                <a:gd name="T8" fmla="*/ 497 w 497"/>
                <a:gd name="T9" fmla="*/ 0 h 167"/>
                <a:gd name="T10" fmla="*/ 470 w 497"/>
                <a:gd name="T11" fmla="*/ 30 h 167"/>
              </a:gdLst>
              <a:ahLst/>
              <a:cxnLst>
                <a:cxn ang="0">
                  <a:pos x="T0" y="T1"/>
                </a:cxn>
                <a:cxn ang="0">
                  <a:pos x="T2" y="T3"/>
                </a:cxn>
                <a:cxn ang="0">
                  <a:pos x="T4" y="T5"/>
                </a:cxn>
                <a:cxn ang="0">
                  <a:pos x="T6" y="T7"/>
                </a:cxn>
                <a:cxn ang="0">
                  <a:pos x="T8" y="T9"/>
                </a:cxn>
                <a:cxn ang="0">
                  <a:pos x="T10" y="T11"/>
                </a:cxn>
              </a:cxnLst>
              <a:rect l="0" t="0" r="r" b="b"/>
              <a:pathLst>
                <a:path w="497" h="167">
                  <a:moveTo>
                    <a:pt x="470" y="30"/>
                  </a:moveTo>
                  <a:cubicBezTo>
                    <a:pt x="408" y="95"/>
                    <a:pt x="317" y="135"/>
                    <a:pt x="230" y="135"/>
                  </a:cubicBezTo>
                  <a:cubicBezTo>
                    <a:pt x="143" y="135"/>
                    <a:pt x="65" y="99"/>
                    <a:pt x="0" y="40"/>
                  </a:cubicBezTo>
                  <a:cubicBezTo>
                    <a:pt x="54" y="117"/>
                    <a:pt x="140" y="167"/>
                    <a:pt x="237" y="167"/>
                  </a:cubicBezTo>
                  <a:cubicBezTo>
                    <a:pt x="350" y="167"/>
                    <a:pt x="448" y="99"/>
                    <a:pt x="497" y="0"/>
                  </a:cubicBezTo>
                  <a:cubicBezTo>
                    <a:pt x="489" y="11"/>
                    <a:pt x="480" y="21"/>
                    <a:pt x="470" y="3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08" name="ïṧļíḍé">
              <a:extLst>
                <a:ext uri="{FF2B5EF4-FFF2-40B4-BE49-F238E27FC236}">
                  <a16:creationId xmlns:a16="http://schemas.microsoft.com/office/drawing/2014/main" id="{9C8CE37A-A141-BB7D-FF10-AF74DD085EDB}"/>
                </a:ext>
              </a:extLst>
            </p:cNvPr>
            <p:cNvSpPr/>
            <p:nvPr/>
          </p:nvSpPr>
          <p:spPr bwMode="auto">
            <a:xfrm>
              <a:off x="6536368" y="2584059"/>
              <a:ext cx="197499" cy="266891"/>
            </a:xfrm>
            <a:prstGeom prst="ellipse">
              <a:avLst/>
            </a:prstGeom>
            <a:solidFill>
              <a:srgbClr val="5A2A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09" name="îsļíḍê">
              <a:extLst>
                <a:ext uri="{FF2B5EF4-FFF2-40B4-BE49-F238E27FC236}">
                  <a16:creationId xmlns:a16="http://schemas.microsoft.com/office/drawing/2014/main" id="{FB9DAC9D-B02F-4862-5E4F-4B3B67AA7B5F}"/>
                </a:ext>
              </a:extLst>
            </p:cNvPr>
            <p:cNvSpPr/>
            <p:nvPr/>
          </p:nvSpPr>
          <p:spPr bwMode="auto">
            <a:xfrm>
              <a:off x="5476813" y="2584059"/>
              <a:ext cx="194831" cy="266891"/>
            </a:xfrm>
            <a:prstGeom prst="ellipse">
              <a:avLst/>
            </a:prstGeom>
            <a:solidFill>
              <a:srgbClr val="5A2A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10" name="îS1íďê">
              <a:extLst>
                <a:ext uri="{FF2B5EF4-FFF2-40B4-BE49-F238E27FC236}">
                  <a16:creationId xmlns:a16="http://schemas.microsoft.com/office/drawing/2014/main" id="{045D27E7-F8CF-D947-63E1-8C6881795196}"/>
                </a:ext>
              </a:extLst>
            </p:cNvPr>
            <p:cNvSpPr/>
            <p:nvPr/>
          </p:nvSpPr>
          <p:spPr bwMode="auto">
            <a:xfrm>
              <a:off x="5914514" y="2947030"/>
              <a:ext cx="378985" cy="165472"/>
            </a:xfrm>
            <a:custGeom>
              <a:avLst/>
              <a:gdLst>
                <a:gd name="T0" fmla="*/ 95 w 98"/>
                <a:gd name="T1" fmla="*/ 0 h 43"/>
                <a:gd name="T2" fmla="*/ 49 w 98"/>
                <a:gd name="T3" fmla="*/ 10 h 43"/>
                <a:gd name="T4" fmla="*/ 3 w 98"/>
                <a:gd name="T5" fmla="*/ 0 h 43"/>
                <a:gd name="T6" fmla="*/ 0 w 98"/>
                <a:gd name="T7" fmla="*/ 11 h 43"/>
                <a:gd name="T8" fmla="*/ 49 w 98"/>
                <a:gd name="T9" fmla="*/ 43 h 43"/>
                <a:gd name="T10" fmla="*/ 98 w 98"/>
                <a:gd name="T11" fmla="*/ 11 h 43"/>
                <a:gd name="T12" fmla="*/ 95 w 98"/>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98" h="43">
                  <a:moveTo>
                    <a:pt x="95" y="0"/>
                  </a:moveTo>
                  <a:cubicBezTo>
                    <a:pt x="81" y="7"/>
                    <a:pt x="65" y="10"/>
                    <a:pt x="49" y="10"/>
                  </a:cubicBezTo>
                  <a:cubicBezTo>
                    <a:pt x="33" y="10"/>
                    <a:pt x="17" y="7"/>
                    <a:pt x="3" y="0"/>
                  </a:cubicBezTo>
                  <a:cubicBezTo>
                    <a:pt x="1" y="3"/>
                    <a:pt x="0" y="7"/>
                    <a:pt x="0" y="11"/>
                  </a:cubicBezTo>
                  <a:cubicBezTo>
                    <a:pt x="0" y="29"/>
                    <a:pt x="22" y="43"/>
                    <a:pt x="49" y="43"/>
                  </a:cubicBezTo>
                  <a:cubicBezTo>
                    <a:pt x="76" y="43"/>
                    <a:pt x="98" y="29"/>
                    <a:pt x="98" y="11"/>
                  </a:cubicBezTo>
                  <a:cubicBezTo>
                    <a:pt x="98" y="7"/>
                    <a:pt x="97" y="3"/>
                    <a:pt x="95" y="0"/>
                  </a:cubicBezTo>
                </a:path>
              </a:pathLst>
            </a:custGeom>
            <a:solidFill>
              <a:srgbClr val="FFBD9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11" name="íṥľîḋê">
              <a:extLst>
                <a:ext uri="{FF2B5EF4-FFF2-40B4-BE49-F238E27FC236}">
                  <a16:creationId xmlns:a16="http://schemas.microsoft.com/office/drawing/2014/main" id="{0309E1AC-3B25-8F72-F6F7-92E3A204B4EA}"/>
                </a:ext>
              </a:extLst>
            </p:cNvPr>
            <p:cNvSpPr/>
            <p:nvPr/>
          </p:nvSpPr>
          <p:spPr bwMode="auto">
            <a:xfrm>
              <a:off x="6493666" y="2923009"/>
              <a:ext cx="277566" cy="226858"/>
            </a:xfrm>
            <a:prstGeom prst="ellipse">
              <a:avLst/>
            </a:pr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12" name="ïšlide">
              <a:extLst>
                <a:ext uri="{FF2B5EF4-FFF2-40B4-BE49-F238E27FC236}">
                  <a16:creationId xmlns:a16="http://schemas.microsoft.com/office/drawing/2014/main" id="{E3B53180-4F68-4691-8F8B-2101C86D3021}"/>
                </a:ext>
              </a:extLst>
            </p:cNvPr>
            <p:cNvSpPr/>
            <p:nvPr/>
          </p:nvSpPr>
          <p:spPr bwMode="auto">
            <a:xfrm>
              <a:off x="5436778" y="2923009"/>
              <a:ext cx="277566" cy="226858"/>
            </a:xfrm>
            <a:prstGeom prst="ellipse">
              <a:avLst/>
            </a:pr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13" name="îSḷiḑé">
              <a:extLst>
                <a:ext uri="{FF2B5EF4-FFF2-40B4-BE49-F238E27FC236}">
                  <a16:creationId xmlns:a16="http://schemas.microsoft.com/office/drawing/2014/main" id="{BA29615D-3258-09B0-9FE2-1CB115A3F013}"/>
                </a:ext>
              </a:extLst>
            </p:cNvPr>
            <p:cNvSpPr/>
            <p:nvPr/>
          </p:nvSpPr>
          <p:spPr bwMode="auto">
            <a:xfrm>
              <a:off x="5703669" y="3157873"/>
              <a:ext cx="765977" cy="381655"/>
            </a:xfrm>
            <a:custGeom>
              <a:avLst/>
              <a:gdLst>
                <a:gd name="T0" fmla="*/ 199 w 199"/>
                <a:gd name="T1" fmla="*/ 0 h 99"/>
                <a:gd name="T2" fmla="*/ 100 w 199"/>
                <a:gd name="T3" fmla="*/ 99 h 99"/>
                <a:gd name="T4" fmla="*/ 0 w 199"/>
                <a:gd name="T5" fmla="*/ 0 h 99"/>
              </a:gdLst>
              <a:ahLst/>
              <a:cxnLst>
                <a:cxn ang="0">
                  <a:pos x="T0" y="T1"/>
                </a:cxn>
                <a:cxn ang="0">
                  <a:pos x="T2" y="T3"/>
                </a:cxn>
                <a:cxn ang="0">
                  <a:pos x="T4" y="T5"/>
                </a:cxn>
              </a:cxnLst>
              <a:rect l="0" t="0" r="r" b="b"/>
              <a:pathLst>
                <a:path w="199" h="99">
                  <a:moveTo>
                    <a:pt x="199" y="0"/>
                  </a:moveTo>
                  <a:cubicBezTo>
                    <a:pt x="199" y="55"/>
                    <a:pt x="154" y="99"/>
                    <a:pt x="100" y="99"/>
                  </a:cubicBezTo>
                  <a:cubicBezTo>
                    <a:pt x="45" y="99"/>
                    <a:pt x="0" y="55"/>
                    <a:pt x="0" y="0"/>
                  </a:cubicBezTo>
                </a:path>
              </a:pathLst>
            </a:custGeom>
            <a:solidFill>
              <a:srgbClr val="B833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15" name="iṩ1îdé">
              <a:extLst>
                <a:ext uri="{FF2B5EF4-FFF2-40B4-BE49-F238E27FC236}">
                  <a16:creationId xmlns:a16="http://schemas.microsoft.com/office/drawing/2014/main" id="{03B06C9D-D65A-A0C4-E199-A1C66CE96134}"/>
                </a:ext>
              </a:extLst>
            </p:cNvPr>
            <p:cNvSpPr/>
            <p:nvPr/>
          </p:nvSpPr>
          <p:spPr bwMode="auto">
            <a:xfrm>
              <a:off x="5359381" y="2199736"/>
              <a:ext cx="282904" cy="226858"/>
            </a:xfrm>
            <a:custGeom>
              <a:avLst/>
              <a:gdLst>
                <a:gd name="T0" fmla="*/ 66 w 73"/>
                <a:gd name="T1" fmla="*/ 1 h 59"/>
                <a:gd name="T2" fmla="*/ 3 w 73"/>
                <a:gd name="T3" fmla="*/ 49 h 59"/>
                <a:gd name="T4" fmla="*/ 15 w 73"/>
                <a:gd name="T5" fmla="*/ 52 h 59"/>
                <a:gd name="T6" fmla="*/ 66 w 73"/>
                <a:gd name="T7" fmla="*/ 13 h 59"/>
                <a:gd name="T8" fmla="*/ 66 w 73"/>
                <a:gd name="T9" fmla="*/ 1 h 59"/>
              </a:gdLst>
              <a:ahLst/>
              <a:cxnLst>
                <a:cxn ang="0">
                  <a:pos x="T0" y="T1"/>
                </a:cxn>
                <a:cxn ang="0">
                  <a:pos x="T2" y="T3"/>
                </a:cxn>
                <a:cxn ang="0">
                  <a:pos x="T4" y="T5"/>
                </a:cxn>
                <a:cxn ang="0">
                  <a:pos x="T6" y="T7"/>
                </a:cxn>
                <a:cxn ang="0">
                  <a:pos x="T8" y="T9"/>
                </a:cxn>
              </a:cxnLst>
              <a:rect l="0" t="0" r="r" b="b"/>
              <a:pathLst>
                <a:path w="73" h="59">
                  <a:moveTo>
                    <a:pt x="66" y="1"/>
                  </a:moveTo>
                  <a:cubicBezTo>
                    <a:pt x="41" y="4"/>
                    <a:pt x="12" y="26"/>
                    <a:pt x="3" y="49"/>
                  </a:cubicBezTo>
                  <a:cubicBezTo>
                    <a:pt x="0" y="56"/>
                    <a:pt x="12" y="59"/>
                    <a:pt x="15" y="52"/>
                  </a:cubicBezTo>
                  <a:cubicBezTo>
                    <a:pt x="22" y="35"/>
                    <a:pt x="48" y="16"/>
                    <a:pt x="66" y="13"/>
                  </a:cubicBezTo>
                  <a:cubicBezTo>
                    <a:pt x="73" y="12"/>
                    <a:pt x="73" y="0"/>
                    <a:pt x="66" y="1"/>
                  </a:cubicBezTo>
                  <a:close/>
                </a:path>
              </a:pathLst>
            </a:custGeom>
            <a:solidFill>
              <a:srgbClr val="BD91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16" name="ïsliḋé">
              <a:extLst>
                <a:ext uri="{FF2B5EF4-FFF2-40B4-BE49-F238E27FC236}">
                  <a16:creationId xmlns:a16="http://schemas.microsoft.com/office/drawing/2014/main" id="{158F81DE-09D2-E7CA-921F-0720CDDAB108}"/>
                </a:ext>
              </a:extLst>
            </p:cNvPr>
            <p:cNvSpPr/>
            <p:nvPr/>
          </p:nvSpPr>
          <p:spPr bwMode="auto">
            <a:xfrm>
              <a:off x="6603092" y="2218417"/>
              <a:ext cx="245540" cy="208175"/>
            </a:xfrm>
            <a:custGeom>
              <a:avLst/>
              <a:gdLst>
                <a:gd name="T0" fmla="*/ 8 w 64"/>
                <a:gd name="T1" fmla="*/ 14 h 54"/>
                <a:gd name="T2" fmla="*/ 49 w 64"/>
                <a:gd name="T3" fmla="*/ 47 h 54"/>
                <a:gd name="T4" fmla="*/ 61 w 64"/>
                <a:gd name="T5" fmla="*/ 44 h 54"/>
                <a:gd name="T6" fmla="*/ 8 w 64"/>
                <a:gd name="T7" fmla="*/ 1 h 54"/>
                <a:gd name="T8" fmla="*/ 8 w 64"/>
                <a:gd name="T9" fmla="*/ 14 h 54"/>
              </a:gdLst>
              <a:ahLst/>
              <a:cxnLst>
                <a:cxn ang="0">
                  <a:pos x="T0" y="T1"/>
                </a:cxn>
                <a:cxn ang="0">
                  <a:pos x="T2" y="T3"/>
                </a:cxn>
                <a:cxn ang="0">
                  <a:pos x="T4" y="T5"/>
                </a:cxn>
                <a:cxn ang="0">
                  <a:pos x="T6" y="T7"/>
                </a:cxn>
                <a:cxn ang="0">
                  <a:pos x="T8" y="T9"/>
                </a:cxn>
              </a:cxnLst>
              <a:rect l="0" t="0" r="r" b="b"/>
              <a:pathLst>
                <a:path w="64" h="54">
                  <a:moveTo>
                    <a:pt x="8" y="14"/>
                  </a:moveTo>
                  <a:cubicBezTo>
                    <a:pt x="25" y="16"/>
                    <a:pt x="43" y="32"/>
                    <a:pt x="49" y="47"/>
                  </a:cubicBezTo>
                  <a:cubicBezTo>
                    <a:pt x="52" y="54"/>
                    <a:pt x="64" y="51"/>
                    <a:pt x="61" y="44"/>
                  </a:cubicBezTo>
                  <a:cubicBezTo>
                    <a:pt x="53" y="23"/>
                    <a:pt x="31" y="4"/>
                    <a:pt x="8" y="1"/>
                  </a:cubicBezTo>
                  <a:cubicBezTo>
                    <a:pt x="0" y="0"/>
                    <a:pt x="0" y="13"/>
                    <a:pt x="8" y="14"/>
                  </a:cubicBezTo>
                  <a:close/>
                </a:path>
              </a:pathLst>
            </a:custGeom>
            <a:solidFill>
              <a:srgbClr val="BD91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17" name="isľïḍé">
              <a:extLst>
                <a:ext uri="{FF2B5EF4-FFF2-40B4-BE49-F238E27FC236}">
                  <a16:creationId xmlns:a16="http://schemas.microsoft.com/office/drawing/2014/main" id="{63882FFE-5EA4-08E7-1F2B-553DB64D613A}"/>
                </a:ext>
              </a:extLst>
            </p:cNvPr>
            <p:cNvSpPr/>
            <p:nvPr/>
          </p:nvSpPr>
          <p:spPr bwMode="auto">
            <a:xfrm>
              <a:off x="5687656" y="4009256"/>
              <a:ext cx="798004" cy="736619"/>
            </a:xfrm>
            <a:custGeom>
              <a:avLst/>
              <a:gdLst>
                <a:gd name="T0" fmla="*/ 61 w 207"/>
                <a:gd name="T1" fmla="*/ 157 h 191"/>
                <a:gd name="T2" fmla="*/ 102 w 207"/>
                <a:gd name="T3" fmla="*/ 191 h 191"/>
                <a:gd name="T4" fmla="*/ 145 w 207"/>
                <a:gd name="T5" fmla="*/ 157 h 191"/>
                <a:gd name="T6" fmla="*/ 165 w 207"/>
                <a:gd name="T7" fmla="*/ 138 h 191"/>
                <a:gd name="T8" fmla="*/ 196 w 207"/>
                <a:gd name="T9" fmla="*/ 49 h 191"/>
                <a:gd name="T10" fmla="*/ 104 w 207"/>
                <a:gd name="T11" fmla="*/ 63 h 191"/>
                <a:gd name="T12" fmla="*/ 13 w 207"/>
                <a:gd name="T13" fmla="*/ 46 h 191"/>
                <a:gd name="T14" fmla="*/ 42 w 207"/>
                <a:gd name="T15" fmla="*/ 137 h 191"/>
                <a:gd name="T16" fmla="*/ 61 w 207"/>
                <a:gd name="T17" fmla="*/ 15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91">
                  <a:moveTo>
                    <a:pt x="61" y="157"/>
                  </a:moveTo>
                  <a:cubicBezTo>
                    <a:pt x="82" y="178"/>
                    <a:pt x="102" y="191"/>
                    <a:pt x="102" y="191"/>
                  </a:cubicBezTo>
                  <a:cubicBezTo>
                    <a:pt x="102" y="191"/>
                    <a:pt x="123" y="178"/>
                    <a:pt x="145" y="157"/>
                  </a:cubicBezTo>
                  <a:cubicBezTo>
                    <a:pt x="152" y="151"/>
                    <a:pt x="159" y="145"/>
                    <a:pt x="165" y="138"/>
                  </a:cubicBezTo>
                  <a:cubicBezTo>
                    <a:pt x="189" y="112"/>
                    <a:pt x="207" y="79"/>
                    <a:pt x="196" y="49"/>
                  </a:cubicBezTo>
                  <a:cubicBezTo>
                    <a:pt x="178" y="2"/>
                    <a:pt x="111" y="17"/>
                    <a:pt x="104" y="63"/>
                  </a:cubicBezTo>
                  <a:cubicBezTo>
                    <a:pt x="99" y="17"/>
                    <a:pt x="32" y="0"/>
                    <a:pt x="13" y="46"/>
                  </a:cubicBezTo>
                  <a:cubicBezTo>
                    <a:pt x="0" y="76"/>
                    <a:pt x="18" y="110"/>
                    <a:pt x="42" y="137"/>
                  </a:cubicBezTo>
                  <a:cubicBezTo>
                    <a:pt x="48" y="144"/>
                    <a:pt x="55" y="151"/>
                    <a:pt x="61" y="157"/>
                  </a:cubicBezTo>
                  <a:close/>
                </a:path>
              </a:pathLst>
            </a:custGeom>
            <a:solidFill>
              <a:srgbClr val="DE5F1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18" name="íṣ1íḑè">
              <a:extLst>
                <a:ext uri="{FF2B5EF4-FFF2-40B4-BE49-F238E27FC236}">
                  <a16:creationId xmlns:a16="http://schemas.microsoft.com/office/drawing/2014/main" id="{5A80F986-56EE-0319-17AA-5847A139BF66}"/>
                </a:ext>
              </a:extLst>
            </p:cNvPr>
            <p:cNvSpPr/>
            <p:nvPr/>
          </p:nvSpPr>
          <p:spPr bwMode="auto">
            <a:xfrm>
              <a:off x="5799750" y="1156192"/>
              <a:ext cx="685910" cy="707262"/>
            </a:xfrm>
            <a:custGeom>
              <a:avLst/>
              <a:gdLst>
                <a:gd name="T0" fmla="*/ 56 w 178"/>
                <a:gd name="T1" fmla="*/ 0 h 184"/>
                <a:gd name="T2" fmla="*/ 21 w 178"/>
                <a:gd name="T3" fmla="*/ 90 h 184"/>
                <a:gd name="T4" fmla="*/ 82 w 178"/>
                <a:gd name="T5" fmla="*/ 174 h 184"/>
                <a:gd name="T6" fmla="*/ 56 w 178"/>
                <a:gd name="T7" fmla="*/ 0 h 184"/>
              </a:gdLst>
              <a:ahLst/>
              <a:cxnLst>
                <a:cxn ang="0">
                  <a:pos x="T0" y="T1"/>
                </a:cxn>
                <a:cxn ang="0">
                  <a:pos x="T2" y="T3"/>
                </a:cxn>
                <a:cxn ang="0">
                  <a:pos x="T4" y="T5"/>
                </a:cxn>
                <a:cxn ang="0">
                  <a:pos x="T6" y="T7"/>
                </a:cxn>
              </a:cxnLst>
              <a:rect l="0" t="0" r="r" b="b"/>
              <a:pathLst>
                <a:path w="178" h="184">
                  <a:moveTo>
                    <a:pt x="56" y="0"/>
                  </a:moveTo>
                  <a:cubicBezTo>
                    <a:pt x="75" y="55"/>
                    <a:pt x="47" y="55"/>
                    <a:pt x="21" y="90"/>
                  </a:cubicBezTo>
                  <a:cubicBezTo>
                    <a:pt x="0" y="118"/>
                    <a:pt x="17" y="184"/>
                    <a:pt x="82" y="174"/>
                  </a:cubicBezTo>
                  <a:cubicBezTo>
                    <a:pt x="178" y="158"/>
                    <a:pt x="144" y="16"/>
                    <a:pt x="5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6220" name="文本框 6219">
            <a:extLst>
              <a:ext uri="{FF2B5EF4-FFF2-40B4-BE49-F238E27FC236}">
                <a16:creationId xmlns:a16="http://schemas.microsoft.com/office/drawing/2014/main" id="{77A9CA1F-F352-6ED9-329A-AA8043A884B8}"/>
              </a:ext>
            </a:extLst>
          </p:cNvPr>
          <p:cNvSpPr txBox="1"/>
          <p:nvPr/>
        </p:nvSpPr>
        <p:spPr>
          <a:xfrm>
            <a:off x="1478422" y="3717149"/>
            <a:ext cx="2644986" cy="366575"/>
          </a:xfrm>
          <a:prstGeom prst="rect">
            <a:avLst/>
          </a:prstGeom>
          <a:noFill/>
        </p:spPr>
        <p:txBody>
          <a:bodyPr wrap="square" lIns="0" tIns="0" rIns="0" bIns="0">
            <a:spAutoFit/>
          </a:bodyPr>
          <a:lstStyle/>
          <a:p>
            <a:pPr defTabSz="914400">
              <a:lnSpc>
                <a:spcPct val="150000"/>
              </a:lnSpc>
            </a:pPr>
            <a:r>
              <a:rPr kumimoji="0" lang="zh-CN" altLang="en-US" sz="1700" b="1" i="0" u="none" strike="noStrike" kern="1200" cap="none" spc="0" normalizeH="0" baseline="0" noProof="0" dirty="0">
                <a:ln>
                  <a:noFill/>
                </a:ln>
                <a:solidFill>
                  <a:srgbClr val="02857D"/>
                </a:solidFill>
                <a:effectLst/>
                <a:uLnTx/>
                <a:uFillTx/>
                <a:latin typeface="微软雅黑"/>
                <a:ea typeface="微软雅黑"/>
                <a:cs typeface="+mn-cs"/>
              </a:rPr>
              <a:t>肝损害</a:t>
            </a:r>
            <a:r>
              <a:rPr kumimoji="0" lang="zh-CN" altLang="en-US" sz="1700" b="1" i="0" u="none" strike="noStrike" kern="1200" cap="none" spc="0" normalizeH="0" baseline="0" noProof="0" dirty="0">
                <a:ln>
                  <a:noFill/>
                </a:ln>
                <a:effectLst/>
                <a:uLnTx/>
                <a:uFillTx/>
                <a:latin typeface="微软雅黑"/>
                <a:ea typeface="微软雅黑"/>
                <a:cs typeface="+mn-cs"/>
              </a:rPr>
              <a:t>患者</a:t>
            </a:r>
            <a:r>
              <a:rPr kumimoji="0" lang="zh-CN" altLang="en-US" sz="1800" b="1" i="0" u="none" strike="noStrike" kern="1200" cap="none" spc="0" normalizeH="0" baseline="0" noProof="0" dirty="0">
                <a:ln>
                  <a:noFill/>
                </a:ln>
                <a:solidFill>
                  <a:srgbClr val="02857D"/>
                </a:solidFill>
                <a:effectLst/>
                <a:uLnTx/>
                <a:uFillTx/>
                <a:latin typeface="微软雅黑"/>
                <a:ea typeface="微软雅黑"/>
                <a:cs typeface="+mn-cs"/>
              </a:rPr>
              <a:t>无需</a:t>
            </a:r>
            <a:r>
              <a:rPr kumimoji="0" lang="zh-CN" altLang="en-US" sz="1700" b="1" i="0" u="none" strike="noStrike" kern="1200" cap="none" spc="0" normalizeH="0" baseline="0" noProof="0" dirty="0">
                <a:ln>
                  <a:noFill/>
                </a:ln>
                <a:effectLst/>
                <a:uLnTx/>
                <a:uFillTx/>
                <a:latin typeface="微软雅黑"/>
                <a:ea typeface="微软雅黑"/>
                <a:cs typeface="+mn-cs"/>
              </a:rPr>
              <a:t>调整剂量</a:t>
            </a:r>
            <a:r>
              <a:rPr kumimoji="0" lang="en-US" altLang="zh-CN" sz="1700" b="1" i="0" u="none" strike="noStrike" kern="1200" cap="none" spc="0" normalizeH="0" baseline="30000" noProof="0" dirty="0">
                <a:ln>
                  <a:noFill/>
                </a:ln>
                <a:effectLst/>
                <a:uLnTx/>
                <a:uFillTx/>
                <a:latin typeface="Arial" panose="020B0604020202020204" pitchFamily="34" charset="0"/>
                <a:ea typeface="微软雅黑"/>
                <a:cs typeface="Arial" panose="020B0604020202020204" pitchFamily="34" charset="0"/>
              </a:rPr>
              <a:t>1</a:t>
            </a:r>
            <a:endParaRPr kumimoji="0" lang="zh-CN" altLang="en-US" sz="1400" b="0" i="0" u="none" strike="noStrike" kern="1200" cap="none" spc="0" normalizeH="0" baseline="30000" noProof="0" dirty="0">
              <a:ln>
                <a:noFill/>
              </a:ln>
              <a:effectLst/>
              <a:uLnTx/>
              <a:uFillTx/>
              <a:latin typeface="Arial" panose="020B0604020202020204" pitchFamily="34" charset="0"/>
              <a:ea typeface="微软雅黑"/>
              <a:cs typeface="Arial" panose="020B0604020202020204" pitchFamily="34" charset="0"/>
            </a:endParaRPr>
          </a:p>
        </p:txBody>
      </p:sp>
      <p:sp>
        <p:nvSpPr>
          <p:cNvPr id="6221" name="文本框 6220">
            <a:extLst>
              <a:ext uri="{FF2B5EF4-FFF2-40B4-BE49-F238E27FC236}">
                <a16:creationId xmlns:a16="http://schemas.microsoft.com/office/drawing/2014/main" id="{66B17AC8-09D4-8ACC-D93C-C3386F0EBFFB}"/>
              </a:ext>
            </a:extLst>
          </p:cNvPr>
          <p:cNvSpPr txBox="1"/>
          <p:nvPr/>
        </p:nvSpPr>
        <p:spPr>
          <a:xfrm>
            <a:off x="1478422" y="4622562"/>
            <a:ext cx="2485392" cy="366575"/>
          </a:xfrm>
          <a:prstGeom prst="rect">
            <a:avLst/>
          </a:prstGeom>
          <a:noFill/>
        </p:spPr>
        <p:txBody>
          <a:bodyPr wrap="square" lIns="0" tIns="0" rIns="0" bIns="0">
            <a:spAutoFit/>
          </a:bodyPr>
          <a:lstStyle/>
          <a:p>
            <a:pPr defTabSz="914400">
              <a:lnSpc>
                <a:spcPct val="150000"/>
              </a:lnSpc>
            </a:pPr>
            <a:r>
              <a:rPr kumimoji="0" lang="zh-CN" altLang="en-US" sz="1700" b="1" i="0" u="none" strike="noStrike" kern="1200" cap="none" spc="0" normalizeH="0" baseline="0" noProof="0" dirty="0">
                <a:ln>
                  <a:noFill/>
                </a:ln>
                <a:effectLst/>
                <a:uLnTx/>
                <a:uFillTx/>
                <a:latin typeface="微软雅黑"/>
                <a:ea typeface="微软雅黑"/>
                <a:cs typeface="+mn-cs"/>
              </a:rPr>
              <a:t>肾毒性</a:t>
            </a:r>
            <a:r>
              <a:rPr kumimoji="0" lang="zh-CN" altLang="en-US" sz="1800" b="1" i="0" u="none" strike="noStrike" kern="1200" cap="none" spc="0" normalizeH="0" baseline="0" noProof="0" dirty="0">
                <a:ln>
                  <a:noFill/>
                </a:ln>
                <a:solidFill>
                  <a:srgbClr val="02857D"/>
                </a:solidFill>
                <a:effectLst/>
                <a:uLnTx/>
                <a:uFillTx/>
                <a:latin typeface="微软雅黑"/>
                <a:ea typeface="微软雅黑"/>
                <a:cs typeface="+mn-cs"/>
              </a:rPr>
              <a:t>更低 </a:t>
            </a:r>
            <a:endParaRPr kumimoji="0" lang="zh-CN" altLang="en-US" sz="1400" b="0" i="0" u="none" strike="noStrike" kern="1200" cap="none" spc="0" normalizeH="0" baseline="30000" noProof="0" dirty="0">
              <a:ln>
                <a:noFill/>
              </a:ln>
              <a:effectLst/>
              <a:uLnTx/>
              <a:uFillTx/>
              <a:latin typeface="微软雅黑"/>
              <a:ea typeface="微软雅黑"/>
              <a:cs typeface="+mn-cs"/>
            </a:endParaRPr>
          </a:p>
        </p:txBody>
      </p:sp>
      <p:sp>
        <p:nvSpPr>
          <p:cNvPr id="6222" name="文本框 6221">
            <a:extLst>
              <a:ext uri="{FF2B5EF4-FFF2-40B4-BE49-F238E27FC236}">
                <a16:creationId xmlns:a16="http://schemas.microsoft.com/office/drawing/2014/main" id="{C3288852-B5FE-FD51-6FFC-B0ED562E3590}"/>
              </a:ext>
            </a:extLst>
          </p:cNvPr>
          <p:cNvSpPr txBox="1"/>
          <p:nvPr/>
        </p:nvSpPr>
        <p:spPr>
          <a:xfrm>
            <a:off x="1478422" y="5567800"/>
            <a:ext cx="2485392" cy="366575"/>
          </a:xfrm>
          <a:prstGeom prst="rect">
            <a:avLst/>
          </a:prstGeom>
          <a:noFill/>
        </p:spPr>
        <p:txBody>
          <a:bodyPr wrap="square" lIns="0" tIns="0" rIns="0" bIns="0">
            <a:spAutoFit/>
          </a:bodyPr>
          <a:lstStyle/>
          <a:p>
            <a:pPr defTabSz="914400">
              <a:lnSpc>
                <a:spcPct val="150000"/>
              </a:lnSpc>
            </a:pPr>
            <a:r>
              <a:rPr kumimoji="0" lang="zh-CN" altLang="en-US" sz="1700" b="1" i="0" u="none" strike="noStrike" kern="1200" cap="none" spc="0" normalizeH="0" baseline="0" noProof="0" dirty="0">
                <a:ln>
                  <a:noFill/>
                </a:ln>
                <a:effectLst/>
                <a:uLnTx/>
                <a:uFillTx/>
                <a:latin typeface="微软雅黑"/>
                <a:ea typeface="微软雅黑"/>
                <a:cs typeface="+mn-cs"/>
              </a:rPr>
              <a:t>不良反应发生率</a:t>
            </a:r>
            <a:r>
              <a:rPr kumimoji="0" lang="zh-CN" altLang="en-US" sz="1800" b="1" i="0" u="none" strike="noStrike" kern="1200" cap="none" spc="0" normalizeH="0" baseline="0" noProof="0" dirty="0">
                <a:ln>
                  <a:noFill/>
                </a:ln>
                <a:solidFill>
                  <a:srgbClr val="02857D"/>
                </a:solidFill>
                <a:effectLst/>
                <a:uLnTx/>
                <a:uFillTx/>
                <a:latin typeface="微软雅黑"/>
                <a:ea typeface="微软雅黑"/>
                <a:cs typeface="+mn-cs"/>
              </a:rPr>
              <a:t>更低 </a:t>
            </a:r>
            <a:endParaRPr kumimoji="0" lang="zh-CN" altLang="en-US" sz="1400" b="0" i="0" u="none" strike="noStrike" kern="1200" cap="none" spc="0" normalizeH="0" baseline="30000" noProof="0" dirty="0">
              <a:ln>
                <a:noFill/>
              </a:ln>
              <a:effectLst/>
              <a:uLnTx/>
              <a:uFillTx/>
              <a:latin typeface="微软雅黑"/>
              <a:ea typeface="微软雅黑"/>
              <a:cs typeface="+mn-cs"/>
            </a:endParaRPr>
          </a:p>
        </p:txBody>
      </p:sp>
      <p:pic>
        <p:nvPicPr>
          <p:cNvPr id="6236" name="图片 6235">
            <a:extLst>
              <a:ext uri="{FF2B5EF4-FFF2-40B4-BE49-F238E27FC236}">
                <a16:creationId xmlns:a16="http://schemas.microsoft.com/office/drawing/2014/main" id="{64989FE0-2E62-2E1C-905E-43E7C3867D00}"/>
              </a:ext>
            </a:extLst>
          </p:cNvPr>
          <p:cNvPicPr>
            <a:picLocks noChangeAspect="1"/>
          </p:cNvPicPr>
          <p:nvPr/>
        </p:nvPicPr>
        <p:blipFill>
          <a:blip r:embed="rId3"/>
          <a:stretch>
            <a:fillRect/>
          </a:stretch>
        </p:blipFill>
        <p:spPr>
          <a:xfrm>
            <a:off x="464743" y="3477025"/>
            <a:ext cx="807247" cy="801132"/>
          </a:xfrm>
          <a:prstGeom prst="rect">
            <a:avLst/>
          </a:prstGeom>
        </p:spPr>
      </p:pic>
      <p:grpSp>
        <p:nvGrpSpPr>
          <p:cNvPr id="6239" name="组合 6238">
            <a:extLst>
              <a:ext uri="{FF2B5EF4-FFF2-40B4-BE49-F238E27FC236}">
                <a16:creationId xmlns:a16="http://schemas.microsoft.com/office/drawing/2014/main" id="{0B573860-0DF1-E4BD-7F91-79EF05534471}"/>
              </a:ext>
            </a:extLst>
          </p:cNvPr>
          <p:cNvGrpSpPr/>
          <p:nvPr/>
        </p:nvGrpSpPr>
        <p:grpSpPr>
          <a:xfrm>
            <a:off x="576463" y="3606522"/>
            <a:ext cx="562053" cy="596887"/>
            <a:chOff x="576463" y="3606522"/>
            <a:chExt cx="562053" cy="596887"/>
          </a:xfrm>
        </p:grpSpPr>
        <p:sp>
          <p:nvSpPr>
            <p:cNvPr id="6237" name="dropper_163172">
              <a:extLst>
                <a:ext uri="{FF2B5EF4-FFF2-40B4-BE49-F238E27FC236}">
                  <a16:creationId xmlns:a16="http://schemas.microsoft.com/office/drawing/2014/main" id="{6FA26BF4-C788-2674-3745-B3C845771E46}"/>
                </a:ext>
              </a:extLst>
            </p:cNvPr>
            <p:cNvSpPr>
              <a:spLocks noChangeAspect="1"/>
            </p:cNvSpPr>
            <p:nvPr/>
          </p:nvSpPr>
          <p:spPr>
            <a:xfrm>
              <a:off x="670597" y="3606522"/>
              <a:ext cx="409663" cy="59688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4793" h="604361">
                  <a:moveTo>
                    <a:pt x="338748" y="460316"/>
                  </a:moveTo>
                  <a:cubicBezTo>
                    <a:pt x="325934" y="479688"/>
                    <a:pt x="313028" y="501471"/>
                    <a:pt x="313028" y="513058"/>
                  </a:cubicBezTo>
                  <a:cubicBezTo>
                    <a:pt x="313028" y="537529"/>
                    <a:pt x="327141" y="554214"/>
                    <a:pt x="338748" y="554214"/>
                  </a:cubicBezTo>
                  <a:cubicBezTo>
                    <a:pt x="350447" y="554214"/>
                    <a:pt x="364560" y="537529"/>
                    <a:pt x="364560" y="513058"/>
                  </a:cubicBezTo>
                  <a:cubicBezTo>
                    <a:pt x="364560" y="501471"/>
                    <a:pt x="352861" y="479596"/>
                    <a:pt x="338748" y="460316"/>
                  </a:cubicBezTo>
                  <a:close/>
                  <a:moveTo>
                    <a:pt x="339757" y="393403"/>
                  </a:moveTo>
                  <a:cubicBezTo>
                    <a:pt x="346826" y="393484"/>
                    <a:pt x="353557" y="396589"/>
                    <a:pt x="358061" y="402475"/>
                  </a:cubicBezTo>
                  <a:cubicBezTo>
                    <a:pt x="367160" y="412857"/>
                    <a:pt x="414793" y="469307"/>
                    <a:pt x="414793" y="513058"/>
                  </a:cubicBezTo>
                  <a:cubicBezTo>
                    <a:pt x="414793" y="563205"/>
                    <a:pt x="381274" y="604361"/>
                    <a:pt x="338748" y="604361"/>
                  </a:cubicBezTo>
                  <a:cubicBezTo>
                    <a:pt x="296222" y="604361"/>
                    <a:pt x="262795" y="563205"/>
                    <a:pt x="262795" y="513058"/>
                  </a:cubicBezTo>
                  <a:cubicBezTo>
                    <a:pt x="262795" y="469307"/>
                    <a:pt x="310428" y="412671"/>
                    <a:pt x="319434" y="402475"/>
                  </a:cubicBezTo>
                  <a:cubicBezTo>
                    <a:pt x="325284" y="396264"/>
                    <a:pt x="332689" y="393321"/>
                    <a:pt x="339757" y="393403"/>
                  </a:cubicBezTo>
                  <a:close/>
                  <a:moveTo>
                    <a:pt x="176818" y="131609"/>
                  </a:moveTo>
                  <a:lnTo>
                    <a:pt x="130304" y="177766"/>
                  </a:lnTo>
                  <a:lnTo>
                    <a:pt x="235680" y="282870"/>
                  </a:lnTo>
                  <a:cubicBezTo>
                    <a:pt x="248678" y="295753"/>
                    <a:pt x="269196" y="295753"/>
                    <a:pt x="282101" y="282870"/>
                  </a:cubicBezTo>
                  <a:cubicBezTo>
                    <a:pt x="294914" y="270079"/>
                    <a:pt x="294914" y="249411"/>
                    <a:pt x="281916" y="236528"/>
                  </a:cubicBezTo>
                  <a:close/>
                  <a:moveTo>
                    <a:pt x="79345" y="49630"/>
                  </a:moveTo>
                  <a:cubicBezTo>
                    <a:pt x="72115" y="49630"/>
                    <a:pt x="64896" y="52364"/>
                    <a:pt x="59372" y="57832"/>
                  </a:cubicBezTo>
                  <a:cubicBezTo>
                    <a:pt x="48324" y="68954"/>
                    <a:pt x="48324" y="86750"/>
                    <a:pt x="59372" y="97779"/>
                  </a:cubicBezTo>
                  <a:lnTo>
                    <a:pt x="98645" y="136799"/>
                  </a:lnTo>
                  <a:lnTo>
                    <a:pt x="138845" y="97316"/>
                  </a:lnTo>
                  <a:lnTo>
                    <a:pt x="99387" y="57832"/>
                  </a:lnTo>
                  <a:cubicBezTo>
                    <a:pt x="93817" y="52364"/>
                    <a:pt x="86575" y="49630"/>
                    <a:pt x="79345" y="49630"/>
                  </a:cubicBezTo>
                  <a:close/>
                  <a:moveTo>
                    <a:pt x="80099" y="9"/>
                  </a:moveTo>
                  <a:cubicBezTo>
                    <a:pt x="100084" y="322"/>
                    <a:pt x="119581" y="8385"/>
                    <a:pt x="134018" y="23261"/>
                  </a:cubicBezTo>
                  <a:lnTo>
                    <a:pt x="173847" y="63023"/>
                  </a:lnTo>
                  <a:lnTo>
                    <a:pt x="184245" y="52827"/>
                  </a:lnTo>
                  <a:cubicBezTo>
                    <a:pt x="194551" y="42539"/>
                    <a:pt x="210056" y="42539"/>
                    <a:pt x="220268" y="52827"/>
                  </a:cubicBezTo>
                  <a:cubicBezTo>
                    <a:pt x="230574" y="63023"/>
                    <a:pt x="230574" y="78501"/>
                    <a:pt x="220268" y="88789"/>
                  </a:cubicBezTo>
                  <a:lnTo>
                    <a:pt x="213862" y="95184"/>
                  </a:lnTo>
                  <a:lnTo>
                    <a:pt x="319424" y="200566"/>
                  </a:lnTo>
                  <a:cubicBezTo>
                    <a:pt x="345606" y="226703"/>
                    <a:pt x="350526" y="266465"/>
                    <a:pt x="334186" y="297607"/>
                  </a:cubicBezTo>
                  <a:lnTo>
                    <a:pt x="345234" y="308636"/>
                  </a:lnTo>
                  <a:cubicBezTo>
                    <a:pt x="355447" y="318831"/>
                    <a:pt x="355447" y="334309"/>
                    <a:pt x="345234" y="344597"/>
                  </a:cubicBezTo>
                  <a:cubicBezTo>
                    <a:pt x="334929" y="354793"/>
                    <a:pt x="319424" y="354793"/>
                    <a:pt x="309211" y="344597"/>
                  </a:cubicBezTo>
                  <a:lnTo>
                    <a:pt x="298163" y="333661"/>
                  </a:lnTo>
                  <a:cubicBezTo>
                    <a:pt x="255456" y="356183"/>
                    <a:pt x="216462" y="334402"/>
                    <a:pt x="200957" y="319017"/>
                  </a:cubicBezTo>
                  <a:lnTo>
                    <a:pt x="94931" y="213079"/>
                  </a:lnTo>
                  <a:lnTo>
                    <a:pt x="88432" y="219381"/>
                  </a:lnTo>
                  <a:cubicBezTo>
                    <a:pt x="78219" y="229484"/>
                    <a:pt x="61600" y="229391"/>
                    <a:pt x="51573" y="219010"/>
                  </a:cubicBezTo>
                  <a:cubicBezTo>
                    <a:pt x="41639" y="208722"/>
                    <a:pt x="41918" y="192410"/>
                    <a:pt x="52038" y="182585"/>
                  </a:cubicBezTo>
                  <a:lnTo>
                    <a:pt x="62065" y="172668"/>
                  </a:lnTo>
                  <a:lnTo>
                    <a:pt x="23256" y="133833"/>
                  </a:lnTo>
                  <a:cubicBezTo>
                    <a:pt x="-7753" y="102970"/>
                    <a:pt x="-7753" y="52827"/>
                    <a:pt x="23256" y="23261"/>
                  </a:cubicBezTo>
                  <a:cubicBezTo>
                    <a:pt x="39643" y="7134"/>
                    <a:pt x="60115" y="-304"/>
                    <a:pt x="80099" y="9"/>
                  </a:cubicBezTo>
                  <a:close/>
                </a:path>
              </a:pathLst>
            </a:custGeom>
            <a:solidFill>
              <a:srgbClr val="028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8" name="圆角矩形 6237">
              <a:extLst>
                <a:ext uri="{FF2B5EF4-FFF2-40B4-BE49-F238E27FC236}">
                  <a16:creationId xmlns:a16="http://schemas.microsoft.com/office/drawing/2014/main" id="{15E3415B-48A2-FF66-ECFB-BCF74BCFCDF2}"/>
                </a:ext>
              </a:extLst>
            </p:cNvPr>
            <p:cNvSpPr/>
            <p:nvPr/>
          </p:nvSpPr>
          <p:spPr>
            <a:xfrm rot="3114215">
              <a:off x="812878" y="3595425"/>
              <a:ext cx="89224" cy="562053"/>
            </a:xfrm>
            <a:prstGeom prst="roundRect">
              <a:avLst>
                <a:gd name="adj" fmla="val 50000"/>
              </a:avLst>
            </a:prstGeom>
            <a:solidFill>
              <a:srgbClr val="0285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1" lang="zh-CN" altLang="en-US" sz="900" b="0" i="0" u="none" strike="noStrike" kern="1200" cap="none" spc="0" normalizeH="0" baseline="0" noProof="0" dirty="0">
                <a:ln>
                  <a:noFill/>
                </a:ln>
                <a:solidFill>
                  <a:prstClr val="white"/>
                </a:solidFill>
                <a:effectLst/>
                <a:uLnTx/>
                <a:uFillTx/>
                <a:latin typeface="微软雅黑"/>
                <a:ea typeface="微软雅黑"/>
                <a:cs typeface="+mn-cs"/>
              </a:endParaRPr>
            </a:p>
          </p:txBody>
        </p:sp>
      </p:grpSp>
      <p:sp>
        <p:nvSpPr>
          <p:cNvPr id="6241" name="文本框 6240">
            <a:extLst>
              <a:ext uri="{FF2B5EF4-FFF2-40B4-BE49-F238E27FC236}">
                <a16:creationId xmlns:a16="http://schemas.microsoft.com/office/drawing/2014/main" id="{3EBB0F26-54B2-9C98-E6F9-FCB0FA0B55B8}"/>
              </a:ext>
            </a:extLst>
          </p:cNvPr>
          <p:cNvSpPr txBox="1"/>
          <p:nvPr/>
        </p:nvSpPr>
        <p:spPr>
          <a:xfrm rot="16200000">
            <a:off x="4067385" y="3919805"/>
            <a:ext cx="811233"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defRPr>
            </a:pPr>
            <a:r>
              <a:rPr kumimoji="0" lang="zh-CN" altLang="zh-CN" sz="1200" b="0" i="0" u="none" strike="noStrike" kern="1200" cap="none" spc="0" normalizeH="0" baseline="0" noProof="0" dirty="0">
                <a:ln>
                  <a:noFill/>
                </a:ln>
                <a:solidFill>
                  <a:schemeClr val="tx1">
                    <a:lumMod val="50000"/>
                    <a:lumOff val="50000"/>
                  </a:schemeClr>
                </a:solidFill>
                <a:effectLst/>
                <a:uLnTx/>
                <a:uFillTx/>
                <a:latin typeface="Microsoft YaHei" panose="020B0503020204020204" pitchFamily="34" charset="-122"/>
                <a:ea typeface="Microsoft YaHei" panose="020B0503020204020204" pitchFamily="34" charset="-122"/>
                <a:cs typeface="Arial" panose="020B0604020202020204" pitchFamily="34" charset="0"/>
                <a:sym typeface="Arial" panose="020B0604020202020204" pitchFamily="34" charset="0"/>
              </a:rPr>
              <a:t>发生率，</a:t>
            </a:r>
            <a:r>
              <a:rPr kumimoji="0" lang="en-US" altLang="zh-CN"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a:t>
            </a:r>
            <a:endParaRPr kumimoji="0" lang="zh-CN" altLang="zh-CN"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pic>
        <p:nvPicPr>
          <p:cNvPr id="15" name="图片 14">
            <a:extLst>
              <a:ext uri="{FF2B5EF4-FFF2-40B4-BE49-F238E27FC236}">
                <a16:creationId xmlns:a16="http://schemas.microsoft.com/office/drawing/2014/main" id="{16E97304-B314-E1D3-C435-261D9F27AFF1}"/>
              </a:ext>
            </a:extLst>
          </p:cNvPr>
          <p:cNvPicPr>
            <a:picLocks noChangeAspect="1"/>
          </p:cNvPicPr>
          <p:nvPr/>
        </p:nvPicPr>
        <p:blipFill>
          <a:blip r:embed="rId5"/>
          <a:stretch>
            <a:fillRect/>
          </a:stretch>
        </p:blipFill>
        <p:spPr>
          <a:xfrm>
            <a:off x="464743" y="5353925"/>
            <a:ext cx="898351" cy="898351"/>
          </a:xfrm>
          <a:prstGeom prst="rect">
            <a:avLst/>
          </a:prstGeom>
        </p:spPr>
      </p:pic>
    </p:spTree>
    <p:extLst>
      <p:ext uri="{BB962C8B-B14F-4D97-AF65-F5344CB8AC3E}">
        <p14:creationId xmlns:p14="http://schemas.microsoft.com/office/powerpoint/2010/main" val="422566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a:extLst>
              <a:ext uri="{FF2B5EF4-FFF2-40B4-BE49-F238E27FC236}">
                <a16:creationId xmlns:a16="http://schemas.microsoft.com/office/drawing/2014/main" id="{2DB30F2B-9849-B9FF-3ED0-1ECFB803B82E}"/>
              </a:ext>
            </a:extLst>
          </p:cNvPr>
          <p:cNvGrpSpPr/>
          <p:nvPr/>
        </p:nvGrpSpPr>
        <p:grpSpPr>
          <a:xfrm>
            <a:off x="407136" y="1279411"/>
            <a:ext cx="11350982" cy="1101448"/>
            <a:chOff x="358070" y="1082596"/>
            <a:chExt cx="7078806" cy="719677"/>
          </a:xfrm>
        </p:grpSpPr>
        <p:sp>
          <p:nvSpPr>
            <p:cNvPr id="6146" name="矩形 6145">
              <a:extLst>
                <a:ext uri="{FF2B5EF4-FFF2-40B4-BE49-F238E27FC236}">
                  <a16:creationId xmlns:a16="http://schemas.microsoft.com/office/drawing/2014/main" id="{D6C782D1-3D10-C49F-633B-01CA86ECB162}"/>
                </a:ext>
              </a:extLst>
            </p:cNvPr>
            <p:cNvSpPr/>
            <p:nvPr/>
          </p:nvSpPr>
          <p:spPr>
            <a:xfrm>
              <a:off x="358071" y="1082596"/>
              <a:ext cx="7078805" cy="719677"/>
            </a:xfrm>
            <a:prstGeom prst="rect">
              <a:avLst/>
            </a:prstGeom>
            <a:solidFill>
              <a:srgbClr val="E4F6EF">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6150" name="直接连接符 16">
              <a:extLst>
                <a:ext uri="{FF2B5EF4-FFF2-40B4-BE49-F238E27FC236}">
                  <a16:creationId xmlns:a16="http://schemas.microsoft.com/office/drawing/2014/main" id="{95A22BF4-4E32-DD92-E289-CAB29C1E4E2B}"/>
                </a:ext>
              </a:extLst>
            </p:cNvPr>
            <p:cNvCxnSpPr>
              <a:cxnSpLocks/>
            </p:cNvCxnSpPr>
            <p:nvPr/>
          </p:nvCxnSpPr>
          <p:spPr>
            <a:xfrm>
              <a:off x="358070" y="1796509"/>
              <a:ext cx="7056000" cy="0"/>
            </a:xfrm>
            <a:prstGeom prst="line">
              <a:avLst/>
            </a:prstGeom>
            <a:noFill/>
            <a:ln w="15875" cap="flat" cmpd="sng" algn="ctr">
              <a:gradFill flip="none" rotWithShape="1">
                <a:gsLst>
                  <a:gs pos="39000">
                    <a:srgbClr val="02857D"/>
                  </a:gs>
                  <a:gs pos="100000">
                    <a:srgbClr val="CBF159"/>
                  </a:gs>
                </a:gsLst>
                <a:path path="circle">
                  <a:fillToRect l="50000" t="50000" r="50000" b="50000"/>
                </a:path>
                <a:tileRect/>
              </a:gradFill>
              <a:prstDash val="solid"/>
              <a:miter lim="800000"/>
            </a:ln>
            <a:effectLst/>
          </p:spPr>
        </p:cxnSp>
      </p:grpSp>
      <p:sp>
        <p:nvSpPr>
          <p:cNvPr id="50" name="矩形 49">
            <a:extLst>
              <a:ext uri="{FF2B5EF4-FFF2-40B4-BE49-F238E27FC236}">
                <a16:creationId xmlns:a16="http://schemas.microsoft.com/office/drawing/2014/main" id="{9F12489A-BB1A-3C96-BA38-3A0B279BF0D0}"/>
              </a:ext>
            </a:extLst>
          </p:cNvPr>
          <p:cNvSpPr/>
          <p:nvPr/>
        </p:nvSpPr>
        <p:spPr>
          <a:xfrm rot="10800000">
            <a:off x="407136" y="1268411"/>
            <a:ext cx="11377725" cy="5036884"/>
          </a:xfrm>
          <a:prstGeom prst="rect">
            <a:avLst/>
          </a:prstGeom>
          <a:noFill/>
          <a:ln w="12700">
            <a:gradFill>
              <a:gsLst>
                <a:gs pos="0">
                  <a:srgbClr val="02857D"/>
                </a:gs>
                <a:gs pos="77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占位符 9">
            <a:extLst>
              <a:ext uri="{FF2B5EF4-FFF2-40B4-BE49-F238E27FC236}">
                <a16:creationId xmlns:a16="http://schemas.microsoft.com/office/drawing/2014/main" id="{E809EBF4-4649-6603-876E-24EC684385AC}"/>
              </a:ext>
            </a:extLst>
          </p:cNvPr>
          <p:cNvSpPr txBox="1">
            <a:spLocks/>
          </p:cNvSpPr>
          <p:nvPr/>
        </p:nvSpPr>
        <p:spPr>
          <a:xfrm>
            <a:off x="407136" y="477763"/>
            <a:ext cx="11268000"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600" dirty="0">
                <a:solidFill>
                  <a:srgbClr val="02857D"/>
                </a:solidFill>
                <a:latin typeface="Arial" panose="020B0604020202020204" pitchFamily="34" charset="0"/>
                <a:ea typeface="微软雅黑" panose="020B0503020204020204" pitchFamily="34" charset="-122"/>
                <a:sym typeface="Arial" panose="020B0604020202020204" pitchFamily="34" charset="0"/>
              </a:rPr>
              <a:t>临床疗效卓越</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：临床成功率</a:t>
            </a:r>
            <a:r>
              <a:rPr lang="en-US" altLang="zh-CN"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63%</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，高于</a:t>
            </a:r>
            <a:r>
              <a:rPr lang="zh-CN" altLang="en-US" sz="2400" dirty="0">
                <a:solidFill>
                  <a:srgbClr val="66840B"/>
                </a:solidFill>
                <a:latin typeface="Arial" panose="020B0604020202020204" pitchFamily="34" charset="0"/>
                <a:ea typeface="微软雅黑" panose="020B0503020204020204" pitchFamily="34" charset="-122"/>
                <a:sym typeface="Arial" panose="020B0604020202020204" pitchFamily="34" charset="0"/>
              </a:rPr>
              <a:t>头孢他啶</a:t>
            </a:r>
            <a:r>
              <a:rPr lang="en-US" altLang="zh-CN" sz="2400" dirty="0">
                <a:solidFill>
                  <a:srgbClr val="66840B"/>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srgbClr val="66840B"/>
                </a:solidFill>
                <a:latin typeface="Arial" panose="020B0604020202020204" pitchFamily="34" charset="0"/>
                <a:ea typeface="微软雅黑" panose="020B0503020204020204" pitchFamily="34" charset="-122"/>
                <a:sym typeface="Arial" panose="020B0604020202020204" pitchFamily="34" charset="0"/>
              </a:rPr>
              <a:t>阿维巴坦</a:t>
            </a:r>
            <a:r>
              <a:rPr lang="en-US" altLang="zh-CN" sz="2400" dirty="0">
                <a:solidFill>
                  <a:srgbClr val="66840B"/>
                </a:solidFill>
                <a:latin typeface="Arial" panose="020B0604020202020204" pitchFamily="34" charset="0"/>
                <a:ea typeface="微软雅黑" panose="020B0503020204020204" pitchFamily="34" charset="-122"/>
                <a:sym typeface="Arial" panose="020B0604020202020204" pitchFamily="34" charset="0"/>
              </a:rPr>
              <a:t>51%</a:t>
            </a:r>
          </a:p>
        </p:txBody>
      </p:sp>
      <p:sp>
        <p:nvSpPr>
          <p:cNvPr id="9" name="矩形 8">
            <a:extLst>
              <a:ext uri="{FF2B5EF4-FFF2-40B4-BE49-F238E27FC236}">
                <a16:creationId xmlns:a16="http://schemas.microsoft.com/office/drawing/2014/main" id="{B9592417-35AE-9E1D-D979-5ED6B683FBD3}"/>
              </a:ext>
            </a:extLst>
          </p:cNvPr>
          <p:cNvSpPr>
            <a:spLocks noGrp="1" noRot="1" noMove="1" noResize="1" noEditPoints="1" noAdjustHandles="1" noChangeArrowheads="1" noChangeShapeType="1"/>
          </p:cNvSpPr>
          <p:nvPr/>
        </p:nvSpPr>
        <p:spPr>
          <a:xfrm>
            <a:off x="407136" y="995262"/>
            <a:ext cx="11412000" cy="54000"/>
          </a:xfrm>
          <a:prstGeom prst="rect">
            <a:avLst/>
          </a:prstGeom>
          <a:gradFill flip="none" rotWithShape="1">
            <a:gsLst>
              <a:gs pos="0">
                <a:srgbClr val="02857D">
                  <a:alpha val="0"/>
                </a:srgbClr>
              </a:gs>
              <a:gs pos="66000">
                <a:srgbClr val="02857D"/>
              </a:gs>
              <a:gs pos="100000">
                <a:srgbClr val="02857D"/>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extLst>
              <a:ext uri="{FF2B5EF4-FFF2-40B4-BE49-F238E27FC236}">
                <a16:creationId xmlns:a16="http://schemas.microsoft.com/office/drawing/2014/main" id="{86B12CD2-401C-9B4D-09B9-385AC933B881}"/>
              </a:ext>
            </a:extLst>
          </p:cNvPr>
          <p:cNvSpPr txBox="1"/>
          <p:nvPr/>
        </p:nvSpPr>
        <p:spPr>
          <a:xfrm>
            <a:off x="99137" y="6351030"/>
            <a:ext cx="8068683" cy="184666"/>
          </a:xfrm>
          <a:prstGeom prst="rect">
            <a:avLst/>
          </a:prstGeom>
          <a:noFill/>
        </p:spPr>
        <p:txBody>
          <a:bodyPr wrap="square">
            <a:spAutoFit/>
          </a:bodyPr>
          <a:lstStyle/>
          <a:p>
            <a:pPr marL="228600" indent="-228600">
              <a:buAutoNum type="arabicPeriod"/>
            </a:pP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Shields RK et al. The Lancet Infectious Diseases 2024;S1473-3099(24)00648-0</a:t>
            </a:r>
            <a:endParaRPr lang="en-US" altLang="zh-CN" sz="600" dirty="0">
              <a:solidFill>
                <a:schemeClr val="tx1"/>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2" name="矩形 1">
            <a:extLst>
              <a:ext uri="{FF2B5EF4-FFF2-40B4-BE49-F238E27FC236}">
                <a16:creationId xmlns:a16="http://schemas.microsoft.com/office/drawing/2014/main" id="{219738AC-B0B9-165F-B010-A7F9E7FBAB9E}"/>
              </a:ext>
            </a:extLst>
          </p:cNvPr>
          <p:cNvSpPr>
            <a:spLocks noGrp="1" noRot="1" noMove="1" noResize="1" noEditPoints="1" noAdjustHandles="1" noChangeArrowheads="1" noChangeShapeType="1"/>
          </p:cNvSpPr>
          <p:nvPr/>
        </p:nvSpPr>
        <p:spPr>
          <a:xfrm>
            <a:off x="0" y="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多边形: 形状 23">
            <a:extLst>
              <a:ext uri="{FF2B5EF4-FFF2-40B4-BE49-F238E27FC236}">
                <a16:creationId xmlns:a16="http://schemas.microsoft.com/office/drawing/2014/main" id="{16F2A1A9-B28E-8149-6F19-825BB13F230C}"/>
              </a:ext>
            </a:extLst>
          </p:cNvPr>
          <p:cNvSpPr>
            <a:spLocks noGrp="1" noRot="1" noMove="1" noResize="1" noEditPoints="1" noAdjustHandles="1" noChangeArrowheads="1" noChangeShapeType="1"/>
          </p:cNvSpPr>
          <p:nvPr/>
        </p:nvSpPr>
        <p:spPr>
          <a:xfrm>
            <a:off x="66794" y="45465"/>
            <a:ext cx="1307307" cy="304800"/>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有效性</a:t>
            </a:r>
            <a:r>
              <a:rPr kumimoji="0" lang="en-US" altLang="zh-CN"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p>
        </p:txBody>
      </p:sp>
      <p:sp>
        <p:nvSpPr>
          <p:cNvPr id="5" name="圆角矩形 4">
            <a:extLst>
              <a:ext uri="{FF2B5EF4-FFF2-40B4-BE49-F238E27FC236}">
                <a16:creationId xmlns:a16="http://schemas.microsoft.com/office/drawing/2014/main" id="{16BB2B1D-139C-167A-2A86-278B696C9930}"/>
              </a:ext>
            </a:extLst>
          </p:cNvPr>
          <p:cNvSpPr>
            <a:spLocks noGrp="1" noRot="1" noMove="1" noResize="1" noEditPoints="1" noAdjustHandles="1" noChangeArrowheads="1" noChangeShapeType="1"/>
          </p:cNvSpPr>
          <p:nvPr/>
        </p:nvSpPr>
        <p:spPr>
          <a:xfrm>
            <a:off x="44960" y="53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占位符 33">
            <a:extLst>
              <a:ext uri="{FF2B5EF4-FFF2-40B4-BE49-F238E27FC236}">
                <a16:creationId xmlns:a16="http://schemas.microsoft.com/office/drawing/2014/main" id="{C4EDBEE9-8823-EDE0-5D1D-A7E61D6FFDFF}"/>
              </a:ext>
            </a:extLst>
          </p:cNvPr>
          <p:cNvSpPr txBox="1">
            <a:spLocks/>
          </p:cNvSpPr>
          <p:nvPr/>
        </p:nvSpPr>
        <p:spPr>
          <a:xfrm>
            <a:off x="704550" y="1332687"/>
            <a:ext cx="10756156" cy="910217"/>
          </a:xfrm>
          <a:prstGeom prst="rect">
            <a:avLst/>
          </a:prstGeom>
        </p:spPr>
        <p:txBody>
          <a:bodyPr lIns="0" tIns="0" rIns="0" b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altLang="zh-CN" sz="1700" b="1" i="0" u="none" strike="noStrike" kern="1200" cap="none" spc="0" normalizeH="0" baseline="0" noProof="0" dirty="0">
                <a:ln>
                  <a:noFill/>
                </a:ln>
                <a:solidFill>
                  <a:srgbClr val="02857D"/>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2024</a:t>
            </a:r>
            <a:r>
              <a:rPr kumimoji="0" lang="zh-CN" altLang="en-US" sz="1700" b="1" i="0" u="none" strike="noStrike" kern="1200" cap="none" spc="0" normalizeH="0" baseline="0" noProof="0" dirty="0">
                <a:ln>
                  <a:noFill/>
                </a:ln>
                <a:solidFill>
                  <a:srgbClr val="02857D"/>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年柳叶刀</a:t>
            </a:r>
            <a:r>
              <a:rPr kumimoji="0" lang="zh-CN" altLang="en-US" sz="17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最新发布的为期</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8</a:t>
            </a:r>
            <a:r>
              <a:rPr kumimoji="0" lang="zh-CN" altLang="en-US" sz="17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年（</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2016-2023</a:t>
            </a:r>
            <a:r>
              <a:rPr kumimoji="0" lang="zh-CN" altLang="en-US" sz="17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CACTUS</a:t>
            </a:r>
            <a:r>
              <a:rPr kumimoji="0" lang="zh-CN" altLang="en-US" sz="17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研究</a:t>
            </a:r>
            <a:r>
              <a:rPr kumimoji="0" lang="zh-CN" altLang="en-US" sz="1700" b="1" i="0" u="none" strike="noStrike" kern="1200" cap="none" spc="0" normalizeH="0" baseline="0" noProof="0" dirty="0">
                <a:ln>
                  <a:noFill/>
                </a:ln>
                <a:solidFill>
                  <a:srgbClr val="02857D"/>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主要终点</a:t>
            </a:r>
            <a:r>
              <a:rPr kumimoji="0" lang="zh-CN" altLang="en-US" sz="17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a:t>
            </a:r>
            <a:endParaRPr kumimoji="0" lang="en-US" altLang="zh-CN" sz="17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endParaRPr>
          </a:p>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altLang="en-US" sz="17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对于</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MDR-PA</a:t>
            </a:r>
            <a:r>
              <a:rPr kumimoji="0" lang="zh-CN" altLang="en-US" sz="17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感染，</a:t>
            </a:r>
            <a:r>
              <a:rPr kumimoji="0" lang="zh-CN" altLang="en-US" sz="1700" b="1" i="0" u="none" strike="noStrike" kern="1200" cap="none" spc="0" normalizeH="0" baseline="0" noProof="0" dirty="0">
                <a:ln>
                  <a:noFill/>
                </a:ln>
                <a:solidFill>
                  <a:srgbClr val="02857D"/>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头孢洛生</a:t>
            </a:r>
            <a:r>
              <a:rPr kumimoji="0" lang="en-US" altLang="zh-CN" sz="1700" b="1" i="0" u="none" strike="noStrike" kern="1200" cap="none" spc="0" normalizeH="0" baseline="0" noProof="0" dirty="0">
                <a:ln>
                  <a:noFill/>
                </a:ln>
                <a:solidFill>
                  <a:srgbClr val="02857D"/>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a:t>
            </a:r>
            <a:r>
              <a:rPr kumimoji="0" lang="zh-CN" altLang="en-US" sz="1700" b="1" i="0" u="none" strike="noStrike" kern="1200" cap="none" spc="0" normalizeH="0" baseline="0" noProof="0" dirty="0">
                <a:ln>
                  <a:noFill/>
                </a:ln>
                <a:solidFill>
                  <a:srgbClr val="02857D"/>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他唑巴坦</a:t>
            </a:r>
            <a:r>
              <a:rPr kumimoji="0" lang="zh-CN" altLang="en-US" sz="17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治疗</a:t>
            </a:r>
            <a:r>
              <a:rPr kumimoji="0" lang="en-US" altLang="zh-CN" sz="1700" b="1"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30</a:t>
            </a:r>
            <a:r>
              <a:rPr kumimoji="0" lang="zh-CN" altLang="en-US" sz="17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天的</a:t>
            </a:r>
            <a:r>
              <a:rPr kumimoji="0" lang="zh-CN" altLang="en-US" sz="1700" b="1" i="0" u="none" strike="noStrike" kern="1200" cap="none" spc="0" normalizeH="0" baseline="0" noProof="0" dirty="0">
                <a:ln>
                  <a:noFill/>
                </a:ln>
                <a:solidFill>
                  <a:srgbClr val="02857D"/>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临床成功率</a:t>
            </a:r>
            <a:r>
              <a:rPr kumimoji="0" lang="en-US" altLang="zh-CN" sz="2000" b="1" i="0" u="none" strike="noStrike" kern="1200" cap="none" spc="0" normalizeH="0" baseline="0" noProof="0" dirty="0">
                <a:ln>
                  <a:noFill/>
                </a:ln>
                <a:solidFill>
                  <a:srgbClr val="02857D"/>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63%</a:t>
            </a:r>
            <a:r>
              <a:rPr kumimoji="0" lang="zh-CN" altLang="en-US" sz="170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a:t>
            </a:r>
            <a:r>
              <a:rPr kumimoji="0" lang="zh-CN" altLang="en-US" sz="17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高于</a:t>
            </a:r>
            <a:r>
              <a:rPr kumimoji="0" lang="zh-CN" altLang="en-US" sz="1700" b="1" i="0" u="none" strike="noStrike" kern="1200" cap="none" spc="0" normalizeH="0" baseline="0" noProof="0" dirty="0">
                <a:ln>
                  <a:noFill/>
                </a:ln>
                <a:solidFill>
                  <a:srgbClr val="66840B"/>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头孢他啶</a:t>
            </a:r>
            <a:r>
              <a:rPr kumimoji="0" lang="en-US" altLang="zh-CN" sz="1700" b="1" i="0" u="none" strike="noStrike" kern="1200" cap="none" spc="0" normalizeH="0" baseline="0" noProof="0" dirty="0">
                <a:ln>
                  <a:noFill/>
                </a:ln>
                <a:solidFill>
                  <a:srgbClr val="66840B"/>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a:t>
            </a:r>
            <a:r>
              <a:rPr kumimoji="0" lang="zh-CN" altLang="en-US" sz="1700" b="1" i="0" u="none" strike="noStrike" kern="1200" cap="none" spc="0" normalizeH="0" baseline="0" noProof="0" dirty="0">
                <a:ln>
                  <a:noFill/>
                </a:ln>
                <a:solidFill>
                  <a:srgbClr val="66840B"/>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阿维巴坦</a:t>
            </a:r>
            <a:r>
              <a:rPr kumimoji="0" lang="en-US" altLang="zh-CN" sz="1700" b="1" i="0" u="none" strike="noStrike" kern="1200" cap="none" spc="0" normalizeH="0" baseline="0" noProof="0" dirty="0">
                <a:ln>
                  <a:noFill/>
                </a:ln>
                <a:solidFill>
                  <a:srgbClr val="66840B"/>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51.0%</a:t>
            </a:r>
            <a:endParaRPr kumimoji="0" lang="zh-CN" altLang="en-US" sz="1700" b="1" i="0" u="none" strike="noStrike" kern="1200" cap="none" spc="0" normalizeH="0" baseline="0" noProof="0" dirty="0">
              <a:ln>
                <a:noFill/>
              </a:ln>
              <a:solidFill>
                <a:srgbClr val="66840B"/>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endParaRPr>
          </a:p>
        </p:txBody>
      </p:sp>
      <p:sp>
        <p:nvSpPr>
          <p:cNvPr id="52" name="文本框 51">
            <a:extLst>
              <a:ext uri="{FF2B5EF4-FFF2-40B4-BE49-F238E27FC236}">
                <a16:creationId xmlns:a16="http://schemas.microsoft.com/office/drawing/2014/main" id="{587A4CF4-E64F-C267-F580-775F1892754D}"/>
              </a:ext>
            </a:extLst>
          </p:cNvPr>
          <p:cNvSpPr txBox="1"/>
          <p:nvPr/>
        </p:nvSpPr>
        <p:spPr>
          <a:xfrm>
            <a:off x="704550" y="6038599"/>
            <a:ext cx="11053566"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：控制的变量：年龄（≥</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65</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岁或</a:t>
            </a:r>
            <a:r>
              <a:rPr kumimoji="0" lang="en-US" altLang="zh-CN"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&lt;</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65</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岁）、免疫抑制状态、感染部位、非最佳剂量、序贯器官衰竭评分（</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SOFA</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评分，≥</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8</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或</a:t>
            </a:r>
            <a:r>
              <a:rPr kumimoji="0" lang="en-US" altLang="zh-CN"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&lt;</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8</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Charlson</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并发症指数（≥</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5</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或</a:t>
            </a:r>
            <a:r>
              <a:rPr kumimoji="0" lang="en-US" altLang="zh-CN"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&lt;</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5</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）、治疗启动时间、并发症感染、延长输注时间以及接受肾脏替代治疗。在总体队列中，纳入了感染部位这一因素，但在肺炎亚组中未纳入</a:t>
            </a:r>
          </a:p>
        </p:txBody>
      </p:sp>
      <p:sp>
        <p:nvSpPr>
          <p:cNvPr id="53" name="文本框 52">
            <a:extLst>
              <a:ext uri="{FF2B5EF4-FFF2-40B4-BE49-F238E27FC236}">
                <a16:creationId xmlns:a16="http://schemas.microsoft.com/office/drawing/2014/main" id="{08F84825-014A-B7AB-E209-A6B0C4E66744}"/>
              </a:ext>
            </a:extLst>
          </p:cNvPr>
          <p:cNvSpPr txBox="1"/>
          <p:nvPr/>
        </p:nvSpPr>
        <p:spPr>
          <a:xfrm>
            <a:off x="407136" y="5686397"/>
            <a:ext cx="11350980" cy="307777"/>
          </a:xfrm>
          <a:prstGeom prst="rect">
            <a:avLst/>
          </a:prstGeom>
          <a:noFill/>
        </p:spPr>
        <p:txBody>
          <a:bodyPr wrap="square">
            <a:spAutoFit/>
          </a:bodyPr>
          <a:lstStyle/>
          <a:p>
            <a:pPr marL="180000" marR="0" lvl="0" indent="-18000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altLang="zh-CN" sz="7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CACTUS</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是一项多中心、回顾性、观察性研究，纳入</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2016</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年</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日至</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2023</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年</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12</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31</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日期间在美国</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28</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家医院经过微生物学确诊的由多重耐药性铜绿（铜绿假单胞菌）感染引起的肺炎或菌血症成人患者（</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N=420</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）。患者根据研究地点、疾病严重程度、从感染到治疗开始的时间（≤</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72</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小时或</a:t>
            </a:r>
            <a:r>
              <a:rPr kumimoji="0" lang="en-US" altLang="zh-CN"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&gt;</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72</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小时）以及感染类型按</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1:1</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分组，分别接受头孢洛生</a:t>
            </a:r>
            <a:r>
              <a:rPr kumimoji="0" lang="en-US" altLang="zh-CN"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他唑巴坦或头孢他啶</a:t>
            </a:r>
            <a:r>
              <a:rPr kumimoji="0" lang="en-US" altLang="zh-CN"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阿维巴坦治疗超过</a:t>
            </a:r>
            <a:r>
              <a:rPr lang="en-US" altLang="zh-CN" sz="7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48</a:t>
            </a:r>
            <a:r>
              <a:rPr kumimoji="0" lang="zh-CN" altLang="en-US"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小时</a:t>
            </a:r>
          </a:p>
        </p:txBody>
      </p:sp>
      <p:grpSp>
        <p:nvGrpSpPr>
          <p:cNvPr id="6152" name="组合 6151">
            <a:extLst>
              <a:ext uri="{FF2B5EF4-FFF2-40B4-BE49-F238E27FC236}">
                <a16:creationId xmlns:a16="http://schemas.microsoft.com/office/drawing/2014/main" id="{FED7F13C-F6DD-34C3-680A-89A0C1216D50}"/>
              </a:ext>
            </a:extLst>
          </p:cNvPr>
          <p:cNvGrpSpPr/>
          <p:nvPr/>
        </p:nvGrpSpPr>
        <p:grpSpPr>
          <a:xfrm>
            <a:off x="557213" y="2488589"/>
            <a:ext cx="11164334" cy="3189996"/>
            <a:chOff x="804075" y="2069151"/>
            <a:chExt cx="6050426" cy="2964239"/>
          </a:xfrm>
        </p:grpSpPr>
        <p:graphicFrame>
          <p:nvGraphicFramePr>
            <p:cNvPr id="6153" name="Content Placeholder 9">
              <a:extLst>
                <a:ext uri="{FF2B5EF4-FFF2-40B4-BE49-F238E27FC236}">
                  <a16:creationId xmlns:a16="http://schemas.microsoft.com/office/drawing/2014/main" id="{E69C6387-607D-D406-F4DB-B4FB90276581}"/>
                </a:ext>
              </a:extLst>
            </p:cNvPr>
            <p:cNvGraphicFramePr>
              <a:graphicFrameLocks/>
            </p:cNvGraphicFramePr>
            <p:nvPr>
              <p:extLst>
                <p:ext uri="{D42A27DB-BD31-4B8C-83A1-F6EECF244321}">
                  <p14:modId xmlns:p14="http://schemas.microsoft.com/office/powerpoint/2010/main" val="2558331774"/>
                </p:ext>
              </p:extLst>
            </p:nvPr>
          </p:nvGraphicFramePr>
          <p:xfrm>
            <a:off x="804075" y="2069151"/>
            <a:ext cx="6050426" cy="2846805"/>
          </p:xfrm>
          <a:graphic>
            <a:graphicData uri="http://schemas.openxmlformats.org/drawingml/2006/chart">
              <c:chart xmlns:c="http://schemas.openxmlformats.org/drawingml/2006/chart" xmlns:r="http://schemas.openxmlformats.org/officeDocument/2006/relationships" r:id="rId3"/>
            </a:graphicData>
          </a:graphic>
        </p:graphicFrame>
        <p:sp>
          <p:nvSpPr>
            <p:cNvPr id="6154" name="矩形 6153">
              <a:extLst>
                <a:ext uri="{FF2B5EF4-FFF2-40B4-BE49-F238E27FC236}">
                  <a16:creationId xmlns:a16="http://schemas.microsoft.com/office/drawing/2014/main" id="{7AF02FFB-3759-A396-7E5E-E1D29D219F06}"/>
                </a:ext>
              </a:extLst>
            </p:cNvPr>
            <p:cNvSpPr/>
            <p:nvPr/>
          </p:nvSpPr>
          <p:spPr>
            <a:xfrm>
              <a:off x="891170" y="4631963"/>
              <a:ext cx="5821971" cy="40142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155" name="TextBox 64">
              <a:extLst>
                <a:ext uri="{FF2B5EF4-FFF2-40B4-BE49-F238E27FC236}">
                  <a16:creationId xmlns:a16="http://schemas.microsoft.com/office/drawing/2014/main" id="{8B22EB94-62DE-772E-2C2E-DD0A82E3D41C}"/>
                </a:ext>
              </a:extLst>
            </p:cNvPr>
            <p:cNvSpPr txBox="1"/>
            <p:nvPr/>
          </p:nvSpPr>
          <p:spPr>
            <a:xfrm>
              <a:off x="1442162" y="2537357"/>
              <a:ext cx="1363243" cy="450442"/>
            </a:xfrm>
            <a:prstGeom prst="rect">
              <a:avLst/>
            </a:prstGeom>
            <a:noFill/>
          </p:spPr>
          <p:txBody>
            <a:bodyPr wrap="square" lIns="0" tIns="0" rIns="0" bIns="0" rtlCol="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调整后</a:t>
              </a:r>
              <a:r>
                <a:rPr kumimoji="0" lang="en-US" altLang="zh-CN" sz="105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OR*=2.07</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95%CI: 1.16-3.7</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altLang="zh-CN" sz="1050" b="0" i="1"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P</a:t>
              </a:r>
              <a:r>
                <a:rPr kumimoji="0" lang="en-US" altLang="zh-CN" sz="105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=0.013</a:t>
              </a:r>
            </a:p>
          </p:txBody>
        </p:sp>
        <p:sp>
          <p:nvSpPr>
            <p:cNvPr id="6156" name="TextBox 64">
              <a:extLst>
                <a:ext uri="{FF2B5EF4-FFF2-40B4-BE49-F238E27FC236}">
                  <a16:creationId xmlns:a16="http://schemas.microsoft.com/office/drawing/2014/main" id="{814C0E4F-7B3D-8193-35FA-511B42EF230F}"/>
                </a:ext>
              </a:extLst>
            </p:cNvPr>
            <p:cNvSpPr txBox="1"/>
            <p:nvPr/>
          </p:nvSpPr>
          <p:spPr>
            <a:xfrm>
              <a:off x="3183659" y="2537357"/>
              <a:ext cx="1528193" cy="450442"/>
            </a:xfrm>
            <a:prstGeom prst="rect">
              <a:avLst/>
            </a:prstGeom>
            <a:noFill/>
          </p:spPr>
          <p:txBody>
            <a:bodyPr wrap="square" lIns="0" tIns="0" rIns="0" bIns="0" rtlCol="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调整后</a:t>
              </a:r>
              <a:r>
                <a:rPr kumimoji="0" lang="en-US" altLang="zh-CN" sz="105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OR*=2.34</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95%CI: 1.23-4.47</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altLang="zh-CN" sz="1050" b="0" i="1"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P</a:t>
              </a:r>
              <a:r>
                <a:rPr kumimoji="0" lang="en-US" altLang="zh-CN" sz="105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=0.0098</a:t>
              </a:r>
            </a:p>
          </p:txBody>
        </p:sp>
        <p:sp>
          <p:nvSpPr>
            <p:cNvPr id="6157" name="文本框 6156">
              <a:extLst>
                <a:ext uri="{FF2B5EF4-FFF2-40B4-BE49-F238E27FC236}">
                  <a16:creationId xmlns:a16="http://schemas.microsoft.com/office/drawing/2014/main" id="{35BCF897-FA32-9C0F-BC9F-631532819657}"/>
                </a:ext>
              </a:extLst>
            </p:cNvPr>
            <p:cNvSpPr txBox="1"/>
            <p:nvPr/>
          </p:nvSpPr>
          <p:spPr>
            <a:xfrm>
              <a:off x="5330990" y="4729582"/>
              <a:ext cx="1142914" cy="200197"/>
            </a:xfrm>
            <a:prstGeom prst="rect">
              <a:avLst/>
            </a:prstGeom>
            <a:noFill/>
          </p:spPr>
          <p:txBody>
            <a:bodyPr wrap="square" lIns="0" tIns="0" rIns="0" bIns="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菌血症患者</a:t>
              </a:r>
            </a:p>
          </p:txBody>
        </p:sp>
        <p:sp>
          <p:nvSpPr>
            <p:cNvPr id="6158" name="文本框 6157">
              <a:extLst>
                <a:ext uri="{FF2B5EF4-FFF2-40B4-BE49-F238E27FC236}">
                  <a16:creationId xmlns:a16="http://schemas.microsoft.com/office/drawing/2014/main" id="{691BB64B-5150-288D-1311-79A0DFDD4EA3}"/>
                </a:ext>
              </a:extLst>
            </p:cNvPr>
            <p:cNvSpPr txBox="1"/>
            <p:nvPr/>
          </p:nvSpPr>
          <p:spPr>
            <a:xfrm>
              <a:off x="1600073" y="4730040"/>
              <a:ext cx="941903" cy="200197"/>
            </a:xfrm>
            <a:prstGeom prst="rect">
              <a:avLst/>
            </a:prstGeom>
            <a:noFill/>
          </p:spPr>
          <p:txBody>
            <a:bodyPr wrap="square" lIns="0" tIns="0" rIns="0" bIns="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全部患者</a:t>
              </a:r>
            </a:p>
          </p:txBody>
        </p:sp>
        <p:sp>
          <p:nvSpPr>
            <p:cNvPr id="6159" name="文本框 6158">
              <a:extLst>
                <a:ext uri="{FF2B5EF4-FFF2-40B4-BE49-F238E27FC236}">
                  <a16:creationId xmlns:a16="http://schemas.microsoft.com/office/drawing/2014/main" id="{756B88FC-AB49-33FA-D56C-951B73E55808}"/>
                </a:ext>
              </a:extLst>
            </p:cNvPr>
            <p:cNvSpPr txBox="1"/>
            <p:nvPr/>
          </p:nvSpPr>
          <p:spPr>
            <a:xfrm>
              <a:off x="3407270" y="4712629"/>
              <a:ext cx="1142914" cy="200197"/>
            </a:xfrm>
            <a:prstGeom prst="rect">
              <a:avLst/>
            </a:prstGeom>
            <a:noFill/>
          </p:spPr>
          <p:txBody>
            <a:bodyPr wrap="square" lIns="0" tIns="0" rIns="0" bIns="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肺炎患者</a:t>
              </a:r>
            </a:p>
          </p:txBody>
        </p:sp>
        <p:sp>
          <p:nvSpPr>
            <p:cNvPr id="6160" name="TextBox 64">
              <a:extLst>
                <a:ext uri="{FF2B5EF4-FFF2-40B4-BE49-F238E27FC236}">
                  <a16:creationId xmlns:a16="http://schemas.microsoft.com/office/drawing/2014/main" id="{CB671967-ED81-93DF-A2FF-76B8A260E8A5}"/>
                </a:ext>
              </a:extLst>
            </p:cNvPr>
            <p:cNvSpPr txBox="1"/>
            <p:nvPr/>
          </p:nvSpPr>
          <p:spPr>
            <a:xfrm>
              <a:off x="5045352" y="2537357"/>
              <a:ext cx="1528193" cy="450442"/>
            </a:xfrm>
            <a:prstGeom prst="rect">
              <a:avLst/>
            </a:prstGeom>
            <a:noFill/>
          </p:spPr>
          <p:txBody>
            <a:bodyPr wrap="square" lIns="0" tIns="0" rIns="0" bIns="0" rtlCol="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调整后</a:t>
              </a:r>
              <a:r>
                <a:rPr kumimoji="0" lang="en-US" altLang="zh-CN" sz="105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OR*=0.76</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95%CI: 0.23-2.57</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altLang="zh-CN" sz="1050" b="0" i="1"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P</a:t>
              </a:r>
              <a:r>
                <a:rPr kumimoji="0" lang="en-US" altLang="zh-CN" sz="105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=0.66</a:t>
              </a:r>
            </a:p>
          </p:txBody>
        </p:sp>
        <p:sp>
          <p:nvSpPr>
            <p:cNvPr id="6161" name="TextBox 1">
              <a:extLst>
                <a:ext uri="{FF2B5EF4-FFF2-40B4-BE49-F238E27FC236}">
                  <a16:creationId xmlns:a16="http://schemas.microsoft.com/office/drawing/2014/main" id="{0DD5EF26-90F7-31F1-6771-05C5A4884CC4}"/>
                </a:ext>
              </a:extLst>
            </p:cNvPr>
            <p:cNvSpPr txBox="1"/>
            <p:nvPr/>
          </p:nvSpPr>
          <p:spPr>
            <a:xfrm>
              <a:off x="1599921" y="4591424"/>
              <a:ext cx="420684" cy="142997"/>
            </a:xfrm>
            <a:prstGeom prst="rect">
              <a:avLst/>
            </a:prstGeom>
            <a:noFill/>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37424A"/>
                  </a:solidFill>
                  <a:latin typeface="+mn-lt"/>
                  <a:ea typeface="+mn-ea"/>
                  <a:cs typeface="+mn-cs"/>
                </a:defRPr>
              </a:pPr>
              <a:r>
                <a:rPr kumimoji="0" 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128/210</a:t>
              </a:r>
            </a:p>
          </p:txBody>
        </p:sp>
        <p:sp>
          <p:nvSpPr>
            <p:cNvPr id="6162" name="TextBox 1">
              <a:extLst>
                <a:ext uri="{FF2B5EF4-FFF2-40B4-BE49-F238E27FC236}">
                  <a16:creationId xmlns:a16="http://schemas.microsoft.com/office/drawing/2014/main" id="{A5591104-9FAD-20E0-AB8F-D7F1ECC5A1B2}"/>
                </a:ext>
              </a:extLst>
            </p:cNvPr>
            <p:cNvSpPr txBox="1"/>
            <p:nvPr/>
          </p:nvSpPr>
          <p:spPr>
            <a:xfrm>
              <a:off x="2152452" y="4591424"/>
              <a:ext cx="420684" cy="142997"/>
            </a:xfrm>
            <a:prstGeom prst="rect">
              <a:avLst/>
            </a:prstGeom>
            <a:noFill/>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37424A"/>
                  </a:solidFill>
                  <a:latin typeface="+mn-lt"/>
                  <a:ea typeface="+mn-ea"/>
                  <a:cs typeface="+mn-cs"/>
                </a:defRPr>
              </a:pPr>
              <a:r>
                <a:rPr kumimoji="0" 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109/210</a:t>
              </a:r>
            </a:p>
          </p:txBody>
        </p:sp>
        <p:sp>
          <p:nvSpPr>
            <p:cNvPr id="6163" name="TextBox 1">
              <a:extLst>
                <a:ext uri="{FF2B5EF4-FFF2-40B4-BE49-F238E27FC236}">
                  <a16:creationId xmlns:a16="http://schemas.microsoft.com/office/drawing/2014/main" id="{8C7CEB3C-7D9B-82C0-E1F8-4BCC3577B591}"/>
                </a:ext>
              </a:extLst>
            </p:cNvPr>
            <p:cNvSpPr txBox="1"/>
            <p:nvPr/>
          </p:nvSpPr>
          <p:spPr>
            <a:xfrm>
              <a:off x="3505306" y="4591424"/>
              <a:ext cx="420684" cy="142997"/>
            </a:xfrm>
            <a:prstGeom prst="rect">
              <a:avLst/>
            </a:prstGeom>
            <a:noFill/>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37424A"/>
                  </a:solidFill>
                  <a:latin typeface="+mn-lt"/>
                  <a:ea typeface="+mn-ea"/>
                  <a:cs typeface="+mn-cs"/>
                </a:defRPr>
              </a:pPr>
              <a:r>
                <a:rPr kumimoji="0" 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110/175</a:t>
              </a:r>
            </a:p>
          </p:txBody>
        </p:sp>
        <p:sp>
          <p:nvSpPr>
            <p:cNvPr id="6164" name="TextBox 1">
              <a:extLst>
                <a:ext uri="{FF2B5EF4-FFF2-40B4-BE49-F238E27FC236}">
                  <a16:creationId xmlns:a16="http://schemas.microsoft.com/office/drawing/2014/main" id="{690AF400-0173-3E94-81F3-2B216DA62E92}"/>
                </a:ext>
              </a:extLst>
            </p:cNvPr>
            <p:cNvSpPr txBox="1"/>
            <p:nvPr/>
          </p:nvSpPr>
          <p:spPr>
            <a:xfrm>
              <a:off x="4051268" y="4591424"/>
              <a:ext cx="420684" cy="142997"/>
            </a:xfrm>
            <a:prstGeom prst="rect">
              <a:avLst/>
            </a:prstGeom>
            <a:noFill/>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37424A"/>
                  </a:solidFill>
                  <a:latin typeface="+mn-lt"/>
                  <a:ea typeface="+mn-ea"/>
                  <a:cs typeface="+mn-cs"/>
                </a:defRPr>
              </a:pPr>
              <a:r>
                <a:rPr kumimoji="0" 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89/175</a:t>
              </a:r>
            </a:p>
          </p:txBody>
        </p:sp>
        <p:sp>
          <p:nvSpPr>
            <p:cNvPr id="6165" name="TextBox 1">
              <a:extLst>
                <a:ext uri="{FF2B5EF4-FFF2-40B4-BE49-F238E27FC236}">
                  <a16:creationId xmlns:a16="http://schemas.microsoft.com/office/drawing/2014/main" id="{A8B3A23C-C8A0-9488-277D-3BA2015A1A7D}"/>
                </a:ext>
              </a:extLst>
            </p:cNvPr>
            <p:cNvSpPr txBox="1"/>
            <p:nvPr/>
          </p:nvSpPr>
          <p:spPr>
            <a:xfrm>
              <a:off x="5414678" y="4591424"/>
              <a:ext cx="420684" cy="142997"/>
            </a:xfrm>
            <a:prstGeom prst="rect">
              <a:avLst/>
            </a:prstGeom>
            <a:noFill/>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37424A"/>
                  </a:solidFill>
                  <a:latin typeface="+mn-lt"/>
                  <a:ea typeface="+mn-ea"/>
                  <a:cs typeface="+mn-cs"/>
                </a:defRPr>
              </a:pPr>
              <a:r>
                <a:rPr kumimoji="0" 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18/35</a:t>
              </a:r>
            </a:p>
          </p:txBody>
        </p:sp>
        <p:sp>
          <p:nvSpPr>
            <p:cNvPr id="6166" name="TextBox 1">
              <a:extLst>
                <a:ext uri="{FF2B5EF4-FFF2-40B4-BE49-F238E27FC236}">
                  <a16:creationId xmlns:a16="http://schemas.microsoft.com/office/drawing/2014/main" id="{B2C9975F-F1D6-8685-27DE-1FEBF6A78B7C}"/>
                </a:ext>
              </a:extLst>
            </p:cNvPr>
            <p:cNvSpPr txBox="1"/>
            <p:nvPr/>
          </p:nvSpPr>
          <p:spPr>
            <a:xfrm>
              <a:off x="5996542" y="4591424"/>
              <a:ext cx="420684" cy="142997"/>
            </a:xfrm>
            <a:prstGeom prst="rect">
              <a:avLst/>
            </a:prstGeom>
            <a:noFill/>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37424A"/>
                  </a:solidFill>
                  <a:latin typeface="+mn-lt"/>
                  <a:ea typeface="+mn-ea"/>
                  <a:cs typeface="+mn-cs"/>
                </a:defRPr>
              </a:pPr>
              <a:r>
                <a:rPr kumimoji="0" 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20/35</a:t>
              </a:r>
            </a:p>
          </p:txBody>
        </p:sp>
      </p:grpSp>
    </p:spTree>
    <p:extLst>
      <p:ext uri="{BB962C8B-B14F-4D97-AF65-F5344CB8AC3E}">
        <p14:creationId xmlns:p14="http://schemas.microsoft.com/office/powerpoint/2010/main" val="121982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a:extLst>
              <a:ext uri="{FF2B5EF4-FFF2-40B4-BE49-F238E27FC236}">
                <a16:creationId xmlns:a16="http://schemas.microsoft.com/office/drawing/2014/main" id="{2DB30F2B-9849-B9FF-3ED0-1ECFB803B82E}"/>
              </a:ext>
            </a:extLst>
          </p:cNvPr>
          <p:cNvGrpSpPr/>
          <p:nvPr/>
        </p:nvGrpSpPr>
        <p:grpSpPr>
          <a:xfrm>
            <a:off x="407136" y="1279411"/>
            <a:ext cx="11350982" cy="1101448"/>
            <a:chOff x="358070" y="1082596"/>
            <a:chExt cx="7078806" cy="719677"/>
          </a:xfrm>
        </p:grpSpPr>
        <p:sp>
          <p:nvSpPr>
            <p:cNvPr id="6146" name="矩形 6145">
              <a:extLst>
                <a:ext uri="{FF2B5EF4-FFF2-40B4-BE49-F238E27FC236}">
                  <a16:creationId xmlns:a16="http://schemas.microsoft.com/office/drawing/2014/main" id="{D6C782D1-3D10-C49F-633B-01CA86ECB162}"/>
                </a:ext>
              </a:extLst>
            </p:cNvPr>
            <p:cNvSpPr/>
            <p:nvPr/>
          </p:nvSpPr>
          <p:spPr>
            <a:xfrm>
              <a:off x="358071" y="1082596"/>
              <a:ext cx="7078805" cy="719677"/>
            </a:xfrm>
            <a:prstGeom prst="rect">
              <a:avLst/>
            </a:prstGeom>
            <a:solidFill>
              <a:srgbClr val="E4F6EF">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6150" name="直接连接符 16">
              <a:extLst>
                <a:ext uri="{FF2B5EF4-FFF2-40B4-BE49-F238E27FC236}">
                  <a16:creationId xmlns:a16="http://schemas.microsoft.com/office/drawing/2014/main" id="{95A22BF4-4E32-DD92-E289-CAB29C1E4E2B}"/>
                </a:ext>
              </a:extLst>
            </p:cNvPr>
            <p:cNvCxnSpPr>
              <a:cxnSpLocks/>
            </p:cNvCxnSpPr>
            <p:nvPr/>
          </p:nvCxnSpPr>
          <p:spPr>
            <a:xfrm>
              <a:off x="358070" y="1796509"/>
              <a:ext cx="7056000" cy="0"/>
            </a:xfrm>
            <a:prstGeom prst="line">
              <a:avLst/>
            </a:prstGeom>
            <a:noFill/>
            <a:ln w="15875" cap="flat" cmpd="sng" algn="ctr">
              <a:gradFill flip="none" rotWithShape="1">
                <a:gsLst>
                  <a:gs pos="39000">
                    <a:srgbClr val="02857D"/>
                  </a:gs>
                  <a:gs pos="100000">
                    <a:srgbClr val="CBF159"/>
                  </a:gs>
                </a:gsLst>
                <a:path path="circle">
                  <a:fillToRect l="50000" t="50000" r="50000" b="50000"/>
                </a:path>
                <a:tileRect/>
              </a:gradFill>
              <a:prstDash val="solid"/>
              <a:miter lim="800000"/>
            </a:ln>
            <a:effectLst/>
          </p:spPr>
        </p:cxnSp>
      </p:grpSp>
      <p:sp>
        <p:nvSpPr>
          <p:cNvPr id="50" name="矩形 49">
            <a:extLst>
              <a:ext uri="{FF2B5EF4-FFF2-40B4-BE49-F238E27FC236}">
                <a16:creationId xmlns:a16="http://schemas.microsoft.com/office/drawing/2014/main" id="{9F12489A-BB1A-3C96-BA38-3A0B279BF0D0}"/>
              </a:ext>
            </a:extLst>
          </p:cNvPr>
          <p:cNvSpPr/>
          <p:nvPr/>
        </p:nvSpPr>
        <p:spPr>
          <a:xfrm rot="10800000">
            <a:off x="407136" y="1268411"/>
            <a:ext cx="11377725" cy="5036884"/>
          </a:xfrm>
          <a:prstGeom prst="rect">
            <a:avLst/>
          </a:prstGeom>
          <a:noFill/>
          <a:ln w="12700">
            <a:gradFill>
              <a:gsLst>
                <a:gs pos="0">
                  <a:srgbClr val="02857D"/>
                </a:gs>
                <a:gs pos="77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占位符 9">
            <a:extLst>
              <a:ext uri="{FF2B5EF4-FFF2-40B4-BE49-F238E27FC236}">
                <a16:creationId xmlns:a16="http://schemas.microsoft.com/office/drawing/2014/main" id="{E809EBF4-4649-6603-876E-24EC684385AC}"/>
              </a:ext>
            </a:extLst>
          </p:cNvPr>
          <p:cNvSpPr txBox="1">
            <a:spLocks/>
          </p:cNvSpPr>
          <p:nvPr/>
        </p:nvSpPr>
        <p:spPr>
          <a:xfrm>
            <a:off x="407136" y="477763"/>
            <a:ext cx="11268000"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600" dirty="0">
                <a:solidFill>
                  <a:srgbClr val="02857D"/>
                </a:solidFill>
                <a:latin typeface="Arial" panose="020B0604020202020204" pitchFamily="34" charset="0"/>
                <a:ea typeface="微软雅黑" panose="020B0503020204020204" pitchFamily="34" charset="-122"/>
                <a:sym typeface="Arial" panose="020B0604020202020204" pitchFamily="34" charset="0"/>
              </a:rPr>
              <a:t>敏感率高</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难治性铜绿假单胞菌</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感染对头孢洛生</a:t>
            </a:r>
            <a:r>
              <a:rPr lang="en-US" altLang="zh-CN" sz="24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他唑巴坦的</a:t>
            </a:r>
            <a:r>
              <a:rPr lang="zh-CN" altLang="en-US" dirty="0">
                <a:solidFill>
                  <a:srgbClr val="02857D"/>
                </a:solidFill>
                <a:latin typeface="Arial" panose="020B0604020202020204" pitchFamily="34" charset="0"/>
                <a:ea typeface="微软雅黑" panose="020B0503020204020204" pitchFamily="34" charset="-122"/>
                <a:sym typeface="Arial" panose="020B0604020202020204" pitchFamily="34" charset="0"/>
              </a:rPr>
              <a:t>敏感率</a:t>
            </a:r>
            <a:r>
              <a:rPr lang="en-US" altLang="zh-CN" dirty="0">
                <a:solidFill>
                  <a:srgbClr val="02857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69.8%</a:t>
            </a:r>
          </a:p>
        </p:txBody>
      </p:sp>
      <p:sp>
        <p:nvSpPr>
          <p:cNvPr id="9" name="矩形 8">
            <a:extLst>
              <a:ext uri="{FF2B5EF4-FFF2-40B4-BE49-F238E27FC236}">
                <a16:creationId xmlns:a16="http://schemas.microsoft.com/office/drawing/2014/main" id="{B9592417-35AE-9E1D-D979-5ED6B683FBD3}"/>
              </a:ext>
            </a:extLst>
          </p:cNvPr>
          <p:cNvSpPr>
            <a:spLocks noGrp="1" noRot="1" noMove="1" noResize="1" noEditPoints="1" noAdjustHandles="1" noChangeArrowheads="1" noChangeShapeType="1"/>
          </p:cNvSpPr>
          <p:nvPr/>
        </p:nvSpPr>
        <p:spPr>
          <a:xfrm>
            <a:off x="407136" y="995262"/>
            <a:ext cx="11412000" cy="54000"/>
          </a:xfrm>
          <a:prstGeom prst="rect">
            <a:avLst/>
          </a:prstGeom>
          <a:gradFill flip="none" rotWithShape="1">
            <a:gsLst>
              <a:gs pos="0">
                <a:srgbClr val="02857D">
                  <a:alpha val="0"/>
                </a:srgbClr>
              </a:gs>
              <a:gs pos="66000">
                <a:srgbClr val="02857D"/>
              </a:gs>
              <a:gs pos="100000">
                <a:srgbClr val="02857D"/>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extLst>
              <a:ext uri="{FF2B5EF4-FFF2-40B4-BE49-F238E27FC236}">
                <a16:creationId xmlns:a16="http://schemas.microsoft.com/office/drawing/2014/main" id="{86B12CD2-401C-9B4D-09B9-385AC933B881}"/>
              </a:ext>
            </a:extLst>
          </p:cNvPr>
          <p:cNvSpPr txBox="1"/>
          <p:nvPr/>
        </p:nvSpPr>
        <p:spPr>
          <a:xfrm>
            <a:off x="99137" y="6351030"/>
            <a:ext cx="8068683" cy="184666"/>
          </a:xfrm>
          <a:prstGeom prst="rect">
            <a:avLst/>
          </a:prstGeom>
          <a:noFill/>
        </p:spPr>
        <p:txBody>
          <a:bodyPr wrap="square">
            <a:spAutoFit/>
          </a:bodyPr>
          <a:lstStyle/>
          <a:p>
            <a:pPr marL="228600" indent="-228600">
              <a:buAutoNum type="arabicPeriod"/>
            </a:pP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Shields RK et al. The Lancet Infectious Diseases 2024;S1473-3099(24)00648-0</a:t>
            </a:r>
            <a:endParaRPr lang="en-US" altLang="zh-CN" sz="600" dirty="0">
              <a:solidFill>
                <a:schemeClr val="tx1"/>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2" name="矩形 1">
            <a:extLst>
              <a:ext uri="{FF2B5EF4-FFF2-40B4-BE49-F238E27FC236}">
                <a16:creationId xmlns:a16="http://schemas.microsoft.com/office/drawing/2014/main" id="{219738AC-B0B9-165F-B010-A7F9E7FBAB9E}"/>
              </a:ext>
            </a:extLst>
          </p:cNvPr>
          <p:cNvSpPr>
            <a:spLocks noGrp="1" noRot="1" noMove="1" noResize="1" noEditPoints="1" noAdjustHandles="1" noChangeArrowheads="1" noChangeShapeType="1"/>
          </p:cNvSpPr>
          <p:nvPr/>
        </p:nvSpPr>
        <p:spPr>
          <a:xfrm>
            <a:off x="0" y="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多边形: 形状 23">
            <a:extLst>
              <a:ext uri="{FF2B5EF4-FFF2-40B4-BE49-F238E27FC236}">
                <a16:creationId xmlns:a16="http://schemas.microsoft.com/office/drawing/2014/main" id="{16F2A1A9-B28E-8149-6F19-825BB13F230C}"/>
              </a:ext>
            </a:extLst>
          </p:cNvPr>
          <p:cNvSpPr>
            <a:spLocks noGrp="1" noRot="1" noMove="1" noResize="1" noEditPoints="1" noAdjustHandles="1" noChangeArrowheads="1" noChangeShapeType="1"/>
          </p:cNvSpPr>
          <p:nvPr/>
        </p:nvSpPr>
        <p:spPr>
          <a:xfrm>
            <a:off x="66794" y="45465"/>
            <a:ext cx="1307307" cy="304800"/>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有效性</a:t>
            </a:r>
            <a:r>
              <a:rPr kumimoji="0" lang="en-US" altLang="zh-CN"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p>
        </p:txBody>
      </p:sp>
      <p:sp>
        <p:nvSpPr>
          <p:cNvPr id="5" name="圆角矩形 4">
            <a:extLst>
              <a:ext uri="{FF2B5EF4-FFF2-40B4-BE49-F238E27FC236}">
                <a16:creationId xmlns:a16="http://schemas.microsoft.com/office/drawing/2014/main" id="{16BB2B1D-139C-167A-2A86-278B696C9930}"/>
              </a:ext>
            </a:extLst>
          </p:cNvPr>
          <p:cNvSpPr>
            <a:spLocks noGrp="1" noRot="1" noMove="1" noResize="1" noEditPoints="1" noAdjustHandles="1" noChangeArrowheads="1" noChangeShapeType="1"/>
          </p:cNvSpPr>
          <p:nvPr/>
        </p:nvSpPr>
        <p:spPr>
          <a:xfrm>
            <a:off x="44960" y="53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占位符 33">
            <a:extLst>
              <a:ext uri="{FF2B5EF4-FFF2-40B4-BE49-F238E27FC236}">
                <a16:creationId xmlns:a16="http://schemas.microsoft.com/office/drawing/2014/main" id="{C4EDBEE9-8823-EDE0-5D1D-A7E61D6FFDFF}"/>
              </a:ext>
            </a:extLst>
          </p:cNvPr>
          <p:cNvSpPr txBox="1">
            <a:spLocks/>
          </p:cNvSpPr>
          <p:nvPr/>
        </p:nvSpPr>
        <p:spPr>
          <a:xfrm>
            <a:off x="704550" y="1374252"/>
            <a:ext cx="10756156" cy="910217"/>
          </a:xfrm>
          <a:prstGeom prst="rect">
            <a:avLst/>
          </a:prstGeom>
        </p:spPr>
        <p:txBody>
          <a:bodyPr lIns="0" tIns="0" rIns="0" b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CN" sz="17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7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难治性铜绿假单胞菌感染对</a:t>
            </a:r>
            <a:r>
              <a:rPr kumimoji="0" lang="zh-CN" altLang="en-US" sz="1700"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头孢洛生</a:t>
            </a:r>
            <a:r>
              <a:rPr kumimoji="0" lang="en-US" altLang="zh-CN" sz="1700"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700"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他唑巴坦</a:t>
            </a:r>
            <a:r>
              <a:rPr kumimoji="0" lang="zh-CN" altLang="en-US" sz="17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敏感率</a:t>
            </a:r>
            <a:r>
              <a:rPr kumimoji="0" lang="en-US" altLang="zh-CN" sz="1700"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69.8%</a:t>
            </a:r>
            <a:r>
              <a:rPr lang="zh-CN" altLang="en-US" sz="17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700"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显著高于</a:t>
            </a:r>
            <a:r>
              <a:rPr kumimoji="0" lang="zh-CN" altLang="en-US" sz="1700"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头孢他啶</a:t>
            </a:r>
            <a:r>
              <a:rPr kumimoji="0" lang="en-US" altLang="zh-CN" sz="1700"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700"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阿维巴坦</a:t>
            </a:r>
            <a:r>
              <a:rPr kumimoji="0" lang="en-US" altLang="zh-CN" sz="1700"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Arial" panose="020B0604020202020204" pitchFamily="34" charset="0"/>
              </a:rPr>
              <a:t>45%</a:t>
            </a:r>
            <a:endParaRPr kumimoji="0" lang="zh-CN" altLang="en-US" sz="1700"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zh-CN" altLang="en-US" sz="1700" i="0" u="none" strike="noStrike" kern="1200" cap="none" spc="0" normalizeH="0" baseline="0" noProof="0" dirty="0">
              <a:ln>
                <a:noFill/>
              </a:ln>
              <a:solidFill>
                <a:srgbClr val="0E639E"/>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endParaRPr>
          </a:p>
        </p:txBody>
      </p:sp>
      <p:sp>
        <p:nvSpPr>
          <p:cNvPr id="4" name="文本框 3">
            <a:extLst>
              <a:ext uri="{FF2B5EF4-FFF2-40B4-BE49-F238E27FC236}">
                <a16:creationId xmlns:a16="http://schemas.microsoft.com/office/drawing/2014/main" id="{3D756A02-6C55-DF7A-5774-6E03F0EE887E}"/>
              </a:ext>
            </a:extLst>
          </p:cNvPr>
          <p:cNvSpPr txBox="1"/>
          <p:nvPr/>
        </p:nvSpPr>
        <p:spPr>
          <a:xfrm>
            <a:off x="486947" y="5762839"/>
            <a:ext cx="11325760" cy="430887"/>
          </a:xfrm>
          <a:prstGeom prst="rect">
            <a:avLst/>
          </a:prstGeom>
          <a:noFill/>
        </p:spPr>
        <p:txBody>
          <a:bodyPr wrap="square" lIns="0" tIns="0" rIns="0" bIns="0" rtlCol="0">
            <a:spAutoFit/>
          </a:bodyPr>
          <a:lstStyle>
            <a:defPPr>
              <a:defRPr lang="zh-CN"/>
            </a:defPPr>
            <a:lvl1pPr marL="144000" marR="0" lvl="0" indent="-144000" fontAlgn="auto">
              <a:lnSpc>
                <a:spcPct val="100000"/>
              </a:lnSpc>
              <a:spcBef>
                <a:spcPts val="0"/>
              </a:spcBef>
              <a:spcAft>
                <a:spcPts val="0"/>
              </a:spcAft>
              <a:buClrTx/>
              <a:buSzTx/>
              <a:buFont typeface="Arial" panose="020B0604020202020204" pitchFamily="34" charset="0"/>
              <a:buChar char="•"/>
              <a:tabLst/>
              <a:defRPr kumimoji="0" sz="1000" b="0" i="0" u="none" strike="noStrike" cap="none" spc="0" normalizeH="0" baseline="0">
                <a:ln>
                  <a:noFill/>
                </a:ln>
                <a:solidFill>
                  <a:srgbClr val="99A6AE"/>
                </a:solidFill>
                <a:effectLst/>
                <a:uLnTx/>
                <a:uFillTx/>
                <a:latin typeface="微软雅黑" panose="020B0503020204020204" pitchFamily="34" charset="-122"/>
                <a:ea typeface="微软雅黑" panose="020B0503020204020204" pitchFamily="34" charset="-122"/>
              </a:defRPr>
            </a:lvl1pPr>
          </a:lstStyle>
          <a:p>
            <a:pPr defTabSz="914400"/>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数据来源于</a:t>
            </a:r>
            <a:r>
              <a:rPr kumimoji="0" lang="en-US" altLang="zh-CN" sz="7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2018</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年至</a:t>
            </a:r>
            <a:r>
              <a:rPr lang="en-US" altLang="zh-CN" sz="700" dirty="0">
                <a:solidFill>
                  <a:schemeClr val="tx1"/>
                </a:solidFill>
                <a:latin typeface="Arial" panose="020B0604020202020204" pitchFamily="34" charset="0"/>
                <a:cs typeface="Arial" panose="020B0604020202020204" pitchFamily="34" charset="0"/>
              </a:rPr>
              <a:t>2020</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年的</a:t>
            </a:r>
            <a:r>
              <a:rPr lang="en-US" altLang="zh-CN" sz="700" dirty="0">
                <a:solidFill>
                  <a:schemeClr val="tx1"/>
                </a:solidFill>
                <a:latin typeface="Arial" panose="020B0604020202020204" pitchFamily="34" charset="0"/>
                <a:cs typeface="Arial" panose="020B0604020202020204" pitchFamily="34" charset="0"/>
              </a:rPr>
              <a:t>SMART</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监测计划，在美国患者中收集</a:t>
            </a:r>
            <a:r>
              <a:rPr lang="en-US" altLang="zh-CN" sz="700" dirty="0">
                <a:solidFill>
                  <a:schemeClr val="tx1"/>
                </a:solidFill>
                <a:latin typeface="Arial" panose="020B0604020202020204" pitchFamily="34" charset="0"/>
                <a:cs typeface="Arial" panose="020B0604020202020204" pitchFamily="34" charset="0"/>
              </a:rPr>
              <a:t>2531</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株铜绿假单胞菌菌株。评估不同抗生素对铜绿假单胞菌的体外活性，以及这些菌株对不同抗生素的耐药性</a:t>
            </a:r>
            <a:endParaRPr kumimoji="0" lang="en-US" altLang="zh-CN"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defTabSz="914400"/>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泛</a:t>
            </a:r>
            <a:r>
              <a:rPr lang="en-US" altLang="zh-CN" sz="700" dirty="0">
                <a:solidFill>
                  <a:schemeClr val="tx1"/>
                </a:solidFill>
                <a:latin typeface="Arial" panose="020B0604020202020204" pitchFamily="34" charset="0"/>
                <a:cs typeface="Arial" panose="020B0604020202020204" pitchFamily="34" charset="0"/>
              </a:rPr>
              <a:t>β-</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内酰胺类抗生素不敏感：对所有测试的</a:t>
            </a:r>
            <a:r>
              <a:rPr lang="en-US" altLang="zh-CN" sz="700" dirty="0">
                <a:solidFill>
                  <a:schemeClr val="tx1"/>
                </a:solidFill>
                <a:latin typeface="Arial" panose="020B0604020202020204" pitchFamily="34" charset="0"/>
                <a:cs typeface="Arial" panose="020B0604020202020204" pitchFamily="34" charset="0"/>
              </a:rPr>
              <a:t>β-</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内酰胺类药物均不敏感（排除</a:t>
            </a:r>
            <a:r>
              <a:rPr lang="en-US" altLang="zh-CN" sz="700" dirty="0" err="1">
                <a:solidFill>
                  <a:schemeClr val="tx1"/>
                </a:solidFill>
                <a:latin typeface="Arial" panose="020B0604020202020204" pitchFamily="34" charset="0"/>
                <a:cs typeface="Arial" panose="020B0604020202020204" pitchFamily="34" charset="0"/>
              </a:rPr>
              <a:t>Zerbaxa</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、亚胺培南</a:t>
            </a:r>
            <a:r>
              <a:rPr lang="en-US" altLang="zh-CN" sz="700" dirty="0">
                <a:solidFill>
                  <a:schemeClr val="tx1"/>
                </a:solidFill>
              </a:rPr>
              <a:t>-</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雷利巴坦、头孢他啶</a:t>
            </a:r>
            <a:r>
              <a:rPr kumimoji="0" lang="en-US" altLang="zh-CN"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阿维巴坦）</a:t>
            </a:r>
          </a:p>
          <a:p>
            <a:pPr defTabSz="914400"/>
            <a:r>
              <a:rPr lang="en-US" altLang="zh-CN" sz="700" dirty="0">
                <a:solidFill>
                  <a:schemeClr val="tx1"/>
                </a:solidFill>
                <a:latin typeface="Arial" panose="020B0604020202020204" pitchFamily="34" charset="0"/>
                <a:cs typeface="Arial" panose="020B0604020202020204" pitchFamily="34" charset="0"/>
              </a:rPr>
              <a:t>MDR</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：多重耐药性（耐</a:t>
            </a:r>
            <a:r>
              <a:rPr lang="zh-CN" altLang="en-US" sz="700" dirty="0">
                <a:solidFill>
                  <a:schemeClr val="tx1"/>
                </a:solidFill>
              </a:rPr>
              <a:t>药</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lang="en-US" altLang="zh-CN" sz="700" dirty="0">
                <a:solidFill>
                  <a:schemeClr val="tx1"/>
                </a:solidFill>
                <a:latin typeface="Arial" panose="020B0604020202020204" pitchFamily="34" charset="0"/>
                <a:cs typeface="Arial" panose="020B0604020202020204" pitchFamily="34" charset="0"/>
              </a:rPr>
              <a:t>3</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种标志性药物</a:t>
            </a:r>
            <a:r>
              <a:rPr kumimoji="0" lang="en-US" altLang="zh-CN"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lang="en-US" altLang="zh-CN" sz="700" dirty="0">
                <a:solidFill>
                  <a:schemeClr val="tx1"/>
                </a:solidFill>
                <a:latin typeface="Arial" panose="020B0604020202020204" pitchFamily="34" charset="0"/>
                <a:cs typeface="Arial" panose="020B0604020202020204" pitchFamily="34" charset="0"/>
              </a:rPr>
              <a:t>AMK</a:t>
            </a:r>
            <a:r>
              <a:rPr lang="zh-CN" altLang="en-US" sz="700" dirty="0">
                <a:solidFill>
                  <a:schemeClr val="tx1"/>
                </a:solidFill>
                <a:latin typeface="Arial" panose="020B0604020202020204" pitchFamily="34" charset="0"/>
                <a:cs typeface="Arial" panose="020B0604020202020204" pitchFamily="34" charset="0"/>
              </a:rPr>
              <a:t>、</a:t>
            </a:r>
            <a:r>
              <a:rPr lang="en-US" altLang="zh-CN" sz="700" dirty="0">
                <a:solidFill>
                  <a:schemeClr val="tx1"/>
                </a:solidFill>
                <a:latin typeface="Arial" panose="020B0604020202020204" pitchFamily="34" charset="0"/>
                <a:cs typeface="Arial" panose="020B0604020202020204" pitchFamily="34" charset="0"/>
              </a:rPr>
              <a:t>ATM</a:t>
            </a:r>
            <a:r>
              <a:rPr lang="zh-CN" altLang="en-US" sz="700" dirty="0">
                <a:solidFill>
                  <a:schemeClr val="tx1"/>
                </a:solidFill>
                <a:latin typeface="Arial" panose="020B0604020202020204" pitchFamily="34" charset="0"/>
                <a:cs typeface="Arial" panose="020B0604020202020204" pitchFamily="34" charset="0"/>
              </a:rPr>
              <a:t>、</a:t>
            </a:r>
            <a:r>
              <a:rPr lang="en-US" altLang="zh-CN" sz="700" dirty="0">
                <a:solidFill>
                  <a:schemeClr val="tx1"/>
                </a:solidFill>
                <a:latin typeface="Arial" panose="020B0604020202020204" pitchFamily="34" charset="0"/>
                <a:cs typeface="Arial" panose="020B0604020202020204" pitchFamily="34" charset="0"/>
              </a:rPr>
              <a:t>FEP</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、粘菌素、</a:t>
            </a:r>
            <a:r>
              <a:rPr lang="en-US" altLang="zh-CN" sz="700" dirty="0">
                <a:solidFill>
                  <a:schemeClr val="tx1"/>
                </a:solidFill>
                <a:latin typeface="Arial" panose="020B0604020202020204" pitchFamily="34" charset="0"/>
                <a:cs typeface="Arial" panose="020B0604020202020204" pitchFamily="34" charset="0"/>
              </a:rPr>
              <a:t>IMI</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lang="en-US" altLang="zh-CN" sz="700" dirty="0">
                <a:solidFill>
                  <a:schemeClr val="tx1"/>
                </a:solidFill>
                <a:latin typeface="Arial" panose="020B0604020202020204" pitchFamily="34" charset="0"/>
                <a:cs typeface="Arial" panose="020B0604020202020204" pitchFamily="34" charset="0"/>
              </a:rPr>
              <a:t>LVX</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和</a:t>
            </a:r>
            <a:r>
              <a:rPr lang="en-US" altLang="zh-CN" sz="700" dirty="0">
                <a:solidFill>
                  <a:schemeClr val="tx1"/>
                </a:solidFill>
                <a:latin typeface="Arial" panose="020B0604020202020204" pitchFamily="34" charset="0"/>
                <a:cs typeface="Arial" panose="020B0604020202020204" pitchFamily="34" charset="0"/>
              </a:rPr>
              <a:t>TZP</a:t>
            </a:r>
            <a:r>
              <a:rPr kumimoji="0" lang="en-US" altLang="zh-CN"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defTabSz="914400"/>
            <a:r>
              <a:rPr lang="en-US" altLang="zh-CN" sz="700" dirty="0">
                <a:solidFill>
                  <a:schemeClr val="tx1"/>
                </a:solidFill>
                <a:latin typeface="Arial" panose="020B0604020202020204" pitchFamily="34" charset="0"/>
                <a:cs typeface="Arial" panose="020B0604020202020204" pitchFamily="34" charset="0"/>
              </a:rPr>
              <a:t>DTR</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：难治性耐药（对所有测试的</a:t>
            </a:r>
            <a:r>
              <a:rPr lang="en-US" altLang="zh-CN" sz="700" dirty="0">
                <a:solidFill>
                  <a:schemeClr val="tx1"/>
                </a:solidFill>
                <a:latin typeface="Arial" panose="020B0604020202020204" pitchFamily="34" charset="0"/>
                <a:cs typeface="Arial" panose="020B0604020202020204" pitchFamily="34" charset="0"/>
              </a:rPr>
              <a:t>β-</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内酰胺类药物均不敏感，除</a:t>
            </a:r>
            <a:r>
              <a:rPr lang="en-US" altLang="zh-CN" sz="700" dirty="0">
                <a:solidFill>
                  <a:schemeClr val="tx1"/>
                </a:solidFill>
                <a:latin typeface="Arial" panose="020B0604020202020204" pitchFamily="34" charset="0"/>
                <a:cs typeface="Arial" panose="020B0604020202020204" pitchFamily="34" charset="0"/>
              </a:rPr>
              <a:t>C/T</a:t>
            </a:r>
            <a:r>
              <a:rPr lang="zh-CN" altLang="en-US" sz="700" dirty="0">
                <a:solidFill>
                  <a:schemeClr val="tx1"/>
                </a:solidFill>
                <a:latin typeface="Arial" panose="020B0604020202020204" pitchFamily="34" charset="0"/>
                <a:cs typeface="Arial" panose="020B0604020202020204" pitchFamily="34" charset="0"/>
              </a:rPr>
              <a:t>、</a:t>
            </a:r>
            <a:r>
              <a:rPr lang="en-US" altLang="zh-CN" sz="700" dirty="0">
                <a:solidFill>
                  <a:schemeClr val="tx1"/>
                </a:solidFill>
                <a:latin typeface="Arial" panose="020B0604020202020204" pitchFamily="34" charset="0"/>
                <a:cs typeface="Arial" panose="020B0604020202020204" pitchFamily="34" charset="0"/>
              </a:rPr>
              <a:t>IMR</a:t>
            </a:r>
            <a:r>
              <a:rPr lang="zh-CN" altLang="en-US" sz="700" dirty="0">
                <a:solidFill>
                  <a:schemeClr val="tx1"/>
                </a:solidFill>
                <a:latin typeface="Arial" panose="020B0604020202020204" pitchFamily="34" charset="0"/>
                <a:cs typeface="Arial" panose="020B0604020202020204" pitchFamily="34" charset="0"/>
              </a:rPr>
              <a:t>、</a:t>
            </a:r>
            <a:r>
              <a:rPr lang="en-US" altLang="zh-CN" sz="700" dirty="0">
                <a:solidFill>
                  <a:schemeClr val="tx1"/>
                </a:solidFill>
                <a:latin typeface="Arial" panose="020B0604020202020204" pitchFamily="34" charset="0"/>
                <a:cs typeface="Arial" panose="020B0604020202020204" pitchFamily="34" charset="0"/>
              </a:rPr>
              <a:t>CZA</a:t>
            </a:r>
            <a:r>
              <a:rPr kumimoji="0" lang="zh-CN" altLang="en-US" sz="7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和氟喹诺酮类药物以外）</a:t>
            </a:r>
          </a:p>
        </p:txBody>
      </p:sp>
      <p:graphicFrame>
        <p:nvGraphicFramePr>
          <p:cNvPr id="6" name="内容占位符 7">
            <a:extLst>
              <a:ext uri="{FF2B5EF4-FFF2-40B4-BE49-F238E27FC236}">
                <a16:creationId xmlns:a16="http://schemas.microsoft.com/office/drawing/2014/main" id="{D0884634-0BFF-9D3C-2C33-0A52AB9F1D61}"/>
              </a:ext>
            </a:extLst>
          </p:cNvPr>
          <p:cNvGraphicFramePr>
            <a:graphicFrameLocks/>
          </p:cNvGraphicFramePr>
          <p:nvPr>
            <p:extLst>
              <p:ext uri="{D42A27DB-BD31-4B8C-83A1-F6EECF244321}">
                <p14:modId xmlns:p14="http://schemas.microsoft.com/office/powerpoint/2010/main" val="716233612"/>
              </p:ext>
            </p:extLst>
          </p:nvPr>
        </p:nvGraphicFramePr>
        <p:xfrm>
          <a:off x="432355" y="2372036"/>
          <a:ext cx="11325761" cy="3070015"/>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a:extLst>
              <a:ext uri="{FF2B5EF4-FFF2-40B4-BE49-F238E27FC236}">
                <a16:creationId xmlns:a16="http://schemas.microsoft.com/office/drawing/2014/main" id="{A1095076-2D07-00C0-D3F1-140FC3BD3219}"/>
              </a:ext>
            </a:extLst>
          </p:cNvPr>
          <p:cNvSpPr txBox="1"/>
          <p:nvPr/>
        </p:nvSpPr>
        <p:spPr>
          <a:xfrm>
            <a:off x="2316382" y="5226613"/>
            <a:ext cx="2158448" cy="215444"/>
          </a:xfrm>
          <a:prstGeom prst="rect">
            <a:avLst/>
          </a:prstGeom>
          <a:solidFill>
            <a:schemeClr val="bg1"/>
          </a:solidFill>
        </p:spPr>
        <p:txBody>
          <a:bodyPr wrap="square" lIns="0" tIns="0" rIns="0" bIns="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rPr>
              <a:t>多重耐药的铜绿假单胞菌</a:t>
            </a:r>
          </a:p>
        </p:txBody>
      </p:sp>
      <p:sp>
        <p:nvSpPr>
          <p:cNvPr id="10" name="文本框 9">
            <a:extLst>
              <a:ext uri="{FF2B5EF4-FFF2-40B4-BE49-F238E27FC236}">
                <a16:creationId xmlns:a16="http://schemas.microsoft.com/office/drawing/2014/main" id="{C9E3C178-F589-377A-2E9E-8D58B5C6106E}"/>
              </a:ext>
            </a:extLst>
          </p:cNvPr>
          <p:cNvSpPr txBox="1"/>
          <p:nvPr/>
        </p:nvSpPr>
        <p:spPr>
          <a:xfrm>
            <a:off x="7871716" y="5226613"/>
            <a:ext cx="2003902" cy="215444"/>
          </a:xfrm>
          <a:prstGeom prst="rect">
            <a:avLst/>
          </a:prstGeom>
          <a:solidFill>
            <a:schemeClr val="bg1"/>
          </a:solidFill>
        </p:spPr>
        <p:txBody>
          <a:bodyPr wrap="square" lIns="0" tIns="0" rIns="0" bIns="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cs"/>
                <a:sym typeface="Arial" panose="020B0604020202020204" pitchFamily="34" charset="0"/>
              </a:rPr>
              <a:t>难治性铜绿假单胞菌</a:t>
            </a:r>
          </a:p>
        </p:txBody>
      </p:sp>
      <p:sp>
        <p:nvSpPr>
          <p:cNvPr id="13" name="矩形 12">
            <a:extLst>
              <a:ext uri="{FF2B5EF4-FFF2-40B4-BE49-F238E27FC236}">
                <a16:creationId xmlns:a16="http://schemas.microsoft.com/office/drawing/2014/main" id="{765E166B-1A8C-056F-0E6E-FB093E167EAE}"/>
              </a:ext>
            </a:extLst>
          </p:cNvPr>
          <p:cNvSpPr/>
          <p:nvPr/>
        </p:nvSpPr>
        <p:spPr>
          <a:xfrm>
            <a:off x="801911" y="2659132"/>
            <a:ext cx="10586647" cy="6872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难治性铜绿假单胞菌感染：</a:t>
            </a:r>
            <a:endParaRPr kumimoji="0" lang="en-US" altLang="zh-CN"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300" b="1"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对头孢洛生</a:t>
            </a:r>
            <a:r>
              <a:rPr kumimoji="0" lang="en-US" altLang="zh-CN" sz="1300" b="1"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300" b="1"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他唑巴坦</a:t>
            </a: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敏感率 </a:t>
            </a:r>
            <a:r>
              <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69.8%</a:t>
            </a: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300" b="1"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头孢他啶</a:t>
            </a:r>
            <a:r>
              <a:rPr kumimoji="0" lang="en-US" altLang="zh-CN" sz="1300" b="1"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300" b="1"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阿维巴坦 </a:t>
            </a:r>
            <a:r>
              <a:rPr kumimoji="0" lang="en-US" altLang="zh-CN" sz="1300" b="1"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Arial" panose="020B0604020202020204" pitchFamily="34" charset="0"/>
              </a:rPr>
              <a:t>45%</a:t>
            </a: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＞哌拉西林</a:t>
            </a:r>
            <a:r>
              <a:rPr lang="en-US" altLang="zh-CN" sz="13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他唑巴坦 </a:t>
            </a:r>
            <a:r>
              <a:rPr kumimoji="0" lang="en-US" altLang="zh-CN" sz="13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0</a:t>
            </a: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＞美罗培南</a:t>
            </a:r>
            <a:r>
              <a:rPr kumimoji="0" lang="en-US" altLang="zh-CN"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13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0</a:t>
            </a:r>
            <a:endParaRPr kumimoji="0" lang="zh-CN" altLang="en-US" sz="13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00260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71CC0CF4-9E71-6F28-0FE3-28F5442948F2}"/>
              </a:ext>
            </a:extLst>
          </p:cNvPr>
          <p:cNvGrpSpPr/>
          <p:nvPr/>
        </p:nvGrpSpPr>
        <p:grpSpPr>
          <a:xfrm>
            <a:off x="433883" y="1279411"/>
            <a:ext cx="5555337" cy="1101448"/>
            <a:chOff x="358070" y="1082596"/>
            <a:chExt cx="7078806" cy="719677"/>
          </a:xfrm>
        </p:grpSpPr>
        <p:sp>
          <p:nvSpPr>
            <p:cNvPr id="16" name="矩形 15">
              <a:extLst>
                <a:ext uri="{FF2B5EF4-FFF2-40B4-BE49-F238E27FC236}">
                  <a16:creationId xmlns:a16="http://schemas.microsoft.com/office/drawing/2014/main" id="{05688DD1-D7E6-2ABE-361B-426047683877}"/>
                </a:ext>
              </a:extLst>
            </p:cNvPr>
            <p:cNvSpPr/>
            <p:nvPr/>
          </p:nvSpPr>
          <p:spPr>
            <a:xfrm>
              <a:off x="358071" y="1082596"/>
              <a:ext cx="7078805" cy="719677"/>
            </a:xfrm>
            <a:prstGeom prst="rect">
              <a:avLst/>
            </a:prstGeom>
            <a:solidFill>
              <a:srgbClr val="E4F6EF">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17" name="直接连接符 16">
              <a:extLst>
                <a:ext uri="{FF2B5EF4-FFF2-40B4-BE49-F238E27FC236}">
                  <a16:creationId xmlns:a16="http://schemas.microsoft.com/office/drawing/2014/main" id="{FB6AF7EA-81F9-349E-5C46-D5D330461E8A}"/>
                </a:ext>
              </a:extLst>
            </p:cNvPr>
            <p:cNvCxnSpPr>
              <a:cxnSpLocks/>
            </p:cNvCxnSpPr>
            <p:nvPr/>
          </p:nvCxnSpPr>
          <p:spPr>
            <a:xfrm>
              <a:off x="358070" y="1796509"/>
              <a:ext cx="7056000" cy="0"/>
            </a:xfrm>
            <a:prstGeom prst="line">
              <a:avLst/>
            </a:prstGeom>
            <a:noFill/>
            <a:ln w="15875" cap="flat" cmpd="sng" algn="ctr">
              <a:gradFill flip="none" rotWithShape="1">
                <a:gsLst>
                  <a:gs pos="39000">
                    <a:srgbClr val="02857D"/>
                  </a:gs>
                  <a:gs pos="100000">
                    <a:srgbClr val="CBF159"/>
                  </a:gs>
                </a:gsLst>
                <a:path path="circle">
                  <a:fillToRect l="50000" t="50000" r="50000" b="50000"/>
                </a:path>
                <a:tileRect/>
              </a:gradFill>
              <a:prstDash val="solid"/>
              <a:miter lim="800000"/>
            </a:ln>
            <a:effectLst/>
          </p:spPr>
        </p:cxnSp>
      </p:grpSp>
      <p:sp>
        <p:nvSpPr>
          <p:cNvPr id="50" name="矩形 49">
            <a:extLst>
              <a:ext uri="{FF2B5EF4-FFF2-40B4-BE49-F238E27FC236}">
                <a16:creationId xmlns:a16="http://schemas.microsoft.com/office/drawing/2014/main" id="{9F12489A-BB1A-3C96-BA38-3A0B279BF0D0}"/>
              </a:ext>
            </a:extLst>
          </p:cNvPr>
          <p:cNvSpPr/>
          <p:nvPr/>
        </p:nvSpPr>
        <p:spPr>
          <a:xfrm rot="10800000">
            <a:off x="407133" y="1268411"/>
            <a:ext cx="11377730" cy="5036884"/>
          </a:xfrm>
          <a:prstGeom prst="rect">
            <a:avLst/>
          </a:prstGeom>
          <a:noFill/>
          <a:ln w="12700">
            <a:gradFill>
              <a:gsLst>
                <a:gs pos="0">
                  <a:srgbClr val="02857D"/>
                </a:gs>
                <a:gs pos="77000">
                  <a:srgbClr val="02857D">
                    <a:alpha val="0"/>
                  </a:srgbClr>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占位符 9">
            <a:extLst>
              <a:ext uri="{FF2B5EF4-FFF2-40B4-BE49-F238E27FC236}">
                <a16:creationId xmlns:a16="http://schemas.microsoft.com/office/drawing/2014/main" id="{E809EBF4-4649-6603-876E-24EC684385AC}"/>
              </a:ext>
            </a:extLst>
          </p:cNvPr>
          <p:cNvSpPr txBox="1">
            <a:spLocks/>
          </p:cNvSpPr>
          <p:nvPr/>
        </p:nvSpPr>
        <p:spPr>
          <a:xfrm>
            <a:off x="407136" y="477763"/>
            <a:ext cx="11268000"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600" dirty="0">
                <a:solidFill>
                  <a:srgbClr val="02857D"/>
                </a:solidFill>
                <a:latin typeface="Arial" panose="020B0604020202020204" pitchFamily="34" charset="0"/>
                <a:ea typeface="微软雅黑" panose="020B0503020204020204" pitchFamily="34" charset="-122"/>
                <a:sym typeface="Arial" panose="020B0604020202020204" pitchFamily="34" charset="0"/>
              </a:rPr>
              <a:t>耐药发生率低</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：单药治疗的耐药发生率</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 </a:t>
            </a:r>
            <a:r>
              <a:rPr lang="en-US" altLang="zh-CN" dirty="0">
                <a:solidFill>
                  <a:srgbClr val="02857D"/>
                </a:solidFill>
                <a:latin typeface="Arial" panose="020B0604020202020204" pitchFamily="34" charset="0"/>
                <a:ea typeface="微软雅黑" panose="020B0503020204020204" pitchFamily="34" charset="-122"/>
                <a:sym typeface="Arial" panose="020B0604020202020204" pitchFamily="34" charset="0"/>
              </a:rPr>
              <a:t>6%</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显著低于</a:t>
            </a:r>
            <a:r>
              <a:rPr lang="zh-CN" altLang="en-US" sz="2400" dirty="0">
                <a:solidFill>
                  <a:srgbClr val="66840B"/>
                </a:solidFill>
                <a:latin typeface="Arial" panose="020B0604020202020204" pitchFamily="34" charset="0"/>
                <a:ea typeface="微软雅黑" panose="020B0503020204020204" pitchFamily="34" charset="-122"/>
                <a:sym typeface="Arial" panose="020B0604020202020204" pitchFamily="34" charset="0"/>
              </a:rPr>
              <a:t>头孢他啶</a:t>
            </a:r>
            <a:r>
              <a:rPr lang="en-US" altLang="zh-CN" sz="2400" dirty="0">
                <a:solidFill>
                  <a:srgbClr val="66840B"/>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srgbClr val="66840B"/>
                </a:solidFill>
                <a:latin typeface="Arial" panose="020B0604020202020204" pitchFamily="34" charset="0"/>
                <a:ea typeface="微软雅黑" panose="020B0503020204020204" pitchFamily="34" charset="-122"/>
                <a:sym typeface="Arial" panose="020B0604020202020204" pitchFamily="34" charset="0"/>
              </a:rPr>
              <a:t>阿维巴坦 </a:t>
            </a:r>
            <a:r>
              <a:rPr lang="en-US" altLang="zh-CN" sz="2400" dirty="0">
                <a:solidFill>
                  <a:srgbClr val="66840B"/>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9" name="矩形 8">
            <a:extLst>
              <a:ext uri="{FF2B5EF4-FFF2-40B4-BE49-F238E27FC236}">
                <a16:creationId xmlns:a16="http://schemas.microsoft.com/office/drawing/2014/main" id="{B9592417-35AE-9E1D-D979-5ED6B683FBD3}"/>
              </a:ext>
            </a:extLst>
          </p:cNvPr>
          <p:cNvSpPr>
            <a:spLocks noGrp="1" noRot="1" noMove="1" noResize="1" noEditPoints="1" noAdjustHandles="1" noChangeArrowheads="1" noChangeShapeType="1"/>
          </p:cNvSpPr>
          <p:nvPr/>
        </p:nvSpPr>
        <p:spPr>
          <a:xfrm>
            <a:off x="407136" y="995262"/>
            <a:ext cx="11412000" cy="54000"/>
          </a:xfrm>
          <a:prstGeom prst="rect">
            <a:avLst/>
          </a:prstGeom>
          <a:gradFill flip="none" rotWithShape="1">
            <a:gsLst>
              <a:gs pos="0">
                <a:srgbClr val="02857D">
                  <a:alpha val="0"/>
                </a:srgbClr>
              </a:gs>
              <a:gs pos="66000">
                <a:srgbClr val="02857D"/>
              </a:gs>
              <a:gs pos="100000">
                <a:srgbClr val="02857D"/>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extLst>
              <a:ext uri="{FF2B5EF4-FFF2-40B4-BE49-F238E27FC236}">
                <a16:creationId xmlns:a16="http://schemas.microsoft.com/office/drawing/2014/main" id="{86B12CD2-401C-9B4D-09B9-385AC933B881}"/>
              </a:ext>
            </a:extLst>
          </p:cNvPr>
          <p:cNvSpPr txBox="1"/>
          <p:nvPr/>
        </p:nvSpPr>
        <p:spPr>
          <a:xfrm>
            <a:off x="99137" y="6351030"/>
            <a:ext cx="8068683"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zh-CN" sz="7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1.</a:t>
            </a:r>
            <a:r>
              <a:rPr kumimoji="0" lang="zh-CN" altLang="en-US" sz="7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   </a:t>
            </a:r>
            <a:r>
              <a:rPr kumimoji="0" lang="nb-NO" altLang="zh-CN" sz="7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Shah S, et al. </a:t>
            </a:r>
            <a:r>
              <a:rPr kumimoji="0" lang="nb-NO" altLang="zh-CN" sz="700" b="0" i="0" u="none" strike="noStrike" kern="1200" cap="none" spc="0" normalizeH="0" baseline="0" noProof="0" dirty="0" err="1">
                <a:ln>
                  <a:noFill/>
                </a:ln>
                <a:solidFill>
                  <a:prstClr val="black"/>
                </a:solidFill>
                <a:effectLst/>
                <a:uLnTx/>
                <a:uFillTx/>
                <a:latin typeface="Arial" panose="020B0604020202020204" pitchFamily="34" charset="0"/>
                <a:ea typeface="微软雅黑"/>
                <a:cs typeface="Arial" panose="020B0604020202020204" pitchFamily="34" charset="0"/>
                <a:sym typeface="+mn-lt"/>
              </a:rPr>
              <a:t>Clin</a:t>
            </a:r>
            <a:r>
              <a:rPr kumimoji="0" lang="nb-NO" altLang="zh-CN" sz="7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 </a:t>
            </a:r>
            <a:r>
              <a:rPr kumimoji="0" lang="nb-NO" altLang="zh-CN" sz="700" b="0" i="0" u="none" strike="noStrike" kern="1200" cap="none" spc="0" normalizeH="0" baseline="0" noProof="0" dirty="0" err="1">
                <a:ln>
                  <a:noFill/>
                </a:ln>
                <a:solidFill>
                  <a:prstClr val="black"/>
                </a:solidFill>
                <a:effectLst/>
                <a:uLnTx/>
                <a:uFillTx/>
                <a:latin typeface="Arial" panose="020B0604020202020204" pitchFamily="34" charset="0"/>
                <a:ea typeface="微软雅黑"/>
                <a:cs typeface="Arial" panose="020B0604020202020204" pitchFamily="34" charset="0"/>
                <a:sym typeface="+mn-lt"/>
              </a:rPr>
              <a:t>Infect</a:t>
            </a:r>
            <a:r>
              <a:rPr kumimoji="0" lang="nb-NO" altLang="zh-CN" sz="7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 Dis. 2024 </a:t>
            </a:r>
            <a:r>
              <a:rPr kumimoji="0" lang="nb-NO" altLang="zh-CN" sz="700" b="0" i="0" u="none" strike="noStrike" kern="1200" cap="none" spc="0" normalizeH="0" baseline="0" noProof="0" dirty="0" err="1">
                <a:ln>
                  <a:noFill/>
                </a:ln>
                <a:solidFill>
                  <a:prstClr val="black"/>
                </a:solidFill>
                <a:effectLst/>
                <a:uLnTx/>
                <a:uFillTx/>
                <a:latin typeface="Arial" panose="020B0604020202020204" pitchFamily="34" charset="0"/>
                <a:ea typeface="微软雅黑"/>
                <a:cs typeface="Arial" panose="020B0604020202020204" pitchFamily="34" charset="0"/>
                <a:sym typeface="+mn-lt"/>
              </a:rPr>
              <a:t>Jun</a:t>
            </a:r>
            <a:r>
              <a:rPr kumimoji="0" lang="nb-NO" altLang="zh-CN" sz="7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 21:ciae332.</a:t>
            </a:r>
          </a:p>
        </p:txBody>
      </p:sp>
      <p:sp>
        <p:nvSpPr>
          <p:cNvPr id="2" name="矩形 1">
            <a:extLst>
              <a:ext uri="{FF2B5EF4-FFF2-40B4-BE49-F238E27FC236}">
                <a16:creationId xmlns:a16="http://schemas.microsoft.com/office/drawing/2014/main" id="{219738AC-B0B9-165F-B010-A7F9E7FBAB9E}"/>
              </a:ext>
            </a:extLst>
          </p:cNvPr>
          <p:cNvSpPr>
            <a:spLocks noGrp="1" noRot="1" noMove="1" noResize="1" noEditPoints="1" noAdjustHandles="1" noChangeArrowheads="1" noChangeShapeType="1"/>
          </p:cNvSpPr>
          <p:nvPr/>
        </p:nvSpPr>
        <p:spPr>
          <a:xfrm>
            <a:off x="0" y="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多边形: 形状 23">
            <a:extLst>
              <a:ext uri="{FF2B5EF4-FFF2-40B4-BE49-F238E27FC236}">
                <a16:creationId xmlns:a16="http://schemas.microsoft.com/office/drawing/2014/main" id="{16F2A1A9-B28E-8149-6F19-825BB13F230C}"/>
              </a:ext>
            </a:extLst>
          </p:cNvPr>
          <p:cNvSpPr>
            <a:spLocks noGrp="1" noRot="1" noMove="1" noResize="1" noEditPoints="1" noAdjustHandles="1" noChangeArrowheads="1" noChangeShapeType="1"/>
          </p:cNvSpPr>
          <p:nvPr/>
        </p:nvSpPr>
        <p:spPr>
          <a:xfrm>
            <a:off x="66794" y="45465"/>
            <a:ext cx="1307307" cy="304800"/>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有效性</a:t>
            </a:r>
            <a:r>
              <a:rPr kumimoji="0" lang="en-US" altLang="zh-CN"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p>
        </p:txBody>
      </p:sp>
      <p:sp>
        <p:nvSpPr>
          <p:cNvPr id="5" name="圆角矩形 4">
            <a:extLst>
              <a:ext uri="{FF2B5EF4-FFF2-40B4-BE49-F238E27FC236}">
                <a16:creationId xmlns:a16="http://schemas.microsoft.com/office/drawing/2014/main" id="{16BB2B1D-139C-167A-2A86-278B696C9930}"/>
              </a:ext>
            </a:extLst>
          </p:cNvPr>
          <p:cNvSpPr>
            <a:spLocks noGrp="1" noRot="1" noMove="1" noResize="1" noEditPoints="1" noAdjustHandles="1" noChangeArrowheads="1" noChangeShapeType="1"/>
          </p:cNvSpPr>
          <p:nvPr/>
        </p:nvSpPr>
        <p:spPr>
          <a:xfrm>
            <a:off x="44960" y="53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8" name="组合 57">
            <a:extLst>
              <a:ext uri="{FF2B5EF4-FFF2-40B4-BE49-F238E27FC236}">
                <a16:creationId xmlns:a16="http://schemas.microsoft.com/office/drawing/2014/main" id="{2DB30F2B-9849-B9FF-3ED0-1ECFB803B82E}"/>
              </a:ext>
            </a:extLst>
          </p:cNvPr>
          <p:cNvGrpSpPr/>
          <p:nvPr/>
        </p:nvGrpSpPr>
        <p:grpSpPr>
          <a:xfrm>
            <a:off x="6202780" y="1279411"/>
            <a:ext cx="5555337" cy="1101448"/>
            <a:chOff x="358070" y="1082596"/>
            <a:chExt cx="7078806" cy="719677"/>
          </a:xfrm>
        </p:grpSpPr>
        <p:sp>
          <p:nvSpPr>
            <p:cNvPr id="6146" name="矩形 6145">
              <a:extLst>
                <a:ext uri="{FF2B5EF4-FFF2-40B4-BE49-F238E27FC236}">
                  <a16:creationId xmlns:a16="http://schemas.microsoft.com/office/drawing/2014/main" id="{D6C782D1-3D10-C49F-633B-01CA86ECB162}"/>
                </a:ext>
              </a:extLst>
            </p:cNvPr>
            <p:cNvSpPr/>
            <p:nvPr/>
          </p:nvSpPr>
          <p:spPr>
            <a:xfrm>
              <a:off x="358071" y="1082596"/>
              <a:ext cx="7078805" cy="719677"/>
            </a:xfrm>
            <a:prstGeom prst="rect">
              <a:avLst/>
            </a:prstGeom>
            <a:solidFill>
              <a:srgbClr val="E4F6EF">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6150" name="直接连接符 16">
              <a:extLst>
                <a:ext uri="{FF2B5EF4-FFF2-40B4-BE49-F238E27FC236}">
                  <a16:creationId xmlns:a16="http://schemas.microsoft.com/office/drawing/2014/main" id="{95A22BF4-4E32-DD92-E289-CAB29C1E4E2B}"/>
                </a:ext>
              </a:extLst>
            </p:cNvPr>
            <p:cNvCxnSpPr>
              <a:cxnSpLocks/>
            </p:cNvCxnSpPr>
            <p:nvPr/>
          </p:nvCxnSpPr>
          <p:spPr>
            <a:xfrm>
              <a:off x="358070" y="1796509"/>
              <a:ext cx="7056000" cy="0"/>
            </a:xfrm>
            <a:prstGeom prst="line">
              <a:avLst/>
            </a:prstGeom>
            <a:noFill/>
            <a:ln w="15875" cap="flat" cmpd="sng" algn="ctr">
              <a:gradFill flip="none" rotWithShape="1">
                <a:gsLst>
                  <a:gs pos="39000">
                    <a:srgbClr val="02857D"/>
                  </a:gs>
                  <a:gs pos="100000">
                    <a:srgbClr val="CBF159"/>
                  </a:gs>
                </a:gsLst>
                <a:path path="circle">
                  <a:fillToRect l="50000" t="50000" r="50000" b="50000"/>
                </a:path>
                <a:tileRect/>
              </a:gradFill>
              <a:prstDash val="solid"/>
              <a:miter lim="800000"/>
            </a:ln>
            <a:effectLst/>
          </p:spPr>
        </p:cxnSp>
      </p:grpSp>
      <p:sp>
        <p:nvSpPr>
          <p:cNvPr id="7" name="文本占位符 33">
            <a:extLst>
              <a:ext uri="{FF2B5EF4-FFF2-40B4-BE49-F238E27FC236}">
                <a16:creationId xmlns:a16="http://schemas.microsoft.com/office/drawing/2014/main" id="{C4EDBEE9-8823-EDE0-5D1D-A7E61D6FFDFF}"/>
              </a:ext>
            </a:extLst>
          </p:cNvPr>
          <p:cNvSpPr txBox="1">
            <a:spLocks/>
          </p:cNvSpPr>
          <p:nvPr/>
        </p:nvSpPr>
        <p:spPr>
          <a:xfrm>
            <a:off x="6266944" y="1342168"/>
            <a:ext cx="5257929" cy="910217"/>
          </a:xfrm>
          <a:prstGeom prst="rect">
            <a:avLst/>
          </a:prstGeom>
        </p:spPr>
        <p:txBody>
          <a:bodyPr lIns="0" tIns="0" rIns="0" b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 altLang="zh-CN" sz="1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MDR-PA BSI</a:t>
            </a:r>
            <a:r>
              <a:rPr kumimoji="0" lang="en" altLang="zh-CN" sz="1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肺炎患者中</a:t>
            </a:r>
            <a:r>
              <a:rPr kumimoji="0" lang="zh-CN" altLang="en-US" sz="17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单药</a:t>
            </a:r>
            <a:r>
              <a:rPr kumimoji="0" lang="zh-CN" altLang="en-US" sz="1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治疗的</a:t>
            </a:r>
            <a:r>
              <a:rPr kumimoji="0" lang="zh-CN" altLang="en-US" sz="17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耐药发生率</a:t>
            </a:r>
            <a:r>
              <a:rPr kumimoji="0" lang="en-US" altLang="zh-CN" sz="1700" i="0" u="none" strike="noStrike" kern="1200" cap="none" spc="0" normalizeH="0" baseline="3000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1</a:t>
            </a:r>
          </a:p>
          <a:p>
            <a:pPr marL="0" marR="0" lvl="0" indent="0" algn="ctr"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altLang="en-US" sz="1700"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头孢洛生</a:t>
            </a:r>
            <a:r>
              <a:rPr kumimoji="0" lang="en-US" altLang="zh-CN" sz="1700"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700"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他唑巴坦 </a:t>
            </a:r>
            <a:r>
              <a:rPr kumimoji="0" lang="en-US" altLang="zh-CN" sz="1800"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6%</a:t>
            </a:r>
            <a:r>
              <a:rPr kumimoji="0" lang="en-US" altLang="zh-CN" sz="1700"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17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1700"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头孢他啶</a:t>
            </a:r>
            <a:r>
              <a:rPr kumimoji="0" lang="en-US" altLang="zh-CN" sz="1700"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700"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阿维巴坦 </a:t>
            </a:r>
            <a:r>
              <a:rPr kumimoji="0" lang="en-US" altLang="zh-CN" sz="1700"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Arial" panose="020B0604020202020204" pitchFamily="34" charset="0"/>
              </a:rPr>
              <a:t>50% </a:t>
            </a:r>
          </a:p>
        </p:txBody>
      </p:sp>
      <p:sp>
        <p:nvSpPr>
          <p:cNvPr id="18" name="文本占位符 33">
            <a:extLst>
              <a:ext uri="{FF2B5EF4-FFF2-40B4-BE49-F238E27FC236}">
                <a16:creationId xmlns:a16="http://schemas.microsoft.com/office/drawing/2014/main" id="{D9345A81-65BD-7E76-5ACB-007171AB0D84}"/>
              </a:ext>
            </a:extLst>
          </p:cNvPr>
          <p:cNvSpPr txBox="1">
            <a:spLocks/>
          </p:cNvSpPr>
          <p:nvPr/>
        </p:nvSpPr>
        <p:spPr>
          <a:xfrm>
            <a:off x="569211" y="1351084"/>
            <a:ext cx="5257929" cy="910217"/>
          </a:xfrm>
          <a:prstGeom prst="rect">
            <a:avLst/>
          </a:prstGeom>
        </p:spPr>
        <p:txBody>
          <a:bodyPr lIns="0" tIns="0" rIns="0" b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altLang="zh-CN" sz="17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MDR-PA BSI</a:t>
            </a:r>
            <a:r>
              <a:rPr kumimoji="0" lang="en-US" altLang="zh-CN" sz="1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肺炎*患者中总体的</a:t>
            </a:r>
            <a:r>
              <a:rPr kumimoji="0" lang="zh-CN" altLang="en-US" sz="17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耐药发生率</a:t>
            </a:r>
            <a:r>
              <a:rPr kumimoji="0" lang="en-US" altLang="zh-CN" sz="1700" i="0" u="none" strike="noStrike" kern="1200" cap="none" spc="0" normalizeH="0" baseline="3000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1</a:t>
            </a:r>
          </a:p>
          <a:p>
            <a:pPr marL="0" marR="0" lvl="0" indent="0" algn="ctr"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altLang="en-US" sz="1700"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头孢洛生</a:t>
            </a:r>
            <a:r>
              <a:rPr kumimoji="0" lang="en-US" altLang="zh-CN" sz="1700"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700" i="0" u="none" strike="noStrike" kern="1200" cap="none" spc="0" normalizeH="0" baseline="0" noProof="0" dirty="0">
                <a:ln>
                  <a:noFill/>
                </a:ln>
                <a:solidFill>
                  <a:srgbClr val="02857D"/>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他唑巴坦 </a:t>
            </a:r>
            <a:r>
              <a:rPr kumimoji="0" lang="en-US" altLang="zh-CN" sz="1800"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10%</a:t>
            </a:r>
            <a:r>
              <a:rPr kumimoji="0" lang="en-US" altLang="zh-CN" sz="1700"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zh-CN" altLang="en-US" sz="17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1700"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头孢他啶</a:t>
            </a:r>
            <a:r>
              <a:rPr kumimoji="0" lang="en-US" altLang="zh-CN" sz="1700"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700" i="0" u="none" strike="noStrike" kern="1200" cap="none" spc="0" normalizeH="0" baseline="0" noProof="0" dirty="0">
                <a:ln>
                  <a:noFill/>
                </a:ln>
                <a:solidFill>
                  <a:srgbClr val="66840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阿维巴坦 </a:t>
            </a:r>
            <a:r>
              <a:rPr kumimoji="0" lang="en-US" altLang="zh-CN" sz="1700"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Arial" panose="020B0604020202020204" pitchFamily="34" charset="0"/>
              </a:rPr>
              <a:t>40% </a:t>
            </a:r>
          </a:p>
        </p:txBody>
      </p:sp>
      <p:sp>
        <p:nvSpPr>
          <p:cNvPr id="19" name="Rectangle 25">
            <a:extLst>
              <a:ext uri="{FF2B5EF4-FFF2-40B4-BE49-F238E27FC236}">
                <a16:creationId xmlns:a16="http://schemas.microsoft.com/office/drawing/2014/main" id="{BA6EEFF3-505A-CA92-A428-7219D44E094C}"/>
              </a:ext>
            </a:extLst>
          </p:cNvPr>
          <p:cNvSpPr/>
          <p:nvPr/>
        </p:nvSpPr>
        <p:spPr>
          <a:xfrm>
            <a:off x="379293" y="5465090"/>
            <a:ext cx="10720626" cy="321805"/>
          </a:xfrm>
          <a:prstGeom prst="rect">
            <a:avLst/>
          </a:prstGeom>
          <a:noFill/>
          <a:ln w="12700" cap="flat" cmpd="sng" algn="ctr">
            <a:noFill/>
            <a:prstDash val="solid"/>
            <a:miter lim="800000"/>
          </a:ln>
          <a:effectLst/>
        </p:spPr>
        <p:txBody>
          <a:bodyPr lIns="91440" tIns="45720" rIns="91440" bIns="45720" rtlCol="0" anchor="t"/>
          <a:lstStyle/>
          <a:p>
            <a:pPr marL="285750" marR="0" lvl="0" indent="-285750" algn="l" defTabSz="457200" rtl="0" eaLnBrk="1" fontAlgn="auto" latinLnBrk="0" hangingPunct="1">
              <a:lnSpc>
                <a:spcPct val="120000"/>
              </a:lnSpc>
              <a:spcBef>
                <a:spcPts val="600"/>
              </a:spcBef>
              <a:spcAft>
                <a:spcPts val="600"/>
              </a:spcAft>
              <a:buClrTx/>
              <a:buSzPct val="100000"/>
              <a:buFont typeface="Arial" panose="020B0604020202020204" pitchFamily="34" charset="0"/>
              <a:buChar char="•"/>
              <a:tabLst/>
              <a:defRPr/>
            </a:pPr>
            <a:r>
              <a:rPr kumimoji="0" lang="zh-CN" altLang="en-US" sz="1000" b="0" i="0" u="none" strike="noStrike" kern="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美国一项单中心研究显示，在</a:t>
            </a:r>
            <a:r>
              <a:rPr kumimoji="0" lang="en-US" altLang="zh-CN" sz="1000" b="0" i="0" u="none" strike="noStrike" kern="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sym typeface="+mn-lt"/>
              </a:rPr>
              <a:t>MDR-PA BSI/</a:t>
            </a:r>
            <a:r>
              <a:rPr kumimoji="0" lang="zh-CN" altLang="en-US" sz="1000" b="0" i="0" u="none" strike="noStrike" kern="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sym typeface="+mn-lt"/>
              </a:rPr>
              <a:t>肺炎*患者中，</a:t>
            </a:r>
            <a:r>
              <a:rPr kumimoji="0" lang="zh-CN" altLang="en-US" sz="1000" b="1"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头孢洛生</a:t>
            </a:r>
            <a:r>
              <a:rPr kumimoji="0" lang="en-US" altLang="zh-CN" sz="1000" b="1"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a:t>
            </a:r>
            <a:r>
              <a:rPr kumimoji="0" lang="zh-CN" altLang="en-US" sz="1000" b="1"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他唑巴坦治疗的耐药发生率</a:t>
            </a:r>
            <a:r>
              <a:rPr kumimoji="0" lang="zh-CN" altLang="en-US" sz="1200" b="1" i="0" u="none" strike="noStrike" kern="0" cap="none" spc="0" normalizeH="0" baseline="0" noProof="0" dirty="0">
                <a:ln>
                  <a:noFill/>
                </a:ln>
                <a:solidFill>
                  <a:srgbClr val="02857D"/>
                </a:solidFill>
                <a:effectLst/>
                <a:uLnTx/>
                <a:uFillTx/>
                <a:latin typeface="Arial" panose="020B0604020202020204" pitchFamily="34" charset="0"/>
                <a:ea typeface="微软雅黑"/>
                <a:cs typeface="Arial" panose="020B0604020202020204" pitchFamily="34" charset="0"/>
                <a:sym typeface="+mn-lt"/>
              </a:rPr>
              <a:t>显著低于</a:t>
            </a:r>
            <a:r>
              <a:rPr kumimoji="0" lang="zh-CN" altLang="en-US" sz="1000" b="1"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头孢他啶</a:t>
            </a:r>
            <a:r>
              <a:rPr kumimoji="0" lang="en-US" altLang="zh-CN" sz="1000" b="1"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a:t>
            </a:r>
            <a:r>
              <a:rPr kumimoji="0" lang="zh-CN" altLang="en-US" sz="1000" b="1" i="0" u="none" strike="noStrike" kern="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sym typeface="+mn-lt"/>
              </a:rPr>
              <a:t>阿维巴坦</a:t>
            </a:r>
            <a:r>
              <a:rPr kumimoji="0" lang="en-US" altLang="zh-CN" sz="1000" b="0" i="0" u="none" strike="noStrike" kern="0" cap="none" spc="0" normalizeH="0" baseline="30000" noProof="0" dirty="0">
                <a:ln>
                  <a:noFill/>
                </a:ln>
                <a:solidFill>
                  <a:srgbClr val="000000"/>
                </a:solidFill>
                <a:effectLst/>
                <a:uLnTx/>
                <a:uFillTx/>
                <a:latin typeface="Arial" panose="020B0604020202020204" pitchFamily="34" charset="0"/>
                <a:ea typeface="微软雅黑"/>
                <a:cs typeface="Arial" panose="020B0604020202020204" pitchFamily="34" charset="0"/>
                <a:sym typeface="+mn-lt"/>
              </a:rPr>
              <a:t>12</a:t>
            </a:r>
            <a:endParaRPr kumimoji="0" lang="zh-CN" altLang="en-US" sz="1000" b="1" i="0" u="none" strike="noStrike" kern="0" cap="none" spc="0" normalizeH="0" baseline="0" noProof="0" dirty="0">
              <a:ln>
                <a:noFill/>
              </a:ln>
              <a:solidFill>
                <a:srgbClr val="DD5F13"/>
              </a:solidFill>
              <a:effectLst/>
              <a:uLnTx/>
              <a:uFillTx/>
              <a:latin typeface="Arial" panose="020B0604020202020204" pitchFamily="34" charset="0"/>
              <a:ea typeface="微软雅黑"/>
              <a:cs typeface="Arial" panose="020B0604020202020204" pitchFamily="34" charset="0"/>
            </a:endParaRPr>
          </a:p>
        </p:txBody>
      </p:sp>
      <p:sp>
        <p:nvSpPr>
          <p:cNvPr id="20" name="文本框 19">
            <a:extLst>
              <a:ext uri="{FF2B5EF4-FFF2-40B4-BE49-F238E27FC236}">
                <a16:creationId xmlns:a16="http://schemas.microsoft.com/office/drawing/2014/main" id="{8FAC454C-38C0-E5B4-F7A0-E87FC350579F}"/>
              </a:ext>
            </a:extLst>
          </p:cNvPr>
          <p:cNvSpPr txBox="1"/>
          <p:nvPr/>
        </p:nvSpPr>
        <p:spPr>
          <a:xfrm>
            <a:off x="525890" y="5753307"/>
            <a:ext cx="11232223" cy="307777"/>
          </a:xfrm>
          <a:prstGeom prst="rect">
            <a:avLst/>
          </a:prstGeom>
          <a:noFill/>
          <a:ln w="9525" cap="rnd" cmpd="sng" algn="ctr">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研究简介：美国一项单中心研究纳入接受头孢他啶</a:t>
            </a:r>
            <a:r>
              <a:rPr kumimoji="0" lang="en-US" altLang="zh-CN" sz="700" i="0" u="none" strike="noStrike" kern="1200" cap="none" spc="0" normalizeH="0" baseline="0" noProof="0" dirty="0">
                <a:ln>
                  <a:noFill/>
                </a:ln>
                <a:solidFill>
                  <a:srgbClr val="000000"/>
                </a:solidFill>
                <a:effectLst/>
                <a:uLnTx/>
                <a:uFillTx/>
                <a:latin typeface="微软雅黑"/>
                <a:ea typeface="微软雅黑"/>
                <a:cs typeface="+mn-ea"/>
                <a:sym typeface="+mn-lt"/>
              </a:rPr>
              <a:t>-</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阿维巴坦（</a:t>
            </a:r>
            <a:r>
              <a:rPr kumimoji="0" lang="en-US" altLang="zh-CN" sz="70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sym typeface="+mn-lt"/>
              </a:rPr>
              <a:t>CZA</a:t>
            </a:r>
            <a:r>
              <a:rPr kumimoji="0" lang="zh-CN" altLang="en-US" sz="70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sym typeface="+mn-lt"/>
              </a:rPr>
              <a:t>，</a:t>
            </a:r>
            <a:r>
              <a:rPr kumimoji="0" lang="en-US" altLang="zh-CN" sz="70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sym typeface="+mn-lt"/>
              </a:rPr>
              <a:t>n=20</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）或头孢洛生</a:t>
            </a:r>
            <a:r>
              <a:rPr kumimoji="0" lang="en-US" altLang="zh-CN" sz="700" i="0" u="none" strike="noStrike" kern="1200" cap="none" spc="0" normalizeH="0" baseline="0" noProof="0" dirty="0">
                <a:ln>
                  <a:noFill/>
                </a:ln>
                <a:solidFill>
                  <a:srgbClr val="000000"/>
                </a:solidFill>
                <a:effectLst/>
                <a:uLnTx/>
                <a:uFillTx/>
                <a:latin typeface="微软雅黑"/>
                <a:ea typeface="微软雅黑"/>
                <a:cs typeface="+mn-ea"/>
                <a:sym typeface="+mn-lt"/>
              </a:rPr>
              <a:t>-</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他唑巴坦（</a:t>
            </a:r>
            <a:r>
              <a:rPr lang="en-US" altLang="zh-CN" sz="700" dirty="0">
                <a:solidFill>
                  <a:srgbClr val="000000"/>
                </a:solidFill>
                <a:latin typeface="Arial" panose="020B0604020202020204" pitchFamily="34" charset="0"/>
                <a:ea typeface="微软雅黑"/>
                <a:cs typeface="Arial" panose="020B0604020202020204" pitchFamily="34" charset="0"/>
                <a:sym typeface="+mn-lt"/>
              </a:rPr>
              <a:t>C/T</a:t>
            </a:r>
            <a:r>
              <a:rPr lang="zh-CN" altLang="en-US" sz="700" dirty="0">
                <a:solidFill>
                  <a:srgbClr val="000000"/>
                </a:solidFill>
                <a:latin typeface="Arial" panose="020B0604020202020204" pitchFamily="34" charset="0"/>
                <a:ea typeface="微软雅黑"/>
                <a:cs typeface="Arial" panose="020B0604020202020204" pitchFamily="34" charset="0"/>
                <a:sym typeface="+mn-lt"/>
              </a:rPr>
              <a:t>，</a:t>
            </a:r>
            <a:r>
              <a:rPr lang="en-US" altLang="zh-CN" sz="700" dirty="0">
                <a:solidFill>
                  <a:srgbClr val="000000"/>
                </a:solidFill>
                <a:latin typeface="Arial" panose="020B0604020202020204" pitchFamily="34" charset="0"/>
                <a:ea typeface="微软雅黑"/>
                <a:cs typeface="Arial" panose="020B0604020202020204" pitchFamily="34" charset="0"/>
                <a:sym typeface="+mn-lt"/>
              </a:rPr>
              <a:t>n=93</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）治疗超过</a:t>
            </a:r>
            <a:r>
              <a:rPr lang="en-US" altLang="zh-CN" sz="700" dirty="0">
                <a:solidFill>
                  <a:srgbClr val="000000"/>
                </a:solidFill>
                <a:latin typeface="Arial" panose="020B0604020202020204" pitchFamily="34" charset="0"/>
                <a:ea typeface="微软雅黑"/>
                <a:cs typeface="Arial" panose="020B0604020202020204" pitchFamily="34" charset="0"/>
                <a:sym typeface="+mn-lt"/>
              </a:rPr>
              <a:t>48 h</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的</a:t>
            </a:r>
            <a:r>
              <a:rPr lang="en-US" altLang="zh-CN" sz="700" dirty="0">
                <a:solidFill>
                  <a:srgbClr val="000000"/>
                </a:solidFill>
                <a:latin typeface="Arial" panose="020B0604020202020204" pitchFamily="34" charset="0"/>
                <a:ea typeface="微软雅黑"/>
                <a:cs typeface="Arial" panose="020B0604020202020204" pitchFamily="34" charset="0"/>
                <a:sym typeface="+mn-lt"/>
              </a:rPr>
              <a:t>MDR-PA</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感染成年患者，仅评估</a:t>
            </a:r>
            <a:r>
              <a:rPr lang="en-US" altLang="zh-CN" sz="700" dirty="0">
                <a:solidFill>
                  <a:srgbClr val="000000"/>
                </a:solidFill>
                <a:latin typeface="Arial" panose="020B0604020202020204" pitchFamily="34" charset="0"/>
                <a:ea typeface="微软雅黑"/>
                <a:cs typeface="Arial" panose="020B0604020202020204" pitchFamily="34" charset="0"/>
                <a:sym typeface="+mn-lt"/>
              </a:rPr>
              <a:t>CZA</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或</a:t>
            </a:r>
            <a:r>
              <a:rPr lang="en-US" altLang="zh-CN" sz="700" dirty="0">
                <a:solidFill>
                  <a:srgbClr val="000000"/>
                </a:solidFill>
                <a:latin typeface="Arial" panose="020B0604020202020204" pitchFamily="34" charset="0"/>
                <a:ea typeface="微软雅黑"/>
                <a:cs typeface="Arial" panose="020B0604020202020204" pitchFamily="34" charset="0"/>
                <a:sym typeface="+mn-lt"/>
              </a:rPr>
              <a:t>C/T</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的第一个合格疗程，采用微量肉汤稀释法</a:t>
            </a:r>
            <a:r>
              <a:rPr lang="zh-CN" altLang="en-US" sz="700" dirty="0">
                <a:solidFill>
                  <a:srgbClr val="000000"/>
                </a:solidFill>
                <a:latin typeface="微软雅黑"/>
                <a:ea typeface="微软雅黑"/>
                <a:cs typeface="+mn-ea"/>
                <a:sym typeface="+mn-lt"/>
              </a:rPr>
              <a:t>（</a:t>
            </a:r>
            <a:r>
              <a:rPr lang="en-US" altLang="zh-CN" sz="700" dirty="0">
                <a:solidFill>
                  <a:srgbClr val="000000"/>
                </a:solidFill>
                <a:latin typeface="Arial" panose="020B0604020202020204" pitchFamily="34" charset="0"/>
                <a:ea typeface="微软雅黑"/>
                <a:cs typeface="Arial" panose="020B0604020202020204" pitchFamily="34" charset="0"/>
                <a:sym typeface="+mn-lt"/>
              </a:rPr>
              <a:t>BMD</a:t>
            </a:r>
            <a:r>
              <a:rPr lang="zh-CN" altLang="en-US" sz="700" dirty="0">
                <a:solidFill>
                  <a:srgbClr val="000000"/>
                </a:solidFill>
                <a:latin typeface="微软雅黑"/>
                <a:ea typeface="微软雅黑"/>
                <a:cs typeface="+mn-ea"/>
                <a:sym typeface="+mn-lt"/>
              </a:rPr>
              <a:t>）</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测定</a:t>
            </a:r>
            <a:r>
              <a:rPr lang="en-US" altLang="zh-CN" sz="700" dirty="0">
                <a:solidFill>
                  <a:srgbClr val="000000"/>
                </a:solidFill>
                <a:latin typeface="Arial" panose="020B0604020202020204" pitchFamily="34" charset="0"/>
                <a:ea typeface="微软雅黑"/>
                <a:cs typeface="Arial" panose="020B0604020202020204" pitchFamily="34" charset="0"/>
                <a:sym typeface="+mn-lt"/>
              </a:rPr>
              <a:t>3</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个重复的最低抑菌浓度</a:t>
            </a:r>
            <a:r>
              <a:rPr lang="zh-CN" altLang="en-US" sz="700" dirty="0">
                <a:solidFill>
                  <a:srgbClr val="000000"/>
                </a:solidFill>
                <a:latin typeface="微软雅黑"/>
                <a:ea typeface="微软雅黑"/>
                <a:cs typeface="+mn-ea"/>
                <a:sym typeface="+mn-lt"/>
              </a:rPr>
              <a:t>（</a:t>
            </a:r>
            <a:r>
              <a:rPr lang="en-US" altLang="zh-CN" sz="700" dirty="0">
                <a:solidFill>
                  <a:srgbClr val="000000"/>
                </a:solidFill>
                <a:latin typeface="Arial" panose="020B0604020202020204" pitchFamily="34" charset="0"/>
                <a:ea typeface="微软雅黑"/>
                <a:cs typeface="Arial" panose="020B0604020202020204" pitchFamily="34" charset="0"/>
                <a:sym typeface="+mn-lt"/>
              </a:rPr>
              <a:t>MIC</a:t>
            </a:r>
            <a:r>
              <a:rPr lang="zh-CN" altLang="en-US" sz="700" dirty="0">
                <a:solidFill>
                  <a:srgbClr val="000000"/>
                </a:solidFill>
                <a:latin typeface="微软雅黑"/>
                <a:ea typeface="微软雅黑"/>
                <a:cs typeface="+mn-ea"/>
                <a:sym typeface="+mn-lt"/>
              </a:rPr>
              <a:t>）</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。旨在确定连续的</a:t>
            </a:r>
            <a:r>
              <a:rPr lang="en-US" altLang="zh-CN" sz="700" dirty="0">
                <a:solidFill>
                  <a:srgbClr val="000000"/>
                </a:solidFill>
                <a:latin typeface="Arial" panose="020B0604020202020204" pitchFamily="34" charset="0"/>
                <a:ea typeface="微软雅黑"/>
                <a:cs typeface="Arial" panose="020B0604020202020204" pitchFamily="34" charset="0"/>
                <a:sym typeface="+mn-lt"/>
              </a:rPr>
              <a:t>MDR</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铜绿假单胞菌肺炎和血流感染（</a:t>
            </a:r>
            <a:r>
              <a:rPr lang="en-US" altLang="zh-CN" sz="700" dirty="0">
                <a:solidFill>
                  <a:srgbClr val="000000"/>
                </a:solidFill>
                <a:latin typeface="Arial" panose="020B0604020202020204" pitchFamily="34" charset="0"/>
                <a:ea typeface="微软雅黑"/>
                <a:cs typeface="Arial" panose="020B0604020202020204" pitchFamily="34" charset="0"/>
                <a:sym typeface="+mn-lt"/>
              </a:rPr>
              <a:t>BSI</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）患者在</a:t>
            </a:r>
            <a:r>
              <a:rPr lang="en-US" altLang="zh-CN" sz="700" dirty="0">
                <a:solidFill>
                  <a:srgbClr val="000000"/>
                </a:solidFill>
                <a:latin typeface="Arial" panose="020B0604020202020204" pitchFamily="34" charset="0"/>
                <a:ea typeface="微软雅黑"/>
                <a:cs typeface="Arial" panose="020B0604020202020204" pitchFamily="34" charset="0"/>
                <a:sym typeface="+mn-lt"/>
              </a:rPr>
              <a:t>90</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天随访期间的耐药发生率。主要终点是治疗开始后</a:t>
            </a:r>
            <a:r>
              <a:rPr lang="en-US" altLang="zh-CN" sz="700" dirty="0">
                <a:solidFill>
                  <a:srgbClr val="000000"/>
                </a:solidFill>
                <a:latin typeface="Arial" panose="020B0604020202020204" pitchFamily="34" charset="0"/>
                <a:ea typeface="微软雅黑"/>
                <a:cs typeface="Arial" panose="020B0604020202020204" pitchFamily="34" charset="0"/>
                <a:sym typeface="+mn-lt"/>
              </a:rPr>
              <a:t>90</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天内出现耐药性，定义为</a:t>
            </a:r>
            <a:r>
              <a:rPr lang="en-US" altLang="zh-CN" sz="700" dirty="0">
                <a:solidFill>
                  <a:srgbClr val="000000"/>
                </a:solidFill>
                <a:latin typeface="Arial" panose="020B0604020202020204" pitchFamily="34" charset="0"/>
                <a:ea typeface="微软雅黑"/>
                <a:cs typeface="Arial" panose="020B0604020202020204" pitchFamily="34" charset="0"/>
                <a:sym typeface="+mn-lt"/>
              </a:rPr>
              <a:t>MIC</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较基线增加</a:t>
            </a:r>
            <a:r>
              <a:rPr lang="en-US" altLang="zh-CN" sz="700" dirty="0">
                <a:solidFill>
                  <a:srgbClr val="000000"/>
                </a:solidFill>
                <a:latin typeface="Arial" panose="020B0604020202020204" pitchFamily="34" charset="0"/>
                <a:ea typeface="微软雅黑"/>
                <a:cs typeface="Arial" panose="020B0604020202020204" pitchFamily="34" charset="0"/>
                <a:sym typeface="+mn-lt"/>
              </a:rPr>
              <a:t>4</a:t>
            </a:r>
            <a:r>
              <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rPr>
              <a:t>倍或更多</a:t>
            </a:r>
            <a:r>
              <a:rPr kumimoji="0" lang="en-US" altLang="zh-CN" sz="700" i="0" u="none" strike="noStrike" kern="1200" cap="none" spc="0" normalizeH="0" baseline="30000" noProof="0" dirty="0">
                <a:ln>
                  <a:noFill/>
                </a:ln>
                <a:solidFill>
                  <a:srgbClr val="000000"/>
                </a:solidFill>
                <a:effectLst/>
                <a:uLnTx/>
                <a:uFillTx/>
                <a:latin typeface="微软雅黑"/>
                <a:ea typeface="微软雅黑"/>
                <a:cs typeface="+mn-ea"/>
                <a:sym typeface="+mn-lt"/>
              </a:rPr>
              <a:t>12</a:t>
            </a:r>
            <a:endParaRPr kumimoji="0" lang="zh-CN" altLang="en-US" sz="700" i="0" u="none" strike="noStrike" kern="1200" cap="none" spc="0" normalizeH="0" baseline="0" noProof="0" dirty="0">
              <a:ln>
                <a:noFill/>
              </a:ln>
              <a:solidFill>
                <a:srgbClr val="000000"/>
              </a:solidFill>
              <a:effectLst/>
              <a:uLnTx/>
              <a:uFillTx/>
              <a:latin typeface="微软雅黑"/>
              <a:ea typeface="微软雅黑"/>
              <a:cs typeface="+mn-ea"/>
              <a:sym typeface="+mn-lt"/>
            </a:endParaRPr>
          </a:p>
        </p:txBody>
      </p:sp>
      <p:sp>
        <p:nvSpPr>
          <p:cNvPr id="21" name="文本框 20">
            <a:extLst>
              <a:ext uri="{FF2B5EF4-FFF2-40B4-BE49-F238E27FC236}">
                <a16:creationId xmlns:a16="http://schemas.microsoft.com/office/drawing/2014/main" id="{3B414494-1ECB-994D-59D9-9FA933BBFF8B}"/>
              </a:ext>
            </a:extLst>
          </p:cNvPr>
          <p:cNvSpPr txBox="1"/>
          <p:nvPr/>
        </p:nvSpPr>
        <p:spPr>
          <a:xfrm>
            <a:off x="525890" y="6063340"/>
            <a:ext cx="11436350" cy="200055"/>
          </a:xfrm>
          <a:prstGeom prst="rect">
            <a:avLst/>
          </a:prstGeom>
          <a:noFill/>
          <a:ln w="9525" cap="rnd" cmpd="sng" algn="ctr">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PA</a:t>
            </a:r>
            <a:r>
              <a:rPr kumimoji="0" lang="zh-CN" altLang="en-US" sz="700" b="0" i="0" u="none" strike="noStrike" kern="0" cap="none" spc="0" normalizeH="0" baseline="0" noProof="0" dirty="0">
                <a:ln>
                  <a:noFill/>
                </a:ln>
                <a:solidFill>
                  <a:srgbClr val="000000"/>
                </a:solidFill>
                <a:effectLst/>
                <a:uLnTx/>
                <a:uFillTx/>
                <a:latin typeface="微软雅黑"/>
                <a:ea typeface="微软雅黑"/>
                <a:cs typeface="Arial" panose="020B0604020202020204" pitchFamily="34" charset="0"/>
              </a:rPr>
              <a:t>：铜绿假单胞菌；</a:t>
            </a:r>
            <a:r>
              <a:rPr kumimoji="0" lang="en-US" altLang="zh-CN" sz="700" b="0" i="0" u="none" strike="noStrike" kern="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MDR</a:t>
            </a:r>
            <a:r>
              <a:rPr kumimoji="0" lang="zh-CN" altLang="en-US" sz="700" b="0" i="0" u="none" strike="noStrike" kern="0" cap="none" spc="0" normalizeH="0" baseline="0" noProof="0" dirty="0">
                <a:ln>
                  <a:noFill/>
                </a:ln>
                <a:solidFill>
                  <a:srgbClr val="000000"/>
                </a:solidFill>
                <a:effectLst/>
                <a:uLnTx/>
                <a:uFillTx/>
                <a:latin typeface="微软雅黑"/>
                <a:ea typeface="微软雅黑"/>
                <a:cs typeface="Arial" panose="020B0604020202020204" pitchFamily="34" charset="0"/>
              </a:rPr>
              <a:t>：多重耐药；</a:t>
            </a:r>
            <a:r>
              <a:rPr kumimoji="0" lang="en-US" altLang="zh-CN" sz="700" b="0" i="0" u="none" strike="noStrike" kern="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BSI</a:t>
            </a:r>
            <a:r>
              <a:rPr kumimoji="0" lang="zh-CN" altLang="en-US" sz="700" b="0" i="0" u="none" strike="noStrike" kern="0" cap="none" spc="0" normalizeH="0" baseline="0" noProof="0" dirty="0">
                <a:ln>
                  <a:noFill/>
                </a:ln>
                <a:solidFill>
                  <a:srgbClr val="000000"/>
                </a:solidFill>
                <a:effectLst/>
                <a:uLnTx/>
                <a:uFillTx/>
                <a:latin typeface="微软雅黑"/>
                <a:ea typeface="微软雅黑"/>
                <a:cs typeface="Arial" panose="020B0604020202020204" pitchFamily="34" charset="0"/>
              </a:rPr>
              <a:t>：血流感染</a:t>
            </a:r>
          </a:p>
        </p:txBody>
      </p:sp>
      <p:graphicFrame>
        <p:nvGraphicFramePr>
          <p:cNvPr id="22" name="图表 21">
            <a:extLst>
              <a:ext uri="{FF2B5EF4-FFF2-40B4-BE49-F238E27FC236}">
                <a16:creationId xmlns:a16="http://schemas.microsoft.com/office/drawing/2014/main" id="{D66724DE-788B-D6AE-98AD-D9C18038E518}"/>
              </a:ext>
            </a:extLst>
          </p:cNvPr>
          <p:cNvGraphicFramePr/>
          <p:nvPr>
            <p:extLst>
              <p:ext uri="{D42A27DB-BD31-4B8C-83A1-F6EECF244321}">
                <p14:modId xmlns:p14="http://schemas.microsoft.com/office/powerpoint/2010/main" val="4222313270"/>
              </p:ext>
            </p:extLst>
          </p:nvPr>
        </p:nvGraphicFramePr>
        <p:xfrm>
          <a:off x="6123841" y="2413005"/>
          <a:ext cx="5458560" cy="28760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图表 22">
            <a:extLst>
              <a:ext uri="{FF2B5EF4-FFF2-40B4-BE49-F238E27FC236}">
                <a16:creationId xmlns:a16="http://schemas.microsoft.com/office/drawing/2014/main" id="{464B45ED-6CD6-D8E5-86DD-A52E0D1D9273}"/>
              </a:ext>
            </a:extLst>
          </p:cNvPr>
          <p:cNvGraphicFramePr/>
          <p:nvPr>
            <p:extLst>
              <p:ext uri="{D42A27DB-BD31-4B8C-83A1-F6EECF244321}">
                <p14:modId xmlns:p14="http://schemas.microsoft.com/office/powerpoint/2010/main" val="1042992249"/>
              </p:ext>
            </p:extLst>
          </p:nvPr>
        </p:nvGraphicFramePr>
        <p:xfrm>
          <a:off x="259630" y="2528454"/>
          <a:ext cx="5836370" cy="3115056"/>
        </p:xfrm>
        <a:graphic>
          <a:graphicData uri="http://schemas.openxmlformats.org/drawingml/2006/chart">
            <c:chart xmlns:c="http://schemas.openxmlformats.org/drawingml/2006/chart" xmlns:r="http://schemas.openxmlformats.org/officeDocument/2006/relationships" r:id="rId3"/>
          </a:graphicData>
        </a:graphic>
      </p:graphicFrame>
      <p:sp>
        <p:nvSpPr>
          <p:cNvPr id="24" name="文本框 23">
            <a:extLst>
              <a:ext uri="{FF2B5EF4-FFF2-40B4-BE49-F238E27FC236}">
                <a16:creationId xmlns:a16="http://schemas.microsoft.com/office/drawing/2014/main" id="{A0389222-A76C-9E88-15B0-B36BAF5A1720}"/>
              </a:ext>
            </a:extLst>
          </p:cNvPr>
          <p:cNvSpPr txBox="1"/>
          <p:nvPr/>
        </p:nvSpPr>
        <p:spPr>
          <a:xfrm>
            <a:off x="2755938" y="2965881"/>
            <a:ext cx="1693942" cy="276999"/>
          </a:xfrm>
          <a:prstGeom prst="rect">
            <a:avLst/>
          </a:prstGeom>
          <a:noFill/>
          <a:ln w="9525" cap="rnd" cmpd="sng" algn="ctr">
            <a:noFill/>
            <a:prstDash val="solid"/>
            <a:rou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1"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rPr>
              <a:t>P </a:t>
            </a:r>
            <a:r>
              <a:rPr kumimoji="0" lang="en-US" altLang="zh-CN" sz="12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rPr>
              <a:t>= 0.003</a:t>
            </a:r>
            <a:endPar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endParaRPr>
          </a:p>
        </p:txBody>
      </p:sp>
      <p:sp>
        <p:nvSpPr>
          <p:cNvPr id="25" name="文本框 24">
            <a:extLst>
              <a:ext uri="{FF2B5EF4-FFF2-40B4-BE49-F238E27FC236}">
                <a16:creationId xmlns:a16="http://schemas.microsoft.com/office/drawing/2014/main" id="{73EA00FF-723C-681E-1BCF-634BD23F9F6B}"/>
              </a:ext>
            </a:extLst>
          </p:cNvPr>
          <p:cNvSpPr txBox="1"/>
          <p:nvPr/>
        </p:nvSpPr>
        <p:spPr>
          <a:xfrm>
            <a:off x="8281058" y="2966002"/>
            <a:ext cx="1693942" cy="276999"/>
          </a:xfrm>
          <a:prstGeom prst="rect">
            <a:avLst/>
          </a:prstGeom>
          <a:noFill/>
          <a:ln w="9525" cap="rnd" cmpd="sng" algn="ctr">
            <a:noFill/>
            <a:prstDash val="solid"/>
            <a:rou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1"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rPr>
              <a:t>P </a:t>
            </a:r>
            <a:r>
              <a:rPr kumimoji="0" lang="en-US" altLang="zh-CN" sz="12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rPr>
              <a:t>= 0.01</a:t>
            </a:r>
            <a:endPar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endParaRPr>
          </a:p>
        </p:txBody>
      </p:sp>
      <p:sp>
        <p:nvSpPr>
          <p:cNvPr id="26" name="black-left-arrow_45400">
            <a:extLst>
              <a:ext uri="{FF2B5EF4-FFF2-40B4-BE49-F238E27FC236}">
                <a16:creationId xmlns:a16="http://schemas.microsoft.com/office/drawing/2014/main" id="{9EA96A95-71C2-90EA-B131-651E492979D5}"/>
              </a:ext>
            </a:extLst>
          </p:cNvPr>
          <p:cNvSpPr/>
          <p:nvPr/>
        </p:nvSpPr>
        <p:spPr>
          <a:xfrm rot="13981609">
            <a:off x="3387404" y="3481036"/>
            <a:ext cx="655598" cy="489202"/>
          </a:xfrm>
          <a:custGeom>
            <a:avLst/>
            <a:gdLst>
              <a:gd name="T0" fmla="*/ 2850 w 7415"/>
              <a:gd name="T1" fmla="*/ 5887 h 5959"/>
              <a:gd name="T2" fmla="*/ 2980 w 7415"/>
              <a:gd name="T3" fmla="*/ 5833 h 5959"/>
              <a:gd name="T4" fmla="*/ 2980 w 7415"/>
              <a:gd name="T5" fmla="*/ 5010 h 5959"/>
              <a:gd name="T6" fmla="*/ 3204 w 7415"/>
              <a:gd name="T7" fmla="*/ 4944 h 5959"/>
              <a:gd name="T8" fmla="*/ 7411 w 7415"/>
              <a:gd name="T9" fmla="*/ 207 h 5959"/>
              <a:gd name="T10" fmla="*/ 7308 w 7415"/>
              <a:gd name="T11" fmla="*/ 173 h 5959"/>
              <a:gd name="T12" fmla="*/ 3151 w 7415"/>
              <a:gd name="T13" fmla="*/ 1016 h 5959"/>
              <a:gd name="T14" fmla="*/ 2980 w 7415"/>
              <a:gd name="T15" fmla="*/ 888 h 5959"/>
              <a:gd name="T16" fmla="*/ 2980 w 7415"/>
              <a:gd name="T17" fmla="*/ 125 h 5959"/>
              <a:gd name="T18" fmla="*/ 2850 w 7415"/>
              <a:gd name="T19" fmla="*/ 72 h 5959"/>
              <a:gd name="T20" fmla="*/ 72 w 7415"/>
              <a:gd name="T21" fmla="*/ 2849 h 5959"/>
              <a:gd name="T22" fmla="*/ 72 w 7415"/>
              <a:gd name="T23" fmla="*/ 3110 h 5959"/>
              <a:gd name="T24" fmla="*/ 2850 w 7415"/>
              <a:gd name="T25" fmla="*/ 5887 h 5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15" h="5959">
                <a:moveTo>
                  <a:pt x="2850" y="5887"/>
                </a:moveTo>
                <a:cubicBezTo>
                  <a:pt x="2922" y="5959"/>
                  <a:pt x="2980" y="5935"/>
                  <a:pt x="2980" y="5833"/>
                </a:cubicBezTo>
                <a:lnTo>
                  <a:pt x="2980" y="5010"/>
                </a:lnTo>
                <a:cubicBezTo>
                  <a:pt x="2980" y="4908"/>
                  <a:pt x="3103" y="4949"/>
                  <a:pt x="3204" y="4944"/>
                </a:cubicBezTo>
                <a:cubicBezTo>
                  <a:pt x="5507" y="4830"/>
                  <a:pt x="7317" y="2530"/>
                  <a:pt x="7411" y="207"/>
                </a:cubicBezTo>
                <a:cubicBezTo>
                  <a:pt x="7415" y="105"/>
                  <a:pt x="7369" y="92"/>
                  <a:pt x="7308" y="173"/>
                </a:cubicBezTo>
                <a:cubicBezTo>
                  <a:pt x="6022" y="1884"/>
                  <a:pt x="3785" y="1243"/>
                  <a:pt x="3151" y="1016"/>
                </a:cubicBezTo>
                <a:cubicBezTo>
                  <a:pt x="3056" y="981"/>
                  <a:pt x="2980" y="989"/>
                  <a:pt x="2980" y="888"/>
                </a:cubicBezTo>
                <a:lnTo>
                  <a:pt x="2980" y="125"/>
                </a:lnTo>
                <a:cubicBezTo>
                  <a:pt x="2980" y="24"/>
                  <a:pt x="2922" y="0"/>
                  <a:pt x="2850" y="72"/>
                </a:cubicBezTo>
                <a:lnTo>
                  <a:pt x="72" y="2849"/>
                </a:lnTo>
                <a:cubicBezTo>
                  <a:pt x="0" y="2921"/>
                  <a:pt x="0" y="3038"/>
                  <a:pt x="72" y="3110"/>
                </a:cubicBezTo>
                <a:lnTo>
                  <a:pt x="2850" y="5887"/>
                </a:lnTo>
                <a:close/>
              </a:path>
            </a:pathLst>
          </a:custGeom>
          <a:solidFill>
            <a:srgbClr val="02857D"/>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4F6EF"/>
              </a:solidFill>
              <a:effectLst/>
              <a:uLnTx/>
              <a:uFillTx/>
              <a:latin typeface="Arial" panose="020B0604020202020204" pitchFamily="34" charset="0"/>
              <a:ea typeface="微软雅黑"/>
              <a:cs typeface="Arial" panose="020B0604020202020204" pitchFamily="34" charset="0"/>
              <a:sym typeface="+mn-lt"/>
            </a:endParaRPr>
          </a:p>
        </p:txBody>
      </p:sp>
      <p:sp>
        <p:nvSpPr>
          <p:cNvPr id="27" name="black-left-arrow_45400">
            <a:extLst>
              <a:ext uri="{FF2B5EF4-FFF2-40B4-BE49-F238E27FC236}">
                <a16:creationId xmlns:a16="http://schemas.microsoft.com/office/drawing/2014/main" id="{50BF39D3-A834-54A1-7878-C8574E955E23}"/>
              </a:ext>
            </a:extLst>
          </p:cNvPr>
          <p:cNvSpPr/>
          <p:nvPr/>
        </p:nvSpPr>
        <p:spPr>
          <a:xfrm rot="13981609">
            <a:off x="9045219" y="3481036"/>
            <a:ext cx="655598" cy="489202"/>
          </a:xfrm>
          <a:custGeom>
            <a:avLst/>
            <a:gdLst>
              <a:gd name="T0" fmla="*/ 2850 w 7415"/>
              <a:gd name="T1" fmla="*/ 5887 h 5959"/>
              <a:gd name="T2" fmla="*/ 2980 w 7415"/>
              <a:gd name="T3" fmla="*/ 5833 h 5959"/>
              <a:gd name="T4" fmla="*/ 2980 w 7415"/>
              <a:gd name="T5" fmla="*/ 5010 h 5959"/>
              <a:gd name="T6" fmla="*/ 3204 w 7415"/>
              <a:gd name="T7" fmla="*/ 4944 h 5959"/>
              <a:gd name="T8" fmla="*/ 7411 w 7415"/>
              <a:gd name="T9" fmla="*/ 207 h 5959"/>
              <a:gd name="T10" fmla="*/ 7308 w 7415"/>
              <a:gd name="T11" fmla="*/ 173 h 5959"/>
              <a:gd name="T12" fmla="*/ 3151 w 7415"/>
              <a:gd name="T13" fmla="*/ 1016 h 5959"/>
              <a:gd name="T14" fmla="*/ 2980 w 7415"/>
              <a:gd name="T15" fmla="*/ 888 h 5959"/>
              <a:gd name="T16" fmla="*/ 2980 w 7415"/>
              <a:gd name="T17" fmla="*/ 125 h 5959"/>
              <a:gd name="T18" fmla="*/ 2850 w 7415"/>
              <a:gd name="T19" fmla="*/ 72 h 5959"/>
              <a:gd name="T20" fmla="*/ 72 w 7415"/>
              <a:gd name="T21" fmla="*/ 2849 h 5959"/>
              <a:gd name="T22" fmla="*/ 72 w 7415"/>
              <a:gd name="T23" fmla="*/ 3110 h 5959"/>
              <a:gd name="T24" fmla="*/ 2850 w 7415"/>
              <a:gd name="T25" fmla="*/ 5887 h 5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15" h="5959">
                <a:moveTo>
                  <a:pt x="2850" y="5887"/>
                </a:moveTo>
                <a:cubicBezTo>
                  <a:pt x="2922" y="5959"/>
                  <a:pt x="2980" y="5935"/>
                  <a:pt x="2980" y="5833"/>
                </a:cubicBezTo>
                <a:lnTo>
                  <a:pt x="2980" y="5010"/>
                </a:lnTo>
                <a:cubicBezTo>
                  <a:pt x="2980" y="4908"/>
                  <a:pt x="3103" y="4949"/>
                  <a:pt x="3204" y="4944"/>
                </a:cubicBezTo>
                <a:cubicBezTo>
                  <a:pt x="5507" y="4830"/>
                  <a:pt x="7317" y="2530"/>
                  <a:pt x="7411" y="207"/>
                </a:cubicBezTo>
                <a:cubicBezTo>
                  <a:pt x="7415" y="105"/>
                  <a:pt x="7369" y="92"/>
                  <a:pt x="7308" y="173"/>
                </a:cubicBezTo>
                <a:cubicBezTo>
                  <a:pt x="6022" y="1884"/>
                  <a:pt x="3785" y="1243"/>
                  <a:pt x="3151" y="1016"/>
                </a:cubicBezTo>
                <a:cubicBezTo>
                  <a:pt x="3056" y="981"/>
                  <a:pt x="2980" y="989"/>
                  <a:pt x="2980" y="888"/>
                </a:cubicBezTo>
                <a:lnTo>
                  <a:pt x="2980" y="125"/>
                </a:lnTo>
                <a:cubicBezTo>
                  <a:pt x="2980" y="24"/>
                  <a:pt x="2922" y="0"/>
                  <a:pt x="2850" y="72"/>
                </a:cubicBezTo>
                <a:lnTo>
                  <a:pt x="72" y="2849"/>
                </a:lnTo>
                <a:cubicBezTo>
                  <a:pt x="0" y="2921"/>
                  <a:pt x="0" y="3038"/>
                  <a:pt x="72" y="3110"/>
                </a:cubicBezTo>
                <a:lnTo>
                  <a:pt x="2850" y="5887"/>
                </a:lnTo>
                <a:close/>
              </a:path>
            </a:pathLst>
          </a:custGeom>
          <a:solidFill>
            <a:srgbClr val="02857D"/>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微软雅黑"/>
              <a:cs typeface="Arial" panose="020B0604020202020204" pitchFamily="34" charset="0"/>
              <a:sym typeface="+mn-lt"/>
            </a:endParaRPr>
          </a:p>
        </p:txBody>
      </p:sp>
      <p:sp>
        <p:nvSpPr>
          <p:cNvPr id="28" name="文本框 27">
            <a:extLst>
              <a:ext uri="{FF2B5EF4-FFF2-40B4-BE49-F238E27FC236}">
                <a16:creationId xmlns:a16="http://schemas.microsoft.com/office/drawing/2014/main" id="{FC6A03C2-D5AD-71A1-9E91-ABAE612AAE1C}"/>
              </a:ext>
            </a:extLst>
          </p:cNvPr>
          <p:cNvSpPr txBox="1"/>
          <p:nvPr/>
        </p:nvSpPr>
        <p:spPr>
          <a:xfrm>
            <a:off x="1620355" y="5188927"/>
            <a:ext cx="1432383" cy="276999"/>
          </a:xfrm>
          <a:prstGeom prst="rect">
            <a:avLst/>
          </a:prstGeom>
          <a:solidFill>
            <a:schemeClr val="bg1"/>
          </a:solidFill>
          <a:ln w="9525" cap="rnd" cmpd="sng" algn="ctr">
            <a:noFill/>
            <a:prstDash val="solid"/>
            <a:rou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rPr>
              <a:t>n = 20</a:t>
            </a:r>
            <a:endPar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endParaRPr>
          </a:p>
        </p:txBody>
      </p:sp>
      <p:sp>
        <p:nvSpPr>
          <p:cNvPr id="29" name="文本框 28">
            <a:extLst>
              <a:ext uri="{FF2B5EF4-FFF2-40B4-BE49-F238E27FC236}">
                <a16:creationId xmlns:a16="http://schemas.microsoft.com/office/drawing/2014/main" id="{40A14FD5-4092-D720-217D-25566883B958}"/>
              </a:ext>
            </a:extLst>
          </p:cNvPr>
          <p:cNvSpPr txBox="1"/>
          <p:nvPr/>
        </p:nvSpPr>
        <p:spPr>
          <a:xfrm>
            <a:off x="3900735" y="5188927"/>
            <a:ext cx="1432383" cy="276999"/>
          </a:xfrm>
          <a:prstGeom prst="rect">
            <a:avLst/>
          </a:prstGeom>
          <a:solidFill>
            <a:schemeClr val="bg1"/>
          </a:solidFill>
          <a:ln w="9525" cap="rnd" cmpd="sng" algn="ctr">
            <a:noFill/>
            <a:prstDash val="solid"/>
            <a:rou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rPr>
              <a:t>n = 87</a:t>
            </a:r>
            <a:endPar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endParaRPr>
          </a:p>
        </p:txBody>
      </p:sp>
      <p:sp>
        <p:nvSpPr>
          <p:cNvPr id="30" name="文本框 29">
            <a:extLst>
              <a:ext uri="{FF2B5EF4-FFF2-40B4-BE49-F238E27FC236}">
                <a16:creationId xmlns:a16="http://schemas.microsoft.com/office/drawing/2014/main" id="{F374D5E3-AA91-7EAA-900A-060F66DB8206}"/>
              </a:ext>
            </a:extLst>
          </p:cNvPr>
          <p:cNvSpPr txBox="1"/>
          <p:nvPr/>
        </p:nvSpPr>
        <p:spPr>
          <a:xfrm>
            <a:off x="7185782" y="5188927"/>
            <a:ext cx="1693941" cy="276999"/>
          </a:xfrm>
          <a:prstGeom prst="rect">
            <a:avLst/>
          </a:prstGeom>
          <a:solidFill>
            <a:schemeClr val="bg1"/>
          </a:solidFill>
          <a:ln w="9525" cap="rnd" cmpd="sng" algn="ctr">
            <a:noFill/>
            <a:prstDash val="solid"/>
            <a:rou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rPr>
              <a:t>n = 12</a:t>
            </a:r>
            <a:endPar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endParaRPr>
          </a:p>
        </p:txBody>
      </p:sp>
      <p:sp>
        <p:nvSpPr>
          <p:cNvPr id="31" name="文本框 30">
            <a:extLst>
              <a:ext uri="{FF2B5EF4-FFF2-40B4-BE49-F238E27FC236}">
                <a16:creationId xmlns:a16="http://schemas.microsoft.com/office/drawing/2014/main" id="{30B424B7-FF18-54C2-EF57-46B7397B58DC}"/>
              </a:ext>
            </a:extLst>
          </p:cNvPr>
          <p:cNvSpPr txBox="1"/>
          <p:nvPr/>
        </p:nvSpPr>
        <p:spPr>
          <a:xfrm>
            <a:off x="9360708" y="5188927"/>
            <a:ext cx="1538093" cy="276999"/>
          </a:xfrm>
          <a:prstGeom prst="rect">
            <a:avLst/>
          </a:prstGeom>
          <a:solidFill>
            <a:schemeClr val="bg1"/>
          </a:solidFill>
          <a:ln w="9525" cap="rnd" cmpd="sng" algn="ctr">
            <a:noFill/>
            <a:prstDash val="solid"/>
            <a:rou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rPr>
              <a:t>n = 17</a:t>
            </a:r>
            <a:endPar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sym typeface="+mn-lt"/>
            </a:endParaRPr>
          </a:p>
        </p:txBody>
      </p:sp>
      <p:sp>
        <p:nvSpPr>
          <p:cNvPr id="32" name="文本框 31">
            <a:extLst>
              <a:ext uri="{FF2B5EF4-FFF2-40B4-BE49-F238E27FC236}">
                <a16:creationId xmlns:a16="http://schemas.microsoft.com/office/drawing/2014/main" id="{ECF224BC-7816-458B-7E63-445ED0A87F78}"/>
              </a:ext>
            </a:extLst>
          </p:cNvPr>
          <p:cNvSpPr txBox="1"/>
          <p:nvPr/>
        </p:nvSpPr>
        <p:spPr>
          <a:xfrm>
            <a:off x="9222222" y="5515832"/>
            <a:ext cx="2452914"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sym typeface="+mn-lt"/>
              </a:rPr>
              <a:t>*</a:t>
            </a:r>
            <a:r>
              <a:rPr kumimoji="0" lang="zh-CN" altLang="en-US" sz="8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sym typeface="+mn-lt"/>
              </a:rPr>
              <a:t>纳入患者</a:t>
            </a:r>
            <a:r>
              <a:rPr lang="en-US" altLang="zh-CN" sz="800" dirty="0">
                <a:solidFill>
                  <a:srgbClr val="000000"/>
                </a:solidFill>
                <a:latin typeface="Arial" panose="020B0604020202020204" pitchFamily="34" charset="0"/>
                <a:ea typeface="微软雅黑"/>
                <a:cs typeface="Arial" panose="020B0604020202020204" pitchFamily="34" charset="0"/>
                <a:sym typeface="+mn-lt"/>
              </a:rPr>
              <a:t>84</a:t>
            </a:r>
            <a:r>
              <a:rPr kumimoji="0" lang="en-US" altLang="zh-CN" sz="8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sym typeface="+mn-lt"/>
              </a:rPr>
              <a:t>%</a:t>
            </a:r>
            <a:r>
              <a:rPr kumimoji="0" lang="zh-CN" altLang="en-US" sz="8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sym typeface="+mn-lt"/>
              </a:rPr>
              <a:t>为</a:t>
            </a:r>
            <a:r>
              <a:rPr lang="en-US" altLang="zh-CN" sz="800" dirty="0">
                <a:solidFill>
                  <a:srgbClr val="000000"/>
                </a:solidFill>
                <a:latin typeface="Arial" panose="020B0604020202020204" pitchFamily="34" charset="0"/>
                <a:ea typeface="微软雅黑"/>
                <a:cs typeface="Arial" panose="020B0604020202020204" pitchFamily="34" charset="0"/>
                <a:sym typeface="+mn-lt"/>
              </a:rPr>
              <a:t>MDR-PA</a:t>
            </a:r>
            <a:r>
              <a:rPr kumimoji="0" lang="zh-CN" altLang="en-US" sz="8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sym typeface="+mn-lt"/>
              </a:rPr>
              <a:t>肺炎</a:t>
            </a:r>
            <a:endParaRPr kumimoji="0" lang="en-US" altLang="zh-CN" sz="800" b="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sym typeface="+mn-lt"/>
            </a:endParaRPr>
          </a:p>
        </p:txBody>
      </p:sp>
    </p:spTree>
    <p:extLst>
      <p:ext uri="{BB962C8B-B14F-4D97-AF65-F5344CB8AC3E}">
        <p14:creationId xmlns:p14="http://schemas.microsoft.com/office/powerpoint/2010/main" val="243820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78EB2784-DE9A-580A-9145-AEBD883AC0D1}"/>
              </a:ext>
            </a:extLst>
          </p:cNvPr>
          <p:cNvSpPr>
            <a:spLocks noGrp="1" noRot="1" noMove="1" noResize="1" noEditPoints="1" noAdjustHandles="1" noChangeArrowheads="1" noChangeShapeType="1"/>
          </p:cNvSpPr>
          <p:nvPr/>
        </p:nvSpPr>
        <p:spPr>
          <a:xfrm>
            <a:off x="407134" y="1365915"/>
            <a:ext cx="5648235" cy="1507894"/>
          </a:xfrm>
          <a:prstGeom prst="rect">
            <a:avLst/>
          </a:prstGeom>
          <a:noFill/>
          <a:ln w="12700">
            <a:gradFill flip="none" rotWithShape="1">
              <a:gsLst>
                <a:gs pos="34000">
                  <a:srgbClr val="02857D"/>
                </a:gs>
                <a:gs pos="99000">
                  <a:srgbClr val="02857D">
                    <a:alpha val="0"/>
                  </a:srgbClr>
                </a:gs>
              </a:gsLst>
              <a:lin ang="0" scaled="1"/>
              <a:tileRect/>
            </a:gradFill>
          </a:ln>
          <a:effectLst>
            <a:outerShdw blurRad="76200" dist="25400" dir="2700000" algn="tl" rotWithShape="0">
              <a:srgbClr val="02857D">
                <a:alpha val="6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占位符 9">
            <a:extLst>
              <a:ext uri="{FF2B5EF4-FFF2-40B4-BE49-F238E27FC236}">
                <a16:creationId xmlns:a16="http://schemas.microsoft.com/office/drawing/2014/main" id="{E809EBF4-4649-6603-876E-24EC684385AC}"/>
              </a:ext>
            </a:extLst>
          </p:cNvPr>
          <p:cNvSpPr txBox="1">
            <a:spLocks/>
          </p:cNvSpPr>
          <p:nvPr/>
        </p:nvSpPr>
        <p:spPr>
          <a:xfrm>
            <a:off x="407136" y="477763"/>
            <a:ext cx="11268000" cy="5715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100"/>
              </a:lnSpc>
            </a:pP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国内外权威指南推荐</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头孢洛生</a:t>
            </a:r>
            <a:r>
              <a:rPr lang="en-US" altLang="zh-CN"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他唑巴坦</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用于耐药铜绿假单胞菌感染的</a:t>
            </a:r>
            <a:r>
              <a:rPr lang="zh-CN" altLang="en-US" sz="2400" dirty="0">
                <a:solidFill>
                  <a:srgbClr val="02857D"/>
                </a:solidFill>
                <a:latin typeface="Arial" panose="020B0604020202020204" pitchFamily="34" charset="0"/>
                <a:ea typeface="微软雅黑" panose="020B0503020204020204" pitchFamily="34" charset="-122"/>
                <a:sym typeface="Arial" panose="020B0604020202020204" pitchFamily="34" charset="0"/>
              </a:rPr>
              <a:t>首选药物之一</a:t>
            </a:r>
            <a:endParaRPr lang="zh-CN" altLang="en-US" sz="2000" dirty="0">
              <a:solidFill>
                <a:srgbClr val="02857D"/>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a:extLst>
              <a:ext uri="{FF2B5EF4-FFF2-40B4-BE49-F238E27FC236}">
                <a16:creationId xmlns:a16="http://schemas.microsoft.com/office/drawing/2014/main" id="{2DFFF04F-B8C8-EDFE-6EA9-180479676707}"/>
              </a:ext>
            </a:extLst>
          </p:cNvPr>
          <p:cNvSpPr>
            <a:spLocks noGrp="1" noRot="1" noMove="1" noResize="1" noEditPoints="1" noAdjustHandles="1" noChangeArrowheads="1" noChangeShapeType="1"/>
          </p:cNvSpPr>
          <p:nvPr/>
        </p:nvSpPr>
        <p:spPr>
          <a:xfrm>
            <a:off x="407136" y="995262"/>
            <a:ext cx="11412000" cy="54000"/>
          </a:xfrm>
          <a:prstGeom prst="rect">
            <a:avLst/>
          </a:prstGeom>
          <a:gradFill flip="none" rotWithShape="1">
            <a:gsLst>
              <a:gs pos="0">
                <a:srgbClr val="02857D">
                  <a:alpha val="0"/>
                </a:srgbClr>
              </a:gs>
              <a:gs pos="66000">
                <a:srgbClr val="02857D"/>
              </a:gs>
              <a:gs pos="100000">
                <a:srgbClr val="02857D"/>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9" name="直线连接符 18">
            <a:extLst>
              <a:ext uri="{FF2B5EF4-FFF2-40B4-BE49-F238E27FC236}">
                <a16:creationId xmlns:a16="http://schemas.microsoft.com/office/drawing/2014/main" id="{1E7D1FAD-C940-FA56-4DCC-7DB0E623D203}"/>
              </a:ext>
            </a:extLst>
          </p:cNvPr>
          <p:cNvCxnSpPr>
            <a:cxnSpLocks noGrp="1" noRot="1" noMove="1" noResize="1" noEditPoints="1" noAdjustHandles="1" noChangeArrowheads="1" noChangeShapeType="1"/>
          </p:cNvCxnSpPr>
          <p:nvPr/>
        </p:nvCxnSpPr>
        <p:spPr>
          <a:xfrm>
            <a:off x="407133" y="1618231"/>
            <a:ext cx="0" cy="947215"/>
          </a:xfrm>
          <a:prstGeom prst="line">
            <a:avLst/>
          </a:prstGeom>
          <a:ln w="38100">
            <a:solidFill>
              <a:srgbClr val="DE5F12"/>
            </a:solidFill>
          </a:ln>
        </p:spPr>
        <p:style>
          <a:lnRef idx="2">
            <a:schemeClr val="accent1"/>
          </a:lnRef>
          <a:fillRef idx="0">
            <a:schemeClr val="accent1"/>
          </a:fillRef>
          <a:effectRef idx="1">
            <a:schemeClr val="accent1"/>
          </a:effectRef>
          <a:fontRef idx="minor">
            <a:schemeClr val="tx1"/>
          </a:fontRef>
        </p:style>
      </p:cxnSp>
      <p:sp>
        <p:nvSpPr>
          <p:cNvPr id="29" name="矩形 28">
            <a:extLst>
              <a:ext uri="{FF2B5EF4-FFF2-40B4-BE49-F238E27FC236}">
                <a16:creationId xmlns:a16="http://schemas.microsoft.com/office/drawing/2014/main" id="{071B3BAB-B09C-53A7-2A30-8391E906B385}"/>
              </a:ext>
            </a:extLst>
          </p:cNvPr>
          <p:cNvSpPr>
            <a:spLocks noGrp="1" noRot="1" noMove="1" noResize="1" noEditPoints="1" noAdjustHandles="1" noChangeArrowheads="1" noChangeShapeType="1"/>
          </p:cNvSpPr>
          <p:nvPr/>
        </p:nvSpPr>
        <p:spPr>
          <a:xfrm>
            <a:off x="407134" y="3026992"/>
            <a:ext cx="5648235" cy="1507894"/>
          </a:xfrm>
          <a:prstGeom prst="rect">
            <a:avLst/>
          </a:prstGeom>
          <a:noFill/>
          <a:ln w="12700">
            <a:gradFill flip="none" rotWithShape="1">
              <a:gsLst>
                <a:gs pos="34000">
                  <a:srgbClr val="02857D"/>
                </a:gs>
                <a:gs pos="99000">
                  <a:srgbClr val="02857D">
                    <a:alpha val="0"/>
                  </a:srgbClr>
                </a:gs>
              </a:gsLst>
              <a:lin ang="0" scaled="1"/>
              <a:tileRect/>
            </a:gradFill>
          </a:ln>
          <a:effectLst>
            <a:outerShdw blurRad="76200" dist="25400" dir="2700000" algn="tl" rotWithShape="0">
              <a:srgbClr val="02857D">
                <a:alpha val="6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0" name="矩形 29">
            <a:extLst>
              <a:ext uri="{FF2B5EF4-FFF2-40B4-BE49-F238E27FC236}">
                <a16:creationId xmlns:a16="http://schemas.microsoft.com/office/drawing/2014/main" id="{84745AB7-2E2E-F5F3-98A6-C82ABB8920BD}"/>
              </a:ext>
            </a:extLst>
          </p:cNvPr>
          <p:cNvSpPr>
            <a:spLocks noGrp="1" noRot="1" noMove="1" noResize="1" noEditPoints="1" noAdjustHandles="1" noChangeArrowheads="1" noChangeShapeType="1"/>
          </p:cNvSpPr>
          <p:nvPr/>
        </p:nvSpPr>
        <p:spPr>
          <a:xfrm>
            <a:off x="407133" y="4688069"/>
            <a:ext cx="5648235" cy="1507894"/>
          </a:xfrm>
          <a:prstGeom prst="rect">
            <a:avLst/>
          </a:prstGeom>
          <a:noFill/>
          <a:ln w="12700">
            <a:gradFill flip="none" rotWithShape="1">
              <a:gsLst>
                <a:gs pos="34000">
                  <a:srgbClr val="02857D"/>
                </a:gs>
                <a:gs pos="99000">
                  <a:srgbClr val="02857D">
                    <a:alpha val="0"/>
                  </a:srgbClr>
                </a:gs>
              </a:gsLst>
              <a:lin ang="0" scaled="1"/>
              <a:tileRect/>
            </a:gradFill>
          </a:ln>
          <a:effectLst>
            <a:outerShdw blurRad="76200" dist="25400" dir="2700000" algn="tl" rotWithShape="0">
              <a:srgbClr val="02857D">
                <a:alpha val="6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矩形 30">
            <a:extLst>
              <a:ext uri="{FF2B5EF4-FFF2-40B4-BE49-F238E27FC236}">
                <a16:creationId xmlns:a16="http://schemas.microsoft.com/office/drawing/2014/main" id="{9351B425-EA49-3A10-537F-C5205AB24B39}"/>
              </a:ext>
            </a:extLst>
          </p:cNvPr>
          <p:cNvSpPr>
            <a:spLocks/>
          </p:cNvSpPr>
          <p:nvPr/>
        </p:nvSpPr>
        <p:spPr>
          <a:xfrm>
            <a:off x="6261416" y="1820825"/>
            <a:ext cx="5654007" cy="1507894"/>
          </a:xfrm>
          <a:prstGeom prst="rect">
            <a:avLst/>
          </a:prstGeom>
          <a:noFill/>
          <a:ln w="12700">
            <a:gradFill flip="none" rotWithShape="1">
              <a:gsLst>
                <a:gs pos="34000">
                  <a:srgbClr val="02857D"/>
                </a:gs>
                <a:gs pos="99000">
                  <a:srgbClr val="02857D">
                    <a:alpha val="0"/>
                  </a:srgbClr>
                </a:gs>
              </a:gsLst>
              <a:lin ang="0" scaled="1"/>
              <a:tileRect/>
            </a:gradFill>
          </a:ln>
          <a:effectLst>
            <a:outerShdw blurRad="76200" dist="25400" dir="2700000" algn="tl" rotWithShape="0">
              <a:srgbClr val="02857D">
                <a:alpha val="6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a:extLst>
              <a:ext uri="{FF2B5EF4-FFF2-40B4-BE49-F238E27FC236}">
                <a16:creationId xmlns:a16="http://schemas.microsoft.com/office/drawing/2014/main" id="{B2589BF8-6399-CDD8-5768-EB8A4A13A70A}"/>
              </a:ext>
            </a:extLst>
          </p:cNvPr>
          <p:cNvSpPr>
            <a:spLocks/>
          </p:cNvSpPr>
          <p:nvPr/>
        </p:nvSpPr>
        <p:spPr>
          <a:xfrm>
            <a:off x="6261415" y="3934122"/>
            <a:ext cx="5654007" cy="1507894"/>
          </a:xfrm>
          <a:prstGeom prst="rect">
            <a:avLst/>
          </a:prstGeom>
          <a:noFill/>
          <a:ln w="12700">
            <a:gradFill flip="none" rotWithShape="1">
              <a:gsLst>
                <a:gs pos="34000">
                  <a:srgbClr val="02857D"/>
                </a:gs>
                <a:gs pos="99000">
                  <a:srgbClr val="02857D">
                    <a:alpha val="0"/>
                  </a:srgbClr>
                </a:gs>
              </a:gsLst>
              <a:lin ang="0" scaled="1"/>
              <a:tileRect/>
            </a:gradFill>
          </a:ln>
          <a:effectLst>
            <a:outerShdw blurRad="76200" dist="25400" dir="2700000" algn="tl" rotWithShape="0">
              <a:srgbClr val="02857D">
                <a:alpha val="6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文本框 36">
            <a:extLst>
              <a:ext uri="{FF2B5EF4-FFF2-40B4-BE49-F238E27FC236}">
                <a16:creationId xmlns:a16="http://schemas.microsoft.com/office/drawing/2014/main" id="{A7D97F4F-17E1-CF64-6A93-288F52CC3590}"/>
              </a:ext>
            </a:extLst>
          </p:cNvPr>
          <p:cNvSpPr txBox="1"/>
          <p:nvPr/>
        </p:nvSpPr>
        <p:spPr>
          <a:xfrm>
            <a:off x="210625" y="2116087"/>
            <a:ext cx="2426637" cy="430887"/>
          </a:xfrm>
          <a:prstGeom prst="rect">
            <a:avLst/>
          </a:prstGeom>
          <a:noFill/>
        </p:spPr>
        <p:txBody>
          <a:bodyPr wrap="square">
            <a:spAutoFit/>
          </a:bodyPr>
          <a:lstStyle/>
          <a:p>
            <a:pPr marL="0" marR="0" lvl="0" indent="0" algn="ctr" defTabSz="914400" rtl="0" eaLnBrk="1" fontAlgn="auto" latinLnBrk="0" hangingPunct="1">
              <a:spcBef>
                <a:spcPts val="300"/>
              </a:spcBef>
              <a:spcAft>
                <a:spcPts val="0"/>
              </a:spcAft>
              <a:buClrTx/>
              <a:buSzTx/>
              <a:buFontTx/>
              <a:buNone/>
              <a:tabLst/>
              <a:defRPr/>
            </a:pPr>
            <a:r>
              <a:rPr kumimoji="0" lang="en-US" altLang="zh-CN" sz="11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《2024 IDSA </a:t>
            </a:r>
            <a:r>
              <a:rPr kumimoji="0" lang="zh-CN" altLang="en-US" sz="11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抗菌药物耐药革兰阴性菌感染的治疗指南</a:t>
            </a:r>
            <a:r>
              <a:rPr kumimoji="0" lang="en-US" altLang="zh-CN" sz="11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100" b="1"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 1</a:t>
            </a:r>
            <a:endParaRPr kumimoji="0" lang="zh-CN" altLang="en-US" sz="11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文本框 37">
            <a:extLst>
              <a:ext uri="{FF2B5EF4-FFF2-40B4-BE49-F238E27FC236}">
                <a16:creationId xmlns:a16="http://schemas.microsoft.com/office/drawing/2014/main" id="{82108934-F162-F86E-514A-2CECE249B65C}"/>
              </a:ext>
            </a:extLst>
          </p:cNvPr>
          <p:cNvSpPr txBox="1"/>
          <p:nvPr/>
        </p:nvSpPr>
        <p:spPr>
          <a:xfrm>
            <a:off x="386363" y="3848676"/>
            <a:ext cx="2075160" cy="430887"/>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11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《2024 SIS</a:t>
            </a:r>
            <a:r>
              <a:rPr kumimoji="0" lang="zh-CN" altLang="en-US" sz="11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腹腔感染的管理（更新版）指南</a:t>
            </a:r>
            <a:r>
              <a:rPr kumimoji="0" lang="en-US" altLang="zh-CN" sz="11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100" b="1"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2</a:t>
            </a:r>
            <a:endParaRPr kumimoji="0" lang="zh-CN" altLang="en-US" sz="11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文本框 38">
            <a:extLst>
              <a:ext uri="{FF2B5EF4-FFF2-40B4-BE49-F238E27FC236}">
                <a16:creationId xmlns:a16="http://schemas.microsoft.com/office/drawing/2014/main" id="{3BE21C8E-1660-46E1-359B-72642F03F6F7}"/>
              </a:ext>
            </a:extLst>
          </p:cNvPr>
          <p:cNvSpPr txBox="1"/>
          <p:nvPr/>
        </p:nvSpPr>
        <p:spPr>
          <a:xfrm>
            <a:off x="299962" y="5502885"/>
            <a:ext cx="2547534" cy="469359"/>
          </a:xfrm>
          <a:prstGeom prst="rect">
            <a:avLst/>
          </a:prstGeom>
          <a:noFill/>
        </p:spPr>
        <p:txBody>
          <a:bodyPr wrap="square">
            <a:spAutoFit/>
          </a:bodyPr>
          <a:lstStyle/>
          <a:p>
            <a:pPr marL="0" marR="0" lvl="0" indent="0" algn="ctr" defTabSz="914400" rtl="0" eaLnBrk="1" fontAlgn="auto" latinLnBrk="0" hangingPunct="1">
              <a:spcBef>
                <a:spcPts val="300"/>
              </a:spcBef>
              <a:spcAft>
                <a:spcPts val="0"/>
              </a:spcAft>
              <a:buClrTx/>
              <a:buSzTx/>
              <a:buFontTx/>
              <a:buNone/>
              <a:tabLst/>
              <a:defRPr/>
            </a:pPr>
            <a:r>
              <a:rPr kumimoji="0" lang="en-US" altLang="zh-CN" sz="1100" b="1" i="0" u="none" strike="noStrike" kern="1200" cap="none" spc="0" normalizeH="0" baseline="0" noProof="0" dirty="0">
                <a:ln>
                  <a:noFill/>
                </a:ln>
                <a:effectLst/>
                <a:uLnTx/>
                <a:uFillTx/>
                <a:latin typeface="微软雅黑"/>
                <a:ea typeface="微软雅黑"/>
                <a:cs typeface="+mn-ea"/>
                <a:sym typeface="Arial" panose="020B0604020202020204" pitchFamily="34" charset="0"/>
              </a:rPr>
              <a:t>《</a:t>
            </a:r>
            <a:r>
              <a:rPr kumimoji="0" lang="en-US" altLang="zh-CN" sz="1100" b="1"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sym typeface="Arial" panose="020B0604020202020204" pitchFamily="34" charset="0"/>
              </a:rPr>
              <a:t>2023 SEIMC</a:t>
            </a:r>
            <a:r>
              <a:rPr kumimoji="0" lang="zh-CN" altLang="en-US" sz="1100" b="1" i="0" u="none" strike="noStrike" kern="1200" cap="none" spc="0" normalizeH="0" baseline="0" noProof="0" dirty="0">
                <a:ln>
                  <a:noFill/>
                </a:ln>
                <a:effectLst/>
                <a:uLnTx/>
                <a:uFillTx/>
                <a:latin typeface="微软雅黑"/>
                <a:ea typeface="微软雅黑"/>
                <a:cs typeface="+mn-ea"/>
                <a:sym typeface="Arial" panose="020B0604020202020204" pitchFamily="34" charset="0"/>
              </a:rPr>
              <a:t>碳青霉烯耐药革兰</a:t>
            </a:r>
            <a:endParaRPr kumimoji="0" lang="en-US" altLang="zh-CN" sz="1100" b="1" i="0" u="none" strike="noStrike" kern="1200" cap="none" spc="0" normalizeH="0" baseline="0" noProof="0" dirty="0">
              <a:ln>
                <a:noFill/>
              </a:ln>
              <a:effectLst/>
              <a:uLnTx/>
              <a:uFillTx/>
              <a:latin typeface="微软雅黑"/>
              <a:ea typeface="微软雅黑"/>
              <a:cs typeface="+mn-ea"/>
              <a:sym typeface="Arial" panose="020B0604020202020204" pitchFamily="34" charset="0"/>
            </a:endParaRPr>
          </a:p>
          <a:p>
            <a:pPr marL="0" marR="0" lvl="0" indent="0" algn="ctr" defTabSz="914400" rtl="0" eaLnBrk="1" fontAlgn="auto" latinLnBrk="0" hangingPunct="1">
              <a:spcBef>
                <a:spcPts val="300"/>
              </a:spcBef>
              <a:spcAft>
                <a:spcPts val="0"/>
              </a:spcAft>
              <a:buClrTx/>
              <a:buSzTx/>
              <a:buFontTx/>
              <a:buNone/>
              <a:tabLst/>
              <a:defRPr/>
            </a:pPr>
            <a:r>
              <a:rPr kumimoji="0" lang="zh-CN" altLang="en-US" sz="1100" b="1" i="0" u="none" strike="noStrike" kern="1200" cap="none" spc="0" normalizeH="0" baseline="0" noProof="0" dirty="0">
                <a:ln>
                  <a:noFill/>
                </a:ln>
                <a:effectLst/>
                <a:uLnTx/>
                <a:uFillTx/>
                <a:latin typeface="微软雅黑"/>
                <a:ea typeface="微软雅黑"/>
                <a:cs typeface="+mn-ea"/>
                <a:sym typeface="Arial" panose="020B0604020202020204" pitchFamily="34" charset="0"/>
              </a:rPr>
              <a:t>阴性菌感染的诊断和抗菌治疗共识</a:t>
            </a:r>
            <a:r>
              <a:rPr kumimoji="0" lang="en-US" altLang="zh-CN" sz="1100" b="1" i="0" u="none" strike="noStrike" kern="1200" cap="none" spc="0" normalizeH="0" baseline="0" noProof="0" dirty="0">
                <a:ln>
                  <a:noFill/>
                </a:ln>
                <a:effectLst/>
                <a:uLnTx/>
                <a:uFillTx/>
                <a:latin typeface="微软雅黑"/>
                <a:ea typeface="微软雅黑"/>
                <a:cs typeface="+mn-ea"/>
                <a:sym typeface="Arial" panose="020B0604020202020204" pitchFamily="34" charset="0"/>
              </a:rPr>
              <a:t>》</a:t>
            </a:r>
            <a:r>
              <a:rPr kumimoji="0" lang="en-US" altLang="zh-CN" sz="1100" b="1" i="0" u="none" strike="noStrike" kern="1200" cap="none" spc="0" normalizeH="0" baseline="30000" noProof="0" dirty="0">
                <a:ln>
                  <a:noFill/>
                </a:ln>
                <a:effectLst/>
                <a:uLnTx/>
                <a:uFillTx/>
                <a:latin typeface="Arial" panose="020B0604020202020204" pitchFamily="34" charset="0"/>
                <a:ea typeface="微软雅黑"/>
                <a:cs typeface="Arial" panose="020B0604020202020204" pitchFamily="34" charset="0"/>
                <a:sym typeface="Arial" panose="020B0604020202020204" pitchFamily="34" charset="0"/>
              </a:rPr>
              <a:t>3</a:t>
            </a:r>
          </a:p>
        </p:txBody>
      </p:sp>
      <p:sp>
        <p:nvSpPr>
          <p:cNvPr id="40" name="文本框 39">
            <a:extLst>
              <a:ext uri="{FF2B5EF4-FFF2-40B4-BE49-F238E27FC236}">
                <a16:creationId xmlns:a16="http://schemas.microsoft.com/office/drawing/2014/main" id="{6B8328DF-6BCE-C5CA-33B4-BC18F2E80929}"/>
              </a:ext>
            </a:extLst>
          </p:cNvPr>
          <p:cNvSpPr txBox="1">
            <a:spLocks/>
          </p:cNvSpPr>
          <p:nvPr/>
        </p:nvSpPr>
        <p:spPr>
          <a:xfrm>
            <a:off x="6312798" y="4877946"/>
            <a:ext cx="2739353" cy="261610"/>
          </a:xfrm>
          <a:prstGeom prst="rect">
            <a:avLst/>
          </a:prstGeom>
          <a:noFill/>
          <a:ln w="9525" cap="rnd" cmpd="sng" algn="ctr">
            <a:noFill/>
            <a:prstDash val="solid"/>
            <a:rou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1" i="0" strike="noStrike" kern="0" cap="none" spc="0" normalizeH="0" baseline="0" noProof="0" dirty="0">
                <a:ln>
                  <a:noFill/>
                </a:ln>
                <a:effectLst/>
                <a:uLnTx/>
                <a:uFillTx/>
                <a:latin typeface="Arial" panose="020B0604020202020204"/>
                <a:ea typeface="微软雅黑"/>
                <a:cs typeface="Arial" panose="020B0604020202020204" pitchFamily="34" charset="0"/>
              </a:rPr>
              <a:t>2023</a:t>
            </a:r>
            <a:r>
              <a:rPr kumimoji="0" lang="zh-CN" altLang="en-US" sz="1100" b="1" i="0" strike="noStrike" kern="0" cap="none" spc="0" normalizeH="0" baseline="0" noProof="0" dirty="0">
                <a:ln>
                  <a:noFill/>
                </a:ln>
                <a:effectLst/>
                <a:uLnTx/>
                <a:uFillTx/>
                <a:latin typeface="Arial" panose="020B0604020202020204"/>
                <a:ea typeface="微软雅黑"/>
                <a:cs typeface="Arial" panose="020B0604020202020204" pitchFamily="34" charset="0"/>
              </a:rPr>
              <a:t>版</a:t>
            </a:r>
            <a:r>
              <a:rPr kumimoji="0" lang="en-US" altLang="zh-CN" sz="1100" b="1" i="0" strike="noStrike" kern="0" cap="none" spc="0" normalizeH="0" baseline="0" noProof="0" dirty="0">
                <a:ln>
                  <a:noFill/>
                </a:ln>
                <a:effectLst/>
                <a:uLnTx/>
                <a:uFillTx/>
                <a:latin typeface="Arial" panose="020B0604020202020204"/>
                <a:ea typeface="微软雅黑"/>
                <a:cs typeface="Arial" panose="020B0604020202020204" pitchFamily="34" charset="0"/>
              </a:rPr>
              <a:t>《WHO</a:t>
            </a:r>
            <a:r>
              <a:rPr kumimoji="0" lang="zh-CN" altLang="en-US" sz="1100" b="1" i="0" strike="noStrike" kern="0" cap="none" spc="0" normalizeH="0" baseline="0" noProof="0" dirty="0">
                <a:ln>
                  <a:noFill/>
                </a:ln>
                <a:effectLst/>
                <a:uLnTx/>
                <a:uFillTx/>
                <a:latin typeface="Arial" panose="020B0604020202020204"/>
                <a:ea typeface="微软雅黑"/>
                <a:cs typeface="Arial" panose="020B0604020202020204" pitchFamily="34" charset="0"/>
              </a:rPr>
              <a:t>基本药物目录</a:t>
            </a:r>
            <a:r>
              <a:rPr kumimoji="0" lang="en-US" altLang="zh-CN" sz="1100" b="1" i="0" strike="noStrike" kern="0" cap="none" spc="0" normalizeH="0" baseline="0" noProof="0" dirty="0">
                <a:ln>
                  <a:noFill/>
                </a:ln>
                <a:effectLst/>
                <a:uLnTx/>
                <a:uFillTx/>
                <a:latin typeface="Arial" panose="020B0604020202020204"/>
                <a:ea typeface="微软雅黑"/>
                <a:cs typeface="Arial" panose="020B0604020202020204" pitchFamily="34" charset="0"/>
              </a:rPr>
              <a:t>》</a:t>
            </a:r>
            <a:endParaRPr kumimoji="0" lang="zh-CN" altLang="en-US" sz="1100" b="1" i="0" strike="noStrike" kern="0" cap="none" spc="0" normalizeH="0" baseline="30000" noProof="0" dirty="0">
              <a:ln>
                <a:noFill/>
              </a:ln>
              <a:effectLst/>
              <a:uLnTx/>
              <a:uFillTx/>
              <a:latin typeface="微软雅黑"/>
              <a:ea typeface="微软雅黑"/>
              <a:cs typeface="+mn-cs"/>
            </a:endParaRPr>
          </a:p>
        </p:txBody>
      </p:sp>
      <p:sp>
        <p:nvSpPr>
          <p:cNvPr id="41" name="文本框 40">
            <a:extLst>
              <a:ext uri="{FF2B5EF4-FFF2-40B4-BE49-F238E27FC236}">
                <a16:creationId xmlns:a16="http://schemas.microsoft.com/office/drawing/2014/main" id="{681BCCE5-79B5-109E-E57F-E8C6418FD1C1}"/>
              </a:ext>
            </a:extLst>
          </p:cNvPr>
          <p:cNvSpPr txBox="1">
            <a:spLocks/>
          </p:cNvSpPr>
          <p:nvPr/>
        </p:nvSpPr>
        <p:spPr>
          <a:xfrm>
            <a:off x="6145040" y="2658559"/>
            <a:ext cx="2376000" cy="430887"/>
          </a:xfrm>
          <a:prstGeom prst="rect">
            <a:avLst/>
          </a:prstGeom>
          <a:noFill/>
        </p:spPr>
        <p:txBody>
          <a:bodyPr wrap="square">
            <a:spAutoFit/>
          </a:bodyPr>
          <a:lstStyle/>
          <a:p>
            <a:pPr marL="0" marR="0" lvl="0" indent="0" algn="ctr" defTabSz="914400" rtl="0" eaLnBrk="1" fontAlgn="auto" latinLnBrk="0" hangingPunct="1">
              <a:spcBef>
                <a:spcPts val="300"/>
              </a:spcBef>
              <a:spcAft>
                <a:spcPts val="0"/>
              </a:spcAft>
              <a:buClrTx/>
              <a:buSzTx/>
              <a:buFontTx/>
              <a:buNone/>
              <a:tabLst/>
              <a:defRPr/>
            </a:pPr>
            <a:r>
              <a:rPr kumimoji="0" lang="en-US" altLang="zh-CN" sz="11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1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中国铜绿假单胞菌下呼吸道感染诊治专家共识（</a:t>
            </a:r>
            <a:r>
              <a:rPr kumimoji="0" lang="en-US" altLang="zh-CN" sz="11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2022</a:t>
            </a:r>
            <a:r>
              <a:rPr kumimoji="0" lang="zh-CN" altLang="en-US" sz="11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年版）</a:t>
            </a:r>
            <a:r>
              <a:rPr kumimoji="0" lang="en-US" altLang="zh-CN" sz="11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100" b="1"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4</a:t>
            </a:r>
            <a:endParaRPr kumimoji="0" lang="zh-CN" altLang="en-US" sz="11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îŝlïḋê">
            <a:extLst>
              <a:ext uri="{FF2B5EF4-FFF2-40B4-BE49-F238E27FC236}">
                <a16:creationId xmlns:a16="http://schemas.microsoft.com/office/drawing/2014/main" id="{5F61015B-2E8B-EFEF-3310-F2E6465692A8}"/>
              </a:ext>
            </a:extLst>
          </p:cNvPr>
          <p:cNvSpPr>
            <a:spLocks/>
          </p:cNvSpPr>
          <p:nvPr/>
        </p:nvSpPr>
        <p:spPr>
          <a:xfrm>
            <a:off x="8492899" y="1847343"/>
            <a:ext cx="3422523" cy="1464696"/>
          </a:xfrm>
          <a:prstGeom prst="rect">
            <a:avLst/>
          </a:prstGeom>
          <a:noFill/>
          <a:ln w="12700" cap="flat" cmpd="sng" algn="ctr">
            <a:noFill/>
            <a:prstDash val="dash"/>
          </a:ln>
          <a:effectLst/>
        </p:spPr>
        <p:txBody>
          <a:bodyPr wrap="squar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l" defTabSz="914400" rtl="0" eaLnBrk="1" fontAlgn="auto" latinLnBrk="0" hangingPunct="1">
              <a:lnSpc>
                <a:spcPct val="150000"/>
              </a:lnSpc>
              <a:spcBef>
                <a:spcPts val="300"/>
              </a:spcBef>
              <a:spcAft>
                <a:spcPts val="0"/>
              </a:spcAft>
              <a:buClrTx/>
              <a:buSzTx/>
              <a:buFontTx/>
              <a:buNone/>
              <a:tabLst/>
              <a:defRPr/>
            </a:pPr>
            <a:r>
              <a:rPr kumimoji="0" lang="zh-CN" altLang="en-US" sz="13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对于</a:t>
            </a:r>
            <a:r>
              <a:rPr kumimoji="0" lang="en-US" altLang="zh-CN" sz="13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CRPA</a:t>
            </a:r>
            <a:r>
              <a:rPr kumimoji="0" lang="zh-CN" altLang="en-US" sz="13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或</a:t>
            </a:r>
            <a:r>
              <a:rPr kumimoji="0" lang="en-US" altLang="zh-CN" sz="13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DTR‑PA</a:t>
            </a:r>
            <a:r>
              <a:rPr kumimoji="0" lang="zh-CN" altLang="en-US" sz="13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所致的肺部感染</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，若药敏试验显示其对</a:t>
            </a:r>
            <a:r>
              <a:rPr kumimoji="0" lang="zh-CN" altLang="en-US" sz="1300" b="1"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头孢他啶</a:t>
            </a:r>
            <a:r>
              <a:rPr kumimoji="0" lang="en-US" altLang="zh-CN" sz="1300" b="1"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1"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阿维巴坦</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头孢洛生</a:t>
            </a:r>
            <a:r>
              <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他唑巴坦</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、亚胺培南</a:t>
            </a:r>
            <a:r>
              <a:rPr kumimoji="0" lang="en-US" altLang="zh-CN"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西司他丁</a:t>
            </a:r>
            <a:r>
              <a:rPr lang="en-US" altLang="zh-CN" sz="13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瑞来巴坦、美罗培南</a:t>
            </a:r>
            <a:r>
              <a:rPr kumimoji="0" lang="en-US" altLang="zh-CN"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韦博巴坦等新型酶抑制剂复合制剂敏感，可作为</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一线选择</a:t>
            </a:r>
            <a:endPar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内容占位符 5">
            <a:extLst>
              <a:ext uri="{FF2B5EF4-FFF2-40B4-BE49-F238E27FC236}">
                <a16:creationId xmlns:a16="http://schemas.microsoft.com/office/drawing/2014/main" id="{3779F9A1-9142-09BA-B10E-DDCBC383EA02}"/>
              </a:ext>
            </a:extLst>
          </p:cNvPr>
          <p:cNvSpPr txBox="1">
            <a:spLocks/>
          </p:cNvSpPr>
          <p:nvPr/>
        </p:nvSpPr>
        <p:spPr>
          <a:xfrm>
            <a:off x="8471626" y="4174978"/>
            <a:ext cx="3604903" cy="95686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wrap="square">
            <a:spAutoFit/>
          </a:bodyPr>
          <a:lstStyle>
            <a:defPPr>
              <a:defRPr lang="en-US"/>
            </a:defPPr>
            <a:lvl1pPr>
              <a:lnSpc>
                <a:spcPct val="120000"/>
              </a:lnSpc>
              <a:spcBef>
                <a:spcPts val="300"/>
              </a:spcBef>
              <a:spcAft>
                <a:spcPts val="300"/>
              </a:spcAft>
              <a:defRPr sz="1200" b="1">
                <a:latin typeface="Arial" panose="020B0604020202020204" pitchFamily="34" charset="0"/>
                <a:ea typeface="微软雅黑" panose="020B0503020204020204" pitchFamily="34" charset="-122"/>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50000"/>
              </a:lnSpc>
              <a:spcBef>
                <a:spcPts val="300"/>
              </a:spcBef>
              <a:spcAft>
                <a:spcPts val="300"/>
              </a:spcAft>
              <a:buClrTx/>
              <a:buSzTx/>
              <a:buFontTx/>
              <a:buNone/>
              <a:tabLst/>
              <a:defRPr/>
            </a:pPr>
            <a:r>
              <a:rPr kumimoji="0" lang="zh-CN" altLang="en-US" sz="1300" b="1" i="0" u="none" strike="noStrike" kern="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头孢洛生</a:t>
            </a:r>
            <a:r>
              <a:rPr kumimoji="0" lang="en-US" altLang="zh-CN" sz="1300" b="1" i="0" u="none" strike="noStrike" kern="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300" b="1" i="0" u="none" strike="noStrike" kern="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他唑巴坦被纳入基本药物清单</a:t>
            </a:r>
            <a:r>
              <a:rPr lang="zh-CN" altLang="en-US" sz="1300" kern="0" dirty="0">
                <a:solidFill>
                  <a:srgbClr val="02857D"/>
                </a:solidFill>
              </a:rPr>
              <a:t>（</a:t>
            </a:r>
            <a:r>
              <a:rPr kumimoji="0" lang="en-US" altLang="zh-CN" sz="1300" b="1" i="0" u="none" strike="noStrike" kern="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EML</a:t>
            </a:r>
            <a:r>
              <a:rPr lang="zh-CN" altLang="en-US" sz="1300" kern="0" dirty="0">
                <a:solidFill>
                  <a:srgbClr val="02857D"/>
                </a:solidFill>
              </a:rPr>
              <a:t>）</a:t>
            </a:r>
            <a:r>
              <a:rPr kumimoji="0" lang="en-US" altLang="zh-CN" sz="1300" b="1" i="0" u="none" strike="noStrike" kern="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zh-CN" altLang="en-US" sz="1300" b="1" i="0" u="none" strike="noStrike" kern="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和儿童基本药物清单 </a:t>
            </a:r>
            <a:r>
              <a:rPr lang="zh-CN" altLang="en-US" sz="1300" kern="0" dirty="0">
                <a:solidFill>
                  <a:srgbClr val="02857D"/>
                </a:solidFill>
              </a:rPr>
              <a:t>（</a:t>
            </a:r>
            <a:r>
              <a:rPr kumimoji="0" lang="en-US" altLang="zh-CN" sz="1300" b="1" i="0" u="none" strike="noStrike" kern="0" cap="none" spc="0" normalizeH="0" baseline="0" noProof="0" dirty="0" err="1">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EMLc</a:t>
            </a:r>
            <a:r>
              <a:rPr lang="zh-CN" altLang="en-US" sz="1300" kern="0" dirty="0">
                <a:solidFill>
                  <a:srgbClr val="02857D"/>
                </a:solidFill>
              </a:rPr>
              <a:t>）</a:t>
            </a:r>
            <a:r>
              <a:rPr kumimoji="0" lang="zh-CN" altLang="en-US" sz="1300" b="1" i="0" u="none" strike="noStrike" kern="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 的补充列表中，以治疗由</a:t>
            </a:r>
            <a:r>
              <a:rPr kumimoji="0" lang="en-US" altLang="zh-CN" sz="1300" b="1" i="0" u="none" strike="noStrike" kern="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CR-PA</a:t>
            </a:r>
            <a:r>
              <a:rPr kumimoji="0" lang="zh-CN" altLang="en-US" sz="1300" b="1" i="0" u="none" strike="noStrike" kern="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rPr>
              <a:t>引起的或疑似感染</a:t>
            </a:r>
            <a:endParaRPr kumimoji="0" lang="en-US" altLang="zh-CN" sz="1300" b="0" i="0" u="none" strike="noStrike" kern="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5" name="îŝlïḋê">
            <a:extLst>
              <a:ext uri="{FF2B5EF4-FFF2-40B4-BE49-F238E27FC236}">
                <a16:creationId xmlns:a16="http://schemas.microsoft.com/office/drawing/2014/main" id="{78381358-1D02-D245-171E-D6AEE45AE415}"/>
              </a:ext>
            </a:extLst>
          </p:cNvPr>
          <p:cNvSpPr/>
          <p:nvPr/>
        </p:nvSpPr>
        <p:spPr>
          <a:xfrm>
            <a:off x="2751563" y="3228358"/>
            <a:ext cx="3348742" cy="1164614"/>
          </a:xfrm>
          <a:prstGeom prst="rect">
            <a:avLst/>
          </a:prstGeom>
          <a:noFill/>
          <a:ln w="12700" cap="flat" cmpd="sng" algn="ctr">
            <a:noFill/>
            <a:prstDash val="dash"/>
          </a:ln>
          <a:effectLst/>
        </p:spPr>
        <p:txBody>
          <a:bodyPr wrap="squar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R="0" lvl="0" algn="l" defTabSz="914400" rtl="0" eaLnBrk="1" fontAlgn="auto" latinLnBrk="0" hangingPunct="1">
              <a:lnSpc>
                <a:spcPct val="150000"/>
              </a:lnSpc>
              <a:spcBef>
                <a:spcPts val="0"/>
              </a:spcBef>
              <a:spcAft>
                <a:spcPts val="0"/>
              </a:spcAft>
              <a:buClrTx/>
              <a:buSzTx/>
              <a:tabLst/>
              <a:defRPr/>
            </a:pP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推荐</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头孢洛生</a:t>
            </a:r>
            <a:r>
              <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他唑巴坦</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联合甲硝唑用于经验性治疗</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级）</a:t>
            </a:r>
            <a:endParaRPr kumimoji="0" lang="zh-CN" altLang="en-US" sz="1300" b="0"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R="0" lvl="0" algn="l" defTabSz="914400" rtl="0" eaLnBrk="1" fontAlgn="auto" latinLnBrk="0" hangingPunct="1">
              <a:lnSpc>
                <a:spcPct val="150000"/>
              </a:lnSpc>
              <a:spcBef>
                <a:spcPts val="0"/>
              </a:spcBef>
              <a:spcAft>
                <a:spcPts val="0"/>
              </a:spcAft>
              <a:buClrTx/>
              <a:buSzTx/>
              <a:tabLst/>
              <a:defRPr/>
            </a:pP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建议将</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头孢洛生</a:t>
            </a:r>
            <a:r>
              <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他唑巴坦</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用于风险较高的患者，包括</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耐药</a:t>
            </a:r>
            <a:r>
              <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PA</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感染患者</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2-C</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级）</a:t>
            </a:r>
            <a:endPar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îŝlïḋê">
            <a:extLst>
              <a:ext uri="{FF2B5EF4-FFF2-40B4-BE49-F238E27FC236}">
                <a16:creationId xmlns:a16="http://schemas.microsoft.com/office/drawing/2014/main" id="{EF11DFA8-BBFA-EEBD-710D-CFCA3AA0618C}"/>
              </a:ext>
            </a:extLst>
          </p:cNvPr>
          <p:cNvSpPr/>
          <p:nvPr/>
        </p:nvSpPr>
        <p:spPr>
          <a:xfrm>
            <a:off x="2751563" y="4880764"/>
            <a:ext cx="3301533" cy="1164934"/>
          </a:xfrm>
          <a:prstGeom prst="rect">
            <a:avLst/>
          </a:prstGeom>
          <a:noFill/>
          <a:ln w="12700" cap="flat" cmpd="sng" algn="ctr">
            <a:noFill/>
            <a:prstDash val="dash"/>
          </a:ln>
          <a:effectLst/>
        </p:spPr>
        <p:txBody>
          <a:bodyPr wrap="squar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l" defTabSz="914400" rtl="0" eaLnBrk="1" fontAlgn="auto" latinLnBrk="0" hangingPunct="1">
              <a:lnSpc>
                <a:spcPct val="150000"/>
              </a:lnSpc>
              <a:spcBef>
                <a:spcPts val="300"/>
              </a:spcBef>
              <a:spcAft>
                <a:spcPts val="0"/>
              </a:spcAft>
              <a:buClrTx/>
              <a:buSzTx/>
              <a:buFontTx/>
              <a:buNone/>
              <a:tabLst/>
              <a:defRPr/>
            </a:pPr>
            <a:r>
              <a:rPr kumimoji="0" lang="zh-CN" altLang="en-US" sz="1300" b="0" i="0" u="none" strike="noStrike" kern="1200" cap="none" spc="0" normalizeH="0" baseline="0" noProof="0" dirty="0">
                <a:ln>
                  <a:noFill/>
                </a:ln>
                <a:solidFill>
                  <a:schemeClr val="tx1"/>
                </a:solidFill>
                <a:effectLst/>
                <a:uLnTx/>
                <a:uFillTx/>
                <a:latin typeface="微软雅黑"/>
                <a:ea typeface="微软雅黑"/>
                <a:cs typeface="+mn-ea"/>
                <a:sym typeface="Arial" panose="020B0604020202020204" pitchFamily="34" charset="0"/>
              </a:rPr>
              <a:t>由于头孢洛生</a:t>
            </a:r>
            <a:r>
              <a:rPr kumimoji="0" lang="en-US" altLang="zh-CN" sz="1300" b="0" i="0" u="none" strike="noStrike" kern="1200" cap="none" spc="0" normalizeH="0" baseline="0" noProof="0" dirty="0">
                <a:ln>
                  <a:noFill/>
                </a:ln>
                <a:solidFill>
                  <a:schemeClr val="tx1"/>
                </a:solidFill>
                <a:effectLst/>
                <a:uLnTx/>
                <a:uFillTx/>
                <a:latin typeface="微软雅黑"/>
                <a:ea typeface="微软雅黑"/>
                <a:cs typeface="+mn-ea"/>
                <a:sym typeface="Arial" panose="020B0604020202020204" pitchFamily="34" charset="0"/>
              </a:rPr>
              <a:t>-</a:t>
            </a:r>
            <a:r>
              <a:rPr kumimoji="0" lang="zh-CN" altLang="en-US" sz="1300" b="0" i="0" u="none" strike="noStrike" kern="1200" cap="none" spc="0" normalizeH="0" baseline="0" noProof="0" dirty="0">
                <a:ln>
                  <a:noFill/>
                </a:ln>
                <a:solidFill>
                  <a:schemeClr val="tx1"/>
                </a:solidFill>
                <a:effectLst/>
                <a:uLnTx/>
                <a:uFillTx/>
                <a:latin typeface="微软雅黑"/>
                <a:ea typeface="微软雅黑"/>
                <a:cs typeface="+mn-ea"/>
                <a:sym typeface="Arial" panose="020B0604020202020204" pitchFamily="34" charset="0"/>
              </a:rPr>
              <a:t>他唑巴坦是抗</a:t>
            </a:r>
            <a:r>
              <a:rPr kumimoji="0" lang="en-US" altLang="zh-CN" sz="1300" b="0" i="0" u="none" strike="noStrike" kern="1200" cap="none" spc="0" normalizeH="0" baseline="0" noProof="0" dirty="0">
                <a:ln>
                  <a:noFill/>
                </a:ln>
                <a:solidFill>
                  <a:schemeClr val="tx1"/>
                </a:solidFill>
                <a:effectLst/>
                <a:uLnTx/>
                <a:uFillTx/>
                <a:latin typeface="Arial" panose="020B0604020202020204" pitchFamily="34" charset="0"/>
                <a:ea typeface="微软雅黑"/>
                <a:cs typeface="Arial" panose="020B0604020202020204" pitchFamily="34" charset="0"/>
                <a:sym typeface="Arial" panose="020B0604020202020204" pitchFamily="34" charset="0"/>
              </a:rPr>
              <a:t>CR-PA</a:t>
            </a:r>
            <a:r>
              <a:rPr kumimoji="0" lang="zh-CN" altLang="en-US" sz="1300" b="1" i="0" u="none" strike="noStrike" kern="1200" cap="none" spc="0" normalizeH="0" baseline="0" noProof="0" dirty="0">
                <a:ln>
                  <a:noFill/>
                </a:ln>
                <a:solidFill>
                  <a:srgbClr val="02857D"/>
                </a:solidFill>
                <a:effectLst/>
                <a:uLnTx/>
                <a:uFillTx/>
                <a:latin typeface="微软雅黑"/>
                <a:ea typeface="微软雅黑"/>
                <a:cs typeface="+mn-ea"/>
                <a:sym typeface="Arial" panose="020B0604020202020204" pitchFamily="34" charset="0"/>
              </a:rPr>
              <a:t>体外活性最强</a:t>
            </a:r>
            <a:r>
              <a:rPr kumimoji="0" lang="zh-CN" altLang="en-US" sz="1300" b="0" i="0" u="none" strike="noStrike" kern="1200" cap="none" spc="0" normalizeH="0" baseline="0" noProof="0" dirty="0">
                <a:ln>
                  <a:noFill/>
                </a:ln>
                <a:solidFill>
                  <a:schemeClr val="tx1"/>
                </a:solidFill>
                <a:effectLst/>
                <a:uLnTx/>
                <a:uFillTx/>
                <a:latin typeface="微软雅黑"/>
                <a:ea typeface="微软雅黑"/>
                <a:cs typeface="+mn-ea"/>
                <a:sym typeface="Arial" panose="020B0604020202020204" pitchFamily="34" charset="0"/>
              </a:rPr>
              <a:t>的</a:t>
            </a:r>
            <a:r>
              <a:rPr kumimoji="0" lang="en-US" altLang="zh-CN" sz="1300" b="0" i="0" u="none" strike="noStrike" kern="1200" cap="none" spc="0" normalizeH="0" baseline="0" noProof="0" dirty="0">
                <a:ln>
                  <a:noFill/>
                </a:ln>
                <a:solidFill>
                  <a:schemeClr val="tx1"/>
                </a:solidFill>
                <a:effectLst/>
                <a:uLnTx/>
                <a:uFillTx/>
                <a:latin typeface="Arial" panose="020B0604020202020204" pitchFamily="34" charset="0"/>
                <a:ea typeface="微软雅黑"/>
                <a:cs typeface="Arial" panose="020B0604020202020204" pitchFamily="34" charset="0"/>
                <a:sym typeface="Arial" panose="020B0604020202020204" pitchFamily="34" charset="0"/>
              </a:rPr>
              <a:t>β-</a:t>
            </a:r>
            <a:r>
              <a:rPr kumimoji="0" lang="zh-CN" altLang="en-US" sz="1300" b="0" i="0" u="none" strike="noStrike" kern="1200" cap="none" spc="0" normalizeH="0" baseline="0" noProof="0" dirty="0">
                <a:ln>
                  <a:noFill/>
                </a:ln>
                <a:solidFill>
                  <a:schemeClr val="tx1"/>
                </a:solidFill>
                <a:effectLst/>
                <a:uLnTx/>
                <a:uFillTx/>
                <a:latin typeface="微软雅黑"/>
                <a:ea typeface="微软雅黑"/>
                <a:cs typeface="+mn-ea"/>
                <a:sym typeface="Arial" panose="020B0604020202020204" pitchFamily="34" charset="0"/>
              </a:rPr>
              <a:t>内酰胺类药物之一，因此如果菌株对其敏感，</a:t>
            </a:r>
            <a:r>
              <a:rPr kumimoji="0" lang="zh-CN" altLang="en-US" sz="1300" b="1" i="0" u="none" strike="noStrike" kern="1200" cap="none" spc="0" normalizeH="0" baseline="0" noProof="0" dirty="0">
                <a:ln>
                  <a:noFill/>
                </a:ln>
                <a:solidFill>
                  <a:srgbClr val="02857D"/>
                </a:solidFill>
                <a:effectLst/>
                <a:uLnTx/>
                <a:uFillTx/>
                <a:latin typeface="微软雅黑"/>
                <a:ea typeface="微软雅黑"/>
                <a:cs typeface="+mn-ea"/>
                <a:sym typeface="Arial" panose="020B0604020202020204" pitchFamily="34" charset="0"/>
              </a:rPr>
              <a:t>头孢洛生</a:t>
            </a:r>
            <a:r>
              <a:rPr kumimoji="0" lang="en-US" altLang="zh-CN" sz="1300" b="1" i="0" u="none" strike="noStrike" kern="1200" cap="none" spc="0" normalizeH="0" baseline="0" noProof="0" dirty="0">
                <a:ln>
                  <a:noFill/>
                </a:ln>
                <a:solidFill>
                  <a:srgbClr val="02857D"/>
                </a:solidFill>
                <a:effectLst/>
                <a:uLnTx/>
                <a:uFillTx/>
                <a:latin typeface="微软雅黑"/>
                <a:ea typeface="微软雅黑"/>
                <a:cs typeface="+mn-ea"/>
                <a:sym typeface="Arial" panose="020B0604020202020204" pitchFamily="34" charset="0"/>
              </a:rPr>
              <a:t>-</a:t>
            </a:r>
            <a:r>
              <a:rPr kumimoji="0" lang="zh-CN" altLang="en-US" sz="1300" b="1" i="0" u="none" strike="noStrike" kern="1200" cap="none" spc="0" normalizeH="0" baseline="0" noProof="0" dirty="0">
                <a:ln>
                  <a:noFill/>
                </a:ln>
                <a:solidFill>
                  <a:srgbClr val="02857D"/>
                </a:solidFill>
                <a:effectLst/>
                <a:uLnTx/>
                <a:uFillTx/>
                <a:latin typeface="微软雅黑"/>
                <a:ea typeface="微软雅黑"/>
                <a:cs typeface="+mn-ea"/>
                <a:sym typeface="Arial" panose="020B0604020202020204" pitchFamily="34" charset="0"/>
              </a:rPr>
              <a:t>他唑巴坦可用于</a:t>
            </a:r>
            <a:r>
              <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a:cs typeface="Arial" panose="020B0604020202020204" pitchFamily="34" charset="0"/>
                <a:sym typeface="Arial" panose="020B0604020202020204" pitchFamily="34" charset="0"/>
              </a:rPr>
              <a:t>DTR-PA</a:t>
            </a:r>
            <a:r>
              <a:rPr kumimoji="0" lang="zh-CN" altLang="en-US" sz="1300" b="1" i="0" u="none" strike="noStrike" kern="1200" cap="none" spc="0" normalizeH="0" baseline="0" noProof="0" dirty="0">
                <a:ln>
                  <a:noFill/>
                </a:ln>
                <a:solidFill>
                  <a:srgbClr val="02857D"/>
                </a:solidFill>
                <a:effectLst/>
                <a:uLnTx/>
                <a:uFillTx/>
                <a:latin typeface="微软雅黑"/>
                <a:ea typeface="微软雅黑"/>
                <a:cs typeface="+mn-ea"/>
                <a:sym typeface="Arial" panose="020B0604020202020204" pitchFamily="34" charset="0"/>
              </a:rPr>
              <a:t>感染的治疗（</a:t>
            </a:r>
            <a:r>
              <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a:cs typeface="Arial" panose="020B0604020202020204" pitchFamily="34" charset="0"/>
                <a:sym typeface="Arial" panose="020B0604020202020204" pitchFamily="34" charset="0"/>
              </a:rPr>
              <a:t>B-II</a:t>
            </a:r>
            <a:r>
              <a:rPr kumimoji="0" lang="zh-CN" altLang="en-US" sz="1300" b="1" i="0" u="none" strike="noStrike" kern="1200" cap="none" spc="0" normalizeH="0" baseline="0" noProof="0" dirty="0">
                <a:ln>
                  <a:noFill/>
                </a:ln>
                <a:solidFill>
                  <a:srgbClr val="02857D"/>
                </a:solidFill>
                <a:effectLst/>
                <a:uLnTx/>
                <a:uFillTx/>
                <a:latin typeface="微软雅黑"/>
                <a:ea typeface="微软雅黑"/>
                <a:cs typeface="+mn-ea"/>
                <a:sym typeface="Arial" panose="020B0604020202020204" pitchFamily="34" charset="0"/>
              </a:rPr>
              <a:t>）</a:t>
            </a:r>
            <a:endParaRPr kumimoji="0" lang="en-US" altLang="zh-CN" sz="1300" b="1" i="0" u="none" strike="noStrike" kern="1200" cap="none" spc="0" normalizeH="0" baseline="0" noProof="0" dirty="0">
              <a:ln>
                <a:noFill/>
              </a:ln>
              <a:solidFill>
                <a:srgbClr val="02857D"/>
              </a:solidFill>
              <a:effectLst/>
              <a:uLnTx/>
              <a:uFillTx/>
              <a:latin typeface="微软雅黑"/>
              <a:ea typeface="微软雅黑"/>
              <a:cs typeface="+mn-ea"/>
              <a:sym typeface="Arial" panose="020B0604020202020204" pitchFamily="34" charset="0"/>
            </a:endParaRPr>
          </a:p>
        </p:txBody>
      </p:sp>
      <p:pic>
        <p:nvPicPr>
          <p:cNvPr id="47" name="图片 46">
            <a:extLst>
              <a:ext uri="{FF2B5EF4-FFF2-40B4-BE49-F238E27FC236}">
                <a16:creationId xmlns:a16="http://schemas.microsoft.com/office/drawing/2014/main" id="{C97EBE18-54DF-3615-A659-924ED277FFF8}"/>
              </a:ext>
            </a:extLst>
          </p:cNvPr>
          <p:cNvPicPr>
            <a:picLocks noChangeAspect="1"/>
          </p:cNvPicPr>
          <p:nvPr/>
        </p:nvPicPr>
        <p:blipFill>
          <a:blip r:embed="rId2"/>
          <a:stretch>
            <a:fillRect/>
          </a:stretch>
        </p:blipFill>
        <p:spPr>
          <a:xfrm>
            <a:off x="913584" y="1544256"/>
            <a:ext cx="1073105" cy="458109"/>
          </a:xfrm>
          <a:prstGeom prst="rect">
            <a:avLst/>
          </a:prstGeom>
        </p:spPr>
      </p:pic>
      <p:pic>
        <p:nvPicPr>
          <p:cNvPr id="48" name="图片 47">
            <a:extLst>
              <a:ext uri="{FF2B5EF4-FFF2-40B4-BE49-F238E27FC236}">
                <a16:creationId xmlns:a16="http://schemas.microsoft.com/office/drawing/2014/main" id="{FE02606F-7127-C3D2-13D3-373F2C9F3E7D}"/>
              </a:ext>
            </a:extLst>
          </p:cNvPr>
          <p:cNvPicPr>
            <a:picLocks noChangeAspect="1"/>
          </p:cNvPicPr>
          <p:nvPr/>
        </p:nvPicPr>
        <p:blipFill>
          <a:blip r:embed="rId3"/>
          <a:stretch>
            <a:fillRect/>
          </a:stretch>
        </p:blipFill>
        <p:spPr>
          <a:xfrm>
            <a:off x="500962" y="3352945"/>
            <a:ext cx="1931598" cy="509676"/>
          </a:xfrm>
          <a:prstGeom prst="rect">
            <a:avLst/>
          </a:prstGeom>
        </p:spPr>
      </p:pic>
      <p:pic>
        <p:nvPicPr>
          <p:cNvPr id="49" name="图片 48">
            <a:extLst>
              <a:ext uri="{FF2B5EF4-FFF2-40B4-BE49-F238E27FC236}">
                <a16:creationId xmlns:a16="http://schemas.microsoft.com/office/drawing/2014/main" id="{B2FBDDD7-9C54-192D-6DC0-309B796BCD3E}"/>
              </a:ext>
            </a:extLst>
          </p:cNvPr>
          <p:cNvPicPr>
            <a:picLocks noChangeAspect="1"/>
          </p:cNvPicPr>
          <p:nvPr/>
        </p:nvPicPr>
        <p:blipFill>
          <a:blip r:embed="rId4"/>
          <a:stretch>
            <a:fillRect/>
          </a:stretch>
        </p:blipFill>
        <p:spPr>
          <a:xfrm>
            <a:off x="736342" y="5035916"/>
            <a:ext cx="1375202" cy="470464"/>
          </a:xfrm>
          <a:prstGeom prst="rect">
            <a:avLst/>
          </a:prstGeom>
        </p:spPr>
      </p:pic>
      <p:pic>
        <p:nvPicPr>
          <p:cNvPr id="50" name="Picture 2">
            <a:extLst>
              <a:ext uri="{FF2B5EF4-FFF2-40B4-BE49-F238E27FC236}">
                <a16:creationId xmlns:a16="http://schemas.microsoft.com/office/drawing/2014/main" id="{1FBBA60D-992B-AB90-19FD-C72B39BFA0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717705" y="2136766"/>
            <a:ext cx="1139335" cy="514328"/>
          </a:xfrm>
          <a:prstGeom prst="rect">
            <a:avLst/>
          </a:prstGeom>
          <a:extLst>
            <a:ext uri="{909E8E84-426E-40DD-AFC4-6F175D3DCCD1}">
              <a14:hiddenFill xmlns:a14="http://schemas.microsoft.com/office/drawing/2010/main">
                <a:solidFill>
                  <a:srgbClr val="FFFFFF"/>
                </a:solidFill>
              </a14:hiddenFill>
            </a:ext>
          </a:extLst>
        </p:spPr>
      </p:pic>
      <p:grpSp>
        <p:nvGrpSpPr>
          <p:cNvPr id="51" name="组合 50">
            <a:extLst>
              <a:ext uri="{FF2B5EF4-FFF2-40B4-BE49-F238E27FC236}">
                <a16:creationId xmlns:a16="http://schemas.microsoft.com/office/drawing/2014/main" id="{B024BC07-5DB2-F15D-879C-49C35EA352D5}"/>
              </a:ext>
            </a:extLst>
          </p:cNvPr>
          <p:cNvGrpSpPr>
            <a:grpSpLocks/>
          </p:cNvGrpSpPr>
          <p:nvPr/>
        </p:nvGrpSpPr>
        <p:grpSpPr>
          <a:xfrm>
            <a:off x="6734331" y="4405051"/>
            <a:ext cx="517278" cy="430672"/>
            <a:chOff x="377825" y="1850572"/>
            <a:chExt cx="3476650" cy="3100251"/>
          </a:xfrm>
        </p:grpSpPr>
        <p:pic>
          <p:nvPicPr>
            <p:cNvPr id="52" name="图片 51">
              <a:extLst>
                <a:ext uri="{FF2B5EF4-FFF2-40B4-BE49-F238E27FC236}">
                  <a16:creationId xmlns:a16="http://schemas.microsoft.com/office/drawing/2014/main" id="{A58CF104-ABCA-89C6-04BF-DD6486ECFA9F}"/>
                </a:ext>
              </a:extLst>
            </p:cNvPr>
            <p:cNvPicPr>
              <a:picLocks noChangeAspect="1"/>
            </p:cNvPicPr>
            <p:nvPr/>
          </p:nvPicPr>
          <p:blipFill>
            <a:blip r:embed="rId6"/>
            <a:srcRect t="10579" b="39463"/>
            <a:stretch/>
          </p:blipFill>
          <p:spPr>
            <a:xfrm>
              <a:off x="377825" y="1850572"/>
              <a:ext cx="3476650" cy="2460172"/>
            </a:xfrm>
            <a:prstGeom prst="rect">
              <a:avLst/>
            </a:prstGeom>
          </p:spPr>
        </p:pic>
        <p:pic>
          <p:nvPicPr>
            <p:cNvPr id="53" name="图片 52">
              <a:extLst>
                <a:ext uri="{FF2B5EF4-FFF2-40B4-BE49-F238E27FC236}">
                  <a16:creationId xmlns:a16="http://schemas.microsoft.com/office/drawing/2014/main" id="{77D82565-8579-911D-0DE2-A59C9DE1AF41}"/>
                </a:ext>
              </a:extLst>
            </p:cNvPr>
            <p:cNvPicPr>
              <a:picLocks noChangeAspect="1"/>
            </p:cNvPicPr>
            <p:nvPr/>
          </p:nvPicPr>
          <p:blipFill>
            <a:blip r:embed="rId6"/>
            <a:srcRect t="82737" b="3970"/>
            <a:stretch/>
          </p:blipFill>
          <p:spPr>
            <a:xfrm>
              <a:off x="377825" y="4296230"/>
              <a:ext cx="3476650" cy="654593"/>
            </a:xfrm>
            <a:prstGeom prst="rect">
              <a:avLst/>
            </a:prstGeom>
          </p:spPr>
        </p:pic>
      </p:grpSp>
      <p:pic>
        <p:nvPicPr>
          <p:cNvPr id="54" name="图片 53">
            <a:extLst>
              <a:ext uri="{FF2B5EF4-FFF2-40B4-BE49-F238E27FC236}">
                <a16:creationId xmlns:a16="http://schemas.microsoft.com/office/drawing/2014/main" id="{B81CFB7C-C216-7081-597F-9597E031A32D}"/>
              </a:ext>
            </a:extLst>
          </p:cNvPr>
          <p:cNvPicPr>
            <a:picLocks noChangeAspect="1"/>
          </p:cNvPicPr>
          <p:nvPr/>
        </p:nvPicPr>
        <p:blipFill>
          <a:blip r:embed="rId7"/>
          <a:srcRect b="42817"/>
          <a:stretch/>
        </p:blipFill>
        <p:spPr>
          <a:xfrm>
            <a:off x="7284629" y="4354001"/>
            <a:ext cx="585301" cy="475117"/>
          </a:xfrm>
          <a:prstGeom prst="rect">
            <a:avLst/>
          </a:prstGeom>
        </p:spPr>
      </p:pic>
      <p:sp>
        <p:nvSpPr>
          <p:cNvPr id="56" name="îŝlïḋê">
            <a:extLst>
              <a:ext uri="{FF2B5EF4-FFF2-40B4-BE49-F238E27FC236}">
                <a16:creationId xmlns:a16="http://schemas.microsoft.com/office/drawing/2014/main" id="{7EFB0623-F97F-30BE-153E-EE20626EFAB5}"/>
              </a:ext>
            </a:extLst>
          </p:cNvPr>
          <p:cNvSpPr/>
          <p:nvPr/>
        </p:nvSpPr>
        <p:spPr>
          <a:xfrm>
            <a:off x="2751565" y="1538561"/>
            <a:ext cx="3280950" cy="1164614"/>
          </a:xfrm>
          <a:prstGeom prst="rect">
            <a:avLst/>
          </a:prstGeom>
          <a:noFill/>
          <a:ln w="12700" cap="flat" cmpd="sng" algn="ctr">
            <a:noFill/>
            <a:prstDash val="dash"/>
          </a:ln>
          <a:effectLst/>
        </p:spPr>
        <p:txBody>
          <a:bodyPr wrap="squar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l" defTabSz="914400" rtl="0" eaLnBrk="1" fontAlgn="auto" latinLnBrk="0" hangingPunct="1">
              <a:lnSpc>
                <a:spcPct val="150000"/>
              </a:lnSpc>
              <a:spcBef>
                <a:spcPts val="300"/>
              </a:spcBef>
              <a:spcAft>
                <a:spcPts val="0"/>
              </a:spcAft>
              <a:buClrTx/>
              <a:buSzTx/>
              <a:buFontTx/>
              <a:buNone/>
              <a:tabLst/>
              <a:defRPr/>
            </a:pP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头孢洛生</a:t>
            </a:r>
            <a:r>
              <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他唑巴坦</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1"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头孢他啶</a:t>
            </a:r>
            <a:r>
              <a:rPr kumimoji="0" lang="en-US" altLang="zh-CN" sz="1300" b="1"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1" i="0" u="none" strike="noStrike" kern="1200" cap="none" spc="0" normalizeH="0" baseline="0" noProof="0" dirty="0">
                <a:ln>
                  <a:noFill/>
                </a:ln>
                <a:solidFill>
                  <a:srgbClr val="66840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阿维巴坦</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、亚胺培南</a:t>
            </a:r>
            <a:r>
              <a:rPr lang="en-US" altLang="zh-CN" sz="13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西司他丁</a:t>
            </a:r>
            <a:r>
              <a:rPr lang="en-US" altLang="zh-CN" sz="13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瑞来巴坦等新型</a:t>
            </a:r>
            <a:r>
              <a:rPr kumimoji="0" lang="en-US" altLang="zh-CN"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β-</a:t>
            </a: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内酰胺类药物是治疗</a:t>
            </a:r>
            <a:r>
              <a:rPr kumimoji="0" lang="en-US" altLang="zh-CN" sz="13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DTR-PA</a:t>
            </a:r>
            <a:r>
              <a:rPr kumimoji="0" lang="zh-CN" altLang="en-US" sz="13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引起的非复杂性膀胱炎、肾盂肾炎、</a:t>
            </a:r>
            <a:r>
              <a:rPr kumimoji="0" lang="en-US" altLang="zh-CN" sz="1300" b="1" i="0" u="none" strike="noStrike" kern="1200" cap="none" spc="0" normalizeH="0" baseline="0" noProof="0" dirty="0" err="1">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cUTI</a:t>
            </a:r>
            <a:r>
              <a:rPr kumimoji="0" lang="zh-CN" altLang="en-US" sz="13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及尿路以外感染的</a:t>
            </a:r>
            <a:r>
              <a:rPr kumimoji="0" lang="zh-CN" altLang="en-US"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首选</a:t>
            </a:r>
            <a:endParaRPr kumimoji="0" lang="en-US" altLang="zh-CN" sz="1300" b="1" i="0" u="none" strike="noStrike" kern="1200" cap="none" spc="0" normalizeH="0" baseline="0" noProof="0" dirty="0">
              <a:ln>
                <a:noFill/>
              </a:ln>
              <a:solidFill>
                <a:srgbClr val="02857D"/>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8" name="直线连接符 57">
            <a:extLst>
              <a:ext uri="{FF2B5EF4-FFF2-40B4-BE49-F238E27FC236}">
                <a16:creationId xmlns:a16="http://schemas.microsoft.com/office/drawing/2014/main" id="{688EC9E6-A33D-2E68-58FE-D386F868E029}"/>
              </a:ext>
            </a:extLst>
          </p:cNvPr>
          <p:cNvCxnSpPr>
            <a:cxnSpLocks noGrp="1" noRot="1" noMove="1" noResize="1" noEditPoints="1" noAdjustHandles="1" noChangeArrowheads="1" noChangeShapeType="1"/>
          </p:cNvCxnSpPr>
          <p:nvPr/>
        </p:nvCxnSpPr>
        <p:spPr>
          <a:xfrm>
            <a:off x="403958" y="3303668"/>
            <a:ext cx="0" cy="947215"/>
          </a:xfrm>
          <a:prstGeom prst="line">
            <a:avLst/>
          </a:prstGeom>
          <a:ln w="38100">
            <a:solidFill>
              <a:srgbClr val="DE5F12"/>
            </a:solidFill>
          </a:ln>
        </p:spPr>
        <p:style>
          <a:lnRef idx="2">
            <a:schemeClr val="accent1"/>
          </a:lnRef>
          <a:fillRef idx="0">
            <a:schemeClr val="accent1"/>
          </a:fillRef>
          <a:effectRef idx="1">
            <a:schemeClr val="accent1"/>
          </a:effectRef>
          <a:fontRef idx="minor">
            <a:schemeClr val="tx1"/>
          </a:fontRef>
        </p:style>
      </p:cxnSp>
      <p:cxnSp>
        <p:nvCxnSpPr>
          <p:cNvPr id="59" name="直线连接符 58">
            <a:extLst>
              <a:ext uri="{FF2B5EF4-FFF2-40B4-BE49-F238E27FC236}">
                <a16:creationId xmlns:a16="http://schemas.microsoft.com/office/drawing/2014/main" id="{09FDDD3C-98B8-CA0E-A6EF-7B424534ED7B}"/>
              </a:ext>
            </a:extLst>
          </p:cNvPr>
          <p:cNvCxnSpPr>
            <a:cxnSpLocks noGrp="1" noRot="1" noMove="1" noResize="1" noEditPoints="1" noAdjustHandles="1" noChangeArrowheads="1" noChangeShapeType="1"/>
          </p:cNvCxnSpPr>
          <p:nvPr/>
        </p:nvCxnSpPr>
        <p:spPr>
          <a:xfrm>
            <a:off x="403958" y="4977644"/>
            <a:ext cx="0" cy="947215"/>
          </a:xfrm>
          <a:prstGeom prst="line">
            <a:avLst/>
          </a:prstGeom>
          <a:ln w="38100">
            <a:solidFill>
              <a:srgbClr val="DE5F12"/>
            </a:solidFill>
          </a:ln>
        </p:spPr>
        <p:style>
          <a:lnRef idx="2">
            <a:schemeClr val="accent1"/>
          </a:lnRef>
          <a:fillRef idx="0">
            <a:schemeClr val="accent1"/>
          </a:fillRef>
          <a:effectRef idx="1">
            <a:schemeClr val="accent1"/>
          </a:effectRef>
          <a:fontRef idx="minor">
            <a:schemeClr val="tx1"/>
          </a:fontRef>
        </p:style>
      </p:cxnSp>
      <p:cxnSp>
        <p:nvCxnSpPr>
          <p:cNvPr id="60" name="直线连接符 59">
            <a:extLst>
              <a:ext uri="{FF2B5EF4-FFF2-40B4-BE49-F238E27FC236}">
                <a16:creationId xmlns:a16="http://schemas.microsoft.com/office/drawing/2014/main" id="{747B25B8-DAD2-3A8B-2C95-D463DCA85AC3}"/>
              </a:ext>
            </a:extLst>
          </p:cNvPr>
          <p:cNvCxnSpPr>
            <a:cxnSpLocks noGrp="1" noRot="1" noMove="1" noResize="1" noEditPoints="1" noAdjustHandles="1" noChangeArrowheads="1" noChangeShapeType="1"/>
          </p:cNvCxnSpPr>
          <p:nvPr/>
        </p:nvCxnSpPr>
        <p:spPr>
          <a:xfrm>
            <a:off x="6332855" y="2116087"/>
            <a:ext cx="0" cy="947215"/>
          </a:xfrm>
          <a:prstGeom prst="line">
            <a:avLst/>
          </a:prstGeom>
          <a:ln w="38100">
            <a:solidFill>
              <a:srgbClr val="DE5F12"/>
            </a:solidFill>
          </a:ln>
        </p:spPr>
        <p:style>
          <a:lnRef idx="2">
            <a:schemeClr val="accent1"/>
          </a:lnRef>
          <a:fillRef idx="0">
            <a:schemeClr val="accent1"/>
          </a:fillRef>
          <a:effectRef idx="1">
            <a:schemeClr val="accent1"/>
          </a:effectRef>
          <a:fontRef idx="minor">
            <a:schemeClr val="tx1"/>
          </a:fontRef>
        </p:style>
      </p:cxnSp>
      <p:cxnSp>
        <p:nvCxnSpPr>
          <p:cNvPr id="61" name="直线连接符 60">
            <a:extLst>
              <a:ext uri="{FF2B5EF4-FFF2-40B4-BE49-F238E27FC236}">
                <a16:creationId xmlns:a16="http://schemas.microsoft.com/office/drawing/2014/main" id="{5052D26C-948D-627C-BBCE-F86B3A1D61B9}"/>
              </a:ext>
            </a:extLst>
          </p:cNvPr>
          <p:cNvCxnSpPr>
            <a:cxnSpLocks noGrp="1" noRot="1" noMove="1" noResize="1" noEditPoints="1" noAdjustHandles="1" noChangeArrowheads="1" noChangeShapeType="1"/>
          </p:cNvCxnSpPr>
          <p:nvPr/>
        </p:nvCxnSpPr>
        <p:spPr>
          <a:xfrm>
            <a:off x="6332855" y="4214461"/>
            <a:ext cx="0" cy="947215"/>
          </a:xfrm>
          <a:prstGeom prst="line">
            <a:avLst/>
          </a:prstGeom>
          <a:ln w="38100">
            <a:solidFill>
              <a:srgbClr val="DE5F12"/>
            </a:solidFill>
          </a:ln>
        </p:spPr>
        <p:style>
          <a:lnRef idx="2">
            <a:schemeClr val="accent1"/>
          </a:lnRef>
          <a:fillRef idx="0">
            <a:schemeClr val="accent1"/>
          </a:fillRef>
          <a:effectRef idx="1">
            <a:schemeClr val="accent1"/>
          </a:effectRef>
          <a:fontRef idx="minor">
            <a:schemeClr val="tx1"/>
          </a:fontRef>
        </p:style>
      </p:cxnSp>
      <p:pic>
        <p:nvPicPr>
          <p:cNvPr id="62" name="图片 61">
            <a:extLst>
              <a:ext uri="{FF2B5EF4-FFF2-40B4-BE49-F238E27FC236}">
                <a16:creationId xmlns:a16="http://schemas.microsoft.com/office/drawing/2014/main" id="{A19F27AF-3D03-82F2-84FE-533F27B1386C}"/>
              </a:ext>
            </a:extLst>
          </p:cNvPr>
          <p:cNvPicPr>
            <a:picLocks noChangeAspect="1"/>
          </p:cNvPicPr>
          <p:nvPr/>
        </p:nvPicPr>
        <p:blipFill>
          <a:blip r:embed="rId8"/>
          <a:stretch>
            <a:fillRect/>
          </a:stretch>
        </p:blipFill>
        <p:spPr>
          <a:xfrm>
            <a:off x="106069" y="2908674"/>
            <a:ext cx="1037140" cy="984225"/>
          </a:xfrm>
          <a:prstGeom prst="rect">
            <a:avLst/>
          </a:prstGeom>
        </p:spPr>
      </p:pic>
      <p:pic>
        <p:nvPicPr>
          <p:cNvPr id="63" name="图片 62">
            <a:extLst>
              <a:ext uri="{FF2B5EF4-FFF2-40B4-BE49-F238E27FC236}">
                <a16:creationId xmlns:a16="http://schemas.microsoft.com/office/drawing/2014/main" id="{56CE8E42-43A9-BEBA-E607-A52034F6B280}"/>
              </a:ext>
            </a:extLst>
          </p:cNvPr>
          <p:cNvPicPr>
            <a:picLocks noChangeAspect="1"/>
          </p:cNvPicPr>
          <p:nvPr/>
        </p:nvPicPr>
        <p:blipFill>
          <a:blip r:embed="rId8"/>
          <a:stretch>
            <a:fillRect/>
          </a:stretch>
        </p:blipFill>
        <p:spPr>
          <a:xfrm>
            <a:off x="106069" y="1252764"/>
            <a:ext cx="1037140" cy="984225"/>
          </a:xfrm>
          <a:prstGeom prst="rect">
            <a:avLst/>
          </a:prstGeom>
        </p:spPr>
      </p:pic>
      <p:pic>
        <p:nvPicPr>
          <p:cNvPr id="64" name="图片 63">
            <a:extLst>
              <a:ext uri="{FF2B5EF4-FFF2-40B4-BE49-F238E27FC236}">
                <a16:creationId xmlns:a16="http://schemas.microsoft.com/office/drawing/2014/main" id="{2878AD35-0C3A-CAD2-3FCA-535A14DE19C2}"/>
              </a:ext>
            </a:extLst>
          </p:cNvPr>
          <p:cNvPicPr>
            <a:picLocks noChangeAspect="1"/>
          </p:cNvPicPr>
          <p:nvPr/>
        </p:nvPicPr>
        <p:blipFill>
          <a:blip r:embed="rId9"/>
          <a:stretch>
            <a:fillRect/>
          </a:stretch>
        </p:blipFill>
        <p:spPr>
          <a:xfrm>
            <a:off x="106069" y="4564584"/>
            <a:ext cx="1037140" cy="994808"/>
          </a:xfrm>
          <a:prstGeom prst="rect">
            <a:avLst/>
          </a:prstGeom>
        </p:spPr>
      </p:pic>
      <p:pic>
        <p:nvPicPr>
          <p:cNvPr id="65" name="图片 64">
            <a:extLst>
              <a:ext uri="{FF2B5EF4-FFF2-40B4-BE49-F238E27FC236}">
                <a16:creationId xmlns:a16="http://schemas.microsoft.com/office/drawing/2014/main" id="{A52B9936-63A0-91C6-B8E3-3C9F809392F2}"/>
              </a:ext>
            </a:extLst>
          </p:cNvPr>
          <p:cNvPicPr>
            <a:picLocks noChangeAspect="1"/>
          </p:cNvPicPr>
          <p:nvPr/>
        </p:nvPicPr>
        <p:blipFill>
          <a:blip r:embed="rId10"/>
          <a:stretch>
            <a:fillRect/>
          </a:stretch>
        </p:blipFill>
        <p:spPr>
          <a:xfrm>
            <a:off x="6053096" y="1710942"/>
            <a:ext cx="1037140" cy="994808"/>
          </a:xfrm>
          <a:prstGeom prst="rect">
            <a:avLst/>
          </a:prstGeom>
        </p:spPr>
      </p:pic>
      <p:pic>
        <p:nvPicPr>
          <p:cNvPr id="66" name="Picture 36">
            <a:extLst>
              <a:ext uri="{FF2B5EF4-FFF2-40B4-BE49-F238E27FC236}">
                <a16:creationId xmlns:a16="http://schemas.microsoft.com/office/drawing/2014/main" id="{9317D2CB-EA0E-02C1-7B94-0D124AA6447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43579" y="3968571"/>
            <a:ext cx="374126" cy="436480"/>
          </a:xfrm>
          <a:prstGeom prst="rect">
            <a:avLst/>
          </a:prstGeom>
        </p:spPr>
      </p:pic>
      <p:sp>
        <p:nvSpPr>
          <p:cNvPr id="67" name="文本框 66">
            <a:extLst>
              <a:ext uri="{FF2B5EF4-FFF2-40B4-BE49-F238E27FC236}">
                <a16:creationId xmlns:a16="http://schemas.microsoft.com/office/drawing/2014/main" id="{D40FC9E9-0CF4-B199-5A53-8A6B699E46EB}"/>
              </a:ext>
            </a:extLst>
          </p:cNvPr>
          <p:cNvSpPr txBox="1"/>
          <p:nvPr/>
        </p:nvSpPr>
        <p:spPr>
          <a:xfrm>
            <a:off x="99137" y="6376936"/>
            <a:ext cx="4568713" cy="461665"/>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600" b="0" i="0" u="none" strike="noStrike" kern="1200" cap="none" spc="0" normalizeH="0" baseline="0" noProof="0" dirty="0" err="1">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Tamma</a:t>
            </a: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 PD et al. Clin Infect Dis 2024; Aug 7:ciae403.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Pintado V et al. </a:t>
            </a:r>
            <a:r>
              <a:rPr kumimoji="0" lang="en-US" altLang="zh-CN" sz="600" b="0" i="0" u="none" strike="noStrike" kern="1200" cap="none" spc="0" normalizeH="0" baseline="0" noProof="0" dirty="0" err="1">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Enfermedades</a:t>
            </a: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 </a:t>
            </a:r>
            <a:r>
              <a:rPr kumimoji="0" lang="en-US" altLang="zh-CN" sz="600" b="0" i="0" u="none" strike="noStrike" kern="1200" cap="none" spc="0" normalizeH="0" baseline="0" noProof="0" dirty="0" err="1">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infecciosas</a:t>
            </a: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 </a:t>
            </a:r>
            <a:r>
              <a:rPr kumimoji="0" lang="en-US" altLang="zh-CN" sz="600" b="0" i="0" u="none" strike="noStrike" kern="1200" cap="none" spc="0" normalizeH="0" baseline="0" noProof="0" dirty="0" err="1">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ymicrobiologia</a:t>
            </a: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 </a:t>
            </a:r>
            <a:r>
              <a:rPr kumimoji="0" lang="en-US" altLang="zh-CN" sz="600" b="0" i="0" u="none" strike="noStrike" kern="1200" cap="none" spc="0" normalizeH="0" baseline="0" noProof="0" dirty="0" err="1">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clinica</a:t>
            </a: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 (English ed) 2023;41:360-70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Huston JM et al. Surgical Infections 2024;25:419-35.</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中华医学会呼吸病学分会感染学组</a:t>
            </a:r>
            <a:r>
              <a:rPr kumimoji="0" lang="en-US" altLang="zh-CN" sz="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 </a:t>
            </a:r>
            <a:r>
              <a:rPr kumimoji="0" lang="zh-CN" altLang="en-US" sz="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中华结核和呼吸杂志</a:t>
            </a:r>
            <a:r>
              <a:rPr kumimoji="0" lang="en-US" altLang="zh-CN" sz="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sym typeface="微软雅黑" panose="020B0503020204020204" pitchFamily="34" charset="-122"/>
              </a:rPr>
              <a:t>.</a:t>
            </a:r>
            <a:r>
              <a:rPr kumimoji="0" lang="en-US" altLang="zh-CN" sz="600" b="0" i="0" u="none" strike="noStrike" kern="1200" cap="none" spc="0" normalizeH="0" baseline="0" noProof="0" dirty="0">
                <a:ln>
                  <a:noFill/>
                </a:ln>
                <a:solidFill>
                  <a:prstClr val="black"/>
                </a:solidFill>
                <a:effectLst/>
                <a:uLnTx/>
                <a:uFillTx/>
                <a:latin typeface="Arial" panose="020B0604020202020204" pitchFamily="34" charset="0"/>
                <a:ea typeface="Microsoft YaHei" panose="020B0503020204020204" pitchFamily="34" charset="-122"/>
                <a:cs typeface="Arial" panose="020B0604020202020204" pitchFamily="34" charset="0"/>
                <a:sym typeface="微软雅黑" panose="020B0503020204020204" pitchFamily="34" charset="-122"/>
              </a:rPr>
              <a:t>2022;45(08):739-752</a:t>
            </a:r>
          </a:p>
        </p:txBody>
      </p:sp>
      <p:sp>
        <p:nvSpPr>
          <p:cNvPr id="68" name="文本框 67">
            <a:extLst>
              <a:ext uri="{FF2B5EF4-FFF2-40B4-BE49-F238E27FC236}">
                <a16:creationId xmlns:a16="http://schemas.microsoft.com/office/drawing/2014/main" id="{F6CB4C49-A509-F70B-4A79-4B153EB04CCF}"/>
              </a:ext>
            </a:extLst>
          </p:cNvPr>
          <p:cNvSpPr txBox="1"/>
          <p:nvPr/>
        </p:nvSpPr>
        <p:spPr>
          <a:xfrm>
            <a:off x="4111976" y="6423102"/>
            <a:ext cx="3657600" cy="184666"/>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srgbClr val="61747F"/>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schemeClr val="tx1"/>
                </a:solidFill>
                <a:effectLst/>
                <a:uLnTx/>
                <a:uFillTx/>
                <a:latin typeface="Arial" panose="020B0604020202020204" pitchFamily="34" charset="0"/>
                <a:sym typeface="Arial" panose="020B0604020202020204" pitchFamily="34" charset="0"/>
              </a:rPr>
              <a:t>PA</a:t>
            </a:r>
            <a:r>
              <a:rPr kumimoji="0" lang="zh-CN" altLang="en-US" sz="600" b="0" i="0" u="none" strike="noStrike" kern="1200" cap="none" spc="0" normalizeH="0" baseline="0" noProof="0" dirty="0">
                <a:ln>
                  <a:noFill/>
                </a:ln>
                <a:solidFill>
                  <a:schemeClr val="tx1"/>
                </a:solidFill>
                <a:effectLst/>
                <a:uLnTx/>
                <a:uFillTx/>
                <a:latin typeface="Arial" panose="020B0604020202020204" pitchFamily="34" charset="0"/>
                <a:sym typeface="Arial" panose="020B0604020202020204" pitchFamily="34" charset="0"/>
              </a:rPr>
              <a:t>：</a:t>
            </a:r>
            <a:r>
              <a:rPr kumimoji="0" lang="zh-CN" altLang="en-US" sz="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铜绿假单胞菌；</a:t>
            </a:r>
            <a:r>
              <a:rPr lang="en-US" altLang="zh-CN" sz="600" dirty="0">
                <a:solidFill>
                  <a:schemeClr val="tx1"/>
                </a:solidFill>
                <a:latin typeface="Arial" panose="020B0604020202020204" pitchFamily="34" charset="0"/>
                <a:sym typeface="Arial" panose="020B0604020202020204" pitchFamily="34" charset="0"/>
              </a:rPr>
              <a:t>ESBL-E</a:t>
            </a:r>
            <a:r>
              <a:rPr lang="zh-CN" altLang="en-US" sz="600" dirty="0">
                <a:solidFill>
                  <a:schemeClr val="tx1"/>
                </a:solidFill>
                <a:latin typeface="Arial" panose="020B0604020202020204" pitchFamily="34" charset="0"/>
                <a:sym typeface="Arial" panose="020B0604020202020204" pitchFamily="34" charset="0"/>
              </a:rPr>
              <a:t>：</a:t>
            </a:r>
            <a:r>
              <a:rPr kumimoji="0" lang="zh-CN" altLang="en-US" sz="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产超广谱</a:t>
            </a:r>
            <a:r>
              <a:rPr lang="en-US" altLang="zh-CN" sz="600" dirty="0">
                <a:solidFill>
                  <a:schemeClr val="tx1"/>
                </a:solidFill>
                <a:latin typeface="Arial" panose="020B0604020202020204" pitchFamily="34" charset="0"/>
                <a:sym typeface="Arial" panose="020B0604020202020204" pitchFamily="34" charset="0"/>
              </a:rPr>
              <a:t>β-</a:t>
            </a:r>
            <a:r>
              <a:rPr kumimoji="0" lang="zh-CN" altLang="en-US" sz="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内酰胺酶的肠杆菌；</a:t>
            </a:r>
            <a:endParaRPr kumimoji="0" lang="en-US" altLang="zh-CN" sz="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dirty="0">
                <a:solidFill>
                  <a:schemeClr val="tx1"/>
                </a:solidFill>
                <a:latin typeface="Arial" panose="020B0604020202020204" pitchFamily="34" charset="0"/>
                <a:sym typeface="Arial" panose="020B0604020202020204" pitchFamily="34" charset="0"/>
              </a:rPr>
              <a:t>CRPA</a:t>
            </a:r>
            <a:r>
              <a:rPr lang="zh-CN" altLang="en-US" sz="600" dirty="0">
                <a:solidFill>
                  <a:schemeClr val="tx1"/>
                </a:solidFill>
                <a:latin typeface="Arial" panose="020B0604020202020204" pitchFamily="34" charset="0"/>
                <a:sym typeface="Arial" panose="020B0604020202020204" pitchFamily="34" charset="0"/>
              </a:rPr>
              <a:t>：</a:t>
            </a:r>
            <a:r>
              <a:rPr kumimoji="0" lang="zh-CN" altLang="en-US" sz="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对碳青霉烯类耐药的铜绿假单胞菌；</a:t>
            </a:r>
            <a:r>
              <a:rPr lang="en-US" altLang="zh-CN" sz="600" dirty="0">
                <a:solidFill>
                  <a:schemeClr val="tx1"/>
                </a:solidFill>
                <a:latin typeface="Arial" panose="020B0604020202020204" pitchFamily="34" charset="0"/>
                <a:sym typeface="Arial" panose="020B0604020202020204" pitchFamily="34" charset="0"/>
              </a:rPr>
              <a:t>DTR‑PA</a:t>
            </a:r>
            <a:r>
              <a:rPr kumimoji="0" lang="zh-CN" altLang="en-US" sz="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：难治性耐药的铜绿假单胞菌；</a:t>
            </a:r>
            <a:r>
              <a:rPr lang="en-US" altLang="zh-CN" sz="600" dirty="0" err="1">
                <a:solidFill>
                  <a:schemeClr val="tx1"/>
                </a:solidFill>
                <a:latin typeface="Arial" panose="020B0604020202020204" pitchFamily="34" charset="0"/>
                <a:sym typeface="Arial" panose="020B0604020202020204" pitchFamily="34" charset="0"/>
              </a:rPr>
              <a:t>cUTI</a:t>
            </a:r>
            <a:r>
              <a:rPr lang="zh-CN" altLang="en-US" sz="600" dirty="0">
                <a:solidFill>
                  <a:schemeClr val="tx1"/>
                </a:solidFill>
                <a:latin typeface="Arial" panose="020B0604020202020204" pitchFamily="34" charset="0"/>
                <a:sym typeface="Arial" panose="020B0604020202020204" pitchFamily="34" charset="0"/>
              </a:rPr>
              <a:t>：</a:t>
            </a:r>
            <a:r>
              <a:rPr kumimoji="0" lang="zh-CN" altLang="en-US" sz="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复杂性尿路感染</a:t>
            </a:r>
            <a:endParaRPr kumimoji="0" lang="en-US" altLang="zh-CN" sz="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 name="矩形 1">
            <a:extLst>
              <a:ext uri="{FF2B5EF4-FFF2-40B4-BE49-F238E27FC236}">
                <a16:creationId xmlns:a16="http://schemas.microsoft.com/office/drawing/2014/main" id="{877DD339-A4DF-43C9-4E75-846714798138}"/>
              </a:ext>
            </a:extLst>
          </p:cNvPr>
          <p:cNvSpPr>
            <a:spLocks/>
          </p:cNvSpPr>
          <p:nvPr/>
        </p:nvSpPr>
        <p:spPr>
          <a:xfrm>
            <a:off x="0" y="0"/>
            <a:ext cx="1620355" cy="396000"/>
          </a:xfrm>
          <a:prstGeom prst="rect">
            <a:avLst/>
          </a:prstGeom>
          <a:gradFill flip="none" rotWithShape="1">
            <a:gsLst>
              <a:gs pos="25000">
                <a:srgbClr val="E4F6EF"/>
              </a:gs>
              <a:gs pos="0">
                <a:srgbClr val="02857D">
                  <a:alpha val="0"/>
                </a:srgbClr>
              </a:gs>
              <a:gs pos="53000">
                <a:srgbClr val="E4F6EF"/>
              </a:gs>
              <a:gs pos="100000">
                <a:srgbClr val="E4F6E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多边形: 形状 23">
            <a:extLst>
              <a:ext uri="{FF2B5EF4-FFF2-40B4-BE49-F238E27FC236}">
                <a16:creationId xmlns:a16="http://schemas.microsoft.com/office/drawing/2014/main" id="{828560D6-5160-D7C5-9876-70213A16816E}"/>
              </a:ext>
            </a:extLst>
          </p:cNvPr>
          <p:cNvSpPr/>
          <p:nvPr/>
        </p:nvSpPr>
        <p:spPr>
          <a:xfrm>
            <a:off x="66794" y="45465"/>
            <a:ext cx="1307307" cy="304800"/>
          </a:xfrm>
          <a:custGeom>
            <a:avLst/>
            <a:gdLst>
              <a:gd name="connsiteX0" fmla="*/ 0 w 1307307"/>
              <a:gd name="connsiteY0" fmla="*/ 0 h 304800"/>
              <a:gd name="connsiteX1" fmla="*/ 1307307 w 1307307"/>
              <a:gd name="connsiteY1" fmla="*/ 0 h 304800"/>
              <a:gd name="connsiteX2" fmla="*/ 1090612 w 1307307"/>
              <a:gd name="connsiteY2" fmla="*/ 304800 h 304800"/>
              <a:gd name="connsiteX3" fmla="*/ 0 w 1307307"/>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307307" h="304800">
                <a:moveTo>
                  <a:pt x="0" y="0"/>
                </a:moveTo>
                <a:lnTo>
                  <a:pt x="1307307" y="0"/>
                </a:lnTo>
                <a:lnTo>
                  <a:pt x="1090612" y="304800"/>
                </a:lnTo>
                <a:lnTo>
                  <a:pt x="0" y="3048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有效性</a:t>
            </a:r>
            <a:r>
              <a:rPr lang="en-US" altLang="zh-CN"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-4</a:t>
            </a:r>
            <a:endPar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圆角矩形 4">
            <a:extLst>
              <a:ext uri="{FF2B5EF4-FFF2-40B4-BE49-F238E27FC236}">
                <a16:creationId xmlns:a16="http://schemas.microsoft.com/office/drawing/2014/main" id="{567850C9-6027-AFB6-889F-58E9E319D2A3}"/>
              </a:ext>
            </a:extLst>
          </p:cNvPr>
          <p:cNvSpPr>
            <a:spLocks/>
          </p:cNvSpPr>
          <p:nvPr/>
        </p:nvSpPr>
        <p:spPr>
          <a:xfrm>
            <a:off x="44960" y="53865"/>
            <a:ext cx="45719" cy="288000"/>
          </a:xfrm>
          <a:prstGeom prst="roundRect">
            <a:avLst>
              <a:gd name="adj" fmla="val 50000"/>
            </a:avLst>
          </a:prstGeom>
          <a:gradFill flip="none" rotWithShape="1">
            <a:gsLst>
              <a:gs pos="0">
                <a:srgbClr val="CBF159"/>
              </a:gs>
              <a:gs pos="79000">
                <a:srgbClr val="45917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8268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ibbon External-MSD 16_9 PowerPoint template">
  <a:themeElements>
    <a:clrScheme name="Merck 03">
      <a:dk1>
        <a:srgbClr val="0C2340"/>
      </a:dk1>
      <a:lt1>
        <a:srgbClr val="FFFFFF"/>
      </a:lt1>
      <a:dk2>
        <a:srgbClr val="688CE8"/>
      </a:dk2>
      <a:lt2>
        <a:srgbClr val="69B8F7"/>
      </a:lt2>
      <a:accent1>
        <a:srgbClr val="00857C"/>
      </a:accent1>
      <a:accent2>
        <a:srgbClr val="6ECEB2"/>
      </a:accent2>
      <a:accent3>
        <a:srgbClr val="BFED33"/>
      </a:accent3>
      <a:accent4>
        <a:srgbClr val="FFF063"/>
      </a:accent4>
      <a:accent5>
        <a:srgbClr val="0C2340"/>
      </a:accent5>
      <a:accent6>
        <a:srgbClr val="5350E4"/>
      </a:accent6>
      <a:hlink>
        <a:srgbClr val="11867B"/>
      </a:hlink>
      <a:folHlink>
        <a:srgbClr val="90C4D8"/>
      </a:folHlink>
    </a:clrScheme>
    <a:fontScheme name="Merck font theme">
      <a:majorFont>
        <a:latin typeface="Invention Light"/>
        <a:ea typeface=""/>
        <a:cs typeface=""/>
      </a:majorFont>
      <a:minorFont>
        <a:latin typeface="Inventio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a:defPPr>
      </a:lstStyle>
    </a:txDef>
  </a:objectDefaults>
  <a:extraClrSchemeLst/>
  <a:custClrLst>
    <a:custClr name="Merck Teal">
      <a:srgbClr val="00857C"/>
    </a:custClr>
    <a:custClr name="White">
      <a:srgbClr val="FFFFFF"/>
    </a:custClr>
    <a:custClr name="Merck Blue">
      <a:srgbClr val="0C2340"/>
    </a:custClr>
    <a:custClr name="Merck Light Teal">
      <a:srgbClr val="6ECEB2"/>
    </a:custClr>
    <a:custClr name="Merck Off-White">
      <a:srgbClr val="F7F7F7"/>
    </a:custClr>
    <a:custClr name="Merck Lime">
      <a:srgbClr val="BFED33"/>
    </a:custClr>
    <a:custClr name="Merck Lemon">
      <a:srgbClr val="FFF063"/>
    </a:custClr>
    <a:custClr name="Merck Pastel Blue">
      <a:srgbClr val="69B8F7"/>
    </a:custClr>
    <a:custClr name="Merck Vista Blue">
      <a:srgbClr val="688CE8"/>
    </a:custClr>
    <a:custClr name="Merck Rich Blue">
      <a:srgbClr val="5450E4"/>
    </a:custClr>
  </a:custClrLst>
  <a:extLst>
    <a:ext uri="{05A4C25C-085E-4340-85A3-A5531E510DB2}">
      <thm15:themeFamily xmlns:thm15="http://schemas.microsoft.com/office/thememl/2012/main" name="Ribbon External-MSD 16_9 PowerPoint template" id="{EA442B15-C36E-43AF-8800-027CC7154442}" vid="{20569A09-BAEC-431C-AF65-09402DEA9C27}"/>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ZERBAXA Final">
    <a:dk1>
      <a:srgbClr val="000000"/>
    </a:dk1>
    <a:lt1>
      <a:srgbClr val="FFFFFF"/>
    </a:lt1>
    <a:dk2>
      <a:srgbClr val="435363"/>
    </a:dk2>
    <a:lt2>
      <a:srgbClr val="E7E6E6"/>
    </a:lt2>
    <a:accent1>
      <a:srgbClr val="DD5F13"/>
    </a:accent1>
    <a:accent2>
      <a:srgbClr val="435363"/>
    </a:accent2>
    <a:accent3>
      <a:srgbClr val="E99144"/>
    </a:accent3>
    <a:accent4>
      <a:srgbClr val="99C82E"/>
    </a:accent4>
    <a:accent5>
      <a:srgbClr val="9F371E"/>
    </a:accent5>
    <a:accent6>
      <a:srgbClr val="FFAF43"/>
    </a:accent6>
    <a:hlink>
      <a:srgbClr val="00AFF0"/>
    </a:hlink>
    <a:folHlink>
      <a:srgbClr val="662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ZERBAXA Final">
    <a:dk1>
      <a:srgbClr val="000000"/>
    </a:dk1>
    <a:lt1>
      <a:srgbClr val="FFFFFF"/>
    </a:lt1>
    <a:dk2>
      <a:srgbClr val="435363"/>
    </a:dk2>
    <a:lt2>
      <a:srgbClr val="E7E6E6"/>
    </a:lt2>
    <a:accent1>
      <a:srgbClr val="DD5F13"/>
    </a:accent1>
    <a:accent2>
      <a:srgbClr val="435363"/>
    </a:accent2>
    <a:accent3>
      <a:srgbClr val="E99144"/>
    </a:accent3>
    <a:accent4>
      <a:srgbClr val="99C82E"/>
    </a:accent4>
    <a:accent5>
      <a:srgbClr val="9F371E"/>
    </a:accent5>
    <a:accent6>
      <a:srgbClr val="FFAF43"/>
    </a:accent6>
    <a:hlink>
      <a:srgbClr val="00AFF0"/>
    </a:hlink>
    <a:folHlink>
      <a:srgbClr val="662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298</TotalTime>
  <Words>3275</Words>
  <Application>Microsoft Office PowerPoint</Application>
  <PresentationFormat>宽屏</PresentationFormat>
  <Paragraphs>231</Paragraphs>
  <Slides>12</Slides>
  <Notes>2</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12</vt:i4>
      </vt:variant>
    </vt:vector>
  </HeadingPairs>
  <TitlesOfParts>
    <vt:vector size="24" baseType="lpstr">
      <vt:lpstr>微软雅黑</vt:lpstr>
      <vt:lpstr>微软雅黑</vt:lpstr>
      <vt:lpstr>Aptos</vt:lpstr>
      <vt:lpstr>Arial</vt:lpstr>
      <vt:lpstr>Arial Black</vt:lpstr>
      <vt:lpstr>Calibri</vt:lpstr>
      <vt:lpstr>Invention</vt:lpstr>
      <vt:lpstr>Invention Light</vt:lpstr>
      <vt:lpstr>Trebuchet MS</vt:lpstr>
      <vt:lpstr>Ribbon External-MSD 16_9 PowerPoint template</vt:lpstr>
      <vt:lpstr>2_Office 主题​​</vt:lpstr>
      <vt:lpstr>think-cell Slide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Cui, Cecilia</dc:creator>
  <cp:lastModifiedBy>Yu, Bing</cp:lastModifiedBy>
  <cp:revision>196</cp:revision>
  <dcterms:created xsi:type="dcterms:W3CDTF">2025-06-30T05:30:18Z</dcterms:created>
  <dcterms:modified xsi:type="dcterms:W3CDTF">2025-07-19T12:50:12Z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56a699-e9bd-437a-8412-901342082749_Enabled">
    <vt:lpwstr>true</vt:lpwstr>
  </property>
  <property fmtid="{D5CDD505-2E9C-101B-9397-08002B2CF9AE}" pid="3" name="MSIP_Label_2c56a699-e9bd-437a-8412-901342082749_SetDate">
    <vt:lpwstr>2025-06-30T05:42:24Z</vt:lpwstr>
  </property>
  <property fmtid="{D5CDD505-2E9C-101B-9397-08002B2CF9AE}" pid="4" name="MSIP_Label_2c56a699-e9bd-437a-8412-901342082749_Method">
    <vt:lpwstr>Privileged</vt:lpwstr>
  </property>
  <property fmtid="{D5CDD505-2E9C-101B-9397-08002B2CF9AE}" pid="5" name="MSIP_Label_2c56a699-e9bd-437a-8412-901342082749_Name">
    <vt:lpwstr>2c56a699-e9bd-437a-8412-901342082749</vt:lpwstr>
  </property>
  <property fmtid="{D5CDD505-2E9C-101B-9397-08002B2CF9AE}" pid="6" name="MSIP_Label_2c56a699-e9bd-437a-8412-901342082749_SiteId">
    <vt:lpwstr>a00de4ec-48a8-43a6-be74-e31274e2060d</vt:lpwstr>
  </property>
  <property fmtid="{D5CDD505-2E9C-101B-9397-08002B2CF9AE}" pid="7" name="MSIP_Label_2c56a699-e9bd-437a-8412-901342082749_ActionId">
    <vt:lpwstr>3372bec0-06a0-412d-9950-c85170388c52</vt:lpwstr>
  </property>
  <property fmtid="{D5CDD505-2E9C-101B-9397-08002B2CF9AE}" pid="8" name="MSIP_Label_2c56a699-e9bd-437a-8412-901342082749_ContentBits">
    <vt:lpwstr>1</vt:lpwstr>
  </property>
  <property fmtid="{D5CDD505-2E9C-101B-9397-08002B2CF9AE}" pid="9" name="ClassificationContentMarkingHeaderLocations">
    <vt:lpwstr>Ribbon External-MSD 16_9 PowerPoint template:11\2_Office 主题​​:4</vt:lpwstr>
  </property>
  <property fmtid="{D5CDD505-2E9C-101B-9397-08002B2CF9AE}" pid="10" name="ClassificationContentMarkingHeaderText">
    <vt:lpwstr>Confidential</vt:lpwstr>
  </property>
  <property fmtid="{D5CDD505-2E9C-101B-9397-08002B2CF9AE}" pid="11" name="_NewReviewCycle">
    <vt:lpwstr/>
  </property>
</Properties>
</file>