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lsb" ContentType="application/vnd.ms-excel.sheet.binary.macroEnabled.12"/>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heme/theme4.xml" ContentType="application/vnd.openxmlformats-officedocument.theme+xml"/>
  <Override PartName="/ppt/theme/theme5.xml" ContentType="application/vnd.openxmlformats-officedocument.theme+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notesSlides/notesSlide1.xml" ContentType="application/vnd.openxmlformats-officedocument.presentationml.notesSlide+xml"/>
  <Override PartName="/ppt/tags/tag46.xml" ContentType="application/vnd.openxmlformats-officedocument.presentationml.tags+xml"/>
  <Override PartName="/ppt/notesSlides/notesSlide2.xml" ContentType="application/vnd.openxmlformats-officedocument.presentationml.notesSlide+xml"/>
  <Override PartName="/ppt/tags/tag47.xml" ContentType="application/vnd.openxmlformats-officedocument.presentationml.tags+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tags/tag74.xml" ContentType="application/vnd.openxmlformats-officedocument.presentationml.tags+xml"/>
  <Override PartName="/ppt/notesSlides/notesSlide5.xml" ContentType="application/vnd.openxmlformats-officedocument.presentationml.notesSlide+xml"/>
  <Override PartName="/ppt/tags/tag75.xml" ContentType="application/vnd.openxmlformats-officedocument.presentationml.tags+xml"/>
  <Override PartName="/ppt/notesSlides/notesSlide6.xml" ContentType="application/vnd.openxmlformats-officedocument.presentationml.notesSlide+xml"/>
  <Override PartName="/ppt/tags/tag76.xml" ContentType="application/vnd.openxmlformats-officedocument.presentationml.tags+xml"/>
  <Override PartName="/ppt/notesSlides/notesSlide7.xml" ContentType="application/vnd.openxmlformats-officedocument.presentationml.notesSlide+xml"/>
  <Override PartName="/ppt/tags/tag77.xml" ContentType="application/vnd.openxmlformats-officedocument.presentationml.tags+xml"/>
  <Override PartName="/ppt/notesSlides/notesSlide8.xml" ContentType="application/vnd.openxmlformats-officedocument.presentationml.notesSlide+xml"/>
  <Override PartName="/ppt/tags/tag78.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72" r:id="rId7"/>
    <p:sldMasterId id="2147483682" r:id="rId8"/>
    <p:sldMasterId id="2147483695" r:id="rId9"/>
  </p:sldMasterIdLst>
  <p:notesMasterIdLst>
    <p:notesMasterId r:id="rId21"/>
  </p:notesMasterIdLst>
  <p:handoutMasterIdLst>
    <p:handoutMasterId r:id="rId22"/>
  </p:handoutMasterIdLst>
  <p:sldIdLst>
    <p:sldId id="397" r:id="rId10"/>
    <p:sldId id="2147479900" r:id="rId11"/>
    <p:sldId id="2147482379" r:id="rId12"/>
    <p:sldId id="2147482383" r:id="rId13"/>
    <p:sldId id="2147483610" r:id="rId14"/>
    <p:sldId id="2147483640" r:id="rId15"/>
    <p:sldId id="2147483635" r:id="rId16"/>
    <p:sldId id="2147483641" r:id="rId17"/>
    <p:sldId id="2147483644" r:id="rId18"/>
    <p:sldId id="2147482387" r:id="rId19"/>
    <p:sldId id="2147483643" r:id="rId20"/>
  </p:sldIdLst>
  <p:sldSz cx="12192000" cy="6858000"/>
  <p:notesSz cx="12192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4BE630F-62DC-D739-DB3F-B2827F116B3B}" name="Ye, Joe" initials="JY" userId="S::kmlc314@astrazeneca.net::d35a08c0-03e8-48bb-b24a-27d888668ece" providerId="AD"/>
  <p188:author id="{BBD75E25-C1EE-5AAF-2ED0-56314EDE3C32}" name="LI, Qianqian" initials="QL" userId="S::kqbz016@astrazeneca.net::120fda3a-99c4-45f3-bfc5-3cadd7f854a3" providerId="AD"/>
  <p188:author id="{3C2649A3-D439-D10E-CCA3-E22FB1C240EC}" name="Chen, Yan" initials="" userId="S::kmdv093@astrazeneca.net::63f2eab9-4457-4742-ab9b-7782d826dd91" providerId="AD"/>
  <p188:author id="{E37BF6E3-65A1-FF51-A6E2-FAA9F1BE3F37}" name="Huo, Mengmeng" initials="" userId="S::ktbd028@astrazeneca.net::9a0e3175-26b1-4441-9aeb-b369a690e44f"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B32453"/>
    <a:srgbClr val="250E62"/>
    <a:srgbClr val="899292"/>
    <a:srgbClr val="7C6EA1"/>
    <a:srgbClr val="240E61"/>
    <a:srgbClr val="5C4A89"/>
    <a:srgbClr val="404040"/>
    <a:srgbClr val="D0006E"/>
    <a:srgbClr val="F1F1F1"/>
    <a:srgbClr val="F7E0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8E0DF7-0B0B-43A4-80A9-A835C1BDCDC5}" v="47" dt="2025-07-18T11:34:11.147"/>
    <p1510:client id="{5CED973F-D3D5-424B-8BB8-4AE8A50FC86C}" v="27" dt="2025-07-18T11:04:20.776"/>
    <p1510:client id="{88BE3CBA-5E7F-4AA9-8F42-95F709111387}" v="1" dt="2025-07-18T11:13:37.776"/>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58" autoAdjust="0"/>
    <p:restoredTop sz="95000" autoAdjust="0"/>
  </p:normalViewPr>
  <p:slideViewPr>
    <p:cSldViewPr snapToGrid="0">
      <p:cViewPr>
        <p:scale>
          <a:sx n="151" d="100"/>
          <a:sy n="151" d="100"/>
        </p:scale>
        <p:origin x="546" y="270"/>
      </p:cViewPr>
      <p:guideLst>
        <p:guide orient="horz" pos="2880"/>
        <p:guide pos="2160"/>
      </p:guideLst>
    </p:cSldViewPr>
  </p:slideViewPr>
  <p:notesTextViewPr>
    <p:cViewPr>
      <p:scale>
        <a:sx n="1" d="1"/>
        <a:sy n="1" d="1"/>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2.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Master" Target="slideMasters/slideMaster1.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7.xml"/><Relationship Id="rId20" Type="http://schemas.openxmlformats.org/officeDocument/2006/relationships/slide" Target="slides/slide11.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2.xml"/><Relationship Id="rId24" Type="http://schemas.openxmlformats.org/officeDocument/2006/relationships/viewProps" Target="viewProps.xml"/><Relationship Id="rId5" Type="http://schemas.openxmlformats.org/officeDocument/2006/relationships/customXml" Target="../customXml/item5.xml"/><Relationship Id="rId15" Type="http://schemas.openxmlformats.org/officeDocument/2006/relationships/slide" Target="slides/slide6.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1.xml"/><Relationship Id="rId19" Type="http://schemas.openxmlformats.org/officeDocument/2006/relationships/slide" Target="slides/slide10.xml"/><Relationship Id="rId4" Type="http://schemas.openxmlformats.org/officeDocument/2006/relationships/customXml" Target="../customXml/item4.xml"/><Relationship Id="rId9" Type="http://schemas.openxmlformats.org/officeDocument/2006/relationships/slideMaster" Target="slideMasters/slideMaster3.xml"/><Relationship Id="rId14" Type="http://schemas.openxmlformats.org/officeDocument/2006/relationships/slide" Target="slides/slide5.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e, Joe" userId="d35a08c0-03e8-48bb-b24a-27d888668ece" providerId="ADAL" clId="{168E0DF7-0B0B-43A4-80A9-A835C1BDCDC5}"/>
    <pc:docChg chg="custSel modSld">
      <pc:chgData name="Ye, Joe" userId="d35a08c0-03e8-48bb-b24a-27d888668ece" providerId="ADAL" clId="{168E0DF7-0B0B-43A4-80A9-A835C1BDCDC5}" dt="2025-07-18T11:34:11.147" v="514"/>
      <pc:docMkLst>
        <pc:docMk/>
      </pc:docMkLst>
      <pc:sldChg chg="addSp delSp">
        <pc:chgData name="Ye, Joe" userId="d35a08c0-03e8-48bb-b24a-27d888668ece" providerId="ADAL" clId="{168E0DF7-0B0B-43A4-80A9-A835C1BDCDC5}" dt="2025-07-18T11:32:55.957" v="3" actId="478"/>
        <pc:sldMkLst>
          <pc:docMk/>
          <pc:sldMk cId="1330153596" sldId="2147483635"/>
        </pc:sldMkLst>
        <pc:picChg chg="del">
          <ac:chgData name="Ye, Joe" userId="d35a08c0-03e8-48bb-b24a-27d888668ece" providerId="ADAL" clId="{168E0DF7-0B0B-43A4-80A9-A835C1BDCDC5}" dt="2025-07-18T11:32:54.961" v="2" actId="478"/>
          <ac:picMkLst>
            <pc:docMk/>
            <pc:sldMk cId="1330153596" sldId="2147483635"/>
            <ac:picMk id="16" creationId="{BE5EBD79-44FF-80FD-AAC7-1569F2E78D11}"/>
          </ac:picMkLst>
        </pc:picChg>
        <pc:picChg chg="add del">
          <ac:chgData name="Ye, Joe" userId="d35a08c0-03e8-48bb-b24a-27d888668ece" providerId="ADAL" clId="{168E0DF7-0B0B-43A4-80A9-A835C1BDCDC5}" dt="2025-07-18T11:32:55.957" v="3" actId="478"/>
          <ac:picMkLst>
            <pc:docMk/>
            <pc:sldMk cId="1330153596" sldId="2147483635"/>
            <ac:picMk id="1026" creationId="{5A860289-8C8E-8952-0E59-7017C5B3DA3E}"/>
          </ac:picMkLst>
        </pc:picChg>
      </pc:sldChg>
      <pc:sldChg chg="addSp delSp modSp mod">
        <pc:chgData name="Ye, Joe" userId="d35a08c0-03e8-48bb-b24a-27d888668ece" providerId="ADAL" clId="{168E0DF7-0B0B-43A4-80A9-A835C1BDCDC5}" dt="2025-07-18T11:33:45.165" v="509"/>
        <pc:sldMkLst>
          <pc:docMk/>
          <pc:sldMk cId="2635147563" sldId="2147483640"/>
        </pc:sldMkLst>
        <pc:spChg chg="add del mod modVis">
          <ac:chgData name="Ye, Joe" userId="d35a08c0-03e8-48bb-b24a-27d888668ece" providerId="ADAL" clId="{168E0DF7-0B0B-43A4-80A9-A835C1BDCDC5}" dt="2025-07-18T11:33:19.441" v="76"/>
          <ac:spMkLst>
            <pc:docMk/>
            <pc:sldMk cId="2635147563" sldId="2147483640"/>
            <ac:spMk id="2" creationId="{9D5C18B9-129D-0ADA-E571-CF7D111D0D26}"/>
          </ac:spMkLst>
        </pc:spChg>
        <pc:spChg chg="mod">
          <ac:chgData name="Ye, Joe" userId="d35a08c0-03e8-48bb-b24a-27d888668ece" providerId="ADAL" clId="{168E0DF7-0B0B-43A4-80A9-A835C1BDCDC5}" dt="2025-07-18T11:33:45.134" v="472" actId="948"/>
          <ac:spMkLst>
            <pc:docMk/>
            <pc:sldMk cId="2635147563" sldId="2147483640"/>
            <ac:spMk id="4" creationId="{3BC066FA-D61F-1CC9-11A6-EA1543485BB4}"/>
          </ac:spMkLst>
        </pc:spChg>
        <pc:spChg chg="add del mod modVis">
          <ac:chgData name="Ye, Joe" userId="d35a08c0-03e8-48bb-b24a-27d888668ece" providerId="ADAL" clId="{168E0DF7-0B0B-43A4-80A9-A835C1BDCDC5}" dt="2025-07-18T11:33:20.916" v="139"/>
          <ac:spMkLst>
            <pc:docMk/>
            <pc:sldMk cId="2635147563" sldId="2147483640"/>
            <ac:spMk id="8" creationId="{7A06166A-22A6-A83A-7F31-E1CA8E9CBDB7}"/>
          </ac:spMkLst>
        </pc:spChg>
        <pc:spChg chg="add del mod modVis">
          <ac:chgData name="Ye, Joe" userId="d35a08c0-03e8-48bb-b24a-27d888668ece" providerId="ADAL" clId="{168E0DF7-0B0B-43A4-80A9-A835C1BDCDC5}" dt="2025-07-18T11:33:24.504" v="194"/>
          <ac:spMkLst>
            <pc:docMk/>
            <pc:sldMk cId="2635147563" sldId="2147483640"/>
            <ac:spMk id="10" creationId="{D7E504F7-56B6-50B7-15F7-AA84745CAE59}"/>
          </ac:spMkLst>
        </pc:spChg>
        <pc:spChg chg="add del mod modVis">
          <ac:chgData name="Ye, Joe" userId="d35a08c0-03e8-48bb-b24a-27d888668ece" providerId="ADAL" clId="{168E0DF7-0B0B-43A4-80A9-A835C1BDCDC5}" dt="2025-07-18T11:33:27.339" v="241"/>
          <ac:spMkLst>
            <pc:docMk/>
            <pc:sldMk cId="2635147563" sldId="2147483640"/>
            <ac:spMk id="11" creationId="{69FE700D-FF45-4576-41AA-15C33F5111BE}"/>
          </ac:spMkLst>
        </pc:spChg>
        <pc:spChg chg="add del mod modVis">
          <ac:chgData name="Ye, Joe" userId="d35a08c0-03e8-48bb-b24a-27d888668ece" providerId="ADAL" clId="{168E0DF7-0B0B-43A4-80A9-A835C1BDCDC5}" dt="2025-07-18T11:33:29.477" v="288"/>
          <ac:spMkLst>
            <pc:docMk/>
            <pc:sldMk cId="2635147563" sldId="2147483640"/>
            <ac:spMk id="12" creationId="{5F3C09B1-87F6-E69F-FDCB-C3CCB7E64D04}"/>
          </ac:spMkLst>
        </pc:spChg>
        <pc:spChg chg="add del mod modVis">
          <ac:chgData name="Ye, Joe" userId="d35a08c0-03e8-48bb-b24a-27d888668ece" providerId="ADAL" clId="{168E0DF7-0B0B-43A4-80A9-A835C1BDCDC5}" dt="2025-07-18T11:33:30.759" v="335"/>
          <ac:spMkLst>
            <pc:docMk/>
            <pc:sldMk cId="2635147563" sldId="2147483640"/>
            <ac:spMk id="13" creationId="{769802C3-691B-1694-B39D-6F33C90B0218}"/>
          </ac:spMkLst>
        </pc:spChg>
        <pc:spChg chg="add del mod modVis">
          <ac:chgData name="Ye, Joe" userId="d35a08c0-03e8-48bb-b24a-27d888668ece" providerId="ADAL" clId="{168E0DF7-0B0B-43A4-80A9-A835C1BDCDC5}" dt="2025-07-18T11:33:36.683" v="382"/>
          <ac:spMkLst>
            <pc:docMk/>
            <pc:sldMk cId="2635147563" sldId="2147483640"/>
            <ac:spMk id="14" creationId="{CAF2BB66-E86A-5147-B5B4-ECF2E753E2DD}"/>
          </ac:spMkLst>
        </pc:spChg>
        <pc:spChg chg="add del mod modVis">
          <ac:chgData name="Ye, Joe" userId="d35a08c0-03e8-48bb-b24a-27d888668ece" providerId="ADAL" clId="{168E0DF7-0B0B-43A4-80A9-A835C1BDCDC5}" dt="2025-07-18T11:33:39.809" v="429"/>
          <ac:spMkLst>
            <pc:docMk/>
            <pc:sldMk cId="2635147563" sldId="2147483640"/>
            <ac:spMk id="15" creationId="{11CEFD4B-5688-8A0E-8BD6-17FB0FFC227E}"/>
          </ac:spMkLst>
        </pc:spChg>
        <pc:spChg chg="add del mod modVis">
          <ac:chgData name="Ye, Joe" userId="d35a08c0-03e8-48bb-b24a-27d888668ece" providerId="ADAL" clId="{168E0DF7-0B0B-43A4-80A9-A835C1BDCDC5}" dt="2025-07-18T11:33:41.669" v="468"/>
          <ac:spMkLst>
            <pc:docMk/>
            <pc:sldMk cId="2635147563" sldId="2147483640"/>
            <ac:spMk id="37" creationId="{0EDACF85-9B30-2674-F999-19B3471ED8DC}"/>
          </ac:spMkLst>
        </pc:spChg>
        <pc:spChg chg="add del mod modVis">
          <ac:chgData name="Ye, Joe" userId="d35a08c0-03e8-48bb-b24a-27d888668ece" providerId="ADAL" clId="{168E0DF7-0B0B-43A4-80A9-A835C1BDCDC5}" dt="2025-07-18T11:33:45.164" v="507"/>
          <ac:spMkLst>
            <pc:docMk/>
            <pc:sldMk cId="2635147563" sldId="2147483640"/>
            <ac:spMk id="38" creationId="{084F7B68-5F7E-5924-6768-32EAABDD24B1}"/>
          </ac:spMkLst>
        </pc:spChg>
        <pc:spChg chg="mod">
          <ac:chgData name="Ye, Joe" userId="d35a08c0-03e8-48bb-b24a-27d888668ece" providerId="ADAL" clId="{168E0DF7-0B0B-43A4-80A9-A835C1BDCDC5}" dt="2025-07-18T11:33:19.367" v="5"/>
          <ac:spMkLst>
            <pc:docMk/>
            <pc:sldMk cId="2635147563" sldId="2147483640"/>
            <ac:spMk id="90" creationId="{0562922A-4C5F-AA2C-F710-C9406A37D799}"/>
          </ac:spMkLst>
        </pc:spChg>
        <pc:spChg chg="mod">
          <ac:chgData name="Ye, Joe" userId="d35a08c0-03e8-48bb-b24a-27d888668ece" providerId="ADAL" clId="{168E0DF7-0B0B-43A4-80A9-A835C1BDCDC5}" dt="2025-07-18T11:33:19.390" v="26"/>
          <ac:spMkLst>
            <pc:docMk/>
            <pc:sldMk cId="2635147563" sldId="2147483640"/>
            <ac:spMk id="91" creationId="{974DB988-4123-012F-0210-CC50716E76C6}"/>
          </ac:spMkLst>
        </pc:spChg>
        <pc:graphicFrameChg chg="mod">
          <ac:chgData name="Ye, Joe" userId="d35a08c0-03e8-48bb-b24a-27d888668ece" providerId="ADAL" clId="{168E0DF7-0B0B-43A4-80A9-A835C1BDCDC5}" dt="2025-07-18T11:33:45.165" v="509"/>
          <ac:graphicFrameMkLst>
            <pc:docMk/>
            <pc:sldMk cId="2635147563" sldId="2147483640"/>
            <ac:graphicFrameMk id="5" creationId="{52416E00-6CC7-EDA1-3D5E-A36D3AF3046A}"/>
          </ac:graphicFrameMkLst>
        </pc:graphicFrameChg>
      </pc:sldChg>
      <pc:sldChg chg="modSp mod">
        <pc:chgData name="Ye, Joe" userId="d35a08c0-03e8-48bb-b24a-27d888668ece" providerId="ADAL" clId="{168E0DF7-0B0B-43A4-80A9-A835C1BDCDC5}" dt="2025-07-18T11:34:00.805" v="510" actId="108"/>
        <pc:sldMkLst>
          <pc:docMk/>
          <pc:sldMk cId="17303614" sldId="2147483641"/>
        </pc:sldMkLst>
        <pc:spChg chg="mod">
          <ac:chgData name="Ye, Joe" userId="d35a08c0-03e8-48bb-b24a-27d888668ece" providerId="ADAL" clId="{168E0DF7-0B0B-43A4-80A9-A835C1BDCDC5}" dt="2025-07-18T11:34:00.805" v="510" actId="108"/>
          <ac:spMkLst>
            <pc:docMk/>
            <pc:sldMk cId="17303614" sldId="2147483641"/>
            <ac:spMk id="7" creationId="{11045A57-F8E6-A252-D345-EC554F4284B8}"/>
          </ac:spMkLst>
        </pc:spChg>
      </pc:sldChg>
      <pc:sldChg chg="modSp mod">
        <pc:chgData name="Ye, Joe" userId="d35a08c0-03e8-48bb-b24a-27d888668ece" providerId="ADAL" clId="{168E0DF7-0B0B-43A4-80A9-A835C1BDCDC5}" dt="2025-07-18T11:34:11.147" v="514"/>
        <pc:sldMkLst>
          <pc:docMk/>
          <pc:sldMk cId="2145982973" sldId="2147483644"/>
        </pc:sldMkLst>
        <pc:spChg chg="mod">
          <ac:chgData name="Ye, Joe" userId="d35a08c0-03e8-48bb-b24a-27d888668ece" providerId="ADAL" clId="{168E0DF7-0B0B-43A4-80A9-A835C1BDCDC5}" dt="2025-07-18T11:34:11.141" v="512" actId="948"/>
          <ac:spMkLst>
            <pc:docMk/>
            <pc:sldMk cId="2145982973" sldId="2147483644"/>
            <ac:spMk id="4" creationId="{48D8741F-375C-F88B-205F-F76D7892CC96}"/>
          </ac:spMkLst>
        </pc:spChg>
        <pc:graphicFrameChg chg="mod">
          <ac:chgData name="Ye, Joe" userId="d35a08c0-03e8-48bb-b24a-27d888668ece" providerId="ADAL" clId="{168E0DF7-0B0B-43A4-80A9-A835C1BDCDC5}" dt="2025-07-18T11:34:11.147" v="514"/>
          <ac:graphicFrameMkLst>
            <pc:docMk/>
            <pc:sldMk cId="2145982973" sldId="2147483644"/>
            <ac:graphicFrameMk id="5" creationId="{337378D0-CA01-CCB4-7186-2C4F5D631D9A}"/>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image" Target="../media/image12.emf"/><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package" Target="../embeddings/Microsoft_Excel_Worksheet.xlsx"/><Relationship Id="rId4" Type="http://schemas.openxmlformats.org/officeDocument/2006/relationships/image" Target="../media/image13.emf"/></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Binary_Worksheet.xlsb"/></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早发型MG</c:v>
                </c:pt>
              </c:strCache>
            </c:strRef>
          </c:tx>
          <c:spPr>
            <a:blipFill>
              <a:blip xmlns:r="http://schemas.openxmlformats.org/officeDocument/2006/relationships" r:embed="rId3"/>
              <a:stretch>
                <a:fillRect/>
              </a:stretch>
            </a:blipFill>
            <a:ln>
              <a:noFill/>
            </a:ln>
            <a:effectLst/>
          </c:spPr>
          <c:invertIfNegative val="0"/>
          <c:dPt>
            <c:idx val="0"/>
            <c:invertIfNegative val="0"/>
            <c:bubble3D val="0"/>
            <c:spPr>
              <a:solidFill>
                <a:srgbClr val="899292"/>
              </a:solidFill>
              <a:ln>
                <a:noFill/>
              </a:ln>
              <a:effectLst/>
            </c:spPr>
            <c:extLst>
              <c:ext xmlns:c16="http://schemas.microsoft.com/office/drawing/2014/chart" uri="{C3380CC4-5D6E-409C-BE32-E72D297353CC}">
                <c16:uniqueId val="{00000001-263B-4736-8CF2-A47927989B32}"/>
              </c:ext>
            </c:extLst>
          </c:dPt>
          <c:dPt>
            <c:idx val="1"/>
            <c:invertIfNegative val="0"/>
            <c:bubble3D val="0"/>
            <c:spPr>
              <a:blipFill>
                <a:blip xmlns:r="http://schemas.openxmlformats.org/officeDocument/2006/relationships" r:embed="rId4"/>
                <a:stretch>
                  <a:fillRect/>
                </a:stretch>
              </a:blipFill>
              <a:ln>
                <a:noFill/>
              </a:ln>
              <a:effectLst/>
            </c:spPr>
            <c:extLst>
              <c:ext xmlns:c16="http://schemas.microsoft.com/office/drawing/2014/chart" uri="{C3380CC4-5D6E-409C-BE32-E72D297353CC}">
                <c16:uniqueId val="{00000003-263B-4736-8CF2-A47927989B32}"/>
              </c:ext>
            </c:extLst>
          </c:dPt>
          <c:dPt>
            <c:idx val="2"/>
            <c:invertIfNegative val="0"/>
            <c:bubble3D val="0"/>
            <c:spPr>
              <a:solidFill>
                <a:srgbClr val="002060"/>
              </a:solidFill>
              <a:ln>
                <a:noFill/>
              </a:ln>
              <a:effectLst/>
            </c:spPr>
            <c:extLst>
              <c:ext xmlns:c16="http://schemas.microsoft.com/office/drawing/2014/chart" uri="{C3380CC4-5D6E-409C-BE32-E72D297353CC}">
                <c16:uniqueId val="{00000005-263B-4736-8CF2-A47927989B32}"/>
              </c:ext>
            </c:extLst>
          </c:dPt>
          <c:dLbls>
            <c:dLbl>
              <c:idx val="1"/>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3F4445"/>
                      </a:solidFill>
                      <a:latin typeface="Arial" panose="020B0604020202020204" pitchFamily="34" charset="0"/>
                      <a:ea typeface="+mn-ea"/>
                      <a:cs typeface="Arial" panose="020B0604020202020204" pitchFamily="34" charset="0"/>
                    </a:defRPr>
                  </a:pPr>
                  <a:endParaRPr lang="zh-CN"/>
                </a:p>
              </c:txPr>
              <c:dLblPos val="inEnd"/>
              <c:showLegendKey val="0"/>
              <c:showVal val="1"/>
              <c:showCatName val="0"/>
              <c:showSerName val="0"/>
              <c:showPercent val="0"/>
              <c:showBubbleSize val="0"/>
              <c:extLst>
                <c:ext xmlns:c16="http://schemas.microsoft.com/office/drawing/2014/chart" uri="{C3380CC4-5D6E-409C-BE32-E72D297353CC}">
                  <c16:uniqueId val="{00000003-263B-4736-8CF2-A47927989B32}"/>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Arial" panose="020B0604020202020204" pitchFamily="34" charset="0"/>
                    <a:ea typeface="+mn-ea"/>
                    <a:cs typeface="Arial" panose="020B0604020202020204" pitchFamily="34" charset="0"/>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类别1</c:v>
                </c:pt>
                <c:pt idx="1">
                  <c:v>类别2</c:v>
                </c:pt>
                <c:pt idx="2">
                  <c:v>类别 3</c:v>
                </c:pt>
              </c:strCache>
            </c:strRef>
          </c:cat>
          <c:val>
            <c:numRef>
              <c:f>Sheet1!$B$2:$B$4</c:f>
              <c:numCache>
                <c:formatCode>General</c:formatCode>
                <c:ptCount val="3"/>
                <c:pt idx="0">
                  <c:v>44.4</c:v>
                </c:pt>
                <c:pt idx="1">
                  <c:v>61.6</c:v>
                </c:pt>
                <c:pt idx="2">
                  <c:v>17.8</c:v>
                </c:pt>
              </c:numCache>
            </c:numRef>
          </c:val>
          <c:extLst>
            <c:ext xmlns:c16="http://schemas.microsoft.com/office/drawing/2014/chart" uri="{C3380CC4-5D6E-409C-BE32-E72D297353CC}">
              <c16:uniqueId val="{00000006-263B-4736-8CF2-A47927989B32}"/>
            </c:ext>
          </c:extLst>
        </c:ser>
        <c:dLbls>
          <c:dLblPos val="outEnd"/>
          <c:showLegendKey val="0"/>
          <c:showVal val="1"/>
          <c:showCatName val="0"/>
          <c:showSerName val="0"/>
          <c:showPercent val="0"/>
          <c:showBubbleSize val="0"/>
        </c:dLbls>
        <c:gapWidth val="118"/>
        <c:overlap val="27"/>
        <c:axId val="243426016"/>
        <c:axId val="243426432"/>
      </c:barChart>
      <c:catAx>
        <c:axId val="243426016"/>
        <c:scaling>
          <c:orientation val="minMax"/>
        </c:scaling>
        <c:delete val="0"/>
        <c:axPos val="b"/>
        <c:numFmt formatCode="General" sourceLinked="1"/>
        <c:majorTickMark val="in"/>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97" b="0" i="0" u="none" strike="noStrike" kern="1200" baseline="0">
                <a:noFill/>
                <a:latin typeface="+mn-lt"/>
                <a:ea typeface="+mn-ea"/>
                <a:cs typeface="+mn-cs"/>
              </a:defRPr>
            </a:pPr>
            <a:endParaRPr lang="zh-CN"/>
          </a:p>
        </c:txPr>
        <c:crossAx val="243426432"/>
        <c:crosses val="autoZero"/>
        <c:auto val="1"/>
        <c:lblAlgn val="ctr"/>
        <c:lblOffset val="100"/>
        <c:noMultiLvlLbl val="0"/>
      </c:catAx>
      <c:valAx>
        <c:axId val="243426432"/>
        <c:scaling>
          <c:orientation val="minMax"/>
        </c:scaling>
        <c:delete val="0"/>
        <c:axPos val="l"/>
        <c:numFmt formatCode="General" sourceLinked="1"/>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zh-CN"/>
          </a:p>
        </c:txPr>
        <c:crossAx val="24342601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5">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瑞利珠单抗</c:v>
                </c:pt>
              </c:strCache>
            </c:strRef>
          </c:tx>
          <c:spPr>
            <a:ln w="28575" cap="rnd">
              <a:solidFill>
                <a:srgbClr val="002060"/>
              </a:solidFill>
              <a:round/>
            </a:ln>
            <a:effectLst/>
          </c:spPr>
          <c:marker>
            <c:symbol val="square"/>
            <c:size val="5"/>
            <c:spPr>
              <a:solidFill>
                <a:srgbClr val="002060"/>
              </a:solidFill>
              <a:ln w="9525">
                <a:solidFill>
                  <a:srgbClr val="002060"/>
                </a:solidFill>
              </a:ln>
              <a:effectLst/>
            </c:spPr>
          </c:marker>
          <c:dLbls>
            <c:dLbl>
              <c:idx val="1"/>
              <c:layout>
                <c:manualLayout>
                  <c:x val="-6.1448935603990597E-2"/>
                  <c:y val="5.199709630802840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DF7-405C-ABC0-B4FCE46052BA}"/>
                </c:ext>
              </c:extLst>
            </c:dLbl>
            <c:dLbl>
              <c:idx val="2"/>
              <c:dLblPos val="t"/>
              <c:showLegendKey val="0"/>
              <c:showVal val="1"/>
              <c:showCatName val="0"/>
              <c:showSerName val="0"/>
              <c:showPercent val="0"/>
              <c:showBubbleSize val="0"/>
              <c:extLst>
                <c:ext xmlns:c15="http://schemas.microsoft.com/office/drawing/2012/chart" uri="{CE6537A1-D6FC-4f65-9D91-7224C49458BB}">
                  <c15:layout>
                    <c:manualLayout>
                      <c:w val="2.8332160123928439E-2"/>
                      <c:h val="6.9515218020262892E-2"/>
                    </c:manualLayout>
                  </c15:layout>
                </c:ext>
                <c:ext xmlns:c16="http://schemas.microsoft.com/office/drawing/2014/chart" uri="{C3380CC4-5D6E-409C-BE32-E72D297353CC}">
                  <c16:uniqueId val="{00000001-DDF7-405C-ABC0-B4FCE46052BA}"/>
                </c:ext>
              </c:extLst>
            </c:dLbl>
            <c:spPr>
              <a:noFill/>
              <a:ln>
                <a:noFill/>
              </a:ln>
              <a:effectLst/>
            </c:spPr>
            <c:txPr>
              <a:bodyPr rot="0" spcFirstLastPara="1" vertOverflow="ellipsis" vert="horz" wrap="square" anchor="ctr" anchorCtr="1"/>
              <a:lstStyle/>
              <a:p>
                <a:pPr>
                  <a:defRPr lang="zh-CN" sz="1000" b="1" i="0" u="none" strike="noStrike" kern="1200" baseline="0">
                    <a:solidFill>
                      <a:srgbClr val="191B1B"/>
                    </a:solidFill>
                    <a:latin typeface="Arial" panose="020B0604020202020204" pitchFamily="34" charset="0"/>
                    <a:ea typeface="微软雅黑" panose="020B0503020204020204" pitchFamily="34" charset="-122"/>
                    <a:cs typeface="+mn-cs"/>
                    <a:sym typeface="Arial" panose="020B0604020202020204" pitchFamily="34" charset="0"/>
                  </a:defRPr>
                </a:pPr>
                <a:endParaRPr lang="zh-CN"/>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治疗开始</c:v>
                </c:pt>
                <c:pt idx="1">
                  <c:v>3个月</c:v>
                </c:pt>
                <c:pt idx="2">
                  <c:v>6个月</c:v>
                </c:pt>
              </c:strCache>
            </c:strRef>
          </c:cat>
          <c:val>
            <c:numRef>
              <c:f>Sheet1!$B$2:$B$4</c:f>
              <c:numCache>
                <c:formatCode>General</c:formatCode>
                <c:ptCount val="3"/>
                <c:pt idx="0">
                  <c:v>9.3000000000000007</c:v>
                </c:pt>
                <c:pt idx="1">
                  <c:v>4.7</c:v>
                </c:pt>
                <c:pt idx="2">
                  <c:v>2</c:v>
                </c:pt>
              </c:numCache>
            </c:numRef>
          </c:val>
          <c:smooth val="0"/>
          <c:extLst>
            <c:ext xmlns:c16="http://schemas.microsoft.com/office/drawing/2014/chart" uri="{C3380CC4-5D6E-409C-BE32-E72D297353CC}">
              <c16:uniqueId val="{00000002-DDF7-405C-ABC0-B4FCE46052BA}"/>
            </c:ext>
          </c:extLst>
        </c:ser>
        <c:ser>
          <c:idx val="1"/>
          <c:order val="1"/>
          <c:tx>
            <c:strRef>
              <c:f>Sheet1!$C$1</c:f>
              <c:strCache>
                <c:ptCount val="1"/>
                <c:pt idx="0">
                  <c:v>艾加莫德</c:v>
                </c:pt>
              </c:strCache>
            </c:strRef>
          </c:tx>
          <c:spPr>
            <a:ln w="28575" cap="rnd">
              <a:solidFill>
                <a:schemeClr val="bg1">
                  <a:lumMod val="75000"/>
                </a:schemeClr>
              </a:solidFill>
              <a:round/>
            </a:ln>
            <a:effectLst/>
          </c:spPr>
          <c:marker>
            <c:symbol val="circle"/>
            <c:size val="6"/>
            <c:spPr>
              <a:solidFill>
                <a:schemeClr val="bg1">
                  <a:lumMod val="75000"/>
                </a:schemeClr>
              </a:solidFill>
              <a:ln w="9525">
                <a:solidFill>
                  <a:schemeClr val="bg1">
                    <a:lumMod val="75000"/>
                  </a:schemeClr>
                </a:solidFill>
              </a:ln>
              <a:effectLst/>
            </c:spPr>
          </c:marker>
          <c:dLbls>
            <c:dLbl>
              <c:idx val="0"/>
              <c:layout>
                <c:manualLayout>
                  <c:x val="-4.9839004897907803E-2"/>
                  <c:y val="8.905643029949600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DF7-405C-ABC0-B4FCE46052BA}"/>
                </c:ext>
              </c:extLst>
            </c:dLbl>
            <c:dLbl>
              <c:idx val="1"/>
              <c:layout>
                <c:manualLayout>
                  <c:x val="-3.9519066492500803E-2"/>
                  <c:y val="-6.488234166506179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DF7-405C-ABC0-B4FCE46052BA}"/>
                </c:ext>
              </c:extLst>
            </c:dLbl>
            <c:spPr>
              <a:noFill/>
              <a:ln>
                <a:noFill/>
              </a:ln>
              <a:effectLst/>
            </c:spPr>
            <c:txPr>
              <a:bodyPr rot="0" spcFirstLastPara="1" vertOverflow="ellipsis" vert="horz" wrap="square" anchor="ctr" anchorCtr="1"/>
              <a:lstStyle/>
              <a:p>
                <a:pPr>
                  <a:defRPr lang="zh-CN" sz="900" b="0" i="0" u="none" strike="noStrike" kern="1200" baseline="0">
                    <a:solidFill>
                      <a:srgbClr val="191B1B"/>
                    </a:solidFill>
                    <a:latin typeface="Arial" panose="020B0604020202020204" pitchFamily="34" charset="0"/>
                    <a:ea typeface="微软雅黑" panose="020B0503020204020204" pitchFamily="34" charset="-122"/>
                    <a:cs typeface="+mn-cs"/>
                    <a:sym typeface="Arial" panose="020B0604020202020204" pitchFamily="34" charset="0"/>
                  </a:defRPr>
                </a:pPr>
                <a:endParaRPr lang="zh-CN"/>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治疗开始</c:v>
                </c:pt>
                <c:pt idx="1">
                  <c:v>3个月</c:v>
                </c:pt>
                <c:pt idx="2">
                  <c:v>6个月</c:v>
                </c:pt>
              </c:strCache>
            </c:strRef>
          </c:cat>
          <c:val>
            <c:numRef>
              <c:f>Sheet1!$C$2:$C$4</c:f>
              <c:numCache>
                <c:formatCode>General</c:formatCode>
                <c:ptCount val="3"/>
                <c:pt idx="0">
                  <c:v>8.6999999999999993</c:v>
                </c:pt>
                <c:pt idx="1">
                  <c:v>5.6</c:v>
                </c:pt>
                <c:pt idx="2">
                  <c:v>4.3</c:v>
                </c:pt>
              </c:numCache>
            </c:numRef>
          </c:val>
          <c:smooth val="0"/>
          <c:extLst>
            <c:ext xmlns:c16="http://schemas.microsoft.com/office/drawing/2014/chart" uri="{C3380CC4-5D6E-409C-BE32-E72D297353CC}">
              <c16:uniqueId val="{00000005-DDF7-405C-ABC0-B4FCE46052BA}"/>
            </c:ext>
          </c:extLst>
        </c:ser>
        <c:dLbls>
          <c:showLegendKey val="0"/>
          <c:showVal val="1"/>
          <c:showCatName val="0"/>
          <c:showSerName val="0"/>
          <c:showPercent val="0"/>
          <c:showBubbleSize val="0"/>
        </c:dLbls>
        <c:marker val="1"/>
        <c:smooth val="0"/>
        <c:axId val="575517424"/>
        <c:axId val="575512432"/>
      </c:lineChart>
      <c:catAx>
        <c:axId val="575517424"/>
        <c:scaling>
          <c:orientation val="minMax"/>
        </c:scaling>
        <c:delete val="0"/>
        <c:axPos val="b"/>
        <c:numFmt formatCode="General" sourceLinked="1"/>
        <c:majorTickMark val="in"/>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zh-CN" sz="900" b="0" i="0" u="none" strike="noStrike" kern="1200" baseline="0">
                <a:solidFill>
                  <a:srgbClr val="191B1B"/>
                </a:solidFill>
                <a:latin typeface="Arial" panose="020B0604020202020204" pitchFamily="34" charset="0"/>
                <a:ea typeface="微软雅黑" panose="020B0503020204020204" pitchFamily="34" charset="-122"/>
                <a:cs typeface="+mn-cs"/>
                <a:sym typeface="Arial" panose="020B0604020202020204" pitchFamily="34" charset="0"/>
              </a:defRPr>
            </a:pPr>
            <a:endParaRPr lang="zh-CN"/>
          </a:p>
        </c:txPr>
        <c:crossAx val="575512432"/>
        <c:crosses val="autoZero"/>
        <c:auto val="1"/>
        <c:lblAlgn val="ctr"/>
        <c:lblOffset val="100"/>
        <c:noMultiLvlLbl val="0"/>
      </c:catAx>
      <c:valAx>
        <c:axId val="575512432"/>
        <c:scaling>
          <c:orientation val="minMax"/>
        </c:scaling>
        <c:delete val="0"/>
        <c:axPos val="l"/>
        <c:numFmt formatCode="General" sourceLinked="1"/>
        <c:majorTickMark val="out"/>
        <c:minorTickMark val="none"/>
        <c:tickLblPos val="nextTo"/>
        <c:spPr>
          <a:noFill/>
          <a:ln w="9525">
            <a:solidFill>
              <a:schemeClr val="tx1"/>
            </a:solidFill>
          </a:ln>
          <a:effectLst/>
        </c:spPr>
        <c:txPr>
          <a:bodyPr rot="-60000000" spcFirstLastPara="1" vertOverflow="ellipsis" vert="horz" wrap="square" anchor="ctr" anchorCtr="1"/>
          <a:lstStyle/>
          <a:p>
            <a:pPr>
              <a:defRPr lang="zh-CN" sz="900" b="0" i="0" u="none" strike="noStrike" kern="1200" baseline="0">
                <a:solidFill>
                  <a:srgbClr val="191B1B"/>
                </a:solidFill>
                <a:latin typeface="Arial" panose="020B0604020202020204" pitchFamily="34" charset="0"/>
                <a:ea typeface="微软雅黑" panose="020B0503020204020204" pitchFamily="34" charset="-122"/>
                <a:cs typeface="+mn-cs"/>
                <a:sym typeface="Arial" panose="020B0604020202020204" pitchFamily="34" charset="0"/>
              </a:defRPr>
            </a:pPr>
            <a:endParaRPr lang="zh-CN"/>
          </a:p>
        </c:txPr>
        <c:crossAx val="575517424"/>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lang="zh-CN" sz="900" b="0" i="0" u="none" strike="noStrike" kern="1200" baseline="0">
              <a:solidFill>
                <a:srgbClr val="191B1B"/>
              </a:solidFill>
              <a:latin typeface="微软雅黑" panose="020B0503020204020204" pitchFamily="34" charset="-122"/>
              <a:ea typeface="微软雅黑" panose="020B0503020204020204" pitchFamily="34" charset="-122"/>
              <a:cs typeface="+mn-cs"/>
              <a:sym typeface="Arial" panose="020B0604020202020204" pitchFamily="34" charset="0"/>
            </a:defRPr>
          </a:pPr>
          <a:endParaRPr lang="zh-CN"/>
        </a:p>
      </c:txPr>
    </c:legend>
    <c:plotVisOnly val="1"/>
    <c:dispBlanksAs val="gap"/>
    <c:showDLblsOverMax val="0"/>
  </c:chart>
  <c:spPr>
    <a:noFill/>
    <a:ln>
      <a:noFill/>
    </a:ln>
    <a:effectLst/>
  </c:spPr>
  <c:txPr>
    <a:bodyPr/>
    <a:lstStyle/>
    <a:p>
      <a:pPr>
        <a:defRPr lang="zh-CN">
          <a:latin typeface="Arial" panose="020B0604020202020204" pitchFamily="34" charset="0"/>
          <a:ea typeface="微软雅黑" panose="020B0503020204020204" pitchFamily="34" charset="-122"/>
          <a:sym typeface="Arial" panose="020B0604020202020204" pitchFamily="34" charset="0"/>
        </a:defRPr>
      </a:pPr>
      <a:endParaRPr lang="zh-CN"/>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9659735349716444E-2"/>
          <c:y val="0.13596491228070176"/>
          <c:w val="0.96068052930056713"/>
          <c:h val="0.72807017543859653"/>
        </c:manualLayout>
      </c:layout>
      <c:barChart>
        <c:barDir val="col"/>
        <c:grouping val="clustered"/>
        <c:varyColors val="0"/>
        <c:ser>
          <c:idx val="0"/>
          <c:order val="0"/>
          <c:spPr>
            <a:solidFill>
              <a:srgbClr val="002060"/>
            </a:solidFill>
            <a:ln>
              <a:noFill/>
            </a:ln>
          </c:spPr>
          <c:invertIfNegative val="0"/>
          <c:dPt>
            <c:idx val="0"/>
            <c:invertIfNegative val="0"/>
            <c:bubble3D val="0"/>
            <c:spPr>
              <a:solidFill>
                <a:srgbClr val="009288"/>
              </a:solidFill>
              <a:ln>
                <a:noFill/>
              </a:ln>
            </c:spPr>
            <c:extLst>
              <c:ext xmlns:c16="http://schemas.microsoft.com/office/drawing/2014/chart" uri="{C3380CC4-5D6E-409C-BE32-E72D297353CC}">
                <c16:uniqueId val="{00000000-F0A5-4DE6-8006-484CFC50A565}"/>
              </c:ext>
            </c:extLst>
          </c:dPt>
          <c:dLbls>
            <c:dLbl>
              <c:idx val="1"/>
              <c:layout>
                <c:manualLayout>
                  <c:x val="0"/>
                  <c:y val="-4.5614035087719301E-2"/>
                </c:manualLayout>
              </c:layout>
              <c:numFmt formatCode="#,##0.0;&quot;-&quot;#,##0.0" sourceLinked="0"/>
              <c:spPr>
                <a:noFill/>
                <a:ln>
                  <a:noFill/>
                </a:ln>
              </c:spPr>
              <c:txPr>
                <a:bodyPr wrap="none"/>
                <a:lstStyle/>
                <a:p>
                  <a:pPr>
                    <a:defRPr sz="1100" kern="1200">
                      <a:solidFill>
                        <a:schemeClr val="tx1">
                          <a:lumMod val="85000"/>
                          <a:lumOff val="15000"/>
                        </a:schemeClr>
                      </a:solidFill>
                      <a:latin typeface="+mn-lt"/>
                      <a:ea typeface="+mn-ea"/>
                      <a:cs typeface="+mn-cs"/>
                    </a:defRPr>
                  </a:pPr>
                  <a:endParaRPr lang="zh-CN"/>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1-F0A5-4DE6-8006-484CFC50A565}"/>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val>
            <c:numRef>
              <c:f>Sheet1!$A$1:$C$1</c:f>
              <c:numCache>
                <c:formatCode>General</c:formatCode>
                <c:ptCount val="3"/>
                <c:pt idx="0">
                  <c:v>0</c:v>
                </c:pt>
                <c:pt idx="1">
                  <c:v>4.5</c:v>
                </c:pt>
                <c:pt idx="2">
                  <c:v>45.928571428571423</c:v>
                </c:pt>
              </c:numCache>
            </c:numRef>
          </c:val>
          <c:extLst>
            <c:ext xmlns:c16="http://schemas.microsoft.com/office/drawing/2014/chart" uri="{C3380CC4-5D6E-409C-BE32-E72D297353CC}">
              <c16:uniqueId val="{00000002-F0A5-4DE6-8006-484CFC50A565}"/>
            </c:ext>
          </c:extLst>
        </c:ser>
        <c:ser>
          <c:idx val="1"/>
          <c:order val="1"/>
          <c:spPr>
            <a:solidFill>
              <a:srgbClr val="BFBFBF"/>
            </a:solidFill>
            <a:ln>
              <a:noFill/>
            </a:ln>
          </c:spPr>
          <c:invertIfNegative val="0"/>
          <c:dLbls>
            <c:dLbl>
              <c:idx val="0"/>
              <c:layout>
                <c:manualLayout>
                  <c:x val="0"/>
                  <c:y val="-3.6842105263157891E-2"/>
                </c:manualLayout>
              </c:layout>
              <c:numFmt formatCode="#,##0.0;&quot;-&quot;#,##0.0" sourceLinked="0"/>
              <c:spPr>
                <a:noFill/>
                <a:ln>
                  <a:noFill/>
                </a:ln>
              </c:spPr>
              <c:txPr>
                <a:bodyPr wrap="none"/>
                <a:lstStyle/>
                <a:p>
                  <a:pPr>
                    <a:defRPr sz="1100" kern="1200">
                      <a:solidFill>
                        <a:schemeClr val="tx1">
                          <a:lumMod val="85000"/>
                          <a:lumOff val="15000"/>
                        </a:schemeClr>
                      </a:solidFill>
                      <a:latin typeface="+mn-lt"/>
                      <a:ea typeface="+mn-ea"/>
                      <a:cs typeface="+mn-cs"/>
                    </a:defRPr>
                  </a:pPr>
                  <a:endParaRPr lang="zh-CN"/>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3-F0A5-4DE6-8006-484CFC50A565}"/>
                </c:ext>
              </c:extLst>
            </c:dLbl>
            <c:dLbl>
              <c:idx val="1"/>
              <c:layout>
                <c:manualLayout>
                  <c:x val="0"/>
                  <c:y val="-0.1736842105263158"/>
                </c:manualLayout>
              </c:layout>
              <c:numFmt formatCode="#,##0.0;&quot;-&quot;#,##0.0" sourceLinked="0"/>
              <c:spPr>
                <a:noFill/>
                <a:ln>
                  <a:noFill/>
                </a:ln>
              </c:spPr>
              <c:txPr>
                <a:bodyPr wrap="none"/>
                <a:lstStyle/>
                <a:p>
                  <a:pPr>
                    <a:defRPr sz="1100" kern="1200">
                      <a:solidFill>
                        <a:schemeClr val="tx1">
                          <a:lumMod val="85000"/>
                          <a:lumOff val="15000"/>
                        </a:schemeClr>
                      </a:solidFill>
                      <a:latin typeface="+mn-lt"/>
                      <a:ea typeface="+mn-ea"/>
                      <a:cs typeface="+mn-cs"/>
                    </a:defRPr>
                  </a:pPr>
                  <a:endParaRPr lang="zh-CN"/>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4-F0A5-4DE6-8006-484CFC50A565}"/>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val>
            <c:numRef>
              <c:f>Sheet1!$A$2:$C$2</c:f>
              <c:numCache>
                <c:formatCode>General</c:formatCode>
                <c:ptCount val="3"/>
                <c:pt idx="0">
                  <c:v>3.9</c:v>
                </c:pt>
                <c:pt idx="1">
                  <c:v>15.7</c:v>
                </c:pt>
                <c:pt idx="2">
                  <c:v>30.828571428571429</c:v>
                </c:pt>
              </c:numCache>
            </c:numRef>
          </c:val>
          <c:extLst>
            <c:ext xmlns:c16="http://schemas.microsoft.com/office/drawing/2014/chart" uri="{C3380CC4-5D6E-409C-BE32-E72D297353CC}">
              <c16:uniqueId val="{00000005-F0A5-4DE6-8006-484CFC50A565}"/>
            </c:ext>
          </c:extLst>
        </c:ser>
        <c:dLbls>
          <c:showLegendKey val="0"/>
          <c:showVal val="0"/>
          <c:showCatName val="0"/>
          <c:showSerName val="0"/>
          <c:showPercent val="0"/>
          <c:showBubbleSize val="0"/>
        </c:dLbls>
        <c:gapWidth val="80"/>
        <c:axId val="2009022000"/>
        <c:axId val="1"/>
      </c:barChart>
      <c:catAx>
        <c:axId val="2009022000"/>
        <c:scaling>
          <c:orientation val="minMax"/>
        </c:scaling>
        <c:delete val="0"/>
        <c:axPos val="b"/>
        <c:majorGridlines>
          <c:spPr>
            <a:ln>
              <a:noFill/>
            </a:ln>
          </c:spPr>
        </c:majorGridlines>
        <c:majorTickMark val="none"/>
        <c:minorTickMark val="none"/>
        <c:tickLblPos val="none"/>
        <c:spPr>
          <a:ln w="9525" cmpd="sng" algn="ctr">
            <a:solidFill>
              <a:schemeClr val="tx1"/>
            </a:solidFill>
            <a:prstDash val="solid"/>
          </a:ln>
        </c:spPr>
        <c:crossAx val="1"/>
        <c:crosses val="min"/>
        <c:auto val="0"/>
        <c:lblAlgn val="ctr"/>
        <c:lblOffset val="100"/>
        <c:noMultiLvlLbl val="0"/>
      </c:catAx>
      <c:valAx>
        <c:axId val="1"/>
        <c:scaling>
          <c:orientation val="minMax"/>
          <c:max val="50.428571428571423"/>
          <c:min val="0"/>
        </c:scaling>
        <c:delete val="0"/>
        <c:axPos val="l"/>
        <c:majorGridlines>
          <c:spPr>
            <a:ln>
              <a:noFill/>
            </a:ln>
          </c:spPr>
        </c:majorGridlines>
        <c:numFmt formatCode="General" sourceLinked="1"/>
        <c:majorTickMark val="none"/>
        <c:minorTickMark val="none"/>
        <c:tickLblPos val="none"/>
        <c:spPr>
          <a:ln w="9525" cmpd="sng" algn="ctr">
            <a:solidFill>
              <a:schemeClr val="tx1"/>
            </a:solidFill>
            <a:prstDash val="solid"/>
          </a:ln>
        </c:spPr>
        <c:crossAx val="2009022000"/>
        <c:crosses val="min"/>
        <c:crossBetween val="between"/>
      </c:valAx>
    </c:plotArea>
    <c:plotVisOnly val="0"/>
    <c:dispBlanksAs val="gap"/>
    <c:showDLblsOverMax val="1"/>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6393842188342095E-2"/>
          <c:y val="0.143218917041046"/>
          <c:w val="0.89488187575935796"/>
          <c:h val="0.72318745396411599"/>
        </c:manualLayout>
      </c:layout>
      <c:barChart>
        <c:barDir val="col"/>
        <c:grouping val="clustered"/>
        <c:varyColors val="0"/>
        <c:ser>
          <c:idx val="0"/>
          <c:order val="0"/>
          <c:tx>
            <c:strRef>
              <c:f>Sheet1!$B$1</c:f>
              <c:strCache>
                <c:ptCount val="1"/>
                <c:pt idx="0">
                  <c:v>瑞利珠单抗</c:v>
                </c:pt>
              </c:strCache>
            </c:strRef>
          </c:tx>
          <c:spPr>
            <a:solidFill>
              <a:srgbClr val="002060"/>
            </a:solidFill>
            <a:ln>
              <a:noFill/>
            </a:ln>
            <a:effectLst/>
          </c:spPr>
          <c:invertIfNegative val="0"/>
          <c:dPt>
            <c:idx val="1"/>
            <c:invertIfNegative val="0"/>
            <c:bubble3D val="0"/>
            <c:spPr>
              <a:solidFill>
                <a:srgbClr val="002060"/>
              </a:solidFill>
              <a:ln>
                <a:noFill/>
              </a:ln>
              <a:effectLst/>
            </c:spPr>
            <c:extLst>
              <c:ext xmlns:c16="http://schemas.microsoft.com/office/drawing/2014/chart" uri="{C3380CC4-5D6E-409C-BE32-E72D297353CC}">
                <c16:uniqueId val="{00000001-D623-45D3-9DD3-881D82EDD0A0}"/>
              </c:ext>
            </c:extLst>
          </c:dPt>
          <c:dLbls>
            <c:spPr>
              <a:noFill/>
              <a:ln>
                <a:noFill/>
              </a:ln>
              <a:effectLst/>
            </c:spPr>
            <c:txPr>
              <a:bodyPr rot="0" spcFirstLastPara="1" vertOverflow="ellipsis" vert="horz" wrap="square" anchor="ctr" anchorCtr="1"/>
              <a:lstStyle/>
              <a:p>
                <a:pPr>
                  <a:defRPr lang="zh-CN" sz="1000" b="0" i="0" u="none" strike="noStrike" kern="1200" baseline="0">
                    <a:solidFill>
                      <a:schemeClr val="bg1"/>
                    </a:solidFill>
                    <a:latin typeface="Arial" panose="020B0604020202020204" pitchFamily="34" charset="0"/>
                    <a:ea typeface="微软雅黑" panose="020B0503020204020204" pitchFamily="34" charset="-122"/>
                    <a:cs typeface="+mn-cs"/>
                    <a:sym typeface="Arial" panose="020B0604020202020204" pitchFamily="34" charset="0"/>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开始治疗3个月内</c:v>
                </c:pt>
                <c:pt idx="1">
                  <c:v>开始治疗3个月后</c:v>
                </c:pt>
                <c:pt idx="2">
                  <c:v>开始治疗6个月后</c:v>
                </c:pt>
              </c:strCache>
            </c:strRef>
          </c:cat>
          <c:val>
            <c:numRef>
              <c:f>Sheet1!$B$2:$B$4</c:f>
              <c:numCache>
                <c:formatCode>General</c:formatCode>
                <c:ptCount val="3"/>
                <c:pt idx="0">
                  <c:v>66.7</c:v>
                </c:pt>
                <c:pt idx="1">
                  <c:v>71.099999999999994</c:v>
                </c:pt>
                <c:pt idx="2">
                  <c:v>75</c:v>
                </c:pt>
              </c:numCache>
            </c:numRef>
          </c:val>
          <c:extLst>
            <c:ext xmlns:c16="http://schemas.microsoft.com/office/drawing/2014/chart" uri="{C3380CC4-5D6E-409C-BE32-E72D297353CC}">
              <c16:uniqueId val="{00000002-D623-45D3-9DD3-881D82EDD0A0}"/>
            </c:ext>
          </c:extLst>
        </c:ser>
        <c:ser>
          <c:idx val="1"/>
          <c:order val="1"/>
          <c:tx>
            <c:strRef>
              <c:f>Sheet1!$C$1</c:f>
              <c:strCache>
                <c:ptCount val="1"/>
                <c:pt idx="0">
                  <c:v>艾加莫德</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anchor="ctr" anchorCtr="1"/>
              <a:lstStyle/>
              <a:p>
                <a:pPr>
                  <a:defRPr lang="zh-CN" sz="1050" b="0" i="0" u="none" strike="noStrike" kern="1200" baseline="0">
                    <a:solidFill>
                      <a:srgbClr val="191B1B"/>
                    </a:solidFill>
                    <a:latin typeface="Arial" panose="020B0604020202020204" pitchFamily="34" charset="0"/>
                    <a:ea typeface="微软雅黑" panose="020B0503020204020204" pitchFamily="34" charset="-122"/>
                    <a:cs typeface="+mn-cs"/>
                    <a:sym typeface="Arial" panose="020B0604020202020204" pitchFamily="34" charset="0"/>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开始治疗3个月内</c:v>
                </c:pt>
                <c:pt idx="1">
                  <c:v>开始治疗3个月后</c:v>
                </c:pt>
                <c:pt idx="2">
                  <c:v>开始治疗6个月后</c:v>
                </c:pt>
              </c:strCache>
            </c:strRef>
          </c:cat>
          <c:val>
            <c:numRef>
              <c:f>Sheet1!$C$2:$C$4</c:f>
              <c:numCache>
                <c:formatCode>General</c:formatCode>
                <c:ptCount val="3"/>
                <c:pt idx="0">
                  <c:v>43</c:v>
                </c:pt>
                <c:pt idx="1">
                  <c:v>49.5</c:v>
                </c:pt>
                <c:pt idx="2">
                  <c:v>53.9</c:v>
                </c:pt>
              </c:numCache>
            </c:numRef>
          </c:val>
          <c:extLst>
            <c:ext xmlns:c16="http://schemas.microsoft.com/office/drawing/2014/chart" uri="{C3380CC4-5D6E-409C-BE32-E72D297353CC}">
              <c16:uniqueId val="{00000003-D623-45D3-9DD3-881D82EDD0A0}"/>
            </c:ext>
          </c:extLst>
        </c:ser>
        <c:dLbls>
          <c:showLegendKey val="0"/>
          <c:showVal val="1"/>
          <c:showCatName val="0"/>
          <c:showSerName val="0"/>
          <c:showPercent val="0"/>
          <c:showBubbleSize val="0"/>
        </c:dLbls>
        <c:gapWidth val="100"/>
        <c:overlap val="-10"/>
        <c:axId val="243426016"/>
        <c:axId val="243426432"/>
      </c:barChart>
      <c:catAx>
        <c:axId val="243426016"/>
        <c:scaling>
          <c:orientation val="minMax"/>
        </c:scaling>
        <c:delete val="0"/>
        <c:axPos val="b"/>
        <c:numFmt formatCode="General" sourceLinked="1"/>
        <c:majorTickMark val="in"/>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zh-CN" sz="800" b="0" i="0" u="none" strike="noStrike" kern="1200" baseline="0">
                <a:solidFill>
                  <a:srgbClr val="191B1B"/>
                </a:solidFill>
                <a:latin typeface="Arial" panose="020B0604020202020204" pitchFamily="34" charset="0"/>
                <a:ea typeface="微软雅黑" panose="020B0503020204020204" pitchFamily="34" charset="-122"/>
                <a:cs typeface="+mn-cs"/>
                <a:sym typeface="Arial" panose="020B0604020202020204" pitchFamily="34" charset="0"/>
              </a:defRPr>
            </a:pPr>
            <a:endParaRPr lang="zh-CN"/>
          </a:p>
        </c:txPr>
        <c:crossAx val="243426432"/>
        <c:crosses val="autoZero"/>
        <c:auto val="1"/>
        <c:lblAlgn val="ctr"/>
        <c:lblOffset val="100"/>
        <c:noMultiLvlLbl val="0"/>
      </c:catAx>
      <c:valAx>
        <c:axId val="243426432"/>
        <c:scaling>
          <c:orientation val="minMax"/>
          <c:max val="100"/>
        </c:scaling>
        <c:delete val="0"/>
        <c:axPos val="l"/>
        <c:numFmt formatCode="General" sourceLinked="1"/>
        <c:majorTickMark val="out"/>
        <c:minorTickMark val="none"/>
        <c:tickLblPos val="nextTo"/>
        <c:spPr>
          <a:noFill/>
          <a:ln>
            <a:solidFill>
              <a:schemeClr val="tx1"/>
            </a:solidFill>
          </a:ln>
          <a:effectLst/>
        </c:spPr>
        <c:txPr>
          <a:bodyPr rot="-60000000" spcFirstLastPara="1" vertOverflow="ellipsis" vert="horz" wrap="square" anchor="ctr" anchorCtr="1"/>
          <a:lstStyle/>
          <a:p>
            <a:pPr>
              <a:defRPr lang="zh-CN" sz="900" b="0" i="0" u="none" strike="noStrike" kern="1200" baseline="0">
                <a:solidFill>
                  <a:srgbClr val="191B1B"/>
                </a:solidFill>
                <a:latin typeface="Arial" panose="020B0604020202020204" pitchFamily="34" charset="0"/>
                <a:ea typeface="微软雅黑" panose="020B0503020204020204" pitchFamily="34" charset="-122"/>
                <a:cs typeface="+mn-cs"/>
                <a:sym typeface="Arial" panose="020B0604020202020204" pitchFamily="34" charset="0"/>
              </a:defRPr>
            </a:pPr>
            <a:endParaRPr lang="zh-CN"/>
          </a:p>
        </c:txPr>
        <c:crossAx val="243426016"/>
        <c:crosses val="autoZero"/>
        <c:crossBetween val="between"/>
        <c:majorUnit val="20"/>
      </c:valAx>
      <c:spPr>
        <a:noFill/>
        <a:ln>
          <a:noFill/>
        </a:ln>
        <a:effectLst/>
      </c:spPr>
    </c:plotArea>
    <c:legend>
      <c:legendPos val="t"/>
      <c:layout>
        <c:manualLayout>
          <c:xMode val="edge"/>
          <c:yMode val="edge"/>
          <c:x val="0.22146277532491601"/>
          <c:y val="4.4099182185874899E-2"/>
          <c:w val="0.58579873140246697"/>
          <c:h val="0.14067222432108101"/>
        </c:manualLayout>
      </c:layout>
      <c:overlay val="0"/>
      <c:spPr>
        <a:noFill/>
        <a:ln>
          <a:noFill/>
        </a:ln>
        <a:effectLst/>
      </c:spPr>
      <c:txPr>
        <a:bodyPr rot="0" spcFirstLastPara="1" vertOverflow="ellipsis" vert="horz" wrap="square" anchor="ctr" anchorCtr="1"/>
        <a:lstStyle/>
        <a:p>
          <a:pPr>
            <a:defRPr lang="zh-CN" sz="900" b="0" i="0" u="none" strike="noStrike" kern="1200" baseline="0">
              <a:solidFill>
                <a:srgbClr val="191B1B"/>
              </a:solidFill>
              <a:latin typeface="微软雅黑" panose="020B0503020204020204" pitchFamily="34" charset="-122"/>
              <a:ea typeface="微软雅黑" panose="020B0503020204020204" pitchFamily="34" charset="-122"/>
              <a:cs typeface="+mn-cs"/>
              <a:sym typeface="Arial" panose="020B0604020202020204" pitchFamily="34" charset="0"/>
            </a:defRPr>
          </a:pPr>
          <a:endParaRPr lang="zh-CN"/>
        </a:p>
      </c:txPr>
    </c:legend>
    <c:plotVisOnly val="1"/>
    <c:dispBlanksAs val="gap"/>
    <c:showDLblsOverMax val="0"/>
  </c:chart>
  <c:spPr>
    <a:noFill/>
    <a:ln>
      <a:noFill/>
    </a:ln>
    <a:effectLst/>
  </c:spPr>
  <c:txPr>
    <a:bodyPr/>
    <a:lstStyle/>
    <a:p>
      <a:pPr>
        <a:defRPr lang="zh-CN">
          <a:latin typeface="Arial" panose="020B0604020202020204" pitchFamily="34" charset="0"/>
          <a:ea typeface="微软雅黑" panose="020B0503020204020204" pitchFamily="34" charset="-122"/>
          <a:sym typeface="Arial" panose="020B0604020202020204" pitchFamily="34" charset="0"/>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a:extLst>
              <a:ext uri="{FF2B5EF4-FFF2-40B4-BE49-F238E27FC236}">
                <a16:creationId xmlns:a16="http://schemas.microsoft.com/office/drawing/2014/main" id="{795DD20A-D603-83F9-B237-5D1789FE46C8}"/>
              </a:ext>
            </a:extLst>
          </p:cNvPr>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n-US"/>
          </a:p>
        </p:txBody>
      </p:sp>
      <p:sp>
        <p:nvSpPr>
          <p:cNvPr id="3" name="日期占位符 2">
            <a:extLst>
              <a:ext uri="{FF2B5EF4-FFF2-40B4-BE49-F238E27FC236}">
                <a16:creationId xmlns:a16="http://schemas.microsoft.com/office/drawing/2014/main" id="{6BE1496F-45D7-60F2-5FF1-09E89598CD61}"/>
              </a:ext>
            </a:extLst>
          </p:cNvPr>
          <p:cNvSpPr>
            <a:spLocks noGrp="1"/>
          </p:cNvSpPr>
          <p:nvPr>
            <p:ph type="dt" sz="quarter" idx="1"/>
          </p:nvPr>
        </p:nvSpPr>
        <p:spPr>
          <a:xfrm>
            <a:off x="6905625" y="0"/>
            <a:ext cx="5283200" cy="344488"/>
          </a:xfrm>
          <a:prstGeom prst="rect">
            <a:avLst/>
          </a:prstGeom>
        </p:spPr>
        <p:txBody>
          <a:bodyPr vert="horz" lIns="91440" tIns="45720" rIns="91440" bIns="45720" rtlCol="0"/>
          <a:lstStyle>
            <a:lvl1pPr algn="r">
              <a:defRPr sz="1200"/>
            </a:lvl1pPr>
          </a:lstStyle>
          <a:p>
            <a:fld id="{A28C9F36-B9AA-40F2-B17A-E7E35E6226F7}" type="datetimeFigureOut">
              <a:rPr lang="en-US" smtClean="0"/>
              <a:t>0</a:t>
            </a:fld>
            <a:endParaRPr lang="en-US"/>
          </a:p>
        </p:txBody>
      </p:sp>
      <p:sp>
        <p:nvSpPr>
          <p:cNvPr id="4" name="页脚占位符 3">
            <a:extLst>
              <a:ext uri="{FF2B5EF4-FFF2-40B4-BE49-F238E27FC236}">
                <a16:creationId xmlns:a16="http://schemas.microsoft.com/office/drawing/2014/main" id="{459AC1C5-7E82-2ADF-3C89-40BF89751930}"/>
              </a:ext>
            </a:extLst>
          </p:cNvPr>
          <p:cNvSpPr>
            <a:spLocks noGrp="1"/>
          </p:cNvSpPr>
          <p:nvPr>
            <p:ph type="ftr" sz="quarter" idx="2"/>
          </p:nvPr>
        </p:nvSpPr>
        <p:spPr>
          <a:xfrm>
            <a:off x="0" y="6513513"/>
            <a:ext cx="5283200" cy="344487"/>
          </a:xfrm>
          <a:prstGeom prst="rect">
            <a:avLst/>
          </a:prstGeom>
        </p:spPr>
        <p:txBody>
          <a:bodyPr vert="horz" lIns="91440" tIns="45720" rIns="91440" bIns="45720" rtlCol="0" anchor="b"/>
          <a:lstStyle>
            <a:lvl1pPr algn="l">
              <a:defRPr sz="1200"/>
            </a:lvl1pPr>
          </a:lstStyle>
          <a:p>
            <a:endParaRPr lang="en-US"/>
          </a:p>
        </p:txBody>
      </p:sp>
      <p:sp>
        <p:nvSpPr>
          <p:cNvPr id="5" name="灯片编号占位符 4">
            <a:extLst>
              <a:ext uri="{FF2B5EF4-FFF2-40B4-BE49-F238E27FC236}">
                <a16:creationId xmlns:a16="http://schemas.microsoft.com/office/drawing/2014/main" id="{359E766C-7C1F-8CA7-A527-DD8FDF42D06D}"/>
              </a:ext>
            </a:extLst>
          </p:cNvPr>
          <p:cNvSpPr>
            <a:spLocks noGrp="1"/>
          </p:cNvSpPr>
          <p:nvPr>
            <p:ph type="sldNum" sz="quarter" idx="3"/>
          </p:nvPr>
        </p:nvSpPr>
        <p:spPr>
          <a:xfrm>
            <a:off x="6905625" y="6513513"/>
            <a:ext cx="5283200" cy="344487"/>
          </a:xfrm>
          <a:prstGeom prst="rect">
            <a:avLst/>
          </a:prstGeom>
        </p:spPr>
        <p:txBody>
          <a:bodyPr vert="horz" lIns="91440" tIns="45720" rIns="91440" bIns="45720" rtlCol="0" anchor="b"/>
          <a:lstStyle>
            <a:lvl1pPr algn="r">
              <a:defRPr sz="1200"/>
            </a:lvl1pPr>
          </a:lstStyle>
          <a:p>
            <a:fld id="{9F2B4B91-2EDB-4C14-9C3E-F1AF043FD26A}" type="slidenum">
              <a:rPr lang="en-US" smtClean="0"/>
              <a:t>‹#›</a:t>
            </a:fld>
            <a:endParaRPr lang="en-US"/>
          </a:p>
        </p:txBody>
      </p:sp>
    </p:spTree>
    <p:extLst>
      <p:ext uri="{BB962C8B-B14F-4D97-AF65-F5344CB8AC3E}">
        <p14:creationId xmlns:p14="http://schemas.microsoft.com/office/powerpoint/2010/main" val="102580367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7CAF85BA-3EA1-4EED-BBEC-AAF2D06A348B}" type="datetimeFigureOut">
              <a:t>2025/7/18</a:t>
            </a:fld>
            <a:endParaRPr lang="en-US"/>
          </a:p>
        </p:txBody>
      </p:sp>
      <p:sp>
        <p:nvSpPr>
          <p:cNvPr id="4" name="Slide Image Placeholder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05BD3ECE-DD07-4C53-9CBE-E0D3D28BFAC1}" type="slidenum">
              <a:t>‹#›</a:t>
            </a:fld>
            <a:endParaRPr lang="en-US"/>
          </a:p>
        </p:txBody>
      </p:sp>
    </p:spTree>
    <p:extLst>
      <p:ext uri="{BB962C8B-B14F-4D97-AF65-F5344CB8AC3E}">
        <p14:creationId xmlns:p14="http://schemas.microsoft.com/office/powerpoint/2010/main" val="370292382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50900" y="300038"/>
            <a:ext cx="5156200" cy="290036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857A81-DEF9-4B57-AC08-20326D7F815B}" type="slidenum">
              <a:rPr kumimoji="0" lang="en-GB" sz="800" b="0" i="0" u="none" strike="noStrike" kern="1200" cap="none" spc="0" normalizeH="0" baseline="0" noProof="0" smtClean="0">
                <a:ln>
                  <a:noFill/>
                </a:ln>
                <a:solidFill>
                  <a:srgbClr val="3F4444"/>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800" b="0" i="0" u="none" strike="noStrike" kern="1200" cap="none" spc="0" normalizeH="0" baseline="0" noProof="0">
              <a:ln>
                <a:noFill/>
              </a:ln>
              <a:solidFill>
                <a:srgbClr val="3F4444"/>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2945700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50900" y="300038"/>
            <a:ext cx="5156200" cy="290036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857A81-DEF9-4B57-AC08-20326D7F815B}" type="slidenum">
              <a:rPr kumimoji="0" lang="en-GB" sz="800" b="0" i="0" u="none" strike="noStrike" kern="1200" cap="none" spc="0" normalizeH="0" baseline="0" noProof="0" smtClean="0">
                <a:ln>
                  <a:noFill/>
                </a:ln>
                <a:solidFill>
                  <a:srgbClr val="3F4444"/>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800" b="0" i="0" u="none" strike="noStrike" kern="1200" cap="none" spc="0" normalizeH="0" baseline="0" noProof="0">
              <a:ln>
                <a:noFill/>
              </a:ln>
              <a:solidFill>
                <a:srgbClr val="3F4444"/>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27687952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50900" y="300038"/>
            <a:ext cx="5156200" cy="290036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857A81-DEF9-4B57-AC08-20326D7F815B}" type="slidenum">
              <a:rPr kumimoji="0" lang="en-GB" sz="800" b="0" i="0" u="none" strike="noStrike" kern="1200" cap="none" spc="0" normalizeH="0" baseline="0" noProof="0" smtClean="0">
                <a:ln>
                  <a:noFill/>
                </a:ln>
                <a:solidFill>
                  <a:srgbClr val="3F4444"/>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800" b="0" i="0" u="none" strike="noStrike" kern="1200" cap="none" spc="0" normalizeH="0" baseline="0" noProof="0">
              <a:ln>
                <a:noFill/>
              </a:ln>
              <a:solidFill>
                <a:srgbClr val="3F4444"/>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41538205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50900" y="300038"/>
            <a:ext cx="5156200" cy="290036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857A81-DEF9-4B57-AC08-20326D7F815B}" type="slidenum">
              <a:rPr kumimoji="0" lang="en-GB" sz="800" b="0" i="0" u="none" strike="noStrike" kern="1200" cap="none" spc="0" normalizeH="0" baseline="0" noProof="0" smtClean="0">
                <a:ln>
                  <a:noFill/>
                </a:ln>
                <a:solidFill>
                  <a:srgbClr val="3F4444"/>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800" b="0" i="0" u="none" strike="noStrike" kern="1200" cap="none" spc="0" normalizeH="0" baseline="0" noProof="0">
              <a:ln>
                <a:noFill/>
              </a:ln>
              <a:solidFill>
                <a:srgbClr val="3F4444"/>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15065681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50900" y="300038"/>
            <a:ext cx="5156200" cy="290036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857A81-DEF9-4B57-AC08-20326D7F815B}" type="slidenum">
              <a:rPr kumimoji="0" lang="en-GB" sz="800" b="0" i="0" u="none" strike="noStrike" kern="1200" cap="none" spc="0" normalizeH="0" baseline="0" noProof="0" smtClean="0">
                <a:ln>
                  <a:noFill/>
                </a:ln>
                <a:solidFill>
                  <a:srgbClr val="3F4444"/>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800" b="0" i="0" u="none" strike="noStrike" kern="1200" cap="none" spc="0" normalizeH="0" baseline="0" noProof="0">
              <a:ln>
                <a:noFill/>
              </a:ln>
              <a:solidFill>
                <a:srgbClr val="3F4444"/>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3555340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50900" y="300038"/>
            <a:ext cx="5156200" cy="290036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857A81-DEF9-4B57-AC08-20326D7F815B}" type="slidenum">
              <a:rPr kumimoji="0" lang="en-GB" sz="800" b="0" i="0" u="none" strike="noStrike" kern="1200" cap="none" spc="0" normalizeH="0" baseline="0" noProof="0" smtClean="0">
                <a:ln>
                  <a:noFill/>
                </a:ln>
                <a:solidFill>
                  <a:srgbClr val="3F4444"/>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800" b="0" i="0" u="none" strike="noStrike" kern="1200" cap="none" spc="0" normalizeH="0" baseline="0" noProof="0">
              <a:ln>
                <a:noFill/>
              </a:ln>
              <a:solidFill>
                <a:srgbClr val="3F4444"/>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41882049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423E7D-CD82-5F75-BE6D-35B07820BEF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B2E538B-E767-DFAD-928E-298503CA936B}"/>
              </a:ext>
            </a:extLst>
          </p:cNvPr>
          <p:cNvSpPr>
            <a:spLocks noGrp="1" noRot="1" noChangeAspect="1"/>
          </p:cNvSpPr>
          <p:nvPr>
            <p:ph type="sldImg"/>
          </p:nvPr>
        </p:nvSpPr>
        <p:spPr>
          <a:xfrm>
            <a:off x="850900" y="300038"/>
            <a:ext cx="5156200" cy="2900362"/>
          </a:xfrm>
        </p:spPr>
      </p:sp>
      <p:sp>
        <p:nvSpPr>
          <p:cNvPr id="3" name="Notes Placeholder 2">
            <a:extLst>
              <a:ext uri="{FF2B5EF4-FFF2-40B4-BE49-F238E27FC236}">
                <a16:creationId xmlns:a16="http://schemas.microsoft.com/office/drawing/2014/main" id="{8C4CB2E3-B00C-F4F8-6EA9-E06259FE0FE2}"/>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8F2FB8EC-ABA2-01D3-9142-B7A07FBB86D4}"/>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857A81-DEF9-4B57-AC08-20326D7F815B}" type="slidenum">
              <a:rPr kumimoji="0" lang="en-GB" sz="800" b="0" i="0" u="none" strike="noStrike" kern="1200" cap="none" spc="0" normalizeH="0" baseline="0" noProof="0" smtClean="0">
                <a:ln>
                  <a:noFill/>
                </a:ln>
                <a:solidFill>
                  <a:srgbClr val="3F4444"/>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800" b="0" i="0" u="none" strike="noStrike" kern="1200" cap="none" spc="0" normalizeH="0" baseline="0" noProof="0">
              <a:ln>
                <a:noFill/>
              </a:ln>
              <a:solidFill>
                <a:srgbClr val="3F4444"/>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20822141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50900" y="300038"/>
            <a:ext cx="5156200" cy="290036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857A81-DEF9-4B57-AC08-20326D7F815B}" type="slidenum">
              <a:rPr kumimoji="0" lang="en-GB" sz="800" b="0" i="0" u="none" strike="noStrike" kern="1200" cap="none" spc="0" normalizeH="0" baseline="0" noProof="0" smtClean="0">
                <a:ln>
                  <a:noFill/>
                </a:ln>
                <a:solidFill>
                  <a:srgbClr val="3F4444"/>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800" b="0" i="0" u="none" strike="noStrike" kern="1200" cap="none" spc="0" normalizeH="0" baseline="0" noProof="0">
              <a:ln>
                <a:noFill/>
              </a:ln>
              <a:solidFill>
                <a:srgbClr val="3F4444"/>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252613413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2.xml"/><Relationship Id="rId1" Type="http://schemas.openxmlformats.org/officeDocument/2006/relationships/tags" Target="../tags/tag13.xml"/><Relationship Id="rId4" Type="http://schemas.openxmlformats.org/officeDocument/2006/relationships/image" Target="../media/image1.emf"/></Relationships>
</file>

<file path=ppt/slideLayouts/_rels/slideLayout11.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2.xml"/><Relationship Id="rId1" Type="http://schemas.openxmlformats.org/officeDocument/2006/relationships/tags" Target="../tags/tag14.xml"/><Relationship Id="rId4" Type="http://schemas.openxmlformats.org/officeDocument/2006/relationships/image" Target="../media/image1.emf"/></Relationships>
</file>

<file path=ppt/slideLayouts/_rels/slideLayout12.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2.xml"/><Relationship Id="rId1" Type="http://schemas.openxmlformats.org/officeDocument/2006/relationships/tags" Target="../tags/tag15.xml"/><Relationship Id="rId4" Type="http://schemas.openxmlformats.org/officeDocument/2006/relationships/image" Target="../media/image1.emf"/></Relationships>
</file>

<file path=ppt/slideLayouts/_rels/slideLayout13.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Master" Target="../slideMasters/slideMaster2.xml"/><Relationship Id="rId1" Type="http://schemas.openxmlformats.org/officeDocument/2006/relationships/tags" Target="../tags/tag16.xml"/><Relationship Id="rId4" Type="http://schemas.openxmlformats.org/officeDocument/2006/relationships/image" Target="../media/image1.emf"/></Relationships>
</file>

<file path=ppt/slideLayouts/_rels/slideLayout14.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Master" Target="../slideMasters/slideMaster2.xml"/><Relationship Id="rId1" Type="http://schemas.openxmlformats.org/officeDocument/2006/relationships/tags" Target="../tags/tag17.xml"/><Relationship Id="rId4" Type="http://schemas.openxmlformats.org/officeDocument/2006/relationships/image" Target="../media/image1.emf"/></Relationships>
</file>

<file path=ppt/slideLayouts/_rels/slideLayout15.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9.xml"/><Relationship Id="rId1" Type="http://schemas.openxmlformats.org/officeDocument/2006/relationships/tags" Target="../tags/tag18.xml"/><Relationship Id="rId5" Type="http://schemas.openxmlformats.org/officeDocument/2006/relationships/image" Target="../media/image1.emf"/><Relationship Id="rId4" Type="http://schemas.openxmlformats.org/officeDocument/2006/relationships/oleObject" Target="../embeddings/oleObject8.bin"/></Relationships>
</file>

<file path=ppt/slideLayouts/_rels/slideLayout16.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Master" Target="../slideMasters/slideMaster2.xml"/><Relationship Id="rId1" Type="http://schemas.openxmlformats.org/officeDocument/2006/relationships/tags" Target="../tags/tag20.xml"/><Relationship Id="rId4" Type="http://schemas.openxmlformats.org/officeDocument/2006/relationships/image" Target="../media/image1.emf"/></Relationships>
</file>

<file path=ppt/slideLayouts/_rels/slideLayout17.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Master" Target="../slideMasters/slideMaster2.xml"/><Relationship Id="rId1" Type="http://schemas.openxmlformats.org/officeDocument/2006/relationships/tags" Target="../tags/tag21.xml"/><Relationship Id="rId4" Type="http://schemas.openxmlformats.org/officeDocument/2006/relationships/image" Target="../media/image1.emf"/></Relationships>
</file>

<file path=ppt/slideLayouts/_rels/slideLayout18.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3.xml"/><Relationship Id="rId1" Type="http://schemas.openxmlformats.org/officeDocument/2006/relationships/tags" Target="../tags/tag22.xml"/><Relationship Id="rId5" Type="http://schemas.openxmlformats.org/officeDocument/2006/relationships/image" Target="../media/image1.emf"/><Relationship Id="rId4" Type="http://schemas.openxmlformats.org/officeDocument/2006/relationships/oleObject" Target="../embeddings/oleObject11.bin"/></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Master" Target="../slideMasters/slideMaster2.xml"/><Relationship Id="rId1" Type="http://schemas.openxmlformats.org/officeDocument/2006/relationships/tags" Target="../tags/tag24.xml"/><Relationship Id="rId5" Type="http://schemas.openxmlformats.org/officeDocument/2006/relationships/image" Target="../media/image1.emf"/><Relationship Id="rId4" Type="http://schemas.openxmlformats.org/officeDocument/2006/relationships/oleObject" Target="../embeddings/oleObject12.bin"/></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20.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6.xml"/><Relationship Id="rId1" Type="http://schemas.openxmlformats.org/officeDocument/2006/relationships/tags" Target="../tags/tag25.xml"/><Relationship Id="rId5" Type="http://schemas.openxmlformats.org/officeDocument/2006/relationships/image" Target="../media/image1.emf"/><Relationship Id="rId4" Type="http://schemas.openxmlformats.org/officeDocument/2006/relationships/oleObject" Target="../embeddings/oleObject13.bin"/></Relationships>
</file>

<file path=ppt/slideLayouts/_rels/slideLayout21.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8.xml"/><Relationship Id="rId1" Type="http://schemas.openxmlformats.org/officeDocument/2006/relationships/tags" Target="../tags/tag27.xml"/><Relationship Id="rId5" Type="http://schemas.openxmlformats.org/officeDocument/2006/relationships/image" Target="../media/image1.emf"/><Relationship Id="rId4" Type="http://schemas.openxmlformats.org/officeDocument/2006/relationships/oleObject" Target="../embeddings/oleObject14.bin"/></Relationships>
</file>

<file path=ppt/slideLayouts/_rels/slideLayout22.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32.xml"/><Relationship Id="rId1" Type="http://schemas.openxmlformats.org/officeDocument/2006/relationships/tags" Target="../tags/tag31.xml"/><Relationship Id="rId4" Type="http://schemas.openxmlformats.org/officeDocument/2006/relationships/image" Target="../media/image4.png"/></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33.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34.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35.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3.xml"/><Relationship Id="rId1" Type="http://schemas.openxmlformats.org/officeDocument/2006/relationships/tags" Target="../tags/tag36.xml"/><Relationship Id="rId4" Type="http://schemas.openxmlformats.org/officeDocument/2006/relationships/image" Target="../media/image8.svg"/></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37.xml"/></Relationships>
</file>

<file path=ppt/slideLayouts/_rels/slideLayout28.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38.xml"/></Relationships>
</file>

<file path=ppt/slideLayouts/_rels/slideLayout29.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39.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30.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40.xml"/><Relationship Id="rId1" Type="http://schemas.openxmlformats.org/officeDocument/2006/relationships/customXml" Target="../../customXml/item6.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3.xml"/><Relationship Id="rId1" Type="http://schemas.openxmlformats.org/officeDocument/2006/relationships/tags" Target="../tags/tag41.xml"/><Relationship Id="rId4" Type="http://schemas.openxmlformats.org/officeDocument/2006/relationships/image" Target="../media/image1.emf"/></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3.svg"/></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1.xml"/><Relationship Id="rId1" Type="http://schemas.openxmlformats.org/officeDocument/2006/relationships/customXml" Target="../../customXml/item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DCC3B-CA12-4A4B-B5F5-D2062F3C58EC}"/>
              </a:ext>
            </a:extLst>
          </p:cNvPr>
          <p:cNvSpPr>
            <a:spLocks noGrp="1"/>
          </p:cNvSpPr>
          <p:nvPr>
            <p:ph type="title" hasCustomPrompt="1"/>
          </p:nvPr>
        </p:nvSpPr>
        <p:spPr>
          <a:xfrm>
            <a:off x="407987" y="1486304"/>
            <a:ext cx="5185093" cy="2649135"/>
          </a:xfrm>
        </p:spPr>
        <p:txBody>
          <a:bodyPr anchor="b" anchorCtr="0">
            <a:normAutofit/>
          </a:bodyPr>
          <a:lstStyle>
            <a:lvl1pPr>
              <a:lnSpc>
                <a:spcPct val="100000"/>
              </a:lnSpc>
              <a:defRPr sz="4000">
                <a:solidFill>
                  <a:schemeClr val="accent1"/>
                </a:solidFill>
              </a:defRPr>
            </a:lvl1pPr>
          </a:lstStyle>
          <a:p>
            <a:r>
              <a:rPr lang="en-US"/>
              <a:t>Click to enter title here</a:t>
            </a:r>
          </a:p>
        </p:txBody>
      </p:sp>
      <p:sp>
        <p:nvSpPr>
          <p:cNvPr id="10" name="Text Placeholder 9">
            <a:extLst>
              <a:ext uri="{FF2B5EF4-FFF2-40B4-BE49-F238E27FC236}">
                <a16:creationId xmlns:a16="http://schemas.microsoft.com/office/drawing/2014/main" id="{632E5583-912E-4EA8-8EDC-7B6B86E76274}"/>
              </a:ext>
              <a:ext uri="{C183D7F6-B498-43B3-948B-1728B52AA6E4}">
                <adec:decorative xmlns:adec="http://schemas.microsoft.com/office/drawing/2017/decorative" val="0"/>
              </a:ext>
            </a:extLst>
          </p:cNvPr>
          <p:cNvSpPr>
            <a:spLocks noGrp="1"/>
          </p:cNvSpPr>
          <p:nvPr>
            <p:ph type="body" sz="quarter" idx="21" hasCustomPrompt="1"/>
          </p:nvPr>
        </p:nvSpPr>
        <p:spPr>
          <a:xfrm>
            <a:off x="407988" y="4328932"/>
            <a:ext cx="5184775" cy="1203767"/>
          </a:xfrm>
          <a:prstGeom prst="rect">
            <a:avLst/>
          </a:prstGeom>
        </p:spPr>
        <p:txBody>
          <a:bodyPr lIns="0">
            <a:normAutofit/>
          </a:bodyPr>
          <a:lstStyle>
            <a:lvl1pPr marL="0" indent="0">
              <a:lnSpc>
                <a:spcPct val="100000"/>
              </a:lnSpc>
              <a:buNone/>
              <a:defRPr sz="2400">
                <a:solidFill>
                  <a:schemeClr val="tx1"/>
                </a:solidFill>
              </a:defRPr>
            </a:lvl1pPr>
          </a:lstStyle>
          <a:p>
            <a:pPr lvl="0"/>
            <a:r>
              <a:rPr lang="en-US"/>
              <a:t>Click to add subtitle / presenter name</a:t>
            </a:r>
          </a:p>
        </p:txBody>
      </p:sp>
      <p:sp>
        <p:nvSpPr>
          <p:cNvPr id="3" name="Date Placeholder 2">
            <a:extLst>
              <a:ext uri="{FF2B5EF4-FFF2-40B4-BE49-F238E27FC236}">
                <a16:creationId xmlns:a16="http://schemas.microsoft.com/office/drawing/2014/main" id="{39E6A1CD-3FD6-4AD3-876A-75F060E88A2E}"/>
              </a:ext>
            </a:extLst>
          </p:cNvPr>
          <p:cNvSpPr>
            <a:spLocks noGrp="1"/>
          </p:cNvSpPr>
          <p:nvPr>
            <p:ph type="dt" sz="half" idx="26"/>
          </p:nvPr>
        </p:nvSpPr>
        <p:spPr>
          <a:xfrm>
            <a:off x="407987" y="5887668"/>
            <a:ext cx="1279358" cy="309145"/>
          </a:xfrm>
        </p:spPr>
        <p:txBody>
          <a:bodyPr lIns="0"/>
          <a:lstStyle>
            <a:lvl1pPr algn="l">
              <a:lnSpc>
                <a:spcPct val="100000"/>
              </a:lnSpc>
              <a:defRPr/>
            </a:lvl1pPr>
          </a:lstStyle>
          <a:p>
            <a:endParaRPr lang="en-GB"/>
          </a:p>
        </p:txBody>
      </p:sp>
      <p:sp>
        <p:nvSpPr>
          <p:cNvPr id="8" name="Text Placeholder 7">
            <a:extLst>
              <a:ext uri="{FF2B5EF4-FFF2-40B4-BE49-F238E27FC236}">
                <a16:creationId xmlns:a16="http://schemas.microsoft.com/office/drawing/2014/main" id="{7468ED59-10F2-418A-8E8D-5A205AB6BDFD}"/>
              </a:ext>
            </a:extLst>
          </p:cNvPr>
          <p:cNvSpPr>
            <a:spLocks noGrp="1"/>
          </p:cNvSpPr>
          <p:nvPr>
            <p:ph type="body" sz="quarter" idx="27" hasCustomPrompt="1"/>
          </p:nvPr>
        </p:nvSpPr>
        <p:spPr>
          <a:xfrm>
            <a:off x="407988" y="6420976"/>
            <a:ext cx="5184775" cy="234286"/>
          </a:xfrm>
        </p:spPr>
        <p:txBody>
          <a:bodyPr lIns="0" tIns="36000" rIns="0" bIns="36000" anchor="ctr" anchorCtr="0">
            <a:spAutoFit/>
          </a:bodyPr>
          <a:lstStyle>
            <a:lvl1pPr marL="0" indent="0">
              <a:lnSpc>
                <a:spcPct val="100000"/>
              </a:lnSpc>
              <a:buNone/>
              <a:defRPr sz="1050"/>
            </a:lvl1pPr>
            <a:lvl2pPr marL="432000" indent="0">
              <a:buNone/>
              <a:defRPr sz="1050"/>
            </a:lvl2pPr>
            <a:lvl3pPr marL="684000" indent="0">
              <a:buNone/>
              <a:defRPr sz="1050"/>
            </a:lvl3pPr>
            <a:lvl4pPr marL="828000" indent="0">
              <a:buNone/>
              <a:defRPr sz="1050"/>
            </a:lvl4pPr>
            <a:lvl5pPr marL="959400" indent="0">
              <a:buNone/>
              <a:defRPr sz="1050"/>
            </a:lvl5pPr>
          </a:lstStyle>
          <a:p>
            <a:pPr lvl="0"/>
            <a:r>
              <a:rPr lang="en-US"/>
              <a:t>Click to add confidentiality statement here</a:t>
            </a:r>
          </a:p>
        </p:txBody>
      </p:sp>
      <p:sp>
        <p:nvSpPr>
          <p:cNvPr id="6" name="Picture Placeholder 12">
            <a:extLst>
              <a:ext uri="{FF2B5EF4-FFF2-40B4-BE49-F238E27FC236}">
                <a16:creationId xmlns:a16="http://schemas.microsoft.com/office/drawing/2014/main" id="{3506CBD9-0F78-454A-9842-87C2546180B8}"/>
              </a:ext>
              <a:ext uri="{C183D7F6-B498-43B3-948B-1728B52AA6E4}">
                <adec:decorative xmlns:adec="http://schemas.microsoft.com/office/drawing/2017/decorative" val="1"/>
              </a:ext>
            </a:extLst>
          </p:cNvPr>
          <p:cNvSpPr>
            <a:spLocks noGrp="1"/>
          </p:cNvSpPr>
          <p:nvPr>
            <p:ph type="pic" sz="quarter" idx="20" hasCustomPrompt="1"/>
          </p:nvPr>
        </p:nvSpPr>
        <p:spPr>
          <a:xfrm>
            <a:off x="6188475" y="0"/>
            <a:ext cx="6004761" cy="6865200"/>
          </a:xfrm>
          <a:custGeom>
            <a:avLst/>
            <a:gdLst>
              <a:gd name="connsiteX0" fmla="*/ 1547827 w 6004761"/>
              <a:gd name="connsiteY0" fmla="*/ 0 h 6864096"/>
              <a:gd name="connsiteX1" fmla="*/ 6004760 w 6004761"/>
              <a:gd name="connsiteY1" fmla="*/ 0 h 6864096"/>
              <a:gd name="connsiteX2" fmla="*/ 6004761 w 6004761"/>
              <a:gd name="connsiteY2" fmla="*/ 6864096 h 6864096"/>
              <a:gd name="connsiteX3" fmla="*/ 1554450 w 6004761"/>
              <a:gd name="connsiteY3" fmla="*/ 6864096 h 6864096"/>
              <a:gd name="connsiteX4" fmla="*/ 1379124 w 6004761"/>
              <a:gd name="connsiteY4" fmla="*/ 6702826 h 6864096"/>
              <a:gd name="connsiteX5" fmla="*/ 0 w 6004761"/>
              <a:gd name="connsiteY5" fmla="*/ 3429001 h 6864096"/>
              <a:gd name="connsiteX6" fmla="*/ 1379124 w 6004761"/>
              <a:gd name="connsiteY6" fmla="*/ 155178 h 6864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04761" h="6864096">
                <a:moveTo>
                  <a:pt x="1547827" y="0"/>
                </a:moveTo>
                <a:lnTo>
                  <a:pt x="6004760" y="0"/>
                </a:lnTo>
                <a:lnTo>
                  <a:pt x="6004761" y="6864096"/>
                </a:lnTo>
                <a:lnTo>
                  <a:pt x="1554450" y="6864096"/>
                </a:lnTo>
                <a:lnTo>
                  <a:pt x="1379124" y="6702826"/>
                </a:lnTo>
                <a:cubicBezTo>
                  <a:pt x="528239" y="5871990"/>
                  <a:pt x="0" y="4712184"/>
                  <a:pt x="0" y="3429001"/>
                </a:cubicBezTo>
                <a:cubicBezTo>
                  <a:pt x="0" y="2145819"/>
                  <a:pt x="528239" y="986013"/>
                  <a:pt x="1379124" y="155178"/>
                </a:cubicBezTo>
                <a:close/>
              </a:path>
            </a:pathLst>
          </a:custGeom>
          <a:solidFill>
            <a:schemeClr val="accent1"/>
          </a:solidFill>
        </p:spPr>
        <p:txBody>
          <a:bodyPr wrap="square" tIns="429768" bIns="649224" anchor="ctr">
            <a:noAutofit/>
          </a:bodyPr>
          <a:lstStyle>
            <a:lvl1pPr marL="0" indent="0" algn="ctr">
              <a:lnSpc>
                <a:spcPct val="100000"/>
              </a:lnSpc>
              <a:spcBef>
                <a:spcPts val="0"/>
              </a:spcBef>
              <a:spcAft>
                <a:spcPts val="0"/>
              </a:spcAft>
              <a:buNone/>
              <a:defRPr sz="1600" b="1">
                <a:solidFill>
                  <a:schemeClr val="bg1"/>
                </a:solidFill>
              </a:defRPr>
            </a:lvl1pPr>
          </a:lstStyle>
          <a:p>
            <a:r>
              <a:rPr lang="en-US"/>
              <a:t>_______________________________</a:t>
            </a:r>
            <a:br>
              <a:rPr lang="en-US"/>
            </a:br>
            <a:br>
              <a:rPr lang="en-US"/>
            </a:br>
            <a:r>
              <a:rPr lang="en-US"/>
              <a:t>To add an image here: </a:t>
            </a:r>
            <a:br>
              <a:rPr lang="en-US"/>
            </a:br>
            <a:r>
              <a:rPr lang="en-US"/>
              <a:t>Click the icon and select Brand Pictures, </a:t>
            </a:r>
            <a:br>
              <a:rPr lang="en-US"/>
            </a:br>
            <a:r>
              <a:rPr lang="en-US"/>
              <a:t>or insert a file from your computer.</a:t>
            </a:r>
            <a:br>
              <a:rPr lang="en-US"/>
            </a:br>
            <a:br>
              <a:rPr lang="en-US"/>
            </a:br>
            <a:br>
              <a:rPr lang="en-US"/>
            </a:br>
            <a:br>
              <a:rPr lang="en-US"/>
            </a:br>
            <a:r>
              <a:rPr lang="en-US"/>
              <a:t>The image can then be scaled within </a:t>
            </a:r>
            <a:br>
              <a:rPr lang="en-US"/>
            </a:br>
            <a:r>
              <a:rPr lang="en-US"/>
              <a:t>the frame by using the Crop feature in </a:t>
            </a:r>
            <a:br>
              <a:rPr lang="en-US"/>
            </a:br>
            <a:r>
              <a:rPr lang="en-US"/>
              <a:t>the Picture Format tab of the ribbon.</a:t>
            </a:r>
            <a:br>
              <a:rPr lang="en-US"/>
            </a:br>
            <a:r>
              <a:rPr lang="en-US"/>
              <a:t>_______________________________</a:t>
            </a:r>
          </a:p>
        </p:txBody>
      </p:sp>
      <p:pic>
        <p:nvPicPr>
          <p:cNvPr id="7" name="Picture 2">
            <a:extLst>
              <a:ext uri="{FF2B5EF4-FFF2-40B4-BE49-F238E27FC236}">
                <a16:creationId xmlns:a16="http://schemas.microsoft.com/office/drawing/2014/main" id="{1ED72C3C-E918-420F-9374-6F1CBE3946F7}"/>
              </a:ext>
              <a:ext uri="{C183D7F6-B498-43B3-948B-1728B52AA6E4}">
                <adec:decorative xmlns:adec="http://schemas.microsoft.com/office/drawing/2017/decorative" val="1"/>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12276" y="576767"/>
            <a:ext cx="2405987" cy="651957"/>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a:extLst>
              <a:ext uri="{FF2B5EF4-FFF2-40B4-BE49-F238E27FC236}">
                <a16:creationId xmlns:a16="http://schemas.microsoft.com/office/drawing/2014/main" id="{06231862-37A9-4364-9D96-47810B11870D}"/>
              </a:ext>
              <a:ext uri="{C183D7F6-B498-43B3-948B-1728B52AA6E4}">
                <adec:decorative xmlns:adec="http://schemas.microsoft.com/office/drawing/2017/decorative" val="1"/>
              </a:ext>
            </a:extLst>
          </p:cNvPr>
          <p:cNvSpPr/>
          <p:nvPr userDrawn="1"/>
        </p:nvSpPr>
        <p:spPr>
          <a:xfrm>
            <a:off x="342900" y="404813"/>
            <a:ext cx="2794000" cy="920488"/>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spcAft>
                <a:spcPts val="600"/>
              </a:spcAft>
            </a:pPr>
            <a:endParaRPr lang="en-US" sz="2400" err="1">
              <a:latin typeface="+mj-lt"/>
            </a:endParaRPr>
          </a:p>
        </p:txBody>
      </p:sp>
      <p:sp>
        <p:nvSpPr>
          <p:cNvPr id="15" name="Freeform: Shape 14">
            <a:extLst>
              <a:ext uri="{FF2B5EF4-FFF2-40B4-BE49-F238E27FC236}">
                <a16:creationId xmlns:a16="http://schemas.microsoft.com/office/drawing/2014/main" id="{72260595-7C87-4D29-977E-EE25A0D9291A}"/>
              </a:ext>
              <a:ext uri="{C183D7F6-B498-43B3-948B-1728B52AA6E4}">
                <adec:decorative xmlns:adec="http://schemas.microsoft.com/office/drawing/2017/decorative" val="1"/>
              </a:ext>
            </a:extLst>
          </p:cNvPr>
          <p:cNvSpPr/>
          <p:nvPr userDrawn="1"/>
        </p:nvSpPr>
        <p:spPr>
          <a:xfrm>
            <a:off x="-2087955" y="1"/>
            <a:ext cx="2064161" cy="6858000"/>
          </a:xfrm>
          <a:custGeom>
            <a:avLst/>
            <a:gdLst>
              <a:gd name="connsiteX0" fmla="*/ 0 w 2064161"/>
              <a:gd name="connsiteY0" fmla="*/ 0 h 6858000"/>
              <a:gd name="connsiteX1" fmla="*/ 2002971 w 2064161"/>
              <a:gd name="connsiteY1" fmla="*/ 0 h 6858000"/>
              <a:gd name="connsiteX2" fmla="*/ 2002971 w 2064161"/>
              <a:gd name="connsiteY2" fmla="*/ 6447122 h 6858000"/>
              <a:gd name="connsiteX3" fmla="*/ 2064161 w 2064161"/>
              <a:gd name="connsiteY3" fmla="*/ 6538118 h 6858000"/>
              <a:gd name="connsiteX4" fmla="*/ 2002971 w 2064161"/>
              <a:gd name="connsiteY4" fmla="*/ 6629114 h 6858000"/>
              <a:gd name="connsiteX5" fmla="*/ 2002971 w 2064161"/>
              <a:gd name="connsiteY5" fmla="*/ 6858000 h 6858000"/>
              <a:gd name="connsiteX6" fmla="*/ 0 w 206416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64161" h="6858000">
                <a:moveTo>
                  <a:pt x="0" y="0"/>
                </a:moveTo>
                <a:lnTo>
                  <a:pt x="2002971" y="0"/>
                </a:lnTo>
                <a:lnTo>
                  <a:pt x="2002971" y="6447122"/>
                </a:lnTo>
                <a:lnTo>
                  <a:pt x="2064161" y="6538118"/>
                </a:lnTo>
                <a:lnTo>
                  <a:pt x="2002971" y="6629114"/>
                </a:lnTo>
                <a:lnTo>
                  <a:pt x="2002971"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rIns="144000" bIns="216000" rtlCol="0" anchor="b" anchorCtr="0">
            <a:noAutofit/>
          </a:bodyPr>
          <a:lstStyle/>
          <a:p>
            <a:pPr>
              <a:lnSpc>
                <a:spcPct val="100000"/>
              </a:lnSpc>
              <a:spcAft>
                <a:spcPts val="600"/>
              </a:spcAft>
            </a:pPr>
            <a:r>
              <a:rPr lang="en-GB" sz="1400">
                <a:solidFill>
                  <a:schemeClr val="tx1"/>
                </a:solidFill>
              </a:rPr>
              <a:t>Please ensure you have added the correct confidentiality statement. </a:t>
            </a:r>
          </a:p>
          <a:p>
            <a:pPr>
              <a:lnSpc>
                <a:spcPct val="100000"/>
              </a:lnSpc>
              <a:spcAft>
                <a:spcPts val="600"/>
              </a:spcAft>
            </a:pPr>
            <a:r>
              <a:rPr lang="en-GB" sz="1400">
                <a:solidFill>
                  <a:schemeClr val="tx1"/>
                </a:solidFill>
              </a:rPr>
              <a:t>Type the correct statement: </a:t>
            </a:r>
            <a:br>
              <a:rPr lang="en-GB" sz="1400">
                <a:solidFill>
                  <a:schemeClr val="accent1"/>
                </a:solidFill>
              </a:rPr>
            </a:br>
            <a:r>
              <a:rPr lang="en-GB" sz="1400">
                <a:solidFill>
                  <a:schemeClr val="accent1"/>
                </a:solidFill>
              </a:rPr>
              <a:t>‘</a:t>
            </a:r>
            <a:r>
              <a:rPr lang="en-GB" sz="1400" b="1" i="1">
                <a:solidFill>
                  <a:schemeClr val="accent1"/>
                </a:solidFill>
              </a:rPr>
              <a:t>Company Restricted’ </a:t>
            </a:r>
            <a:r>
              <a:rPr lang="en-GB" sz="1400" b="0">
                <a:solidFill>
                  <a:schemeClr val="tx1"/>
                </a:solidFill>
              </a:rPr>
              <a:t>or</a:t>
            </a:r>
            <a:r>
              <a:rPr lang="en-GB" sz="1400" b="1">
                <a:solidFill>
                  <a:schemeClr val="accent1"/>
                </a:solidFill>
              </a:rPr>
              <a:t> ‘</a:t>
            </a:r>
            <a:r>
              <a:rPr lang="en-GB" sz="1400" b="1" i="1">
                <a:solidFill>
                  <a:schemeClr val="accent1"/>
                </a:solidFill>
              </a:rPr>
              <a:t>Strictly Confidential’ </a:t>
            </a:r>
            <a:r>
              <a:rPr lang="en-GB" sz="1400" b="0" i="1">
                <a:solidFill>
                  <a:schemeClr val="tx1"/>
                </a:solidFill>
              </a:rPr>
              <a:t>.</a:t>
            </a:r>
            <a:r>
              <a:rPr lang="en-GB" sz="1400" b="1" i="1">
                <a:solidFill>
                  <a:schemeClr val="accent1"/>
                </a:solidFill>
              </a:rPr>
              <a:t> </a:t>
            </a:r>
            <a:r>
              <a:rPr lang="en-GB" sz="1400" b="0" i="0">
                <a:solidFill>
                  <a:schemeClr val="tx1"/>
                </a:solidFill>
              </a:rPr>
              <a:t>No statement is needed </a:t>
            </a:r>
            <a:br>
              <a:rPr lang="en-GB" sz="1400" b="0" i="0">
                <a:solidFill>
                  <a:schemeClr val="tx1"/>
                </a:solidFill>
              </a:rPr>
            </a:br>
            <a:r>
              <a:rPr lang="en-GB" sz="1400" b="0" i="0">
                <a:solidFill>
                  <a:schemeClr val="tx1"/>
                </a:solidFill>
              </a:rPr>
              <a:t>for public information. </a:t>
            </a:r>
            <a:endParaRPr lang="en-GB" sz="1400" b="0">
              <a:solidFill>
                <a:schemeClr val="tx1"/>
              </a:solidFill>
            </a:endParaRPr>
          </a:p>
        </p:txBody>
      </p:sp>
      <p:sp>
        <p:nvSpPr>
          <p:cNvPr id="14" name="Oval 13">
            <a:extLst>
              <a:ext uri="{FF2B5EF4-FFF2-40B4-BE49-F238E27FC236}">
                <a16:creationId xmlns:a16="http://schemas.microsoft.com/office/drawing/2014/main" id="{E4809C05-E460-4D1A-BC84-C63C988F5D2D}"/>
              </a:ext>
              <a:ext uri="{C183D7F6-B498-43B3-948B-1728B52AA6E4}">
                <adec:decorative xmlns:adec="http://schemas.microsoft.com/office/drawing/2017/decorative" val="1"/>
              </a:ext>
            </a:extLst>
          </p:cNvPr>
          <p:cNvSpPr/>
          <p:nvPr userDrawn="1"/>
        </p:nvSpPr>
        <p:spPr>
          <a:xfrm>
            <a:off x="-1944694" y="3878333"/>
            <a:ext cx="419968" cy="41996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spcAft>
                <a:spcPts val="600"/>
              </a:spcAft>
            </a:pPr>
            <a:r>
              <a:rPr lang="en-US" sz="2400" b="1">
                <a:solidFill>
                  <a:schemeClr val="bg1"/>
                </a:solidFill>
                <a:latin typeface="+mn-lt"/>
              </a:rPr>
              <a:t>!</a:t>
            </a:r>
          </a:p>
        </p:txBody>
      </p:sp>
    </p:spTree>
    <p:custDataLst>
      <p:tags r:id="rId1"/>
    </p:custDataLst>
    <p:extLst>
      <p:ext uri="{BB962C8B-B14F-4D97-AF65-F5344CB8AC3E}">
        <p14:creationId xmlns:p14="http://schemas.microsoft.com/office/powerpoint/2010/main" val="747054053"/>
      </p:ext>
    </p:extLst>
  </p:cSld>
  <p:clrMapOvr>
    <a:masterClrMapping/>
  </p:clrMapOvr>
  <p:extLst>
    <p:ext uri="{DCECCB84-F9BA-43D5-87BE-67443E8EF086}">
      <p15:sldGuideLst xmlns:p15="http://schemas.microsoft.com/office/powerpoint/2012/main">
        <p15:guide id="1" pos="3522">
          <p15:clr>
            <a:srgbClr val="C35EA4"/>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678D0B78-7A03-934C-4725-1778FF412763}"/>
              </a:ext>
            </a:extLst>
          </p:cNvPr>
          <p:cNvGraphicFramePr>
            <a:graphicFrameLocks noChangeAspect="1"/>
          </p:cNvGraphicFramePr>
          <p:nvPr userDrawn="1">
            <p:custDataLst>
              <p:tags r:id="rId1"/>
            </p:custDataLst>
            <p:extLst>
              <p:ext uri="{D42A27DB-BD31-4B8C-83A1-F6EECF244321}">
                <p14:modId xmlns:p14="http://schemas.microsoft.com/office/powerpoint/2010/main" val="140176032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3" imgW="416" imgH="416" progId="TCLayout.ActiveDocument.1">
                  <p:embed/>
                </p:oleObj>
              </mc:Choice>
              <mc:Fallback>
                <p:oleObj name="think-cell 幻灯片" r:id="rId3" imgW="416" imgH="416" progId="TCLayout.ActiveDocument.1">
                  <p:embed/>
                  <p:pic>
                    <p:nvPicPr>
                      <p:cNvPr id="6" name="think-cell data - do not delete" hidden="1">
                        <a:extLst>
                          <a:ext uri="{FF2B5EF4-FFF2-40B4-BE49-F238E27FC236}">
                            <a16:creationId xmlns:a16="http://schemas.microsoft.com/office/drawing/2014/main" id="{678D0B78-7A03-934C-4725-1778FF412763}"/>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Content Placeholder 2"/>
          <p:cNvSpPr>
            <a:spLocks noGrp="1"/>
          </p:cNvSpPr>
          <p:nvPr>
            <p:ph idx="1"/>
          </p:nvPr>
        </p:nvSpPr>
        <p:spPr/>
        <p:txBody>
          <a:bodyPr/>
          <a:lstStyle>
            <a:lvl1pPr>
              <a:defRPr>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1pPr>
            <a:lvl2pPr>
              <a:defRPr>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2pPr>
            <a:lvl3pPr>
              <a:defRPr>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3pPr>
            <a:lvl4pPr>
              <a:defRPr>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4pPr>
            <a:lvl5pPr>
              <a:defRPr>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a:extLst>
              <a:ext uri="{FF2B5EF4-FFF2-40B4-BE49-F238E27FC236}">
                <a16:creationId xmlns:a16="http://schemas.microsoft.com/office/drawing/2014/main" id="{856095CD-9244-54E2-4DD7-C406578F2622}"/>
              </a:ext>
            </a:extLst>
          </p:cNvPr>
          <p:cNvSpPr>
            <a:spLocks noGrp="1"/>
          </p:cNvSpPr>
          <p:nvPr>
            <p:ph type="title"/>
          </p:nvPr>
        </p:nvSpPr>
        <p:spPr/>
        <p:txBody>
          <a:bodyPr vert="horz"/>
          <a:lstStyle>
            <a:lvl1pPr>
              <a:defRPr>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097835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5BAA9A31-4B10-C703-C183-1D222E5B3748}"/>
              </a:ext>
            </a:extLst>
          </p:cNvPr>
          <p:cNvGraphicFramePr>
            <a:graphicFrameLocks noChangeAspect="1"/>
          </p:cNvGraphicFramePr>
          <p:nvPr userDrawn="1">
            <p:custDataLst>
              <p:tags r:id="rId1"/>
            </p:custDataLst>
            <p:extLst>
              <p:ext uri="{D42A27DB-BD31-4B8C-83A1-F6EECF244321}">
                <p14:modId xmlns:p14="http://schemas.microsoft.com/office/powerpoint/2010/main" val="15854942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3" imgW="416" imgH="416" progId="TCLayout.ActiveDocument.1">
                  <p:embed/>
                </p:oleObj>
              </mc:Choice>
              <mc:Fallback>
                <p:oleObj name="think-cell 幻灯片" r:id="rId3" imgW="416" imgH="416" progId="TCLayout.ActiveDocument.1">
                  <p:embed/>
                  <p:pic>
                    <p:nvPicPr>
                      <p:cNvPr id="6" name="think-cell data - do not delete" hidden="1">
                        <a:extLst>
                          <a:ext uri="{FF2B5EF4-FFF2-40B4-BE49-F238E27FC236}">
                            <a16:creationId xmlns:a16="http://schemas.microsoft.com/office/drawing/2014/main" id="{5BAA9A31-4B10-C703-C183-1D222E5B374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Content Placeholder 2"/>
          <p:cNvSpPr>
            <a:spLocks noGrp="1"/>
          </p:cNvSpPr>
          <p:nvPr>
            <p:ph idx="1"/>
          </p:nvPr>
        </p:nvSpPr>
        <p:spPr>
          <a:xfrm>
            <a:off x="609601" y="1537581"/>
            <a:ext cx="5267131" cy="3721945"/>
          </a:xfrm>
        </p:spPr>
        <p:txBody>
          <a:bodyPr/>
          <a:lstStyle>
            <a:lvl1pPr>
              <a:defRPr>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1pPr>
            <a:lvl2pPr>
              <a:defRPr>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2pPr>
            <a:lvl3pPr>
              <a:defRPr>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3pPr>
            <a:lvl4pPr>
              <a:defRPr>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4pPr>
            <a:lvl5pPr>
              <a:defRPr>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1DC2A9B2-5EAC-0CFF-FF5D-94914D3BFE01}"/>
              </a:ext>
            </a:extLst>
          </p:cNvPr>
          <p:cNvSpPr>
            <a:spLocks noGrp="1"/>
          </p:cNvSpPr>
          <p:nvPr>
            <p:ph type="sldNum" sz="quarter" idx="11"/>
          </p:nvPr>
        </p:nvSpPr>
        <p:spPr>
          <a:xfrm>
            <a:off x="11682725" y="6501385"/>
            <a:ext cx="429659" cy="213923"/>
          </a:xfrm>
          <a:prstGeom prst="rect">
            <a:avLst/>
          </a:prstGeom>
        </p:spPr>
        <p:txBody>
          <a:bodyPr/>
          <a:lstStyle>
            <a:lvl1pPr>
              <a:defRPr>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1pPr>
          </a:lstStyle>
          <a:p>
            <a:fld id="{7AF8E309-D608-654D-B811-6A2C46C88181}" type="slidenum">
              <a:rPr lang="en-US" smtClean="0"/>
              <a:pPr/>
              <a:t>‹#›</a:t>
            </a:fld>
            <a:endParaRPr lang="en-US"/>
          </a:p>
        </p:txBody>
      </p:sp>
      <p:sp>
        <p:nvSpPr>
          <p:cNvPr id="9" name="Content Placeholder 8">
            <a:extLst>
              <a:ext uri="{FF2B5EF4-FFF2-40B4-BE49-F238E27FC236}">
                <a16:creationId xmlns:a16="http://schemas.microsoft.com/office/drawing/2014/main" id="{6E961280-D5D7-1303-4F4B-E3A94679E060}"/>
              </a:ext>
            </a:extLst>
          </p:cNvPr>
          <p:cNvSpPr>
            <a:spLocks noGrp="1"/>
          </p:cNvSpPr>
          <p:nvPr>
            <p:ph sz="quarter" idx="14"/>
          </p:nvPr>
        </p:nvSpPr>
        <p:spPr>
          <a:xfrm>
            <a:off x="6328580" y="1537581"/>
            <a:ext cx="5266944" cy="3721945"/>
          </a:xfrm>
        </p:spPr>
        <p:txBody>
          <a:bodyPr/>
          <a:lstStyle>
            <a:lvl1pPr>
              <a:defRPr>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1pPr>
            <a:lvl2pPr>
              <a:defRPr>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2pPr>
            <a:lvl3pPr>
              <a:defRPr>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3pPr>
            <a:lvl4pPr>
              <a:defRPr>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4pPr>
            <a:lvl5pPr>
              <a:defRPr>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8B4C2A67-C2CA-5278-EE21-A3BC35C8F953}"/>
              </a:ext>
            </a:extLst>
          </p:cNvPr>
          <p:cNvSpPr>
            <a:spLocks noGrp="1"/>
          </p:cNvSpPr>
          <p:nvPr>
            <p:ph type="title"/>
          </p:nvPr>
        </p:nvSpPr>
        <p:spPr/>
        <p:txBody>
          <a:bodyPr vert="horz"/>
          <a:lstStyle>
            <a:lvl1pPr>
              <a:defRPr>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10029348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F8926FE0-0738-3BC5-DBA0-0852B5C56C4A}"/>
              </a:ext>
            </a:extLst>
          </p:cNvPr>
          <p:cNvGraphicFramePr>
            <a:graphicFrameLocks noChangeAspect="1"/>
          </p:cNvGraphicFramePr>
          <p:nvPr userDrawn="1">
            <p:custDataLst>
              <p:tags r:id="rId1"/>
            </p:custDataLst>
            <p:extLst>
              <p:ext uri="{D42A27DB-BD31-4B8C-83A1-F6EECF244321}">
                <p14:modId xmlns:p14="http://schemas.microsoft.com/office/powerpoint/2010/main" val="311446476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3" imgW="416" imgH="416" progId="TCLayout.ActiveDocument.1">
                  <p:embed/>
                </p:oleObj>
              </mc:Choice>
              <mc:Fallback>
                <p:oleObj name="think-cell 幻灯片" r:id="rId3" imgW="416" imgH="416" progId="TCLayout.ActiveDocument.1">
                  <p:embed/>
                  <p:pic>
                    <p:nvPicPr>
                      <p:cNvPr id="5" name="think-cell data - do not delete" hidden="1">
                        <a:extLst>
                          <a:ext uri="{FF2B5EF4-FFF2-40B4-BE49-F238E27FC236}">
                            <a16:creationId xmlns:a16="http://schemas.microsoft.com/office/drawing/2014/main" id="{F8926FE0-0738-3BC5-DBA0-0852B5C56C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 name="Slide Number Placeholder 3">
            <a:extLst>
              <a:ext uri="{FF2B5EF4-FFF2-40B4-BE49-F238E27FC236}">
                <a16:creationId xmlns:a16="http://schemas.microsoft.com/office/drawing/2014/main" id="{460B5D57-37CD-C9F4-CB5D-EA3C7A9C7EED}"/>
              </a:ext>
            </a:extLst>
          </p:cNvPr>
          <p:cNvSpPr>
            <a:spLocks noGrp="1"/>
          </p:cNvSpPr>
          <p:nvPr>
            <p:ph type="sldNum" sz="quarter" idx="11"/>
          </p:nvPr>
        </p:nvSpPr>
        <p:spPr>
          <a:xfrm>
            <a:off x="11682725" y="6501385"/>
            <a:ext cx="429659" cy="213923"/>
          </a:xfrm>
          <a:prstGeom prst="rect">
            <a:avLst/>
          </a:prstGeom>
        </p:spPr>
        <p:txBody>
          <a:bodyPr/>
          <a:lstStyle>
            <a:lvl1pPr>
              <a:defRPr>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1pPr>
          </a:lstStyle>
          <a:p>
            <a:fld id="{7AF8E309-D608-654D-B811-6A2C46C88181}" type="slidenum">
              <a:rPr lang="en-US" smtClean="0"/>
              <a:pPr/>
              <a:t>‹#›</a:t>
            </a:fld>
            <a:endParaRPr lang="en-US"/>
          </a:p>
        </p:txBody>
      </p:sp>
      <p:sp>
        <p:nvSpPr>
          <p:cNvPr id="2" name="Title 1">
            <a:extLst>
              <a:ext uri="{FF2B5EF4-FFF2-40B4-BE49-F238E27FC236}">
                <a16:creationId xmlns:a16="http://schemas.microsoft.com/office/drawing/2014/main" id="{4900C315-A07E-1807-73C6-CF9FB13030E1}"/>
              </a:ext>
            </a:extLst>
          </p:cNvPr>
          <p:cNvSpPr>
            <a:spLocks noGrp="1"/>
          </p:cNvSpPr>
          <p:nvPr>
            <p:ph type="title"/>
          </p:nvPr>
        </p:nvSpPr>
        <p:spPr/>
        <p:txBody>
          <a:bodyPr vert="horz"/>
          <a:lstStyle>
            <a:lvl1pPr>
              <a:defRPr>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41773639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 Bucket w Headers">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123E81CB-3171-321B-BAB2-82EFD355782E}"/>
              </a:ext>
            </a:extLst>
          </p:cNvPr>
          <p:cNvGraphicFramePr>
            <a:graphicFrameLocks noChangeAspect="1"/>
          </p:cNvGraphicFramePr>
          <p:nvPr userDrawn="1">
            <p:custDataLst>
              <p:tags r:id="rId1"/>
            </p:custDataLst>
            <p:extLst>
              <p:ext uri="{D42A27DB-BD31-4B8C-83A1-F6EECF244321}">
                <p14:modId xmlns:p14="http://schemas.microsoft.com/office/powerpoint/2010/main" val="422021068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3" imgW="416" imgH="416" progId="TCLayout.ActiveDocument.1">
                  <p:embed/>
                </p:oleObj>
              </mc:Choice>
              <mc:Fallback>
                <p:oleObj name="think-cell 幻灯片" r:id="rId3" imgW="416" imgH="416" progId="TCLayout.ActiveDocument.1">
                  <p:embed/>
                  <p:pic>
                    <p:nvPicPr>
                      <p:cNvPr id="5" name="think-cell data - do not delete" hidden="1">
                        <a:extLst>
                          <a:ext uri="{FF2B5EF4-FFF2-40B4-BE49-F238E27FC236}">
                            <a16:creationId xmlns:a16="http://schemas.microsoft.com/office/drawing/2014/main" id="{123E81CB-3171-321B-BAB2-82EFD355782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2" name="Text Placeholder 10">
            <a:extLst>
              <a:ext uri="{FF2B5EF4-FFF2-40B4-BE49-F238E27FC236}">
                <a16:creationId xmlns:a16="http://schemas.microsoft.com/office/drawing/2014/main" id="{24AF0C24-2E5A-288C-18AF-CA1EFD02A8DC}"/>
              </a:ext>
            </a:extLst>
          </p:cNvPr>
          <p:cNvSpPr>
            <a:spLocks noGrp="1"/>
          </p:cNvSpPr>
          <p:nvPr>
            <p:ph type="body" sz="quarter" idx="13" hasCustomPrompt="1"/>
          </p:nvPr>
        </p:nvSpPr>
        <p:spPr>
          <a:xfrm>
            <a:off x="624839" y="2398799"/>
            <a:ext cx="3451860" cy="2773057"/>
          </a:xfrm>
          <a:solidFill>
            <a:schemeClr val="bg1">
              <a:lumMod val="95000"/>
            </a:schemeClr>
          </a:solidFill>
        </p:spPr>
        <p:txBody>
          <a:bodyPr lIns="91440" tIns="45720" rIns="137160" bIns="45720"/>
          <a:lstStyle>
            <a:lvl1pPr>
              <a:lnSpc>
                <a:spcPct val="114000"/>
              </a:lnSpc>
              <a:defRPr sz="16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1pPr>
            <a:lvl2pPr>
              <a:lnSpc>
                <a:spcPct val="114000"/>
              </a:lnSpc>
              <a:defRPr sz="1467">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2pPr>
            <a:lvl3pPr>
              <a:lnSpc>
                <a:spcPct val="114000"/>
              </a:lnSpc>
              <a:defRPr sz="14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3pPr>
            <a:lvl4pPr>
              <a:lnSpc>
                <a:spcPct val="114000"/>
              </a:lnSpc>
              <a:defRPr sz="1067">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4pPr>
            <a:lvl5pPr>
              <a:lnSpc>
                <a:spcPct val="114000"/>
              </a:lnSpc>
              <a:defRPr sz="1067">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5pPr>
          </a:lstStyle>
          <a:p>
            <a:pPr lvl="0"/>
            <a:r>
              <a:rPr lang="en-US"/>
              <a:t>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10">
            <a:extLst>
              <a:ext uri="{FF2B5EF4-FFF2-40B4-BE49-F238E27FC236}">
                <a16:creationId xmlns:a16="http://schemas.microsoft.com/office/drawing/2014/main" id="{EAA9D83B-9907-47B5-2964-2ACBF093C655}"/>
              </a:ext>
            </a:extLst>
          </p:cNvPr>
          <p:cNvSpPr>
            <a:spLocks noGrp="1"/>
          </p:cNvSpPr>
          <p:nvPr>
            <p:ph type="body" sz="quarter" idx="12" hasCustomPrompt="1"/>
          </p:nvPr>
        </p:nvSpPr>
        <p:spPr>
          <a:xfrm>
            <a:off x="624839" y="1721387"/>
            <a:ext cx="3451860" cy="647700"/>
          </a:xfr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7160" tIns="68580" rIns="137160" bIns="68580" numCol="1" spcCol="0" rtlCol="0" fromWordArt="0" anchor="ctr" anchorCtr="0" forceAA="0" compatLnSpc="1">
            <a:prstTxWarp prst="textNoShape">
              <a:avLst/>
            </a:prstTxWarp>
            <a:noAutofit/>
          </a:bodyPr>
          <a:lstStyle>
            <a:lvl1pPr marL="0" indent="0" algn="ctr">
              <a:buNone/>
              <a:defRPr lang="en-US" sz="1600" b="1" spc="-5" dirty="0" smtClean="0">
                <a:solidFill>
                  <a:srgbClr val="FFFFFF"/>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1pPr>
            <a:lvl2pPr marL="380981" indent="0">
              <a:buNone/>
              <a:defRPr lang="en-US" sz="1600" dirty="0" smtClean="0">
                <a:solidFill>
                  <a:schemeClr val="lt1"/>
                </a:solidFill>
                <a:latin typeface="+mn-lt"/>
                <a:cs typeface="+mn-cs"/>
              </a:defRPr>
            </a:lvl2pPr>
            <a:lvl3pPr marL="990550" indent="0">
              <a:buNone/>
              <a:defRPr lang="en-US" sz="1600" dirty="0" smtClean="0">
                <a:solidFill>
                  <a:schemeClr val="lt1"/>
                </a:solidFill>
                <a:latin typeface="+mn-lt"/>
                <a:cs typeface="+mn-cs"/>
              </a:defRPr>
            </a:lvl3pPr>
            <a:lvl4pPr marL="1678433" indent="0">
              <a:buNone/>
              <a:defRPr lang="en-US" sz="1600" dirty="0" smtClean="0">
                <a:solidFill>
                  <a:schemeClr val="lt1"/>
                </a:solidFill>
                <a:latin typeface="+mn-lt"/>
                <a:cs typeface="+mn-cs"/>
              </a:defRPr>
            </a:lvl4pPr>
            <a:lvl5pPr marL="2283770" indent="0">
              <a:buNone/>
              <a:defRPr lang="en-US" sz="1600" dirty="0">
                <a:solidFill>
                  <a:schemeClr val="lt1"/>
                </a:solidFill>
                <a:latin typeface="+mn-lt"/>
                <a:cs typeface="+mn-cs"/>
              </a:defRPr>
            </a:lvl5pPr>
          </a:lstStyle>
          <a:p>
            <a:pPr marL="0" lvl="0" algn="ctr"/>
            <a:r>
              <a:rPr lang="en-US"/>
              <a:t>Master text styles</a:t>
            </a:r>
          </a:p>
        </p:txBody>
      </p:sp>
      <p:sp>
        <p:nvSpPr>
          <p:cNvPr id="4" name="Slide Number Placeholder 3">
            <a:extLst>
              <a:ext uri="{FF2B5EF4-FFF2-40B4-BE49-F238E27FC236}">
                <a16:creationId xmlns:a16="http://schemas.microsoft.com/office/drawing/2014/main" id="{460B5D57-37CD-C9F4-CB5D-EA3C7A9C7EED}"/>
              </a:ext>
            </a:extLst>
          </p:cNvPr>
          <p:cNvSpPr>
            <a:spLocks noGrp="1"/>
          </p:cNvSpPr>
          <p:nvPr>
            <p:ph type="sldNum" sz="quarter" idx="11"/>
          </p:nvPr>
        </p:nvSpPr>
        <p:spPr>
          <a:xfrm>
            <a:off x="11682725" y="6501385"/>
            <a:ext cx="429659" cy="213923"/>
          </a:xfrm>
          <a:prstGeom prst="rect">
            <a:avLst/>
          </a:prstGeom>
        </p:spPr>
        <p:txBody>
          <a:bodyPr/>
          <a:lstStyle>
            <a:lvl1pPr>
              <a:defRPr>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1pPr>
          </a:lstStyle>
          <a:p>
            <a:fld id="{7AF8E309-D608-654D-B811-6A2C46C88181}" type="slidenum">
              <a:rPr lang="en-US" smtClean="0"/>
              <a:pPr/>
              <a:t>‹#›</a:t>
            </a:fld>
            <a:endParaRPr lang="en-US"/>
          </a:p>
        </p:txBody>
      </p:sp>
      <p:sp>
        <p:nvSpPr>
          <p:cNvPr id="13" name="Text Placeholder 10">
            <a:extLst>
              <a:ext uri="{FF2B5EF4-FFF2-40B4-BE49-F238E27FC236}">
                <a16:creationId xmlns:a16="http://schemas.microsoft.com/office/drawing/2014/main" id="{477EC181-703C-C697-5DF8-23B20973632B}"/>
              </a:ext>
            </a:extLst>
          </p:cNvPr>
          <p:cNvSpPr>
            <a:spLocks noGrp="1"/>
          </p:cNvSpPr>
          <p:nvPr>
            <p:ph type="body" sz="quarter" idx="14" hasCustomPrompt="1"/>
          </p:nvPr>
        </p:nvSpPr>
        <p:spPr>
          <a:xfrm>
            <a:off x="4370071" y="1721387"/>
            <a:ext cx="3451860" cy="647700"/>
          </a:xfr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7160" tIns="68580" rIns="137160" bIns="68580" numCol="1" spcCol="0" rtlCol="0" fromWordArt="0" anchor="ctr" anchorCtr="0" forceAA="0" compatLnSpc="1">
            <a:prstTxWarp prst="textNoShape">
              <a:avLst/>
            </a:prstTxWarp>
            <a:noAutofit/>
          </a:bodyPr>
          <a:lstStyle>
            <a:lvl1pPr marL="0" indent="0" algn="ctr">
              <a:buNone/>
              <a:defRPr lang="en-US" sz="1600" b="1" spc="-5" dirty="0" smtClean="0">
                <a:solidFill>
                  <a:srgbClr val="FFFFFF"/>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1pPr>
            <a:lvl2pPr>
              <a:defRPr lang="en-US" sz="2400" dirty="0" smtClean="0">
                <a:solidFill>
                  <a:schemeClr val="lt1"/>
                </a:solidFill>
                <a:latin typeface="+mn-lt"/>
                <a:cs typeface="+mn-cs"/>
              </a:defRPr>
            </a:lvl2pPr>
            <a:lvl3pPr>
              <a:defRPr lang="en-US" sz="2400" dirty="0" smtClean="0">
                <a:solidFill>
                  <a:schemeClr val="lt1"/>
                </a:solidFill>
                <a:latin typeface="+mn-lt"/>
                <a:cs typeface="+mn-cs"/>
              </a:defRPr>
            </a:lvl3pPr>
            <a:lvl4pPr>
              <a:defRPr lang="en-US" sz="2400" dirty="0" smtClean="0">
                <a:solidFill>
                  <a:schemeClr val="lt1"/>
                </a:solidFill>
                <a:latin typeface="+mn-lt"/>
                <a:cs typeface="+mn-cs"/>
              </a:defRPr>
            </a:lvl4pPr>
            <a:lvl5pPr>
              <a:defRPr lang="en-US" sz="2400" dirty="0">
                <a:solidFill>
                  <a:schemeClr val="lt1"/>
                </a:solidFill>
                <a:latin typeface="+mn-lt"/>
                <a:cs typeface="+mn-cs"/>
              </a:defRPr>
            </a:lvl5pPr>
          </a:lstStyle>
          <a:p>
            <a:pPr marL="0" lvl="0" algn="ctr"/>
            <a:r>
              <a:rPr lang="en-US"/>
              <a:t>Master text styles</a:t>
            </a:r>
          </a:p>
        </p:txBody>
      </p:sp>
      <p:sp>
        <p:nvSpPr>
          <p:cNvPr id="14" name="Text Placeholder 10">
            <a:extLst>
              <a:ext uri="{FF2B5EF4-FFF2-40B4-BE49-F238E27FC236}">
                <a16:creationId xmlns:a16="http://schemas.microsoft.com/office/drawing/2014/main" id="{D8BE0121-9C88-F6EC-981A-7D813231FDA0}"/>
              </a:ext>
            </a:extLst>
          </p:cNvPr>
          <p:cNvSpPr>
            <a:spLocks noGrp="1"/>
          </p:cNvSpPr>
          <p:nvPr>
            <p:ph type="body" sz="quarter" idx="15" hasCustomPrompt="1"/>
          </p:nvPr>
        </p:nvSpPr>
        <p:spPr>
          <a:xfrm>
            <a:off x="4370071" y="2398799"/>
            <a:ext cx="3451860" cy="2773057"/>
          </a:xfrm>
          <a:solidFill>
            <a:schemeClr val="bg1">
              <a:lumMod val="95000"/>
            </a:schemeClr>
          </a:solidFill>
        </p:spPr>
        <p:txBody>
          <a:bodyPr lIns="91440" tIns="45720" rIns="137160" bIns="45720"/>
          <a:lstStyle>
            <a:lvl1pPr>
              <a:lnSpc>
                <a:spcPct val="114000"/>
              </a:lnSpc>
              <a:defRPr sz="16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1pPr>
            <a:lvl2pPr>
              <a:lnSpc>
                <a:spcPct val="114000"/>
              </a:lnSpc>
              <a:defRPr sz="1467">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2pPr>
            <a:lvl3pPr>
              <a:lnSpc>
                <a:spcPct val="114000"/>
              </a:lnSpc>
              <a:defRPr sz="14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3pPr>
            <a:lvl4pPr>
              <a:lnSpc>
                <a:spcPct val="114000"/>
              </a:lnSpc>
              <a:defRPr sz="1067">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4pPr>
            <a:lvl5pPr>
              <a:lnSpc>
                <a:spcPct val="114000"/>
              </a:lnSpc>
              <a:defRPr sz="1067">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5pPr>
          </a:lstStyle>
          <a:p>
            <a:pPr lvl="0"/>
            <a:r>
              <a:rPr lang="en-US"/>
              <a:t>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 Placeholder 10">
            <a:extLst>
              <a:ext uri="{FF2B5EF4-FFF2-40B4-BE49-F238E27FC236}">
                <a16:creationId xmlns:a16="http://schemas.microsoft.com/office/drawing/2014/main" id="{85AA0240-60DD-7A58-75BF-9272D01C0790}"/>
              </a:ext>
            </a:extLst>
          </p:cNvPr>
          <p:cNvSpPr>
            <a:spLocks noGrp="1"/>
          </p:cNvSpPr>
          <p:nvPr>
            <p:ph type="body" sz="quarter" idx="16" hasCustomPrompt="1"/>
          </p:nvPr>
        </p:nvSpPr>
        <p:spPr>
          <a:xfrm>
            <a:off x="8143666" y="1721387"/>
            <a:ext cx="3451860" cy="647700"/>
          </a:xfr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7160" tIns="68580" rIns="137160" bIns="68580" numCol="1" spcCol="0" rtlCol="0" fromWordArt="0" anchor="ctr" anchorCtr="0" forceAA="0" compatLnSpc="1">
            <a:prstTxWarp prst="textNoShape">
              <a:avLst/>
            </a:prstTxWarp>
            <a:noAutofit/>
          </a:bodyPr>
          <a:lstStyle>
            <a:lvl1pPr marL="0" indent="0" algn="ctr">
              <a:buNone/>
              <a:defRPr lang="en-US" sz="1600" b="1" spc="-5" smtClean="0">
                <a:solidFill>
                  <a:srgbClr val="FFFFFF"/>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1pPr>
            <a:lvl2pPr>
              <a:defRPr lang="en-US" sz="2400" smtClean="0">
                <a:solidFill>
                  <a:schemeClr val="lt1"/>
                </a:solidFill>
                <a:latin typeface="+mn-lt"/>
                <a:cs typeface="+mn-cs"/>
              </a:defRPr>
            </a:lvl2pPr>
            <a:lvl3pPr>
              <a:defRPr lang="en-US" sz="2400" smtClean="0">
                <a:solidFill>
                  <a:schemeClr val="lt1"/>
                </a:solidFill>
                <a:latin typeface="+mn-lt"/>
                <a:cs typeface="+mn-cs"/>
              </a:defRPr>
            </a:lvl3pPr>
            <a:lvl4pPr>
              <a:defRPr lang="en-US" sz="2400" smtClean="0">
                <a:solidFill>
                  <a:schemeClr val="lt1"/>
                </a:solidFill>
                <a:latin typeface="+mn-lt"/>
                <a:cs typeface="+mn-cs"/>
              </a:defRPr>
            </a:lvl4pPr>
            <a:lvl5pPr>
              <a:defRPr lang="en-US" sz="2400">
                <a:solidFill>
                  <a:schemeClr val="lt1"/>
                </a:solidFill>
                <a:latin typeface="+mn-lt"/>
                <a:cs typeface="+mn-cs"/>
              </a:defRPr>
            </a:lvl5pPr>
          </a:lstStyle>
          <a:p>
            <a:pPr marL="0" lvl="0" algn="ctr"/>
            <a:r>
              <a:rPr lang="en-US"/>
              <a:t>Master text styles</a:t>
            </a:r>
          </a:p>
        </p:txBody>
      </p:sp>
      <p:sp>
        <p:nvSpPr>
          <p:cNvPr id="16" name="Text Placeholder 10">
            <a:extLst>
              <a:ext uri="{FF2B5EF4-FFF2-40B4-BE49-F238E27FC236}">
                <a16:creationId xmlns:a16="http://schemas.microsoft.com/office/drawing/2014/main" id="{937835B4-C8AD-B016-2A2B-F52FF69391CE}"/>
              </a:ext>
            </a:extLst>
          </p:cNvPr>
          <p:cNvSpPr>
            <a:spLocks noGrp="1"/>
          </p:cNvSpPr>
          <p:nvPr>
            <p:ph type="body" sz="quarter" idx="17" hasCustomPrompt="1"/>
          </p:nvPr>
        </p:nvSpPr>
        <p:spPr>
          <a:xfrm>
            <a:off x="8143666" y="2398799"/>
            <a:ext cx="3451860" cy="2773057"/>
          </a:xfrm>
          <a:solidFill>
            <a:schemeClr val="bg1">
              <a:lumMod val="95000"/>
            </a:schemeClr>
          </a:solidFill>
        </p:spPr>
        <p:txBody>
          <a:bodyPr lIns="91440" tIns="45720" rIns="137160" bIns="45720"/>
          <a:lstStyle>
            <a:lvl1pPr>
              <a:lnSpc>
                <a:spcPct val="114000"/>
              </a:lnSpc>
              <a:defRPr sz="16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1pPr>
            <a:lvl2pPr>
              <a:lnSpc>
                <a:spcPct val="114000"/>
              </a:lnSpc>
              <a:defRPr sz="1467">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2pPr>
            <a:lvl3pPr>
              <a:lnSpc>
                <a:spcPct val="114000"/>
              </a:lnSpc>
              <a:defRPr sz="14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3pPr>
            <a:lvl4pPr>
              <a:lnSpc>
                <a:spcPct val="114000"/>
              </a:lnSpc>
              <a:defRPr sz="1067">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4pPr>
            <a:lvl5pPr>
              <a:lnSpc>
                <a:spcPct val="114000"/>
              </a:lnSpc>
              <a:defRPr sz="1067">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5pPr>
          </a:lstStyle>
          <a:p>
            <a:pPr lvl="0"/>
            <a:r>
              <a:rPr lang="en-US"/>
              <a:t>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2">
            <a:extLst>
              <a:ext uri="{FF2B5EF4-FFF2-40B4-BE49-F238E27FC236}">
                <a16:creationId xmlns:a16="http://schemas.microsoft.com/office/drawing/2014/main" id="{250BB7D0-0C77-3AB5-32A9-D904A23F70D0}"/>
              </a:ext>
            </a:extLst>
          </p:cNvPr>
          <p:cNvSpPr>
            <a:spLocks noGrp="1"/>
          </p:cNvSpPr>
          <p:nvPr>
            <p:ph type="title"/>
          </p:nvPr>
        </p:nvSpPr>
        <p:spPr/>
        <p:txBody>
          <a:bodyPr vert="horz"/>
          <a:lstStyle>
            <a:lvl1pPr>
              <a:defRPr>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15342671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with bar and logo">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B9B3C424-909A-4262-A622-4074E52D0658}"/>
              </a:ext>
            </a:extLst>
          </p:cNvPr>
          <p:cNvGraphicFramePr>
            <a:graphicFrameLocks noChangeAspect="1"/>
          </p:cNvGraphicFramePr>
          <p:nvPr userDrawn="1">
            <p:custDataLst>
              <p:tags r:id="rId1"/>
            </p:custDataLst>
            <p:extLst>
              <p:ext uri="{D42A27DB-BD31-4B8C-83A1-F6EECF244321}">
                <p14:modId xmlns:p14="http://schemas.microsoft.com/office/powerpoint/2010/main" val="425166597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3" imgW="416" imgH="416" progId="TCLayout.ActiveDocument.1">
                  <p:embed/>
                </p:oleObj>
              </mc:Choice>
              <mc:Fallback>
                <p:oleObj name="think-cell 幻灯片" r:id="rId3" imgW="416" imgH="416" progId="TCLayout.ActiveDocument.1">
                  <p:embed/>
                  <p:pic>
                    <p:nvPicPr>
                      <p:cNvPr id="2" name="think-cell data - do not delete" hidden="1">
                        <a:extLst>
                          <a:ext uri="{FF2B5EF4-FFF2-40B4-BE49-F238E27FC236}">
                            <a16:creationId xmlns:a16="http://schemas.microsoft.com/office/drawing/2014/main" id="{B9B3C424-909A-4262-A622-4074E52D065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Slide Number Placeholder 2">
            <a:extLst>
              <a:ext uri="{FF2B5EF4-FFF2-40B4-BE49-F238E27FC236}">
                <a16:creationId xmlns:a16="http://schemas.microsoft.com/office/drawing/2014/main" id="{C38570DB-4593-27DE-1400-73746AB378D7}"/>
              </a:ext>
            </a:extLst>
          </p:cNvPr>
          <p:cNvSpPr>
            <a:spLocks noGrp="1"/>
          </p:cNvSpPr>
          <p:nvPr>
            <p:ph type="sldNum" sz="quarter" idx="11"/>
          </p:nvPr>
        </p:nvSpPr>
        <p:spPr>
          <a:xfrm>
            <a:off x="11682725" y="6501385"/>
            <a:ext cx="429659" cy="213923"/>
          </a:xfrm>
          <a:prstGeom prst="rect">
            <a:avLst/>
          </a:prstGeom>
        </p:spPr>
        <p:txBody>
          <a:bodyPr/>
          <a:lstStyle>
            <a:lvl1pPr>
              <a:defRPr>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1pPr>
          </a:lstStyle>
          <a:p>
            <a:fld id="{7AF8E309-D608-654D-B811-6A2C46C88181}" type="slidenum">
              <a:rPr lang="en-US" smtClean="0"/>
              <a:pPr/>
              <a:t>‹#›</a:t>
            </a:fld>
            <a:endParaRPr lang="en-US"/>
          </a:p>
        </p:txBody>
      </p:sp>
    </p:spTree>
    <p:extLst>
      <p:ext uri="{BB962C8B-B14F-4D97-AF65-F5344CB8AC3E}">
        <p14:creationId xmlns:p14="http://schemas.microsoft.com/office/powerpoint/2010/main" val="27542288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59BDB622-91BF-3117-C6CF-8192DB362B49}"/>
              </a:ext>
            </a:extLst>
          </p:cNvPr>
          <p:cNvGraphicFramePr>
            <a:graphicFrameLocks noChangeAspect="1"/>
          </p:cNvGraphicFramePr>
          <p:nvPr userDrawn="1">
            <p:custDataLst>
              <p:tags r:id="rId2"/>
            </p:custDataLst>
            <p:extLst>
              <p:ext uri="{D42A27DB-BD31-4B8C-83A1-F6EECF244321}">
                <p14:modId xmlns:p14="http://schemas.microsoft.com/office/powerpoint/2010/main" val="391732718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4" imgW="416" imgH="416" progId="TCLayout.ActiveDocument.1">
                  <p:embed/>
                </p:oleObj>
              </mc:Choice>
              <mc:Fallback>
                <p:oleObj name="think-cell 幻灯片" r:id="rId4" imgW="416" imgH="416" progId="TCLayout.ActiveDocument.1">
                  <p:embed/>
                  <p:pic>
                    <p:nvPicPr>
                      <p:cNvPr id="4" name="think-cell data - do not delete" hidden="1">
                        <a:extLst>
                          <a:ext uri="{FF2B5EF4-FFF2-40B4-BE49-F238E27FC236}">
                            <a16:creationId xmlns:a16="http://schemas.microsoft.com/office/drawing/2014/main" id="{59BDB622-91BF-3117-C6CF-8192DB362B49}"/>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2D9635B2-3D27-4FA3-B863-05E4C9624AB6}"/>
              </a:ext>
            </a:extLst>
          </p:cNvPr>
          <p:cNvSpPr>
            <a:spLocks noGrp="1"/>
          </p:cNvSpPr>
          <p:nvPr>
            <p:ph type="title" hasCustomPrompt="1"/>
          </p:nvPr>
        </p:nvSpPr>
        <p:spPr/>
        <p:txBody>
          <a:bodyPr vert="horz"/>
          <a:lstStyle>
            <a:lvl1pPr>
              <a:defRPr>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1pPr>
          </a:lstStyle>
          <a:p>
            <a:r>
              <a:rPr lang="en-US"/>
              <a:t>Click to enter title here</a:t>
            </a:r>
          </a:p>
        </p:txBody>
      </p:sp>
      <p:sp>
        <p:nvSpPr>
          <p:cNvPr id="8" name="Date Placeholder 7">
            <a:extLst>
              <a:ext uri="{FF2B5EF4-FFF2-40B4-BE49-F238E27FC236}">
                <a16:creationId xmlns:a16="http://schemas.microsoft.com/office/drawing/2014/main" id="{11075AA4-1FA9-4704-A587-D8E88C1D1EF9}"/>
              </a:ext>
            </a:extLst>
          </p:cNvPr>
          <p:cNvSpPr>
            <a:spLocks noGrp="1"/>
          </p:cNvSpPr>
          <p:nvPr>
            <p:ph type="dt" sz="half" idx="10"/>
          </p:nvPr>
        </p:nvSpPr>
        <p:spPr/>
        <p:txBody>
          <a:bodyPr/>
          <a:lstStyle>
            <a:lvl1pPr>
              <a:defRPr>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1pPr>
          </a:lstStyle>
          <a:p>
            <a:endParaRPr lang="en-GB"/>
          </a:p>
        </p:txBody>
      </p:sp>
      <p:sp>
        <p:nvSpPr>
          <p:cNvPr id="11" name="Slide Number Placeholder 10">
            <a:extLst>
              <a:ext uri="{FF2B5EF4-FFF2-40B4-BE49-F238E27FC236}">
                <a16:creationId xmlns:a16="http://schemas.microsoft.com/office/drawing/2014/main" id="{A7BF9FC5-73CA-47D5-891A-42CBDE79952C}"/>
              </a:ext>
            </a:extLst>
          </p:cNvPr>
          <p:cNvSpPr>
            <a:spLocks noGrp="1"/>
          </p:cNvSpPr>
          <p:nvPr>
            <p:ph type="sldNum" sz="quarter" idx="12"/>
          </p:nvPr>
        </p:nvSpPr>
        <p:spPr/>
        <p:txBody>
          <a:bodyPr/>
          <a:lstStyle>
            <a:lvl1pPr>
              <a:defRPr>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1pPr>
          </a:lstStyle>
          <a:p>
            <a:fld id="{F8E47D07-9D1E-4FE9-B31A-2F5863681021}" type="slidenum">
              <a:rPr lang="en-GB" smtClean="0"/>
              <a:pPr/>
              <a:t>‹#›</a:t>
            </a:fld>
            <a:endParaRPr lang="en-GB"/>
          </a:p>
        </p:txBody>
      </p:sp>
      <p:sp>
        <p:nvSpPr>
          <p:cNvPr id="6" name="Text Placeholder 96">
            <a:extLst>
              <a:ext uri="{FF2B5EF4-FFF2-40B4-BE49-F238E27FC236}">
                <a16:creationId xmlns:a16="http://schemas.microsoft.com/office/drawing/2014/main" id="{462FAF15-0CB5-418E-A59C-EA8FADE526AE}"/>
              </a:ext>
            </a:extLst>
          </p:cNvPr>
          <p:cNvSpPr>
            <a:spLocks noGrp="1"/>
          </p:cNvSpPr>
          <p:nvPr>
            <p:ph type="body" sz="quarter" idx="111" hasCustomPrompt="1"/>
          </p:nvPr>
        </p:nvSpPr>
        <p:spPr>
          <a:xfrm>
            <a:off x="407988" y="6200774"/>
            <a:ext cx="9729787" cy="657225"/>
          </a:xfrm>
        </p:spPr>
        <p:txBody>
          <a:bodyPr anchor="b" anchorCtr="0">
            <a:noAutofit/>
          </a:bodyPr>
          <a:lstStyle>
            <a:lvl1pPr>
              <a:spcAft>
                <a:spcPts val="300"/>
              </a:spcAft>
              <a:buNone/>
              <a:defRPr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1pPr>
          </a:lstStyle>
          <a:p>
            <a:pPr lvl="0"/>
            <a:r>
              <a:rPr lang="en-US"/>
              <a:t>Footnotes</a:t>
            </a:r>
          </a:p>
        </p:txBody>
      </p:sp>
    </p:spTree>
    <p:custDataLst>
      <p:tags r:id="rId1"/>
    </p:custDataLst>
    <p:extLst>
      <p:ext uri="{BB962C8B-B14F-4D97-AF65-F5344CB8AC3E}">
        <p14:creationId xmlns:p14="http://schemas.microsoft.com/office/powerpoint/2010/main" val="3575932648"/>
      </p:ext>
    </p:extLst>
  </p:cSld>
  <p:clrMapOvr>
    <a:masterClrMapping/>
  </p:clrMapOvr>
  <p:extLst>
    <p:ext uri="{DCECCB84-F9BA-43D5-87BE-67443E8EF086}">
      <p15:sldGuideLst xmlns:p15="http://schemas.microsoft.com/office/powerpoint/2012/main">
        <p15:guide id="1" pos="1391">
          <p15:clr>
            <a:srgbClr val="A4A3A4"/>
          </p15:clr>
        </p15:guide>
        <p15:guide id="2" pos="1463">
          <p15:clr>
            <a:srgbClr val="A4A3A4"/>
          </p15:clr>
        </p15:guide>
        <p15:guide id="3" pos="2598">
          <p15:clr>
            <a:srgbClr val="A4A3A4"/>
          </p15:clr>
        </p15:guide>
        <p15:guide id="4" pos="2669">
          <p15:clr>
            <a:srgbClr val="A4A3A4"/>
          </p15:clr>
        </p15:guide>
        <p15:guide id="5" pos="3804">
          <p15:clr>
            <a:srgbClr val="A4A3A4"/>
          </p15:clr>
        </p15:guide>
        <p15:guide id="6" pos="3876">
          <p15:clr>
            <a:srgbClr val="A4A3A4"/>
          </p15:clr>
        </p15:guide>
        <p15:guide id="7" pos="5009">
          <p15:clr>
            <a:srgbClr val="A4A3A4"/>
          </p15:clr>
        </p15:guide>
        <p15:guide id="8" pos="5082">
          <p15:clr>
            <a:srgbClr val="A4A3A4"/>
          </p15:clr>
        </p15:guide>
        <p15:guide id="9" pos="6215">
          <p15:clr>
            <a:srgbClr val="A4A3A4"/>
          </p15:clr>
        </p15:guide>
        <p15:guide id="10" pos="6288">
          <p15:clr>
            <a:srgbClr val="A4A3A4"/>
          </p15:clr>
        </p15:guide>
        <p15:guide id="11" orient="horz" pos="890">
          <p15:clr>
            <a:srgbClr val="C35EA4"/>
          </p15:clr>
        </p15:guide>
        <p15:guide id="12" orient="horz" pos="981">
          <p15:clr>
            <a:srgbClr val="C35EA4"/>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20_Title and Content">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F1499502-0DB6-A5EE-09FC-B3A9D870AEE4}"/>
              </a:ext>
            </a:extLst>
          </p:cNvPr>
          <p:cNvGraphicFramePr>
            <a:graphicFrameLocks noChangeAspect="1"/>
          </p:cNvGraphicFramePr>
          <p:nvPr userDrawn="1">
            <p:custDataLst>
              <p:tags r:id="rId1"/>
            </p:custDataLst>
            <p:extLst>
              <p:ext uri="{D42A27DB-BD31-4B8C-83A1-F6EECF244321}">
                <p14:modId xmlns:p14="http://schemas.microsoft.com/office/powerpoint/2010/main" val="77884683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3" imgW="416" imgH="416" progId="TCLayout.ActiveDocument.1">
                  <p:embed/>
                </p:oleObj>
              </mc:Choice>
              <mc:Fallback>
                <p:oleObj name="think-cell 幻灯片" r:id="rId3" imgW="416" imgH="416" progId="TCLayout.ActiveDocument.1">
                  <p:embed/>
                  <p:pic>
                    <p:nvPicPr>
                      <p:cNvPr id="6" name="think-cell data - do not delete" hidden="1">
                        <a:extLst>
                          <a:ext uri="{FF2B5EF4-FFF2-40B4-BE49-F238E27FC236}">
                            <a16:creationId xmlns:a16="http://schemas.microsoft.com/office/drawing/2014/main" id="{F1499502-0DB6-A5EE-09FC-B3A9D870AEE4}"/>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vert="horz"/>
          <a:lstStyle>
            <a:lvl1pPr>
              <a:defRPr>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1pPr>
          </a:lstStyle>
          <a:p>
            <a:r>
              <a:rPr lang="en-GB"/>
              <a:t>Click to edit Master title style</a:t>
            </a:r>
            <a:endParaRPr lang="en-US"/>
          </a:p>
        </p:txBody>
      </p:sp>
      <p:sp>
        <p:nvSpPr>
          <p:cNvPr id="4" name="Text Placeholder 5"/>
          <p:cNvSpPr>
            <a:spLocks noGrp="1"/>
          </p:cNvSpPr>
          <p:nvPr>
            <p:ph type="body" sz="quarter" idx="12"/>
          </p:nvPr>
        </p:nvSpPr>
        <p:spPr>
          <a:xfrm>
            <a:off x="372453" y="1081741"/>
            <a:ext cx="10732819" cy="627530"/>
          </a:xfrm>
        </p:spPr>
        <p:txBody>
          <a:bodyPr anchor="t">
            <a:normAutofit/>
          </a:bodyPr>
          <a:lstStyle>
            <a:lvl1pPr marL="0" indent="0">
              <a:buNone/>
              <a:defRPr sz="1600" b="0">
                <a:solidFill>
                  <a:schemeClr val="accent4"/>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1pPr>
          </a:lstStyle>
          <a:p>
            <a:pPr lvl="0"/>
            <a:r>
              <a:rPr lang="en-GB"/>
              <a:t>Click to edit Master text styles</a:t>
            </a:r>
          </a:p>
        </p:txBody>
      </p:sp>
      <p:sp>
        <p:nvSpPr>
          <p:cNvPr id="5" name="Footer Placeholder 4">
            <a:extLst>
              <a:ext uri="{FF2B5EF4-FFF2-40B4-BE49-F238E27FC236}">
                <a16:creationId xmlns:a16="http://schemas.microsoft.com/office/drawing/2014/main" id="{0FFECCB5-6011-F848-A253-8D4FF525620F}"/>
              </a:ext>
            </a:extLst>
          </p:cNvPr>
          <p:cNvSpPr>
            <a:spLocks noGrp="1"/>
          </p:cNvSpPr>
          <p:nvPr>
            <p:ph type="ftr" sz="quarter" idx="13"/>
          </p:nvPr>
        </p:nvSpPr>
        <p:spPr/>
        <p:txBody>
          <a:bodyPr/>
          <a:lstStyle>
            <a:lvl1pPr>
              <a:defRPr>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1pPr>
          </a:lstStyle>
          <a:p>
            <a:endParaRPr lang="en-GB"/>
          </a:p>
        </p:txBody>
      </p:sp>
    </p:spTree>
    <p:extLst>
      <p:ext uri="{BB962C8B-B14F-4D97-AF65-F5344CB8AC3E}">
        <p14:creationId xmlns:p14="http://schemas.microsoft.com/office/powerpoint/2010/main" val="1245804666"/>
      </p:ext>
    </p:extLst>
  </p:cSld>
  <p:clrMapOvr>
    <a:masterClrMapping/>
  </p:clrMapOvr>
  <p:extLst>
    <p:ext uri="{DCECCB84-F9BA-43D5-87BE-67443E8EF086}">
      <p15:sldGuideLst xmlns:p15="http://schemas.microsoft.com/office/powerpoint/2012/main">
        <p15:guide id="3" orient="horz" pos="3997">
          <p15:clr>
            <a:srgbClr val="FBAE40"/>
          </p15:clr>
        </p15:guide>
        <p15:guide id="4" pos="234">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19DBAA4D-2751-836E-7E05-965B03718698}"/>
              </a:ext>
            </a:extLst>
          </p:cNvPr>
          <p:cNvGraphicFramePr>
            <a:graphicFrameLocks noChangeAspect="1"/>
          </p:cNvGraphicFramePr>
          <p:nvPr userDrawn="1">
            <p:custDataLst>
              <p:tags r:id="rId1"/>
            </p:custDataLst>
            <p:extLst>
              <p:ext uri="{D42A27DB-BD31-4B8C-83A1-F6EECF244321}">
                <p14:modId xmlns:p14="http://schemas.microsoft.com/office/powerpoint/2010/main" val="155398811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3" imgW="416" imgH="416" progId="TCLayout.ActiveDocument.1">
                  <p:embed/>
                </p:oleObj>
              </mc:Choice>
              <mc:Fallback>
                <p:oleObj name="think-cell 幻灯片" r:id="rId3" imgW="416" imgH="416" progId="TCLayout.ActiveDocument.1">
                  <p:embed/>
                  <p:pic>
                    <p:nvPicPr>
                      <p:cNvPr id="3" name="think-cell data - do not delete" hidden="1">
                        <a:extLst>
                          <a:ext uri="{FF2B5EF4-FFF2-40B4-BE49-F238E27FC236}">
                            <a16:creationId xmlns:a16="http://schemas.microsoft.com/office/drawing/2014/main" id="{19DBAA4D-2751-836E-7E05-965B0371869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 name="Slide Number Placeholder 5"/>
          <p:cNvSpPr>
            <a:spLocks noGrp="1"/>
          </p:cNvSpPr>
          <p:nvPr>
            <p:ph type="sldNum" sz="quarter" idx="4"/>
          </p:nvPr>
        </p:nvSpPr>
        <p:spPr>
          <a:xfrm>
            <a:off x="424500" y="6462339"/>
            <a:ext cx="528000" cy="216000"/>
          </a:xfrm>
          <a:prstGeom prst="rect">
            <a:avLst/>
          </a:prstGeom>
        </p:spPr>
        <p:txBody>
          <a:bodyPr vert="horz" lIns="0" tIns="0" rIns="0" bIns="0" rtlCol="0" anchor="t" anchorCtr="0"/>
          <a:lstStyle>
            <a:lvl1pPr algn="l">
              <a:defRPr sz="1067" b="1">
                <a:solidFill>
                  <a:schemeClr val="tx1"/>
                </a:solidFill>
                <a:latin typeface="Arial" panose="020B0604020202020204" pitchFamily="34" charset="0"/>
                <a:ea typeface="微软雅黑" panose="020B0503020204020204" pitchFamily="34" charset="-122"/>
                <a:cs typeface="Arial" pitchFamily="34" charset="0"/>
                <a:sym typeface="Arial" panose="020B0604020202020204" pitchFamily="34" charset="0"/>
              </a:defRPr>
            </a:lvl1pPr>
          </a:lstStyle>
          <a:p>
            <a:fld id="{3C4F54F3-C349-4609-AFEE-01462D5C7942}" type="slidenum">
              <a:rPr lang="en-GB" smtClean="0"/>
              <a:pPr/>
              <a:t>‹#›</a:t>
            </a:fld>
            <a:endParaRPr lang="en-GB"/>
          </a:p>
        </p:txBody>
      </p:sp>
      <p:sp>
        <p:nvSpPr>
          <p:cNvPr id="6" name="Title 8"/>
          <p:cNvSpPr>
            <a:spLocks noGrp="1"/>
          </p:cNvSpPr>
          <p:nvPr>
            <p:ph type="title" hasCustomPrompt="1"/>
          </p:nvPr>
        </p:nvSpPr>
        <p:spPr>
          <a:xfrm>
            <a:off x="316083" y="192000"/>
            <a:ext cx="11687535" cy="672000"/>
          </a:xfrm>
          <a:prstGeom prst="rect">
            <a:avLst/>
          </a:prstGeom>
        </p:spPr>
        <p:txBody>
          <a:bodyPr vert="horz"/>
          <a:lstStyle>
            <a:lvl1pPr algn="l" defTabSz="609585" rtl="0" eaLnBrk="1" latinLnBrk="0" hangingPunct="1">
              <a:lnSpc>
                <a:spcPct val="100000"/>
              </a:lnSpc>
              <a:spcBef>
                <a:spcPct val="0"/>
              </a:spcBef>
              <a:buNone/>
              <a:defRPr lang="en-GB" sz="3200" b="1" kern="1200" baseline="0" noProof="0" dirty="0">
                <a:solidFill>
                  <a:srgbClr val="830051"/>
                </a:solidFill>
                <a:latin typeface="Arial" panose="020B0604020202020204" pitchFamily="34" charset="0"/>
                <a:ea typeface="微软雅黑" panose="020B0503020204020204" pitchFamily="34" charset="-122"/>
                <a:cs typeface="Arial" pitchFamily="34" charset="0"/>
                <a:sym typeface="Arial" panose="020B0604020202020204" pitchFamily="34" charset="0"/>
              </a:defRPr>
            </a:lvl1pPr>
          </a:lstStyle>
          <a:p>
            <a:r>
              <a:rPr lang="en-GB" noProof="0"/>
              <a:t>Click to add title</a:t>
            </a:r>
          </a:p>
        </p:txBody>
      </p:sp>
    </p:spTree>
    <p:extLst>
      <p:ext uri="{BB962C8B-B14F-4D97-AF65-F5344CB8AC3E}">
        <p14:creationId xmlns:p14="http://schemas.microsoft.com/office/powerpoint/2010/main" val="21221626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59CF9973-53E6-8921-F21A-F8C6BE718266}"/>
              </a:ext>
            </a:extLst>
          </p:cNvPr>
          <p:cNvGraphicFramePr>
            <a:graphicFrameLocks noChangeAspect="1"/>
          </p:cNvGraphicFramePr>
          <p:nvPr userDrawn="1">
            <p:custDataLst>
              <p:tags r:id="rId2"/>
            </p:custDataLst>
            <p:extLst>
              <p:ext uri="{D42A27DB-BD31-4B8C-83A1-F6EECF244321}">
                <p14:modId xmlns:p14="http://schemas.microsoft.com/office/powerpoint/2010/main" val="193489099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4" imgW="416" imgH="416" progId="TCLayout.ActiveDocument.1">
                  <p:embed/>
                </p:oleObj>
              </mc:Choice>
              <mc:Fallback>
                <p:oleObj name="think-cell 幻灯片" r:id="rId4" imgW="416" imgH="416" progId="TCLayout.ActiveDocument.1">
                  <p:embed/>
                  <p:pic>
                    <p:nvPicPr>
                      <p:cNvPr id="4" name="think-cell data - do not delete" hidden="1">
                        <a:extLst>
                          <a:ext uri="{FF2B5EF4-FFF2-40B4-BE49-F238E27FC236}">
                            <a16:creationId xmlns:a16="http://schemas.microsoft.com/office/drawing/2014/main" id="{59CF9973-53E6-8921-F21A-F8C6BE718266}"/>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2D9635B2-3D27-4FA3-B863-05E4C9624AB6}"/>
              </a:ext>
            </a:extLst>
          </p:cNvPr>
          <p:cNvSpPr>
            <a:spLocks noGrp="1"/>
          </p:cNvSpPr>
          <p:nvPr>
            <p:ph type="title" hasCustomPrompt="1"/>
          </p:nvPr>
        </p:nvSpPr>
        <p:spPr/>
        <p:txBody>
          <a:bodyPr vert="horz"/>
          <a:lstStyle>
            <a:lvl1pPr>
              <a:lnSpc>
                <a:spcPct val="100000"/>
              </a:lnSpc>
              <a:defRPr>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1pPr>
          </a:lstStyle>
          <a:p>
            <a:r>
              <a:rPr lang="en-US"/>
              <a:t>Click to enter title here</a:t>
            </a:r>
          </a:p>
        </p:txBody>
      </p:sp>
      <p:sp>
        <p:nvSpPr>
          <p:cNvPr id="8" name="Content Placeholder 7">
            <a:extLst>
              <a:ext uri="{FF2B5EF4-FFF2-40B4-BE49-F238E27FC236}">
                <a16:creationId xmlns:a16="http://schemas.microsoft.com/office/drawing/2014/main" id="{91E4B5EC-9E53-45C3-B765-C1C483A070D0}"/>
              </a:ext>
            </a:extLst>
          </p:cNvPr>
          <p:cNvSpPr>
            <a:spLocks noGrp="1"/>
          </p:cNvSpPr>
          <p:nvPr>
            <p:ph sz="quarter" idx="19" hasCustomPrompt="1"/>
          </p:nvPr>
        </p:nvSpPr>
        <p:spPr>
          <a:xfrm>
            <a:off x="407988" y="1567814"/>
            <a:ext cx="11376024" cy="4635235"/>
          </a:xfrm>
        </p:spPr>
        <p:txBody>
          <a:bodyPr>
            <a:noAutofit/>
          </a:bodyPr>
          <a:lstStyle>
            <a:lvl1pPr>
              <a:lnSpc>
                <a:spcPct val="100000"/>
              </a:lnSpc>
              <a:spcBef>
                <a:spcPts val="600"/>
              </a:spcBef>
              <a:spcAft>
                <a:spcPts val="600"/>
              </a:spcAft>
              <a:defRPr>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1pPr>
            <a:lvl2pPr marL="460800" indent="-228600">
              <a:lnSpc>
                <a:spcPct val="100000"/>
              </a:lnSpc>
              <a:defRPr>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2pPr>
            <a:lvl3pPr>
              <a:lnSpc>
                <a:spcPct val="100000"/>
              </a:lnSpc>
              <a:defRPr>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3pPr>
            <a:lvl4pPr>
              <a:lnSpc>
                <a:spcPct val="100000"/>
              </a:lnSpc>
              <a:defRPr>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4pPr>
            <a:lvl5pPr>
              <a:lnSpc>
                <a:spcPct val="100000"/>
              </a:lnSpc>
              <a:defRPr>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5pPr>
          </a:lstStyle>
          <a:p>
            <a:pPr lvl="0"/>
            <a:r>
              <a:rPr lang="en-US"/>
              <a:t>Click to add text here. </a:t>
            </a:r>
            <a:br>
              <a:rPr lang="en-US"/>
            </a:br>
            <a:r>
              <a:rPr lang="en-US"/>
              <a:t>When pasting copy from other slides, be sure to right-click and choose ‘Keep text only’.</a:t>
            </a:r>
            <a:br>
              <a:rPr lang="en-US"/>
            </a:br>
            <a:r>
              <a:rPr lang="en-US"/>
              <a:t>To increase bullet level, select your text and press Tab.</a:t>
            </a:r>
            <a:br>
              <a:rPr lang="en-US"/>
            </a:br>
            <a:r>
              <a:rPr lang="en-US"/>
              <a:t>To decrease bullet level, select your bullet text and press Shift + Tab.</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9">
            <a:extLst>
              <a:ext uri="{FF2B5EF4-FFF2-40B4-BE49-F238E27FC236}">
                <a16:creationId xmlns:a16="http://schemas.microsoft.com/office/drawing/2014/main" id="{7E938F29-84D5-4449-9358-343332B4BEF7}"/>
              </a:ext>
              <a:ext uri="{C183D7F6-B498-43B3-948B-1728B52AA6E4}">
                <adec:decorative xmlns:adec="http://schemas.microsoft.com/office/drawing/2017/decorative" val="1"/>
              </a:ext>
            </a:extLst>
          </p:cNvPr>
          <p:cNvSpPr>
            <a:spLocks noGrp="1"/>
          </p:cNvSpPr>
          <p:nvPr>
            <p:ph type="sldNum" sz="quarter" idx="22"/>
          </p:nvPr>
        </p:nvSpPr>
        <p:spPr/>
        <p:txBody>
          <a:bodyPr/>
          <a:lstStyle>
            <a:lvl1pPr>
              <a:lnSpc>
                <a:spcPct val="100000"/>
              </a:lnSpc>
              <a:defRPr>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1pPr>
          </a:lstStyle>
          <a:p>
            <a:fld id="{F8E47D07-9D1E-4FE9-B31A-2F5863681021}" type="slidenum">
              <a:rPr lang="en-GB" smtClean="0"/>
              <a:pPr/>
              <a:t>‹#›</a:t>
            </a:fld>
            <a:endParaRPr lang="en-GB"/>
          </a:p>
        </p:txBody>
      </p:sp>
      <p:sp>
        <p:nvSpPr>
          <p:cNvPr id="11" name="Text Placeholder 96">
            <a:extLst>
              <a:ext uri="{FF2B5EF4-FFF2-40B4-BE49-F238E27FC236}">
                <a16:creationId xmlns:a16="http://schemas.microsoft.com/office/drawing/2014/main" id="{C949FF72-87ED-4607-89DB-176C532FA3A0}"/>
              </a:ext>
            </a:extLst>
          </p:cNvPr>
          <p:cNvSpPr>
            <a:spLocks noGrp="1"/>
          </p:cNvSpPr>
          <p:nvPr>
            <p:ph type="body" sz="quarter" idx="111" hasCustomPrompt="1"/>
          </p:nvPr>
        </p:nvSpPr>
        <p:spPr>
          <a:xfrm>
            <a:off x="497481" y="6250152"/>
            <a:ext cx="9550800" cy="561048"/>
          </a:xfrm>
        </p:spPr>
        <p:txBody>
          <a:bodyPr lIns="0" tIns="0" rIns="0" bIns="0" anchor="b" anchorCtr="0">
            <a:noAutofit/>
          </a:bodyPr>
          <a:lstStyle>
            <a:lvl1pPr marL="0" indent="0">
              <a:lnSpc>
                <a:spcPct val="100000"/>
              </a:lnSpc>
              <a:spcAft>
                <a:spcPts val="300"/>
              </a:spcAft>
              <a:buNone/>
              <a:defRPr sz="800">
                <a:solidFill>
                  <a:schemeClr val="tx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1pPr>
          </a:lstStyle>
          <a:p>
            <a:pPr lvl="0"/>
            <a:r>
              <a:rPr lang="en-US"/>
              <a:t>Footnotes</a:t>
            </a:r>
          </a:p>
        </p:txBody>
      </p:sp>
      <p:sp>
        <p:nvSpPr>
          <p:cNvPr id="7" name="Date Placeholder 6">
            <a:extLst>
              <a:ext uri="{FF2B5EF4-FFF2-40B4-BE49-F238E27FC236}">
                <a16:creationId xmlns:a16="http://schemas.microsoft.com/office/drawing/2014/main" id="{F002CC1A-50FF-4A50-8660-D325E3429D98}"/>
              </a:ext>
              <a:ext uri="{C183D7F6-B498-43B3-948B-1728B52AA6E4}">
                <adec:decorative xmlns:adec="http://schemas.microsoft.com/office/drawing/2017/decorative" val="1"/>
              </a:ext>
            </a:extLst>
          </p:cNvPr>
          <p:cNvSpPr>
            <a:spLocks noGrp="1"/>
          </p:cNvSpPr>
          <p:nvPr>
            <p:ph type="dt" sz="half" idx="20"/>
          </p:nvPr>
        </p:nvSpPr>
        <p:spPr/>
        <p:txBody>
          <a:bodyPr/>
          <a:lstStyle>
            <a:lvl1pPr>
              <a:lnSpc>
                <a:spcPct val="100000"/>
              </a:lnSpc>
              <a:defRPr>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1pPr>
          </a:lstStyle>
          <a:p>
            <a:endParaRPr lang="en-GB"/>
          </a:p>
        </p:txBody>
      </p:sp>
    </p:spTree>
    <p:custDataLst>
      <p:tags r:id="rId1"/>
    </p:custDataLst>
    <p:extLst>
      <p:ext uri="{BB962C8B-B14F-4D97-AF65-F5344CB8AC3E}">
        <p14:creationId xmlns:p14="http://schemas.microsoft.com/office/powerpoint/2010/main" val="3755051436"/>
      </p:ext>
    </p:extLst>
  </p:cSld>
  <p:clrMapOvr>
    <a:masterClrMapping/>
  </p:clrMapOvr>
  <p:extLst>
    <p:ext uri="{DCECCB84-F9BA-43D5-87BE-67443E8EF086}">
      <p15:sldGuideLst xmlns:p15="http://schemas.microsoft.com/office/powerpoint/2012/main">
        <p15:guide id="1" pos="1391">
          <p15:clr>
            <a:srgbClr val="A4A3A4"/>
          </p15:clr>
        </p15:guide>
        <p15:guide id="2" pos="1463">
          <p15:clr>
            <a:srgbClr val="A4A3A4"/>
          </p15:clr>
        </p15:guide>
        <p15:guide id="3" pos="2598">
          <p15:clr>
            <a:srgbClr val="A4A3A4"/>
          </p15:clr>
        </p15:guide>
        <p15:guide id="4" pos="2669">
          <p15:clr>
            <a:srgbClr val="A4A3A4"/>
          </p15:clr>
        </p15:guide>
        <p15:guide id="5" pos="3804">
          <p15:clr>
            <a:srgbClr val="A4A3A4"/>
          </p15:clr>
        </p15:guide>
        <p15:guide id="6" pos="3876">
          <p15:clr>
            <a:srgbClr val="A4A3A4"/>
          </p15:clr>
        </p15:guide>
        <p15:guide id="7" pos="5009">
          <p15:clr>
            <a:srgbClr val="A4A3A4"/>
          </p15:clr>
        </p15:guide>
        <p15:guide id="8" pos="5082">
          <p15:clr>
            <a:srgbClr val="A4A3A4"/>
          </p15:clr>
        </p15:guide>
        <p15:guide id="9" pos="6215">
          <p15:clr>
            <a:srgbClr val="A4A3A4"/>
          </p15:clr>
        </p15:guide>
        <p15:guide id="10" pos="6288">
          <p15:clr>
            <a:srgbClr val="A4A3A4"/>
          </p15:clr>
        </p15:guide>
        <p15:guide id="11" orient="horz" pos="890">
          <p15:clr>
            <a:srgbClr val="C35EA4"/>
          </p15:clr>
        </p15:guide>
        <p15:guide id="12" orient="horz" pos="981">
          <p15:clr>
            <a:srgbClr val="C35EA4"/>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userDrawn="1">
  <p:cSld name="Alt Section Header">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7E958F24-281C-67AE-E154-78CA9F712E4E}"/>
              </a:ext>
            </a:extLst>
          </p:cNvPr>
          <p:cNvGraphicFramePr>
            <a:graphicFrameLocks noChangeAspect="1"/>
          </p:cNvGraphicFramePr>
          <p:nvPr userDrawn="1">
            <p:custDataLst>
              <p:tags r:id="rId1"/>
            </p:custDataLst>
            <p:extLst>
              <p:ext uri="{D42A27DB-BD31-4B8C-83A1-F6EECF244321}">
                <p14:modId xmlns:p14="http://schemas.microsoft.com/office/powerpoint/2010/main" val="187831879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4" imgW="416" imgH="416" progId="TCLayout.ActiveDocument.1">
                  <p:embed/>
                </p:oleObj>
              </mc:Choice>
              <mc:Fallback>
                <p:oleObj name="think-cell 幻灯片" r:id="rId4" imgW="416" imgH="416" progId="TCLayout.ActiveDocument.1">
                  <p:embed/>
                  <p:pic>
                    <p:nvPicPr>
                      <p:cNvPr id="3" name="think-cell data - do not delete" hidden="1">
                        <a:extLst>
                          <a:ext uri="{FF2B5EF4-FFF2-40B4-BE49-F238E27FC236}">
                            <a16:creationId xmlns:a16="http://schemas.microsoft.com/office/drawing/2014/main" id="{7E958F24-281C-67AE-E154-78CA9F712E4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Title 1">
            <a:extLst>
              <a:ext uri="{FF2B5EF4-FFF2-40B4-BE49-F238E27FC236}">
                <a16:creationId xmlns:a16="http://schemas.microsoft.com/office/drawing/2014/main" id="{9B20F4BE-3220-814F-663F-F13803BDC219}"/>
              </a:ext>
            </a:extLst>
          </p:cNvPr>
          <p:cNvSpPr>
            <a:spLocks noGrp="1"/>
          </p:cNvSpPr>
          <p:nvPr>
            <p:ph type="ctrTitle"/>
          </p:nvPr>
        </p:nvSpPr>
        <p:spPr>
          <a:xfrm>
            <a:off x="1408175" y="1814945"/>
            <a:ext cx="7805098" cy="2021076"/>
          </a:xfrm>
        </p:spPr>
        <p:txBody>
          <a:bodyPr vert="horz" anchor="b"/>
          <a:lstStyle>
            <a:lvl1pPr algn="l">
              <a:defRPr sz="420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1pPr>
          </a:lstStyle>
          <a:p>
            <a:r>
              <a:rPr lang="en-US"/>
              <a:t>Click to edit Master title style</a:t>
            </a:r>
          </a:p>
        </p:txBody>
      </p:sp>
      <p:sp>
        <p:nvSpPr>
          <p:cNvPr id="7" name="Subtitle 2">
            <a:extLst>
              <a:ext uri="{FF2B5EF4-FFF2-40B4-BE49-F238E27FC236}">
                <a16:creationId xmlns:a16="http://schemas.microsoft.com/office/drawing/2014/main" id="{04EFF322-290B-83F5-7BA3-9E344CC48411}"/>
              </a:ext>
            </a:extLst>
          </p:cNvPr>
          <p:cNvSpPr>
            <a:spLocks noGrp="1"/>
          </p:cNvSpPr>
          <p:nvPr>
            <p:ph type="subTitle" idx="1"/>
          </p:nvPr>
        </p:nvSpPr>
        <p:spPr>
          <a:xfrm>
            <a:off x="1408175" y="3920836"/>
            <a:ext cx="7805098" cy="609600"/>
          </a:xfrm>
        </p:spPr>
        <p:txBody>
          <a:bodyPr/>
          <a:lstStyle>
            <a:lvl1pPr marL="0" indent="0" algn="l">
              <a:buNone/>
              <a:defRPr sz="1800" b="1">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279019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635B2-3D27-4FA3-B863-05E4C9624AB6}"/>
              </a:ext>
            </a:extLst>
          </p:cNvPr>
          <p:cNvSpPr>
            <a:spLocks noGrp="1"/>
          </p:cNvSpPr>
          <p:nvPr>
            <p:ph type="title" hasCustomPrompt="1"/>
          </p:nvPr>
        </p:nvSpPr>
        <p:spPr/>
        <p:txBody>
          <a:bodyPr/>
          <a:lstStyle>
            <a:lvl1pPr>
              <a:lnSpc>
                <a:spcPct val="100000"/>
              </a:lnSpc>
              <a:defRPr/>
            </a:lvl1pPr>
          </a:lstStyle>
          <a:p>
            <a:r>
              <a:rPr lang="en-US"/>
              <a:t>Click to enter title here</a:t>
            </a:r>
          </a:p>
        </p:txBody>
      </p:sp>
      <p:sp>
        <p:nvSpPr>
          <p:cNvPr id="8" name="Content Placeholder 7">
            <a:extLst>
              <a:ext uri="{FF2B5EF4-FFF2-40B4-BE49-F238E27FC236}">
                <a16:creationId xmlns:a16="http://schemas.microsoft.com/office/drawing/2014/main" id="{91E4B5EC-9E53-45C3-B765-C1C483A070D0}"/>
              </a:ext>
            </a:extLst>
          </p:cNvPr>
          <p:cNvSpPr>
            <a:spLocks noGrp="1"/>
          </p:cNvSpPr>
          <p:nvPr>
            <p:ph sz="quarter" idx="19" hasCustomPrompt="1"/>
          </p:nvPr>
        </p:nvSpPr>
        <p:spPr>
          <a:xfrm>
            <a:off x="407988" y="1567814"/>
            <a:ext cx="11376024" cy="4635235"/>
          </a:xfrm>
        </p:spPr>
        <p:txBody>
          <a:bodyPr>
            <a:noAutofit/>
          </a:bodyPr>
          <a:lstStyle>
            <a:lvl1pPr>
              <a:lnSpc>
                <a:spcPct val="100000"/>
              </a:lnSpc>
              <a:spcBef>
                <a:spcPts val="600"/>
              </a:spcBef>
              <a:spcAft>
                <a:spcPts val="600"/>
              </a:spcAft>
              <a:defRPr/>
            </a:lvl1pPr>
            <a:lvl2pPr marL="460800" indent="-228600">
              <a:lnSpc>
                <a:spcPct val="100000"/>
              </a:lnSpc>
              <a:defRPr/>
            </a:lvl2pPr>
            <a:lvl3pPr>
              <a:lnSpc>
                <a:spcPct val="100000"/>
              </a:lnSpc>
              <a:defRPr/>
            </a:lvl3pPr>
            <a:lvl4pPr>
              <a:lnSpc>
                <a:spcPct val="100000"/>
              </a:lnSpc>
              <a:defRPr/>
            </a:lvl4pPr>
            <a:lvl5pPr>
              <a:lnSpc>
                <a:spcPct val="100000"/>
              </a:lnSpc>
              <a:defRPr/>
            </a:lvl5pPr>
          </a:lstStyle>
          <a:p>
            <a:pPr lvl="0"/>
            <a:r>
              <a:rPr lang="en-US"/>
              <a:t>Click to add text here. </a:t>
            </a:r>
            <a:br>
              <a:rPr lang="en-US"/>
            </a:br>
            <a:r>
              <a:rPr lang="en-US"/>
              <a:t>When pasting copy from other slides, be sure to right-click and choose ‘Keep text only’.</a:t>
            </a:r>
            <a:br>
              <a:rPr lang="en-US"/>
            </a:br>
            <a:r>
              <a:rPr lang="en-US"/>
              <a:t>To increase bullet level, select your text and press Tab.</a:t>
            </a:r>
            <a:br>
              <a:rPr lang="en-US"/>
            </a:br>
            <a:r>
              <a:rPr lang="en-US"/>
              <a:t>To decrease bullet level, select your bullet text and press Shift + Tab.</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9">
            <a:extLst>
              <a:ext uri="{FF2B5EF4-FFF2-40B4-BE49-F238E27FC236}">
                <a16:creationId xmlns:a16="http://schemas.microsoft.com/office/drawing/2014/main" id="{7E938F29-84D5-4449-9358-343332B4BEF7}"/>
              </a:ext>
              <a:ext uri="{C183D7F6-B498-43B3-948B-1728B52AA6E4}">
                <adec:decorative xmlns:adec="http://schemas.microsoft.com/office/drawing/2017/decorative" val="1"/>
              </a:ext>
            </a:extLst>
          </p:cNvPr>
          <p:cNvSpPr>
            <a:spLocks noGrp="1"/>
          </p:cNvSpPr>
          <p:nvPr>
            <p:ph type="sldNum" sz="quarter" idx="22"/>
          </p:nvPr>
        </p:nvSpPr>
        <p:spPr/>
        <p:txBody>
          <a:bodyPr/>
          <a:lstStyle>
            <a:lvl1pPr>
              <a:lnSpc>
                <a:spcPct val="100000"/>
              </a:lnSpc>
              <a:defRPr/>
            </a:lvl1pPr>
          </a:lstStyle>
          <a:p>
            <a:fld id="{F8E47D07-9D1E-4FE9-B31A-2F5863681021}" type="slidenum">
              <a:rPr lang="en-GB" smtClean="0"/>
              <a:pPr/>
              <a:t>‹#›</a:t>
            </a:fld>
            <a:endParaRPr lang="en-GB"/>
          </a:p>
        </p:txBody>
      </p:sp>
      <p:sp>
        <p:nvSpPr>
          <p:cNvPr id="11" name="Text Placeholder 96">
            <a:extLst>
              <a:ext uri="{FF2B5EF4-FFF2-40B4-BE49-F238E27FC236}">
                <a16:creationId xmlns:a16="http://schemas.microsoft.com/office/drawing/2014/main" id="{C949FF72-87ED-4607-89DB-176C532FA3A0}"/>
              </a:ext>
            </a:extLst>
          </p:cNvPr>
          <p:cNvSpPr>
            <a:spLocks noGrp="1"/>
          </p:cNvSpPr>
          <p:nvPr>
            <p:ph type="body" sz="quarter" idx="111" hasCustomPrompt="1"/>
          </p:nvPr>
        </p:nvSpPr>
        <p:spPr>
          <a:xfrm>
            <a:off x="497481" y="6250152"/>
            <a:ext cx="9550800" cy="561048"/>
          </a:xfrm>
        </p:spPr>
        <p:txBody>
          <a:bodyPr lIns="0" tIns="0" rIns="0" bIns="0" anchor="b" anchorCtr="0">
            <a:noAutofit/>
          </a:bodyPr>
          <a:lstStyle>
            <a:lvl1pPr marL="0" indent="0">
              <a:lnSpc>
                <a:spcPct val="100000"/>
              </a:lnSpc>
              <a:spcAft>
                <a:spcPts val="300"/>
              </a:spcAft>
              <a:buNone/>
              <a:defRPr sz="800">
                <a:solidFill>
                  <a:schemeClr val="tx1"/>
                </a:solidFill>
              </a:defRPr>
            </a:lvl1pPr>
          </a:lstStyle>
          <a:p>
            <a:pPr lvl="0"/>
            <a:r>
              <a:rPr lang="en-US"/>
              <a:t>Footnotes</a:t>
            </a:r>
          </a:p>
        </p:txBody>
      </p:sp>
      <p:sp>
        <p:nvSpPr>
          <p:cNvPr id="7" name="Date Placeholder 6">
            <a:extLst>
              <a:ext uri="{FF2B5EF4-FFF2-40B4-BE49-F238E27FC236}">
                <a16:creationId xmlns:a16="http://schemas.microsoft.com/office/drawing/2014/main" id="{F002CC1A-50FF-4A50-8660-D325E3429D98}"/>
              </a:ext>
              <a:ext uri="{C183D7F6-B498-43B3-948B-1728B52AA6E4}">
                <adec:decorative xmlns:adec="http://schemas.microsoft.com/office/drawing/2017/decorative" val="1"/>
              </a:ext>
            </a:extLst>
          </p:cNvPr>
          <p:cNvSpPr>
            <a:spLocks noGrp="1"/>
          </p:cNvSpPr>
          <p:nvPr>
            <p:ph type="dt" sz="half" idx="20"/>
          </p:nvPr>
        </p:nvSpPr>
        <p:spPr/>
        <p:txBody>
          <a:bodyPr/>
          <a:lstStyle>
            <a:lvl1pPr>
              <a:lnSpc>
                <a:spcPct val="100000"/>
              </a:lnSpc>
              <a:defRPr/>
            </a:lvl1pPr>
          </a:lstStyle>
          <a:p>
            <a:endParaRPr lang="en-GB"/>
          </a:p>
        </p:txBody>
      </p:sp>
    </p:spTree>
    <p:custDataLst>
      <p:tags r:id="rId1"/>
    </p:custDataLst>
    <p:extLst>
      <p:ext uri="{BB962C8B-B14F-4D97-AF65-F5344CB8AC3E}">
        <p14:creationId xmlns:p14="http://schemas.microsoft.com/office/powerpoint/2010/main" val="3537024903"/>
      </p:ext>
    </p:extLst>
  </p:cSld>
  <p:clrMapOvr>
    <a:masterClrMapping/>
  </p:clrMapOvr>
  <p:extLst>
    <p:ext uri="{DCECCB84-F9BA-43D5-87BE-67443E8EF086}">
      <p15:sldGuideLst xmlns:p15="http://schemas.microsoft.com/office/powerpoint/2012/main">
        <p15:guide id="1" pos="1391">
          <p15:clr>
            <a:srgbClr val="A4A3A4"/>
          </p15:clr>
        </p15:guide>
        <p15:guide id="2" pos="1463">
          <p15:clr>
            <a:srgbClr val="A4A3A4"/>
          </p15:clr>
        </p15:guide>
        <p15:guide id="3" pos="2598">
          <p15:clr>
            <a:srgbClr val="A4A3A4"/>
          </p15:clr>
        </p15:guide>
        <p15:guide id="4" pos="2669">
          <p15:clr>
            <a:srgbClr val="A4A3A4"/>
          </p15:clr>
        </p15:guide>
        <p15:guide id="5" pos="3804">
          <p15:clr>
            <a:srgbClr val="A4A3A4"/>
          </p15:clr>
        </p15:guide>
        <p15:guide id="6" pos="3876">
          <p15:clr>
            <a:srgbClr val="A4A3A4"/>
          </p15:clr>
        </p15:guide>
        <p15:guide id="7" pos="5009">
          <p15:clr>
            <a:srgbClr val="A4A3A4"/>
          </p15:clr>
        </p15:guide>
        <p15:guide id="8" pos="5082">
          <p15:clr>
            <a:srgbClr val="A4A3A4"/>
          </p15:clr>
        </p15:guide>
        <p15:guide id="9" pos="6215">
          <p15:clr>
            <a:srgbClr val="A4A3A4"/>
          </p15:clr>
        </p15:guide>
        <p15:guide id="10" pos="6288">
          <p15:clr>
            <a:srgbClr val="A4A3A4"/>
          </p15:clr>
        </p15:guide>
        <p15:guide id="11" orient="horz" pos="890">
          <p15:clr>
            <a:srgbClr val="C35EA4"/>
          </p15:clr>
        </p15:guide>
        <p15:guide id="12" orient="horz" pos="981">
          <p15:clr>
            <a:srgbClr val="C35EA4"/>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空白">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6540A575-A433-9D0C-47BE-25B599C42576}"/>
              </a:ext>
            </a:extLst>
          </p:cNvPr>
          <p:cNvGraphicFramePr>
            <a:graphicFrameLocks noChangeAspect="1"/>
          </p:cNvGraphicFramePr>
          <p:nvPr userDrawn="1">
            <p:custDataLst>
              <p:tags r:id="rId2"/>
            </p:custDataLst>
            <p:extLst>
              <p:ext uri="{D42A27DB-BD31-4B8C-83A1-F6EECF244321}">
                <p14:modId xmlns:p14="http://schemas.microsoft.com/office/powerpoint/2010/main" val="206976215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4" imgW="416" imgH="416" progId="TCLayout.ActiveDocument.1">
                  <p:embed/>
                </p:oleObj>
              </mc:Choice>
              <mc:Fallback>
                <p:oleObj name="think-cell 幻灯片" r:id="rId4" imgW="416" imgH="416" progId="TCLayout.ActiveDocument.1">
                  <p:embed/>
                  <p:pic>
                    <p:nvPicPr>
                      <p:cNvPr id="2" name="think-cell data - do not delete" hidden="1">
                        <a:extLst>
                          <a:ext uri="{FF2B5EF4-FFF2-40B4-BE49-F238E27FC236}">
                            <a16:creationId xmlns:a16="http://schemas.microsoft.com/office/drawing/2014/main" id="{6540A575-A433-9D0C-47BE-25B599C42576}"/>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 name="Date Placeholder 8">
            <a:extLst>
              <a:ext uri="{FF2B5EF4-FFF2-40B4-BE49-F238E27FC236}">
                <a16:creationId xmlns:a16="http://schemas.microsoft.com/office/drawing/2014/main" id="{9B03F247-4297-4973-90A3-0193475AC741}"/>
              </a:ext>
            </a:extLst>
          </p:cNvPr>
          <p:cNvSpPr>
            <a:spLocks noGrp="1"/>
          </p:cNvSpPr>
          <p:nvPr>
            <p:ph type="dt" sz="half" idx="10"/>
          </p:nvPr>
        </p:nvSpPr>
        <p:spPr/>
        <p:txBody>
          <a:bodyPr/>
          <a:lstStyle>
            <a:lvl1pPr>
              <a:lnSpc>
                <a:spcPct val="100000"/>
              </a:lnSpc>
              <a:defRPr>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1pPr>
          </a:lstStyle>
          <a:p>
            <a:endParaRPr lang="en-GB"/>
          </a:p>
        </p:txBody>
      </p:sp>
      <p:sp>
        <p:nvSpPr>
          <p:cNvPr id="11" name="Slide Number Placeholder 10">
            <a:extLst>
              <a:ext uri="{FF2B5EF4-FFF2-40B4-BE49-F238E27FC236}">
                <a16:creationId xmlns:a16="http://schemas.microsoft.com/office/drawing/2014/main" id="{E358DA9E-BDF5-4DC7-B478-434301DA6253}"/>
              </a:ext>
            </a:extLst>
          </p:cNvPr>
          <p:cNvSpPr>
            <a:spLocks noGrp="1"/>
          </p:cNvSpPr>
          <p:nvPr>
            <p:ph type="sldNum" sz="quarter" idx="12"/>
          </p:nvPr>
        </p:nvSpPr>
        <p:spPr/>
        <p:txBody>
          <a:bodyPr/>
          <a:lstStyle>
            <a:lvl1pPr>
              <a:lnSpc>
                <a:spcPct val="100000"/>
              </a:lnSpc>
              <a:defRPr>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1pPr>
          </a:lstStyle>
          <a:p>
            <a:fld id="{F8E47D07-9D1E-4FE9-B31A-2F5863681021}" type="slidenum">
              <a:rPr lang="en-GB" smtClean="0"/>
              <a:pPr/>
              <a:t>‹#›</a:t>
            </a:fld>
            <a:endParaRPr lang="en-GB"/>
          </a:p>
        </p:txBody>
      </p:sp>
    </p:spTree>
    <p:custDataLst>
      <p:tags r:id="rId1"/>
    </p:custDataLst>
    <p:extLst>
      <p:ext uri="{BB962C8B-B14F-4D97-AF65-F5344CB8AC3E}">
        <p14:creationId xmlns:p14="http://schemas.microsoft.com/office/powerpoint/2010/main" val="14092040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BAE33100-8483-57A4-85BA-BC66991E204F}"/>
              </a:ext>
            </a:extLst>
          </p:cNvPr>
          <p:cNvGraphicFramePr>
            <a:graphicFrameLocks noChangeAspect="1"/>
          </p:cNvGraphicFramePr>
          <p:nvPr userDrawn="1">
            <p:custDataLst>
              <p:tags r:id="rId2"/>
            </p:custDataLst>
            <p:extLst>
              <p:ext uri="{D42A27DB-BD31-4B8C-83A1-F6EECF244321}">
                <p14:modId xmlns:p14="http://schemas.microsoft.com/office/powerpoint/2010/main" val="184503498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4" imgW="416" imgH="416" progId="TCLayout.ActiveDocument.1">
                  <p:embed/>
                </p:oleObj>
              </mc:Choice>
              <mc:Fallback>
                <p:oleObj name="think-cell 幻灯片" r:id="rId4" imgW="416" imgH="416" progId="TCLayout.ActiveDocument.1">
                  <p:embed/>
                  <p:pic>
                    <p:nvPicPr>
                      <p:cNvPr id="3" name="think-cell data - do not delete" hidden="1">
                        <a:extLst>
                          <a:ext uri="{FF2B5EF4-FFF2-40B4-BE49-F238E27FC236}">
                            <a16:creationId xmlns:a16="http://schemas.microsoft.com/office/drawing/2014/main" id="{BAE33100-8483-57A4-85BA-BC66991E204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 name="Date Placeholder 8">
            <a:extLst>
              <a:ext uri="{FF2B5EF4-FFF2-40B4-BE49-F238E27FC236}">
                <a16:creationId xmlns:a16="http://schemas.microsoft.com/office/drawing/2014/main" id="{9B03F247-4297-4973-90A3-0193475AC741}"/>
              </a:ext>
            </a:extLst>
          </p:cNvPr>
          <p:cNvSpPr>
            <a:spLocks noGrp="1"/>
          </p:cNvSpPr>
          <p:nvPr>
            <p:ph type="dt" sz="half" idx="10"/>
          </p:nvPr>
        </p:nvSpPr>
        <p:spPr/>
        <p:txBody>
          <a:bodyPr/>
          <a:lstStyle>
            <a:lvl1pPr>
              <a:defRPr>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1pPr>
          </a:lstStyle>
          <a:p>
            <a:endParaRPr lang="en-GB"/>
          </a:p>
        </p:txBody>
      </p:sp>
      <p:sp>
        <p:nvSpPr>
          <p:cNvPr id="11" name="Slide Number Placeholder 10">
            <a:extLst>
              <a:ext uri="{FF2B5EF4-FFF2-40B4-BE49-F238E27FC236}">
                <a16:creationId xmlns:a16="http://schemas.microsoft.com/office/drawing/2014/main" id="{E358DA9E-BDF5-4DC7-B478-434301DA6253}"/>
              </a:ext>
            </a:extLst>
          </p:cNvPr>
          <p:cNvSpPr>
            <a:spLocks noGrp="1"/>
          </p:cNvSpPr>
          <p:nvPr>
            <p:ph type="sldNum" sz="quarter" idx="12"/>
          </p:nvPr>
        </p:nvSpPr>
        <p:spPr/>
        <p:txBody>
          <a:bodyPr/>
          <a:lstStyle>
            <a:lvl1pPr>
              <a:defRPr>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1pPr>
          </a:lstStyle>
          <a:p>
            <a:fld id="{F8E47D07-9D1E-4FE9-B31A-2F5863681021}" type="slidenum">
              <a:rPr lang="en-GB" smtClean="0"/>
              <a:pPr/>
              <a:t>‹#›</a:t>
            </a:fld>
            <a:endParaRPr lang="en-GB"/>
          </a:p>
        </p:txBody>
      </p:sp>
      <p:sp>
        <p:nvSpPr>
          <p:cNvPr id="5" name="Text Placeholder 96">
            <a:extLst>
              <a:ext uri="{FF2B5EF4-FFF2-40B4-BE49-F238E27FC236}">
                <a16:creationId xmlns:a16="http://schemas.microsoft.com/office/drawing/2014/main" id="{5D317BC2-3CD5-4931-93AD-CC95F2C50D24}"/>
              </a:ext>
            </a:extLst>
          </p:cNvPr>
          <p:cNvSpPr>
            <a:spLocks noGrp="1"/>
          </p:cNvSpPr>
          <p:nvPr>
            <p:ph type="body" sz="quarter" idx="111" hasCustomPrompt="1"/>
          </p:nvPr>
        </p:nvSpPr>
        <p:spPr>
          <a:xfrm>
            <a:off x="407988" y="6200774"/>
            <a:ext cx="9729787" cy="657225"/>
          </a:xfrm>
        </p:spPr>
        <p:txBody>
          <a:bodyPr anchor="b" anchorCtr="0">
            <a:noAutofit/>
          </a:bodyPr>
          <a:lstStyle>
            <a:lvl1pPr>
              <a:spcAft>
                <a:spcPts val="300"/>
              </a:spcAft>
              <a:buNone/>
              <a:defRPr sz="80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1pPr>
          </a:lstStyle>
          <a:p>
            <a:pPr lvl="0"/>
            <a:r>
              <a:rPr lang="en-US"/>
              <a:t>Footnotes</a:t>
            </a:r>
          </a:p>
        </p:txBody>
      </p:sp>
      <p:sp>
        <p:nvSpPr>
          <p:cNvPr id="2" name="页脚占位符 1">
            <a:extLst>
              <a:ext uri="{FF2B5EF4-FFF2-40B4-BE49-F238E27FC236}">
                <a16:creationId xmlns:a16="http://schemas.microsoft.com/office/drawing/2014/main" id="{69B26C32-8B02-2452-3232-FB81D406C482}"/>
              </a:ext>
            </a:extLst>
          </p:cNvPr>
          <p:cNvSpPr>
            <a:spLocks noGrp="1"/>
          </p:cNvSpPr>
          <p:nvPr>
            <p:ph type="ftr" sz="quarter" idx="112"/>
          </p:nvPr>
        </p:nvSpPr>
        <p:spPr>
          <a:xfrm>
            <a:off x="4038600" y="6329169"/>
            <a:ext cx="4114800" cy="365125"/>
          </a:xfrm>
        </p:spPr>
        <p:txBody>
          <a:bodyPr/>
          <a:lstStyle>
            <a:lvl1pPr>
              <a:defRPr>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1pPr>
          </a:lstStyle>
          <a:p>
            <a:endParaRPr lang="zh-CN" altLang="en-US"/>
          </a:p>
        </p:txBody>
      </p:sp>
    </p:spTree>
    <p:custDataLst>
      <p:tags r:id="rId1"/>
    </p:custDataLst>
    <p:extLst>
      <p:ext uri="{BB962C8B-B14F-4D97-AF65-F5344CB8AC3E}">
        <p14:creationId xmlns:p14="http://schemas.microsoft.com/office/powerpoint/2010/main" val="34640795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9E6A1CD-3FD6-4AD3-876A-75F060E88A2E}"/>
              </a:ext>
            </a:extLst>
          </p:cNvPr>
          <p:cNvSpPr>
            <a:spLocks noGrp="1"/>
          </p:cNvSpPr>
          <p:nvPr>
            <p:ph type="dt" sz="half" idx="26"/>
          </p:nvPr>
        </p:nvSpPr>
        <p:spPr>
          <a:xfrm>
            <a:off x="1219200" y="5989064"/>
            <a:ext cx="1828800" cy="207749"/>
          </a:xfrm>
        </p:spPr>
        <p:txBody>
          <a:bodyPr wrap="square" lIns="0" bIns="0">
            <a:spAutoFit/>
          </a:bodyPr>
          <a:lstStyle>
            <a:lvl1pPr algn="l">
              <a:lnSpc>
                <a:spcPct val="100000"/>
              </a:lnSpc>
              <a:defRPr/>
            </a:lvl1pPr>
          </a:lstStyle>
          <a:p>
            <a:endParaRPr lang="en-GB"/>
          </a:p>
        </p:txBody>
      </p:sp>
      <p:sp>
        <p:nvSpPr>
          <p:cNvPr id="8" name="Text Placeholder 7">
            <a:extLst>
              <a:ext uri="{FF2B5EF4-FFF2-40B4-BE49-F238E27FC236}">
                <a16:creationId xmlns:a16="http://schemas.microsoft.com/office/drawing/2014/main" id="{7468ED59-10F2-418A-8E8D-5A205AB6BDFD}"/>
              </a:ext>
            </a:extLst>
          </p:cNvPr>
          <p:cNvSpPr>
            <a:spLocks noGrp="1"/>
          </p:cNvSpPr>
          <p:nvPr>
            <p:ph type="body" sz="quarter" idx="27" hasCustomPrompt="1"/>
          </p:nvPr>
        </p:nvSpPr>
        <p:spPr>
          <a:xfrm>
            <a:off x="1219200" y="6349213"/>
            <a:ext cx="4876799" cy="161583"/>
          </a:xfrm>
        </p:spPr>
        <p:txBody>
          <a:bodyPr wrap="square" lIns="0" tIns="0" rIns="0" bIns="0" anchor="t" anchorCtr="0">
            <a:spAutoFit/>
          </a:bodyPr>
          <a:lstStyle>
            <a:lvl1pPr marL="0" indent="0">
              <a:lnSpc>
                <a:spcPct val="100000"/>
              </a:lnSpc>
              <a:buNone/>
              <a:defRPr sz="1050"/>
            </a:lvl1pPr>
            <a:lvl2pPr marL="432000" indent="0">
              <a:buNone/>
              <a:defRPr sz="1050"/>
            </a:lvl2pPr>
            <a:lvl3pPr marL="684000" indent="0">
              <a:buNone/>
              <a:defRPr sz="1050"/>
            </a:lvl3pPr>
            <a:lvl4pPr marL="828000" indent="0">
              <a:buNone/>
              <a:defRPr sz="1050"/>
            </a:lvl4pPr>
            <a:lvl5pPr marL="959400" indent="0">
              <a:buNone/>
              <a:defRPr sz="1050"/>
            </a:lvl5pPr>
          </a:lstStyle>
          <a:p>
            <a:pPr lvl="0"/>
            <a:r>
              <a:rPr lang="en-US"/>
              <a:t>Click to add confidentiality statement here</a:t>
            </a:r>
          </a:p>
        </p:txBody>
      </p:sp>
      <p:sp>
        <p:nvSpPr>
          <p:cNvPr id="2" name="Title 1">
            <a:extLst>
              <a:ext uri="{FF2B5EF4-FFF2-40B4-BE49-F238E27FC236}">
                <a16:creationId xmlns:a16="http://schemas.microsoft.com/office/drawing/2014/main" id="{49CDCC3B-CA12-4A4B-B5F5-D2062F3C58EC}"/>
              </a:ext>
            </a:extLst>
          </p:cNvPr>
          <p:cNvSpPr>
            <a:spLocks noGrp="1"/>
          </p:cNvSpPr>
          <p:nvPr>
            <p:ph type="title" hasCustomPrompt="1"/>
          </p:nvPr>
        </p:nvSpPr>
        <p:spPr>
          <a:xfrm>
            <a:off x="1219201" y="1793325"/>
            <a:ext cx="4876799" cy="2649135"/>
          </a:xfrm>
        </p:spPr>
        <p:txBody>
          <a:bodyPr anchor="b" anchorCtr="0">
            <a:normAutofit/>
          </a:bodyPr>
          <a:lstStyle>
            <a:lvl1pPr>
              <a:lnSpc>
                <a:spcPct val="100000"/>
              </a:lnSpc>
              <a:defRPr sz="4000">
                <a:solidFill>
                  <a:schemeClr val="accent1"/>
                </a:solidFill>
              </a:defRPr>
            </a:lvl1pPr>
          </a:lstStyle>
          <a:p>
            <a:r>
              <a:rPr lang="en-US"/>
              <a:t>Click to enter title here</a:t>
            </a:r>
          </a:p>
        </p:txBody>
      </p:sp>
      <p:sp>
        <p:nvSpPr>
          <p:cNvPr id="6" name="Picture Placeholder 12">
            <a:extLst>
              <a:ext uri="{FF2B5EF4-FFF2-40B4-BE49-F238E27FC236}">
                <a16:creationId xmlns:a16="http://schemas.microsoft.com/office/drawing/2014/main" id="{3506CBD9-0F78-454A-9842-87C2546180B8}"/>
              </a:ext>
            </a:extLst>
          </p:cNvPr>
          <p:cNvSpPr>
            <a:spLocks noGrp="1"/>
          </p:cNvSpPr>
          <p:nvPr>
            <p:ph type="pic" sz="quarter" idx="20" hasCustomPrompt="1"/>
          </p:nvPr>
        </p:nvSpPr>
        <p:spPr>
          <a:xfrm>
            <a:off x="6705600" y="0"/>
            <a:ext cx="5486400" cy="6858000"/>
          </a:xfrm>
          <a:prstGeom prst="rect">
            <a:avLst/>
          </a:prstGeom>
          <a:solidFill>
            <a:schemeClr val="bg2">
              <a:lumMod val="40000"/>
              <a:lumOff val="60000"/>
            </a:schemeClr>
          </a:solidFill>
        </p:spPr>
        <p:txBody>
          <a:bodyPr wrap="square" tIns="72000" bIns="1080000" anchor="ctr">
            <a:noAutofit/>
          </a:bodyPr>
          <a:lstStyle>
            <a:lvl1pPr marL="0" indent="0" algn="ctr">
              <a:lnSpc>
                <a:spcPct val="100000"/>
              </a:lnSpc>
              <a:spcBef>
                <a:spcPts val="0"/>
              </a:spcBef>
              <a:spcAft>
                <a:spcPts val="0"/>
              </a:spcAft>
              <a:buNone/>
              <a:defRPr sz="1600" b="1">
                <a:solidFill>
                  <a:schemeClr val="tx1"/>
                </a:solidFill>
              </a:defRPr>
            </a:lvl1pPr>
          </a:lstStyle>
          <a:p>
            <a:r>
              <a:rPr lang="en-US"/>
              <a:t>_______________________________</a:t>
            </a:r>
            <a:br>
              <a:rPr lang="en-US"/>
            </a:br>
            <a:br>
              <a:rPr lang="en-US"/>
            </a:br>
            <a:r>
              <a:rPr lang="en-US"/>
              <a:t>To add a brand image here:</a:t>
            </a:r>
            <a:br>
              <a:rPr lang="en-US"/>
            </a:br>
            <a:r>
              <a:rPr lang="en-US"/>
              <a:t>Select this placeholder and click </a:t>
            </a:r>
            <a:br>
              <a:rPr lang="en-US"/>
            </a:br>
            <a:r>
              <a:rPr lang="en-US"/>
              <a:t>Brand Pictures in </a:t>
            </a:r>
            <a:r>
              <a:rPr lang="en-US" err="1"/>
              <a:t>BrandIn</a:t>
            </a:r>
            <a:r>
              <a:rPr lang="en-US"/>
              <a:t>.</a:t>
            </a:r>
            <a:br>
              <a:rPr lang="en-US"/>
            </a:br>
            <a:br>
              <a:rPr lang="en-US"/>
            </a:br>
            <a:r>
              <a:rPr lang="en-US"/>
              <a:t>Clicking the icon will insert an </a:t>
            </a:r>
            <a:br>
              <a:rPr lang="en-US"/>
            </a:br>
            <a:r>
              <a:rPr lang="en-US"/>
              <a:t>image from your own files.</a:t>
            </a:r>
            <a:br>
              <a:rPr lang="en-US"/>
            </a:br>
            <a:br>
              <a:rPr lang="en-US"/>
            </a:br>
            <a:br>
              <a:rPr lang="en-US"/>
            </a:br>
            <a:br>
              <a:rPr lang="en-US"/>
            </a:br>
            <a:r>
              <a:rPr lang="en-US"/>
              <a:t>The image can then be scaled within </a:t>
            </a:r>
            <a:br>
              <a:rPr lang="en-US"/>
            </a:br>
            <a:r>
              <a:rPr lang="en-US"/>
              <a:t>the frame by using the Crop feature in </a:t>
            </a:r>
            <a:br>
              <a:rPr lang="en-US"/>
            </a:br>
            <a:r>
              <a:rPr lang="en-US"/>
              <a:t>the Picture Format tab of the ribbon.</a:t>
            </a:r>
            <a:br>
              <a:rPr lang="en-US"/>
            </a:br>
            <a:r>
              <a:rPr lang="en-US"/>
              <a:t>_______________________________</a:t>
            </a:r>
          </a:p>
        </p:txBody>
      </p:sp>
      <p:pic>
        <p:nvPicPr>
          <p:cNvPr id="7" name="Picture 2" descr="Image result for ASTRAZENECA LOGO">
            <a:extLst>
              <a:ext uri="{FF2B5EF4-FFF2-40B4-BE49-F238E27FC236}">
                <a16:creationId xmlns:a16="http://schemas.microsoft.com/office/drawing/2014/main" id="{1ED72C3C-E918-420F-9374-6F1CBE3946F7}"/>
              </a:ext>
            </a:extLst>
          </p:cNvPr>
          <p:cNvPicPr>
            <a:picLocks noChangeAspect="1" noChangeArrowheads="1"/>
          </p:cNvPicPr>
          <p:nvPr userDrawn="1">
            <p:custDataLst>
              <p:tags r:id="rId2"/>
            </p:custDataLst>
          </p:nvPr>
        </p:nvPicPr>
        <p:blipFill>
          <a:blip r:embed="rId4" cstate="print">
            <a:extLst>
              <a:ext uri="{28A0092B-C50C-407E-A947-70E740481C1C}">
                <a14:useLocalDpi xmlns:a14="http://schemas.microsoft.com/office/drawing/2010/main" val="0"/>
              </a:ext>
            </a:extLst>
          </a:blip>
          <a:srcRect/>
          <a:stretch>
            <a:fillRect/>
          </a:stretch>
        </p:blipFill>
        <p:spPr bwMode="auto">
          <a:xfrm>
            <a:off x="1219200" y="401638"/>
            <a:ext cx="2438400" cy="660740"/>
          </a:xfrm>
          <a:prstGeom prst="rect">
            <a:avLst/>
          </a:prstGeom>
          <a:noFill/>
          <a:extLst>
            <a:ext uri="{909E8E84-426E-40DD-AFC4-6F175D3DCCD1}">
              <a14:hiddenFill xmlns:a14="http://schemas.microsoft.com/office/drawing/2010/main">
                <a:solidFill>
                  <a:srgbClr val="FFFFFF"/>
                </a:solidFill>
              </a14:hiddenFill>
            </a:ext>
          </a:extLst>
        </p:spPr>
      </p:pic>
      <p:sp>
        <p:nvSpPr>
          <p:cNvPr id="10" name="Text Placeholder 9">
            <a:extLst>
              <a:ext uri="{FF2B5EF4-FFF2-40B4-BE49-F238E27FC236}">
                <a16:creationId xmlns:a16="http://schemas.microsoft.com/office/drawing/2014/main" id="{632E5583-912E-4EA8-8EDC-7B6B86E76274}"/>
              </a:ext>
            </a:extLst>
          </p:cNvPr>
          <p:cNvSpPr>
            <a:spLocks noGrp="1"/>
          </p:cNvSpPr>
          <p:nvPr>
            <p:ph type="body" sz="quarter" idx="21" hasCustomPrompt="1"/>
          </p:nvPr>
        </p:nvSpPr>
        <p:spPr>
          <a:xfrm>
            <a:off x="1219200" y="4594860"/>
            <a:ext cx="4876799" cy="1241804"/>
          </a:xfrm>
          <a:prstGeom prst="rect">
            <a:avLst/>
          </a:prstGeom>
        </p:spPr>
        <p:txBody>
          <a:bodyPr lIns="0" tIns="0" rIns="0" bIns="0">
            <a:normAutofit/>
          </a:bodyPr>
          <a:lstStyle>
            <a:lvl1pPr marL="0" indent="0">
              <a:lnSpc>
                <a:spcPct val="100000"/>
              </a:lnSpc>
              <a:buNone/>
              <a:defRPr sz="2400">
                <a:solidFill>
                  <a:schemeClr val="tx1"/>
                </a:solidFill>
              </a:defRPr>
            </a:lvl1pPr>
          </a:lstStyle>
          <a:p>
            <a:pPr lvl="0"/>
            <a:r>
              <a:rPr lang="en-US"/>
              <a:t>Click to add subtitle / presenters</a:t>
            </a:r>
          </a:p>
        </p:txBody>
      </p:sp>
      <p:sp>
        <p:nvSpPr>
          <p:cNvPr id="15" name="Freeform: Shape 14">
            <a:extLst>
              <a:ext uri="{FF2B5EF4-FFF2-40B4-BE49-F238E27FC236}">
                <a16:creationId xmlns:a16="http://schemas.microsoft.com/office/drawing/2014/main" id="{72260595-7C87-4D29-977E-EE25A0D9291A}"/>
              </a:ext>
            </a:extLst>
          </p:cNvPr>
          <p:cNvSpPr/>
          <p:nvPr userDrawn="1"/>
        </p:nvSpPr>
        <p:spPr>
          <a:xfrm>
            <a:off x="-2087955" y="1"/>
            <a:ext cx="2064161" cy="6858000"/>
          </a:xfrm>
          <a:custGeom>
            <a:avLst/>
            <a:gdLst>
              <a:gd name="connsiteX0" fmla="*/ 0 w 2064161"/>
              <a:gd name="connsiteY0" fmla="*/ 0 h 6858000"/>
              <a:gd name="connsiteX1" fmla="*/ 2002971 w 2064161"/>
              <a:gd name="connsiteY1" fmla="*/ 0 h 6858000"/>
              <a:gd name="connsiteX2" fmla="*/ 2002971 w 2064161"/>
              <a:gd name="connsiteY2" fmla="*/ 6447122 h 6858000"/>
              <a:gd name="connsiteX3" fmla="*/ 2064161 w 2064161"/>
              <a:gd name="connsiteY3" fmla="*/ 6538118 h 6858000"/>
              <a:gd name="connsiteX4" fmla="*/ 2002971 w 2064161"/>
              <a:gd name="connsiteY4" fmla="*/ 6629114 h 6858000"/>
              <a:gd name="connsiteX5" fmla="*/ 2002971 w 2064161"/>
              <a:gd name="connsiteY5" fmla="*/ 6858000 h 6858000"/>
              <a:gd name="connsiteX6" fmla="*/ 0 w 206416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64161" h="6858000">
                <a:moveTo>
                  <a:pt x="0" y="0"/>
                </a:moveTo>
                <a:lnTo>
                  <a:pt x="2002971" y="0"/>
                </a:lnTo>
                <a:lnTo>
                  <a:pt x="2002971" y="6447122"/>
                </a:lnTo>
                <a:lnTo>
                  <a:pt x="2064161" y="6538118"/>
                </a:lnTo>
                <a:lnTo>
                  <a:pt x="2002971" y="6629114"/>
                </a:lnTo>
                <a:lnTo>
                  <a:pt x="2002971"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rIns="144000" bIns="216000" rtlCol="0" anchor="b" anchorCtr="0">
            <a:noAutofit/>
          </a:bodyPr>
          <a:lstStyle/>
          <a:p>
            <a:pPr>
              <a:lnSpc>
                <a:spcPct val="100000"/>
              </a:lnSpc>
              <a:spcAft>
                <a:spcPts val="600"/>
              </a:spcAft>
            </a:pPr>
            <a:r>
              <a:rPr lang="en-GB" sz="1400">
                <a:solidFill>
                  <a:schemeClr val="tx1"/>
                </a:solidFill>
              </a:rPr>
              <a:t>Please ensure you have added the correct confidentiality statement. </a:t>
            </a:r>
          </a:p>
          <a:p>
            <a:pPr>
              <a:lnSpc>
                <a:spcPct val="100000"/>
              </a:lnSpc>
              <a:spcAft>
                <a:spcPts val="600"/>
              </a:spcAft>
            </a:pPr>
            <a:r>
              <a:rPr lang="en-GB" sz="1400">
                <a:solidFill>
                  <a:schemeClr val="tx1"/>
                </a:solidFill>
              </a:rPr>
              <a:t>Type the correct statement: </a:t>
            </a:r>
            <a:br>
              <a:rPr lang="en-GB" sz="1400">
                <a:solidFill>
                  <a:schemeClr val="accent1"/>
                </a:solidFill>
              </a:rPr>
            </a:br>
            <a:r>
              <a:rPr lang="en-GB" sz="1400">
                <a:solidFill>
                  <a:schemeClr val="accent1"/>
                </a:solidFill>
              </a:rPr>
              <a:t>‘</a:t>
            </a:r>
            <a:r>
              <a:rPr lang="en-GB" sz="1400" b="1" i="1">
                <a:solidFill>
                  <a:schemeClr val="accent1"/>
                </a:solidFill>
              </a:rPr>
              <a:t>Company Restricted’ </a:t>
            </a:r>
            <a:r>
              <a:rPr lang="en-GB" sz="1400" b="0">
                <a:solidFill>
                  <a:schemeClr val="tx1"/>
                </a:solidFill>
              </a:rPr>
              <a:t>or</a:t>
            </a:r>
            <a:r>
              <a:rPr lang="en-GB" sz="1400" b="1">
                <a:solidFill>
                  <a:schemeClr val="accent1"/>
                </a:solidFill>
              </a:rPr>
              <a:t> ‘</a:t>
            </a:r>
            <a:r>
              <a:rPr lang="en-GB" sz="1400" b="1" i="1">
                <a:solidFill>
                  <a:schemeClr val="accent1"/>
                </a:solidFill>
              </a:rPr>
              <a:t>Strictly Confidential’ </a:t>
            </a:r>
            <a:r>
              <a:rPr lang="en-GB" sz="1400" b="0" i="1">
                <a:solidFill>
                  <a:schemeClr val="tx1"/>
                </a:solidFill>
              </a:rPr>
              <a:t>.</a:t>
            </a:r>
            <a:r>
              <a:rPr lang="en-GB" sz="1400" b="1" i="1">
                <a:solidFill>
                  <a:schemeClr val="accent1"/>
                </a:solidFill>
              </a:rPr>
              <a:t> </a:t>
            </a:r>
            <a:r>
              <a:rPr lang="en-GB" sz="1400" b="0" i="0">
                <a:solidFill>
                  <a:schemeClr val="tx1"/>
                </a:solidFill>
              </a:rPr>
              <a:t>No statement is needed </a:t>
            </a:r>
            <a:br>
              <a:rPr lang="en-GB" sz="1400" b="0" i="0">
                <a:solidFill>
                  <a:schemeClr val="tx1"/>
                </a:solidFill>
              </a:rPr>
            </a:br>
            <a:r>
              <a:rPr lang="en-GB" sz="1400" b="0" i="0">
                <a:solidFill>
                  <a:schemeClr val="tx1"/>
                </a:solidFill>
              </a:rPr>
              <a:t>for public information. </a:t>
            </a:r>
            <a:endParaRPr lang="en-GB" sz="1400" b="0">
              <a:solidFill>
                <a:schemeClr val="tx1"/>
              </a:solidFill>
            </a:endParaRPr>
          </a:p>
        </p:txBody>
      </p:sp>
      <p:sp>
        <p:nvSpPr>
          <p:cNvPr id="14" name="Oval 13">
            <a:extLst>
              <a:ext uri="{FF2B5EF4-FFF2-40B4-BE49-F238E27FC236}">
                <a16:creationId xmlns:a16="http://schemas.microsoft.com/office/drawing/2014/main" id="{E4809C05-E460-4D1A-BC84-C63C988F5D2D}"/>
              </a:ext>
            </a:extLst>
          </p:cNvPr>
          <p:cNvSpPr/>
          <p:nvPr userDrawn="1"/>
        </p:nvSpPr>
        <p:spPr>
          <a:xfrm>
            <a:off x="-1944694" y="3878333"/>
            <a:ext cx="419968" cy="41996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spcAft>
                <a:spcPts val="600"/>
              </a:spcAft>
            </a:pPr>
            <a:r>
              <a:rPr lang="en-US" sz="2400" b="1">
                <a:solidFill>
                  <a:schemeClr val="bg1"/>
                </a:solidFill>
                <a:latin typeface="+mn-lt"/>
              </a:rPr>
              <a:t>!</a:t>
            </a:r>
          </a:p>
        </p:txBody>
      </p:sp>
      <p:sp>
        <p:nvSpPr>
          <p:cNvPr id="11" name="Rectangle 10">
            <a:extLst>
              <a:ext uri="{FF2B5EF4-FFF2-40B4-BE49-F238E27FC236}">
                <a16:creationId xmlns:a16="http://schemas.microsoft.com/office/drawing/2014/main" id="{E615AFDE-47EA-B9B3-CDD0-170ACBAE9885}"/>
              </a:ext>
            </a:extLst>
          </p:cNvPr>
          <p:cNvSpPr/>
          <p:nvPr userDrawn="1"/>
        </p:nvSpPr>
        <p:spPr>
          <a:xfrm>
            <a:off x="0" y="0"/>
            <a:ext cx="6096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lnSpc>
                <a:spcPct val="90000"/>
              </a:lnSpc>
              <a:spcAft>
                <a:spcPts val="600"/>
              </a:spcAft>
            </a:pPr>
            <a:endParaRPr lang="en-US" err="1"/>
          </a:p>
        </p:txBody>
      </p:sp>
    </p:spTree>
    <p:custDataLst>
      <p:tags r:id="rId1"/>
    </p:custDataLst>
    <p:extLst>
      <p:ext uri="{BB962C8B-B14F-4D97-AF65-F5344CB8AC3E}">
        <p14:creationId xmlns:p14="http://schemas.microsoft.com/office/powerpoint/2010/main" val="2650989762"/>
      </p:ext>
    </p:extLst>
  </p:cSld>
  <p:clrMapOvr>
    <a:masterClrMapping/>
  </p:clrMapOvr>
  <p:extLst>
    <p:ext uri="{DCECCB84-F9BA-43D5-87BE-67443E8EF086}">
      <p15:sldGuideLst xmlns:p15="http://schemas.microsoft.com/office/powerpoint/2012/main"/>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11" name="Text Placeholder 96">
            <a:extLst>
              <a:ext uri="{FF2B5EF4-FFF2-40B4-BE49-F238E27FC236}">
                <a16:creationId xmlns:a16="http://schemas.microsoft.com/office/drawing/2014/main" id="{C949FF72-87ED-4607-89DB-176C532FA3A0}"/>
              </a:ext>
            </a:extLst>
          </p:cNvPr>
          <p:cNvSpPr>
            <a:spLocks noGrp="1"/>
          </p:cNvSpPr>
          <p:nvPr>
            <p:ph type="body" sz="quarter" idx="111" hasCustomPrompt="1"/>
          </p:nvPr>
        </p:nvSpPr>
        <p:spPr>
          <a:xfrm>
            <a:off x="609600" y="6200775"/>
            <a:ext cx="9753600" cy="657225"/>
          </a:xfrm>
        </p:spPr>
        <p:txBody>
          <a:bodyPr bIns="72000" anchor="b" anchorCtr="0">
            <a:noAutofit/>
          </a:bodyPr>
          <a:lstStyle>
            <a:lvl1pPr>
              <a:lnSpc>
                <a:spcPct val="100000"/>
              </a:lnSpc>
              <a:spcAft>
                <a:spcPts val="300"/>
              </a:spcAft>
              <a:buNone/>
              <a:defRPr sz="800"/>
            </a:lvl1pPr>
          </a:lstStyle>
          <a:p>
            <a:pPr lvl="0"/>
            <a:r>
              <a:rPr lang="en-US"/>
              <a:t>Footnotes</a:t>
            </a:r>
          </a:p>
        </p:txBody>
      </p:sp>
      <p:sp>
        <p:nvSpPr>
          <p:cNvPr id="7" name="Date Placeholder 6">
            <a:extLst>
              <a:ext uri="{FF2B5EF4-FFF2-40B4-BE49-F238E27FC236}">
                <a16:creationId xmlns:a16="http://schemas.microsoft.com/office/drawing/2014/main" id="{F002CC1A-50FF-4A50-8660-D325E3429D98}"/>
              </a:ext>
            </a:extLst>
          </p:cNvPr>
          <p:cNvSpPr>
            <a:spLocks noGrp="1"/>
          </p:cNvSpPr>
          <p:nvPr>
            <p:ph type="dt" sz="half" idx="20"/>
          </p:nvPr>
        </p:nvSpPr>
        <p:spPr/>
        <p:txBody>
          <a:bodyPr/>
          <a:lstStyle>
            <a:lvl1pPr>
              <a:lnSpc>
                <a:spcPct val="100000"/>
              </a:lnSpc>
              <a:defRPr/>
            </a:lvl1pPr>
          </a:lstStyle>
          <a:p>
            <a:endParaRPr lang="en-GB"/>
          </a:p>
        </p:txBody>
      </p:sp>
      <p:sp>
        <p:nvSpPr>
          <p:cNvPr id="10" name="Slide Number Placeholder 9">
            <a:extLst>
              <a:ext uri="{FF2B5EF4-FFF2-40B4-BE49-F238E27FC236}">
                <a16:creationId xmlns:a16="http://schemas.microsoft.com/office/drawing/2014/main" id="{7E938F29-84D5-4449-9358-343332B4BEF7}"/>
              </a:ext>
            </a:extLst>
          </p:cNvPr>
          <p:cNvSpPr>
            <a:spLocks noGrp="1"/>
          </p:cNvSpPr>
          <p:nvPr>
            <p:ph type="sldNum" sz="quarter" idx="22"/>
          </p:nvPr>
        </p:nvSpPr>
        <p:spPr/>
        <p:txBody>
          <a:bodyPr/>
          <a:lstStyle>
            <a:lvl1pPr>
              <a:lnSpc>
                <a:spcPct val="100000"/>
              </a:lnSpc>
              <a:defRPr/>
            </a:lvl1pPr>
          </a:lstStyle>
          <a:p>
            <a:fld id="{F8E47D07-9D1E-4FE9-B31A-2F5863681021}" type="slidenum">
              <a:rPr lang="en-GB" smtClean="0"/>
              <a:pPr/>
              <a:t>‹#›</a:t>
            </a:fld>
            <a:endParaRPr lang="en-GB"/>
          </a:p>
        </p:txBody>
      </p:sp>
      <p:sp>
        <p:nvSpPr>
          <p:cNvPr id="3" name="Title 2">
            <a:extLst>
              <a:ext uri="{FF2B5EF4-FFF2-40B4-BE49-F238E27FC236}">
                <a16:creationId xmlns:a16="http://schemas.microsoft.com/office/drawing/2014/main" id="{22AD159F-7756-3DA0-DF27-72115E048DD5}"/>
              </a:ext>
            </a:extLst>
          </p:cNvPr>
          <p:cNvSpPr>
            <a:spLocks noGrp="1"/>
          </p:cNvSpPr>
          <p:nvPr>
            <p:ph type="title" hasCustomPrompt="1"/>
          </p:nvPr>
        </p:nvSpPr>
        <p:spPr/>
        <p:txBody>
          <a:bodyPr/>
          <a:lstStyle/>
          <a:p>
            <a:r>
              <a:rPr lang="en-US"/>
              <a:t>Click to enter title here</a:t>
            </a:r>
          </a:p>
        </p:txBody>
      </p:sp>
      <p:sp>
        <p:nvSpPr>
          <p:cNvPr id="9" name="Content Placeholder 8">
            <a:extLst>
              <a:ext uri="{FF2B5EF4-FFF2-40B4-BE49-F238E27FC236}">
                <a16:creationId xmlns:a16="http://schemas.microsoft.com/office/drawing/2014/main" id="{06C49CE0-A935-60E2-C2F2-67EBD888955D}"/>
              </a:ext>
            </a:extLst>
          </p:cNvPr>
          <p:cNvSpPr>
            <a:spLocks noGrp="1"/>
          </p:cNvSpPr>
          <p:nvPr>
            <p:ph sz="quarter" idx="112" hasCustomPrompt="1"/>
          </p:nvPr>
        </p:nvSpPr>
        <p:spPr/>
        <p:txBody>
          <a:bodyPr/>
          <a:lstStyle/>
          <a:p>
            <a:pPr lvl="0"/>
            <a:r>
              <a:rPr lang="en-US"/>
              <a:t>Click to add text here. </a:t>
            </a:r>
            <a:br>
              <a:rPr lang="en-US"/>
            </a:br>
            <a:r>
              <a:rPr lang="en-US"/>
              <a:t>When pasting copy from other slides, be sure to right-click and choose ‘Keep text only’.</a:t>
            </a:r>
            <a:br>
              <a:rPr lang="en-US"/>
            </a:br>
            <a:r>
              <a:rPr lang="en-US"/>
              <a:t>To increase bullet level, select your text and press Tab.</a:t>
            </a:r>
            <a:br>
              <a:rPr lang="en-US"/>
            </a:br>
            <a:r>
              <a:rPr lang="en-US"/>
              <a:t>To decrease bullet level, select your bullet text and press Shift + Tab.</a:t>
            </a:r>
          </a:p>
          <a:p>
            <a:pPr lvl="1"/>
            <a:r>
              <a:rPr lang="en-US"/>
              <a:t>Second level</a:t>
            </a:r>
          </a:p>
          <a:p>
            <a:pPr lvl="2"/>
            <a:r>
              <a:rPr lang="en-US"/>
              <a:t>Third level</a:t>
            </a:r>
          </a:p>
          <a:p>
            <a:pPr lvl="3"/>
            <a:r>
              <a:rPr lang="en-US"/>
              <a:t>Fourth level</a:t>
            </a:r>
          </a:p>
          <a:p>
            <a:pPr lvl="4"/>
            <a:r>
              <a:rPr lang="en-US"/>
              <a:t>Fifth level</a:t>
            </a:r>
          </a:p>
        </p:txBody>
      </p:sp>
    </p:spTree>
    <p:custDataLst>
      <p:tags r:id="rId1"/>
    </p:custDataLst>
    <p:extLst>
      <p:ext uri="{BB962C8B-B14F-4D97-AF65-F5344CB8AC3E}">
        <p14:creationId xmlns:p14="http://schemas.microsoft.com/office/powerpoint/2010/main" val="1428207441"/>
      </p:ext>
    </p:extLst>
  </p:cSld>
  <p:clrMapOvr>
    <a:masterClrMapping/>
  </p:clrMapOvr>
  <p:extLst>
    <p:ext uri="{DCECCB84-F9BA-43D5-87BE-67443E8EF086}">
      <p15:sldGuideLst xmlns:p15="http://schemas.microsoft.com/office/powerpoint/2012/main">
        <p15:guide id="5" orient="horz" pos="925">
          <p15:clr>
            <a:srgbClr val="A6428C"/>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in Lens">
    <p:spTree>
      <p:nvGrpSpPr>
        <p:cNvPr id="1" name=""/>
        <p:cNvGrpSpPr/>
        <p:nvPr/>
      </p:nvGrpSpPr>
      <p:grpSpPr>
        <a:xfrm>
          <a:off x="0" y="0"/>
          <a:ext cx="0" cy="0"/>
          <a:chOff x="0" y="0"/>
          <a:chExt cx="0" cy="0"/>
        </a:xfrm>
      </p:grpSpPr>
      <p:sp>
        <p:nvSpPr>
          <p:cNvPr id="8" name="Text Placeholder 96">
            <a:extLst>
              <a:ext uri="{FF2B5EF4-FFF2-40B4-BE49-F238E27FC236}">
                <a16:creationId xmlns:a16="http://schemas.microsoft.com/office/drawing/2014/main" id="{DFE25DB2-F58D-4AD2-B640-7A1061569FFB}"/>
              </a:ext>
            </a:extLst>
          </p:cNvPr>
          <p:cNvSpPr>
            <a:spLocks noGrp="1"/>
          </p:cNvSpPr>
          <p:nvPr>
            <p:ph type="body" sz="quarter" idx="111" hasCustomPrompt="1"/>
          </p:nvPr>
        </p:nvSpPr>
        <p:spPr>
          <a:xfrm>
            <a:off x="5486400" y="6200775"/>
            <a:ext cx="4876799" cy="657225"/>
          </a:xfrm>
        </p:spPr>
        <p:txBody>
          <a:bodyPr bIns="72000" anchor="b" anchorCtr="0">
            <a:noAutofit/>
          </a:bodyPr>
          <a:lstStyle>
            <a:lvl1pPr>
              <a:lnSpc>
                <a:spcPct val="100000"/>
              </a:lnSpc>
              <a:spcAft>
                <a:spcPts val="300"/>
              </a:spcAft>
              <a:buNone/>
              <a:defRPr sz="800"/>
            </a:lvl1pPr>
          </a:lstStyle>
          <a:p>
            <a:pPr lvl="0"/>
            <a:r>
              <a:rPr lang="en-US"/>
              <a:t>Footnotes</a:t>
            </a:r>
          </a:p>
        </p:txBody>
      </p:sp>
      <p:sp>
        <p:nvSpPr>
          <p:cNvPr id="10" name="Date Placeholder 9">
            <a:extLst>
              <a:ext uri="{FF2B5EF4-FFF2-40B4-BE49-F238E27FC236}">
                <a16:creationId xmlns:a16="http://schemas.microsoft.com/office/drawing/2014/main" id="{59C580CE-4074-4379-8D68-E5118B13A13A}"/>
              </a:ext>
            </a:extLst>
          </p:cNvPr>
          <p:cNvSpPr>
            <a:spLocks noGrp="1"/>
          </p:cNvSpPr>
          <p:nvPr>
            <p:ph type="dt" sz="half" idx="20"/>
          </p:nvPr>
        </p:nvSpPr>
        <p:spPr/>
        <p:txBody>
          <a:bodyPr/>
          <a:lstStyle>
            <a:lvl1pPr>
              <a:lnSpc>
                <a:spcPct val="100000"/>
              </a:lnSpc>
              <a:defRPr/>
            </a:lvl1pPr>
          </a:lstStyle>
          <a:p>
            <a:endParaRPr lang="en-GB"/>
          </a:p>
        </p:txBody>
      </p:sp>
      <p:sp>
        <p:nvSpPr>
          <p:cNvPr id="2" name="Rectangle 1">
            <a:extLst>
              <a:ext uri="{FF2B5EF4-FFF2-40B4-BE49-F238E27FC236}">
                <a16:creationId xmlns:a16="http://schemas.microsoft.com/office/drawing/2014/main" id="{36FAF170-FDDE-1344-54BF-D168FE796F71}"/>
              </a:ext>
            </a:extLst>
          </p:cNvPr>
          <p:cNvSpPr/>
          <p:nvPr userDrawn="1"/>
        </p:nvSpPr>
        <p:spPr>
          <a:xfrm>
            <a:off x="1" y="0"/>
            <a:ext cx="609598"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lnSpc>
                <a:spcPct val="90000"/>
              </a:lnSpc>
              <a:spcAft>
                <a:spcPts val="600"/>
              </a:spcAft>
            </a:pPr>
            <a:endParaRPr lang="en-US" err="1"/>
          </a:p>
        </p:txBody>
      </p:sp>
      <p:sp>
        <p:nvSpPr>
          <p:cNvPr id="12" name="Title 11">
            <a:extLst>
              <a:ext uri="{FF2B5EF4-FFF2-40B4-BE49-F238E27FC236}">
                <a16:creationId xmlns:a16="http://schemas.microsoft.com/office/drawing/2014/main" id="{CD0FA13F-5B1F-4795-B0E7-3E97B5D8E071}"/>
              </a:ext>
            </a:extLst>
          </p:cNvPr>
          <p:cNvSpPr>
            <a:spLocks noGrp="1"/>
          </p:cNvSpPr>
          <p:nvPr>
            <p:ph type="title" hasCustomPrompt="1"/>
          </p:nvPr>
        </p:nvSpPr>
        <p:spPr>
          <a:xfrm>
            <a:off x="609599" y="-2"/>
            <a:ext cx="4267201" cy="6858001"/>
          </a:xfrm>
          <a:prstGeom prst="rect">
            <a:avLst/>
          </a:prstGeom>
          <a:solidFill>
            <a:schemeClr val="accent1"/>
          </a:solidFill>
        </p:spPr>
        <p:txBody>
          <a:bodyPr wrap="square" lIns="306000" tIns="360000" rIns="306000" bIns="360000" anchor="t" anchorCtr="0">
            <a:normAutofit/>
          </a:bodyPr>
          <a:lstStyle>
            <a:lvl1pPr>
              <a:lnSpc>
                <a:spcPct val="100000"/>
              </a:lnSpc>
              <a:defRPr sz="4000">
                <a:solidFill>
                  <a:schemeClr val="bg1"/>
                </a:solidFill>
              </a:defRPr>
            </a:lvl1pPr>
          </a:lstStyle>
          <a:p>
            <a:r>
              <a:rPr lang="en-US"/>
              <a:t>Click to enter title here</a:t>
            </a:r>
          </a:p>
        </p:txBody>
      </p:sp>
      <p:sp>
        <p:nvSpPr>
          <p:cNvPr id="4" name="Content Placeholder 3">
            <a:extLst>
              <a:ext uri="{FF2B5EF4-FFF2-40B4-BE49-F238E27FC236}">
                <a16:creationId xmlns:a16="http://schemas.microsoft.com/office/drawing/2014/main" id="{75A4EBE2-41F7-48F4-B525-605699ECF92F}"/>
              </a:ext>
            </a:extLst>
          </p:cNvPr>
          <p:cNvSpPr>
            <a:spLocks noGrp="1"/>
          </p:cNvSpPr>
          <p:nvPr>
            <p:ph sz="quarter" idx="19" hasCustomPrompt="1"/>
          </p:nvPr>
        </p:nvSpPr>
        <p:spPr>
          <a:xfrm>
            <a:off x="5486400" y="404813"/>
            <a:ext cx="6096000" cy="5796000"/>
          </a:xfrm>
        </p:spPr>
        <p:txBody>
          <a:bodyPr/>
          <a:lstStyle>
            <a:lvl1pPr>
              <a:lnSpc>
                <a:spcPct val="100000"/>
              </a:lnSpc>
              <a:defRPr/>
            </a:lvl1pPr>
            <a:lvl2pPr marL="460800" indent="-228600">
              <a:lnSpc>
                <a:spcPct val="100000"/>
              </a:lnSpc>
              <a:defRPr lang="en-US" sz="2400" kern="1200" dirty="0">
                <a:solidFill>
                  <a:schemeClr val="tx1"/>
                </a:solidFill>
                <a:latin typeface="+mn-lt"/>
                <a:ea typeface="+mn-ea"/>
                <a:cs typeface="+mn-cs"/>
              </a:defRPr>
            </a:lvl2pPr>
            <a:lvl3pPr marL="691200" indent="-228600">
              <a:lnSpc>
                <a:spcPct val="100000"/>
              </a:lnSpc>
              <a:defRPr lang="en-US" sz="2000" kern="1200" dirty="0">
                <a:solidFill>
                  <a:schemeClr val="tx1"/>
                </a:solidFill>
                <a:latin typeface="+mn-lt"/>
                <a:ea typeface="+mn-ea"/>
                <a:cs typeface="+mn-cs"/>
              </a:defRPr>
            </a:lvl3pPr>
            <a:lvl4pPr marL="921600" indent="-228600">
              <a:lnSpc>
                <a:spcPct val="100000"/>
              </a:lnSpc>
              <a:defRPr lang="en-US" sz="2000" kern="1200" dirty="0">
                <a:solidFill>
                  <a:schemeClr val="tx1"/>
                </a:solidFill>
                <a:latin typeface="+mn-lt"/>
                <a:ea typeface="+mn-ea"/>
                <a:cs typeface="+mn-cs"/>
              </a:defRPr>
            </a:lvl4pPr>
            <a:lvl5pPr>
              <a:lnSpc>
                <a:spcPct val="100000"/>
              </a:lnSpc>
              <a:defRPr/>
            </a:lvl5pPr>
          </a:lstStyle>
          <a:p>
            <a:pPr lvl="0"/>
            <a:r>
              <a:rPr lang="en-US"/>
              <a:t>Click to add text here. </a:t>
            </a:r>
            <a:br>
              <a:rPr lang="en-US"/>
            </a:br>
            <a:r>
              <a:rPr lang="en-US"/>
              <a:t>When pasting copy from other slides, be sure to right-click and choose ‘Keep text only’.</a:t>
            </a:r>
            <a:br>
              <a:rPr lang="en-US"/>
            </a:br>
            <a:r>
              <a:rPr lang="en-US"/>
              <a:t>To increase bullet level, select your text and press Tab.</a:t>
            </a:r>
            <a:br>
              <a:rPr lang="en-US"/>
            </a:br>
            <a:r>
              <a:rPr lang="en-US"/>
              <a:t>To decrease bullet level, select your bullet text and press Shift + Tab.</a:t>
            </a:r>
          </a:p>
          <a:p>
            <a:pPr lvl="1"/>
            <a:r>
              <a:rPr lang="en-US"/>
              <a:t>Second level</a:t>
            </a:r>
          </a:p>
          <a:p>
            <a:pPr lvl="2"/>
            <a:r>
              <a:rPr lang="en-US"/>
              <a:t>Third level</a:t>
            </a:r>
          </a:p>
          <a:p>
            <a:pPr lvl="3"/>
            <a:r>
              <a:rPr lang="en-US"/>
              <a:t>Fourth level</a:t>
            </a:r>
          </a:p>
          <a:p>
            <a:pPr lvl="4"/>
            <a:r>
              <a:rPr lang="en-US"/>
              <a:t>Fifth level</a:t>
            </a:r>
          </a:p>
        </p:txBody>
      </p:sp>
      <p:sp>
        <p:nvSpPr>
          <p:cNvPr id="13" name="Slide Number Placeholder 12">
            <a:extLst>
              <a:ext uri="{FF2B5EF4-FFF2-40B4-BE49-F238E27FC236}">
                <a16:creationId xmlns:a16="http://schemas.microsoft.com/office/drawing/2014/main" id="{D2C25B5D-B685-4B55-8498-3486110FDCFE}"/>
              </a:ext>
            </a:extLst>
          </p:cNvPr>
          <p:cNvSpPr>
            <a:spLocks noGrp="1"/>
          </p:cNvSpPr>
          <p:nvPr>
            <p:ph type="sldNum" sz="quarter" idx="22"/>
          </p:nvPr>
        </p:nvSpPr>
        <p:spPr/>
        <p:txBody>
          <a:bodyPr/>
          <a:lstStyle>
            <a:lvl1pPr>
              <a:lnSpc>
                <a:spcPct val="100000"/>
              </a:lnSpc>
              <a:defRPr>
                <a:solidFill>
                  <a:schemeClr val="bg1"/>
                </a:solidFill>
              </a:defRPr>
            </a:lvl1pPr>
          </a:lstStyle>
          <a:p>
            <a:fld id="{F8E47D07-9D1E-4FE9-B31A-2F5863681021}" type="slidenum">
              <a:rPr lang="en-GB" smtClean="0"/>
              <a:pPr/>
              <a:t>‹#›</a:t>
            </a:fld>
            <a:endParaRPr lang="en-GB"/>
          </a:p>
        </p:txBody>
      </p:sp>
    </p:spTree>
    <p:custDataLst>
      <p:tags r:id="rId1"/>
    </p:custDataLst>
    <p:extLst>
      <p:ext uri="{BB962C8B-B14F-4D97-AF65-F5344CB8AC3E}">
        <p14:creationId xmlns:p14="http://schemas.microsoft.com/office/powerpoint/2010/main" val="1207085743"/>
      </p:ext>
    </p:extLst>
  </p:cSld>
  <p:clrMapOvr>
    <a:masterClrMapping/>
  </p:clrMapOvr>
  <p:extLst>
    <p:ext uri="{DCECCB84-F9BA-43D5-87BE-67443E8EF086}">
      <p15:sldGuideLst xmlns:p15="http://schemas.microsoft.com/office/powerpoint/2012/main"/>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chemeClr val="accent1"/>
        </a:solidFill>
        <a:effectLst/>
      </p:bgPr>
    </p:bg>
    <p:spTree>
      <p:nvGrpSpPr>
        <p:cNvPr id="1" name=""/>
        <p:cNvGrpSpPr/>
        <p:nvPr/>
      </p:nvGrpSpPr>
      <p:grpSpPr>
        <a:xfrm>
          <a:off x="0" y="0"/>
          <a:ext cx="0" cy="0"/>
          <a:chOff x="0" y="0"/>
          <a:chExt cx="0" cy="0"/>
        </a:xfrm>
      </p:grpSpPr>
      <p:sp>
        <p:nvSpPr>
          <p:cNvPr id="10" name="Date Placeholder 9">
            <a:extLst>
              <a:ext uri="{FF2B5EF4-FFF2-40B4-BE49-F238E27FC236}">
                <a16:creationId xmlns:a16="http://schemas.microsoft.com/office/drawing/2014/main" id="{41CC83E6-E70E-43EE-817C-4F68FB75EFD9}"/>
              </a:ext>
            </a:extLst>
          </p:cNvPr>
          <p:cNvSpPr>
            <a:spLocks noGrp="1"/>
          </p:cNvSpPr>
          <p:nvPr>
            <p:ph type="dt" sz="half" idx="35"/>
          </p:nvPr>
        </p:nvSpPr>
        <p:spPr>
          <a:noFill/>
        </p:spPr>
        <p:txBody>
          <a:bodyPr/>
          <a:lstStyle>
            <a:lvl1pPr>
              <a:lnSpc>
                <a:spcPct val="100000"/>
              </a:lnSpc>
              <a:defRPr>
                <a:solidFill>
                  <a:schemeClr val="bg1"/>
                </a:solidFill>
              </a:defRPr>
            </a:lvl1pPr>
          </a:lstStyle>
          <a:p>
            <a:endParaRPr lang="en-GB"/>
          </a:p>
        </p:txBody>
      </p:sp>
      <p:sp>
        <p:nvSpPr>
          <p:cNvPr id="22" name="Picture Placeholder 21">
            <a:extLst>
              <a:ext uri="{FF2B5EF4-FFF2-40B4-BE49-F238E27FC236}">
                <a16:creationId xmlns:a16="http://schemas.microsoft.com/office/drawing/2014/main" id="{0486192A-3DB1-49EB-9B2C-D5E68AF24B1A}"/>
              </a:ext>
            </a:extLst>
          </p:cNvPr>
          <p:cNvSpPr>
            <a:spLocks noGrp="1"/>
          </p:cNvSpPr>
          <p:nvPr>
            <p:ph type="pic" sz="quarter" idx="36" hasCustomPrompt="1"/>
          </p:nvPr>
        </p:nvSpPr>
        <p:spPr>
          <a:xfrm>
            <a:off x="609600" y="-1"/>
            <a:ext cx="4267200" cy="6858001"/>
          </a:xfrm>
          <a:prstGeom prst="rect">
            <a:avLst/>
          </a:prstGeom>
          <a:solidFill>
            <a:schemeClr val="bg2">
              <a:lumMod val="40000"/>
              <a:lumOff val="60000"/>
            </a:schemeClr>
          </a:solidFill>
        </p:spPr>
        <p:txBody>
          <a:bodyPr wrap="square" tIns="360000" bIns="1404000" anchor="ctr" anchorCtr="0">
            <a:noAutofit/>
          </a:bodyPr>
          <a:lstStyle>
            <a:lvl1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sz="1600" b="1"/>
            </a:lvl1pPr>
          </a:lstStyle>
          <a:p>
            <a:r>
              <a:rPr lang="en-US"/>
              <a:t>_______________________________</a:t>
            </a:r>
            <a:br>
              <a:rPr lang="en-US"/>
            </a:br>
            <a:br>
              <a:rPr lang="en-US"/>
            </a:br>
            <a:r>
              <a:rPr lang="en-US"/>
              <a:t>To add a brand image here:</a:t>
            </a:r>
            <a:br>
              <a:rPr lang="en-US"/>
            </a:br>
            <a:r>
              <a:rPr lang="en-US"/>
              <a:t>Select this placeholder and click </a:t>
            </a:r>
            <a:br>
              <a:rPr lang="en-US"/>
            </a:br>
            <a:r>
              <a:rPr lang="en-US"/>
              <a:t>Brand Pictures in </a:t>
            </a:r>
            <a:r>
              <a:rPr lang="en-US" err="1"/>
              <a:t>BrandIn</a:t>
            </a:r>
            <a:r>
              <a:rPr lang="en-US"/>
              <a:t>.</a:t>
            </a:r>
            <a:br>
              <a:rPr lang="en-US"/>
            </a:br>
            <a:br>
              <a:rPr lang="en-US"/>
            </a:br>
            <a:r>
              <a:rPr lang="en-US"/>
              <a:t>Clicking the icon will insert an </a:t>
            </a:r>
            <a:br>
              <a:rPr lang="en-US"/>
            </a:br>
            <a:r>
              <a:rPr lang="en-US"/>
              <a:t>image from your own files.</a:t>
            </a:r>
            <a:br>
              <a:rPr lang="en-US"/>
            </a:br>
            <a:br>
              <a:rPr lang="en-US"/>
            </a:br>
            <a:br>
              <a:rPr lang="en-US"/>
            </a:br>
            <a:br>
              <a:rPr lang="en-US"/>
            </a:br>
            <a:r>
              <a:rPr lang="en-US"/>
              <a:t>The image can then be scaled within </a:t>
            </a:r>
            <a:br>
              <a:rPr lang="en-US"/>
            </a:br>
            <a:r>
              <a:rPr lang="en-US"/>
              <a:t>the frame by using the Crop feature in </a:t>
            </a:r>
            <a:br>
              <a:rPr lang="en-US"/>
            </a:br>
            <a:r>
              <a:rPr lang="en-US"/>
              <a:t>the Picture Format tab of the ribbon.</a:t>
            </a:r>
            <a:br>
              <a:rPr lang="en-US"/>
            </a:br>
            <a:r>
              <a:rPr lang="en-US"/>
              <a:t>_______________________________</a:t>
            </a:r>
          </a:p>
        </p:txBody>
      </p:sp>
      <p:sp>
        <p:nvSpPr>
          <p:cNvPr id="13" name="Title 12">
            <a:extLst>
              <a:ext uri="{FF2B5EF4-FFF2-40B4-BE49-F238E27FC236}">
                <a16:creationId xmlns:a16="http://schemas.microsoft.com/office/drawing/2014/main" id="{4447ADDD-920E-4BEB-819B-9759B3CF06AB}"/>
              </a:ext>
            </a:extLst>
          </p:cNvPr>
          <p:cNvSpPr>
            <a:spLocks noGrp="1"/>
          </p:cNvSpPr>
          <p:nvPr>
            <p:ph type="title" hasCustomPrompt="1"/>
          </p:nvPr>
        </p:nvSpPr>
        <p:spPr>
          <a:xfrm>
            <a:off x="5486400" y="2612570"/>
            <a:ext cx="6095999" cy="1829883"/>
          </a:xfrm>
          <a:prstGeom prst="rect">
            <a:avLst/>
          </a:prstGeom>
          <a:noFill/>
        </p:spPr>
        <p:txBody>
          <a:bodyPr wrap="square" lIns="0" tIns="0" rIns="0" bIns="0" anchor="b" anchorCtr="0">
            <a:normAutofit/>
          </a:bodyPr>
          <a:lstStyle>
            <a:lvl1pPr>
              <a:lnSpc>
                <a:spcPct val="100000"/>
              </a:lnSpc>
              <a:defRPr sz="4000">
                <a:solidFill>
                  <a:schemeClr val="bg1"/>
                </a:solidFill>
              </a:defRPr>
            </a:lvl1pPr>
          </a:lstStyle>
          <a:p>
            <a:r>
              <a:rPr lang="en-US"/>
              <a:t>Click to enter</a:t>
            </a:r>
            <a:br>
              <a:rPr lang="en-US"/>
            </a:br>
            <a:r>
              <a:rPr lang="en-US"/>
              <a:t>section title here</a:t>
            </a:r>
            <a:endParaRPr lang="en-GB"/>
          </a:p>
        </p:txBody>
      </p:sp>
      <p:sp>
        <p:nvSpPr>
          <p:cNvPr id="5" name="Text Placeholder 4">
            <a:extLst>
              <a:ext uri="{FF2B5EF4-FFF2-40B4-BE49-F238E27FC236}">
                <a16:creationId xmlns:a16="http://schemas.microsoft.com/office/drawing/2014/main" id="{D60AE4F3-AAA3-4B8D-A01A-1FF9B8F9F42A}"/>
              </a:ext>
            </a:extLst>
          </p:cNvPr>
          <p:cNvSpPr>
            <a:spLocks noGrp="1"/>
          </p:cNvSpPr>
          <p:nvPr>
            <p:ph type="body" sz="quarter" idx="33" hasCustomPrompt="1"/>
          </p:nvPr>
        </p:nvSpPr>
        <p:spPr>
          <a:xfrm>
            <a:off x="5486400" y="2093120"/>
            <a:ext cx="1219200" cy="367044"/>
          </a:xfrm>
          <a:prstGeom prst="rect">
            <a:avLst/>
          </a:prstGeom>
          <a:noFill/>
        </p:spPr>
        <p:txBody>
          <a:bodyPr wrap="square" bIns="0" anchor="ctr" anchorCtr="0">
            <a:noAutofit/>
          </a:bodyPr>
          <a:lstStyle>
            <a:lvl1pPr marL="0" indent="0" algn="l">
              <a:lnSpc>
                <a:spcPct val="100000"/>
              </a:lnSpc>
              <a:spcBef>
                <a:spcPts val="0"/>
              </a:spcBef>
              <a:spcAft>
                <a:spcPts val="0"/>
              </a:spcAft>
              <a:buNone/>
              <a:defRPr sz="4000" b="0">
                <a:solidFill>
                  <a:schemeClr val="bg1"/>
                </a:solidFill>
                <a:latin typeface="+mj-lt"/>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a:t>##</a:t>
            </a:r>
          </a:p>
        </p:txBody>
      </p:sp>
      <p:sp>
        <p:nvSpPr>
          <p:cNvPr id="8" name="Text Placeholder 7">
            <a:extLst>
              <a:ext uri="{FF2B5EF4-FFF2-40B4-BE49-F238E27FC236}">
                <a16:creationId xmlns:a16="http://schemas.microsoft.com/office/drawing/2014/main" id="{45758FA1-2B23-4C7E-97FD-FBA94AB3853B}"/>
              </a:ext>
            </a:extLst>
          </p:cNvPr>
          <p:cNvSpPr>
            <a:spLocks noGrp="1"/>
          </p:cNvSpPr>
          <p:nvPr>
            <p:ph type="body" sz="quarter" idx="34" hasCustomPrompt="1"/>
          </p:nvPr>
        </p:nvSpPr>
        <p:spPr>
          <a:xfrm>
            <a:off x="5486400" y="4594860"/>
            <a:ext cx="6095999" cy="1604328"/>
          </a:xfrm>
          <a:prstGeom prst="rect">
            <a:avLst/>
          </a:prstGeom>
          <a:noFill/>
        </p:spPr>
        <p:txBody>
          <a:bodyPr lIns="0"/>
          <a:lstStyle>
            <a:lvl1pPr marL="0" indent="0">
              <a:lnSpc>
                <a:spcPct val="100000"/>
              </a:lnSpc>
              <a:buNone/>
              <a:defRPr>
                <a:solidFill>
                  <a:schemeClr val="bg1"/>
                </a:solidFill>
              </a:defRPr>
            </a:lvl1pPr>
            <a:lvl5pPr>
              <a:defRPr/>
            </a:lvl5pPr>
          </a:lstStyle>
          <a:p>
            <a:pPr lvl="0"/>
            <a:r>
              <a:rPr lang="en-US"/>
              <a:t>Click to add subtitle / presenter name(s)</a:t>
            </a:r>
          </a:p>
        </p:txBody>
      </p:sp>
      <p:sp>
        <p:nvSpPr>
          <p:cNvPr id="2" name="Rectangle 1">
            <a:extLst>
              <a:ext uri="{FF2B5EF4-FFF2-40B4-BE49-F238E27FC236}">
                <a16:creationId xmlns:a16="http://schemas.microsoft.com/office/drawing/2014/main" id="{66C8FFD6-F80A-6FE7-F2DA-B84894F847B1}"/>
              </a:ext>
            </a:extLst>
          </p:cNvPr>
          <p:cNvSpPr/>
          <p:nvPr userDrawn="1"/>
        </p:nvSpPr>
        <p:spPr>
          <a:xfrm>
            <a:off x="0" y="0"/>
            <a:ext cx="6096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lnSpc>
                <a:spcPct val="90000"/>
              </a:lnSpc>
              <a:spcAft>
                <a:spcPts val="600"/>
              </a:spcAft>
            </a:pPr>
            <a:endParaRPr lang="en-US" err="1"/>
          </a:p>
        </p:txBody>
      </p:sp>
      <p:sp>
        <p:nvSpPr>
          <p:cNvPr id="3" name="Slide Number Placeholder 2">
            <a:extLst>
              <a:ext uri="{FF2B5EF4-FFF2-40B4-BE49-F238E27FC236}">
                <a16:creationId xmlns:a16="http://schemas.microsoft.com/office/drawing/2014/main" id="{5022EE6A-C1CE-C4DD-14D1-07032B63EEDD}"/>
              </a:ext>
            </a:extLst>
          </p:cNvPr>
          <p:cNvSpPr>
            <a:spLocks noGrp="1"/>
          </p:cNvSpPr>
          <p:nvPr>
            <p:ph type="sldNum" sz="quarter" idx="37"/>
          </p:nvPr>
        </p:nvSpPr>
        <p:spPr/>
        <p:txBody>
          <a:bodyPr/>
          <a:lstStyle>
            <a:lvl1pPr>
              <a:defRPr>
                <a:solidFill>
                  <a:schemeClr val="bg1"/>
                </a:solidFill>
              </a:defRPr>
            </a:lvl1pPr>
          </a:lstStyle>
          <a:p>
            <a:fld id="{F8E47D07-9D1E-4FE9-B31A-2F5863681021}" type="slidenum">
              <a:rPr lang="en-GB" smtClean="0"/>
              <a:pPr/>
              <a:t>‹#›</a:t>
            </a:fld>
            <a:endParaRPr lang="en-GB"/>
          </a:p>
        </p:txBody>
      </p:sp>
    </p:spTree>
    <p:custDataLst>
      <p:tags r:id="rId1"/>
    </p:custDataLst>
    <p:extLst>
      <p:ext uri="{BB962C8B-B14F-4D97-AF65-F5344CB8AC3E}">
        <p14:creationId xmlns:p14="http://schemas.microsoft.com/office/powerpoint/2010/main" val="176916418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Key Statement">
    <p:bg>
      <p:bgPr>
        <a:solidFill>
          <a:schemeClr val="accent1"/>
        </a:solidFill>
        <a:effectLst/>
      </p:bgPr>
    </p:bg>
    <p:spTree>
      <p:nvGrpSpPr>
        <p:cNvPr id="1" name=""/>
        <p:cNvGrpSpPr/>
        <p:nvPr/>
      </p:nvGrpSpPr>
      <p:grpSpPr>
        <a:xfrm>
          <a:off x="0" y="0"/>
          <a:ext cx="0" cy="0"/>
          <a:chOff x="0" y="0"/>
          <a:chExt cx="0" cy="0"/>
        </a:xfrm>
      </p:grpSpPr>
      <p:sp>
        <p:nvSpPr>
          <p:cNvPr id="7" name="Date Placeholder 6">
            <a:extLst>
              <a:ext uri="{FF2B5EF4-FFF2-40B4-BE49-F238E27FC236}">
                <a16:creationId xmlns:a16="http://schemas.microsoft.com/office/drawing/2014/main" id="{BED79329-DEE2-6B5B-9C1F-745C3F420C2C}"/>
              </a:ext>
            </a:extLst>
          </p:cNvPr>
          <p:cNvSpPr>
            <a:spLocks noGrp="1"/>
          </p:cNvSpPr>
          <p:nvPr>
            <p:ph type="dt" sz="half" idx="10"/>
          </p:nvPr>
        </p:nvSpPr>
        <p:spPr/>
        <p:txBody>
          <a:bodyPr/>
          <a:lstStyle>
            <a:lvl1pPr>
              <a:defRPr>
                <a:solidFill>
                  <a:schemeClr val="bg1"/>
                </a:solidFill>
              </a:defRPr>
            </a:lvl1pPr>
          </a:lstStyle>
          <a:p>
            <a:endParaRPr lang="en-GB"/>
          </a:p>
        </p:txBody>
      </p:sp>
      <p:sp>
        <p:nvSpPr>
          <p:cNvPr id="4" name="Rectangle 3">
            <a:extLst>
              <a:ext uri="{FF2B5EF4-FFF2-40B4-BE49-F238E27FC236}">
                <a16:creationId xmlns:a16="http://schemas.microsoft.com/office/drawing/2014/main" id="{4CCA696F-FE62-7DC6-CF45-AC2C07C7F1E1}"/>
              </a:ext>
            </a:extLst>
          </p:cNvPr>
          <p:cNvSpPr/>
          <p:nvPr userDrawn="1"/>
        </p:nvSpPr>
        <p:spPr>
          <a:xfrm>
            <a:off x="0" y="0"/>
            <a:ext cx="609601"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lnSpc>
                <a:spcPct val="90000"/>
              </a:lnSpc>
              <a:spcAft>
                <a:spcPts val="600"/>
              </a:spcAft>
            </a:pPr>
            <a:endParaRPr lang="en-US" err="1"/>
          </a:p>
        </p:txBody>
      </p:sp>
      <p:sp>
        <p:nvSpPr>
          <p:cNvPr id="2" name="Title 1">
            <a:extLst>
              <a:ext uri="{FF2B5EF4-FFF2-40B4-BE49-F238E27FC236}">
                <a16:creationId xmlns:a16="http://schemas.microsoft.com/office/drawing/2014/main" id="{FEDCFFF0-7218-4B33-8DFC-E37157D920C0}"/>
              </a:ext>
            </a:extLst>
          </p:cNvPr>
          <p:cNvSpPr>
            <a:spLocks noGrp="1"/>
          </p:cNvSpPr>
          <p:nvPr>
            <p:ph type="title" hasCustomPrompt="1"/>
          </p:nvPr>
        </p:nvSpPr>
        <p:spPr>
          <a:xfrm>
            <a:off x="1219199" y="1847640"/>
            <a:ext cx="10363199" cy="3162720"/>
          </a:xfrm>
          <a:prstGeom prst="rect">
            <a:avLst/>
          </a:prstGeom>
          <a:noFill/>
        </p:spPr>
        <p:txBody>
          <a:bodyPr lIns="576000" rIns="576000" anchor="ctr" anchorCtr="0">
            <a:normAutofit/>
          </a:bodyPr>
          <a:lstStyle>
            <a:lvl1pPr algn="ctr">
              <a:lnSpc>
                <a:spcPct val="100000"/>
              </a:lnSpc>
              <a:defRPr sz="4000">
                <a:solidFill>
                  <a:schemeClr val="bg1"/>
                </a:solidFill>
              </a:defRPr>
            </a:lvl1pPr>
          </a:lstStyle>
          <a:p>
            <a:r>
              <a:rPr lang="en-US"/>
              <a:t>Click to add key statement</a:t>
            </a:r>
          </a:p>
        </p:txBody>
      </p:sp>
      <p:sp>
        <p:nvSpPr>
          <p:cNvPr id="6" name="Text Placeholder 30">
            <a:extLst>
              <a:ext uri="{FF2B5EF4-FFF2-40B4-BE49-F238E27FC236}">
                <a16:creationId xmlns:a16="http://schemas.microsoft.com/office/drawing/2014/main" id="{5D26F7D8-035B-2F1A-15EB-A70A1725659A}"/>
              </a:ext>
            </a:extLst>
          </p:cNvPr>
          <p:cNvSpPr txBox="1">
            <a:spLocks/>
          </p:cNvSpPr>
          <p:nvPr userDrawn="1"/>
        </p:nvSpPr>
        <p:spPr>
          <a:xfrm>
            <a:off x="11704319" y="6321108"/>
            <a:ext cx="294812" cy="355098"/>
          </a:xfrm>
          <a:prstGeom prst="rect">
            <a:avLst/>
          </a:prstGeom>
          <a:blipFill>
            <a:blip r:embed="rId3">
              <a:extLst>
                <a:ext uri="{96DAC541-7B7A-43D3-8B79-37D633B846F1}">
                  <asvg:svgBlip xmlns:asvg="http://schemas.microsoft.com/office/drawing/2016/SVG/main" r:embed="rId4"/>
                </a:ext>
              </a:extLst>
            </a:blip>
            <a:stretch>
              <a:fillRect/>
            </a:stretch>
          </a:blipFill>
        </p:spPr>
        <p:txBody>
          <a:bodyPr/>
          <a:lstStyle>
            <a:lvl1pPr marL="0" indent="0" algn="l" defTabSz="914400" rtl="0" eaLnBrk="1" latinLnBrk="0" hangingPunct="1">
              <a:lnSpc>
                <a:spcPct val="90000"/>
              </a:lnSpc>
              <a:spcBef>
                <a:spcPts val="0"/>
              </a:spcBef>
              <a:spcAft>
                <a:spcPts val="600"/>
              </a:spcAft>
              <a:buFont typeface="Arial" panose="020B0604020202020204" pitchFamily="34" charset="0"/>
              <a:buNone/>
              <a:defRPr sz="1600" kern="1200">
                <a:solidFill>
                  <a:schemeClr val="tx2"/>
                </a:solidFill>
                <a:latin typeface="+mn-lt"/>
                <a:ea typeface="+mn-ea"/>
                <a:cs typeface="+mn-cs"/>
              </a:defRPr>
            </a:lvl1pPr>
            <a:lvl2pPr marL="228600"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600" kern="1200">
                <a:solidFill>
                  <a:schemeClr val="tx2"/>
                </a:solidFill>
                <a:latin typeface="+mn-lt"/>
                <a:ea typeface="+mn-ea"/>
                <a:cs typeface="+mn-cs"/>
              </a:defRPr>
            </a:lvl2pPr>
            <a:lvl3pPr marL="444500"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400" kern="1200">
                <a:solidFill>
                  <a:schemeClr val="tx2"/>
                </a:solidFill>
                <a:latin typeface="+mn-lt"/>
                <a:ea typeface="+mn-ea"/>
                <a:cs typeface="+mn-cs"/>
              </a:defRPr>
            </a:lvl3pPr>
            <a:lvl4pPr marL="625475"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200" kern="1200">
                <a:solidFill>
                  <a:schemeClr val="tx2"/>
                </a:solidFill>
                <a:latin typeface="+mn-lt"/>
                <a:ea typeface="+mn-ea"/>
                <a:cs typeface="+mn-cs"/>
              </a:defRPr>
            </a:lvl4pPr>
            <a:lvl5pPr marL="806450"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2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GB">
                <a:solidFill>
                  <a:schemeClr val="bg1"/>
                </a:solidFill>
              </a:rPr>
              <a:t> </a:t>
            </a:r>
          </a:p>
        </p:txBody>
      </p:sp>
      <p:sp>
        <p:nvSpPr>
          <p:cNvPr id="8" name="Slide Number Placeholder 7">
            <a:extLst>
              <a:ext uri="{FF2B5EF4-FFF2-40B4-BE49-F238E27FC236}">
                <a16:creationId xmlns:a16="http://schemas.microsoft.com/office/drawing/2014/main" id="{D972FF70-061B-854A-B511-EE108BDB1AD0}"/>
              </a:ext>
            </a:extLst>
          </p:cNvPr>
          <p:cNvSpPr>
            <a:spLocks noGrp="1"/>
          </p:cNvSpPr>
          <p:nvPr>
            <p:ph type="sldNum" sz="quarter" idx="11"/>
          </p:nvPr>
        </p:nvSpPr>
        <p:spPr/>
        <p:txBody>
          <a:bodyPr/>
          <a:lstStyle>
            <a:lvl1pPr>
              <a:defRPr>
                <a:solidFill>
                  <a:schemeClr val="bg1"/>
                </a:solidFill>
              </a:defRPr>
            </a:lvl1pPr>
          </a:lstStyle>
          <a:p>
            <a:fld id="{F8E47D07-9D1E-4FE9-B31A-2F5863681021}" type="slidenum">
              <a:rPr lang="en-GB" smtClean="0"/>
              <a:pPr/>
              <a:t>‹#›</a:t>
            </a:fld>
            <a:endParaRPr lang="en-GB"/>
          </a:p>
        </p:txBody>
      </p:sp>
    </p:spTree>
    <p:custDataLst>
      <p:tags r:id="rId1"/>
    </p:custDataLst>
    <p:extLst>
      <p:ext uri="{BB962C8B-B14F-4D97-AF65-F5344CB8AC3E}">
        <p14:creationId xmlns:p14="http://schemas.microsoft.com/office/powerpoint/2010/main" val="256245342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
        <p:nvSpPr>
          <p:cNvPr id="6" name="Text Placeholder 96">
            <a:extLst>
              <a:ext uri="{FF2B5EF4-FFF2-40B4-BE49-F238E27FC236}">
                <a16:creationId xmlns:a16="http://schemas.microsoft.com/office/drawing/2014/main" id="{462FAF15-0CB5-418E-A59C-EA8FADE526AE}"/>
              </a:ext>
            </a:extLst>
          </p:cNvPr>
          <p:cNvSpPr>
            <a:spLocks noGrp="1"/>
          </p:cNvSpPr>
          <p:nvPr>
            <p:ph type="body" sz="quarter" idx="111" hasCustomPrompt="1"/>
          </p:nvPr>
        </p:nvSpPr>
        <p:spPr>
          <a:xfrm>
            <a:off x="609600" y="6200775"/>
            <a:ext cx="9753600" cy="657225"/>
          </a:xfrm>
        </p:spPr>
        <p:txBody>
          <a:bodyPr lIns="0" bIns="72000" anchor="b" anchorCtr="0">
            <a:noAutofit/>
          </a:bodyPr>
          <a:lstStyle>
            <a:lvl1pPr>
              <a:lnSpc>
                <a:spcPct val="100000"/>
              </a:lnSpc>
              <a:spcAft>
                <a:spcPts val="300"/>
              </a:spcAft>
              <a:buNone/>
              <a:defRPr sz="800"/>
            </a:lvl1pPr>
          </a:lstStyle>
          <a:p>
            <a:pPr lvl="0"/>
            <a:r>
              <a:rPr lang="en-US"/>
              <a:t>Footnotes</a:t>
            </a:r>
          </a:p>
        </p:txBody>
      </p:sp>
      <p:sp>
        <p:nvSpPr>
          <p:cNvPr id="8" name="Date Placeholder 7">
            <a:extLst>
              <a:ext uri="{FF2B5EF4-FFF2-40B4-BE49-F238E27FC236}">
                <a16:creationId xmlns:a16="http://schemas.microsoft.com/office/drawing/2014/main" id="{11075AA4-1FA9-4704-A587-D8E88C1D1EF9}"/>
              </a:ext>
            </a:extLst>
          </p:cNvPr>
          <p:cNvSpPr>
            <a:spLocks noGrp="1"/>
          </p:cNvSpPr>
          <p:nvPr>
            <p:ph type="dt" sz="half" idx="10"/>
          </p:nvPr>
        </p:nvSpPr>
        <p:spPr/>
        <p:txBody>
          <a:bodyPr/>
          <a:lstStyle>
            <a:lvl1pPr>
              <a:lnSpc>
                <a:spcPct val="100000"/>
              </a:lnSpc>
              <a:defRPr/>
            </a:lvl1pPr>
          </a:lstStyle>
          <a:p>
            <a:endParaRPr lang="en-GB"/>
          </a:p>
        </p:txBody>
      </p:sp>
      <p:sp>
        <p:nvSpPr>
          <p:cNvPr id="11" name="Slide Number Placeholder 10">
            <a:extLst>
              <a:ext uri="{FF2B5EF4-FFF2-40B4-BE49-F238E27FC236}">
                <a16:creationId xmlns:a16="http://schemas.microsoft.com/office/drawing/2014/main" id="{A7BF9FC5-73CA-47D5-891A-42CBDE79952C}"/>
              </a:ext>
            </a:extLst>
          </p:cNvPr>
          <p:cNvSpPr>
            <a:spLocks noGrp="1"/>
          </p:cNvSpPr>
          <p:nvPr>
            <p:ph type="sldNum" sz="quarter" idx="12"/>
          </p:nvPr>
        </p:nvSpPr>
        <p:spPr/>
        <p:txBody>
          <a:bodyPr/>
          <a:lstStyle>
            <a:lvl1pPr>
              <a:lnSpc>
                <a:spcPct val="100000"/>
              </a:lnSpc>
              <a:defRPr/>
            </a:lvl1pPr>
          </a:lstStyle>
          <a:p>
            <a:fld id="{F8E47D07-9D1E-4FE9-B31A-2F5863681021}" type="slidenum">
              <a:rPr lang="en-GB" smtClean="0"/>
              <a:pPr/>
              <a:t>‹#›</a:t>
            </a:fld>
            <a:endParaRPr lang="en-GB"/>
          </a:p>
        </p:txBody>
      </p:sp>
      <p:sp>
        <p:nvSpPr>
          <p:cNvPr id="4" name="Title 3">
            <a:extLst>
              <a:ext uri="{FF2B5EF4-FFF2-40B4-BE49-F238E27FC236}">
                <a16:creationId xmlns:a16="http://schemas.microsoft.com/office/drawing/2014/main" id="{210C8DA3-851F-55FD-7B74-6FCAE0E03C6E}"/>
              </a:ext>
            </a:extLst>
          </p:cNvPr>
          <p:cNvSpPr>
            <a:spLocks noGrp="1"/>
          </p:cNvSpPr>
          <p:nvPr>
            <p:ph type="title" hasCustomPrompt="1"/>
          </p:nvPr>
        </p:nvSpPr>
        <p:spPr/>
        <p:txBody>
          <a:bodyPr/>
          <a:lstStyle/>
          <a:p>
            <a:r>
              <a:rPr lang="en-US"/>
              <a:t>Click to enter title here</a:t>
            </a:r>
          </a:p>
        </p:txBody>
      </p:sp>
    </p:spTree>
    <p:custDataLst>
      <p:tags r:id="rId1"/>
    </p:custDataLst>
    <p:extLst>
      <p:ext uri="{BB962C8B-B14F-4D97-AF65-F5344CB8AC3E}">
        <p14:creationId xmlns:p14="http://schemas.microsoft.com/office/powerpoint/2010/main" val="2373729475"/>
      </p:ext>
    </p:extLst>
  </p:cSld>
  <p:clrMapOvr>
    <a:masterClrMapping/>
  </p:clrMapOvr>
  <p:extLst>
    <p:ext uri="{DCECCB84-F9BA-43D5-87BE-67443E8EF086}">
      <p15:sldGuideLst xmlns:p15="http://schemas.microsoft.com/office/powerpoint/2012/main">
        <p15:guide id="5" orient="horz" pos="925">
          <p15:clr>
            <a:srgbClr val="A6428C"/>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空白">
    <p:spTree>
      <p:nvGrpSpPr>
        <p:cNvPr id="1" name=""/>
        <p:cNvGrpSpPr/>
        <p:nvPr/>
      </p:nvGrpSpPr>
      <p:grpSpPr>
        <a:xfrm>
          <a:off x="0" y="0"/>
          <a:ext cx="0" cy="0"/>
          <a:chOff x="0" y="0"/>
          <a:chExt cx="0" cy="0"/>
        </a:xfrm>
      </p:grpSpPr>
      <p:sp>
        <p:nvSpPr>
          <p:cNvPr id="5" name="Text Placeholder 96">
            <a:extLst>
              <a:ext uri="{FF2B5EF4-FFF2-40B4-BE49-F238E27FC236}">
                <a16:creationId xmlns:a16="http://schemas.microsoft.com/office/drawing/2014/main" id="{5D317BC2-3CD5-4931-93AD-CC95F2C50D24}"/>
              </a:ext>
            </a:extLst>
          </p:cNvPr>
          <p:cNvSpPr>
            <a:spLocks noGrp="1"/>
          </p:cNvSpPr>
          <p:nvPr>
            <p:ph type="body" sz="quarter" idx="111" hasCustomPrompt="1"/>
          </p:nvPr>
        </p:nvSpPr>
        <p:spPr>
          <a:xfrm>
            <a:off x="609600" y="6200775"/>
            <a:ext cx="9528175" cy="657225"/>
          </a:xfrm>
        </p:spPr>
        <p:txBody>
          <a:bodyPr lIns="0" bIns="72000" anchor="b" anchorCtr="0">
            <a:noAutofit/>
          </a:bodyPr>
          <a:lstStyle>
            <a:lvl1pPr>
              <a:lnSpc>
                <a:spcPct val="100000"/>
              </a:lnSpc>
              <a:spcAft>
                <a:spcPts val="300"/>
              </a:spcAft>
              <a:buNone/>
              <a:defRPr sz="800"/>
            </a:lvl1pPr>
          </a:lstStyle>
          <a:p>
            <a:pPr lvl="0"/>
            <a:r>
              <a:rPr lang="en-US"/>
              <a:t>Footnotes</a:t>
            </a:r>
          </a:p>
        </p:txBody>
      </p:sp>
      <p:sp>
        <p:nvSpPr>
          <p:cNvPr id="9" name="Date Placeholder 8">
            <a:extLst>
              <a:ext uri="{FF2B5EF4-FFF2-40B4-BE49-F238E27FC236}">
                <a16:creationId xmlns:a16="http://schemas.microsoft.com/office/drawing/2014/main" id="{9B03F247-4297-4973-90A3-0193475AC741}"/>
              </a:ext>
            </a:extLst>
          </p:cNvPr>
          <p:cNvSpPr>
            <a:spLocks noGrp="1"/>
          </p:cNvSpPr>
          <p:nvPr>
            <p:ph type="dt" sz="half" idx="10"/>
          </p:nvPr>
        </p:nvSpPr>
        <p:spPr/>
        <p:txBody>
          <a:bodyPr/>
          <a:lstStyle>
            <a:lvl1pPr>
              <a:lnSpc>
                <a:spcPct val="100000"/>
              </a:lnSpc>
              <a:defRPr/>
            </a:lvl1pPr>
          </a:lstStyle>
          <a:p>
            <a:endParaRPr lang="en-GB"/>
          </a:p>
        </p:txBody>
      </p:sp>
      <p:sp>
        <p:nvSpPr>
          <p:cNvPr id="11" name="Slide Number Placeholder 10">
            <a:extLst>
              <a:ext uri="{FF2B5EF4-FFF2-40B4-BE49-F238E27FC236}">
                <a16:creationId xmlns:a16="http://schemas.microsoft.com/office/drawing/2014/main" id="{E358DA9E-BDF5-4DC7-B478-434301DA6253}"/>
              </a:ext>
            </a:extLst>
          </p:cNvPr>
          <p:cNvSpPr>
            <a:spLocks noGrp="1"/>
          </p:cNvSpPr>
          <p:nvPr>
            <p:ph type="sldNum" sz="quarter" idx="12"/>
          </p:nvPr>
        </p:nvSpPr>
        <p:spPr/>
        <p:txBody>
          <a:bodyPr/>
          <a:lstStyle>
            <a:lvl1pPr>
              <a:lnSpc>
                <a:spcPct val="100000"/>
              </a:lnSpc>
              <a:defRPr/>
            </a:lvl1pPr>
          </a:lstStyle>
          <a:p>
            <a:fld id="{F8E47D07-9D1E-4FE9-B31A-2F5863681021}" type="slidenum">
              <a:rPr lang="en-GB" smtClean="0"/>
              <a:pPr/>
              <a:t>‹#›</a:t>
            </a:fld>
            <a:endParaRPr lang="en-GB"/>
          </a:p>
        </p:txBody>
      </p:sp>
    </p:spTree>
    <p:custDataLst>
      <p:tags r:id="rId1"/>
    </p:custDataLst>
    <p:extLst>
      <p:ext uri="{BB962C8B-B14F-4D97-AF65-F5344CB8AC3E}">
        <p14:creationId xmlns:p14="http://schemas.microsoft.com/office/powerpoint/2010/main" val="92930340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fidentiality Notice">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2848B27A-10B7-4200-88E7-16263562F97B}"/>
              </a:ext>
            </a:extLst>
          </p:cNvPr>
          <p:cNvSpPr txBox="1"/>
          <p:nvPr userDrawn="1"/>
        </p:nvSpPr>
        <p:spPr>
          <a:xfrm>
            <a:off x="609600" y="4731068"/>
            <a:ext cx="7924800" cy="1523494"/>
          </a:xfrm>
          <a:prstGeom prst="rect">
            <a:avLst/>
          </a:prstGeom>
          <a:noFill/>
        </p:spPr>
        <p:txBody>
          <a:bodyPr wrap="square" lIns="0" tIns="0" rIns="0" bIns="0" rtlCol="0">
            <a:spAutoFit/>
          </a:bodyPr>
          <a:lstStyle/>
          <a:p>
            <a:pPr marL="12700">
              <a:lnSpc>
                <a:spcPct val="100000"/>
              </a:lnSpc>
              <a:spcBef>
                <a:spcPts val="100"/>
              </a:spcBef>
            </a:pPr>
            <a:r>
              <a:rPr lang="en-US" sz="1200" b="1" spc="-5">
                <a:solidFill>
                  <a:schemeClr val="tx1"/>
                </a:solidFill>
                <a:latin typeface="+mn-lt"/>
                <a:cs typeface="Arial"/>
              </a:rPr>
              <a:t>Confidentiality</a:t>
            </a:r>
            <a:r>
              <a:rPr lang="en-US" sz="1200" b="1" spc="-10">
                <a:solidFill>
                  <a:schemeClr val="tx1"/>
                </a:solidFill>
                <a:latin typeface="+mn-lt"/>
                <a:cs typeface="Arial"/>
              </a:rPr>
              <a:t> </a:t>
            </a:r>
            <a:r>
              <a:rPr lang="en-US" sz="1200" b="1" spc="-5">
                <a:solidFill>
                  <a:schemeClr val="tx1"/>
                </a:solidFill>
                <a:latin typeface="+mn-lt"/>
                <a:cs typeface="Arial"/>
              </a:rPr>
              <a:t>Notice</a:t>
            </a:r>
            <a:endParaRPr lang="en-US" sz="1200">
              <a:solidFill>
                <a:schemeClr val="tx1"/>
              </a:solidFill>
              <a:latin typeface="+mn-lt"/>
              <a:cs typeface="Arial"/>
            </a:endParaRPr>
          </a:p>
          <a:p>
            <a:pPr marL="26670" marR="5080">
              <a:lnSpc>
                <a:spcPct val="100000"/>
              </a:lnSpc>
              <a:spcBef>
                <a:spcPts val="780"/>
              </a:spcBef>
            </a:pPr>
            <a:r>
              <a:rPr lang="en-US" sz="1200" spc="5">
                <a:solidFill>
                  <a:schemeClr val="tx1"/>
                </a:solidFill>
                <a:latin typeface="+mn-lt"/>
                <a:cs typeface="Arial"/>
              </a:rPr>
              <a:t>This </a:t>
            </a:r>
            <a:r>
              <a:rPr lang="en-US" sz="1200">
                <a:solidFill>
                  <a:schemeClr val="tx1"/>
                </a:solidFill>
                <a:latin typeface="+mn-lt"/>
                <a:cs typeface="Arial"/>
              </a:rPr>
              <a:t>file is </a:t>
            </a:r>
            <a:r>
              <a:rPr lang="en-US" sz="1200" spc="5">
                <a:solidFill>
                  <a:schemeClr val="tx1"/>
                </a:solidFill>
                <a:latin typeface="+mn-lt"/>
                <a:cs typeface="Arial"/>
              </a:rPr>
              <a:t>private </a:t>
            </a:r>
            <a:r>
              <a:rPr lang="en-US" sz="1200" spc="10">
                <a:solidFill>
                  <a:schemeClr val="tx1"/>
                </a:solidFill>
                <a:latin typeface="+mn-lt"/>
                <a:cs typeface="Arial"/>
              </a:rPr>
              <a:t>and may contain confidential and proprietary information. </a:t>
            </a:r>
            <a:r>
              <a:rPr lang="en-US" sz="1200">
                <a:solidFill>
                  <a:schemeClr val="tx1"/>
                </a:solidFill>
                <a:latin typeface="+mn-lt"/>
                <a:cs typeface="Arial"/>
              </a:rPr>
              <a:t>If </a:t>
            </a:r>
            <a:r>
              <a:rPr lang="en-US" sz="1200" spc="10">
                <a:solidFill>
                  <a:schemeClr val="tx1"/>
                </a:solidFill>
                <a:latin typeface="+mn-lt"/>
                <a:cs typeface="Arial"/>
              </a:rPr>
              <a:t>you have received </a:t>
            </a:r>
            <a:r>
              <a:rPr lang="en-US" sz="1200" spc="5">
                <a:solidFill>
                  <a:schemeClr val="tx1"/>
                </a:solidFill>
                <a:latin typeface="+mn-lt"/>
                <a:cs typeface="Arial"/>
              </a:rPr>
              <a:t>this </a:t>
            </a:r>
            <a:r>
              <a:rPr lang="en-US" sz="1200">
                <a:solidFill>
                  <a:schemeClr val="tx1"/>
                </a:solidFill>
                <a:latin typeface="+mn-lt"/>
                <a:cs typeface="Arial"/>
              </a:rPr>
              <a:t>file in </a:t>
            </a:r>
            <a:r>
              <a:rPr lang="en-US" sz="1200" spc="10">
                <a:solidFill>
                  <a:schemeClr val="tx1"/>
                </a:solidFill>
                <a:latin typeface="+mn-lt"/>
                <a:cs typeface="Arial"/>
              </a:rPr>
              <a:t>error, please </a:t>
            </a:r>
            <a:r>
              <a:rPr lang="en-US" sz="1200" spc="5">
                <a:solidFill>
                  <a:schemeClr val="tx1"/>
                </a:solidFill>
                <a:latin typeface="+mn-lt"/>
                <a:cs typeface="Arial"/>
              </a:rPr>
              <a:t>notify us </a:t>
            </a:r>
            <a:r>
              <a:rPr lang="en-US" sz="1200" spc="10">
                <a:solidFill>
                  <a:schemeClr val="tx1"/>
                </a:solidFill>
                <a:latin typeface="+mn-lt"/>
                <a:cs typeface="Arial"/>
              </a:rPr>
              <a:t>and remove </a:t>
            </a:r>
            <a:r>
              <a:rPr lang="en-US" sz="1200">
                <a:solidFill>
                  <a:schemeClr val="tx1"/>
                </a:solidFill>
                <a:latin typeface="+mn-lt"/>
                <a:cs typeface="Arial"/>
              </a:rPr>
              <a:t>it </a:t>
            </a:r>
            <a:r>
              <a:rPr lang="en-US" sz="1200" spc="5">
                <a:solidFill>
                  <a:schemeClr val="tx1"/>
                </a:solidFill>
                <a:latin typeface="+mn-lt"/>
                <a:cs typeface="Arial"/>
              </a:rPr>
              <a:t>from </a:t>
            </a:r>
            <a:r>
              <a:rPr lang="en-US" sz="1200" spc="10">
                <a:solidFill>
                  <a:schemeClr val="tx1"/>
                </a:solidFill>
                <a:latin typeface="+mn-lt"/>
                <a:cs typeface="Arial"/>
              </a:rPr>
              <a:t>your system and </a:t>
            </a:r>
            <a:r>
              <a:rPr lang="en-US" sz="1200" spc="5">
                <a:solidFill>
                  <a:schemeClr val="tx1"/>
                </a:solidFill>
                <a:latin typeface="+mn-lt"/>
                <a:cs typeface="Arial"/>
              </a:rPr>
              <a:t>note that </a:t>
            </a:r>
            <a:r>
              <a:rPr lang="en-US" sz="1200" spc="10">
                <a:solidFill>
                  <a:schemeClr val="tx1"/>
                </a:solidFill>
                <a:latin typeface="+mn-lt"/>
                <a:cs typeface="Arial"/>
              </a:rPr>
              <a:t>you must not copy, </a:t>
            </a:r>
            <a:r>
              <a:rPr lang="en-US" sz="1200" spc="5">
                <a:solidFill>
                  <a:schemeClr val="tx1"/>
                </a:solidFill>
                <a:latin typeface="+mn-lt"/>
                <a:cs typeface="Arial"/>
              </a:rPr>
              <a:t>distribute or take </a:t>
            </a:r>
            <a:r>
              <a:rPr lang="en-US" sz="1200" spc="10">
                <a:solidFill>
                  <a:schemeClr val="tx1"/>
                </a:solidFill>
                <a:latin typeface="+mn-lt"/>
                <a:cs typeface="Arial"/>
              </a:rPr>
              <a:t>any </a:t>
            </a:r>
            <a:r>
              <a:rPr lang="en-US" sz="1200" spc="5">
                <a:solidFill>
                  <a:schemeClr val="tx1"/>
                </a:solidFill>
                <a:latin typeface="+mn-lt"/>
                <a:cs typeface="Arial"/>
              </a:rPr>
              <a:t>action </a:t>
            </a:r>
            <a:r>
              <a:rPr lang="en-US" sz="1200">
                <a:solidFill>
                  <a:schemeClr val="tx1"/>
                </a:solidFill>
                <a:latin typeface="+mn-lt"/>
                <a:cs typeface="Arial"/>
              </a:rPr>
              <a:t>in </a:t>
            </a:r>
            <a:r>
              <a:rPr lang="en-US" sz="1200" spc="10">
                <a:solidFill>
                  <a:schemeClr val="tx1"/>
                </a:solidFill>
                <a:latin typeface="+mn-lt"/>
                <a:cs typeface="Arial"/>
              </a:rPr>
              <a:t>reliance </a:t>
            </a:r>
            <a:r>
              <a:rPr lang="en-US" sz="1200" spc="5">
                <a:solidFill>
                  <a:schemeClr val="tx1"/>
                </a:solidFill>
                <a:latin typeface="+mn-lt"/>
                <a:cs typeface="Arial"/>
              </a:rPr>
              <a:t>on </a:t>
            </a:r>
            <a:r>
              <a:rPr lang="en-US" sz="1200">
                <a:solidFill>
                  <a:schemeClr val="tx1"/>
                </a:solidFill>
                <a:latin typeface="+mn-lt"/>
                <a:cs typeface="Arial"/>
              </a:rPr>
              <a:t>it. </a:t>
            </a:r>
            <a:br>
              <a:rPr lang="en-US" sz="1200">
                <a:solidFill>
                  <a:schemeClr val="tx1"/>
                </a:solidFill>
                <a:latin typeface="+mn-lt"/>
                <a:cs typeface="Arial"/>
              </a:rPr>
            </a:br>
            <a:r>
              <a:rPr lang="en-US" sz="1200" spc="10">
                <a:solidFill>
                  <a:schemeClr val="tx1"/>
                </a:solidFill>
                <a:latin typeface="+mn-lt"/>
                <a:cs typeface="Arial"/>
              </a:rPr>
              <a:t>Any unauthorized use </a:t>
            </a:r>
            <a:r>
              <a:rPr lang="en-US" sz="1200" spc="5">
                <a:solidFill>
                  <a:schemeClr val="tx1"/>
                </a:solidFill>
                <a:latin typeface="+mn-lt"/>
                <a:cs typeface="Arial"/>
              </a:rPr>
              <a:t>or </a:t>
            </a:r>
            <a:r>
              <a:rPr lang="en-US" sz="1200" spc="10">
                <a:solidFill>
                  <a:schemeClr val="tx1"/>
                </a:solidFill>
                <a:latin typeface="+mn-lt"/>
                <a:cs typeface="Arial"/>
              </a:rPr>
              <a:t>disclosure </a:t>
            </a:r>
            <a:r>
              <a:rPr lang="en-US" sz="1200" spc="5">
                <a:solidFill>
                  <a:schemeClr val="tx1"/>
                </a:solidFill>
                <a:latin typeface="+mn-lt"/>
                <a:cs typeface="Arial"/>
              </a:rPr>
              <a:t>of the </a:t>
            </a:r>
            <a:r>
              <a:rPr lang="en-US" sz="1200" spc="10">
                <a:solidFill>
                  <a:schemeClr val="tx1"/>
                </a:solidFill>
                <a:latin typeface="+mn-lt"/>
                <a:cs typeface="Arial"/>
              </a:rPr>
              <a:t>contents </a:t>
            </a:r>
            <a:r>
              <a:rPr lang="en-US" sz="1200" spc="5">
                <a:solidFill>
                  <a:schemeClr val="tx1"/>
                </a:solidFill>
                <a:latin typeface="+mn-lt"/>
                <a:cs typeface="Arial"/>
              </a:rPr>
              <a:t>of this </a:t>
            </a:r>
            <a:r>
              <a:rPr lang="en-US" sz="1200">
                <a:solidFill>
                  <a:schemeClr val="tx1"/>
                </a:solidFill>
                <a:latin typeface="+mn-lt"/>
                <a:cs typeface="Arial"/>
              </a:rPr>
              <a:t>file is </a:t>
            </a:r>
            <a:r>
              <a:rPr lang="en-US" sz="1200" spc="10">
                <a:solidFill>
                  <a:schemeClr val="tx1"/>
                </a:solidFill>
                <a:latin typeface="+mn-lt"/>
                <a:cs typeface="Arial"/>
              </a:rPr>
              <a:t>not permitted and may </a:t>
            </a:r>
            <a:r>
              <a:rPr lang="en-US" sz="1200" spc="5">
                <a:solidFill>
                  <a:schemeClr val="tx1"/>
                </a:solidFill>
                <a:latin typeface="+mn-lt"/>
                <a:cs typeface="Arial"/>
              </a:rPr>
              <a:t>be </a:t>
            </a:r>
            <a:r>
              <a:rPr lang="en-US" sz="1200" spc="10">
                <a:solidFill>
                  <a:schemeClr val="tx1"/>
                </a:solidFill>
                <a:latin typeface="+mn-lt"/>
                <a:cs typeface="Arial"/>
              </a:rPr>
              <a:t>unlawful. </a:t>
            </a:r>
          </a:p>
          <a:p>
            <a:pPr marL="26670" marR="5080">
              <a:lnSpc>
                <a:spcPct val="100000"/>
              </a:lnSpc>
              <a:spcBef>
                <a:spcPts val="780"/>
              </a:spcBef>
            </a:pPr>
            <a:r>
              <a:rPr lang="en-US" sz="1200" spc="10">
                <a:solidFill>
                  <a:schemeClr val="tx1"/>
                </a:solidFill>
                <a:latin typeface="+mn-lt"/>
                <a:cs typeface="Arial"/>
              </a:rPr>
              <a:t>AstraZeneca PLC, </a:t>
            </a:r>
            <a:r>
              <a:rPr lang="en-US" sz="1200">
                <a:solidFill>
                  <a:schemeClr val="tx1"/>
                </a:solidFill>
                <a:latin typeface="+mn-lt"/>
                <a:cs typeface="Arial"/>
              </a:rPr>
              <a:t>1 </a:t>
            </a:r>
            <a:r>
              <a:rPr lang="en-US" sz="1200" spc="10">
                <a:solidFill>
                  <a:schemeClr val="tx1"/>
                </a:solidFill>
                <a:latin typeface="+mn-lt"/>
                <a:cs typeface="Arial"/>
              </a:rPr>
              <a:t>Francis Crick Avenue, Cambridge Biomedical </a:t>
            </a:r>
            <a:r>
              <a:rPr lang="en-US" sz="1200" spc="15">
                <a:solidFill>
                  <a:schemeClr val="tx1"/>
                </a:solidFill>
                <a:latin typeface="+mn-lt"/>
                <a:cs typeface="Arial"/>
              </a:rPr>
              <a:t>Campus, </a:t>
            </a:r>
            <a:r>
              <a:rPr lang="en-US" sz="1200" spc="10">
                <a:solidFill>
                  <a:schemeClr val="tx1"/>
                </a:solidFill>
                <a:latin typeface="+mn-lt"/>
                <a:cs typeface="Arial"/>
              </a:rPr>
              <a:t>Cambridge, CB2 0AA, UK</a:t>
            </a:r>
          </a:p>
          <a:p>
            <a:pPr marL="26670" marR="5080">
              <a:lnSpc>
                <a:spcPct val="100000"/>
              </a:lnSpc>
              <a:spcBef>
                <a:spcPts val="200"/>
              </a:spcBef>
            </a:pPr>
            <a:r>
              <a:rPr lang="en-US" sz="1200" spc="10">
                <a:solidFill>
                  <a:schemeClr val="tx1"/>
                </a:solidFill>
                <a:latin typeface="+mn-lt"/>
                <a:cs typeface="Arial"/>
              </a:rPr>
              <a:t>+44(0)203 749 5000</a:t>
            </a:r>
            <a:br>
              <a:rPr lang="en-US" sz="1200" spc="10">
                <a:solidFill>
                  <a:schemeClr val="tx1"/>
                </a:solidFill>
                <a:latin typeface="+mn-lt"/>
                <a:cs typeface="Arial"/>
              </a:rPr>
            </a:br>
            <a:r>
              <a:rPr lang="en-US" sz="1200" u="none" spc="10">
                <a:solidFill>
                  <a:schemeClr val="tx1"/>
                </a:solidFill>
                <a:latin typeface="+mn-lt"/>
                <a:cs typeface="Arial"/>
              </a:rPr>
              <a:t>www.astrazeneca.com</a:t>
            </a:r>
            <a:endParaRPr lang="en-US" sz="1200">
              <a:solidFill>
                <a:schemeClr val="tx1"/>
              </a:solidFill>
            </a:endParaRPr>
          </a:p>
        </p:txBody>
      </p:sp>
      <p:sp>
        <p:nvSpPr>
          <p:cNvPr id="4" name="Date Placeholder 3">
            <a:extLst>
              <a:ext uri="{FF2B5EF4-FFF2-40B4-BE49-F238E27FC236}">
                <a16:creationId xmlns:a16="http://schemas.microsoft.com/office/drawing/2014/main" id="{2AB750B5-01B2-430D-BF92-6E5CD93388D3}"/>
              </a:ext>
            </a:extLst>
          </p:cNvPr>
          <p:cNvSpPr>
            <a:spLocks noGrp="1"/>
          </p:cNvSpPr>
          <p:nvPr>
            <p:ph type="dt" sz="half" idx="10"/>
          </p:nvPr>
        </p:nvSpPr>
        <p:spPr/>
        <p:txBody>
          <a:bodyPr/>
          <a:lstStyle>
            <a:lvl1pPr>
              <a:lnSpc>
                <a:spcPct val="100000"/>
              </a:lnSpc>
              <a:defRPr/>
            </a:lvl1pPr>
          </a:lstStyle>
          <a:p>
            <a:endParaRPr lang="en-GB"/>
          </a:p>
        </p:txBody>
      </p:sp>
      <p:sp>
        <p:nvSpPr>
          <p:cNvPr id="8" name="Slide Number Placeholder 7">
            <a:extLst>
              <a:ext uri="{FF2B5EF4-FFF2-40B4-BE49-F238E27FC236}">
                <a16:creationId xmlns:a16="http://schemas.microsoft.com/office/drawing/2014/main" id="{25C10CA0-7F28-40CE-9633-59C6800E7665}"/>
              </a:ext>
            </a:extLst>
          </p:cNvPr>
          <p:cNvSpPr>
            <a:spLocks noGrp="1"/>
          </p:cNvSpPr>
          <p:nvPr>
            <p:ph type="sldNum" sz="quarter" idx="12"/>
          </p:nvPr>
        </p:nvSpPr>
        <p:spPr/>
        <p:txBody>
          <a:bodyPr/>
          <a:lstStyle>
            <a:lvl1pPr>
              <a:lnSpc>
                <a:spcPct val="100000"/>
              </a:lnSpc>
              <a:defRPr/>
            </a:lvl1pPr>
          </a:lstStyle>
          <a:p>
            <a:fld id="{F8E47D07-9D1E-4FE9-B31A-2F5863681021}" type="slidenum">
              <a:rPr lang="en-GB" smtClean="0"/>
              <a:pPr/>
              <a:t>‹#›</a:t>
            </a:fld>
            <a:endParaRPr lang="en-GB"/>
          </a:p>
        </p:txBody>
      </p:sp>
    </p:spTree>
    <p:custDataLst>
      <p:tags r:id="rId1"/>
    </p:custDataLst>
    <p:extLst>
      <p:ext uri="{BB962C8B-B14F-4D97-AF65-F5344CB8AC3E}">
        <p14:creationId xmlns:p14="http://schemas.microsoft.com/office/powerpoint/2010/main" val="1443244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in Lens">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CD0FA13F-5B1F-4795-B0E7-3E97B5D8E071}"/>
              </a:ext>
            </a:extLst>
          </p:cNvPr>
          <p:cNvSpPr>
            <a:spLocks noGrp="1"/>
          </p:cNvSpPr>
          <p:nvPr>
            <p:ph type="title" hasCustomPrompt="1"/>
          </p:nvPr>
        </p:nvSpPr>
        <p:spPr>
          <a:xfrm>
            <a:off x="1" y="-1"/>
            <a:ext cx="3875391" cy="4330700"/>
          </a:xfrm>
          <a:custGeom>
            <a:avLst/>
            <a:gdLst>
              <a:gd name="connsiteX0" fmla="*/ 417122 w 3875391"/>
              <a:gd name="connsiteY0" fmla="*/ 0 h 4330700"/>
              <a:gd name="connsiteX1" fmla="*/ 2700571 w 3875391"/>
              <a:gd name="connsiteY1" fmla="*/ 0 h 4330700"/>
              <a:gd name="connsiteX2" fmla="*/ 2854048 w 3875391"/>
              <a:gd name="connsiteY2" fmla="*/ 93240 h 4330700"/>
              <a:gd name="connsiteX3" fmla="*/ 3875391 w 3875391"/>
              <a:gd name="connsiteY3" fmla="*/ 2014156 h 4330700"/>
              <a:gd name="connsiteX4" fmla="*/ 3479762 w 3875391"/>
              <a:gd name="connsiteY4" fmla="*/ 3309358 h 4330700"/>
              <a:gd name="connsiteX5" fmla="*/ 3457575 w 3875391"/>
              <a:gd name="connsiteY5" fmla="*/ 3339027 h 4330700"/>
              <a:gd name="connsiteX6" fmla="*/ 3457575 w 3875391"/>
              <a:gd name="connsiteY6" fmla="*/ 3343274 h 4330700"/>
              <a:gd name="connsiteX7" fmla="*/ 3454399 w 3875391"/>
              <a:gd name="connsiteY7" fmla="*/ 3343274 h 4330700"/>
              <a:gd name="connsiteX8" fmla="*/ 3346405 w 3875391"/>
              <a:gd name="connsiteY8" fmla="*/ 3487693 h 4330700"/>
              <a:gd name="connsiteX9" fmla="*/ 1558846 w 3875391"/>
              <a:gd name="connsiteY9" fmla="*/ 4330700 h 4330700"/>
              <a:gd name="connsiteX10" fmla="*/ 85309 w 3875391"/>
              <a:gd name="connsiteY10" fmla="*/ 3801714 h 4330700"/>
              <a:gd name="connsiteX11" fmla="*/ 0 w 3875391"/>
              <a:gd name="connsiteY11" fmla="*/ 3724180 h 4330700"/>
              <a:gd name="connsiteX12" fmla="*/ 0 w 3875391"/>
              <a:gd name="connsiteY12" fmla="*/ 304131 h 4330700"/>
              <a:gd name="connsiteX13" fmla="*/ 85309 w 3875391"/>
              <a:gd name="connsiteY13" fmla="*/ 226597 h 4330700"/>
              <a:gd name="connsiteX14" fmla="*/ 263644 w 3875391"/>
              <a:gd name="connsiteY14" fmla="*/ 93240 h 4330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75391" h="4330700">
                <a:moveTo>
                  <a:pt x="417122" y="0"/>
                </a:moveTo>
                <a:lnTo>
                  <a:pt x="2700571" y="0"/>
                </a:lnTo>
                <a:lnTo>
                  <a:pt x="2854048" y="93240"/>
                </a:lnTo>
                <a:cubicBezTo>
                  <a:pt x="3470253" y="509540"/>
                  <a:pt x="3875391" y="1214535"/>
                  <a:pt x="3875391" y="2014156"/>
                </a:cubicBezTo>
                <a:cubicBezTo>
                  <a:pt x="3875391" y="2493928"/>
                  <a:pt x="3729542" y="2939635"/>
                  <a:pt x="3479762" y="3309358"/>
                </a:cubicBezTo>
                <a:lnTo>
                  <a:pt x="3457575" y="3339027"/>
                </a:lnTo>
                <a:lnTo>
                  <a:pt x="3457575" y="3343274"/>
                </a:lnTo>
                <a:lnTo>
                  <a:pt x="3454399" y="3343274"/>
                </a:lnTo>
                <a:lnTo>
                  <a:pt x="3346405" y="3487693"/>
                </a:lnTo>
                <a:cubicBezTo>
                  <a:pt x="2921516" y="4002539"/>
                  <a:pt x="2278504" y="4330700"/>
                  <a:pt x="1558846" y="4330700"/>
                </a:cubicBezTo>
                <a:cubicBezTo>
                  <a:pt x="999112" y="4330700"/>
                  <a:pt x="485745" y="4132183"/>
                  <a:pt x="85309" y="3801714"/>
                </a:cubicBezTo>
                <a:lnTo>
                  <a:pt x="0" y="3724180"/>
                </a:lnTo>
                <a:lnTo>
                  <a:pt x="0" y="304131"/>
                </a:lnTo>
                <a:lnTo>
                  <a:pt x="85309" y="226597"/>
                </a:lnTo>
                <a:cubicBezTo>
                  <a:pt x="142514" y="179387"/>
                  <a:pt x="202023" y="134871"/>
                  <a:pt x="263644" y="93240"/>
                </a:cubicBezTo>
                <a:close/>
              </a:path>
            </a:pathLst>
          </a:custGeom>
          <a:solidFill>
            <a:schemeClr val="accent1"/>
          </a:solidFill>
        </p:spPr>
        <p:txBody>
          <a:bodyPr wrap="square" lIns="396000" tIns="360000" rIns="90000" bIns="360000" anchor="ctr" anchorCtr="0">
            <a:normAutofit/>
          </a:bodyPr>
          <a:lstStyle>
            <a:lvl1pPr>
              <a:lnSpc>
                <a:spcPct val="100000"/>
              </a:lnSpc>
              <a:defRPr sz="4000">
                <a:solidFill>
                  <a:schemeClr val="bg1"/>
                </a:solidFill>
              </a:defRPr>
            </a:lvl1pPr>
          </a:lstStyle>
          <a:p>
            <a:r>
              <a:rPr lang="en-US"/>
              <a:t>Click to enter title here</a:t>
            </a:r>
          </a:p>
        </p:txBody>
      </p:sp>
      <p:sp>
        <p:nvSpPr>
          <p:cNvPr id="4" name="Content Placeholder 3">
            <a:extLst>
              <a:ext uri="{FF2B5EF4-FFF2-40B4-BE49-F238E27FC236}">
                <a16:creationId xmlns:a16="http://schemas.microsoft.com/office/drawing/2014/main" id="{75A4EBE2-41F7-48F4-B525-605699ECF92F}"/>
              </a:ext>
            </a:extLst>
          </p:cNvPr>
          <p:cNvSpPr>
            <a:spLocks noGrp="1"/>
          </p:cNvSpPr>
          <p:nvPr>
            <p:ph sz="quarter" idx="19" hasCustomPrompt="1"/>
          </p:nvPr>
        </p:nvSpPr>
        <p:spPr>
          <a:xfrm>
            <a:off x="4238625" y="404813"/>
            <a:ext cx="7545387" cy="5796000"/>
          </a:xfrm>
        </p:spPr>
        <p:txBody>
          <a:bodyPr/>
          <a:lstStyle>
            <a:lvl1pPr>
              <a:lnSpc>
                <a:spcPct val="100000"/>
              </a:lnSpc>
              <a:defRPr/>
            </a:lvl1pPr>
            <a:lvl2pPr marL="460800" indent="-228600">
              <a:lnSpc>
                <a:spcPct val="100000"/>
              </a:lnSpc>
              <a:defRPr lang="en-US" sz="2400" kern="1200" dirty="0">
                <a:solidFill>
                  <a:schemeClr val="tx1"/>
                </a:solidFill>
                <a:latin typeface="+mn-lt"/>
                <a:ea typeface="+mn-ea"/>
                <a:cs typeface="+mn-cs"/>
              </a:defRPr>
            </a:lvl2pPr>
            <a:lvl3pPr marL="691200" indent="-228600">
              <a:lnSpc>
                <a:spcPct val="100000"/>
              </a:lnSpc>
              <a:defRPr lang="en-US" sz="2000" kern="1200" dirty="0">
                <a:solidFill>
                  <a:schemeClr val="tx1"/>
                </a:solidFill>
                <a:latin typeface="+mn-lt"/>
                <a:ea typeface="+mn-ea"/>
                <a:cs typeface="+mn-cs"/>
              </a:defRPr>
            </a:lvl3pPr>
            <a:lvl4pPr marL="921600" indent="-228600">
              <a:lnSpc>
                <a:spcPct val="100000"/>
              </a:lnSpc>
              <a:defRPr lang="en-US" sz="2000" kern="1200" dirty="0">
                <a:solidFill>
                  <a:schemeClr val="tx1"/>
                </a:solidFill>
                <a:latin typeface="+mn-lt"/>
                <a:ea typeface="+mn-ea"/>
                <a:cs typeface="+mn-cs"/>
              </a:defRPr>
            </a:lvl4pPr>
            <a:lvl5pPr>
              <a:lnSpc>
                <a:spcPct val="100000"/>
              </a:lnSpc>
              <a:defRPr/>
            </a:lvl5pPr>
          </a:lstStyle>
          <a:p>
            <a:pPr lvl="0"/>
            <a:r>
              <a:rPr lang="en-US"/>
              <a:t>Click to add text here. </a:t>
            </a:r>
            <a:br>
              <a:rPr lang="en-US"/>
            </a:br>
            <a:r>
              <a:rPr lang="en-US"/>
              <a:t>When pasting copy from other slides, be sure to right-click and choose ‘Keep text only’.</a:t>
            </a:r>
            <a:br>
              <a:rPr lang="en-US"/>
            </a:br>
            <a:r>
              <a:rPr lang="en-US"/>
              <a:t>To increase bullet level, select your text and press Tab.</a:t>
            </a:r>
            <a:br>
              <a:rPr lang="en-US"/>
            </a:br>
            <a:r>
              <a:rPr lang="en-US"/>
              <a:t>To decrease bullet level, select your bullet text and press Shift + Tab.</a:t>
            </a:r>
          </a:p>
          <a:p>
            <a:pPr lvl="1"/>
            <a:r>
              <a:rPr lang="en-US"/>
              <a:t>Second level</a:t>
            </a:r>
          </a:p>
          <a:p>
            <a:pPr lvl="2"/>
            <a:r>
              <a:rPr lang="en-US"/>
              <a:t>Third level</a:t>
            </a:r>
          </a:p>
          <a:p>
            <a:pPr lvl="3"/>
            <a:r>
              <a:rPr lang="en-US"/>
              <a:t>Fourth level</a:t>
            </a:r>
          </a:p>
          <a:p>
            <a:pPr lvl="4"/>
            <a:r>
              <a:rPr lang="en-US"/>
              <a:t>Fifth level</a:t>
            </a:r>
          </a:p>
        </p:txBody>
      </p:sp>
      <p:sp>
        <p:nvSpPr>
          <p:cNvPr id="13" name="Slide Number Placeholder 12">
            <a:extLst>
              <a:ext uri="{FF2B5EF4-FFF2-40B4-BE49-F238E27FC236}">
                <a16:creationId xmlns:a16="http://schemas.microsoft.com/office/drawing/2014/main" id="{D2C25B5D-B685-4B55-8498-3486110FDCFE}"/>
              </a:ext>
              <a:ext uri="{C183D7F6-B498-43B3-948B-1728B52AA6E4}">
                <adec:decorative xmlns:adec="http://schemas.microsoft.com/office/drawing/2017/decorative" val="1"/>
              </a:ext>
            </a:extLst>
          </p:cNvPr>
          <p:cNvSpPr>
            <a:spLocks noGrp="1"/>
          </p:cNvSpPr>
          <p:nvPr>
            <p:ph type="sldNum" sz="quarter" idx="22"/>
          </p:nvPr>
        </p:nvSpPr>
        <p:spPr/>
        <p:txBody>
          <a:bodyPr/>
          <a:lstStyle>
            <a:lvl1pPr>
              <a:lnSpc>
                <a:spcPct val="100000"/>
              </a:lnSpc>
              <a:defRPr/>
            </a:lvl1pPr>
          </a:lstStyle>
          <a:p>
            <a:fld id="{F8E47D07-9D1E-4FE9-B31A-2F5863681021}" type="slidenum">
              <a:rPr lang="en-GB" smtClean="0"/>
              <a:pPr/>
              <a:t>‹#›</a:t>
            </a:fld>
            <a:endParaRPr lang="en-GB"/>
          </a:p>
        </p:txBody>
      </p:sp>
      <p:sp>
        <p:nvSpPr>
          <p:cNvPr id="8" name="Text Placeholder 96">
            <a:extLst>
              <a:ext uri="{FF2B5EF4-FFF2-40B4-BE49-F238E27FC236}">
                <a16:creationId xmlns:a16="http://schemas.microsoft.com/office/drawing/2014/main" id="{DFE25DB2-F58D-4AD2-B640-7A1061569FFB}"/>
              </a:ext>
            </a:extLst>
          </p:cNvPr>
          <p:cNvSpPr>
            <a:spLocks noGrp="1"/>
          </p:cNvSpPr>
          <p:nvPr>
            <p:ph type="body" sz="quarter" idx="111" hasCustomPrompt="1"/>
          </p:nvPr>
        </p:nvSpPr>
        <p:spPr>
          <a:xfrm>
            <a:off x="497481" y="6250152"/>
            <a:ext cx="9550800" cy="561048"/>
          </a:xfrm>
        </p:spPr>
        <p:txBody>
          <a:bodyPr lIns="0" tIns="0" rIns="0" bIns="0" anchor="b" anchorCtr="0">
            <a:normAutofit/>
          </a:bodyPr>
          <a:lstStyle>
            <a:lvl1pPr marL="0" indent="0">
              <a:lnSpc>
                <a:spcPct val="100000"/>
              </a:lnSpc>
              <a:spcAft>
                <a:spcPts val="300"/>
              </a:spcAft>
              <a:buNone/>
              <a:defRPr sz="800"/>
            </a:lvl1pPr>
          </a:lstStyle>
          <a:p>
            <a:pPr lvl="0"/>
            <a:r>
              <a:rPr lang="en-US"/>
              <a:t>Footnotes</a:t>
            </a:r>
          </a:p>
        </p:txBody>
      </p:sp>
      <p:sp>
        <p:nvSpPr>
          <p:cNvPr id="10" name="Date Placeholder 9">
            <a:extLst>
              <a:ext uri="{FF2B5EF4-FFF2-40B4-BE49-F238E27FC236}">
                <a16:creationId xmlns:a16="http://schemas.microsoft.com/office/drawing/2014/main" id="{59C580CE-4074-4379-8D68-E5118B13A13A}"/>
              </a:ext>
              <a:ext uri="{C183D7F6-B498-43B3-948B-1728B52AA6E4}">
                <adec:decorative xmlns:adec="http://schemas.microsoft.com/office/drawing/2017/decorative" val="1"/>
              </a:ext>
            </a:extLst>
          </p:cNvPr>
          <p:cNvSpPr>
            <a:spLocks noGrp="1"/>
          </p:cNvSpPr>
          <p:nvPr>
            <p:ph type="dt" sz="half" idx="20"/>
          </p:nvPr>
        </p:nvSpPr>
        <p:spPr/>
        <p:txBody>
          <a:bodyPr/>
          <a:lstStyle>
            <a:lvl1pPr>
              <a:lnSpc>
                <a:spcPct val="100000"/>
              </a:lnSpc>
              <a:defRPr/>
            </a:lvl1pPr>
          </a:lstStyle>
          <a:p>
            <a:endParaRPr lang="en-GB"/>
          </a:p>
        </p:txBody>
      </p:sp>
      <p:cxnSp>
        <p:nvCxnSpPr>
          <p:cNvPr id="9" name="Straight Connector 8">
            <a:extLst>
              <a:ext uri="{FF2B5EF4-FFF2-40B4-BE49-F238E27FC236}">
                <a16:creationId xmlns:a16="http://schemas.microsoft.com/office/drawing/2014/main" id="{21040238-DCC8-4532-9AE6-EB7C834F336E}"/>
              </a:ext>
              <a:ext uri="{C183D7F6-B498-43B3-948B-1728B52AA6E4}">
                <adec:decorative xmlns:adec="http://schemas.microsoft.com/office/drawing/2017/decorative" val="1"/>
              </a:ext>
            </a:extLst>
          </p:cNvPr>
          <p:cNvCxnSpPr>
            <a:cxnSpLocks/>
          </p:cNvCxnSpPr>
          <p:nvPr userDrawn="1"/>
        </p:nvCxnSpPr>
        <p:spPr>
          <a:xfrm>
            <a:off x="3540125" y="3730171"/>
            <a:ext cx="0" cy="247956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222567724"/>
      </p:ext>
    </p:extLst>
  </p:cSld>
  <p:clrMapOvr>
    <a:masterClrMapping/>
  </p:clrMapOvr>
  <p:extLst>
    <p:ext uri="{DCECCB84-F9BA-43D5-87BE-67443E8EF086}">
      <p15:sldGuideLst xmlns:p15="http://schemas.microsoft.com/office/powerpoint/2012/main">
        <p15:guide id="1" pos="2230">
          <p15:clr>
            <a:srgbClr val="C35EA4"/>
          </p15:clr>
        </p15:guide>
        <p15:guide id="5" pos="2661">
          <p15:clr>
            <a:srgbClr val="C35EA4"/>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END">
    <p:bg>
      <p:bgPr>
        <a:solidFill>
          <a:schemeClr val="tx1"/>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DC22DA5D-EC7E-40C3-8862-3E3748AD6C3A}"/>
              </a:ext>
            </a:extLst>
          </p:cNvPr>
          <p:cNvSpPr txBox="1">
            <a:spLocks/>
          </p:cNvSpPr>
          <p:nvPr userDrawn="1"/>
        </p:nvSpPr>
        <p:spPr>
          <a:xfrm>
            <a:off x="1257304" y="769811"/>
            <a:ext cx="9677394" cy="5318379"/>
          </a:xfrm>
          <a:prstGeom prst="rect">
            <a:avLst/>
          </a:prstGeom>
        </p:spPr>
        <p:txBody>
          <a:bodyPr vert="horz" wrap="square" lIns="0" tIns="0" rIns="0" bIns="0" rtlCol="0" anchor="t">
            <a:spAutoFit/>
          </a:bodyPr>
          <a:lstStyle>
            <a:lvl1pPr algn="ctr" defTabSz="914400" rtl="0" eaLnBrk="1" latinLnBrk="0" hangingPunct="1">
              <a:lnSpc>
                <a:spcPct val="90000"/>
              </a:lnSpc>
              <a:spcBef>
                <a:spcPct val="0"/>
              </a:spcBef>
              <a:buNone/>
              <a:defRPr sz="6000" kern="1200">
                <a:solidFill>
                  <a:schemeClr val="bg1"/>
                </a:solidFill>
                <a:latin typeface="+mj-lt"/>
                <a:ea typeface="+mj-ea"/>
                <a:cs typeface="+mj-cs"/>
              </a:defRPr>
            </a:lvl1pPr>
          </a:lstStyle>
          <a:p>
            <a:pPr>
              <a:lnSpc>
                <a:spcPct val="90000"/>
              </a:lnSpc>
            </a:pPr>
            <a:r>
              <a:rPr lang="en-US" sz="9600"/>
              <a:t>Do not use layouts</a:t>
            </a:r>
            <a:br>
              <a:rPr lang="en-US" sz="9600"/>
            </a:br>
            <a:r>
              <a:rPr lang="en-US" sz="9600"/>
              <a:t>in this section appearing after this point. </a:t>
            </a:r>
          </a:p>
        </p:txBody>
      </p:sp>
      <p:sp>
        <p:nvSpPr>
          <p:cNvPr id="4" name="DO NOT DELETE (BRANDIN)">
            <a:extLst>
              <a:ext uri="{FF2B5EF4-FFF2-40B4-BE49-F238E27FC236}">
                <a16:creationId xmlns:a16="http://schemas.microsoft.com/office/drawing/2014/main" id="{69877D48-052F-814D-ACE8-304F09202645}"/>
              </a:ext>
            </a:extLst>
          </p:cNvPr>
          <p:cNvSpPr/>
          <p:nvPr userDrawn="1"/>
        </p:nvSpPr>
        <p:spPr>
          <a:xfrm>
            <a:off x="152400" y="152400"/>
            <a:ext cx="0" cy="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lnSpc>
                <a:spcPct val="120000"/>
              </a:lnSpc>
              <a:spcAft>
                <a:spcPts val="600"/>
              </a:spcAft>
            </a:pPr>
            <a:endParaRPr lang="en-US" err="1"/>
          </a:p>
        </p:txBody>
      </p:sp>
    </p:spTree>
    <p:custDataLst>
      <p:custData r:id="rId1"/>
      <p:tags r:id="rId2"/>
    </p:custDataLst>
    <p:extLst>
      <p:ext uri="{BB962C8B-B14F-4D97-AF65-F5344CB8AC3E}">
        <p14:creationId xmlns:p14="http://schemas.microsoft.com/office/powerpoint/2010/main" val="399173361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INVALID LAYOUT : [Title Only]">
    <p:spTree>
      <p:nvGrpSpPr>
        <p:cNvPr id="1" name=""/>
        <p:cNvGrpSpPr/>
        <p:nvPr/>
      </p:nvGrpSpPr>
      <p:grpSpPr>
        <a:xfrm>
          <a:off x="0" y="0"/>
          <a:ext cx="0" cy="0"/>
          <a:chOff x="0" y="0"/>
          <a:chExt cx="0" cy="0"/>
        </a:xfrm>
      </p:grpSpPr>
      <p:sp>
        <p:nvSpPr>
          <p:cNvPr id="4" name="Slide Number Placeholder 5"/>
          <p:cNvSpPr>
            <a:spLocks noGrp="1"/>
          </p:cNvSpPr>
          <p:nvPr>
            <p:ph type="sldNum" sz="quarter" idx="4"/>
          </p:nvPr>
        </p:nvSpPr>
        <p:spPr>
          <a:xfrm>
            <a:off x="424500" y="6462339"/>
            <a:ext cx="528000" cy="216000"/>
          </a:xfrm>
          <a:prstGeom prst="rect">
            <a:avLst/>
          </a:prstGeom>
        </p:spPr>
        <p:txBody>
          <a:bodyPr vert="horz" lIns="0" tIns="0" rIns="0" bIns="0" rtlCol="0" anchor="t" anchorCtr="0"/>
          <a:lstStyle>
            <a:lvl1pPr algn="l">
              <a:defRPr sz="1067" b="1">
                <a:solidFill>
                  <a:schemeClr val="tx1"/>
                </a:solidFill>
                <a:latin typeface="Arial" pitchFamily="34" charset="0"/>
                <a:cs typeface="Arial" pitchFamily="34" charset="0"/>
              </a:defRPr>
            </a:lvl1pPr>
          </a:lstStyle>
          <a:p>
            <a:fld id="{3C4F54F3-C349-4609-AFEE-01462D5C7942}" type="slidenum">
              <a:rPr lang="en-GB" smtClean="0"/>
              <a:pPr/>
              <a:t>‹#›</a:t>
            </a:fld>
            <a:endParaRPr lang="en-GB"/>
          </a:p>
        </p:txBody>
      </p:sp>
      <p:sp>
        <p:nvSpPr>
          <p:cNvPr id="6" name="Title 8"/>
          <p:cNvSpPr>
            <a:spLocks noGrp="1"/>
          </p:cNvSpPr>
          <p:nvPr>
            <p:ph type="title" hasCustomPrompt="1"/>
          </p:nvPr>
        </p:nvSpPr>
        <p:spPr>
          <a:xfrm>
            <a:off x="316083" y="192000"/>
            <a:ext cx="11687535" cy="672000"/>
          </a:xfrm>
          <a:prstGeom prst="rect">
            <a:avLst/>
          </a:prstGeom>
        </p:spPr>
        <p:txBody>
          <a:bodyPr vert="horz"/>
          <a:lstStyle>
            <a:lvl1pPr algn="l" defTabSz="609585" rtl="0" eaLnBrk="1" latinLnBrk="0" hangingPunct="1">
              <a:lnSpc>
                <a:spcPct val="100000"/>
              </a:lnSpc>
              <a:spcBef>
                <a:spcPct val="0"/>
              </a:spcBef>
              <a:buNone/>
              <a:defRPr lang="en-GB" sz="3200" b="1" kern="1200" baseline="0" noProof="0" dirty="0">
                <a:solidFill>
                  <a:srgbClr val="830051"/>
                </a:solidFill>
                <a:latin typeface="Arial" pitchFamily="34" charset="0"/>
                <a:ea typeface="+mj-ea"/>
                <a:cs typeface="Arial" pitchFamily="34" charset="0"/>
              </a:defRPr>
            </a:lvl1pPr>
          </a:lstStyle>
          <a:p>
            <a:r>
              <a:rPr lang="en-GB" noProof="0"/>
              <a:t>Click to add title</a:t>
            </a:r>
          </a:p>
        </p:txBody>
      </p:sp>
    </p:spTree>
    <p:extLst>
      <p:ext uri="{BB962C8B-B14F-4D97-AF65-F5344CB8AC3E}">
        <p14:creationId xmlns:p14="http://schemas.microsoft.com/office/powerpoint/2010/main" val="345647645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678D0B78-7A03-934C-4725-1778FF412763}"/>
              </a:ext>
            </a:extLst>
          </p:cNvPr>
          <p:cNvGraphicFramePr>
            <a:graphicFrameLocks noChangeAspect="1"/>
          </p:cNvGraphicFramePr>
          <p:nvPr userDrawn="1">
            <p:custDataLst>
              <p:tags r:id="rId1"/>
            </p:custDataLst>
            <p:extLst>
              <p:ext uri="{D42A27DB-BD31-4B8C-83A1-F6EECF244321}">
                <p14:modId xmlns:p14="http://schemas.microsoft.com/office/powerpoint/2010/main" val="140176032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3" imgW="416" imgH="416" progId="TCLayout.ActiveDocument.1">
                  <p:embed/>
                </p:oleObj>
              </mc:Choice>
              <mc:Fallback>
                <p:oleObj name="think-cell 幻灯片" r:id="rId3" imgW="416" imgH="416" progId="TCLayout.ActiveDocument.1">
                  <p:embed/>
                  <p:pic>
                    <p:nvPicPr>
                      <p:cNvPr id="6" name="think-cell data - do not delete" hidden="1">
                        <a:extLst>
                          <a:ext uri="{FF2B5EF4-FFF2-40B4-BE49-F238E27FC236}">
                            <a16:creationId xmlns:a16="http://schemas.microsoft.com/office/drawing/2014/main" id="{678D0B78-7A03-934C-4725-1778FF412763}"/>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Content Placeholder 2"/>
          <p:cNvSpPr>
            <a:spLocks noGrp="1"/>
          </p:cNvSpPr>
          <p:nvPr>
            <p:ph idx="1"/>
          </p:nvPr>
        </p:nvSpPr>
        <p:spPr/>
        <p:txBody>
          <a:bodyPr/>
          <a:lstStyle>
            <a:lvl1pPr>
              <a:defRPr>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1pPr>
            <a:lvl2pPr>
              <a:defRPr>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2pPr>
            <a:lvl3pPr>
              <a:defRPr>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3pPr>
            <a:lvl4pPr>
              <a:defRPr>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4pPr>
            <a:lvl5pPr>
              <a:defRPr>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a:extLst>
              <a:ext uri="{FF2B5EF4-FFF2-40B4-BE49-F238E27FC236}">
                <a16:creationId xmlns:a16="http://schemas.microsoft.com/office/drawing/2014/main" id="{856095CD-9244-54E2-4DD7-C406578F2622}"/>
              </a:ext>
            </a:extLst>
          </p:cNvPr>
          <p:cNvSpPr>
            <a:spLocks noGrp="1"/>
          </p:cNvSpPr>
          <p:nvPr>
            <p:ph type="title"/>
          </p:nvPr>
        </p:nvSpPr>
        <p:spPr/>
        <p:txBody>
          <a:bodyPr vert="horz"/>
          <a:lstStyle>
            <a:lvl1pPr>
              <a:defRPr>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993020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tion Divider">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4447ADDD-920E-4BEB-819B-9759B3CF06AB}"/>
              </a:ext>
            </a:extLst>
          </p:cNvPr>
          <p:cNvSpPr>
            <a:spLocks noGrp="1"/>
          </p:cNvSpPr>
          <p:nvPr>
            <p:ph type="title" hasCustomPrompt="1"/>
          </p:nvPr>
        </p:nvSpPr>
        <p:spPr>
          <a:xfrm>
            <a:off x="1" y="0"/>
            <a:ext cx="5562601" cy="6858000"/>
          </a:xfrm>
          <a:custGeom>
            <a:avLst/>
            <a:gdLst>
              <a:gd name="connsiteX0" fmla="*/ 0 w 5562601"/>
              <a:gd name="connsiteY0" fmla="*/ 0 h 6858000"/>
              <a:gd name="connsiteX1" fmla="*/ 3124199 w 5562601"/>
              <a:gd name="connsiteY1" fmla="*/ 0 h 6858000"/>
              <a:gd name="connsiteX2" fmla="*/ 3694793 w 5562601"/>
              <a:gd name="connsiteY2" fmla="*/ 0 h 6858000"/>
              <a:gd name="connsiteX3" fmla="*/ 3762493 w 5562601"/>
              <a:gd name="connsiteY3" fmla="*/ 43402 h 6858000"/>
              <a:gd name="connsiteX4" fmla="*/ 5562601 w 5562601"/>
              <a:gd name="connsiteY4" fmla="*/ 3429000 h 6858000"/>
              <a:gd name="connsiteX5" fmla="*/ 3762493 w 5562601"/>
              <a:gd name="connsiteY5" fmla="*/ 6814598 h 6858000"/>
              <a:gd name="connsiteX6" fmla="*/ 3694792 w 5562601"/>
              <a:gd name="connsiteY6" fmla="*/ 6858000 h 6858000"/>
              <a:gd name="connsiteX7" fmla="*/ 0 w 5562601"/>
              <a:gd name="connsiteY7" fmla="*/ 6858000 h 6858000"/>
              <a:gd name="connsiteX8" fmla="*/ 0 w 5562601"/>
              <a:gd name="connsiteY8" fmla="*/ 260168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562601" h="6858000">
                <a:moveTo>
                  <a:pt x="0" y="0"/>
                </a:moveTo>
                <a:lnTo>
                  <a:pt x="3124199" y="0"/>
                </a:lnTo>
                <a:lnTo>
                  <a:pt x="3694793" y="0"/>
                </a:lnTo>
                <a:lnTo>
                  <a:pt x="3762493" y="43402"/>
                </a:lnTo>
                <a:cubicBezTo>
                  <a:pt x="4848549" y="777127"/>
                  <a:pt x="5562601" y="2019676"/>
                  <a:pt x="5562601" y="3429000"/>
                </a:cubicBezTo>
                <a:cubicBezTo>
                  <a:pt x="5562601" y="4838325"/>
                  <a:pt x="4848549" y="6080873"/>
                  <a:pt x="3762493" y="6814598"/>
                </a:cubicBezTo>
                <a:lnTo>
                  <a:pt x="3694792" y="6858000"/>
                </a:lnTo>
                <a:lnTo>
                  <a:pt x="0" y="6858000"/>
                </a:lnTo>
                <a:lnTo>
                  <a:pt x="0" y="2601686"/>
                </a:lnTo>
                <a:close/>
              </a:path>
            </a:pathLst>
          </a:custGeom>
          <a:solidFill>
            <a:schemeClr val="accent1"/>
          </a:solidFill>
        </p:spPr>
        <p:txBody>
          <a:bodyPr wrap="square" lIns="396000" tIns="2160000" bIns="2880000" anchor="b" anchorCtr="0">
            <a:normAutofit/>
          </a:bodyPr>
          <a:lstStyle>
            <a:lvl1pPr>
              <a:lnSpc>
                <a:spcPct val="100000"/>
              </a:lnSpc>
              <a:defRPr sz="4000">
                <a:solidFill>
                  <a:schemeClr val="bg1"/>
                </a:solidFill>
              </a:defRPr>
            </a:lvl1pPr>
          </a:lstStyle>
          <a:p>
            <a:r>
              <a:rPr lang="en-US"/>
              <a:t>Click to enter</a:t>
            </a:r>
            <a:br>
              <a:rPr lang="en-US"/>
            </a:br>
            <a:r>
              <a:rPr lang="en-US"/>
              <a:t>section title here</a:t>
            </a:r>
            <a:endParaRPr lang="en-GB"/>
          </a:p>
        </p:txBody>
      </p:sp>
      <p:sp>
        <p:nvSpPr>
          <p:cNvPr id="8" name="Text Placeholder 7">
            <a:extLst>
              <a:ext uri="{FF2B5EF4-FFF2-40B4-BE49-F238E27FC236}">
                <a16:creationId xmlns:a16="http://schemas.microsoft.com/office/drawing/2014/main" id="{45758FA1-2B23-4C7E-97FD-FBA94AB3853B}"/>
              </a:ext>
            </a:extLst>
          </p:cNvPr>
          <p:cNvSpPr>
            <a:spLocks noGrp="1"/>
          </p:cNvSpPr>
          <p:nvPr>
            <p:ph type="body" sz="quarter" idx="34" hasCustomPrompt="1"/>
          </p:nvPr>
        </p:nvSpPr>
        <p:spPr>
          <a:xfrm>
            <a:off x="428626" y="4267200"/>
            <a:ext cx="3678918" cy="1896645"/>
          </a:xfrm>
          <a:prstGeom prst="rect">
            <a:avLst/>
          </a:prstGeom>
        </p:spPr>
        <p:txBody>
          <a:bodyPr lIns="0"/>
          <a:lstStyle>
            <a:lvl1pPr marL="0" indent="0">
              <a:lnSpc>
                <a:spcPct val="100000"/>
              </a:lnSpc>
              <a:buNone/>
              <a:defRPr>
                <a:solidFill>
                  <a:schemeClr val="bg1"/>
                </a:solidFill>
              </a:defRPr>
            </a:lvl1pPr>
            <a:lvl5pPr>
              <a:defRPr/>
            </a:lvl5pPr>
          </a:lstStyle>
          <a:p>
            <a:pPr lvl="0"/>
            <a:r>
              <a:rPr lang="en-US"/>
              <a:t>Click to add subtitle / presenter name(s)</a:t>
            </a:r>
          </a:p>
        </p:txBody>
      </p:sp>
      <p:sp>
        <p:nvSpPr>
          <p:cNvPr id="5" name="Text Placeholder 4">
            <a:extLst>
              <a:ext uri="{FF2B5EF4-FFF2-40B4-BE49-F238E27FC236}">
                <a16:creationId xmlns:a16="http://schemas.microsoft.com/office/drawing/2014/main" id="{D60AE4F3-AAA3-4B8D-A01A-1FF9B8F9F42A}"/>
              </a:ext>
              <a:ext uri="{C183D7F6-B498-43B3-948B-1728B52AA6E4}">
                <adec:decorative xmlns:adec="http://schemas.microsoft.com/office/drawing/2017/decorative" val="1"/>
              </a:ext>
            </a:extLst>
          </p:cNvPr>
          <p:cNvSpPr>
            <a:spLocks noGrp="1"/>
          </p:cNvSpPr>
          <p:nvPr>
            <p:ph type="body" sz="quarter" idx="33" hasCustomPrompt="1"/>
          </p:nvPr>
        </p:nvSpPr>
        <p:spPr>
          <a:xfrm>
            <a:off x="428095" y="863767"/>
            <a:ext cx="1203158" cy="1203158"/>
          </a:xfrm>
          <a:prstGeom prst="ellipse">
            <a:avLst/>
          </a:prstGeom>
          <a:solidFill>
            <a:schemeClr val="bg1"/>
          </a:solidFill>
        </p:spPr>
        <p:txBody>
          <a:bodyPr wrap="none" bIns="0" anchor="ctr" anchorCtr="0">
            <a:normAutofit/>
          </a:bodyPr>
          <a:lstStyle>
            <a:lvl1pPr marL="0" indent="0" algn="ctr">
              <a:lnSpc>
                <a:spcPct val="100000"/>
              </a:lnSpc>
              <a:buNone/>
              <a:defRPr sz="6000" b="1">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a:t>#</a:t>
            </a:r>
          </a:p>
        </p:txBody>
      </p:sp>
      <p:sp>
        <p:nvSpPr>
          <p:cNvPr id="22" name="Picture Placeholder 21">
            <a:extLst>
              <a:ext uri="{FF2B5EF4-FFF2-40B4-BE49-F238E27FC236}">
                <a16:creationId xmlns:a16="http://schemas.microsoft.com/office/drawing/2014/main" id="{0486192A-3DB1-49EB-9B2C-D5E68AF24B1A}"/>
              </a:ext>
              <a:ext uri="{C183D7F6-B498-43B3-948B-1728B52AA6E4}">
                <adec:decorative xmlns:adec="http://schemas.microsoft.com/office/drawing/2017/decorative" val="1"/>
              </a:ext>
            </a:extLst>
          </p:cNvPr>
          <p:cNvSpPr>
            <a:spLocks noGrp="1"/>
          </p:cNvSpPr>
          <p:nvPr>
            <p:ph type="pic" sz="quarter" idx="36" hasCustomPrompt="1"/>
          </p:nvPr>
        </p:nvSpPr>
        <p:spPr>
          <a:xfrm>
            <a:off x="3694792" y="-1"/>
            <a:ext cx="8497208" cy="6858001"/>
          </a:xfrm>
          <a:custGeom>
            <a:avLst/>
            <a:gdLst>
              <a:gd name="connsiteX0" fmla="*/ 8001617 w 8497208"/>
              <a:gd name="connsiteY0" fmla="*/ 6414717 h 6858001"/>
              <a:gd name="connsiteX1" fmla="*/ 7980570 w 8497208"/>
              <a:gd name="connsiteY1" fmla="*/ 6439539 h 6858001"/>
              <a:gd name="connsiteX2" fmla="*/ 8034470 w 8497208"/>
              <a:gd name="connsiteY2" fmla="*/ 6517076 h 6858001"/>
              <a:gd name="connsiteX3" fmla="*/ 8090937 w 8497208"/>
              <a:gd name="connsiteY3" fmla="*/ 6510166 h 6858001"/>
              <a:gd name="connsiteX4" fmla="*/ 8091707 w 8497208"/>
              <a:gd name="connsiteY4" fmla="*/ 6506072 h 6858001"/>
              <a:gd name="connsiteX5" fmla="*/ 8095814 w 8497208"/>
              <a:gd name="connsiteY5" fmla="*/ 6478435 h 6858001"/>
              <a:gd name="connsiteX6" fmla="*/ 8062447 w 8497208"/>
              <a:gd name="connsiteY6" fmla="*/ 6464105 h 6858001"/>
              <a:gd name="connsiteX7" fmla="*/ 8064757 w 8497208"/>
              <a:gd name="connsiteY7" fmla="*/ 6499675 h 6858001"/>
              <a:gd name="connsiteX8" fmla="*/ 8064757 w 8497208"/>
              <a:gd name="connsiteY8" fmla="*/ 6504025 h 6858001"/>
              <a:gd name="connsiteX9" fmla="*/ 8048330 w 8497208"/>
              <a:gd name="connsiteY9" fmla="*/ 6515029 h 6858001"/>
              <a:gd name="connsiteX10" fmla="*/ 7993147 w 8497208"/>
              <a:gd name="connsiteY10" fmla="*/ 6433142 h 6858001"/>
              <a:gd name="connsiteX11" fmla="*/ 7994430 w 8497208"/>
              <a:gd name="connsiteY11" fmla="*/ 6431862 h 6858001"/>
              <a:gd name="connsiteX12" fmla="*/ 7995200 w 8497208"/>
              <a:gd name="connsiteY12" fmla="*/ 6432374 h 6858001"/>
              <a:gd name="connsiteX13" fmla="*/ 7995457 w 8497208"/>
              <a:gd name="connsiteY13" fmla="*/ 6432374 h 6858001"/>
              <a:gd name="connsiteX14" fmla="*/ 8062190 w 8497208"/>
              <a:gd name="connsiteY14" fmla="*/ 6459499 h 6858001"/>
              <a:gd name="connsiteX15" fmla="*/ 8096071 w 8497208"/>
              <a:gd name="connsiteY15" fmla="*/ 6474085 h 6858001"/>
              <a:gd name="connsiteX16" fmla="*/ 8122764 w 8497208"/>
              <a:gd name="connsiteY16" fmla="*/ 6486880 h 6858001"/>
              <a:gd name="connsiteX17" fmla="*/ 8134828 w 8497208"/>
              <a:gd name="connsiteY17" fmla="*/ 6503513 h 6858001"/>
              <a:gd name="connsiteX18" fmla="*/ 7984933 w 8497208"/>
              <a:gd name="connsiteY18" fmla="*/ 6615084 h 6858001"/>
              <a:gd name="connsiteX19" fmla="*/ 7984420 w 8497208"/>
              <a:gd name="connsiteY19" fmla="*/ 6615596 h 6858001"/>
              <a:gd name="connsiteX20" fmla="*/ 7983393 w 8497208"/>
              <a:gd name="connsiteY20" fmla="*/ 6617131 h 6858001"/>
              <a:gd name="connsiteX21" fmla="*/ 7983137 w 8497208"/>
              <a:gd name="connsiteY21" fmla="*/ 6617643 h 6858001"/>
              <a:gd name="connsiteX22" fmla="*/ 7978517 w 8497208"/>
              <a:gd name="connsiteY22" fmla="*/ 6631717 h 6858001"/>
              <a:gd name="connsiteX23" fmla="*/ 7997253 w 8497208"/>
              <a:gd name="connsiteY23" fmla="*/ 6655260 h 6858001"/>
              <a:gd name="connsiteX24" fmla="*/ 8009830 w 8497208"/>
              <a:gd name="connsiteY24" fmla="*/ 6657563 h 6858001"/>
              <a:gd name="connsiteX25" fmla="*/ 8012397 w 8497208"/>
              <a:gd name="connsiteY25" fmla="*/ 6657819 h 6858001"/>
              <a:gd name="connsiteX26" fmla="*/ 8136881 w 8497208"/>
              <a:gd name="connsiteY26" fmla="*/ 6633253 h 6858001"/>
              <a:gd name="connsiteX27" fmla="*/ 8146378 w 8497208"/>
              <a:gd name="connsiteY27" fmla="*/ 6607407 h 6858001"/>
              <a:gd name="connsiteX28" fmla="*/ 8103001 w 8497208"/>
              <a:gd name="connsiteY28" fmla="*/ 6582073 h 6858001"/>
              <a:gd name="connsiteX29" fmla="*/ 8093761 w 8497208"/>
              <a:gd name="connsiteY29" fmla="*/ 6588215 h 6858001"/>
              <a:gd name="connsiteX30" fmla="*/ 8128411 w 8497208"/>
              <a:gd name="connsiteY30" fmla="*/ 6611246 h 6858001"/>
              <a:gd name="connsiteX31" fmla="*/ 8126614 w 8497208"/>
              <a:gd name="connsiteY31" fmla="*/ 6614828 h 6858001"/>
              <a:gd name="connsiteX32" fmla="*/ 8124304 w 8497208"/>
              <a:gd name="connsiteY32" fmla="*/ 6614828 h 6858001"/>
              <a:gd name="connsiteX33" fmla="*/ 8047817 w 8497208"/>
              <a:gd name="connsiteY33" fmla="*/ 6619946 h 6858001"/>
              <a:gd name="connsiteX34" fmla="*/ 8040630 w 8497208"/>
              <a:gd name="connsiteY34" fmla="*/ 6620202 h 6858001"/>
              <a:gd name="connsiteX35" fmla="*/ 8052437 w 8497208"/>
              <a:gd name="connsiteY35" fmla="*/ 6610734 h 6858001"/>
              <a:gd name="connsiteX36" fmla="*/ 8173841 w 8497208"/>
              <a:gd name="connsiteY36" fmla="*/ 6529615 h 6858001"/>
              <a:gd name="connsiteX37" fmla="*/ 8144068 w 8497208"/>
              <a:gd name="connsiteY37" fmla="*/ 6452334 h 6858001"/>
              <a:gd name="connsiteX38" fmla="*/ 8001617 w 8497208"/>
              <a:gd name="connsiteY38" fmla="*/ 6414717 h 6858001"/>
              <a:gd name="connsiteX39" fmla="*/ 8063182 w 8497208"/>
              <a:gd name="connsiteY39" fmla="*/ 6306559 h 6858001"/>
              <a:gd name="connsiteX40" fmla="*/ 7947246 w 8497208"/>
              <a:gd name="connsiteY40" fmla="*/ 6409920 h 6858001"/>
              <a:gd name="connsiteX41" fmla="*/ 7903898 w 8497208"/>
              <a:gd name="connsiteY41" fmla="*/ 6477718 h 6858001"/>
              <a:gd name="connsiteX42" fmla="*/ 7922109 w 8497208"/>
              <a:gd name="connsiteY42" fmla="*/ 6498186 h 6858001"/>
              <a:gd name="connsiteX43" fmla="*/ 8041380 w 8497208"/>
              <a:gd name="connsiteY43" fmla="*/ 6559844 h 6858001"/>
              <a:gd name="connsiteX44" fmla="*/ 8050870 w 8497208"/>
              <a:gd name="connsiteY44" fmla="*/ 6553960 h 6858001"/>
              <a:gd name="connsiteX45" fmla="*/ 7945194 w 8497208"/>
              <a:gd name="connsiteY45" fmla="*/ 6495627 h 6858001"/>
              <a:gd name="connsiteX46" fmla="*/ 7928778 w 8497208"/>
              <a:gd name="connsiteY46" fmla="*/ 6480277 h 6858001"/>
              <a:gd name="connsiteX47" fmla="*/ 7958019 w 8497208"/>
              <a:gd name="connsiteY47" fmla="*/ 6449575 h 6858001"/>
              <a:gd name="connsiteX48" fmla="*/ 7974178 w 8497208"/>
              <a:gd name="connsiteY48" fmla="*/ 6433457 h 6858001"/>
              <a:gd name="connsiteX49" fmla="*/ 7976230 w 8497208"/>
              <a:gd name="connsiteY49" fmla="*/ 6416827 h 6858001"/>
              <a:gd name="connsiteX50" fmla="*/ 7997263 w 8497208"/>
              <a:gd name="connsiteY50" fmla="*/ 6410176 h 6858001"/>
              <a:gd name="connsiteX51" fmla="*/ 8024964 w 8497208"/>
              <a:gd name="connsiteY51" fmla="*/ 6382289 h 6858001"/>
              <a:gd name="connsiteX52" fmla="*/ 8047536 w 8497208"/>
              <a:gd name="connsiteY52" fmla="*/ 6364635 h 6858001"/>
              <a:gd name="connsiteX53" fmla="*/ 8053948 w 8497208"/>
              <a:gd name="connsiteY53" fmla="*/ 6376916 h 6858001"/>
              <a:gd name="connsiteX54" fmla="*/ 8058822 w 8497208"/>
              <a:gd name="connsiteY54" fmla="*/ 6421688 h 6858001"/>
              <a:gd name="connsiteX55" fmla="*/ 8097296 w 8497208"/>
              <a:gd name="connsiteY55" fmla="*/ 6432434 h 6858001"/>
              <a:gd name="connsiteX56" fmla="*/ 8063182 w 8497208"/>
              <a:gd name="connsiteY56" fmla="*/ 6306559 h 6858001"/>
              <a:gd name="connsiteX57" fmla="*/ 4802415 w 8497208"/>
              <a:gd name="connsiteY57" fmla="*/ 0 h 6858001"/>
              <a:gd name="connsiteX58" fmla="*/ 5373009 w 8497208"/>
              <a:gd name="connsiteY58" fmla="*/ 0 h 6858001"/>
              <a:gd name="connsiteX59" fmla="*/ 8497208 w 8497208"/>
              <a:gd name="connsiteY59" fmla="*/ 0 h 6858001"/>
              <a:gd name="connsiteX60" fmla="*/ 8497208 w 8497208"/>
              <a:gd name="connsiteY60" fmla="*/ 1 h 6858001"/>
              <a:gd name="connsiteX61" fmla="*/ 8497208 w 8497208"/>
              <a:gd name="connsiteY61" fmla="*/ 2601686 h 6858001"/>
              <a:gd name="connsiteX62" fmla="*/ 8497208 w 8497208"/>
              <a:gd name="connsiteY62" fmla="*/ 6858000 h 6858001"/>
              <a:gd name="connsiteX63" fmla="*/ 8497208 w 8497208"/>
              <a:gd name="connsiteY63" fmla="*/ 6858001 h 6858001"/>
              <a:gd name="connsiteX64" fmla="*/ 0 w 8497208"/>
              <a:gd name="connsiteY64" fmla="*/ 6858001 h 6858001"/>
              <a:gd name="connsiteX65" fmla="*/ 67701 w 8497208"/>
              <a:gd name="connsiteY65" fmla="*/ 6814599 h 6858001"/>
              <a:gd name="connsiteX66" fmla="*/ 1867809 w 8497208"/>
              <a:gd name="connsiteY66" fmla="*/ 3429001 h 6858001"/>
              <a:gd name="connsiteX67" fmla="*/ 67701 w 8497208"/>
              <a:gd name="connsiteY67" fmla="*/ 43403 h 6858001"/>
              <a:gd name="connsiteX68" fmla="*/ 1 w 8497208"/>
              <a:gd name="connsiteY68" fmla="*/ 1 h 6858001"/>
              <a:gd name="connsiteX69" fmla="*/ 4802413 w 8497208"/>
              <a:gd name="connsiteY69"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8497208" h="6858001">
                <a:moveTo>
                  <a:pt x="8001617" y="6414717"/>
                </a:moveTo>
                <a:cubicBezTo>
                  <a:pt x="7980570" y="6411902"/>
                  <a:pt x="7972100" y="6419579"/>
                  <a:pt x="7980570" y="6439539"/>
                </a:cubicBezTo>
                <a:cubicBezTo>
                  <a:pt x="7989297" y="6459243"/>
                  <a:pt x="8011370" y="6492254"/>
                  <a:pt x="8034470" y="6517076"/>
                </a:cubicBezTo>
                <a:cubicBezTo>
                  <a:pt x="8057827" y="6541642"/>
                  <a:pt x="8082981" y="6548551"/>
                  <a:pt x="8090937" y="6510166"/>
                </a:cubicBezTo>
                <a:cubicBezTo>
                  <a:pt x="8091194" y="6508887"/>
                  <a:pt x="8091451" y="6507608"/>
                  <a:pt x="8091707" y="6506072"/>
                </a:cubicBezTo>
                <a:cubicBezTo>
                  <a:pt x="8093504" y="6496348"/>
                  <a:pt x="8095044" y="6486880"/>
                  <a:pt x="8095814" y="6478435"/>
                </a:cubicBezTo>
                <a:cubicBezTo>
                  <a:pt x="8085547" y="6473829"/>
                  <a:pt x="8073997" y="6468967"/>
                  <a:pt x="8062447" y="6464105"/>
                </a:cubicBezTo>
                <a:cubicBezTo>
                  <a:pt x="8063217" y="6472806"/>
                  <a:pt x="8064244" y="6487904"/>
                  <a:pt x="8064757" y="6499675"/>
                </a:cubicBezTo>
                <a:cubicBezTo>
                  <a:pt x="8064757" y="6500954"/>
                  <a:pt x="8064757" y="6502490"/>
                  <a:pt x="8064757" y="6504025"/>
                </a:cubicBezTo>
                <a:cubicBezTo>
                  <a:pt x="8065527" y="6522705"/>
                  <a:pt x="8059110" y="6522705"/>
                  <a:pt x="8048330" y="6515029"/>
                </a:cubicBezTo>
                <a:cubicBezTo>
                  <a:pt x="8035754" y="6506072"/>
                  <a:pt x="7997510" y="6455661"/>
                  <a:pt x="7993147" y="6433142"/>
                </a:cubicBezTo>
                <a:cubicBezTo>
                  <a:pt x="7992890" y="6431862"/>
                  <a:pt x="7993660" y="6431606"/>
                  <a:pt x="7994430" y="6431862"/>
                </a:cubicBezTo>
                <a:cubicBezTo>
                  <a:pt x="7994687" y="6432118"/>
                  <a:pt x="7994943" y="6432118"/>
                  <a:pt x="7995200" y="6432374"/>
                </a:cubicBezTo>
                <a:cubicBezTo>
                  <a:pt x="7995200" y="6432374"/>
                  <a:pt x="7995200" y="6432374"/>
                  <a:pt x="7995457" y="6432374"/>
                </a:cubicBezTo>
                <a:cubicBezTo>
                  <a:pt x="8003927" y="6435701"/>
                  <a:pt x="8032930" y="6447216"/>
                  <a:pt x="8062190" y="6459499"/>
                </a:cubicBezTo>
                <a:cubicBezTo>
                  <a:pt x="8073741" y="6464361"/>
                  <a:pt x="8085547" y="6469479"/>
                  <a:pt x="8096071" y="6474085"/>
                </a:cubicBezTo>
                <a:cubicBezTo>
                  <a:pt x="8106594" y="6478691"/>
                  <a:pt x="8115834" y="6483297"/>
                  <a:pt x="8122764" y="6486880"/>
                </a:cubicBezTo>
                <a:cubicBezTo>
                  <a:pt x="8135341" y="6493533"/>
                  <a:pt x="8140218" y="6498139"/>
                  <a:pt x="8134828" y="6503513"/>
                </a:cubicBezTo>
                <a:cubicBezTo>
                  <a:pt x="8108647" y="6530382"/>
                  <a:pt x="8016504" y="6568255"/>
                  <a:pt x="7984933" y="6615084"/>
                </a:cubicBezTo>
                <a:cubicBezTo>
                  <a:pt x="7984933" y="6615084"/>
                  <a:pt x="7984677" y="6615340"/>
                  <a:pt x="7984420" y="6615596"/>
                </a:cubicBezTo>
                <a:cubicBezTo>
                  <a:pt x="7984163" y="6616108"/>
                  <a:pt x="7983650" y="6616619"/>
                  <a:pt x="7983393" y="6617131"/>
                </a:cubicBezTo>
                <a:cubicBezTo>
                  <a:pt x="7983393" y="6617387"/>
                  <a:pt x="7983393" y="6617643"/>
                  <a:pt x="7983137" y="6617643"/>
                </a:cubicBezTo>
                <a:cubicBezTo>
                  <a:pt x="7981597" y="6620714"/>
                  <a:pt x="7979287" y="6625576"/>
                  <a:pt x="7978517" y="6631717"/>
                </a:cubicBezTo>
                <a:cubicBezTo>
                  <a:pt x="7977233" y="6641953"/>
                  <a:pt x="7982623" y="6651421"/>
                  <a:pt x="7997253" y="6655260"/>
                </a:cubicBezTo>
                <a:cubicBezTo>
                  <a:pt x="8001103" y="6656283"/>
                  <a:pt x="8005210" y="6657051"/>
                  <a:pt x="8009830" y="6657563"/>
                </a:cubicBezTo>
                <a:cubicBezTo>
                  <a:pt x="8010600" y="6657819"/>
                  <a:pt x="8011627" y="6657819"/>
                  <a:pt x="8012397" y="6657819"/>
                </a:cubicBezTo>
                <a:cubicBezTo>
                  <a:pt x="8040887" y="6659098"/>
                  <a:pt x="8114551" y="6642977"/>
                  <a:pt x="8136881" y="6633253"/>
                </a:cubicBezTo>
                <a:cubicBezTo>
                  <a:pt x="8159981" y="6623017"/>
                  <a:pt x="8153051" y="6612781"/>
                  <a:pt x="8146378" y="6607407"/>
                </a:cubicBezTo>
                <a:cubicBezTo>
                  <a:pt x="8141244" y="6603313"/>
                  <a:pt x="8115577" y="6588983"/>
                  <a:pt x="8103001" y="6582073"/>
                </a:cubicBezTo>
                <a:cubicBezTo>
                  <a:pt x="8099664" y="6584376"/>
                  <a:pt x="8097097" y="6585912"/>
                  <a:pt x="8093761" y="6588215"/>
                </a:cubicBezTo>
                <a:cubicBezTo>
                  <a:pt x="8115064" y="6601010"/>
                  <a:pt x="8123534" y="6607407"/>
                  <a:pt x="8128411" y="6611246"/>
                </a:cubicBezTo>
                <a:cubicBezTo>
                  <a:pt x="8130464" y="6612781"/>
                  <a:pt x="8129438" y="6614572"/>
                  <a:pt x="8126614" y="6614828"/>
                </a:cubicBezTo>
                <a:cubicBezTo>
                  <a:pt x="8125844" y="6614828"/>
                  <a:pt x="8125074" y="6614828"/>
                  <a:pt x="8124304" y="6614828"/>
                </a:cubicBezTo>
                <a:cubicBezTo>
                  <a:pt x="8104027" y="6616364"/>
                  <a:pt x="8065784" y="6618922"/>
                  <a:pt x="8047817" y="6619946"/>
                </a:cubicBezTo>
                <a:cubicBezTo>
                  <a:pt x="8045250" y="6620202"/>
                  <a:pt x="8042170" y="6620202"/>
                  <a:pt x="8040630" y="6620202"/>
                </a:cubicBezTo>
                <a:cubicBezTo>
                  <a:pt x="8044994" y="6616108"/>
                  <a:pt x="8049870" y="6612525"/>
                  <a:pt x="8052437" y="6610734"/>
                </a:cubicBezTo>
                <a:cubicBezTo>
                  <a:pt x="8090937" y="6583609"/>
                  <a:pt x="8154848" y="6545736"/>
                  <a:pt x="8173841" y="6529615"/>
                </a:cubicBezTo>
                <a:cubicBezTo>
                  <a:pt x="8187701" y="6517587"/>
                  <a:pt x="8225688" y="6480994"/>
                  <a:pt x="8144068" y="6452334"/>
                </a:cubicBezTo>
                <a:cubicBezTo>
                  <a:pt x="8120711" y="6444401"/>
                  <a:pt x="8062704" y="6422906"/>
                  <a:pt x="8001617" y="6414717"/>
                </a:cubicBezTo>
                <a:close/>
                <a:moveTo>
                  <a:pt x="8063182" y="6306559"/>
                </a:moveTo>
                <a:cubicBezTo>
                  <a:pt x="8043432" y="6304000"/>
                  <a:pt x="8013678" y="6328817"/>
                  <a:pt x="7947246" y="6409920"/>
                </a:cubicBezTo>
                <a:cubicBezTo>
                  <a:pt x="7934934" y="6424759"/>
                  <a:pt x="7906206" y="6461088"/>
                  <a:pt x="7903898" y="6477718"/>
                </a:cubicBezTo>
                <a:cubicBezTo>
                  <a:pt x="7902359" y="6489487"/>
                  <a:pt x="7914927" y="6494604"/>
                  <a:pt x="7922109" y="6498186"/>
                </a:cubicBezTo>
                <a:cubicBezTo>
                  <a:pt x="7928778" y="6501768"/>
                  <a:pt x="8005727" y="6539888"/>
                  <a:pt x="8041380" y="6559844"/>
                </a:cubicBezTo>
                <a:cubicBezTo>
                  <a:pt x="8044458" y="6557797"/>
                  <a:pt x="8047536" y="6555751"/>
                  <a:pt x="8050870" y="6553960"/>
                </a:cubicBezTo>
                <a:cubicBezTo>
                  <a:pt x="8029581" y="6542447"/>
                  <a:pt x="7969561" y="6510211"/>
                  <a:pt x="7945194" y="6495627"/>
                </a:cubicBezTo>
                <a:cubicBezTo>
                  <a:pt x="7935190" y="6489743"/>
                  <a:pt x="7928265" y="6484882"/>
                  <a:pt x="7928778" y="6480277"/>
                </a:cubicBezTo>
                <a:cubicBezTo>
                  <a:pt x="7929548" y="6474648"/>
                  <a:pt x="7944168" y="6463391"/>
                  <a:pt x="7958019" y="6449575"/>
                </a:cubicBezTo>
                <a:cubicBezTo>
                  <a:pt x="7961610" y="6445994"/>
                  <a:pt x="7967509" y="6440109"/>
                  <a:pt x="7974178" y="6433457"/>
                </a:cubicBezTo>
                <a:cubicBezTo>
                  <a:pt x="7972382" y="6426550"/>
                  <a:pt x="7973152" y="6420921"/>
                  <a:pt x="7976230" y="6416827"/>
                </a:cubicBezTo>
                <a:cubicBezTo>
                  <a:pt x="7980077" y="6411711"/>
                  <a:pt x="7987003" y="6409664"/>
                  <a:pt x="7997263" y="6410176"/>
                </a:cubicBezTo>
                <a:cubicBezTo>
                  <a:pt x="8009831" y="6397639"/>
                  <a:pt x="8021117" y="6386382"/>
                  <a:pt x="8024964" y="6382289"/>
                </a:cubicBezTo>
                <a:cubicBezTo>
                  <a:pt x="8033941" y="6373334"/>
                  <a:pt x="8043432" y="6364124"/>
                  <a:pt x="8047536" y="6364635"/>
                </a:cubicBezTo>
                <a:cubicBezTo>
                  <a:pt x="8050870" y="6365147"/>
                  <a:pt x="8052666" y="6368217"/>
                  <a:pt x="8053948" y="6376916"/>
                </a:cubicBezTo>
                <a:cubicBezTo>
                  <a:pt x="8054974" y="6384591"/>
                  <a:pt x="8057539" y="6406850"/>
                  <a:pt x="8058822" y="6421688"/>
                </a:cubicBezTo>
                <a:cubicBezTo>
                  <a:pt x="8072672" y="6425014"/>
                  <a:pt x="8085497" y="6428852"/>
                  <a:pt x="8097296" y="6432434"/>
                </a:cubicBezTo>
                <a:cubicBezTo>
                  <a:pt x="8095757" y="6330864"/>
                  <a:pt x="8084215" y="6309373"/>
                  <a:pt x="8063182" y="6306559"/>
                </a:cubicBezTo>
                <a:close/>
                <a:moveTo>
                  <a:pt x="4802415" y="0"/>
                </a:moveTo>
                <a:lnTo>
                  <a:pt x="5373009" y="0"/>
                </a:lnTo>
                <a:lnTo>
                  <a:pt x="8497208" y="0"/>
                </a:lnTo>
                <a:lnTo>
                  <a:pt x="8497208" y="1"/>
                </a:lnTo>
                <a:lnTo>
                  <a:pt x="8497208" y="2601686"/>
                </a:lnTo>
                <a:lnTo>
                  <a:pt x="8497208" y="6858000"/>
                </a:lnTo>
                <a:lnTo>
                  <a:pt x="8497208" y="6858001"/>
                </a:lnTo>
                <a:lnTo>
                  <a:pt x="0" y="6858001"/>
                </a:lnTo>
                <a:lnTo>
                  <a:pt x="67701" y="6814599"/>
                </a:lnTo>
                <a:cubicBezTo>
                  <a:pt x="1153758" y="6080874"/>
                  <a:pt x="1867809" y="4838326"/>
                  <a:pt x="1867809" y="3429001"/>
                </a:cubicBezTo>
                <a:cubicBezTo>
                  <a:pt x="1867809" y="2019677"/>
                  <a:pt x="1153758" y="777128"/>
                  <a:pt x="67701" y="43403"/>
                </a:cubicBezTo>
                <a:lnTo>
                  <a:pt x="1" y="1"/>
                </a:lnTo>
                <a:lnTo>
                  <a:pt x="4802413" y="1"/>
                </a:lnTo>
                <a:close/>
              </a:path>
            </a:pathLst>
          </a:custGeom>
        </p:spPr>
        <p:txBody>
          <a:bodyPr wrap="square" tIns="360000" bIns="640080" anchor="ctr" anchorCtr="0">
            <a:noAutofit/>
          </a:bodyPr>
          <a:lstStyle>
            <a:lvl1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sz="1600" b="1"/>
            </a:lvl1pPr>
          </a:lstStyle>
          <a:p>
            <a:r>
              <a:rPr lang="en-US"/>
              <a:t>_______________________________</a:t>
            </a:r>
            <a:br>
              <a:rPr lang="en-US"/>
            </a:br>
            <a:br>
              <a:rPr lang="en-US"/>
            </a:br>
            <a:r>
              <a:rPr lang="en-US"/>
              <a:t>To add an image here: </a:t>
            </a:r>
            <a:br>
              <a:rPr lang="en-US"/>
            </a:br>
            <a:r>
              <a:rPr lang="en-US"/>
              <a:t>Click the icon and select Brand Pictures, </a:t>
            </a:r>
            <a:br>
              <a:rPr lang="en-US"/>
            </a:br>
            <a:r>
              <a:rPr lang="en-US"/>
              <a:t>or insert a file from your computer.</a:t>
            </a:r>
            <a:br>
              <a:rPr lang="en-US"/>
            </a:br>
            <a:br>
              <a:rPr lang="en-US"/>
            </a:br>
            <a:br>
              <a:rPr lang="en-US"/>
            </a:br>
            <a:br>
              <a:rPr lang="en-US"/>
            </a:br>
            <a:r>
              <a:rPr lang="en-US"/>
              <a:t>The image can then be scaled within </a:t>
            </a:r>
            <a:br>
              <a:rPr lang="en-US"/>
            </a:br>
            <a:r>
              <a:rPr lang="en-US"/>
              <a:t>the frame by using the Crop feature in </a:t>
            </a:r>
            <a:br>
              <a:rPr lang="en-US"/>
            </a:br>
            <a:r>
              <a:rPr lang="en-US"/>
              <a:t>the Picture Format tab of the ribbon.</a:t>
            </a:r>
            <a:br>
              <a:rPr lang="en-US"/>
            </a:br>
            <a:r>
              <a:rPr lang="en-US"/>
              <a:t>_______________________________</a:t>
            </a:r>
          </a:p>
        </p:txBody>
      </p:sp>
      <p:sp>
        <p:nvSpPr>
          <p:cNvPr id="10" name="Date Placeholder 9">
            <a:extLst>
              <a:ext uri="{FF2B5EF4-FFF2-40B4-BE49-F238E27FC236}">
                <a16:creationId xmlns:a16="http://schemas.microsoft.com/office/drawing/2014/main" id="{41CC83E6-E70E-43EE-817C-4F68FB75EFD9}"/>
              </a:ext>
              <a:ext uri="{C183D7F6-B498-43B3-948B-1728B52AA6E4}">
                <adec:decorative xmlns:adec="http://schemas.microsoft.com/office/drawing/2017/decorative" val="1"/>
              </a:ext>
            </a:extLst>
          </p:cNvPr>
          <p:cNvSpPr>
            <a:spLocks noGrp="1"/>
          </p:cNvSpPr>
          <p:nvPr>
            <p:ph type="dt" sz="half" idx="35"/>
          </p:nvPr>
        </p:nvSpPr>
        <p:spPr/>
        <p:txBody>
          <a:bodyPr/>
          <a:lstStyle>
            <a:lvl1pPr>
              <a:lnSpc>
                <a:spcPct val="100000"/>
              </a:lnSpc>
              <a:defRPr/>
            </a:lvl1pPr>
          </a:lstStyle>
          <a:p>
            <a:endParaRPr lang="en-GB"/>
          </a:p>
        </p:txBody>
      </p:sp>
      <p:sp>
        <p:nvSpPr>
          <p:cNvPr id="20" name="Text Placeholder 30">
            <a:extLst>
              <a:ext uri="{FF2B5EF4-FFF2-40B4-BE49-F238E27FC236}">
                <a16:creationId xmlns:a16="http://schemas.microsoft.com/office/drawing/2014/main" id="{9A77974F-FF01-4E3F-957B-CC5A44F8CE16}"/>
              </a:ext>
              <a:ext uri="{C183D7F6-B498-43B3-948B-1728B52AA6E4}">
                <adec:decorative xmlns:adec="http://schemas.microsoft.com/office/drawing/2017/decorative" val="1"/>
              </a:ext>
            </a:extLst>
          </p:cNvPr>
          <p:cNvSpPr txBox="1">
            <a:spLocks/>
          </p:cNvSpPr>
          <p:nvPr userDrawn="1"/>
        </p:nvSpPr>
        <p:spPr>
          <a:xfrm>
            <a:off x="11597151" y="6303999"/>
            <a:ext cx="294812" cy="355098"/>
          </a:xfrm>
          <a:prstGeom prst="rect">
            <a:avLst/>
          </a:prstGeom>
          <a:blipFill>
            <a:blip r:embed="rId3">
              <a:extLst>
                <a:ext uri="{96DAC541-7B7A-43D3-8B79-37D633B846F1}">
                  <asvg:svgBlip xmlns:asvg="http://schemas.microsoft.com/office/drawing/2016/SVG/main" r:embed="rId4"/>
                </a:ext>
              </a:extLst>
            </a:blip>
            <a:stretch>
              <a:fillRect/>
            </a:stretch>
          </a:blipFill>
        </p:spPr>
        <p:txBody>
          <a:bodyPr/>
          <a:lstStyle>
            <a:lvl1pPr marL="0" indent="0" algn="l" defTabSz="914400" rtl="0" eaLnBrk="1" latinLnBrk="0" hangingPunct="1">
              <a:lnSpc>
                <a:spcPct val="90000"/>
              </a:lnSpc>
              <a:spcBef>
                <a:spcPts val="0"/>
              </a:spcBef>
              <a:spcAft>
                <a:spcPts val="600"/>
              </a:spcAft>
              <a:buFont typeface="Arial" panose="020B0604020202020204" pitchFamily="34" charset="0"/>
              <a:buNone/>
              <a:defRPr sz="1600" kern="1200">
                <a:solidFill>
                  <a:schemeClr val="tx2"/>
                </a:solidFill>
                <a:latin typeface="+mn-lt"/>
                <a:ea typeface="+mn-ea"/>
                <a:cs typeface="+mn-cs"/>
              </a:defRPr>
            </a:lvl1pPr>
            <a:lvl2pPr marL="228600"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600" kern="1200">
                <a:solidFill>
                  <a:schemeClr val="tx2"/>
                </a:solidFill>
                <a:latin typeface="+mn-lt"/>
                <a:ea typeface="+mn-ea"/>
                <a:cs typeface="+mn-cs"/>
              </a:defRPr>
            </a:lvl2pPr>
            <a:lvl3pPr marL="444500"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400" kern="1200">
                <a:solidFill>
                  <a:schemeClr val="tx2"/>
                </a:solidFill>
                <a:latin typeface="+mn-lt"/>
                <a:ea typeface="+mn-ea"/>
                <a:cs typeface="+mn-cs"/>
              </a:defRPr>
            </a:lvl3pPr>
            <a:lvl4pPr marL="625475"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200" kern="1200">
                <a:solidFill>
                  <a:schemeClr val="tx2"/>
                </a:solidFill>
                <a:latin typeface="+mn-lt"/>
                <a:ea typeface="+mn-ea"/>
                <a:cs typeface="+mn-cs"/>
              </a:defRPr>
            </a:lvl4pPr>
            <a:lvl5pPr marL="806450"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2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GB"/>
              <a:t> </a:t>
            </a:r>
          </a:p>
        </p:txBody>
      </p:sp>
    </p:spTree>
    <p:custDataLst>
      <p:tags r:id="rId1"/>
    </p:custDataLst>
    <p:extLst>
      <p:ext uri="{BB962C8B-B14F-4D97-AF65-F5344CB8AC3E}">
        <p14:creationId xmlns:p14="http://schemas.microsoft.com/office/powerpoint/2010/main" val="1123419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Key Statemen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CFFF0-7218-4B33-8DFC-E37157D920C0}"/>
              </a:ext>
            </a:extLst>
          </p:cNvPr>
          <p:cNvSpPr>
            <a:spLocks noGrp="1"/>
          </p:cNvSpPr>
          <p:nvPr>
            <p:ph type="title" hasCustomPrompt="1"/>
          </p:nvPr>
        </p:nvSpPr>
        <p:spPr>
          <a:xfrm>
            <a:off x="3288323" y="555585"/>
            <a:ext cx="5615354" cy="5614274"/>
          </a:xfrm>
          <a:prstGeom prst="ellipse">
            <a:avLst/>
          </a:prstGeom>
          <a:solidFill>
            <a:schemeClr val="bg1"/>
          </a:solidFill>
        </p:spPr>
        <p:txBody>
          <a:bodyPr anchor="ctr" anchorCtr="0">
            <a:normAutofit/>
          </a:bodyPr>
          <a:lstStyle>
            <a:lvl1pPr algn="ctr">
              <a:lnSpc>
                <a:spcPct val="100000"/>
              </a:lnSpc>
              <a:defRPr sz="4000">
                <a:solidFill>
                  <a:schemeClr val="accent1"/>
                </a:solidFill>
              </a:defRPr>
            </a:lvl1pPr>
          </a:lstStyle>
          <a:p>
            <a:r>
              <a:rPr lang="en-US"/>
              <a:t>Click to add key statement</a:t>
            </a:r>
          </a:p>
        </p:txBody>
      </p:sp>
      <p:sp>
        <p:nvSpPr>
          <p:cNvPr id="5" name="Slide Number Placeholder 4">
            <a:extLst>
              <a:ext uri="{FF2B5EF4-FFF2-40B4-BE49-F238E27FC236}">
                <a16:creationId xmlns:a16="http://schemas.microsoft.com/office/drawing/2014/main" id="{5C0FD97D-3F39-4649-B10A-ECD97F370F22}"/>
              </a:ext>
              <a:ext uri="{C183D7F6-B498-43B3-948B-1728B52AA6E4}">
                <adec:decorative xmlns:adec="http://schemas.microsoft.com/office/drawing/2017/decorative" val="1"/>
              </a:ext>
            </a:extLst>
          </p:cNvPr>
          <p:cNvSpPr>
            <a:spLocks noGrp="1"/>
          </p:cNvSpPr>
          <p:nvPr>
            <p:ph type="sldNum" sz="quarter" idx="12"/>
          </p:nvPr>
        </p:nvSpPr>
        <p:spPr/>
        <p:txBody>
          <a:bodyPr/>
          <a:lstStyle>
            <a:lvl1pPr>
              <a:lnSpc>
                <a:spcPct val="100000"/>
              </a:lnSpc>
              <a:defRPr>
                <a:solidFill>
                  <a:schemeClr val="bg1"/>
                </a:solidFill>
              </a:defRPr>
            </a:lvl1pPr>
          </a:lstStyle>
          <a:p>
            <a:fld id="{F8E47D07-9D1E-4FE9-B31A-2F5863681021}" type="slidenum">
              <a:rPr lang="en-GB" smtClean="0"/>
              <a:pPr/>
              <a:t>‹#›</a:t>
            </a:fld>
            <a:endParaRPr lang="en-GB"/>
          </a:p>
        </p:txBody>
      </p:sp>
      <p:sp>
        <p:nvSpPr>
          <p:cNvPr id="3" name="Date Placeholder 2">
            <a:extLst>
              <a:ext uri="{FF2B5EF4-FFF2-40B4-BE49-F238E27FC236}">
                <a16:creationId xmlns:a16="http://schemas.microsoft.com/office/drawing/2014/main" id="{BA8931D2-AD7B-454A-86A6-EA48B20C0CCA}"/>
              </a:ext>
              <a:ext uri="{C183D7F6-B498-43B3-948B-1728B52AA6E4}">
                <adec:decorative xmlns:adec="http://schemas.microsoft.com/office/drawing/2017/decorative" val="1"/>
              </a:ext>
            </a:extLst>
          </p:cNvPr>
          <p:cNvSpPr>
            <a:spLocks noGrp="1"/>
          </p:cNvSpPr>
          <p:nvPr>
            <p:ph type="dt" sz="half" idx="10"/>
          </p:nvPr>
        </p:nvSpPr>
        <p:spPr/>
        <p:txBody>
          <a:bodyPr/>
          <a:lstStyle>
            <a:lvl1pPr>
              <a:lnSpc>
                <a:spcPct val="100000"/>
              </a:lnSpc>
              <a:defRPr>
                <a:solidFill>
                  <a:schemeClr val="bg1"/>
                </a:solidFill>
              </a:defRPr>
            </a:lvl1pPr>
          </a:lstStyle>
          <a:p>
            <a:endParaRPr lang="en-GB"/>
          </a:p>
        </p:txBody>
      </p:sp>
    </p:spTree>
    <p:custDataLst>
      <p:tags r:id="rId1"/>
    </p:custDataLst>
    <p:extLst>
      <p:ext uri="{BB962C8B-B14F-4D97-AF65-F5344CB8AC3E}">
        <p14:creationId xmlns:p14="http://schemas.microsoft.com/office/powerpoint/2010/main" val="1785267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635B2-3D27-4FA3-B863-05E4C9624AB6}"/>
              </a:ext>
            </a:extLst>
          </p:cNvPr>
          <p:cNvSpPr>
            <a:spLocks noGrp="1"/>
          </p:cNvSpPr>
          <p:nvPr>
            <p:ph type="title" hasCustomPrompt="1"/>
          </p:nvPr>
        </p:nvSpPr>
        <p:spPr/>
        <p:txBody>
          <a:bodyPr/>
          <a:lstStyle>
            <a:lvl1pPr>
              <a:lnSpc>
                <a:spcPct val="100000"/>
              </a:lnSpc>
              <a:defRPr/>
            </a:lvl1pPr>
          </a:lstStyle>
          <a:p>
            <a:r>
              <a:rPr lang="en-US"/>
              <a:t>Click to enter title here</a:t>
            </a:r>
          </a:p>
        </p:txBody>
      </p:sp>
      <p:sp>
        <p:nvSpPr>
          <p:cNvPr id="11" name="Slide Number Placeholder 10">
            <a:extLst>
              <a:ext uri="{FF2B5EF4-FFF2-40B4-BE49-F238E27FC236}">
                <a16:creationId xmlns:a16="http://schemas.microsoft.com/office/drawing/2014/main" id="{A7BF9FC5-73CA-47D5-891A-42CBDE79952C}"/>
              </a:ext>
              <a:ext uri="{C183D7F6-B498-43B3-948B-1728B52AA6E4}">
                <adec:decorative xmlns:adec="http://schemas.microsoft.com/office/drawing/2017/decorative" val="1"/>
              </a:ext>
            </a:extLst>
          </p:cNvPr>
          <p:cNvSpPr>
            <a:spLocks noGrp="1"/>
          </p:cNvSpPr>
          <p:nvPr>
            <p:ph type="sldNum" sz="quarter" idx="12"/>
          </p:nvPr>
        </p:nvSpPr>
        <p:spPr/>
        <p:txBody>
          <a:bodyPr/>
          <a:lstStyle>
            <a:lvl1pPr>
              <a:lnSpc>
                <a:spcPct val="100000"/>
              </a:lnSpc>
              <a:defRPr/>
            </a:lvl1pPr>
          </a:lstStyle>
          <a:p>
            <a:fld id="{F8E47D07-9D1E-4FE9-B31A-2F5863681021}" type="slidenum">
              <a:rPr lang="en-GB" smtClean="0"/>
              <a:pPr/>
              <a:t>‹#›</a:t>
            </a:fld>
            <a:endParaRPr lang="en-GB"/>
          </a:p>
        </p:txBody>
      </p:sp>
      <p:sp>
        <p:nvSpPr>
          <p:cNvPr id="6" name="Text Placeholder 96">
            <a:extLst>
              <a:ext uri="{FF2B5EF4-FFF2-40B4-BE49-F238E27FC236}">
                <a16:creationId xmlns:a16="http://schemas.microsoft.com/office/drawing/2014/main" id="{462FAF15-0CB5-418E-A59C-EA8FADE526AE}"/>
              </a:ext>
            </a:extLst>
          </p:cNvPr>
          <p:cNvSpPr>
            <a:spLocks noGrp="1"/>
          </p:cNvSpPr>
          <p:nvPr>
            <p:ph type="body" sz="quarter" idx="111" hasCustomPrompt="1"/>
          </p:nvPr>
        </p:nvSpPr>
        <p:spPr>
          <a:xfrm>
            <a:off x="497481" y="6250152"/>
            <a:ext cx="9550800" cy="561048"/>
          </a:xfrm>
        </p:spPr>
        <p:txBody>
          <a:bodyPr lIns="0" tIns="0" rIns="0" bIns="0" anchor="b" anchorCtr="0">
            <a:normAutofit/>
          </a:bodyPr>
          <a:lstStyle>
            <a:lvl1pPr marL="0" indent="0">
              <a:lnSpc>
                <a:spcPct val="100000"/>
              </a:lnSpc>
              <a:spcAft>
                <a:spcPts val="300"/>
              </a:spcAft>
              <a:buNone/>
              <a:defRPr sz="800"/>
            </a:lvl1pPr>
          </a:lstStyle>
          <a:p>
            <a:pPr lvl="0"/>
            <a:r>
              <a:rPr lang="en-US"/>
              <a:t>Footnotes</a:t>
            </a:r>
          </a:p>
        </p:txBody>
      </p:sp>
      <p:sp>
        <p:nvSpPr>
          <p:cNvPr id="8" name="Date Placeholder 7">
            <a:extLst>
              <a:ext uri="{FF2B5EF4-FFF2-40B4-BE49-F238E27FC236}">
                <a16:creationId xmlns:a16="http://schemas.microsoft.com/office/drawing/2014/main" id="{11075AA4-1FA9-4704-A587-D8E88C1D1EF9}"/>
              </a:ext>
              <a:ext uri="{C183D7F6-B498-43B3-948B-1728B52AA6E4}">
                <adec:decorative xmlns:adec="http://schemas.microsoft.com/office/drawing/2017/decorative" val="1"/>
              </a:ext>
            </a:extLst>
          </p:cNvPr>
          <p:cNvSpPr>
            <a:spLocks noGrp="1"/>
          </p:cNvSpPr>
          <p:nvPr>
            <p:ph type="dt" sz="half" idx="10"/>
          </p:nvPr>
        </p:nvSpPr>
        <p:spPr/>
        <p:txBody>
          <a:bodyPr/>
          <a:lstStyle>
            <a:lvl1pPr>
              <a:lnSpc>
                <a:spcPct val="100000"/>
              </a:lnSpc>
              <a:defRPr/>
            </a:lvl1pPr>
          </a:lstStyle>
          <a:p>
            <a:endParaRPr lang="en-GB"/>
          </a:p>
        </p:txBody>
      </p:sp>
    </p:spTree>
    <p:custDataLst>
      <p:tags r:id="rId1"/>
    </p:custDataLst>
    <p:extLst>
      <p:ext uri="{BB962C8B-B14F-4D97-AF65-F5344CB8AC3E}">
        <p14:creationId xmlns:p14="http://schemas.microsoft.com/office/powerpoint/2010/main" val="2767612177"/>
      </p:ext>
    </p:extLst>
  </p:cSld>
  <p:clrMapOvr>
    <a:masterClrMapping/>
  </p:clrMapOvr>
  <p:extLst>
    <p:ext uri="{DCECCB84-F9BA-43D5-87BE-67443E8EF086}">
      <p15:sldGuideLst xmlns:p15="http://schemas.microsoft.com/office/powerpoint/2012/main">
        <p15:guide id="1" pos="1391">
          <p15:clr>
            <a:srgbClr val="A4A3A4"/>
          </p15:clr>
        </p15:guide>
        <p15:guide id="2" pos="1463">
          <p15:clr>
            <a:srgbClr val="A4A3A4"/>
          </p15:clr>
        </p15:guide>
        <p15:guide id="3" pos="2598">
          <p15:clr>
            <a:srgbClr val="A4A3A4"/>
          </p15:clr>
        </p15:guide>
        <p15:guide id="4" pos="2669">
          <p15:clr>
            <a:srgbClr val="A4A3A4"/>
          </p15:clr>
        </p15:guide>
        <p15:guide id="5" pos="3804">
          <p15:clr>
            <a:srgbClr val="A4A3A4"/>
          </p15:clr>
        </p15:guide>
        <p15:guide id="6" pos="3876">
          <p15:clr>
            <a:srgbClr val="A4A3A4"/>
          </p15:clr>
        </p15:guide>
        <p15:guide id="7" pos="5009">
          <p15:clr>
            <a:srgbClr val="A4A3A4"/>
          </p15:clr>
        </p15:guide>
        <p15:guide id="8" pos="5082">
          <p15:clr>
            <a:srgbClr val="A4A3A4"/>
          </p15:clr>
        </p15:guide>
        <p15:guide id="9" pos="6215">
          <p15:clr>
            <a:srgbClr val="A4A3A4"/>
          </p15:clr>
        </p15:guide>
        <p15:guide id="10" pos="6288">
          <p15:clr>
            <a:srgbClr val="A4A3A4"/>
          </p15:clr>
        </p15:guide>
        <p15:guide id="11" orient="horz" pos="890">
          <p15:clr>
            <a:srgbClr val="C35EA4"/>
          </p15:clr>
        </p15:guide>
        <p15:guide id="12" orient="horz" pos="981">
          <p15:clr>
            <a:srgbClr val="C35EA4"/>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1" name="Slide Number Placeholder 10">
            <a:extLst>
              <a:ext uri="{FF2B5EF4-FFF2-40B4-BE49-F238E27FC236}">
                <a16:creationId xmlns:a16="http://schemas.microsoft.com/office/drawing/2014/main" id="{E358DA9E-BDF5-4DC7-B478-434301DA6253}"/>
              </a:ext>
              <a:ext uri="{C183D7F6-B498-43B3-948B-1728B52AA6E4}">
                <adec:decorative xmlns:adec="http://schemas.microsoft.com/office/drawing/2017/decorative" val="1"/>
              </a:ext>
            </a:extLst>
          </p:cNvPr>
          <p:cNvSpPr>
            <a:spLocks noGrp="1"/>
          </p:cNvSpPr>
          <p:nvPr>
            <p:ph type="sldNum" sz="quarter" idx="12"/>
          </p:nvPr>
        </p:nvSpPr>
        <p:spPr/>
        <p:txBody>
          <a:bodyPr/>
          <a:lstStyle>
            <a:lvl1pPr>
              <a:lnSpc>
                <a:spcPct val="100000"/>
              </a:lnSpc>
              <a:defRPr/>
            </a:lvl1pPr>
          </a:lstStyle>
          <a:p>
            <a:fld id="{F8E47D07-9D1E-4FE9-B31A-2F5863681021}" type="slidenum">
              <a:rPr lang="en-GB" smtClean="0"/>
              <a:pPr/>
              <a:t>‹#›</a:t>
            </a:fld>
            <a:endParaRPr lang="en-GB"/>
          </a:p>
        </p:txBody>
      </p:sp>
      <p:sp>
        <p:nvSpPr>
          <p:cNvPr id="5" name="Text Placeholder 96">
            <a:extLst>
              <a:ext uri="{FF2B5EF4-FFF2-40B4-BE49-F238E27FC236}">
                <a16:creationId xmlns:a16="http://schemas.microsoft.com/office/drawing/2014/main" id="{5D317BC2-3CD5-4931-93AD-CC95F2C50D24}"/>
              </a:ext>
            </a:extLst>
          </p:cNvPr>
          <p:cNvSpPr>
            <a:spLocks noGrp="1"/>
          </p:cNvSpPr>
          <p:nvPr>
            <p:ph type="body" sz="quarter" idx="111" hasCustomPrompt="1"/>
          </p:nvPr>
        </p:nvSpPr>
        <p:spPr>
          <a:xfrm>
            <a:off x="497481" y="6250152"/>
            <a:ext cx="9550800" cy="561048"/>
          </a:xfrm>
        </p:spPr>
        <p:txBody>
          <a:bodyPr lIns="0" tIns="0" rIns="0" bIns="0" anchor="b" anchorCtr="0">
            <a:normAutofit/>
          </a:bodyPr>
          <a:lstStyle>
            <a:lvl1pPr marL="0" indent="0">
              <a:lnSpc>
                <a:spcPct val="100000"/>
              </a:lnSpc>
              <a:spcAft>
                <a:spcPts val="300"/>
              </a:spcAft>
              <a:buNone/>
              <a:defRPr sz="800"/>
            </a:lvl1pPr>
          </a:lstStyle>
          <a:p>
            <a:pPr lvl="0"/>
            <a:r>
              <a:rPr lang="en-US"/>
              <a:t>Footnotes</a:t>
            </a:r>
          </a:p>
        </p:txBody>
      </p:sp>
      <p:sp>
        <p:nvSpPr>
          <p:cNvPr id="9" name="Date Placeholder 8">
            <a:extLst>
              <a:ext uri="{FF2B5EF4-FFF2-40B4-BE49-F238E27FC236}">
                <a16:creationId xmlns:a16="http://schemas.microsoft.com/office/drawing/2014/main" id="{9B03F247-4297-4973-90A3-0193475AC741}"/>
              </a:ext>
              <a:ext uri="{C183D7F6-B498-43B3-948B-1728B52AA6E4}">
                <adec:decorative xmlns:adec="http://schemas.microsoft.com/office/drawing/2017/decorative" val="1"/>
              </a:ext>
            </a:extLst>
          </p:cNvPr>
          <p:cNvSpPr>
            <a:spLocks noGrp="1"/>
          </p:cNvSpPr>
          <p:nvPr>
            <p:ph type="dt" sz="half" idx="10"/>
          </p:nvPr>
        </p:nvSpPr>
        <p:spPr/>
        <p:txBody>
          <a:bodyPr/>
          <a:lstStyle>
            <a:lvl1pPr>
              <a:lnSpc>
                <a:spcPct val="100000"/>
              </a:lnSpc>
              <a:defRPr/>
            </a:lvl1pPr>
          </a:lstStyle>
          <a:p>
            <a:endParaRPr lang="en-GB"/>
          </a:p>
        </p:txBody>
      </p:sp>
    </p:spTree>
    <p:custDataLst>
      <p:tags r:id="rId1"/>
    </p:custDataLst>
    <p:extLst>
      <p:ext uri="{BB962C8B-B14F-4D97-AF65-F5344CB8AC3E}">
        <p14:creationId xmlns:p14="http://schemas.microsoft.com/office/powerpoint/2010/main" val="1702960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fidentiality Notice">
    <p:spTree>
      <p:nvGrpSpPr>
        <p:cNvPr id="1" name=""/>
        <p:cNvGrpSpPr/>
        <p:nvPr/>
      </p:nvGrpSpPr>
      <p:grpSpPr>
        <a:xfrm>
          <a:off x="0" y="0"/>
          <a:ext cx="0" cy="0"/>
          <a:chOff x="0" y="0"/>
          <a:chExt cx="0" cy="0"/>
        </a:xfrm>
      </p:grpSpPr>
      <p:sp>
        <p:nvSpPr>
          <p:cNvPr id="6" name="TextBox 5" descr="Confidentiality Notice&#10;">
            <a:extLst>
              <a:ext uri="{FF2B5EF4-FFF2-40B4-BE49-F238E27FC236}">
                <a16:creationId xmlns:a16="http://schemas.microsoft.com/office/drawing/2014/main" id="{2848B27A-10B7-4200-88E7-16263562F97B}"/>
              </a:ext>
            </a:extLst>
          </p:cNvPr>
          <p:cNvSpPr txBox="1"/>
          <p:nvPr userDrawn="1"/>
        </p:nvSpPr>
        <p:spPr>
          <a:xfrm>
            <a:off x="419100" y="4864100"/>
            <a:ext cx="9156700" cy="1028700"/>
          </a:xfrm>
          <a:prstGeom prst="rect">
            <a:avLst/>
          </a:prstGeom>
          <a:noFill/>
        </p:spPr>
        <p:txBody>
          <a:bodyPr wrap="square" rtlCol="0">
            <a:noAutofit/>
          </a:bodyPr>
          <a:lstStyle/>
          <a:p>
            <a:pPr marL="12700">
              <a:lnSpc>
                <a:spcPct val="100000"/>
              </a:lnSpc>
              <a:spcBef>
                <a:spcPts val="100"/>
              </a:spcBef>
            </a:pPr>
            <a:r>
              <a:rPr lang="en-US" sz="1200" b="1" spc="-5">
                <a:solidFill>
                  <a:schemeClr val="tx1"/>
                </a:solidFill>
                <a:latin typeface="+mn-lt"/>
                <a:cs typeface="Arial"/>
              </a:rPr>
              <a:t>Confidentiality</a:t>
            </a:r>
            <a:r>
              <a:rPr lang="en-US" sz="1200" b="1" spc="-10">
                <a:solidFill>
                  <a:schemeClr val="tx1"/>
                </a:solidFill>
                <a:latin typeface="+mn-lt"/>
                <a:cs typeface="Arial"/>
              </a:rPr>
              <a:t> </a:t>
            </a:r>
            <a:r>
              <a:rPr lang="en-US" sz="1200" b="1" spc="-5">
                <a:solidFill>
                  <a:schemeClr val="tx1"/>
                </a:solidFill>
                <a:latin typeface="+mn-lt"/>
                <a:cs typeface="Arial"/>
              </a:rPr>
              <a:t>Notice</a:t>
            </a:r>
            <a:endParaRPr lang="en-US" sz="1200">
              <a:solidFill>
                <a:schemeClr val="tx1"/>
              </a:solidFill>
              <a:latin typeface="+mn-lt"/>
              <a:cs typeface="Arial"/>
            </a:endParaRPr>
          </a:p>
          <a:p>
            <a:pPr marL="26670" marR="5080">
              <a:lnSpc>
                <a:spcPct val="100000"/>
              </a:lnSpc>
              <a:spcBef>
                <a:spcPts val="780"/>
              </a:spcBef>
            </a:pPr>
            <a:r>
              <a:rPr lang="en-US" sz="1200" spc="5">
                <a:solidFill>
                  <a:schemeClr val="tx1"/>
                </a:solidFill>
                <a:latin typeface="+mn-lt"/>
                <a:cs typeface="Arial"/>
              </a:rPr>
              <a:t>This </a:t>
            </a:r>
            <a:r>
              <a:rPr lang="en-US" sz="1200">
                <a:solidFill>
                  <a:schemeClr val="tx1"/>
                </a:solidFill>
                <a:latin typeface="+mn-lt"/>
                <a:cs typeface="Arial"/>
              </a:rPr>
              <a:t>file is </a:t>
            </a:r>
            <a:r>
              <a:rPr lang="en-US" sz="1200" spc="5">
                <a:solidFill>
                  <a:schemeClr val="tx1"/>
                </a:solidFill>
                <a:latin typeface="+mn-lt"/>
                <a:cs typeface="Arial"/>
              </a:rPr>
              <a:t>private </a:t>
            </a:r>
            <a:r>
              <a:rPr lang="en-US" sz="1200" spc="10">
                <a:solidFill>
                  <a:schemeClr val="tx1"/>
                </a:solidFill>
                <a:latin typeface="+mn-lt"/>
                <a:cs typeface="Arial"/>
              </a:rPr>
              <a:t>and may contain confidential and proprietary information. </a:t>
            </a:r>
            <a:r>
              <a:rPr lang="en-US" sz="1200">
                <a:solidFill>
                  <a:schemeClr val="tx1"/>
                </a:solidFill>
                <a:latin typeface="+mn-lt"/>
                <a:cs typeface="Arial"/>
              </a:rPr>
              <a:t>If </a:t>
            </a:r>
            <a:r>
              <a:rPr lang="en-US" sz="1200" spc="10">
                <a:solidFill>
                  <a:schemeClr val="tx1"/>
                </a:solidFill>
                <a:latin typeface="+mn-lt"/>
                <a:cs typeface="Arial"/>
              </a:rPr>
              <a:t>you have received </a:t>
            </a:r>
            <a:r>
              <a:rPr lang="en-US" sz="1200" spc="5">
                <a:solidFill>
                  <a:schemeClr val="tx1"/>
                </a:solidFill>
                <a:latin typeface="+mn-lt"/>
                <a:cs typeface="Arial"/>
              </a:rPr>
              <a:t>this </a:t>
            </a:r>
            <a:r>
              <a:rPr lang="en-US" sz="1200">
                <a:solidFill>
                  <a:schemeClr val="tx1"/>
                </a:solidFill>
                <a:latin typeface="+mn-lt"/>
                <a:cs typeface="Arial"/>
              </a:rPr>
              <a:t>file in </a:t>
            </a:r>
            <a:r>
              <a:rPr lang="en-US" sz="1200" spc="10">
                <a:solidFill>
                  <a:schemeClr val="tx1"/>
                </a:solidFill>
                <a:latin typeface="+mn-lt"/>
                <a:cs typeface="Arial"/>
              </a:rPr>
              <a:t>error, please </a:t>
            </a:r>
            <a:r>
              <a:rPr lang="en-US" sz="1200" spc="5">
                <a:solidFill>
                  <a:schemeClr val="tx1"/>
                </a:solidFill>
                <a:latin typeface="+mn-lt"/>
                <a:cs typeface="Arial"/>
              </a:rPr>
              <a:t>notify us </a:t>
            </a:r>
            <a:r>
              <a:rPr lang="en-US" sz="1200" spc="10">
                <a:solidFill>
                  <a:schemeClr val="tx1"/>
                </a:solidFill>
                <a:latin typeface="+mn-lt"/>
                <a:cs typeface="Arial"/>
              </a:rPr>
              <a:t>and remove  </a:t>
            </a:r>
            <a:r>
              <a:rPr lang="en-US" sz="1200">
                <a:solidFill>
                  <a:schemeClr val="tx1"/>
                </a:solidFill>
                <a:latin typeface="+mn-lt"/>
                <a:cs typeface="Arial"/>
              </a:rPr>
              <a:t>it </a:t>
            </a:r>
            <a:r>
              <a:rPr lang="en-US" sz="1200" spc="5">
                <a:solidFill>
                  <a:schemeClr val="tx1"/>
                </a:solidFill>
                <a:latin typeface="+mn-lt"/>
                <a:cs typeface="Arial"/>
              </a:rPr>
              <a:t>from </a:t>
            </a:r>
            <a:r>
              <a:rPr lang="en-US" sz="1200" spc="10">
                <a:solidFill>
                  <a:schemeClr val="tx1"/>
                </a:solidFill>
                <a:latin typeface="+mn-lt"/>
                <a:cs typeface="Arial"/>
              </a:rPr>
              <a:t>your system and </a:t>
            </a:r>
            <a:r>
              <a:rPr lang="en-US" sz="1200" spc="5">
                <a:solidFill>
                  <a:schemeClr val="tx1"/>
                </a:solidFill>
                <a:latin typeface="+mn-lt"/>
                <a:cs typeface="Arial"/>
              </a:rPr>
              <a:t>note that </a:t>
            </a:r>
            <a:r>
              <a:rPr lang="en-US" sz="1200" spc="10">
                <a:solidFill>
                  <a:schemeClr val="tx1"/>
                </a:solidFill>
                <a:latin typeface="+mn-lt"/>
                <a:cs typeface="Arial"/>
              </a:rPr>
              <a:t>you must not copy, </a:t>
            </a:r>
            <a:r>
              <a:rPr lang="en-US" sz="1200" spc="5">
                <a:solidFill>
                  <a:schemeClr val="tx1"/>
                </a:solidFill>
                <a:latin typeface="+mn-lt"/>
                <a:cs typeface="Arial"/>
              </a:rPr>
              <a:t>distribute or take </a:t>
            </a:r>
            <a:r>
              <a:rPr lang="en-US" sz="1200" spc="10">
                <a:solidFill>
                  <a:schemeClr val="tx1"/>
                </a:solidFill>
                <a:latin typeface="+mn-lt"/>
                <a:cs typeface="Arial"/>
              </a:rPr>
              <a:t>any </a:t>
            </a:r>
            <a:r>
              <a:rPr lang="en-US" sz="1200" spc="5">
                <a:solidFill>
                  <a:schemeClr val="tx1"/>
                </a:solidFill>
                <a:latin typeface="+mn-lt"/>
                <a:cs typeface="Arial"/>
              </a:rPr>
              <a:t>action </a:t>
            </a:r>
            <a:r>
              <a:rPr lang="en-US" sz="1200">
                <a:solidFill>
                  <a:schemeClr val="tx1"/>
                </a:solidFill>
                <a:latin typeface="+mn-lt"/>
                <a:cs typeface="Arial"/>
              </a:rPr>
              <a:t>in </a:t>
            </a:r>
            <a:r>
              <a:rPr lang="en-US" sz="1200" spc="10">
                <a:solidFill>
                  <a:schemeClr val="tx1"/>
                </a:solidFill>
                <a:latin typeface="+mn-lt"/>
                <a:cs typeface="Arial"/>
              </a:rPr>
              <a:t>reliance </a:t>
            </a:r>
            <a:r>
              <a:rPr lang="en-US" sz="1200" spc="5">
                <a:solidFill>
                  <a:schemeClr val="tx1"/>
                </a:solidFill>
                <a:latin typeface="+mn-lt"/>
                <a:cs typeface="Arial"/>
              </a:rPr>
              <a:t>on </a:t>
            </a:r>
            <a:r>
              <a:rPr lang="en-US" sz="1200">
                <a:solidFill>
                  <a:schemeClr val="tx1"/>
                </a:solidFill>
                <a:latin typeface="+mn-lt"/>
                <a:cs typeface="Arial"/>
              </a:rPr>
              <a:t>it. </a:t>
            </a:r>
            <a:r>
              <a:rPr lang="en-US" sz="1200" spc="10">
                <a:solidFill>
                  <a:schemeClr val="tx1"/>
                </a:solidFill>
                <a:latin typeface="+mn-lt"/>
                <a:cs typeface="Arial"/>
              </a:rPr>
              <a:t>Any unauthorized use </a:t>
            </a:r>
            <a:r>
              <a:rPr lang="en-US" sz="1200" spc="5">
                <a:solidFill>
                  <a:schemeClr val="tx1"/>
                </a:solidFill>
                <a:latin typeface="+mn-lt"/>
                <a:cs typeface="Arial"/>
              </a:rPr>
              <a:t>or </a:t>
            </a:r>
            <a:r>
              <a:rPr lang="en-US" sz="1200" spc="10">
                <a:solidFill>
                  <a:schemeClr val="tx1"/>
                </a:solidFill>
                <a:latin typeface="+mn-lt"/>
                <a:cs typeface="Arial"/>
              </a:rPr>
              <a:t>disclosure </a:t>
            </a:r>
            <a:r>
              <a:rPr lang="en-US" sz="1200" spc="5">
                <a:solidFill>
                  <a:schemeClr val="tx1"/>
                </a:solidFill>
                <a:latin typeface="+mn-lt"/>
                <a:cs typeface="Arial"/>
              </a:rPr>
              <a:t>of the  </a:t>
            </a:r>
            <a:r>
              <a:rPr lang="en-US" sz="1200" spc="10">
                <a:solidFill>
                  <a:schemeClr val="tx1"/>
                </a:solidFill>
                <a:latin typeface="+mn-lt"/>
                <a:cs typeface="Arial"/>
              </a:rPr>
              <a:t>contents </a:t>
            </a:r>
            <a:r>
              <a:rPr lang="en-US" sz="1200" spc="5">
                <a:solidFill>
                  <a:schemeClr val="tx1"/>
                </a:solidFill>
                <a:latin typeface="+mn-lt"/>
                <a:cs typeface="Arial"/>
              </a:rPr>
              <a:t>of this </a:t>
            </a:r>
            <a:r>
              <a:rPr lang="en-US" sz="1200">
                <a:solidFill>
                  <a:schemeClr val="tx1"/>
                </a:solidFill>
                <a:latin typeface="+mn-lt"/>
                <a:cs typeface="Arial"/>
              </a:rPr>
              <a:t>file is </a:t>
            </a:r>
            <a:r>
              <a:rPr lang="en-US" sz="1200" spc="10">
                <a:solidFill>
                  <a:schemeClr val="tx1"/>
                </a:solidFill>
                <a:latin typeface="+mn-lt"/>
                <a:cs typeface="Arial"/>
              </a:rPr>
              <a:t>not permitted and may </a:t>
            </a:r>
            <a:r>
              <a:rPr lang="en-US" sz="1200" spc="5">
                <a:solidFill>
                  <a:schemeClr val="tx1"/>
                </a:solidFill>
                <a:latin typeface="+mn-lt"/>
                <a:cs typeface="Arial"/>
              </a:rPr>
              <a:t>be </a:t>
            </a:r>
            <a:r>
              <a:rPr lang="en-US" sz="1200" spc="10">
                <a:solidFill>
                  <a:schemeClr val="tx1"/>
                </a:solidFill>
                <a:latin typeface="+mn-lt"/>
                <a:cs typeface="Arial"/>
              </a:rPr>
              <a:t>unlawful. AstraZeneca PLC, </a:t>
            </a:r>
            <a:r>
              <a:rPr lang="en-US" sz="1200">
                <a:solidFill>
                  <a:schemeClr val="tx1"/>
                </a:solidFill>
                <a:latin typeface="+mn-lt"/>
                <a:cs typeface="Arial"/>
              </a:rPr>
              <a:t>1 </a:t>
            </a:r>
            <a:r>
              <a:rPr lang="en-US" sz="1200" spc="10">
                <a:solidFill>
                  <a:schemeClr val="tx1"/>
                </a:solidFill>
                <a:latin typeface="+mn-lt"/>
                <a:cs typeface="Arial"/>
              </a:rPr>
              <a:t>Francis Crick Avenue, Cambridge Biomedical </a:t>
            </a:r>
            <a:r>
              <a:rPr lang="en-US" sz="1200" spc="15">
                <a:solidFill>
                  <a:schemeClr val="tx1"/>
                </a:solidFill>
                <a:latin typeface="+mn-lt"/>
                <a:cs typeface="Arial"/>
              </a:rPr>
              <a:t>Campus,  </a:t>
            </a:r>
            <a:r>
              <a:rPr lang="en-US" sz="1200" spc="10">
                <a:solidFill>
                  <a:schemeClr val="tx1"/>
                </a:solidFill>
                <a:latin typeface="+mn-lt"/>
                <a:cs typeface="Arial"/>
              </a:rPr>
              <a:t>Cambridge, CB2 0AA, UK, </a:t>
            </a:r>
            <a:r>
              <a:rPr lang="en-US" sz="1200" spc="5">
                <a:solidFill>
                  <a:schemeClr val="tx1"/>
                </a:solidFill>
                <a:latin typeface="+mn-lt"/>
                <a:cs typeface="Arial"/>
              </a:rPr>
              <a:t>T: </a:t>
            </a:r>
            <a:r>
              <a:rPr lang="en-US" sz="1200" spc="10">
                <a:solidFill>
                  <a:schemeClr val="tx1"/>
                </a:solidFill>
                <a:latin typeface="+mn-lt"/>
                <a:cs typeface="Arial"/>
              </a:rPr>
              <a:t>+44(0)203 749 5000,</a:t>
            </a:r>
            <a:r>
              <a:rPr lang="en-US" sz="1200" spc="85">
                <a:solidFill>
                  <a:schemeClr val="tx1"/>
                </a:solidFill>
                <a:latin typeface="+mn-lt"/>
                <a:cs typeface="Arial"/>
              </a:rPr>
              <a:t> </a:t>
            </a:r>
            <a:r>
              <a:rPr lang="en-US" sz="1200" u="none" spc="10">
                <a:solidFill>
                  <a:schemeClr val="tx1"/>
                </a:solidFill>
                <a:latin typeface="+mn-lt"/>
                <a:cs typeface="Arial"/>
              </a:rPr>
              <a:t>www.astrazeneca.com</a:t>
            </a:r>
            <a:endParaRPr lang="en-US" sz="1200">
              <a:solidFill>
                <a:schemeClr val="tx1"/>
              </a:solidFill>
            </a:endParaRPr>
          </a:p>
        </p:txBody>
      </p:sp>
      <p:sp>
        <p:nvSpPr>
          <p:cNvPr id="8" name="Slide Number Placeholder 7">
            <a:extLst>
              <a:ext uri="{FF2B5EF4-FFF2-40B4-BE49-F238E27FC236}">
                <a16:creationId xmlns:a16="http://schemas.microsoft.com/office/drawing/2014/main" id="{25C10CA0-7F28-40CE-9633-59C6800E7665}"/>
              </a:ext>
              <a:ext uri="{C183D7F6-B498-43B3-948B-1728B52AA6E4}">
                <adec:decorative xmlns:adec="http://schemas.microsoft.com/office/drawing/2017/decorative" val="1"/>
              </a:ext>
            </a:extLst>
          </p:cNvPr>
          <p:cNvSpPr>
            <a:spLocks noGrp="1"/>
          </p:cNvSpPr>
          <p:nvPr>
            <p:ph type="sldNum" sz="quarter" idx="12"/>
          </p:nvPr>
        </p:nvSpPr>
        <p:spPr/>
        <p:txBody>
          <a:bodyPr/>
          <a:lstStyle>
            <a:lvl1pPr>
              <a:lnSpc>
                <a:spcPct val="100000"/>
              </a:lnSpc>
              <a:defRPr/>
            </a:lvl1pPr>
          </a:lstStyle>
          <a:p>
            <a:fld id="{F8E47D07-9D1E-4FE9-B31A-2F5863681021}" type="slidenum">
              <a:rPr lang="en-GB" smtClean="0"/>
              <a:pPr/>
              <a:t>‹#›</a:t>
            </a:fld>
            <a:endParaRPr lang="en-GB"/>
          </a:p>
        </p:txBody>
      </p:sp>
      <p:sp>
        <p:nvSpPr>
          <p:cNvPr id="4" name="Date Placeholder 3">
            <a:extLst>
              <a:ext uri="{FF2B5EF4-FFF2-40B4-BE49-F238E27FC236}">
                <a16:creationId xmlns:a16="http://schemas.microsoft.com/office/drawing/2014/main" id="{2AB750B5-01B2-430D-BF92-6E5CD93388D3}"/>
              </a:ext>
              <a:ext uri="{C183D7F6-B498-43B3-948B-1728B52AA6E4}">
                <adec:decorative xmlns:adec="http://schemas.microsoft.com/office/drawing/2017/decorative" val="1"/>
              </a:ext>
            </a:extLst>
          </p:cNvPr>
          <p:cNvSpPr>
            <a:spLocks noGrp="1"/>
          </p:cNvSpPr>
          <p:nvPr>
            <p:ph type="dt" sz="half" idx="10"/>
          </p:nvPr>
        </p:nvSpPr>
        <p:spPr/>
        <p:txBody>
          <a:bodyPr/>
          <a:lstStyle>
            <a:lvl1pPr>
              <a:lnSpc>
                <a:spcPct val="100000"/>
              </a:lnSpc>
              <a:defRPr/>
            </a:lvl1pPr>
          </a:lstStyle>
          <a:p>
            <a:endParaRPr lang="en-GB"/>
          </a:p>
        </p:txBody>
      </p:sp>
    </p:spTree>
    <p:custDataLst>
      <p:tags r:id="rId1"/>
    </p:custDataLst>
    <p:extLst>
      <p:ext uri="{BB962C8B-B14F-4D97-AF65-F5344CB8AC3E}">
        <p14:creationId xmlns:p14="http://schemas.microsoft.com/office/powerpoint/2010/main" val="3959594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ND">
    <p:bg>
      <p:bgPr>
        <a:solidFill>
          <a:schemeClr val="tx1"/>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DC22DA5D-EC7E-40C3-8862-3E3748AD6C3A}"/>
              </a:ext>
            </a:extLst>
          </p:cNvPr>
          <p:cNvSpPr txBox="1">
            <a:spLocks/>
          </p:cNvSpPr>
          <p:nvPr userDrawn="1"/>
        </p:nvSpPr>
        <p:spPr>
          <a:xfrm>
            <a:off x="1257304" y="769811"/>
            <a:ext cx="9677394" cy="5318379"/>
          </a:xfrm>
          <a:prstGeom prst="rect">
            <a:avLst/>
          </a:prstGeom>
        </p:spPr>
        <p:txBody>
          <a:bodyPr vert="horz" wrap="square" lIns="0" tIns="0" rIns="0" bIns="0" rtlCol="0" anchor="t">
            <a:spAutoFit/>
          </a:bodyPr>
          <a:lstStyle>
            <a:lvl1pPr algn="ctr" defTabSz="914400" rtl="0" eaLnBrk="1" latinLnBrk="0" hangingPunct="1">
              <a:lnSpc>
                <a:spcPct val="90000"/>
              </a:lnSpc>
              <a:spcBef>
                <a:spcPct val="0"/>
              </a:spcBef>
              <a:buNone/>
              <a:defRPr sz="6000" kern="1200">
                <a:solidFill>
                  <a:schemeClr val="bg1"/>
                </a:solidFill>
                <a:latin typeface="+mj-lt"/>
                <a:ea typeface="+mj-ea"/>
                <a:cs typeface="+mj-cs"/>
              </a:defRPr>
            </a:lvl1pPr>
          </a:lstStyle>
          <a:p>
            <a:pPr>
              <a:lnSpc>
                <a:spcPct val="90000"/>
              </a:lnSpc>
            </a:pPr>
            <a:r>
              <a:rPr lang="en-US" sz="9600"/>
              <a:t>Do not use layouts</a:t>
            </a:r>
            <a:br>
              <a:rPr lang="en-US" sz="9600"/>
            </a:br>
            <a:r>
              <a:rPr lang="en-US" sz="9600"/>
              <a:t>in this section appearing after this point. </a:t>
            </a:r>
          </a:p>
        </p:txBody>
      </p:sp>
      <p:sp>
        <p:nvSpPr>
          <p:cNvPr id="4" name="DO NOT DELETE (BRANDIN)">
            <a:extLst>
              <a:ext uri="{FF2B5EF4-FFF2-40B4-BE49-F238E27FC236}">
                <a16:creationId xmlns:a16="http://schemas.microsoft.com/office/drawing/2014/main" id="{69877D48-052F-814D-ACE8-304F09202645}"/>
              </a:ext>
            </a:extLst>
          </p:cNvPr>
          <p:cNvSpPr/>
          <p:nvPr userDrawn="1"/>
        </p:nvSpPr>
        <p:spPr>
          <a:xfrm>
            <a:off x="152400" y="152400"/>
            <a:ext cx="0" cy="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lnSpc>
                <a:spcPct val="120000"/>
              </a:lnSpc>
              <a:spcAft>
                <a:spcPts val="600"/>
              </a:spcAft>
            </a:pPr>
            <a:endParaRPr lang="en-US" err="1"/>
          </a:p>
        </p:txBody>
      </p:sp>
    </p:spTree>
    <p:custDataLst>
      <p:custData r:id="rId1"/>
      <p:tags r:id="rId2"/>
    </p:custDataLst>
    <p:extLst>
      <p:ext uri="{BB962C8B-B14F-4D97-AF65-F5344CB8AC3E}">
        <p14:creationId xmlns:p14="http://schemas.microsoft.com/office/powerpoint/2010/main" val="22406702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ags" Target="../tags/tag2.xml"/><Relationship Id="rId2" Type="http://schemas.openxmlformats.org/officeDocument/2006/relationships/slideLayout" Target="../slideLayouts/slideLayout2.xml"/><Relationship Id="rId16" Type="http://schemas.openxmlformats.org/officeDocument/2006/relationships/image" Target="../media/image3.sv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theme" Target="../theme/theme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slideLayout" Target="../slideLayouts/slideLayout21.xml"/><Relationship Id="rId2" Type="http://schemas.openxmlformats.org/officeDocument/2006/relationships/slideLayout" Target="../slideLayouts/slideLayout11.xml"/><Relationship Id="rId16" Type="http://schemas.openxmlformats.org/officeDocument/2006/relationships/image" Target="../media/image5.emf"/><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5" Type="http://schemas.openxmlformats.org/officeDocument/2006/relationships/oleObject" Target="../embeddings/oleObject2.bin"/><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 Id="rId14" Type="http://schemas.openxmlformats.org/officeDocument/2006/relationships/tags" Target="../tags/tag1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tags" Target="../tags/tag29.xml"/><Relationship Id="rId18" Type="http://schemas.openxmlformats.org/officeDocument/2006/relationships/image" Target="../media/image8.svg"/><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3.xml"/><Relationship Id="rId17" Type="http://schemas.openxmlformats.org/officeDocument/2006/relationships/image" Target="../media/image2.png"/><Relationship Id="rId2" Type="http://schemas.openxmlformats.org/officeDocument/2006/relationships/slideLayout" Target="../slideLayouts/slideLayout23.xml"/><Relationship Id="rId16" Type="http://schemas.openxmlformats.org/officeDocument/2006/relationships/image" Target="../media/image7.emf"/><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5" Type="http://schemas.openxmlformats.org/officeDocument/2006/relationships/oleObject" Target="../embeddings/oleObject15.bin"/><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 Id="rId14" Type="http://schemas.openxmlformats.org/officeDocument/2006/relationships/tags" Target="../tags/tag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E83B02F7-6A2F-20F3-DE6E-EC42A7739C36}"/>
              </a:ext>
            </a:extLst>
          </p:cNvPr>
          <p:cNvGraphicFramePr>
            <a:graphicFrameLocks noChangeAspect="1"/>
          </p:cNvGraphicFramePr>
          <p:nvPr userDrawn="1">
            <p:custDataLst>
              <p:tags r:id="rId12"/>
            </p:custDataLst>
            <p:extLst>
              <p:ext uri="{D42A27DB-BD31-4B8C-83A1-F6EECF244321}">
                <p14:modId xmlns:p14="http://schemas.microsoft.com/office/powerpoint/2010/main" val="181381208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13" imgW="416" imgH="416" progId="TCLayout.ActiveDocument.1">
                  <p:embed/>
                </p:oleObj>
              </mc:Choice>
              <mc:Fallback>
                <p:oleObj name="think-cell 幻灯片" r:id="rId13" imgW="416" imgH="416" progId="TCLayout.ActiveDocument.1">
                  <p:embed/>
                  <p:pic>
                    <p:nvPicPr>
                      <p:cNvPr id="5" name="think-cell data - do not delete" hidden="1">
                        <a:extLst>
                          <a:ext uri="{FF2B5EF4-FFF2-40B4-BE49-F238E27FC236}">
                            <a16:creationId xmlns:a16="http://schemas.microsoft.com/office/drawing/2014/main" id="{E83B02F7-6A2F-20F3-DE6E-EC42A7739C36}"/>
                          </a:ext>
                        </a:extLst>
                      </p:cNvPr>
                      <p:cNvPicPr/>
                      <p:nvPr/>
                    </p:nvPicPr>
                    <p:blipFill>
                      <a:blip r:embed="rId14"/>
                      <a:stretch>
                        <a:fillRect/>
                      </a:stretch>
                    </p:blipFill>
                    <p:spPr>
                      <a:xfrm>
                        <a:off x="1588" y="1588"/>
                        <a:ext cx="1588" cy="1588"/>
                      </a:xfrm>
                      <a:prstGeom prst="rect">
                        <a:avLst/>
                      </a:prstGeom>
                    </p:spPr>
                  </p:pic>
                </p:oleObj>
              </mc:Fallback>
            </mc:AlternateContent>
          </a:graphicData>
        </a:graphic>
      </p:graphicFrame>
      <p:sp>
        <p:nvSpPr>
          <p:cNvPr id="2" name="Title Placeholder 1">
            <a:extLst>
              <a:ext uri="{FF2B5EF4-FFF2-40B4-BE49-F238E27FC236}">
                <a16:creationId xmlns:a16="http://schemas.microsoft.com/office/drawing/2014/main" id="{E65884D0-6C0A-4957-A521-E7AECDD8A627}"/>
              </a:ext>
            </a:extLst>
          </p:cNvPr>
          <p:cNvSpPr>
            <a:spLocks noGrp="1"/>
          </p:cNvSpPr>
          <p:nvPr>
            <p:ph type="title"/>
          </p:nvPr>
        </p:nvSpPr>
        <p:spPr>
          <a:xfrm>
            <a:off x="407987" y="404812"/>
            <a:ext cx="11376025" cy="1007427"/>
          </a:xfrm>
          <a:prstGeom prst="rect">
            <a:avLst/>
          </a:prstGeom>
        </p:spPr>
        <p:txBody>
          <a:bodyPr vert="horz" lIns="0" tIns="0" rIns="0" bIns="0" rtlCol="0" anchor="t">
            <a:normAutofit/>
          </a:bodyPr>
          <a:lstStyle/>
          <a:p>
            <a:r>
              <a:rPr lang="en-US"/>
              <a:t>Click to enter title here</a:t>
            </a:r>
            <a:endParaRPr lang="en-GB"/>
          </a:p>
        </p:txBody>
      </p:sp>
      <p:sp>
        <p:nvSpPr>
          <p:cNvPr id="8" name="Text Placeholder 7">
            <a:extLst>
              <a:ext uri="{FF2B5EF4-FFF2-40B4-BE49-F238E27FC236}">
                <a16:creationId xmlns:a16="http://schemas.microsoft.com/office/drawing/2014/main" id="{6E248C0A-0C4B-4F9E-B86F-C76D98029E86}"/>
              </a:ext>
            </a:extLst>
          </p:cNvPr>
          <p:cNvSpPr>
            <a:spLocks noGrp="1"/>
          </p:cNvSpPr>
          <p:nvPr>
            <p:ph type="body" idx="1"/>
          </p:nvPr>
        </p:nvSpPr>
        <p:spPr>
          <a:xfrm>
            <a:off x="407987" y="1557338"/>
            <a:ext cx="11376025" cy="4636800"/>
          </a:xfrm>
          <a:prstGeom prst="rect">
            <a:avLst/>
          </a:prstGeom>
        </p:spPr>
        <p:txBody>
          <a:bodyPr vert="horz" lIns="91440" tIns="45720" rIns="91440" bIns="45720" rtlCol="0">
            <a:noAutofit/>
          </a:bodyPr>
          <a:lstStyle/>
          <a:p>
            <a:pPr lvl="0"/>
            <a:r>
              <a:rPr lang="en-US"/>
              <a:t>Click to add text here. </a:t>
            </a:r>
            <a:br>
              <a:rPr lang="en-US"/>
            </a:br>
            <a:r>
              <a:rPr lang="en-US"/>
              <a:t>When pasting copy from other slides, be sure to use the Paste and Match Formatting shortcut (</a:t>
            </a:r>
            <a:r>
              <a:rPr lang="en-US" err="1"/>
              <a:t>Cmd</a:t>
            </a:r>
            <a:r>
              <a:rPr lang="en-US"/>
              <a:t> + Option + Shift + V).</a:t>
            </a:r>
            <a:br>
              <a:rPr lang="en-US"/>
            </a:br>
            <a:r>
              <a:rPr lang="en-US"/>
              <a:t>To increase bullet level, select your text and press Tab.</a:t>
            </a:r>
            <a:br>
              <a:rPr lang="en-US"/>
            </a:br>
            <a:r>
              <a:rPr lang="en-US"/>
              <a:t>To decrease bullet level, select your bullet text and press Shift + Tab.</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78F6B2-FAF9-4D08-B8BD-F2646AEF396C}"/>
              </a:ext>
              <a:ext uri="{C183D7F6-B498-43B3-948B-1728B52AA6E4}">
                <adec:decorative xmlns:adec="http://schemas.microsoft.com/office/drawing/2017/decorative" val="1"/>
              </a:ext>
            </a:extLst>
          </p:cNvPr>
          <p:cNvSpPr>
            <a:spLocks noGrp="1"/>
          </p:cNvSpPr>
          <p:nvPr>
            <p:ph type="dt" sz="half" idx="2"/>
          </p:nvPr>
        </p:nvSpPr>
        <p:spPr>
          <a:xfrm>
            <a:off x="10137663" y="6456258"/>
            <a:ext cx="1279358" cy="309145"/>
          </a:xfrm>
          <a:prstGeom prst="rect">
            <a:avLst/>
          </a:prstGeom>
        </p:spPr>
        <p:txBody>
          <a:bodyPr vert="horz" lIns="91440" tIns="45720" rIns="91440" bIns="72000" rtlCol="0" anchor="b" anchorCtr="0">
            <a:noAutofit/>
          </a:bodyPr>
          <a:lstStyle>
            <a:lvl1pPr algn="r">
              <a:lnSpc>
                <a:spcPct val="100000"/>
              </a:lnSpc>
              <a:spcBef>
                <a:spcPts val="0"/>
              </a:spcBef>
              <a:spcAft>
                <a:spcPts val="0"/>
              </a:spcAft>
              <a:defRPr sz="1050">
                <a:solidFill>
                  <a:schemeClr val="tx1"/>
                </a:solidFill>
              </a:defRPr>
            </a:lvl1pPr>
          </a:lstStyle>
          <a:p>
            <a:endParaRPr lang="en-GB"/>
          </a:p>
        </p:txBody>
      </p:sp>
      <p:sp>
        <p:nvSpPr>
          <p:cNvPr id="6" name="Slide Number Placeholder 5">
            <a:extLst>
              <a:ext uri="{FF2B5EF4-FFF2-40B4-BE49-F238E27FC236}">
                <a16:creationId xmlns:a16="http://schemas.microsoft.com/office/drawing/2014/main" id="{6410E024-D0BA-4349-981A-F74D8D6124B4}"/>
              </a:ext>
              <a:ext uri="{C183D7F6-B498-43B3-948B-1728B52AA6E4}">
                <adec:decorative xmlns:adec="http://schemas.microsoft.com/office/drawing/2017/decorative" val="1"/>
              </a:ext>
            </a:extLst>
          </p:cNvPr>
          <p:cNvSpPr>
            <a:spLocks noGrp="1"/>
          </p:cNvSpPr>
          <p:nvPr>
            <p:ph type="sldNum" sz="quarter" idx="4"/>
          </p:nvPr>
        </p:nvSpPr>
        <p:spPr>
          <a:xfrm>
            <a:off x="0" y="6456258"/>
            <a:ext cx="407988" cy="309145"/>
          </a:xfrm>
          <a:prstGeom prst="rect">
            <a:avLst/>
          </a:prstGeom>
        </p:spPr>
        <p:txBody>
          <a:bodyPr vert="horz" lIns="0" tIns="0" rIns="0" bIns="72000" rtlCol="0" anchor="b" anchorCtr="0">
            <a:noAutofit/>
          </a:bodyPr>
          <a:lstStyle>
            <a:lvl1pPr algn="r">
              <a:lnSpc>
                <a:spcPct val="100000"/>
              </a:lnSpc>
              <a:spcBef>
                <a:spcPts val="0"/>
              </a:spcBef>
              <a:spcAft>
                <a:spcPts val="0"/>
              </a:spcAft>
              <a:defRPr sz="1050">
                <a:solidFill>
                  <a:schemeClr val="tx1"/>
                </a:solidFill>
              </a:defRPr>
            </a:lvl1pPr>
          </a:lstStyle>
          <a:p>
            <a:fld id="{F8E47D07-9D1E-4FE9-B31A-2F5863681021}" type="slidenum">
              <a:rPr lang="en-GB" smtClean="0"/>
              <a:pPr/>
              <a:t>‹#›</a:t>
            </a:fld>
            <a:endParaRPr lang="en-GB"/>
          </a:p>
        </p:txBody>
      </p:sp>
      <p:sp>
        <p:nvSpPr>
          <p:cNvPr id="20" name="Text Placeholder 30">
            <a:extLst>
              <a:ext uri="{FF2B5EF4-FFF2-40B4-BE49-F238E27FC236}">
                <a16:creationId xmlns:a16="http://schemas.microsoft.com/office/drawing/2014/main" id="{611C7859-08D9-4DAD-BB25-DD22F6761BE3}"/>
              </a:ext>
              <a:ext uri="{C183D7F6-B498-43B3-948B-1728B52AA6E4}">
                <adec:decorative xmlns:adec="http://schemas.microsoft.com/office/drawing/2017/decorative" val="1"/>
              </a:ext>
            </a:extLst>
          </p:cNvPr>
          <p:cNvSpPr txBox="1">
            <a:spLocks/>
          </p:cNvSpPr>
          <p:nvPr/>
        </p:nvSpPr>
        <p:spPr>
          <a:xfrm>
            <a:off x="11597151" y="6303999"/>
            <a:ext cx="294812" cy="355098"/>
          </a:xfrm>
          <a:prstGeom prst="rect">
            <a:avLst/>
          </a:prstGeom>
          <a:blipFill>
            <a:blip r:embed="rId15">
              <a:extLst>
                <a:ext uri="{96DAC541-7B7A-43D3-8B79-37D633B846F1}">
                  <asvg:svgBlip xmlns:asvg="http://schemas.microsoft.com/office/drawing/2016/SVG/main" r:embed="rId16"/>
                </a:ext>
              </a:extLst>
            </a:blip>
            <a:stretch>
              <a:fillRect/>
            </a:stretch>
          </a:blipFill>
        </p:spPr>
        <p:txBody>
          <a:bodyPr/>
          <a:lstStyle>
            <a:lvl1pPr marL="0" indent="0" algn="l" defTabSz="914400" rtl="0" eaLnBrk="1" latinLnBrk="0" hangingPunct="1">
              <a:lnSpc>
                <a:spcPct val="90000"/>
              </a:lnSpc>
              <a:spcBef>
                <a:spcPts val="0"/>
              </a:spcBef>
              <a:spcAft>
                <a:spcPts val="600"/>
              </a:spcAft>
              <a:buFont typeface="Arial" panose="020B0604020202020204" pitchFamily="34" charset="0"/>
              <a:buNone/>
              <a:defRPr sz="1600" kern="1200">
                <a:solidFill>
                  <a:schemeClr val="tx2"/>
                </a:solidFill>
                <a:latin typeface="+mn-lt"/>
                <a:ea typeface="+mn-ea"/>
                <a:cs typeface="+mn-cs"/>
              </a:defRPr>
            </a:lvl1pPr>
            <a:lvl2pPr marL="228600"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600" kern="1200">
                <a:solidFill>
                  <a:schemeClr val="tx2"/>
                </a:solidFill>
                <a:latin typeface="+mn-lt"/>
                <a:ea typeface="+mn-ea"/>
                <a:cs typeface="+mn-cs"/>
              </a:defRPr>
            </a:lvl2pPr>
            <a:lvl3pPr marL="444500"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400" kern="1200">
                <a:solidFill>
                  <a:schemeClr val="tx2"/>
                </a:solidFill>
                <a:latin typeface="+mn-lt"/>
                <a:ea typeface="+mn-ea"/>
                <a:cs typeface="+mn-cs"/>
              </a:defRPr>
            </a:lvl3pPr>
            <a:lvl4pPr marL="625475"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200" kern="1200">
                <a:solidFill>
                  <a:schemeClr val="tx2"/>
                </a:solidFill>
                <a:latin typeface="+mn-lt"/>
                <a:ea typeface="+mn-ea"/>
                <a:cs typeface="+mn-cs"/>
              </a:defRPr>
            </a:lvl4pPr>
            <a:lvl5pPr marL="806450"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2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GB"/>
              <a:t> </a:t>
            </a:r>
          </a:p>
        </p:txBody>
      </p:sp>
    </p:spTree>
    <p:custDataLst>
      <p:tags r:id="rId11"/>
    </p:custDataLst>
    <p:extLst>
      <p:ext uri="{BB962C8B-B14F-4D97-AF65-F5344CB8AC3E}">
        <p14:creationId xmlns:p14="http://schemas.microsoft.com/office/powerpoint/2010/main" val="361200014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sldNum="0" hdr="0" ftr="0" dt="0"/>
  <p:txStyles>
    <p:titleStyle>
      <a:lvl1pPr algn="l" defTabSz="914400" rtl="0" eaLnBrk="1" latinLnBrk="0" hangingPunct="1">
        <a:lnSpc>
          <a:spcPct val="100000"/>
        </a:lnSpc>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lnSpc>
          <a:spcPct val="100000"/>
        </a:lnSpc>
        <a:spcBef>
          <a:spcPts val="600"/>
        </a:spcBef>
        <a:spcAft>
          <a:spcPts val="600"/>
        </a:spcAft>
        <a:buFont typeface="Arial" panose="020B0604020202020204" pitchFamily="34" charset="0"/>
        <a:buChar char="•"/>
        <a:defRPr sz="2400" kern="1200">
          <a:solidFill>
            <a:schemeClr val="tx1"/>
          </a:solidFill>
          <a:latin typeface="+mn-lt"/>
          <a:ea typeface="+mn-ea"/>
          <a:cs typeface="+mn-cs"/>
        </a:defRPr>
      </a:lvl1pPr>
      <a:lvl2pPr marL="460800" marR="0" indent="-228600" algn="l" defTabSz="914400" rtl="0" eaLnBrk="1" fontAlgn="auto" latinLnBrk="0" hangingPunct="1">
        <a:lnSpc>
          <a:spcPct val="100000"/>
        </a:lnSpc>
        <a:spcBef>
          <a:spcPts val="0"/>
        </a:spcBef>
        <a:spcAft>
          <a:spcPts val="800"/>
        </a:spcAft>
        <a:buClrTx/>
        <a:buSzPct val="100000"/>
        <a:buFont typeface="Arial" panose="020B0604020202020204" pitchFamily="34" charset="0"/>
        <a:buChar char="•"/>
        <a:tabLst/>
        <a:defRPr lang="en-US" sz="2400" kern="1200" dirty="0">
          <a:solidFill>
            <a:schemeClr val="tx1"/>
          </a:solidFill>
          <a:latin typeface="+mn-lt"/>
          <a:ea typeface="+mn-ea"/>
          <a:cs typeface="+mn-cs"/>
        </a:defRPr>
      </a:lvl2pPr>
      <a:lvl3pPr marL="6912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sz="2000" kern="1200">
          <a:solidFill>
            <a:schemeClr val="tx1"/>
          </a:solidFill>
          <a:latin typeface="+mn-lt"/>
          <a:ea typeface="+mn-ea"/>
          <a:cs typeface="+mn-cs"/>
        </a:defRPr>
      </a:lvl3pPr>
      <a:lvl4pPr marL="9216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lang="en-US" sz="2000" kern="1200" dirty="0" smtClean="0">
          <a:solidFill>
            <a:schemeClr val="tx1"/>
          </a:solidFill>
          <a:latin typeface="+mn-lt"/>
          <a:ea typeface="+mn-ea"/>
          <a:cs typeface="+mn-cs"/>
        </a:defRPr>
      </a:lvl4pPr>
      <a:lvl5pPr marL="11520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57">
          <p15:clr>
            <a:srgbClr val="C35EA4"/>
          </p15:clr>
        </p15:guide>
        <p15:guide id="2" pos="7423">
          <p15:clr>
            <a:srgbClr val="C35EA4"/>
          </p15:clr>
        </p15:guide>
        <p15:guide id="3" orient="horz" pos="3906">
          <p15:clr>
            <a:srgbClr val="C35EA4"/>
          </p15:clr>
        </p15:guide>
        <p15:guide id="4" orient="horz" pos="255">
          <p15:clr>
            <a:srgbClr val="C35EA4"/>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9" name="对象 8" hidden="1">
            <a:extLst>
              <a:ext uri="{FF2B5EF4-FFF2-40B4-BE49-F238E27FC236}">
                <a16:creationId xmlns:a16="http://schemas.microsoft.com/office/drawing/2014/main" id="{33E8766A-7DC6-4A20-96A2-4A986364D013}"/>
              </a:ext>
            </a:extLst>
          </p:cNvPr>
          <p:cNvGraphicFramePr>
            <a:graphicFrameLocks noChangeAspect="1"/>
          </p:cNvGraphicFramePr>
          <p:nvPr userDrawn="1">
            <p:custDataLst>
              <p:tags r:id="rId14"/>
            </p:custDataLst>
            <p:extLst>
              <p:ext uri="{D42A27DB-BD31-4B8C-83A1-F6EECF244321}">
                <p14:modId xmlns:p14="http://schemas.microsoft.com/office/powerpoint/2010/main" val="321903976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15" imgW="416" imgH="416" progId="TCLayout.ActiveDocument.1">
                  <p:embed/>
                </p:oleObj>
              </mc:Choice>
              <mc:Fallback>
                <p:oleObj name="think-cell 幻灯片" r:id="rId15" imgW="416" imgH="416" progId="TCLayout.ActiveDocument.1">
                  <p:embed/>
                  <p:pic>
                    <p:nvPicPr>
                      <p:cNvPr id="9" name="对象 8" hidden="1">
                        <a:extLst>
                          <a:ext uri="{FF2B5EF4-FFF2-40B4-BE49-F238E27FC236}">
                            <a16:creationId xmlns:a16="http://schemas.microsoft.com/office/drawing/2014/main" id="{33E8766A-7DC6-4A20-96A2-4A986364D013}"/>
                          </a:ext>
                        </a:extLst>
                      </p:cNvPr>
                      <p:cNvPicPr/>
                      <p:nvPr/>
                    </p:nvPicPr>
                    <p:blipFill>
                      <a:blip r:embed="rId16"/>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a:xfrm>
            <a:off x="624842" y="279401"/>
            <a:ext cx="10970684" cy="717551"/>
          </a:xfrm>
          <a:prstGeom prst="rect">
            <a:avLst/>
          </a:prstGeom>
        </p:spPr>
        <p:txBody>
          <a:bodyPr vert="horz" lIns="0" tIns="45720" rIns="0" bIns="0" rtlCol="0" anchor="t" anchorCtr="0">
            <a:noAutofit/>
          </a:bodyPr>
          <a:lstStyle/>
          <a:p>
            <a:endParaRPr lang="en-US"/>
          </a:p>
        </p:txBody>
      </p:sp>
      <p:sp>
        <p:nvSpPr>
          <p:cNvPr id="3" name="Text Placeholder 2"/>
          <p:cNvSpPr>
            <a:spLocks noGrp="1"/>
          </p:cNvSpPr>
          <p:nvPr>
            <p:ph type="body" idx="1"/>
          </p:nvPr>
        </p:nvSpPr>
        <p:spPr>
          <a:xfrm>
            <a:off x="624842" y="1537580"/>
            <a:ext cx="10955444" cy="4450471"/>
          </a:xfrm>
          <a:prstGeom prst="rect">
            <a:avLst/>
          </a:prstGeom>
        </p:spPr>
        <p:txBody>
          <a:bodyPr vert="horz" lIns="0" tIns="0" rIns="0" bIns="0" rtlCol="0" anchor="t" anchorCtr="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44568866"/>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Lst>
  <p:hf sldNum="0" hdr="0" ftr="0" dt="0"/>
  <p:txStyles>
    <p:titleStyle>
      <a:lvl1pPr algn="l" defTabSz="609570" rtl="0" eaLnBrk="1" latinLnBrk="0" hangingPunct="1">
        <a:lnSpc>
          <a:spcPct val="85000"/>
        </a:lnSpc>
        <a:spcBef>
          <a:spcPct val="0"/>
        </a:spcBef>
        <a:buNone/>
        <a:defRPr sz="2400" b="1" kern="1200">
          <a:solidFill>
            <a:schemeClr val="accent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1pPr>
    </p:titleStyle>
    <p:bodyStyle>
      <a:lvl1pPr marL="224356" indent="-224356" algn="l" defTabSz="609570" rtl="0" eaLnBrk="1" latinLnBrk="0" hangingPunct="1">
        <a:lnSpc>
          <a:spcPct val="95000"/>
        </a:lnSpc>
        <a:spcBef>
          <a:spcPts val="1067"/>
        </a:spcBef>
        <a:buClr>
          <a:schemeClr val="accent1"/>
        </a:buClr>
        <a:buFont typeface="Arial"/>
        <a:buChar char="•"/>
        <a:defRPr sz="2000" b="0" i="0" kern="1200">
          <a:solidFill>
            <a:schemeClr val="tx1">
              <a:lumMod val="85000"/>
              <a:lumOff val="1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1pPr>
      <a:lvl2pPr marL="535491" indent="-228589" algn="l" defTabSz="609570" rtl="0" eaLnBrk="1" latinLnBrk="0" hangingPunct="1">
        <a:lnSpc>
          <a:spcPct val="95000"/>
        </a:lnSpc>
        <a:spcBef>
          <a:spcPts val="400"/>
        </a:spcBef>
        <a:buClr>
          <a:schemeClr val="accent1"/>
        </a:buClr>
        <a:buSzPct val="80000"/>
        <a:buFont typeface="Arial" panose="020B0604020202020204" pitchFamily="34" charset="0"/>
        <a:buChar char="•"/>
        <a:tabLst/>
        <a:defRPr sz="1800" b="0" i="0" kern="1200">
          <a:solidFill>
            <a:schemeClr val="tx1">
              <a:lumMod val="85000"/>
              <a:lumOff val="1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2pPr>
      <a:lvl3pPr marL="842391" indent="-228589" algn="l" defTabSz="609570" rtl="0" eaLnBrk="1" latinLnBrk="0" hangingPunct="1">
        <a:lnSpc>
          <a:spcPct val="95000"/>
        </a:lnSpc>
        <a:spcBef>
          <a:spcPts val="267"/>
        </a:spcBef>
        <a:buClr>
          <a:schemeClr val="accent1"/>
        </a:buClr>
        <a:buFont typeface="System Font Regular"/>
        <a:buChar char="–"/>
        <a:tabLst/>
        <a:defRPr sz="1600" b="0" i="0" kern="1200">
          <a:solidFill>
            <a:schemeClr val="tx1">
              <a:lumMod val="85000"/>
              <a:lumOff val="1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3pPr>
      <a:lvl4pPr marL="1070980" indent="-150276" algn="l" defTabSz="609570" rtl="0" eaLnBrk="1" latinLnBrk="0" hangingPunct="1">
        <a:lnSpc>
          <a:spcPct val="95000"/>
        </a:lnSpc>
        <a:spcBef>
          <a:spcPts val="267"/>
        </a:spcBef>
        <a:buClr>
          <a:schemeClr val="accent1"/>
        </a:buClr>
        <a:buFont typeface="System Font Regular"/>
        <a:buChar char="-"/>
        <a:tabLst/>
        <a:defRPr sz="1400" b="0" i="0" kern="1200">
          <a:solidFill>
            <a:schemeClr val="tx1">
              <a:lumMod val="85000"/>
              <a:lumOff val="1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4pPr>
      <a:lvl5pPr marL="1299569" indent="-154509" algn="l" defTabSz="609570" rtl="0" eaLnBrk="1" latinLnBrk="0" hangingPunct="1">
        <a:lnSpc>
          <a:spcPct val="95000"/>
        </a:lnSpc>
        <a:spcBef>
          <a:spcPts val="267"/>
        </a:spcBef>
        <a:buClr>
          <a:schemeClr val="accent1"/>
        </a:buClr>
        <a:buSzPct val="80000"/>
        <a:buFont typeface="Arial" panose="020B0604020202020204" pitchFamily="34" charset="0"/>
        <a:buChar char="•"/>
        <a:tabLst/>
        <a:defRPr sz="1200" b="0" i="0" kern="1200">
          <a:solidFill>
            <a:schemeClr val="tx1">
              <a:lumMod val="85000"/>
              <a:lumOff val="1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defRPr>
      </a:lvl5pPr>
      <a:lvl6pPr marL="3352632" indent="-304784" algn="l" defTabSz="609570" rtl="0" eaLnBrk="1" latinLnBrk="0" hangingPunct="1">
        <a:spcBef>
          <a:spcPct val="20000"/>
        </a:spcBef>
        <a:buFont typeface="Arial"/>
        <a:buChar char="•"/>
        <a:defRPr sz="2667" kern="1200">
          <a:solidFill>
            <a:schemeClr val="tx1"/>
          </a:solidFill>
          <a:latin typeface="+mn-lt"/>
          <a:ea typeface="+mn-ea"/>
          <a:cs typeface="+mn-cs"/>
        </a:defRPr>
      </a:lvl6pPr>
      <a:lvl7pPr marL="3962202" indent="-304784" algn="l" defTabSz="609570" rtl="0" eaLnBrk="1" latinLnBrk="0" hangingPunct="1">
        <a:spcBef>
          <a:spcPct val="20000"/>
        </a:spcBef>
        <a:buFont typeface="Arial"/>
        <a:buChar char="•"/>
        <a:defRPr sz="2667" kern="1200">
          <a:solidFill>
            <a:schemeClr val="tx1"/>
          </a:solidFill>
          <a:latin typeface="+mn-lt"/>
          <a:ea typeface="+mn-ea"/>
          <a:cs typeface="+mn-cs"/>
        </a:defRPr>
      </a:lvl7pPr>
      <a:lvl8pPr marL="4571772" indent="-304784" algn="l" defTabSz="609570" rtl="0" eaLnBrk="1" latinLnBrk="0" hangingPunct="1">
        <a:spcBef>
          <a:spcPct val="20000"/>
        </a:spcBef>
        <a:buFont typeface="Arial"/>
        <a:buChar char="•"/>
        <a:defRPr sz="2667" kern="1200">
          <a:solidFill>
            <a:schemeClr val="tx1"/>
          </a:solidFill>
          <a:latin typeface="+mn-lt"/>
          <a:ea typeface="+mn-ea"/>
          <a:cs typeface="+mn-cs"/>
        </a:defRPr>
      </a:lvl8pPr>
      <a:lvl9pPr marL="5181341" indent="-304784" algn="l" defTabSz="609570"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70" rtl="0" eaLnBrk="1" latinLnBrk="0" hangingPunct="1">
        <a:defRPr sz="2400" kern="1200">
          <a:solidFill>
            <a:schemeClr val="tx1"/>
          </a:solidFill>
          <a:latin typeface="+mn-lt"/>
          <a:ea typeface="+mn-ea"/>
          <a:cs typeface="+mn-cs"/>
        </a:defRPr>
      </a:lvl1pPr>
      <a:lvl2pPr marL="609570" algn="l" defTabSz="609570" rtl="0" eaLnBrk="1" latinLnBrk="0" hangingPunct="1">
        <a:defRPr sz="2400" kern="1200">
          <a:solidFill>
            <a:schemeClr val="tx1"/>
          </a:solidFill>
          <a:latin typeface="+mn-lt"/>
          <a:ea typeface="+mn-ea"/>
          <a:cs typeface="+mn-cs"/>
        </a:defRPr>
      </a:lvl2pPr>
      <a:lvl3pPr marL="1219140" algn="l" defTabSz="609570" rtl="0" eaLnBrk="1" latinLnBrk="0" hangingPunct="1">
        <a:defRPr sz="2400" kern="1200">
          <a:solidFill>
            <a:schemeClr val="tx1"/>
          </a:solidFill>
          <a:latin typeface="+mn-lt"/>
          <a:ea typeface="+mn-ea"/>
          <a:cs typeface="+mn-cs"/>
        </a:defRPr>
      </a:lvl3pPr>
      <a:lvl4pPr marL="1828709" algn="l" defTabSz="609570" rtl="0" eaLnBrk="1" latinLnBrk="0" hangingPunct="1">
        <a:defRPr sz="2400" kern="1200">
          <a:solidFill>
            <a:schemeClr val="tx1"/>
          </a:solidFill>
          <a:latin typeface="+mn-lt"/>
          <a:ea typeface="+mn-ea"/>
          <a:cs typeface="+mn-cs"/>
        </a:defRPr>
      </a:lvl4pPr>
      <a:lvl5pPr marL="2438278" algn="l" defTabSz="609570" rtl="0" eaLnBrk="1" latinLnBrk="0" hangingPunct="1">
        <a:defRPr sz="2400" kern="1200">
          <a:solidFill>
            <a:schemeClr val="tx1"/>
          </a:solidFill>
          <a:latin typeface="+mn-lt"/>
          <a:ea typeface="+mn-ea"/>
          <a:cs typeface="+mn-cs"/>
        </a:defRPr>
      </a:lvl5pPr>
      <a:lvl6pPr marL="3047848" algn="l" defTabSz="609570" rtl="0" eaLnBrk="1" latinLnBrk="0" hangingPunct="1">
        <a:defRPr sz="2400" kern="1200">
          <a:solidFill>
            <a:schemeClr val="tx1"/>
          </a:solidFill>
          <a:latin typeface="+mn-lt"/>
          <a:ea typeface="+mn-ea"/>
          <a:cs typeface="+mn-cs"/>
        </a:defRPr>
      </a:lvl6pPr>
      <a:lvl7pPr marL="3657418" algn="l" defTabSz="609570" rtl="0" eaLnBrk="1" latinLnBrk="0" hangingPunct="1">
        <a:defRPr sz="2400" kern="1200">
          <a:solidFill>
            <a:schemeClr val="tx1"/>
          </a:solidFill>
          <a:latin typeface="+mn-lt"/>
          <a:ea typeface="+mn-ea"/>
          <a:cs typeface="+mn-cs"/>
        </a:defRPr>
      </a:lvl7pPr>
      <a:lvl8pPr marL="4266987" algn="l" defTabSz="609570" rtl="0" eaLnBrk="1" latinLnBrk="0" hangingPunct="1">
        <a:defRPr sz="2400" kern="1200">
          <a:solidFill>
            <a:schemeClr val="tx1"/>
          </a:solidFill>
          <a:latin typeface="+mn-lt"/>
          <a:ea typeface="+mn-ea"/>
          <a:cs typeface="+mn-cs"/>
        </a:defRPr>
      </a:lvl8pPr>
      <a:lvl9pPr marL="4876557" algn="l" defTabSz="609570"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72">
          <p15:clr>
            <a:srgbClr val="F26B43"/>
          </p15:clr>
        </p15:guide>
        <p15:guide id="2" pos="392">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71361AB4-A0D9-A779-D203-025E6A921734}"/>
              </a:ext>
            </a:extLst>
          </p:cNvPr>
          <p:cNvGraphicFramePr>
            <a:graphicFrameLocks noChangeAspect="1"/>
          </p:cNvGraphicFramePr>
          <p:nvPr userDrawn="1">
            <p:custDataLst>
              <p:tags r:id="rId14"/>
            </p:custDataLst>
            <p:extLst>
              <p:ext uri="{D42A27DB-BD31-4B8C-83A1-F6EECF244321}">
                <p14:modId xmlns:p14="http://schemas.microsoft.com/office/powerpoint/2010/main" val="77402098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15" imgW="405" imgH="405" progId="TCLayout.ActiveDocument.1">
                  <p:embed/>
                </p:oleObj>
              </mc:Choice>
              <mc:Fallback>
                <p:oleObj name="think-cell 幻灯片" r:id="rId15" imgW="405" imgH="405" progId="TCLayout.ActiveDocument.1">
                  <p:embed/>
                  <p:pic>
                    <p:nvPicPr>
                      <p:cNvPr id="5" name="think-cell data - do not delete" hidden="1">
                        <a:extLst>
                          <a:ext uri="{FF2B5EF4-FFF2-40B4-BE49-F238E27FC236}">
                            <a16:creationId xmlns:a16="http://schemas.microsoft.com/office/drawing/2014/main" id="{71361AB4-A0D9-A779-D203-025E6A921734}"/>
                          </a:ext>
                        </a:extLst>
                      </p:cNvPr>
                      <p:cNvPicPr/>
                      <p:nvPr/>
                    </p:nvPicPr>
                    <p:blipFill>
                      <a:blip r:embed="rId16"/>
                      <a:stretch>
                        <a:fillRect/>
                      </a:stretch>
                    </p:blipFill>
                    <p:spPr>
                      <a:xfrm>
                        <a:off x="1588" y="1588"/>
                        <a:ext cx="1588" cy="1588"/>
                      </a:xfrm>
                      <a:prstGeom prst="rect">
                        <a:avLst/>
                      </a:prstGeom>
                    </p:spPr>
                  </p:pic>
                </p:oleObj>
              </mc:Fallback>
            </mc:AlternateContent>
          </a:graphicData>
        </a:graphic>
      </p:graphicFrame>
      <p:sp>
        <p:nvSpPr>
          <p:cNvPr id="2" name="Title Placeholder 1">
            <a:extLst>
              <a:ext uri="{FF2B5EF4-FFF2-40B4-BE49-F238E27FC236}">
                <a16:creationId xmlns:a16="http://schemas.microsoft.com/office/drawing/2014/main" id="{E65884D0-6C0A-4957-A521-E7AECDD8A627}"/>
              </a:ext>
            </a:extLst>
          </p:cNvPr>
          <p:cNvSpPr>
            <a:spLocks noGrp="1"/>
          </p:cNvSpPr>
          <p:nvPr>
            <p:ph type="title"/>
          </p:nvPr>
        </p:nvSpPr>
        <p:spPr>
          <a:xfrm>
            <a:off x="609600" y="401638"/>
            <a:ext cx="10972800" cy="914401"/>
          </a:xfrm>
          <a:prstGeom prst="rect">
            <a:avLst/>
          </a:prstGeom>
        </p:spPr>
        <p:txBody>
          <a:bodyPr vert="horz" lIns="0" tIns="0" rIns="0" bIns="0" rtlCol="0" anchor="t">
            <a:noAutofit/>
          </a:bodyPr>
          <a:lstStyle/>
          <a:p>
            <a:r>
              <a:rPr lang="en-US"/>
              <a:t>Click to enter title here</a:t>
            </a:r>
            <a:endParaRPr lang="en-GB"/>
          </a:p>
        </p:txBody>
      </p:sp>
      <p:sp>
        <p:nvSpPr>
          <p:cNvPr id="4" name="Date Placeholder 3">
            <a:extLst>
              <a:ext uri="{FF2B5EF4-FFF2-40B4-BE49-F238E27FC236}">
                <a16:creationId xmlns:a16="http://schemas.microsoft.com/office/drawing/2014/main" id="{FD78F6B2-FAF9-4D08-B8BD-F2646AEF396C}"/>
              </a:ext>
            </a:extLst>
          </p:cNvPr>
          <p:cNvSpPr>
            <a:spLocks noGrp="1"/>
          </p:cNvSpPr>
          <p:nvPr>
            <p:ph type="dt" sz="half" idx="2"/>
          </p:nvPr>
        </p:nvSpPr>
        <p:spPr>
          <a:xfrm>
            <a:off x="10363200" y="6344085"/>
            <a:ext cx="1219199" cy="309145"/>
          </a:xfrm>
          <a:prstGeom prst="rect">
            <a:avLst/>
          </a:prstGeom>
        </p:spPr>
        <p:txBody>
          <a:bodyPr vert="horz" lIns="91440" tIns="45720" rIns="0" bIns="72000" rtlCol="0" anchor="b" anchorCtr="0">
            <a:noAutofit/>
          </a:bodyPr>
          <a:lstStyle>
            <a:lvl1pPr algn="r">
              <a:lnSpc>
                <a:spcPct val="100000"/>
              </a:lnSpc>
              <a:spcBef>
                <a:spcPts val="0"/>
              </a:spcBef>
              <a:spcAft>
                <a:spcPts val="0"/>
              </a:spcAft>
              <a:defRPr sz="800">
                <a:solidFill>
                  <a:schemeClr val="tx1"/>
                </a:solidFill>
              </a:defRPr>
            </a:lvl1pPr>
          </a:lstStyle>
          <a:p>
            <a:endParaRPr lang="en-GB"/>
          </a:p>
        </p:txBody>
      </p:sp>
      <p:sp>
        <p:nvSpPr>
          <p:cNvPr id="6" name="Slide Number Placeholder 5">
            <a:extLst>
              <a:ext uri="{FF2B5EF4-FFF2-40B4-BE49-F238E27FC236}">
                <a16:creationId xmlns:a16="http://schemas.microsoft.com/office/drawing/2014/main" id="{6410E024-D0BA-4349-981A-F74D8D6124B4}"/>
              </a:ext>
            </a:extLst>
          </p:cNvPr>
          <p:cNvSpPr>
            <a:spLocks noGrp="1"/>
          </p:cNvSpPr>
          <p:nvPr>
            <p:ph type="sldNum" sz="quarter" idx="4"/>
          </p:nvPr>
        </p:nvSpPr>
        <p:spPr>
          <a:xfrm>
            <a:off x="0" y="6344085"/>
            <a:ext cx="487680" cy="309145"/>
          </a:xfrm>
          <a:prstGeom prst="rect">
            <a:avLst/>
          </a:prstGeom>
        </p:spPr>
        <p:txBody>
          <a:bodyPr vert="horz" lIns="0" tIns="0" rIns="0" bIns="72000" rtlCol="0" anchor="b" anchorCtr="0">
            <a:noAutofit/>
          </a:bodyPr>
          <a:lstStyle>
            <a:lvl1pPr algn="r">
              <a:lnSpc>
                <a:spcPct val="100000"/>
              </a:lnSpc>
              <a:spcBef>
                <a:spcPts val="0"/>
              </a:spcBef>
              <a:spcAft>
                <a:spcPts val="0"/>
              </a:spcAft>
              <a:defRPr sz="800">
                <a:solidFill>
                  <a:schemeClr val="tx1"/>
                </a:solidFill>
              </a:defRPr>
            </a:lvl1pPr>
          </a:lstStyle>
          <a:p>
            <a:fld id="{F8E47D07-9D1E-4FE9-B31A-2F5863681021}" type="slidenum">
              <a:rPr lang="en-GB" smtClean="0"/>
              <a:pPr/>
              <a:t>‹#›</a:t>
            </a:fld>
            <a:endParaRPr lang="en-GB"/>
          </a:p>
        </p:txBody>
      </p:sp>
      <p:sp>
        <p:nvSpPr>
          <p:cNvPr id="20" name="Text Placeholder 30">
            <a:extLst>
              <a:ext uri="{FF2B5EF4-FFF2-40B4-BE49-F238E27FC236}">
                <a16:creationId xmlns:a16="http://schemas.microsoft.com/office/drawing/2014/main" id="{611C7859-08D9-4DAD-BB25-DD22F6761BE3}"/>
              </a:ext>
            </a:extLst>
          </p:cNvPr>
          <p:cNvSpPr txBox="1">
            <a:spLocks/>
          </p:cNvSpPr>
          <p:nvPr/>
        </p:nvSpPr>
        <p:spPr>
          <a:xfrm>
            <a:off x="11704319" y="6321108"/>
            <a:ext cx="294812" cy="355098"/>
          </a:xfrm>
          <a:prstGeom prst="rect">
            <a:avLst/>
          </a:prstGeom>
          <a:blipFill>
            <a:blip r:embed="rId17">
              <a:extLst>
                <a:ext uri="{96DAC541-7B7A-43D3-8B79-37D633B846F1}">
                  <asvg:svgBlip xmlns:asvg="http://schemas.microsoft.com/office/drawing/2016/SVG/main" r:embed="rId18"/>
                </a:ext>
              </a:extLst>
            </a:blip>
            <a:stretch>
              <a:fillRect/>
            </a:stretch>
          </a:blipFill>
        </p:spPr>
        <p:txBody>
          <a:bodyPr/>
          <a:lstStyle>
            <a:lvl1pPr marL="0" indent="0" algn="l" defTabSz="914400" rtl="0" eaLnBrk="1" latinLnBrk="0" hangingPunct="1">
              <a:lnSpc>
                <a:spcPct val="90000"/>
              </a:lnSpc>
              <a:spcBef>
                <a:spcPts val="0"/>
              </a:spcBef>
              <a:spcAft>
                <a:spcPts val="600"/>
              </a:spcAft>
              <a:buFont typeface="Arial" panose="020B0604020202020204" pitchFamily="34" charset="0"/>
              <a:buNone/>
              <a:defRPr sz="1600" kern="1200">
                <a:solidFill>
                  <a:schemeClr val="tx2"/>
                </a:solidFill>
                <a:latin typeface="+mn-lt"/>
                <a:ea typeface="+mn-ea"/>
                <a:cs typeface="+mn-cs"/>
              </a:defRPr>
            </a:lvl1pPr>
            <a:lvl2pPr marL="228600"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600" kern="1200">
                <a:solidFill>
                  <a:schemeClr val="tx2"/>
                </a:solidFill>
                <a:latin typeface="+mn-lt"/>
                <a:ea typeface="+mn-ea"/>
                <a:cs typeface="+mn-cs"/>
              </a:defRPr>
            </a:lvl2pPr>
            <a:lvl3pPr marL="444500"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400" kern="1200">
                <a:solidFill>
                  <a:schemeClr val="tx2"/>
                </a:solidFill>
                <a:latin typeface="+mn-lt"/>
                <a:ea typeface="+mn-ea"/>
                <a:cs typeface="+mn-cs"/>
              </a:defRPr>
            </a:lvl3pPr>
            <a:lvl4pPr marL="625475"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200" kern="1200">
                <a:solidFill>
                  <a:schemeClr val="tx2"/>
                </a:solidFill>
                <a:latin typeface="+mn-lt"/>
                <a:ea typeface="+mn-ea"/>
                <a:cs typeface="+mn-cs"/>
              </a:defRPr>
            </a:lvl4pPr>
            <a:lvl5pPr marL="806450"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2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GB"/>
              <a:t> </a:t>
            </a:r>
          </a:p>
        </p:txBody>
      </p:sp>
      <p:sp>
        <p:nvSpPr>
          <p:cNvPr id="8" name="Text Placeholder 7">
            <a:extLst>
              <a:ext uri="{FF2B5EF4-FFF2-40B4-BE49-F238E27FC236}">
                <a16:creationId xmlns:a16="http://schemas.microsoft.com/office/drawing/2014/main" id="{6E248C0A-0C4B-4F9E-B86F-C76D98029E86}"/>
              </a:ext>
            </a:extLst>
          </p:cNvPr>
          <p:cNvSpPr>
            <a:spLocks noGrp="1"/>
          </p:cNvSpPr>
          <p:nvPr>
            <p:ph type="body" idx="1"/>
          </p:nvPr>
        </p:nvSpPr>
        <p:spPr>
          <a:xfrm>
            <a:off x="609600" y="1468439"/>
            <a:ext cx="10972800" cy="4730749"/>
          </a:xfrm>
          <a:prstGeom prst="rect">
            <a:avLst/>
          </a:prstGeom>
        </p:spPr>
        <p:txBody>
          <a:bodyPr vert="horz" lIns="0" tIns="0" rIns="0" bIns="0" rtlCol="0">
            <a:noAutofit/>
          </a:bodyPr>
          <a:lstStyle/>
          <a:p>
            <a:pPr lvl="0"/>
            <a:r>
              <a:rPr lang="en-US"/>
              <a:t>Click to add text here. </a:t>
            </a:r>
            <a:br>
              <a:rPr lang="en-US"/>
            </a:br>
            <a:r>
              <a:rPr lang="en-US"/>
              <a:t>When pasting copy from other slides, be sure to right-click and choose ‘Keep text only’.</a:t>
            </a:r>
            <a:br>
              <a:rPr lang="en-US"/>
            </a:br>
            <a:r>
              <a:rPr lang="en-US"/>
              <a:t>To increase bullet level, select your text and press Tab.</a:t>
            </a:r>
            <a:br>
              <a:rPr lang="en-US"/>
            </a:br>
            <a:r>
              <a:rPr lang="en-US"/>
              <a:t>To decrease bullet level, select your bullet text and press Shift + Tab.</a:t>
            </a:r>
          </a:p>
          <a:p>
            <a:pPr lvl="1"/>
            <a:r>
              <a:rPr lang="en-US"/>
              <a:t>Second level</a:t>
            </a:r>
          </a:p>
          <a:p>
            <a:pPr lvl="2"/>
            <a:r>
              <a:rPr lang="en-US"/>
              <a:t>Third level</a:t>
            </a:r>
          </a:p>
          <a:p>
            <a:pPr lvl="3"/>
            <a:r>
              <a:rPr lang="en-US"/>
              <a:t>Fourth level</a:t>
            </a:r>
          </a:p>
          <a:p>
            <a:pPr lvl="4"/>
            <a:r>
              <a:rPr lang="en-US"/>
              <a:t>Fifth level</a:t>
            </a:r>
          </a:p>
        </p:txBody>
      </p:sp>
    </p:spTree>
    <p:custDataLst>
      <p:tags r:id="rId13"/>
    </p:custDataLst>
    <p:extLst>
      <p:ext uri="{BB962C8B-B14F-4D97-AF65-F5344CB8AC3E}">
        <p14:creationId xmlns:p14="http://schemas.microsoft.com/office/powerpoint/2010/main" val="776776887"/>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hf sldNum="0" hdr="0" ftr="0" dt="0"/>
  <p:txStyles>
    <p:titleStyle>
      <a:lvl1pPr algn="l" defTabSz="914400" rtl="0" eaLnBrk="1" latinLnBrk="0" hangingPunct="1">
        <a:lnSpc>
          <a:spcPct val="90000"/>
        </a:lnSpc>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lnSpc>
          <a:spcPct val="100000"/>
        </a:lnSpc>
        <a:spcBef>
          <a:spcPts val="600"/>
        </a:spcBef>
        <a:spcAft>
          <a:spcPts val="600"/>
        </a:spcAft>
        <a:buFont typeface="Arial" panose="020B0604020202020204" pitchFamily="34" charset="0"/>
        <a:buChar char="•"/>
        <a:defRPr sz="2400" kern="1200">
          <a:solidFill>
            <a:schemeClr val="tx1"/>
          </a:solidFill>
          <a:latin typeface="+mn-lt"/>
          <a:ea typeface="+mn-ea"/>
          <a:cs typeface="+mn-cs"/>
        </a:defRPr>
      </a:lvl1pPr>
      <a:lvl2pPr marL="460800" marR="0" indent="-228600" algn="l" defTabSz="914400" rtl="0" eaLnBrk="1" fontAlgn="auto" latinLnBrk="0" hangingPunct="1">
        <a:lnSpc>
          <a:spcPct val="100000"/>
        </a:lnSpc>
        <a:spcBef>
          <a:spcPts val="0"/>
        </a:spcBef>
        <a:spcAft>
          <a:spcPts val="800"/>
        </a:spcAft>
        <a:buClrTx/>
        <a:buSzPct val="100000"/>
        <a:buFont typeface="Arial" panose="020B0604020202020204" pitchFamily="34" charset="0"/>
        <a:buChar char="•"/>
        <a:tabLst/>
        <a:defRPr lang="en-US" sz="2400" kern="1200" dirty="0">
          <a:solidFill>
            <a:schemeClr val="tx1"/>
          </a:solidFill>
          <a:latin typeface="+mn-lt"/>
          <a:ea typeface="+mn-ea"/>
          <a:cs typeface="+mn-cs"/>
        </a:defRPr>
      </a:lvl2pPr>
      <a:lvl3pPr marL="6912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sz="2000" kern="1200">
          <a:solidFill>
            <a:schemeClr val="tx1"/>
          </a:solidFill>
          <a:latin typeface="+mn-lt"/>
          <a:ea typeface="+mn-ea"/>
          <a:cs typeface="+mn-cs"/>
        </a:defRPr>
      </a:lvl3pPr>
      <a:lvl4pPr marL="9216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lang="en-US" sz="2000" kern="1200" dirty="0" smtClean="0">
          <a:solidFill>
            <a:schemeClr val="tx1"/>
          </a:solidFill>
          <a:latin typeface="+mn-lt"/>
          <a:ea typeface="+mn-ea"/>
          <a:cs typeface="+mn-cs"/>
        </a:defRPr>
      </a:lvl4pPr>
      <a:lvl5pPr marL="11520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15:clr>
            <a:srgbClr val="E3E3E3"/>
          </p15:clr>
        </p15:guide>
        <p15:guide id="2" pos="7680">
          <p15:clr>
            <a:srgbClr val="E3E3E3"/>
          </p15:clr>
        </p15:guide>
        <p15:guide id="3" pos="384">
          <p15:clr>
            <a:srgbClr val="E3E3E3"/>
          </p15:clr>
        </p15:guide>
        <p15:guide id="4" pos="768">
          <p15:clr>
            <a:srgbClr val="E3E3E3"/>
          </p15:clr>
        </p15:guide>
        <p15:guide id="5" pos="1152">
          <p15:clr>
            <a:srgbClr val="E3E3E3"/>
          </p15:clr>
        </p15:guide>
        <p15:guide id="6" pos="1536">
          <p15:clr>
            <a:srgbClr val="E3E3E3"/>
          </p15:clr>
        </p15:guide>
        <p15:guide id="7" pos="1920">
          <p15:clr>
            <a:srgbClr val="E3E3E3"/>
          </p15:clr>
        </p15:guide>
        <p15:guide id="8" pos="2304">
          <p15:clr>
            <a:srgbClr val="E3E3E3"/>
          </p15:clr>
        </p15:guide>
        <p15:guide id="9" pos="2688">
          <p15:clr>
            <a:srgbClr val="E3E3E3"/>
          </p15:clr>
        </p15:guide>
        <p15:guide id="10" pos="3072">
          <p15:clr>
            <a:srgbClr val="E3E3E3"/>
          </p15:clr>
        </p15:guide>
        <p15:guide id="11" pos="3456">
          <p15:clr>
            <a:srgbClr val="E3E3E3"/>
          </p15:clr>
        </p15:guide>
        <p15:guide id="12" pos="3840">
          <p15:clr>
            <a:srgbClr val="E3E3E3"/>
          </p15:clr>
        </p15:guide>
        <p15:guide id="13" pos="4224">
          <p15:clr>
            <a:srgbClr val="E3E3E3"/>
          </p15:clr>
        </p15:guide>
        <p15:guide id="14" pos="4608">
          <p15:clr>
            <a:srgbClr val="E3E3E3"/>
          </p15:clr>
        </p15:guide>
        <p15:guide id="15" pos="4992">
          <p15:clr>
            <a:srgbClr val="E3E3E3"/>
          </p15:clr>
        </p15:guide>
        <p15:guide id="16" pos="5376">
          <p15:clr>
            <a:srgbClr val="E3E3E3"/>
          </p15:clr>
        </p15:guide>
        <p15:guide id="17" pos="5760">
          <p15:clr>
            <a:srgbClr val="E3E3E3"/>
          </p15:clr>
        </p15:guide>
        <p15:guide id="18" pos="6144">
          <p15:clr>
            <a:srgbClr val="E3E3E3"/>
          </p15:clr>
        </p15:guide>
        <p15:guide id="19" pos="6528">
          <p15:clr>
            <a:srgbClr val="E3E3E3"/>
          </p15:clr>
        </p15:guide>
        <p15:guide id="20" pos="6912">
          <p15:clr>
            <a:srgbClr val="E3E3E3"/>
          </p15:clr>
        </p15:guide>
        <p15:guide id="21" pos="7296">
          <p15:clr>
            <a:srgbClr val="E3E3E3"/>
          </p15:clr>
        </p15:guide>
        <p15:guide id="22" orient="horz">
          <p15:clr>
            <a:srgbClr val="E3E3E3"/>
          </p15:clr>
        </p15:guide>
        <p15:guide id="23" orient="horz" pos="4320">
          <p15:clr>
            <a:srgbClr val="E3E3E3"/>
          </p15:clr>
        </p15:guide>
        <p15:guide id="24" orient="horz" pos="253">
          <p15:clr>
            <a:srgbClr val="C35EA4"/>
          </p15:clr>
        </p15:guide>
        <p15:guide id="25" orient="horz" pos="3905">
          <p15:clr>
            <a:srgbClr val="C35E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3.xml"/><Relationship Id="rId1" Type="http://schemas.openxmlformats.org/officeDocument/2006/relationships/tags" Target="../tags/tag42.xml"/><Relationship Id="rId5" Type="http://schemas.openxmlformats.org/officeDocument/2006/relationships/image" Target="../media/image9.png"/><Relationship Id="rId4" Type="http://schemas.openxmlformats.org/officeDocument/2006/relationships/image" Target="../media/image7.emf"/></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0.xml"/><Relationship Id="rId1" Type="http://schemas.openxmlformats.org/officeDocument/2006/relationships/tags" Target="../tags/tag77.xml"/><Relationship Id="rId5" Type="http://schemas.openxmlformats.org/officeDocument/2006/relationships/image" Target="../media/image1.emf"/><Relationship Id="rId4" Type="http://schemas.openxmlformats.org/officeDocument/2006/relationships/oleObject" Target="../embeddings/oleObject25.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11.xml"/><Relationship Id="rId1" Type="http://schemas.openxmlformats.org/officeDocument/2006/relationships/tags" Target="../tags/tag78.xml"/><Relationship Id="rId4" Type="http://schemas.openxmlformats.org/officeDocument/2006/relationships/image" Target="../media/image7.emf"/></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23.xml"/><Relationship Id="rId1" Type="http://schemas.openxmlformats.org/officeDocument/2006/relationships/tags" Target="../tags/tag43.xml"/><Relationship Id="rId4" Type="http://schemas.openxmlformats.org/officeDocument/2006/relationships/image" Target="../media/image7.emf"/></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0.xml"/><Relationship Id="rId7" Type="http://schemas.openxmlformats.org/officeDocument/2006/relationships/image" Target="../media/image10.png"/><Relationship Id="rId2" Type="http://schemas.openxmlformats.org/officeDocument/2006/relationships/tags" Target="../tags/tag45.xml"/><Relationship Id="rId1" Type="http://schemas.openxmlformats.org/officeDocument/2006/relationships/tags" Target="../tags/tag44.xml"/><Relationship Id="rId6" Type="http://schemas.openxmlformats.org/officeDocument/2006/relationships/image" Target="../media/image1.emf"/><Relationship Id="rId5" Type="http://schemas.openxmlformats.org/officeDocument/2006/relationships/oleObject" Target="../embeddings/oleObject18.bin"/><Relationship Id="rId4"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0.xml"/><Relationship Id="rId1" Type="http://schemas.openxmlformats.org/officeDocument/2006/relationships/tags" Target="../tags/tag46.xml"/><Relationship Id="rId5" Type="http://schemas.openxmlformats.org/officeDocument/2006/relationships/image" Target="../media/image1.emf"/><Relationship Id="rId4" Type="http://schemas.openxmlformats.org/officeDocument/2006/relationships/oleObject" Target="../embeddings/oleObject19.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chart" Target="../charts/chart1.xml"/><Relationship Id="rId2" Type="http://schemas.openxmlformats.org/officeDocument/2006/relationships/slideLayout" Target="../slideLayouts/slideLayout10.xml"/><Relationship Id="rId1" Type="http://schemas.openxmlformats.org/officeDocument/2006/relationships/tags" Target="../tags/tag47.xml"/><Relationship Id="rId6" Type="http://schemas.openxmlformats.org/officeDocument/2006/relationships/image" Target="../media/image11.png"/><Relationship Id="rId5" Type="http://schemas.openxmlformats.org/officeDocument/2006/relationships/image" Target="../media/image1.emf"/><Relationship Id="rId4" Type="http://schemas.openxmlformats.org/officeDocument/2006/relationships/oleObject" Target="../embeddings/oleObject20.bin"/></Relationships>
</file>

<file path=ppt/slides/_rels/slide6.xml.rels><?xml version="1.0" encoding="UTF-8" standalone="yes"?>
<Relationships xmlns="http://schemas.openxmlformats.org/package/2006/relationships"><Relationship Id="rId13" Type="http://schemas.openxmlformats.org/officeDocument/2006/relationships/tags" Target="../tags/tag60.xml"/><Relationship Id="rId18" Type="http://schemas.openxmlformats.org/officeDocument/2006/relationships/tags" Target="../tags/tag65.xml"/><Relationship Id="rId26" Type="http://schemas.openxmlformats.org/officeDocument/2006/relationships/tags" Target="../tags/tag73.xml"/><Relationship Id="rId3" Type="http://schemas.openxmlformats.org/officeDocument/2006/relationships/tags" Target="../tags/tag50.xml"/><Relationship Id="rId21" Type="http://schemas.openxmlformats.org/officeDocument/2006/relationships/tags" Target="../tags/tag68.xml"/><Relationship Id="rId7" Type="http://schemas.openxmlformats.org/officeDocument/2006/relationships/tags" Target="../tags/tag54.xml"/><Relationship Id="rId12" Type="http://schemas.openxmlformats.org/officeDocument/2006/relationships/tags" Target="../tags/tag59.xml"/><Relationship Id="rId17" Type="http://schemas.openxmlformats.org/officeDocument/2006/relationships/tags" Target="../tags/tag64.xml"/><Relationship Id="rId25" Type="http://schemas.openxmlformats.org/officeDocument/2006/relationships/tags" Target="../tags/tag72.xml"/><Relationship Id="rId33" Type="http://schemas.openxmlformats.org/officeDocument/2006/relationships/chart" Target="../charts/chart4.xml"/><Relationship Id="rId2" Type="http://schemas.openxmlformats.org/officeDocument/2006/relationships/tags" Target="../tags/tag49.xml"/><Relationship Id="rId16" Type="http://schemas.openxmlformats.org/officeDocument/2006/relationships/tags" Target="../tags/tag63.xml"/><Relationship Id="rId20" Type="http://schemas.openxmlformats.org/officeDocument/2006/relationships/tags" Target="../tags/tag67.xml"/><Relationship Id="rId29" Type="http://schemas.openxmlformats.org/officeDocument/2006/relationships/oleObject" Target="../embeddings/oleObject21.bin"/><Relationship Id="rId1" Type="http://schemas.openxmlformats.org/officeDocument/2006/relationships/tags" Target="../tags/tag48.xml"/><Relationship Id="rId6" Type="http://schemas.openxmlformats.org/officeDocument/2006/relationships/tags" Target="../tags/tag53.xml"/><Relationship Id="rId11" Type="http://schemas.openxmlformats.org/officeDocument/2006/relationships/tags" Target="../tags/tag58.xml"/><Relationship Id="rId24" Type="http://schemas.openxmlformats.org/officeDocument/2006/relationships/tags" Target="../tags/tag71.xml"/><Relationship Id="rId32" Type="http://schemas.openxmlformats.org/officeDocument/2006/relationships/chart" Target="../charts/chart3.xml"/><Relationship Id="rId5" Type="http://schemas.openxmlformats.org/officeDocument/2006/relationships/tags" Target="../tags/tag52.xml"/><Relationship Id="rId15" Type="http://schemas.openxmlformats.org/officeDocument/2006/relationships/tags" Target="../tags/tag62.xml"/><Relationship Id="rId23" Type="http://schemas.openxmlformats.org/officeDocument/2006/relationships/tags" Target="../tags/tag70.xml"/><Relationship Id="rId28" Type="http://schemas.openxmlformats.org/officeDocument/2006/relationships/notesSlide" Target="../notesSlides/notesSlide4.xml"/><Relationship Id="rId10" Type="http://schemas.openxmlformats.org/officeDocument/2006/relationships/tags" Target="../tags/tag57.xml"/><Relationship Id="rId19" Type="http://schemas.openxmlformats.org/officeDocument/2006/relationships/tags" Target="../tags/tag66.xml"/><Relationship Id="rId31" Type="http://schemas.openxmlformats.org/officeDocument/2006/relationships/chart" Target="../charts/chart2.xml"/><Relationship Id="rId4" Type="http://schemas.openxmlformats.org/officeDocument/2006/relationships/tags" Target="../tags/tag51.xml"/><Relationship Id="rId9" Type="http://schemas.openxmlformats.org/officeDocument/2006/relationships/tags" Target="../tags/tag56.xml"/><Relationship Id="rId14" Type="http://schemas.openxmlformats.org/officeDocument/2006/relationships/tags" Target="../tags/tag61.xml"/><Relationship Id="rId22" Type="http://schemas.openxmlformats.org/officeDocument/2006/relationships/tags" Target="../tags/tag69.xml"/><Relationship Id="rId27" Type="http://schemas.openxmlformats.org/officeDocument/2006/relationships/slideLayout" Target="../slideLayouts/slideLayout10.xml"/><Relationship Id="rId30" Type="http://schemas.openxmlformats.org/officeDocument/2006/relationships/image" Target="../media/image1.emf"/><Relationship Id="rId8" Type="http://schemas.openxmlformats.org/officeDocument/2006/relationships/tags" Target="../tags/tag55.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0.xml"/><Relationship Id="rId1" Type="http://schemas.openxmlformats.org/officeDocument/2006/relationships/tags" Target="../tags/tag74.xml"/><Relationship Id="rId5" Type="http://schemas.openxmlformats.org/officeDocument/2006/relationships/image" Target="../media/image1.emf"/><Relationship Id="rId4" Type="http://schemas.openxmlformats.org/officeDocument/2006/relationships/oleObject" Target="../embeddings/oleObject22.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0.xml"/><Relationship Id="rId1" Type="http://schemas.openxmlformats.org/officeDocument/2006/relationships/tags" Target="../tags/tag75.xml"/><Relationship Id="rId5" Type="http://schemas.openxmlformats.org/officeDocument/2006/relationships/image" Target="../media/image1.emf"/><Relationship Id="rId4" Type="http://schemas.openxmlformats.org/officeDocument/2006/relationships/oleObject" Target="../embeddings/oleObject23.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0.xml"/><Relationship Id="rId1" Type="http://schemas.openxmlformats.org/officeDocument/2006/relationships/tags" Target="../tags/tag76.xml"/><Relationship Id="rId6" Type="http://schemas.openxmlformats.org/officeDocument/2006/relationships/image" Target="../media/image14.png"/><Relationship Id="rId5" Type="http://schemas.openxmlformats.org/officeDocument/2006/relationships/image" Target="../media/image1.emf"/><Relationship Id="rId4" Type="http://schemas.openxmlformats.org/officeDocument/2006/relationships/oleObject" Target="../embeddings/oleObject2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65197A70-5C9C-FB76-72F9-EF961D1305A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3" imgW="405" imgH="405" progId="TCLayout.ActiveDocument.1">
                  <p:embed/>
                </p:oleObj>
              </mc:Choice>
              <mc:Fallback>
                <p:oleObj name="think-cell 幻灯片" r:id="rId3" imgW="405" imgH="405" progId="TCLayout.ActiveDocument.1">
                  <p:embed/>
                  <p:pic>
                    <p:nvPicPr>
                      <p:cNvPr id="7" name="think-cell data - do not delete" hidden="1">
                        <a:extLst>
                          <a:ext uri="{FF2B5EF4-FFF2-40B4-BE49-F238E27FC236}">
                            <a16:creationId xmlns:a16="http://schemas.microsoft.com/office/drawing/2014/main" id="{65197A70-5C9C-FB76-72F9-EF961D1305AD}"/>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pic>
        <p:nvPicPr>
          <p:cNvPr id="20" name="图片 19">
            <a:extLst>
              <a:ext uri="{FF2B5EF4-FFF2-40B4-BE49-F238E27FC236}">
                <a16:creationId xmlns:a16="http://schemas.microsoft.com/office/drawing/2014/main" id="{A50170AD-B748-3F5D-4C5B-3341F53F159F}"/>
              </a:ext>
            </a:extLst>
          </p:cNvPr>
          <p:cNvPicPr>
            <a:picLocks noChangeAspect="1"/>
          </p:cNvPicPr>
          <p:nvPr/>
        </p:nvPicPr>
        <p:blipFill>
          <a:blip r:embed="rId5"/>
          <a:stretch>
            <a:fillRect/>
          </a:stretch>
        </p:blipFill>
        <p:spPr>
          <a:xfrm>
            <a:off x="231093" y="74258"/>
            <a:ext cx="1618224" cy="814654"/>
          </a:xfrm>
          <a:prstGeom prst="rect">
            <a:avLst/>
          </a:prstGeom>
        </p:spPr>
      </p:pic>
      <p:sp>
        <p:nvSpPr>
          <p:cNvPr id="6" name="object 4">
            <a:extLst>
              <a:ext uri="{FF2B5EF4-FFF2-40B4-BE49-F238E27FC236}">
                <a16:creationId xmlns:a16="http://schemas.microsoft.com/office/drawing/2014/main" id="{155B43B7-B635-6CDF-5725-593060D23543}"/>
              </a:ext>
            </a:extLst>
          </p:cNvPr>
          <p:cNvSpPr txBox="1"/>
          <p:nvPr/>
        </p:nvSpPr>
        <p:spPr>
          <a:xfrm>
            <a:off x="7315200" y="6582376"/>
            <a:ext cx="4568824" cy="197490"/>
          </a:xfrm>
          <a:prstGeom prst="rect">
            <a:avLst/>
          </a:prstGeom>
        </p:spPr>
        <p:txBody>
          <a:bodyPr vert="horz" wrap="square" lIns="0" tIns="12700" rIns="0" bIns="0" rtlCol="0">
            <a:spAutoFit/>
          </a:bodyPr>
          <a:lstStyle/>
          <a:p>
            <a:pPr marL="0" marR="0" lvl="0" indent="0" algn="l" defTabSz="914400" rtl="0" eaLnBrk="1" fontAlgn="auto" latinLnBrk="0" hangingPunct="1">
              <a:lnSpc>
                <a:spcPct val="100000"/>
              </a:lnSpc>
              <a:spcBef>
                <a:spcPts val="695"/>
              </a:spcBef>
              <a:spcAft>
                <a:spcPts val="0"/>
              </a:spcAft>
              <a:buClrTx/>
              <a:buSzTx/>
              <a:buFontTx/>
              <a:buNone/>
              <a:tabLst/>
              <a:defRPr/>
            </a:pPr>
            <a:r>
              <a:rPr kumimoji="0" lang="zh-CN" altLang="en-US" sz="1200" b="0" i="0" u="none" strike="noStrike" kern="0" cap="none" spc="-5" normalizeH="0" baseline="0" noProof="0" dirty="0">
                <a:ln>
                  <a:noFill/>
                </a:ln>
                <a:solidFill>
                  <a:srgbClr val="3F4444">
                    <a:lumMod val="50000"/>
                  </a:srgbClr>
                </a:solidFill>
                <a:effectLst/>
                <a:uLnTx/>
                <a:uFillTx/>
                <a:latin typeface="微软雅黑"/>
                <a:ea typeface="+mn-ea"/>
                <a:cs typeface="微软雅黑"/>
              </a:rPr>
              <a:t>仅用于医保沟通，供医保相关领导和专家参考，严禁用于产品推广</a:t>
            </a:r>
            <a:endParaRPr kumimoji="0" lang="zh-CN" altLang="en-US" sz="1200" b="0" i="0" u="none" strike="noStrike" kern="0" cap="none" spc="0" normalizeH="0" baseline="0" noProof="0" dirty="0">
              <a:ln>
                <a:noFill/>
              </a:ln>
              <a:solidFill>
                <a:srgbClr val="3F4444">
                  <a:lumMod val="50000"/>
                </a:srgbClr>
              </a:solidFill>
              <a:effectLst/>
              <a:uLnTx/>
              <a:uFillTx/>
              <a:latin typeface="微软雅黑"/>
              <a:ea typeface="+mn-ea"/>
              <a:cs typeface="微软雅黑"/>
            </a:endParaRPr>
          </a:p>
        </p:txBody>
      </p:sp>
      <p:sp>
        <p:nvSpPr>
          <p:cNvPr id="5" name="文本框 4">
            <a:extLst>
              <a:ext uri="{FF2B5EF4-FFF2-40B4-BE49-F238E27FC236}">
                <a16:creationId xmlns:a16="http://schemas.microsoft.com/office/drawing/2014/main" id="{FC213B2E-1BDD-E4A2-2759-4E7D4121B6C5}"/>
              </a:ext>
            </a:extLst>
          </p:cNvPr>
          <p:cNvSpPr txBox="1"/>
          <p:nvPr/>
        </p:nvSpPr>
        <p:spPr>
          <a:xfrm>
            <a:off x="3425952" y="2363433"/>
            <a:ext cx="5340096" cy="1277273"/>
          </a:xfrm>
          <a:prstGeom prst="rect">
            <a:avLst/>
          </a:prstGeom>
          <a:noFill/>
        </p:spPr>
        <p:txBody>
          <a:bodyPr wrap="square" rtlCol="0">
            <a:spAutoFit/>
          </a:bodyPr>
          <a:lstStyle/>
          <a:p>
            <a:pPr marL="0" marR="0" lvl="0" indent="0" algn="ctr" defTabSz="914400" rtl="0" eaLnBrk="1" fontAlgn="auto" latinLnBrk="0" hangingPunct="1">
              <a:lnSpc>
                <a:spcPct val="90000"/>
              </a:lnSpc>
              <a:spcBef>
                <a:spcPts val="0"/>
              </a:spcBef>
              <a:spcAft>
                <a:spcPts val="600"/>
              </a:spcAft>
              <a:buClrTx/>
              <a:buSzTx/>
              <a:buFontTx/>
              <a:buNone/>
              <a:tabLst/>
              <a:defRPr/>
            </a:pPr>
            <a:r>
              <a:rPr kumimoji="0" lang="zh-CN" altLang="en-US" sz="4000" b="1" i="0" u="none" strike="noStrike" kern="1200" cap="none" spc="0" normalizeH="0" baseline="0" noProof="0" dirty="0">
                <a:ln>
                  <a:noFill/>
                </a:ln>
                <a:solidFill>
                  <a:srgbClr val="250E62"/>
                </a:solidFill>
                <a:effectLst/>
                <a:uLnTx/>
                <a:uFillTx/>
                <a:latin typeface="Arial" panose="020B0604020202020204" pitchFamily="34" charset="0"/>
                <a:ea typeface="微软雅黑" panose="020B0503020204020204" pitchFamily="34" charset="-122"/>
                <a:cs typeface="Arial" panose="020B0604020202020204" pitchFamily="34" charset="0"/>
              </a:rPr>
              <a:t>瑞利珠单抗注射液</a:t>
            </a:r>
            <a:endParaRPr kumimoji="0" lang="en-US" altLang="zh-CN" sz="4000" b="1" i="0" u="none" strike="noStrike" kern="1200" cap="none" spc="0" normalizeH="0" baseline="0" noProof="0" dirty="0">
              <a:ln>
                <a:noFill/>
              </a:ln>
              <a:solidFill>
                <a:srgbClr val="250E62"/>
              </a:solidFill>
              <a:effectLst/>
              <a:uLnTx/>
              <a:uFillTx/>
              <a:latin typeface="Arial" panose="020B0604020202020204" pitchFamily="34" charset="0"/>
              <a:ea typeface="微软雅黑" panose="020B0503020204020204" pitchFamily="34" charset="-122"/>
              <a:cs typeface="Arial" panose="020B0604020202020204" pitchFamily="34" charset="0"/>
            </a:endParaRPr>
          </a:p>
          <a:p>
            <a:pPr marL="0" marR="0" lvl="0" indent="0" algn="ctr" defTabSz="914400" rtl="0" eaLnBrk="1" fontAlgn="auto" latinLnBrk="0" hangingPunct="1">
              <a:lnSpc>
                <a:spcPct val="90000"/>
              </a:lnSpc>
              <a:spcBef>
                <a:spcPts val="0"/>
              </a:spcBef>
              <a:spcAft>
                <a:spcPts val="600"/>
              </a:spcAft>
              <a:buClrTx/>
              <a:buSzTx/>
              <a:buFontTx/>
              <a:buNone/>
              <a:tabLst/>
              <a:defRPr/>
            </a:pPr>
            <a:r>
              <a:rPr kumimoji="0" lang="zh-CN" altLang="en-US" sz="4000" b="1" i="0" u="none" strike="noStrike" kern="1200" cap="none" spc="0" normalizeH="0" baseline="0" noProof="0" dirty="0">
                <a:ln>
                  <a:noFill/>
                </a:ln>
                <a:solidFill>
                  <a:srgbClr val="250E62"/>
                </a:solidFill>
                <a:effectLst/>
                <a:uLnTx/>
                <a:uFillTx/>
                <a:latin typeface="Arial" panose="020B0604020202020204" pitchFamily="34" charset="0"/>
                <a:ea typeface="微软雅黑" panose="020B0503020204020204" pitchFamily="34" charset="-122"/>
                <a:cs typeface="Arial" panose="020B0604020202020204" pitchFamily="34" charset="0"/>
              </a:rPr>
              <a:t>（伟立瑞</a:t>
            </a:r>
            <a:r>
              <a:rPr kumimoji="0" lang="en-US" altLang="zh-CN" sz="4000" b="1" i="0" u="none" strike="noStrike" kern="1200" cap="none" spc="0" normalizeH="0" baseline="30000" noProof="0" dirty="0">
                <a:ln>
                  <a:noFill/>
                </a:ln>
                <a:solidFill>
                  <a:srgbClr val="250E62"/>
                </a:solidFill>
                <a:effectLst/>
                <a:uLnTx/>
                <a:uFillTx/>
                <a:latin typeface="Arial" panose="020B0604020202020204" pitchFamily="34" charset="0"/>
                <a:ea typeface="微软雅黑" panose="020B0503020204020204" pitchFamily="34" charset="-122"/>
                <a:cs typeface="Arial" panose="020B0604020202020204" pitchFamily="34" charset="0"/>
              </a:rPr>
              <a:t>®</a:t>
            </a:r>
            <a:r>
              <a:rPr kumimoji="0" lang="zh-CN" altLang="en-US" sz="4000" b="1" i="0" u="none" strike="noStrike" kern="1200" cap="none" spc="0" normalizeH="0" baseline="0" noProof="0" dirty="0">
                <a:ln>
                  <a:noFill/>
                </a:ln>
                <a:solidFill>
                  <a:srgbClr val="250E62"/>
                </a:solidFill>
                <a:effectLst/>
                <a:uLnTx/>
                <a:uFillTx/>
                <a:latin typeface="Arial" panose="020B0604020202020204" pitchFamily="34" charset="0"/>
                <a:ea typeface="微软雅黑" panose="020B0503020204020204" pitchFamily="34" charset="-122"/>
                <a:cs typeface="Arial" panose="020B0604020202020204" pitchFamily="34" charset="0"/>
              </a:rPr>
              <a:t>）</a:t>
            </a:r>
            <a:endParaRPr kumimoji="0" lang="en-US" altLang="zh-CN" sz="2800" b="1" i="0" u="none" strike="noStrike" kern="1200" cap="none" spc="-50" normalizeH="0" baseline="0" noProof="0" dirty="0">
              <a:ln>
                <a:noFill/>
              </a:ln>
              <a:solidFill>
                <a:srgbClr val="002060"/>
              </a:solidFill>
              <a:effectLst/>
              <a:uLnTx/>
              <a:uFillTx/>
              <a:latin typeface="微软雅黑"/>
              <a:ea typeface="+mn-ea"/>
              <a:cs typeface="+mn-cs"/>
            </a:endParaRPr>
          </a:p>
        </p:txBody>
      </p:sp>
      <p:sp>
        <p:nvSpPr>
          <p:cNvPr id="11" name="文本框 10">
            <a:extLst>
              <a:ext uri="{FF2B5EF4-FFF2-40B4-BE49-F238E27FC236}">
                <a16:creationId xmlns:a16="http://schemas.microsoft.com/office/drawing/2014/main" id="{058353E2-3A41-7D25-2721-B261CC9B8C81}"/>
              </a:ext>
            </a:extLst>
          </p:cNvPr>
          <p:cNvSpPr txBox="1"/>
          <p:nvPr/>
        </p:nvSpPr>
        <p:spPr>
          <a:xfrm>
            <a:off x="3048000" y="4161371"/>
            <a:ext cx="6096000" cy="313932"/>
          </a:xfrm>
          <a:prstGeom prst="rect">
            <a:avLst/>
          </a:prstGeom>
          <a:noFill/>
        </p:spPr>
        <p:txBody>
          <a:bodyPr wrap="square">
            <a:spAutoFit/>
          </a:bodyPr>
          <a:lstStyle/>
          <a:p>
            <a:pPr marL="0" marR="0" lvl="0" indent="0" algn="ctr" defTabSz="914400" rtl="0" eaLnBrk="1" fontAlgn="auto" latinLnBrk="0" hangingPunct="1">
              <a:lnSpc>
                <a:spcPct val="90000"/>
              </a:lnSpc>
              <a:spcBef>
                <a:spcPts val="0"/>
              </a:spcBef>
              <a:spcAft>
                <a:spcPts val="600"/>
              </a:spcAft>
              <a:buClrTx/>
              <a:buSzTx/>
              <a:buFontTx/>
              <a:buNone/>
              <a:tabLst/>
              <a:defRPr/>
            </a:pPr>
            <a:r>
              <a:rPr kumimoji="0" lang="zh-CN" altLang="en-US" sz="1600" b="0" i="0" u="none" strike="noStrike" kern="1200" cap="none" spc="0" normalizeH="0" baseline="0" noProof="0" dirty="0">
                <a:ln>
                  <a:noFill/>
                </a:ln>
                <a:solidFill>
                  <a:srgbClr val="3F4444"/>
                </a:solidFill>
                <a:effectLst/>
                <a:uLnTx/>
                <a:uFillTx/>
                <a:latin typeface="Arial" panose="020B0604020202020204" pitchFamily="34" charset="0"/>
                <a:ea typeface="微软雅黑" panose="020B0503020204020204" pitchFamily="34" charset="-122"/>
                <a:cs typeface="Arial" panose="020B0604020202020204" pitchFamily="34" charset="0"/>
              </a:rPr>
              <a:t>阿斯利康医药（青岛）有限公司</a:t>
            </a:r>
          </a:p>
        </p:txBody>
      </p:sp>
      <p:sp>
        <p:nvSpPr>
          <p:cNvPr id="2" name="文本框 1">
            <a:extLst>
              <a:ext uri="{FF2B5EF4-FFF2-40B4-BE49-F238E27FC236}">
                <a16:creationId xmlns:a16="http://schemas.microsoft.com/office/drawing/2014/main" id="{30ADB4D3-A7AF-88DA-4249-3B8A30E7B1D1}"/>
              </a:ext>
            </a:extLst>
          </p:cNvPr>
          <p:cNvSpPr txBox="1"/>
          <p:nvPr/>
        </p:nvSpPr>
        <p:spPr>
          <a:xfrm>
            <a:off x="597389" y="5205674"/>
            <a:ext cx="10478778" cy="646331"/>
          </a:xfrm>
          <a:prstGeom prst="rect">
            <a:avLst/>
          </a:prstGeom>
          <a:noFill/>
        </p:spPr>
        <p:txBody>
          <a:bodyPr wrap="square" rtlCol="0">
            <a:spAutoFit/>
          </a:bodyPr>
          <a:lstStyle/>
          <a:p>
            <a:r>
              <a:rPr lang="zh-CN" altLang="en-US" sz="2000" b="1" kern="1200" dirty="0">
                <a:solidFill>
                  <a:srgbClr val="240E61"/>
                </a:solidFill>
                <a:latin typeface="微软雅黑" panose="020B0503020204020204" pitchFamily="34" charset="-122"/>
                <a:ea typeface="微软雅黑" panose="020B0503020204020204" pitchFamily="34" charset="-122"/>
                <a:cs typeface="Arial" panose="020B0604020202020204" pitchFamily="34" charset="0"/>
              </a:rPr>
              <a:t>新产品申请纳入商业健康保险创新药品目录</a:t>
            </a:r>
            <a:r>
              <a:rPr lang="zh-CN" altLang="en-US" sz="1600" dirty="0">
                <a:latin typeface="微软雅黑" panose="020B0503020204020204" pitchFamily="34" charset="-122"/>
                <a:ea typeface="微软雅黑" panose="020B0503020204020204" pitchFamily="34" charset="-122"/>
              </a:rPr>
              <a:t>：</a:t>
            </a:r>
            <a:endParaRPr lang="en-US" altLang="zh-CN" sz="1600" dirty="0">
              <a:latin typeface="微软雅黑" panose="020B0503020204020204" pitchFamily="34" charset="-122"/>
              <a:ea typeface="微软雅黑" panose="020B0503020204020204" pitchFamily="34" charset="-122"/>
            </a:endParaRPr>
          </a:p>
          <a:p>
            <a:r>
              <a:rPr lang="zh-CN" altLang="en-US" sz="1600" dirty="0">
                <a:solidFill>
                  <a:srgbClr val="191B1B"/>
                </a:solidFill>
                <a:latin typeface="微软雅黑" panose="020B0503020204020204" pitchFamily="34" charset="-122"/>
                <a:ea typeface="微软雅黑" panose="020B0503020204020204" pitchFamily="34" charset="-122"/>
              </a:rPr>
              <a:t>本品与常规治疗药物联合用于治疗抗乙酰胆碱受体（</a:t>
            </a:r>
            <a:r>
              <a:rPr lang="en-US" altLang="zh-CN" sz="1600" dirty="0" err="1">
                <a:solidFill>
                  <a:srgbClr val="191B1B"/>
                </a:solidFill>
                <a:latin typeface="微软雅黑" panose="020B0503020204020204" pitchFamily="34" charset="-122"/>
                <a:ea typeface="微软雅黑" panose="020B0503020204020204" pitchFamily="34" charset="-122"/>
              </a:rPr>
              <a:t>AChR</a:t>
            </a:r>
            <a:r>
              <a:rPr lang="zh-CN" altLang="en-US" sz="1600" dirty="0">
                <a:solidFill>
                  <a:srgbClr val="191B1B"/>
                </a:solidFill>
                <a:latin typeface="微软雅黑" panose="020B0503020204020204" pitchFamily="34" charset="-122"/>
                <a:ea typeface="微软雅黑" panose="020B0503020204020204" pitchFamily="34" charset="-122"/>
              </a:rPr>
              <a:t>）抗体阳性的成人全身型重症肌无力（</a:t>
            </a:r>
            <a:r>
              <a:rPr lang="en-US" altLang="zh-CN" sz="1600" dirty="0" err="1">
                <a:solidFill>
                  <a:srgbClr val="191B1B"/>
                </a:solidFill>
                <a:latin typeface="微软雅黑" panose="020B0503020204020204" pitchFamily="34" charset="-122"/>
                <a:ea typeface="微软雅黑" panose="020B0503020204020204" pitchFamily="34" charset="-122"/>
              </a:rPr>
              <a:t>gMG</a:t>
            </a:r>
            <a:r>
              <a:rPr lang="zh-CN" altLang="en-US" sz="1600" dirty="0">
                <a:solidFill>
                  <a:srgbClr val="191B1B"/>
                </a:solidFill>
                <a:latin typeface="微软雅黑" panose="020B0503020204020204" pitchFamily="34" charset="-122"/>
                <a:ea typeface="微软雅黑" panose="020B0503020204020204" pitchFamily="34" charset="-122"/>
              </a:rPr>
              <a:t>）患者。</a:t>
            </a:r>
          </a:p>
        </p:txBody>
      </p:sp>
      <p:sp>
        <p:nvSpPr>
          <p:cNvPr id="3" name="object 4">
            <a:extLst>
              <a:ext uri="{FF2B5EF4-FFF2-40B4-BE49-F238E27FC236}">
                <a16:creationId xmlns:a16="http://schemas.microsoft.com/office/drawing/2014/main" id="{ADF2CE32-7D0A-4DC8-6191-4C467A62ACF7}"/>
              </a:ext>
            </a:extLst>
          </p:cNvPr>
          <p:cNvSpPr txBox="1"/>
          <p:nvPr/>
        </p:nvSpPr>
        <p:spPr>
          <a:xfrm>
            <a:off x="691415" y="6582376"/>
            <a:ext cx="4568824" cy="197490"/>
          </a:xfrm>
          <a:prstGeom prst="rect">
            <a:avLst/>
          </a:prstGeom>
        </p:spPr>
        <p:txBody>
          <a:bodyPr vert="horz" wrap="square" lIns="0" tIns="12700" rIns="0" bIns="0" rtlCol="0">
            <a:spAutoFit/>
          </a:bodyPr>
          <a:lstStyle/>
          <a:p>
            <a:pPr marL="0" marR="0" lvl="0" indent="0" algn="l" defTabSz="914400" rtl="0" eaLnBrk="1" fontAlgn="auto" latinLnBrk="0" hangingPunct="1">
              <a:lnSpc>
                <a:spcPct val="100000"/>
              </a:lnSpc>
              <a:spcBef>
                <a:spcPts val="695"/>
              </a:spcBef>
              <a:spcAft>
                <a:spcPts val="0"/>
              </a:spcAft>
              <a:buClrTx/>
              <a:buSzTx/>
              <a:buFontTx/>
              <a:buNone/>
              <a:tabLst/>
              <a:defRPr/>
            </a:pPr>
            <a:r>
              <a:rPr kumimoji="0" lang="zh-CN" altLang="en-US" sz="1200" b="0" i="0" u="none" strike="noStrike" kern="0" cap="none" spc="-5" normalizeH="0" baseline="0" noProof="0" dirty="0">
                <a:ln>
                  <a:noFill/>
                </a:ln>
                <a:solidFill>
                  <a:srgbClr val="3F4444">
                    <a:lumMod val="50000"/>
                  </a:srgbClr>
                </a:solidFill>
                <a:effectLst/>
                <a:uLnTx/>
                <a:uFillTx/>
                <a:latin typeface="微软雅黑"/>
                <a:ea typeface="+mn-ea"/>
                <a:cs typeface="微软雅黑"/>
              </a:rPr>
              <a:t>审批号：</a:t>
            </a:r>
            <a:r>
              <a:rPr kumimoji="0" lang="en-US" altLang="zh-CN" sz="1200" b="0" i="0" u="none" strike="noStrike" kern="0" cap="none" spc="-5" normalizeH="0" baseline="0" noProof="0" dirty="0">
                <a:ln>
                  <a:noFill/>
                </a:ln>
                <a:solidFill>
                  <a:srgbClr val="3F4444">
                    <a:lumMod val="50000"/>
                  </a:srgbClr>
                </a:solidFill>
                <a:effectLst/>
                <a:uLnTx/>
                <a:uFillTx/>
                <a:latin typeface="微软雅黑"/>
                <a:ea typeface="+mn-ea"/>
                <a:cs typeface="微软雅黑"/>
              </a:rPr>
              <a:t>CN-163823 </a:t>
            </a:r>
            <a:r>
              <a:rPr kumimoji="0" lang="zh-CN" altLang="en-US" sz="1200" b="0" i="0" u="none" strike="noStrike" kern="0" cap="none" spc="-5" normalizeH="0" baseline="0" noProof="0" dirty="0">
                <a:ln>
                  <a:noFill/>
                </a:ln>
                <a:solidFill>
                  <a:srgbClr val="3F4444">
                    <a:lumMod val="50000"/>
                  </a:srgbClr>
                </a:solidFill>
                <a:effectLst/>
                <a:uLnTx/>
                <a:uFillTx/>
                <a:latin typeface="微软雅黑"/>
                <a:ea typeface="+mn-ea"/>
                <a:cs typeface="微软雅黑"/>
              </a:rPr>
              <a:t>有效期至 </a:t>
            </a:r>
            <a:r>
              <a:rPr kumimoji="0" lang="en-US" altLang="zh-CN" sz="1200" b="0" i="0" u="none" strike="noStrike" kern="0" cap="none" spc="-5" normalizeH="0" baseline="0" noProof="0" dirty="0">
                <a:ln>
                  <a:noFill/>
                </a:ln>
                <a:solidFill>
                  <a:srgbClr val="3F4444">
                    <a:lumMod val="50000"/>
                  </a:srgbClr>
                </a:solidFill>
                <a:effectLst/>
                <a:uLnTx/>
                <a:uFillTx/>
                <a:latin typeface="微软雅黑"/>
                <a:ea typeface="+mn-ea"/>
                <a:cs typeface="微软雅黑"/>
              </a:rPr>
              <a:t>2026-7-18</a:t>
            </a:r>
            <a:endParaRPr kumimoji="0" lang="zh-CN" altLang="en-US" sz="1200" b="0" i="0" u="none" strike="noStrike" kern="0" cap="none" spc="0" normalizeH="0" baseline="0" noProof="0" dirty="0">
              <a:ln>
                <a:noFill/>
              </a:ln>
              <a:solidFill>
                <a:srgbClr val="3F4444">
                  <a:lumMod val="50000"/>
                </a:srgbClr>
              </a:solidFill>
              <a:effectLst/>
              <a:uLnTx/>
              <a:uFillTx/>
              <a:latin typeface="微软雅黑"/>
              <a:ea typeface="+mn-ea"/>
              <a:cs typeface="微软雅黑"/>
            </a:endParaRPr>
          </a:p>
        </p:txBody>
      </p:sp>
    </p:spTree>
    <p:extLst>
      <p:ext uri="{BB962C8B-B14F-4D97-AF65-F5344CB8AC3E}">
        <p14:creationId xmlns:p14="http://schemas.microsoft.com/office/powerpoint/2010/main" val="20260052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52416E00-6CC7-EDA1-3D5E-A36D3AF3046A}"/>
              </a:ext>
            </a:extLst>
          </p:cNvPr>
          <p:cNvGraphicFramePr>
            <a:graphicFrameLocks noChangeAspect="1"/>
          </p:cNvGraphicFramePr>
          <p:nvPr>
            <p:custDataLst>
              <p:tags r:id="rId1"/>
            </p:custDataLst>
            <p:extLst>
              <p:ext uri="{D42A27DB-BD31-4B8C-83A1-F6EECF244321}">
                <p14:modId xmlns:p14="http://schemas.microsoft.com/office/powerpoint/2010/main" val="351061524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4" imgW="416" imgH="416" progId="TCLayout.ActiveDocument.1">
                  <p:embed/>
                </p:oleObj>
              </mc:Choice>
              <mc:Fallback>
                <p:oleObj name="think-cell 幻灯片" r:id="rId4" imgW="416" imgH="416" progId="TCLayout.ActiveDocument.1">
                  <p:embed/>
                  <p:pic>
                    <p:nvPicPr>
                      <p:cNvPr id="5" name="think-cell data - do not delete" hidden="1">
                        <a:extLst>
                          <a:ext uri="{FF2B5EF4-FFF2-40B4-BE49-F238E27FC236}">
                            <a16:creationId xmlns:a16="http://schemas.microsoft.com/office/drawing/2014/main" id="{52416E00-6CC7-EDA1-3D5E-A36D3AF3046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Title 3">
            <a:extLst>
              <a:ext uri="{FF2B5EF4-FFF2-40B4-BE49-F238E27FC236}">
                <a16:creationId xmlns:a16="http://schemas.microsoft.com/office/drawing/2014/main" id="{3BC066FA-D61F-1CC9-11A6-EA1543485BB4}"/>
              </a:ext>
            </a:extLst>
          </p:cNvPr>
          <p:cNvSpPr>
            <a:spLocks noGrp="1"/>
          </p:cNvSpPr>
          <p:nvPr>
            <p:ph type="title"/>
          </p:nvPr>
        </p:nvSpPr>
        <p:spPr/>
        <p:txBody>
          <a:bodyPr vert="horz"/>
          <a:lstStyle/>
          <a:p>
            <a:r>
              <a:rPr lang="zh-CN" altLang="en-US" dirty="0">
                <a:solidFill>
                  <a:srgbClr val="250E62"/>
                </a:solidFill>
                <a:latin typeface="微软雅黑" panose="020B0503020204020204" pitchFamily="34" charset="-122"/>
              </a:rPr>
              <a:t>满足临床实际需求，助力患者回归正常工作与生活</a:t>
            </a:r>
          </a:p>
        </p:txBody>
      </p:sp>
      <p:sp>
        <p:nvSpPr>
          <p:cNvPr id="6" name="Rectangle 5">
            <a:extLst>
              <a:ext uri="{FF2B5EF4-FFF2-40B4-BE49-F238E27FC236}">
                <a16:creationId xmlns:a16="http://schemas.microsoft.com/office/drawing/2014/main" id="{EB9EB6C8-22E3-C682-27D2-7270D043B79C}"/>
              </a:ext>
            </a:extLst>
          </p:cNvPr>
          <p:cNvSpPr/>
          <p:nvPr/>
        </p:nvSpPr>
        <p:spPr>
          <a:xfrm>
            <a:off x="536829" y="1348802"/>
            <a:ext cx="11262359" cy="975810"/>
          </a:xfrm>
          <a:prstGeom prst="rect">
            <a:avLst/>
          </a:prstGeom>
          <a:solidFill>
            <a:schemeClr val="bg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marL="285750" indent="-285750">
              <a:lnSpc>
                <a:spcPct val="90000"/>
              </a:lnSpc>
              <a:spcAft>
                <a:spcPts val="600"/>
              </a:spcAft>
              <a:buFont typeface="Arial" panose="020B0604020202020204" pitchFamily="34" charset="0"/>
              <a:buChar char="•"/>
            </a:pPr>
            <a:r>
              <a:rPr lang="zh-CN" altLang="en-US" sz="1400" dirty="0">
                <a:solidFill>
                  <a:srgbClr val="191B1B"/>
                </a:solidFill>
                <a:latin typeface="Arial" panose="020B0604020202020204" pitchFamily="34" charset="0"/>
                <a:ea typeface="微软雅黑" panose="020B0503020204020204" pitchFamily="34" charset="-122"/>
                <a:cs typeface="Arial" panose="020B0604020202020204" pitchFamily="34" charset="0"/>
              </a:rPr>
              <a:t>中国唯一</a:t>
            </a:r>
            <a:r>
              <a:rPr lang="en-US" altLang="zh-CN" sz="1400" baseline="30000" dirty="0">
                <a:solidFill>
                  <a:srgbClr val="191B1B"/>
                </a:solidFill>
                <a:latin typeface="Arial" panose="020B0604020202020204" pitchFamily="34" charset="0"/>
                <a:ea typeface="微软雅黑" panose="020B0503020204020204" pitchFamily="34" charset="-122"/>
                <a:cs typeface="Arial" panose="020B0604020202020204" pitchFamily="34" charset="0"/>
              </a:rPr>
              <a:t>a</a:t>
            </a:r>
            <a:r>
              <a:rPr lang="zh-CN" altLang="en-US" sz="1400" dirty="0">
                <a:solidFill>
                  <a:srgbClr val="191B1B"/>
                </a:solidFill>
                <a:latin typeface="Arial" panose="020B0604020202020204" pitchFamily="34" charset="0"/>
                <a:ea typeface="微软雅黑" panose="020B0503020204020204" pitchFamily="34" charset="-122"/>
                <a:cs typeface="Arial" panose="020B0604020202020204" pitchFamily="34" charset="0"/>
              </a:rPr>
              <a:t>获批可用于抗</a:t>
            </a:r>
            <a:r>
              <a:rPr lang="en-US" altLang="zh-CN" sz="1400" dirty="0" err="1">
                <a:solidFill>
                  <a:srgbClr val="191B1B"/>
                </a:solidFill>
                <a:latin typeface="Arial" panose="020B0604020202020204" pitchFamily="34" charset="0"/>
                <a:ea typeface="微软雅黑" panose="020B0503020204020204" pitchFamily="34" charset="-122"/>
                <a:cs typeface="Arial" panose="020B0604020202020204" pitchFamily="34" charset="0"/>
              </a:rPr>
              <a:t>AChR</a:t>
            </a:r>
            <a:r>
              <a:rPr lang="zh-CN" altLang="en-US" sz="1400" dirty="0">
                <a:solidFill>
                  <a:srgbClr val="191B1B"/>
                </a:solidFill>
                <a:latin typeface="Arial" panose="020B0604020202020204" pitchFamily="34" charset="0"/>
                <a:ea typeface="微软雅黑" panose="020B0503020204020204" pitchFamily="34" charset="-122"/>
                <a:cs typeface="Arial" panose="020B0604020202020204" pitchFamily="34" charset="0"/>
              </a:rPr>
              <a:t>抗体阳性</a:t>
            </a:r>
            <a:r>
              <a:rPr lang="en-US" altLang="zh-CN" sz="1400" dirty="0" err="1">
                <a:solidFill>
                  <a:srgbClr val="191B1B"/>
                </a:solidFill>
                <a:latin typeface="Arial" panose="020B0604020202020204" pitchFamily="34" charset="0"/>
                <a:ea typeface="微软雅黑" panose="020B0503020204020204" pitchFamily="34" charset="-122"/>
                <a:cs typeface="Arial" panose="020B0604020202020204" pitchFamily="34" charset="0"/>
              </a:rPr>
              <a:t>gMG</a:t>
            </a:r>
            <a:r>
              <a:rPr lang="zh-CN" altLang="en-US" sz="1400" dirty="0">
                <a:solidFill>
                  <a:srgbClr val="191B1B"/>
                </a:solidFill>
                <a:latin typeface="Arial" panose="020B0604020202020204" pitchFamily="34" charset="0"/>
                <a:ea typeface="微软雅黑" panose="020B0503020204020204" pitchFamily="34" charset="-122"/>
                <a:cs typeface="Arial" panose="020B0604020202020204" pitchFamily="34" charset="0"/>
              </a:rPr>
              <a:t>成人患者长效补体</a:t>
            </a:r>
            <a:r>
              <a:rPr lang="en-US" altLang="zh-CN" sz="1400" dirty="0">
                <a:solidFill>
                  <a:srgbClr val="191B1B"/>
                </a:solidFill>
                <a:latin typeface="Arial" panose="020B0604020202020204" pitchFamily="34" charset="0"/>
                <a:ea typeface="微软雅黑" panose="020B0503020204020204" pitchFamily="34" charset="-122"/>
                <a:cs typeface="Arial" panose="020B0604020202020204" pitchFamily="34" charset="0"/>
              </a:rPr>
              <a:t>C5</a:t>
            </a:r>
            <a:r>
              <a:rPr lang="zh-CN" altLang="en-US" sz="1400" dirty="0">
                <a:solidFill>
                  <a:srgbClr val="191B1B"/>
                </a:solidFill>
                <a:latin typeface="Arial" panose="020B0604020202020204" pitchFamily="34" charset="0"/>
                <a:ea typeface="微软雅黑" panose="020B0503020204020204" pitchFamily="34" charset="-122"/>
                <a:cs typeface="Arial" panose="020B0604020202020204" pitchFamily="34" charset="0"/>
              </a:rPr>
              <a:t>抑制剂；对比艾加莫德，与更多患者达到疾病最小状态相关</a:t>
            </a:r>
            <a:r>
              <a:rPr lang="en-US" altLang="zh-CN" sz="1400" baseline="30000" dirty="0">
                <a:solidFill>
                  <a:srgbClr val="191B1B"/>
                </a:solidFill>
                <a:latin typeface="Arial" panose="020B0604020202020204" pitchFamily="34" charset="0"/>
                <a:ea typeface="微软雅黑" panose="020B0503020204020204" pitchFamily="34" charset="-122"/>
                <a:cs typeface="Arial" panose="020B0604020202020204" pitchFamily="34" charset="0"/>
              </a:rPr>
              <a:t>4</a:t>
            </a:r>
            <a:r>
              <a:rPr lang="en-US" altLang="zh-CN" sz="1400" dirty="0">
                <a:solidFill>
                  <a:srgbClr val="191B1B"/>
                </a:solidFill>
                <a:latin typeface="Arial" panose="020B0604020202020204" pitchFamily="34" charset="0"/>
                <a:ea typeface="微软雅黑" panose="020B0503020204020204" pitchFamily="34" charset="-122"/>
                <a:cs typeface="Arial" panose="020B0604020202020204" pitchFamily="34" charset="0"/>
              </a:rPr>
              <a:t>(75%vs 53.9%)</a:t>
            </a:r>
            <a:r>
              <a:rPr lang="zh-CN" altLang="en-US" sz="1400" dirty="0">
                <a:solidFill>
                  <a:srgbClr val="191B1B"/>
                </a:solidFill>
                <a:latin typeface="Arial" panose="020B0604020202020204" pitchFamily="34" charset="0"/>
                <a:ea typeface="微软雅黑" panose="020B0503020204020204" pitchFamily="34" charset="-122"/>
                <a:cs typeface="Arial" panose="020B0604020202020204" pitchFamily="34" charset="0"/>
              </a:rPr>
              <a:t>；每年仅需</a:t>
            </a:r>
            <a:r>
              <a:rPr lang="en-US" altLang="zh-CN" sz="1400" dirty="0">
                <a:solidFill>
                  <a:srgbClr val="191B1B"/>
                </a:solidFill>
                <a:latin typeface="Arial" panose="020B0604020202020204" pitchFamily="34" charset="0"/>
                <a:ea typeface="微软雅黑" panose="020B0503020204020204" pitchFamily="34" charset="-122"/>
                <a:cs typeface="Arial" panose="020B0604020202020204" pitchFamily="34" charset="0"/>
              </a:rPr>
              <a:t>6-7</a:t>
            </a:r>
            <a:r>
              <a:rPr lang="zh-CN" altLang="en-US" sz="1400" dirty="0">
                <a:solidFill>
                  <a:srgbClr val="191B1B"/>
                </a:solidFill>
                <a:latin typeface="Arial" panose="020B0604020202020204" pitchFamily="34" charset="0"/>
                <a:ea typeface="微软雅黑" panose="020B0503020204020204" pitchFamily="34" charset="-122"/>
                <a:cs typeface="Arial" panose="020B0604020202020204" pitchFamily="34" charset="0"/>
              </a:rPr>
              <a:t>次输注</a:t>
            </a:r>
            <a:r>
              <a:rPr lang="en-US" altLang="zh-CN" sz="1400" baseline="30000" dirty="0">
                <a:solidFill>
                  <a:srgbClr val="191B1B"/>
                </a:solidFill>
                <a:latin typeface="Arial" panose="020B0604020202020204" pitchFamily="34" charset="0"/>
                <a:ea typeface="微软雅黑" panose="020B0503020204020204" pitchFamily="34" charset="-122"/>
                <a:cs typeface="Arial" panose="020B0604020202020204" pitchFamily="34" charset="0"/>
              </a:rPr>
              <a:t>c10</a:t>
            </a:r>
            <a:r>
              <a:rPr lang="zh-CN" altLang="en-US" sz="1400" baseline="30000" dirty="0">
                <a:solidFill>
                  <a:srgbClr val="191B1B"/>
                </a:solidFill>
                <a:latin typeface="Arial" panose="020B0604020202020204" pitchFamily="34" charset="0"/>
                <a:ea typeface="微软雅黑" panose="020B0503020204020204" pitchFamily="34" charset="-122"/>
                <a:cs typeface="Arial" panose="020B0604020202020204" pitchFamily="34" charset="0"/>
              </a:rPr>
              <a:t>，</a:t>
            </a:r>
            <a:r>
              <a:rPr lang="zh-CN" altLang="en-US" sz="1400" dirty="0">
                <a:solidFill>
                  <a:srgbClr val="191B1B"/>
                </a:solidFill>
                <a:latin typeface="Arial" panose="020B0604020202020204" pitchFamily="34" charset="0"/>
                <a:ea typeface="微软雅黑" panose="020B0503020204020204" pitchFamily="34" charset="-122"/>
                <a:cs typeface="Arial" panose="020B0604020202020204" pitchFamily="34" charset="0"/>
              </a:rPr>
              <a:t>使用频率低，给药便捷</a:t>
            </a:r>
            <a:endParaRPr lang="en-US" altLang="zh-CN" sz="1400" dirty="0">
              <a:solidFill>
                <a:srgbClr val="191B1B"/>
              </a:solidFill>
              <a:latin typeface="Arial" panose="020B0604020202020204" pitchFamily="34" charset="0"/>
              <a:ea typeface="微软雅黑" panose="020B0503020204020204" pitchFamily="34" charset="-122"/>
              <a:cs typeface="Arial" panose="020B0604020202020204" pitchFamily="34" charset="0"/>
            </a:endParaRPr>
          </a:p>
          <a:p>
            <a:pPr>
              <a:lnSpc>
                <a:spcPct val="90000"/>
              </a:lnSpc>
              <a:spcAft>
                <a:spcPts val="600"/>
              </a:spcAft>
            </a:pPr>
            <a:r>
              <a:rPr lang="zh-CN" altLang="en-US" sz="1600" b="1" dirty="0">
                <a:solidFill>
                  <a:srgbClr val="002060"/>
                </a:solidFill>
                <a:latin typeface="Arial" panose="020B0604020202020204" pitchFamily="34" charset="0"/>
                <a:ea typeface="微软雅黑" panose="020B0503020204020204" pitchFamily="34" charset="-122"/>
                <a:cs typeface="Arial" panose="020B0604020202020204" pitchFamily="34" charset="0"/>
              </a:rPr>
              <a:t>有效填补目录不足，更好满足临床实际需求</a:t>
            </a:r>
            <a:endParaRPr kumimoji="0" lang="zh-CN" altLang="en-US" sz="1400" b="0" i="0" u="none" strike="noStrike" kern="120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 name="Rectangle: Diagonal Corners Snipped 1">
            <a:extLst>
              <a:ext uri="{FF2B5EF4-FFF2-40B4-BE49-F238E27FC236}">
                <a16:creationId xmlns:a16="http://schemas.microsoft.com/office/drawing/2014/main" id="{82BD1B48-24A2-A7B6-983C-39D5373C6F17}"/>
              </a:ext>
            </a:extLst>
          </p:cNvPr>
          <p:cNvSpPr/>
          <p:nvPr/>
        </p:nvSpPr>
        <p:spPr>
          <a:xfrm>
            <a:off x="474199" y="946202"/>
            <a:ext cx="3240000" cy="396000"/>
          </a:xfrm>
          <a:prstGeom prst="snip2DiagRect">
            <a:avLst>
              <a:gd name="adj1" fmla="val 0"/>
              <a:gd name="adj2" fmla="val 24049"/>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b="1" dirty="0">
                <a:latin typeface="Arial" panose="020B0604020202020204" pitchFamily="34" charset="0"/>
                <a:ea typeface="微软雅黑" panose="020B0503020204020204" pitchFamily="34" charset="-122"/>
                <a:cs typeface="Arial" panose="020B0604020202020204" pitchFamily="34" charset="0"/>
              </a:rPr>
              <a:t>弥补药品目录短板</a:t>
            </a:r>
            <a:endParaRPr kumimoji="0" lang="zh-CN" altLang="en-US" sz="1800" b="1" i="0" u="none" strike="noStrike" kern="1200" cap="none" spc="0" normalizeH="0" baseline="0" noProof="0" dirty="0">
              <a:ln>
                <a:noFill/>
              </a:ln>
              <a:solidFill>
                <a:srgbClr val="FFFFFF"/>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4" name="Rectangle: Diagonal Corners Snipped 13">
            <a:extLst>
              <a:ext uri="{FF2B5EF4-FFF2-40B4-BE49-F238E27FC236}">
                <a16:creationId xmlns:a16="http://schemas.microsoft.com/office/drawing/2014/main" id="{E45AAAF8-957F-5C56-9F5B-493950D17A72}"/>
              </a:ext>
            </a:extLst>
          </p:cNvPr>
          <p:cNvSpPr/>
          <p:nvPr/>
        </p:nvSpPr>
        <p:spPr>
          <a:xfrm>
            <a:off x="474199" y="2432955"/>
            <a:ext cx="3240000" cy="396000"/>
          </a:xfrm>
          <a:prstGeom prst="snip2DiagRect">
            <a:avLst>
              <a:gd name="adj1" fmla="val 0"/>
              <a:gd name="adj2" fmla="val 24049"/>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800" b="1" i="0" u="none" strike="noStrike" kern="1200" cap="none" spc="0" normalizeH="0" baseline="0" noProof="0">
                <a:ln>
                  <a:noFill/>
                </a:ln>
                <a:solidFill>
                  <a:srgbClr val="FFFFFF"/>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对公共健康有积极影响</a:t>
            </a:r>
          </a:p>
        </p:txBody>
      </p:sp>
      <p:sp>
        <p:nvSpPr>
          <p:cNvPr id="15" name="Rectangle 14">
            <a:extLst>
              <a:ext uri="{FF2B5EF4-FFF2-40B4-BE49-F238E27FC236}">
                <a16:creationId xmlns:a16="http://schemas.microsoft.com/office/drawing/2014/main" id="{7C59D676-C7D7-57F0-0163-FD7E755E32C6}"/>
              </a:ext>
            </a:extLst>
          </p:cNvPr>
          <p:cNvSpPr/>
          <p:nvPr/>
        </p:nvSpPr>
        <p:spPr>
          <a:xfrm>
            <a:off x="536829" y="2831113"/>
            <a:ext cx="11262359" cy="968303"/>
          </a:xfrm>
          <a:prstGeom prst="rect">
            <a:avLst/>
          </a:prstGeom>
          <a:solidFill>
            <a:schemeClr val="bg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marL="285750" indent="-285750">
              <a:lnSpc>
                <a:spcPct val="90000"/>
              </a:lnSpc>
              <a:spcAft>
                <a:spcPts val="600"/>
              </a:spcAft>
              <a:buFont typeface="Arial" panose="020B0604020202020204" pitchFamily="34" charset="0"/>
              <a:buChar char="•"/>
            </a:pPr>
            <a:r>
              <a:rPr lang="zh-CN" altLang="en-US" sz="1400" dirty="0">
                <a:solidFill>
                  <a:srgbClr val="191B1B"/>
                </a:solidFill>
                <a:latin typeface="Arial" panose="020B0604020202020204" pitchFamily="34" charset="0"/>
                <a:ea typeface="微软雅黑" panose="020B0503020204020204" pitchFamily="34" charset="-122"/>
                <a:cs typeface="Arial" panose="020B0604020202020204" pitchFamily="34" charset="0"/>
              </a:rPr>
              <a:t>现有治疗下</a:t>
            </a:r>
            <a:r>
              <a:rPr lang="en-US" altLang="zh-CN" sz="1400" dirty="0" err="1">
                <a:solidFill>
                  <a:srgbClr val="191B1B"/>
                </a:solidFill>
                <a:latin typeface="Arial" panose="020B0604020202020204" pitchFamily="34" charset="0"/>
                <a:ea typeface="微软雅黑" panose="020B0503020204020204" pitchFamily="34" charset="-122"/>
                <a:cs typeface="Arial" panose="020B0604020202020204" pitchFamily="34" charset="0"/>
              </a:rPr>
              <a:t>gMG</a:t>
            </a:r>
            <a:r>
              <a:rPr lang="zh-CN" altLang="en-US" sz="1400" dirty="0">
                <a:solidFill>
                  <a:srgbClr val="191B1B"/>
                </a:solidFill>
                <a:latin typeface="Arial" panose="020B0604020202020204" pitchFamily="34" charset="0"/>
                <a:ea typeface="微软雅黑" panose="020B0503020204020204" pitchFamily="34" charset="-122"/>
                <a:cs typeface="Arial" panose="020B0604020202020204" pitchFamily="34" charset="0"/>
              </a:rPr>
              <a:t>患者仍存在急性加重风险高，治疗达标率低，激素副作用明显，治疗不便负担重等未满足需求；瑞利珠单抗给药</a:t>
            </a:r>
            <a:r>
              <a:rPr lang="en-US" altLang="zh-CN" sz="1400" dirty="0">
                <a:solidFill>
                  <a:srgbClr val="191B1B"/>
                </a:solidFill>
                <a:latin typeface="Arial" panose="020B0604020202020204" pitchFamily="34" charset="0"/>
                <a:ea typeface="微软雅黑" panose="020B0503020204020204" pitchFamily="34" charset="-122"/>
                <a:cs typeface="Arial" panose="020B0604020202020204" pitchFamily="34" charset="0"/>
              </a:rPr>
              <a:t>30min</a:t>
            </a:r>
            <a:r>
              <a:rPr lang="zh-CN" altLang="en-US" sz="1400" dirty="0">
                <a:solidFill>
                  <a:srgbClr val="191B1B"/>
                </a:solidFill>
                <a:latin typeface="Arial" panose="020B0604020202020204" pitchFamily="34" charset="0"/>
                <a:ea typeface="微软雅黑" panose="020B0503020204020204" pitchFamily="34" charset="-122"/>
                <a:cs typeface="Arial" panose="020B0604020202020204" pitchFamily="34" charset="0"/>
              </a:rPr>
              <a:t>补体</a:t>
            </a:r>
            <a:r>
              <a:rPr lang="en-US" altLang="zh-CN" sz="1400" dirty="0">
                <a:solidFill>
                  <a:srgbClr val="191B1B"/>
                </a:solidFill>
                <a:latin typeface="Arial" panose="020B0604020202020204" pitchFamily="34" charset="0"/>
                <a:ea typeface="微软雅黑" panose="020B0503020204020204" pitchFamily="34" charset="-122"/>
                <a:cs typeface="Arial" panose="020B0604020202020204" pitchFamily="34" charset="0"/>
              </a:rPr>
              <a:t>C5</a:t>
            </a:r>
            <a:r>
              <a:rPr lang="zh-CN" altLang="en-US" sz="1400" dirty="0">
                <a:solidFill>
                  <a:srgbClr val="191B1B"/>
                </a:solidFill>
                <a:latin typeface="Arial" panose="020B0604020202020204" pitchFamily="34" charset="0"/>
                <a:ea typeface="微软雅黑" panose="020B0503020204020204" pitchFamily="34" charset="-122"/>
                <a:cs typeface="Arial" panose="020B0604020202020204" pitchFamily="34" charset="0"/>
              </a:rPr>
              <a:t>完全抑制，</a:t>
            </a:r>
            <a:r>
              <a:rPr lang="en-US" altLang="zh-CN" sz="1400" dirty="0">
                <a:solidFill>
                  <a:srgbClr val="191B1B"/>
                </a:solidFill>
                <a:latin typeface="Arial" panose="020B0604020202020204" pitchFamily="34" charset="0"/>
                <a:ea typeface="微软雅黑" panose="020B0503020204020204" pitchFamily="34" charset="-122"/>
                <a:cs typeface="Arial" panose="020B0604020202020204" pitchFamily="34" charset="0"/>
              </a:rPr>
              <a:t>1</a:t>
            </a:r>
            <a:r>
              <a:rPr lang="zh-CN" altLang="en-US" sz="1400" dirty="0">
                <a:solidFill>
                  <a:srgbClr val="191B1B"/>
                </a:solidFill>
                <a:latin typeface="Arial" panose="020B0604020202020204" pitchFamily="34" charset="0"/>
                <a:ea typeface="微软雅黑" panose="020B0503020204020204" pitchFamily="34" charset="-122"/>
                <a:cs typeface="Arial" panose="020B0604020202020204" pitchFamily="34" charset="0"/>
              </a:rPr>
              <a:t>周快速改善症状</a:t>
            </a:r>
            <a:r>
              <a:rPr lang="en-US" altLang="zh-CN" sz="1400" kern="0" baseline="30000" dirty="0">
                <a:solidFill>
                  <a:srgbClr val="250E62"/>
                </a:solidFill>
                <a:ea typeface="Microsoft YaHei" panose="020B0503020204020204" pitchFamily="34" charset="-122"/>
                <a:sym typeface="等线"/>
              </a:rPr>
              <a:t>6</a:t>
            </a:r>
            <a:r>
              <a:rPr lang="zh-CN" altLang="en-US" sz="1400" dirty="0">
                <a:solidFill>
                  <a:srgbClr val="191B1B"/>
                </a:solidFill>
                <a:latin typeface="Arial" panose="020B0604020202020204" pitchFamily="34" charset="0"/>
                <a:ea typeface="微软雅黑" panose="020B0503020204020204" pitchFamily="34" charset="-122"/>
                <a:cs typeface="Arial" panose="020B0604020202020204" pitchFamily="34" charset="0"/>
              </a:rPr>
              <a:t>，治疗</a:t>
            </a:r>
            <a:r>
              <a:rPr lang="en-US" altLang="zh-CN" sz="1400" dirty="0">
                <a:solidFill>
                  <a:srgbClr val="191B1B"/>
                </a:solidFill>
                <a:latin typeface="Arial" panose="020B0604020202020204" pitchFamily="34" charset="0"/>
                <a:ea typeface="微软雅黑" panose="020B0503020204020204" pitchFamily="34" charset="-122"/>
                <a:cs typeface="Arial" panose="020B0604020202020204" pitchFamily="34" charset="0"/>
              </a:rPr>
              <a:t>6</a:t>
            </a:r>
            <a:r>
              <a:rPr lang="zh-CN" altLang="en-US" sz="1400" dirty="0">
                <a:solidFill>
                  <a:srgbClr val="191B1B"/>
                </a:solidFill>
                <a:latin typeface="Arial" panose="020B0604020202020204" pitchFamily="34" charset="0"/>
                <a:ea typeface="微软雅黑" panose="020B0503020204020204" pitchFamily="34" charset="-122"/>
                <a:cs typeface="Arial" panose="020B0604020202020204" pitchFamily="34" charset="0"/>
              </a:rPr>
              <a:t>个月</a:t>
            </a:r>
            <a:r>
              <a:rPr lang="en-US" altLang="zh-CN" sz="1400" dirty="0">
                <a:solidFill>
                  <a:srgbClr val="191B1B"/>
                </a:solidFill>
                <a:latin typeface="Arial" panose="020B0604020202020204" pitchFamily="34" charset="0"/>
                <a:ea typeface="微软雅黑" panose="020B0503020204020204" pitchFamily="34" charset="-122"/>
                <a:cs typeface="Arial" panose="020B0604020202020204" pitchFamily="34" charset="0"/>
              </a:rPr>
              <a:t>75%</a:t>
            </a:r>
            <a:r>
              <a:rPr lang="zh-CN" altLang="en-US" sz="1400" dirty="0">
                <a:solidFill>
                  <a:srgbClr val="191B1B"/>
                </a:solidFill>
                <a:latin typeface="Arial" panose="020B0604020202020204" pitchFamily="34" charset="0"/>
                <a:ea typeface="微软雅黑" panose="020B0503020204020204" pitchFamily="34" charset="-122"/>
                <a:cs typeface="Arial" panose="020B0604020202020204" pitchFamily="34" charset="0"/>
              </a:rPr>
              <a:t>患者达到疾病最小状态</a:t>
            </a:r>
            <a:r>
              <a:rPr lang="en-US" altLang="zh-CN" sz="1400" baseline="30000" dirty="0">
                <a:solidFill>
                  <a:srgbClr val="250E62"/>
                </a:solidFill>
                <a:latin typeface="Arial" panose="020B0604020202020204" pitchFamily="34" charset="0"/>
                <a:ea typeface="Microsoft YaHei" panose="020B0503020204020204" pitchFamily="34" charset="-122"/>
                <a:cs typeface="Arial" panose="020B0604020202020204" pitchFamily="34" charset="0"/>
                <a:sym typeface="等线"/>
              </a:rPr>
              <a:t>4</a:t>
            </a:r>
            <a:r>
              <a:rPr lang="zh-CN" altLang="en-US" sz="1400" dirty="0">
                <a:solidFill>
                  <a:srgbClr val="191B1B"/>
                </a:solidFill>
                <a:latin typeface="Arial" panose="020B0604020202020204" pitchFamily="34" charset="0"/>
                <a:ea typeface="微软雅黑" panose="020B0503020204020204" pitchFamily="34" charset="-122"/>
                <a:cs typeface="Arial" panose="020B0604020202020204" pitchFamily="34" charset="0"/>
              </a:rPr>
              <a:t>，</a:t>
            </a:r>
            <a:r>
              <a:rPr lang="en-US" altLang="zh-CN" sz="1400" dirty="0">
                <a:solidFill>
                  <a:srgbClr val="191B1B"/>
                </a:solidFill>
                <a:latin typeface="Arial" panose="020B0604020202020204" pitchFamily="34" charset="0"/>
                <a:ea typeface="微软雅黑" panose="020B0503020204020204" pitchFamily="34" charset="-122"/>
                <a:cs typeface="Arial" panose="020B0604020202020204" pitchFamily="34" charset="0"/>
              </a:rPr>
              <a:t>89.5%</a:t>
            </a:r>
            <a:r>
              <a:rPr lang="zh-CN" altLang="en-US" sz="1400" dirty="0">
                <a:solidFill>
                  <a:srgbClr val="191B1B"/>
                </a:solidFill>
                <a:latin typeface="Arial" panose="020B0604020202020204" pitchFamily="34" charset="0"/>
                <a:ea typeface="微软雅黑" panose="020B0503020204020204" pitchFamily="34" charset="-122"/>
                <a:cs typeface="Arial" panose="020B0604020202020204" pitchFamily="34" charset="0"/>
              </a:rPr>
              <a:t>患者口服激素剂量降低或停用</a:t>
            </a:r>
            <a:r>
              <a:rPr lang="en-US" altLang="zh-CN" sz="1400" kern="0" baseline="30000" dirty="0">
                <a:solidFill>
                  <a:srgbClr val="250E62"/>
                </a:solidFill>
                <a:ea typeface="Microsoft YaHei" panose="020B0503020204020204" pitchFamily="34" charset="-122"/>
                <a:sym typeface="等线"/>
              </a:rPr>
              <a:t>4 </a:t>
            </a:r>
            <a:r>
              <a:rPr lang="zh-CN" altLang="en-US" sz="1400" dirty="0">
                <a:solidFill>
                  <a:srgbClr val="191B1B"/>
                </a:solidFill>
                <a:latin typeface="Arial" panose="020B0604020202020204" pitchFamily="34" charset="0"/>
                <a:ea typeface="微软雅黑" panose="020B0503020204020204" pitchFamily="34" charset="-122"/>
                <a:cs typeface="Arial" panose="020B0604020202020204" pitchFamily="34" charset="0"/>
              </a:rPr>
              <a:t>，每年仅需</a:t>
            </a:r>
            <a:r>
              <a:rPr lang="en-US" altLang="zh-CN" sz="1400" dirty="0">
                <a:solidFill>
                  <a:srgbClr val="191B1B"/>
                </a:solidFill>
                <a:latin typeface="Arial" panose="020B0604020202020204" pitchFamily="34" charset="0"/>
                <a:ea typeface="微软雅黑" panose="020B0503020204020204" pitchFamily="34" charset="-122"/>
                <a:cs typeface="Arial" panose="020B0604020202020204" pitchFamily="34" charset="0"/>
              </a:rPr>
              <a:t>6-7</a:t>
            </a:r>
            <a:r>
              <a:rPr lang="zh-CN" altLang="en-US" sz="1400" dirty="0">
                <a:solidFill>
                  <a:srgbClr val="191B1B"/>
                </a:solidFill>
                <a:latin typeface="Arial" panose="020B0604020202020204" pitchFamily="34" charset="0"/>
                <a:ea typeface="微软雅黑" panose="020B0503020204020204" pitchFamily="34" charset="-122"/>
                <a:cs typeface="Arial" panose="020B0604020202020204" pitchFamily="34" charset="0"/>
              </a:rPr>
              <a:t>次输注</a:t>
            </a:r>
            <a:r>
              <a:rPr lang="en-US" altLang="zh-CN" sz="1400" baseline="30000" dirty="0">
                <a:solidFill>
                  <a:srgbClr val="191B1B"/>
                </a:solidFill>
                <a:latin typeface="Arial" panose="020B0604020202020204" pitchFamily="34" charset="0"/>
                <a:ea typeface="微软雅黑" panose="020B0503020204020204" pitchFamily="34" charset="-122"/>
                <a:cs typeface="Arial" panose="020B0604020202020204" pitchFamily="34" charset="0"/>
              </a:rPr>
              <a:t>c</a:t>
            </a:r>
            <a:r>
              <a:rPr kumimoji="0" lang="en-US" altLang="zh-CN" sz="1400" b="0" i="0" u="none" strike="noStrike" kern="0" cap="none" spc="0" normalizeH="0" baseline="30000" noProof="0" dirty="0">
                <a:ln>
                  <a:noFill/>
                </a:ln>
                <a:solidFill>
                  <a:srgbClr val="191B1B"/>
                </a:solidFill>
                <a:effectLst/>
                <a:uLnTx/>
                <a:uFillTx/>
                <a:latin typeface="微软雅黑" panose="020B0503020204020204" pitchFamily="34" charset="-122"/>
                <a:ea typeface="微软雅黑" panose="020B0503020204020204" pitchFamily="34" charset="-122"/>
                <a:cs typeface="+mn-cs"/>
                <a:sym typeface="等线"/>
              </a:rPr>
              <a:t>10 </a:t>
            </a:r>
            <a:r>
              <a:rPr lang="zh-CN" altLang="en-US" sz="1400" dirty="0">
                <a:solidFill>
                  <a:srgbClr val="191B1B"/>
                </a:solidFill>
                <a:latin typeface="Arial" panose="020B0604020202020204" pitchFamily="34" charset="0"/>
                <a:ea typeface="微软雅黑" panose="020B0503020204020204" pitchFamily="34" charset="-122"/>
                <a:cs typeface="Arial" panose="020B0604020202020204" pitchFamily="34" charset="0"/>
              </a:rPr>
              <a:t>，降低</a:t>
            </a:r>
            <a:r>
              <a:rPr lang="en-US" altLang="zh-CN" sz="1400" dirty="0">
                <a:solidFill>
                  <a:srgbClr val="191B1B"/>
                </a:solidFill>
                <a:latin typeface="Arial" panose="020B0604020202020204" pitchFamily="34" charset="0"/>
                <a:ea typeface="微软雅黑" panose="020B0503020204020204" pitchFamily="34" charset="-122"/>
                <a:cs typeface="Arial" panose="020B0604020202020204" pitchFamily="34" charset="0"/>
              </a:rPr>
              <a:t>71.1%</a:t>
            </a:r>
            <a:r>
              <a:rPr lang="zh-CN" altLang="en-US" sz="1400" dirty="0">
                <a:solidFill>
                  <a:srgbClr val="191B1B"/>
                </a:solidFill>
                <a:latin typeface="Arial" panose="020B0604020202020204" pitchFamily="34" charset="0"/>
                <a:ea typeface="微软雅黑" panose="020B0503020204020204" pitchFamily="34" charset="-122"/>
                <a:cs typeface="Arial" panose="020B0604020202020204" pitchFamily="34" charset="0"/>
              </a:rPr>
              <a:t>临床恶化事件</a:t>
            </a:r>
            <a:r>
              <a:rPr lang="en-US" altLang="zh-CN" sz="1400" baseline="30000" dirty="0">
                <a:solidFill>
                  <a:srgbClr val="191B1B"/>
                </a:solidFill>
                <a:latin typeface="Arial" panose="020B0604020202020204" pitchFamily="34" charset="0"/>
                <a:ea typeface="微软雅黑" panose="020B0503020204020204" pitchFamily="34" charset="-122"/>
                <a:cs typeface="Arial" panose="020B0604020202020204" pitchFamily="34" charset="0"/>
              </a:rPr>
              <a:t>d</a:t>
            </a:r>
            <a:r>
              <a:rPr lang="en-US" altLang="zh-CN" sz="1400" kern="0" baseline="30000" dirty="0">
                <a:solidFill>
                  <a:srgbClr val="250E62"/>
                </a:solidFill>
                <a:ea typeface="Microsoft YaHei" panose="020B0503020204020204" pitchFamily="34" charset="-122"/>
                <a:sym typeface="等线"/>
              </a:rPr>
              <a:t>7 </a:t>
            </a:r>
            <a:r>
              <a:rPr lang="zh-CN" altLang="en-US" sz="1400" dirty="0">
                <a:solidFill>
                  <a:srgbClr val="191B1B"/>
                </a:solidFill>
                <a:latin typeface="Arial" panose="020B0604020202020204" pitchFamily="34" charset="0"/>
                <a:ea typeface="微软雅黑" panose="020B0503020204020204" pitchFamily="34" charset="-122"/>
                <a:cs typeface="Arial" panose="020B0604020202020204" pitchFamily="34" charset="0"/>
              </a:rPr>
              <a:t>，长期随访</a:t>
            </a:r>
            <a:r>
              <a:rPr lang="en-US" altLang="zh-CN" sz="1400" dirty="0">
                <a:solidFill>
                  <a:srgbClr val="191B1B"/>
                </a:solidFill>
                <a:latin typeface="Arial" panose="020B0604020202020204" pitchFamily="34" charset="0"/>
                <a:ea typeface="微软雅黑" panose="020B0503020204020204" pitchFamily="34" charset="-122"/>
                <a:cs typeface="Arial" panose="020B0604020202020204" pitchFamily="34" charset="0"/>
              </a:rPr>
              <a:t>3</a:t>
            </a:r>
            <a:r>
              <a:rPr lang="zh-CN" altLang="en-US" sz="1400" dirty="0">
                <a:solidFill>
                  <a:srgbClr val="191B1B"/>
                </a:solidFill>
                <a:latin typeface="Arial" panose="020B0604020202020204" pitchFamily="34" charset="0"/>
                <a:ea typeface="微软雅黑" panose="020B0503020204020204" pitchFamily="34" charset="-122"/>
                <a:cs typeface="Arial" panose="020B0604020202020204" pitchFamily="34" charset="0"/>
              </a:rPr>
              <a:t>年持续获益</a:t>
            </a:r>
            <a:r>
              <a:rPr lang="en-US" altLang="zh-CN" sz="1400" baseline="30000" dirty="0">
                <a:solidFill>
                  <a:srgbClr val="191B1B"/>
                </a:solidFill>
                <a:latin typeface="Arial" panose="020B0604020202020204" pitchFamily="34" charset="0"/>
                <a:ea typeface="微软雅黑" panose="020B0503020204020204" pitchFamily="34" charset="-122"/>
                <a:cs typeface="Arial" panose="020B0604020202020204" pitchFamily="34" charset="0"/>
              </a:rPr>
              <a:t>8</a:t>
            </a:r>
          </a:p>
          <a:p>
            <a:pPr>
              <a:lnSpc>
                <a:spcPct val="90000"/>
              </a:lnSpc>
              <a:spcAft>
                <a:spcPts val="600"/>
              </a:spcAft>
            </a:pPr>
            <a:r>
              <a:rPr lang="zh-CN" altLang="en-US" sz="1600" b="1" dirty="0">
                <a:solidFill>
                  <a:srgbClr val="002060"/>
                </a:solidFill>
                <a:latin typeface="Arial" panose="020B0604020202020204" pitchFamily="34" charset="0"/>
                <a:ea typeface="微软雅黑" panose="020B0503020204020204" pitchFamily="34" charset="-122"/>
                <a:cs typeface="Arial" panose="020B0604020202020204" pitchFamily="34" charset="0"/>
              </a:rPr>
              <a:t>改善</a:t>
            </a:r>
            <a:r>
              <a:rPr lang="en-US" altLang="zh-CN" sz="1600" b="1" dirty="0" err="1">
                <a:solidFill>
                  <a:srgbClr val="002060"/>
                </a:solidFill>
                <a:latin typeface="Arial" panose="020B0604020202020204" pitchFamily="34" charset="0"/>
                <a:ea typeface="微软雅黑" panose="020B0503020204020204" pitchFamily="34" charset="-122"/>
                <a:cs typeface="Arial" panose="020B0604020202020204" pitchFamily="34" charset="0"/>
              </a:rPr>
              <a:t>gMG</a:t>
            </a:r>
            <a:r>
              <a:rPr lang="zh-CN" altLang="en-US" sz="1600" b="1" dirty="0">
                <a:solidFill>
                  <a:srgbClr val="002060"/>
                </a:solidFill>
                <a:latin typeface="Arial" panose="020B0604020202020204" pitchFamily="34" charset="0"/>
                <a:ea typeface="微软雅黑" panose="020B0503020204020204" pitchFamily="34" charset="-122"/>
                <a:cs typeface="Arial" panose="020B0604020202020204" pitchFamily="34" charset="0"/>
              </a:rPr>
              <a:t>患者生活质量，助力回归正常工作与生活</a:t>
            </a:r>
          </a:p>
        </p:txBody>
      </p:sp>
      <p:sp>
        <p:nvSpPr>
          <p:cNvPr id="16" name="Rectangle: Diagonal Corners Snipped 15">
            <a:extLst>
              <a:ext uri="{FF2B5EF4-FFF2-40B4-BE49-F238E27FC236}">
                <a16:creationId xmlns:a16="http://schemas.microsoft.com/office/drawing/2014/main" id="{57BD2EC2-0323-7C82-897E-88FF25278DF3}"/>
              </a:ext>
            </a:extLst>
          </p:cNvPr>
          <p:cNvSpPr/>
          <p:nvPr/>
        </p:nvSpPr>
        <p:spPr>
          <a:xfrm>
            <a:off x="474199" y="3878992"/>
            <a:ext cx="3240000" cy="396000"/>
          </a:xfrm>
          <a:prstGeom prst="snip2DiagRect">
            <a:avLst>
              <a:gd name="adj1" fmla="val 0"/>
              <a:gd name="adj2" fmla="val 24049"/>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800" b="1" i="0" u="none" strike="noStrike" kern="1200" cap="none" spc="0" normalizeH="0" baseline="0" noProof="0" dirty="0">
                <a:ln>
                  <a:noFill/>
                </a:ln>
                <a:solidFill>
                  <a:srgbClr val="FFFFFF"/>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符合“保基本”原则</a:t>
            </a:r>
          </a:p>
        </p:txBody>
      </p:sp>
      <p:sp>
        <p:nvSpPr>
          <p:cNvPr id="17" name="Rectangle 16">
            <a:extLst>
              <a:ext uri="{FF2B5EF4-FFF2-40B4-BE49-F238E27FC236}">
                <a16:creationId xmlns:a16="http://schemas.microsoft.com/office/drawing/2014/main" id="{C3E97C8C-7AF0-6C37-C618-86620F596069}"/>
              </a:ext>
            </a:extLst>
          </p:cNvPr>
          <p:cNvSpPr/>
          <p:nvPr/>
        </p:nvSpPr>
        <p:spPr>
          <a:xfrm>
            <a:off x="536829" y="4277151"/>
            <a:ext cx="11262359" cy="828000"/>
          </a:xfrm>
          <a:prstGeom prst="rect">
            <a:avLst/>
          </a:prstGeom>
          <a:solidFill>
            <a:schemeClr val="bg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marL="285750" indent="-285750">
              <a:lnSpc>
                <a:spcPct val="90000"/>
              </a:lnSpc>
              <a:spcAft>
                <a:spcPts val="600"/>
              </a:spcAft>
              <a:buFont typeface="Arial" panose="020B0604020202020204" pitchFamily="34" charset="0"/>
              <a:buChar char="•"/>
            </a:pPr>
            <a:r>
              <a:rPr lang="zh-CN" altLang="en-US" sz="1400" dirty="0">
                <a:solidFill>
                  <a:srgbClr val="191B1B"/>
                </a:solidFill>
                <a:latin typeface="Arial" panose="020B0604020202020204" pitchFamily="34" charset="0"/>
                <a:ea typeface="微软雅黑"/>
                <a:cs typeface="Arial" panose="020B0604020202020204" pitchFamily="34" charset="0"/>
              </a:rPr>
              <a:t>全身型重症肌无力（</a:t>
            </a:r>
            <a:r>
              <a:rPr lang="en-US" altLang="zh-CN" sz="1400" dirty="0" err="1">
                <a:solidFill>
                  <a:srgbClr val="191B1B"/>
                </a:solidFill>
                <a:latin typeface="Arial" panose="020B0604020202020204" pitchFamily="34" charset="0"/>
                <a:ea typeface="微软雅黑"/>
                <a:cs typeface="Arial" panose="020B0604020202020204" pitchFamily="34" charset="0"/>
              </a:rPr>
              <a:t>gMG</a:t>
            </a:r>
            <a:r>
              <a:rPr lang="zh-CN" altLang="en-US" sz="1400" dirty="0">
                <a:solidFill>
                  <a:srgbClr val="191B1B"/>
                </a:solidFill>
                <a:latin typeface="Arial" panose="020B0604020202020204" pitchFamily="34" charset="0"/>
                <a:ea typeface="微软雅黑"/>
                <a:cs typeface="Arial" panose="020B0604020202020204" pitchFamily="34" charset="0"/>
              </a:rPr>
              <a:t>）已纳入我国</a:t>
            </a:r>
            <a:r>
              <a:rPr lang="en-US" altLang="zh-CN" sz="1400" dirty="0">
                <a:solidFill>
                  <a:srgbClr val="191B1B"/>
                </a:solidFill>
                <a:latin typeface="Arial" panose="020B0604020202020204" pitchFamily="34" charset="0"/>
                <a:ea typeface="微软雅黑"/>
                <a:cs typeface="Arial" panose="020B0604020202020204" pitchFamily="34" charset="0"/>
              </a:rPr>
              <a:t>《</a:t>
            </a:r>
            <a:r>
              <a:rPr lang="zh-CN" altLang="en-US" sz="1400" dirty="0">
                <a:solidFill>
                  <a:srgbClr val="191B1B"/>
                </a:solidFill>
                <a:latin typeface="Arial" panose="020B0604020202020204" pitchFamily="34" charset="0"/>
                <a:ea typeface="微软雅黑"/>
                <a:cs typeface="Arial" panose="020B0604020202020204" pitchFamily="34" charset="0"/>
              </a:rPr>
              <a:t>第一批罕见病目录</a:t>
            </a:r>
            <a:r>
              <a:rPr lang="en-US" altLang="zh-CN" sz="1400" dirty="0">
                <a:solidFill>
                  <a:srgbClr val="191B1B"/>
                </a:solidFill>
                <a:latin typeface="Arial" panose="020B0604020202020204" pitchFamily="34" charset="0"/>
                <a:ea typeface="微软雅黑"/>
                <a:cs typeface="Arial" panose="020B0604020202020204" pitchFamily="34" charset="0"/>
              </a:rPr>
              <a:t>》</a:t>
            </a:r>
            <a:r>
              <a:rPr lang="zh-CN" altLang="en-US" sz="1400" dirty="0">
                <a:solidFill>
                  <a:srgbClr val="191B1B"/>
                </a:solidFill>
                <a:latin typeface="Arial" panose="020B0604020202020204" pitchFamily="34" charset="0"/>
                <a:ea typeface="微软雅黑"/>
                <a:cs typeface="Arial" panose="020B0604020202020204" pitchFamily="34" charset="0"/>
              </a:rPr>
              <a:t>，患者人群相对有限；瑞利珠单抗治疗</a:t>
            </a:r>
            <a:r>
              <a:rPr lang="en-US" altLang="zh-CN" sz="1400" dirty="0">
                <a:solidFill>
                  <a:srgbClr val="191B1B"/>
                </a:solidFill>
                <a:latin typeface="Arial" panose="020B0604020202020204" pitchFamily="34" charset="0"/>
                <a:ea typeface="微软雅黑"/>
                <a:cs typeface="Arial" panose="020B0604020202020204" pitchFamily="34" charset="0"/>
              </a:rPr>
              <a:t>1</a:t>
            </a:r>
            <a:r>
              <a:rPr lang="zh-CN" altLang="en-US" sz="1400" dirty="0">
                <a:solidFill>
                  <a:srgbClr val="191B1B"/>
                </a:solidFill>
                <a:latin typeface="Arial" panose="020B0604020202020204" pitchFamily="34" charset="0"/>
                <a:ea typeface="微软雅黑"/>
                <a:cs typeface="Arial" panose="020B0604020202020204" pitchFamily="34" charset="0"/>
              </a:rPr>
              <a:t>年降低临床恶化事件</a:t>
            </a:r>
            <a:r>
              <a:rPr lang="en-US" altLang="zh-CN" sz="1400" dirty="0">
                <a:solidFill>
                  <a:srgbClr val="191B1B"/>
                </a:solidFill>
                <a:latin typeface="Arial" panose="020B0604020202020204" pitchFamily="34" charset="0"/>
                <a:ea typeface="微软雅黑"/>
                <a:cs typeface="Arial" panose="020B0604020202020204" pitchFamily="34" charset="0"/>
              </a:rPr>
              <a:t>71.1%</a:t>
            </a:r>
            <a:r>
              <a:rPr lang="en-US" altLang="zh-CN" sz="1400" kern="0" baseline="30000" dirty="0">
                <a:solidFill>
                  <a:srgbClr val="250E62"/>
                </a:solidFill>
                <a:ea typeface="Microsoft YaHei" panose="020B0503020204020204" pitchFamily="34" charset="-122"/>
                <a:sym typeface="等线"/>
              </a:rPr>
              <a:t> </a:t>
            </a:r>
            <a:r>
              <a:rPr lang="en-US" altLang="zh-CN" sz="1400" baseline="30000" dirty="0">
                <a:solidFill>
                  <a:srgbClr val="250E62"/>
                </a:solidFill>
                <a:ea typeface="Microsoft YaHei" panose="020B0503020204020204" pitchFamily="34" charset="-122"/>
                <a:sym typeface="等线"/>
              </a:rPr>
              <a:t>d</a:t>
            </a:r>
            <a:r>
              <a:rPr lang="en-US" altLang="zh-CN" sz="1400" kern="0" baseline="30000" dirty="0">
                <a:solidFill>
                  <a:srgbClr val="250E62"/>
                </a:solidFill>
                <a:ea typeface="Microsoft YaHei" panose="020B0503020204020204" pitchFamily="34" charset="-122"/>
                <a:sym typeface="等线"/>
              </a:rPr>
              <a:t>7 </a:t>
            </a:r>
            <a:r>
              <a:rPr lang="zh-CN" altLang="en-US" sz="1400" dirty="0">
                <a:solidFill>
                  <a:srgbClr val="191B1B"/>
                </a:solidFill>
                <a:latin typeface="Arial" panose="020B0604020202020204" pitchFamily="34" charset="0"/>
                <a:ea typeface="微软雅黑"/>
                <a:cs typeface="Arial" panose="020B0604020202020204" pitchFamily="34" charset="0"/>
              </a:rPr>
              <a:t>，减少激素用量</a:t>
            </a:r>
            <a:r>
              <a:rPr lang="en-US" altLang="zh-CN" sz="1800" kern="0" baseline="30000" dirty="0">
                <a:solidFill>
                  <a:srgbClr val="250E62"/>
                </a:solidFill>
                <a:ea typeface="Microsoft YaHei" panose="020B0503020204020204" pitchFamily="34" charset="-122"/>
                <a:sym typeface="等线"/>
              </a:rPr>
              <a:t>4 </a:t>
            </a:r>
            <a:r>
              <a:rPr lang="zh-CN" altLang="en-US" sz="1400" dirty="0">
                <a:solidFill>
                  <a:srgbClr val="191B1B"/>
                </a:solidFill>
                <a:latin typeface="Arial" panose="020B0604020202020204" pitchFamily="34" charset="0"/>
                <a:ea typeface="微软雅黑"/>
                <a:cs typeface="Arial" panose="020B0604020202020204" pitchFamily="34" charset="0"/>
              </a:rPr>
              <a:t>，每年仅需</a:t>
            </a:r>
            <a:r>
              <a:rPr lang="en-US" altLang="zh-CN" sz="1400" dirty="0">
                <a:solidFill>
                  <a:srgbClr val="191B1B"/>
                </a:solidFill>
                <a:latin typeface="Arial" panose="020B0604020202020204" pitchFamily="34" charset="0"/>
                <a:ea typeface="微软雅黑"/>
                <a:cs typeface="Arial" panose="020B0604020202020204" pitchFamily="34" charset="0"/>
              </a:rPr>
              <a:t>6-7</a:t>
            </a:r>
            <a:r>
              <a:rPr lang="zh-CN" altLang="en-US" sz="1400" dirty="0">
                <a:solidFill>
                  <a:srgbClr val="191B1B"/>
                </a:solidFill>
                <a:latin typeface="Arial" panose="020B0604020202020204" pitchFamily="34" charset="0"/>
                <a:ea typeface="微软雅黑"/>
                <a:cs typeface="Arial" panose="020B0604020202020204" pitchFamily="34" charset="0"/>
              </a:rPr>
              <a:t>次输注</a:t>
            </a:r>
            <a:r>
              <a:rPr lang="en-US" altLang="zh-CN" sz="1400" baseline="30000" dirty="0">
                <a:solidFill>
                  <a:srgbClr val="191B1B"/>
                </a:solidFill>
                <a:latin typeface="Arial" panose="020B0604020202020204" pitchFamily="34" charset="0"/>
                <a:ea typeface="微软雅黑"/>
                <a:cs typeface="Arial" panose="020B0604020202020204" pitchFamily="34" charset="0"/>
              </a:rPr>
              <a:t>c</a:t>
            </a:r>
            <a:r>
              <a:rPr kumimoji="0" lang="en-US" altLang="zh-CN" sz="1400" b="0" i="0" u="none" strike="noStrike" kern="0" cap="none" spc="0" normalizeH="0" baseline="30000" noProof="0" dirty="0">
                <a:ln>
                  <a:noFill/>
                </a:ln>
                <a:solidFill>
                  <a:srgbClr val="191B1B"/>
                </a:solidFill>
                <a:effectLst/>
                <a:uLnTx/>
                <a:uFillTx/>
                <a:latin typeface="微软雅黑" panose="020B0503020204020204" pitchFamily="34" charset="-122"/>
                <a:ea typeface="微软雅黑" panose="020B0503020204020204" pitchFamily="34" charset="-122"/>
                <a:cs typeface="+mn-cs"/>
                <a:sym typeface="等线"/>
              </a:rPr>
              <a:t>10</a:t>
            </a:r>
            <a:endParaRPr lang="en-US" altLang="zh-CN" sz="1400" dirty="0">
              <a:solidFill>
                <a:srgbClr val="191B1B"/>
              </a:solidFill>
              <a:latin typeface="Arial" panose="020B0604020202020204" pitchFamily="34" charset="0"/>
              <a:ea typeface="微软雅黑"/>
              <a:cs typeface="Arial" panose="020B0604020202020204" pitchFamily="34" charset="0"/>
            </a:endParaRPr>
          </a:p>
          <a:p>
            <a:pPr>
              <a:lnSpc>
                <a:spcPct val="90000"/>
              </a:lnSpc>
              <a:spcAft>
                <a:spcPts val="600"/>
              </a:spcAft>
            </a:pPr>
            <a:r>
              <a:rPr lang="zh-CN" altLang="en-US" sz="1600" b="1" dirty="0">
                <a:solidFill>
                  <a:srgbClr val="002060"/>
                </a:solidFill>
                <a:latin typeface="Arial" panose="020B0604020202020204" pitchFamily="34" charset="0"/>
                <a:ea typeface="微软雅黑" panose="020B0503020204020204" pitchFamily="34" charset="-122"/>
                <a:cs typeface="Arial" panose="020B0604020202020204" pitchFamily="34" charset="0"/>
              </a:rPr>
              <a:t>有利于降低患者就医成本，有利于医保</a:t>
            </a:r>
            <a:r>
              <a:rPr lang="en-US" altLang="zh-CN" sz="1600" b="1" dirty="0">
                <a:solidFill>
                  <a:srgbClr val="002060"/>
                </a:solidFill>
                <a:latin typeface="Arial" panose="020B0604020202020204" pitchFamily="34" charset="0"/>
                <a:ea typeface="微软雅黑" panose="020B0503020204020204" pitchFamily="34" charset="-122"/>
                <a:cs typeface="Arial" panose="020B0604020202020204" pitchFamily="34" charset="0"/>
              </a:rPr>
              <a:t>/</a:t>
            </a:r>
            <a:r>
              <a:rPr lang="zh-CN" altLang="en-US" sz="1600" b="1" dirty="0">
                <a:solidFill>
                  <a:srgbClr val="002060"/>
                </a:solidFill>
                <a:latin typeface="Arial" panose="020B0604020202020204" pitchFamily="34" charset="0"/>
                <a:ea typeface="微软雅黑" panose="020B0503020204020204" pitchFamily="34" charset="-122"/>
                <a:cs typeface="Arial" panose="020B0604020202020204" pitchFamily="34" charset="0"/>
              </a:rPr>
              <a:t>商保基金长期稳定</a:t>
            </a:r>
            <a:endParaRPr lang="zh-CN" altLang="en-US" sz="1400" kern="1200" dirty="0">
              <a:solidFill>
                <a:srgbClr val="00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7" name="Rectangle: Diagonal Corners Snipped 26">
            <a:extLst>
              <a:ext uri="{FF2B5EF4-FFF2-40B4-BE49-F238E27FC236}">
                <a16:creationId xmlns:a16="http://schemas.microsoft.com/office/drawing/2014/main" id="{94E032FF-0670-19A3-0D13-B05C80AE940E}"/>
              </a:ext>
            </a:extLst>
          </p:cNvPr>
          <p:cNvSpPr/>
          <p:nvPr/>
        </p:nvSpPr>
        <p:spPr>
          <a:xfrm>
            <a:off x="474199" y="5215033"/>
            <a:ext cx="3240000" cy="396000"/>
          </a:xfrm>
          <a:prstGeom prst="snip2DiagRect">
            <a:avLst>
              <a:gd name="adj1" fmla="val 0"/>
              <a:gd name="adj2" fmla="val 24049"/>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800" b="1" i="0" u="none" strike="noStrike" kern="1200" cap="none" spc="0" normalizeH="0" baseline="0" noProof="0">
                <a:ln>
                  <a:noFill/>
                </a:ln>
                <a:solidFill>
                  <a:srgbClr val="FFFFFF"/>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便于临床管理</a:t>
            </a:r>
          </a:p>
        </p:txBody>
      </p:sp>
      <p:sp>
        <p:nvSpPr>
          <p:cNvPr id="28" name="Rectangle 27">
            <a:extLst>
              <a:ext uri="{FF2B5EF4-FFF2-40B4-BE49-F238E27FC236}">
                <a16:creationId xmlns:a16="http://schemas.microsoft.com/office/drawing/2014/main" id="{02D78603-D3AA-4D76-B059-2E0A0638DFDD}"/>
              </a:ext>
            </a:extLst>
          </p:cNvPr>
          <p:cNvSpPr/>
          <p:nvPr/>
        </p:nvSpPr>
        <p:spPr>
          <a:xfrm>
            <a:off x="536829" y="5611033"/>
            <a:ext cx="11317127" cy="469354"/>
          </a:xfrm>
          <a:prstGeom prst="rect">
            <a:avLst/>
          </a:prstGeom>
          <a:solidFill>
            <a:schemeClr val="bg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CN" altLang="en-US" sz="1400" dirty="0">
                <a:solidFill>
                  <a:srgbClr val="191B1B"/>
                </a:solidFill>
                <a:latin typeface="Arial" panose="020B0604020202020204" pitchFamily="34" charset="0"/>
                <a:ea typeface="微软雅黑" panose="020B0503020204020204" pitchFamily="34" charset="-122"/>
                <a:cs typeface="Arial" panose="020B0604020202020204" pitchFamily="34" charset="0"/>
              </a:rPr>
              <a:t>瑞利珠单抗治疗</a:t>
            </a:r>
            <a:r>
              <a:rPr lang="en-US" altLang="zh-CN" sz="1400" dirty="0">
                <a:solidFill>
                  <a:srgbClr val="191B1B"/>
                </a:solidFill>
                <a:latin typeface="Arial" panose="020B0604020202020204" pitchFamily="34" charset="0"/>
                <a:ea typeface="微软雅黑" panose="020B0503020204020204" pitchFamily="34" charset="-122"/>
                <a:cs typeface="Arial" panose="020B0604020202020204" pitchFamily="34" charset="0"/>
              </a:rPr>
              <a:t>gMG</a:t>
            </a:r>
            <a:r>
              <a:rPr lang="zh-CN" altLang="en-US" sz="1400" dirty="0">
                <a:solidFill>
                  <a:srgbClr val="191B1B"/>
                </a:solidFill>
                <a:latin typeface="Arial" panose="020B0604020202020204" pitchFamily="34" charset="0"/>
                <a:ea typeface="微软雅黑" panose="020B0503020204020204" pitchFamily="34" charset="-122"/>
                <a:cs typeface="Arial" panose="020B0604020202020204" pitchFamily="34" charset="0"/>
              </a:rPr>
              <a:t>成人患者，疾病诊断明确，临床路径清楚，临床管理难度较小，</a:t>
            </a:r>
            <a:r>
              <a:rPr lang="zh-CN" altLang="en-US" sz="1600" b="1" dirty="0">
                <a:solidFill>
                  <a:srgbClr val="002060"/>
                </a:solidFill>
                <a:latin typeface="Arial" panose="020B0604020202020204" pitchFamily="34" charset="0"/>
                <a:ea typeface="微软雅黑" panose="020B0503020204020204" pitchFamily="34" charset="-122"/>
                <a:cs typeface="Arial" panose="020B0604020202020204" pitchFamily="34" charset="0"/>
              </a:rPr>
              <a:t>较少临床滥用或超说明书用药的风险</a:t>
            </a:r>
            <a:endParaRPr kumimoji="0" lang="zh-CN" altLang="en-US" sz="1400" b="1" i="0" u="none" strike="noStrike" kern="120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 name="Slide Number Placeholder 2">
            <a:extLst>
              <a:ext uri="{FF2B5EF4-FFF2-40B4-BE49-F238E27FC236}">
                <a16:creationId xmlns:a16="http://schemas.microsoft.com/office/drawing/2014/main" id="{0CED7768-390C-590B-1BDD-9C0A1E416258}"/>
              </a:ext>
            </a:extLst>
          </p:cNvPr>
          <p:cNvSpPr txBox="1">
            <a:spLocks/>
          </p:cNvSpPr>
          <p:nvPr/>
        </p:nvSpPr>
        <p:spPr>
          <a:xfrm>
            <a:off x="11595527" y="6501385"/>
            <a:ext cx="516858" cy="20005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7AF8E309-D608-654D-B811-6A2C46C88181}" type="slidenum">
              <a:rPr kumimoji="0" lang="en-US" sz="1100" b="0" i="0" u="none" strike="noStrike" kern="1200" cap="none" spc="0" normalizeH="0" baseline="0" noProof="0" smtClean="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100" b="0" i="0" u="none" strike="noStrike" kern="1200" cap="none" spc="0" normalizeH="0" baseline="0" noProof="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endParaRPr>
          </a:p>
        </p:txBody>
      </p:sp>
      <p:sp>
        <p:nvSpPr>
          <p:cNvPr id="8" name="Rectangle: Top Corners Rounded 6">
            <a:extLst>
              <a:ext uri="{FF2B5EF4-FFF2-40B4-BE49-F238E27FC236}">
                <a16:creationId xmlns:a16="http://schemas.microsoft.com/office/drawing/2014/main" id="{FDABCF31-EC3E-25F4-D326-0D29F5CA3BBA}"/>
              </a:ext>
            </a:extLst>
          </p:cNvPr>
          <p:cNvSpPr/>
          <p:nvPr/>
        </p:nvSpPr>
        <p:spPr>
          <a:xfrm rot="5400000">
            <a:off x="-467360" y="467360"/>
            <a:ext cx="1356360" cy="421640"/>
          </a:xfrm>
          <a:prstGeom prst="round2Same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vert="vert27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600" b="1" i="0" u="none" strike="noStrike" kern="1200" cap="none" spc="0" normalizeH="0" baseline="0" noProof="0">
                <a:ln>
                  <a:noFill/>
                </a:ln>
                <a:solidFill>
                  <a:srgbClr val="FFFFFF"/>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公平性</a:t>
            </a:r>
            <a:endParaRPr kumimoji="0" lang="en-US" altLang="zh-CN" sz="1600" b="1" i="0" u="none" strike="noStrike" kern="1200" cap="none" spc="0" normalizeH="0" baseline="0" noProof="0">
              <a:ln>
                <a:noFill/>
              </a:ln>
              <a:solidFill>
                <a:srgbClr val="FFFFFF"/>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1" name="object 20">
            <a:extLst>
              <a:ext uri="{FF2B5EF4-FFF2-40B4-BE49-F238E27FC236}">
                <a16:creationId xmlns:a16="http://schemas.microsoft.com/office/drawing/2014/main" id="{A3B7BF1A-51DE-74FE-DADE-B3130E8DE081}"/>
              </a:ext>
            </a:extLst>
          </p:cNvPr>
          <p:cNvSpPr txBox="1"/>
          <p:nvPr/>
        </p:nvSpPr>
        <p:spPr>
          <a:xfrm>
            <a:off x="8896761" y="6631228"/>
            <a:ext cx="2957195" cy="140423"/>
          </a:xfrm>
          <a:prstGeom prst="rect">
            <a:avLst/>
          </a:prstGeom>
        </p:spPr>
        <p:txBody>
          <a:bodyPr vert="horz" wrap="square" lIns="0" tIns="17145" rIns="0" bIns="0" rtlCol="0">
            <a:spAutoFit/>
          </a:bodyPr>
          <a:lstStyle/>
          <a:p>
            <a:pPr marL="12700">
              <a:lnSpc>
                <a:spcPct val="100000"/>
              </a:lnSpc>
              <a:spcBef>
                <a:spcPts val="135"/>
              </a:spcBef>
            </a:pPr>
            <a:r>
              <a:rPr sz="800" spc="-15">
                <a:solidFill>
                  <a:schemeClr val="tx1">
                    <a:lumMod val="50000"/>
                  </a:schemeClr>
                </a:solidFill>
                <a:latin typeface="微软雅黑"/>
                <a:cs typeface="微软雅黑"/>
              </a:rPr>
              <a:t>仅用于医保沟通，供医保相关领导和专家参考，严禁用于产品推广</a:t>
            </a:r>
            <a:endParaRPr sz="800">
              <a:solidFill>
                <a:schemeClr val="tx1">
                  <a:lumMod val="50000"/>
                </a:schemeClr>
              </a:solidFill>
              <a:latin typeface="微软雅黑"/>
              <a:cs typeface="微软雅黑"/>
            </a:endParaRPr>
          </a:p>
        </p:txBody>
      </p:sp>
      <p:sp>
        <p:nvSpPr>
          <p:cNvPr id="22" name="object 23">
            <a:extLst>
              <a:ext uri="{FF2B5EF4-FFF2-40B4-BE49-F238E27FC236}">
                <a16:creationId xmlns:a16="http://schemas.microsoft.com/office/drawing/2014/main" id="{E99C8952-5AA1-B303-0016-84A0BEE2B848}"/>
              </a:ext>
            </a:extLst>
          </p:cNvPr>
          <p:cNvSpPr txBox="1"/>
          <p:nvPr/>
        </p:nvSpPr>
        <p:spPr>
          <a:xfrm>
            <a:off x="474199" y="6190269"/>
            <a:ext cx="8209223" cy="752129"/>
          </a:xfrm>
          <a:prstGeom prst="rect">
            <a:avLst/>
          </a:prstGeom>
        </p:spPr>
        <p:txBody>
          <a:bodyPr vert="horz" wrap="square" lIns="0" tIns="13335" rIns="0" bIns="0" rtlCol="0">
            <a:spAutoFit/>
          </a:bodyPr>
          <a:lstStyle/>
          <a:p>
            <a:pPr algn="l" rtl="0"/>
            <a:r>
              <a:rPr lang="en-US" altLang="zh-CN" sz="800" spc="-5" dirty="0">
                <a:solidFill>
                  <a:schemeClr val="tx1">
                    <a:lumMod val="50000"/>
                  </a:schemeClr>
                </a:solidFill>
                <a:latin typeface="微软雅黑"/>
              </a:rPr>
              <a:t>a</a:t>
            </a:r>
            <a:r>
              <a:rPr lang="zh-CN" altLang="en-US" sz="800" kern="0" spc="-5" dirty="0">
                <a:solidFill>
                  <a:schemeClr val="tx1">
                    <a:lumMod val="50000"/>
                  </a:schemeClr>
                </a:solidFill>
                <a:latin typeface="微软雅黑"/>
              </a:rPr>
              <a:t>唯一：截至</a:t>
            </a:r>
            <a:r>
              <a:rPr lang="en-US" altLang="zh-CN" sz="800" kern="0" spc="-5" dirty="0">
                <a:solidFill>
                  <a:schemeClr val="tx1">
                    <a:lumMod val="50000"/>
                  </a:schemeClr>
                </a:solidFill>
                <a:latin typeface="微软雅黑"/>
              </a:rPr>
              <a:t>2025</a:t>
            </a:r>
            <a:r>
              <a:rPr lang="zh-CN" altLang="en-US" sz="800" kern="0" spc="-5" dirty="0">
                <a:solidFill>
                  <a:schemeClr val="tx1">
                    <a:lumMod val="50000"/>
                  </a:schemeClr>
                </a:solidFill>
                <a:latin typeface="微软雅黑"/>
              </a:rPr>
              <a:t>年</a:t>
            </a:r>
            <a:r>
              <a:rPr lang="en-US" altLang="zh-CN" sz="800" kern="0" spc="-5" dirty="0">
                <a:solidFill>
                  <a:schemeClr val="tx1">
                    <a:lumMod val="50000"/>
                  </a:schemeClr>
                </a:solidFill>
                <a:latin typeface="微软雅黑"/>
              </a:rPr>
              <a:t>7</a:t>
            </a:r>
            <a:r>
              <a:rPr lang="zh-CN" altLang="en-US" sz="800" kern="0" spc="-5" dirty="0">
                <a:solidFill>
                  <a:schemeClr val="tx1">
                    <a:lumMod val="50000"/>
                  </a:schemeClr>
                </a:solidFill>
                <a:latin typeface="微软雅黑"/>
              </a:rPr>
              <a:t>月</a:t>
            </a:r>
            <a:r>
              <a:rPr lang="en-US" altLang="zh-CN" sz="800" spc="-5" dirty="0">
                <a:solidFill>
                  <a:schemeClr val="tx1">
                    <a:lumMod val="50000"/>
                  </a:schemeClr>
                </a:solidFill>
                <a:latin typeface="微软雅黑"/>
              </a:rPr>
              <a:t>16</a:t>
            </a:r>
            <a:r>
              <a:rPr lang="zh-CN" altLang="en-US" sz="800" kern="0" spc="-5" dirty="0">
                <a:solidFill>
                  <a:schemeClr val="tx1">
                    <a:lumMod val="50000"/>
                  </a:schemeClr>
                </a:solidFill>
                <a:latin typeface="微软雅黑"/>
              </a:rPr>
              <a:t>日。</a:t>
            </a:r>
            <a:r>
              <a:rPr lang="en-US" altLang="zh-CN" sz="800" kern="0" spc="-5" dirty="0">
                <a:solidFill>
                  <a:schemeClr val="tx1">
                    <a:lumMod val="50000"/>
                  </a:schemeClr>
                </a:solidFill>
                <a:latin typeface="微软雅黑"/>
              </a:rPr>
              <a:t>b</a:t>
            </a:r>
            <a:r>
              <a:rPr lang="zh-CN" altLang="en-US" sz="800" kern="1200" dirty="0">
                <a:solidFill>
                  <a:srgbClr val="3F4444"/>
                </a:solidFill>
                <a:latin typeface="Arial" panose="020B0604020202020204" pitchFamily="34" charset="0"/>
                <a:ea typeface="Microsoft YaHei" panose="020B0503020204020204" pitchFamily="34" charset="-122"/>
                <a:cs typeface="Arial" panose="020B0604020202020204" pitchFamily="34" charset="0"/>
              </a:rPr>
              <a:t>数据来自美国真实世界</a:t>
            </a:r>
            <a:r>
              <a:rPr lang="en-US" altLang="zh-CN" sz="800" kern="1200" dirty="0">
                <a:solidFill>
                  <a:srgbClr val="3F4444"/>
                </a:solidFill>
                <a:latin typeface="Arial" panose="020B0604020202020204" pitchFamily="34" charset="0"/>
                <a:ea typeface="Microsoft YaHei" panose="020B0503020204020204" pitchFamily="34" charset="-122"/>
                <a:cs typeface="Arial" panose="020B0604020202020204" pitchFamily="34" charset="0"/>
              </a:rPr>
              <a:t>ELEVATE</a:t>
            </a:r>
            <a:r>
              <a:rPr lang="zh-CN" altLang="en-US" sz="800" kern="1200" dirty="0">
                <a:solidFill>
                  <a:srgbClr val="3F4444"/>
                </a:solidFill>
                <a:latin typeface="Arial" panose="020B0604020202020204" pitchFamily="34" charset="0"/>
                <a:ea typeface="Microsoft YaHei" panose="020B0503020204020204" pitchFamily="34" charset="-122"/>
                <a:cs typeface="Arial" panose="020B0604020202020204" pitchFamily="34" charset="0"/>
              </a:rPr>
              <a:t>研究，</a:t>
            </a:r>
            <a:r>
              <a:rPr lang="zh-CN" altLang="en-US" sz="800" kern="1200" dirty="0">
                <a:solidFill>
                  <a:srgbClr val="3F4444"/>
                </a:solidFill>
                <a:latin typeface="Arial" panose="020B0604020202020204" pitchFamily="34" charset="0"/>
                <a:ea typeface="Microsoft YaHei" panose="020B0503020204020204" pitchFamily="34" charset="-122"/>
                <a:cs typeface="Arial" panose="020B0604020202020204" pitchFamily="34" charset="0"/>
                <a:sym typeface="Arial" panose="020B0604020202020204" pitchFamily="34" charset="0"/>
              </a:rPr>
              <a:t>共</a:t>
            </a:r>
            <a:r>
              <a:rPr lang="zh-CN" altLang="en-US" sz="800" spc="-5" dirty="0">
                <a:solidFill>
                  <a:schemeClr val="tx1">
                    <a:lumMod val="50000"/>
                  </a:schemeClr>
                </a:solidFill>
                <a:latin typeface="微软雅黑"/>
                <a:sym typeface="Arial" panose="020B0604020202020204" pitchFamily="34" charset="0"/>
              </a:rPr>
              <a:t>纳入</a:t>
            </a:r>
            <a:r>
              <a:rPr lang="en-US" altLang="zh-CN" sz="800" spc="-5" dirty="0">
                <a:solidFill>
                  <a:schemeClr val="tx1">
                    <a:lumMod val="50000"/>
                  </a:schemeClr>
                </a:solidFill>
                <a:latin typeface="微软雅黑"/>
                <a:sym typeface="Arial" panose="020B0604020202020204" pitchFamily="34" charset="0"/>
              </a:rPr>
              <a:t>170</a:t>
            </a:r>
            <a:r>
              <a:rPr lang="zh-CN" altLang="en-US" sz="800" spc="-5" dirty="0">
                <a:solidFill>
                  <a:schemeClr val="tx1">
                    <a:lumMod val="50000"/>
                  </a:schemeClr>
                </a:solidFill>
                <a:latin typeface="微软雅黑"/>
                <a:sym typeface="Arial" panose="020B0604020202020204" pitchFamily="34" charset="0"/>
              </a:rPr>
              <a:t>例抗</a:t>
            </a:r>
            <a:r>
              <a:rPr lang="en-US" altLang="zh-CN" sz="800" spc="-5" dirty="0">
                <a:solidFill>
                  <a:schemeClr val="tx1">
                    <a:lumMod val="50000"/>
                  </a:schemeClr>
                </a:solidFill>
                <a:latin typeface="微软雅黑"/>
                <a:sym typeface="Arial" panose="020B0604020202020204" pitchFamily="34" charset="0"/>
              </a:rPr>
              <a:t>AChR</a:t>
            </a:r>
            <a:r>
              <a:rPr lang="zh-CN" altLang="en-US" sz="800" spc="-5" dirty="0">
                <a:solidFill>
                  <a:schemeClr val="tx1">
                    <a:lumMod val="50000"/>
                  </a:schemeClr>
                </a:solidFill>
                <a:latin typeface="微软雅黑"/>
                <a:sym typeface="Arial" panose="020B0604020202020204" pitchFamily="34" charset="0"/>
              </a:rPr>
              <a:t>抗体阳性</a:t>
            </a:r>
            <a:r>
              <a:rPr lang="en-US" altLang="zh-CN" sz="800" spc="-5" dirty="0">
                <a:solidFill>
                  <a:schemeClr val="tx1">
                    <a:lumMod val="50000"/>
                  </a:schemeClr>
                </a:solidFill>
                <a:latin typeface="微软雅黑"/>
                <a:sym typeface="Arial" panose="020B0604020202020204" pitchFamily="34" charset="0"/>
              </a:rPr>
              <a:t>gMG</a:t>
            </a:r>
            <a:r>
              <a:rPr lang="zh-CN" altLang="en-US" sz="800" spc="-5" dirty="0">
                <a:solidFill>
                  <a:schemeClr val="tx1">
                    <a:lumMod val="50000"/>
                  </a:schemeClr>
                </a:solidFill>
                <a:latin typeface="微软雅黑"/>
                <a:sym typeface="Arial" panose="020B0604020202020204" pitchFamily="34" charset="0"/>
              </a:rPr>
              <a:t>成人患者，其中启动治疗时，其中</a:t>
            </a:r>
            <a:r>
              <a:rPr lang="en-US" altLang="zh-CN" sz="800" spc="-5" dirty="0">
                <a:solidFill>
                  <a:schemeClr val="tx1">
                    <a:lumMod val="50000"/>
                  </a:schemeClr>
                </a:solidFill>
                <a:latin typeface="微软雅黑"/>
                <a:sym typeface="Arial" panose="020B0604020202020204" pitchFamily="34" charset="0"/>
              </a:rPr>
              <a:t>45</a:t>
            </a:r>
            <a:r>
              <a:rPr lang="zh-CN" altLang="en-US" sz="800" spc="-5" dirty="0">
                <a:solidFill>
                  <a:schemeClr val="tx1">
                    <a:lumMod val="50000"/>
                  </a:schemeClr>
                </a:solidFill>
                <a:latin typeface="微软雅黑"/>
                <a:sym typeface="Arial" panose="020B0604020202020204" pitchFamily="34" charset="0"/>
              </a:rPr>
              <a:t>例接受瑞利珠单抗治疗并联合常规治疗</a:t>
            </a:r>
            <a:r>
              <a:rPr lang="en-US" altLang="zh-CN" sz="800" spc="-5" dirty="0">
                <a:solidFill>
                  <a:schemeClr val="tx1">
                    <a:lumMod val="50000"/>
                  </a:schemeClr>
                </a:solidFill>
                <a:latin typeface="微软雅黑"/>
                <a:sym typeface="Arial" panose="020B0604020202020204" pitchFamily="34" charset="0"/>
              </a:rPr>
              <a:t>(84.4%</a:t>
            </a:r>
            <a:r>
              <a:rPr lang="zh-CN" altLang="en-US" sz="800" spc="-5" dirty="0">
                <a:solidFill>
                  <a:schemeClr val="tx1">
                    <a:lumMod val="50000"/>
                  </a:schemeClr>
                </a:solidFill>
                <a:latin typeface="微软雅黑"/>
                <a:sym typeface="Arial" panose="020B0604020202020204" pitchFamily="34" charset="0"/>
              </a:rPr>
              <a:t>使用吡斯的明，</a:t>
            </a:r>
            <a:r>
              <a:rPr lang="en-US" altLang="zh-CN" sz="800" spc="-5" dirty="0">
                <a:solidFill>
                  <a:schemeClr val="tx1">
                    <a:lumMod val="50000"/>
                  </a:schemeClr>
                </a:solidFill>
                <a:latin typeface="微软雅黑"/>
                <a:sym typeface="Arial" panose="020B0604020202020204" pitchFamily="34" charset="0"/>
              </a:rPr>
              <a:t>42.2%</a:t>
            </a:r>
            <a:r>
              <a:rPr lang="zh-CN" altLang="en-US" sz="800" spc="-5" dirty="0">
                <a:solidFill>
                  <a:schemeClr val="tx1">
                    <a:lumMod val="50000"/>
                  </a:schemeClr>
                </a:solidFill>
                <a:latin typeface="微软雅黑"/>
                <a:sym typeface="Arial" panose="020B0604020202020204" pitchFamily="34" charset="0"/>
              </a:rPr>
              <a:t>使用激素，</a:t>
            </a:r>
            <a:r>
              <a:rPr lang="en-US" altLang="zh-CN" sz="800" spc="-5" dirty="0">
                <a:solidFill>
                  <a:schemeClr val="tx1">
                    <a:lumMod val="50000"/>
                  </a:schemeClr>
                </a:solidFill>
                <a:latin typeface="微软雅黑"/>
                <a:sym typeface="Arial" panose="020B0604020202020204" pitchFamily="34" charset="0"/>
              </a:rPr>
              <a:t>20%</a:t>
            </a:r>
            <a:r>
              <a:rPr lang="zh-CN" altLang="en-US" sz="800" spc="-5" dirty="0">
                <a:solidFill>
                  <a:schemeClr val="tx1">
                    <a:lumMod val="50000"/>
                  </a:schemeClr>
                </a:solidFill>
                <a:latin typeface="微软雅黑"/>
                <a:sym typeface="Arial" panose="020B0604020202020204" pitchFamily="34" charset="0"/>
              </a:rPr>
              <a:t>使用免疫抑制剂</a:t>
            </a:r>
            <a:r>
              <a:rPr lang="en-US" altLang="zh-CN" sz="800" spc="-5" dirty="0">
                <a:solidFill>
                  <a:schemeClr val="tx1">
                    <a:lumMod val="50000"/>
                  </a:schemeClr>
                </a:solidFill>
                <a:latin typeface="微软雅黑"/>
                <a:sym typeface="Arial" panose="020B0604020202020204" pitchFamily="34" charset="0"/>
              </a:rPr>
              <a:t>)</a:t>
            </a:r>
            <a:r>
              <a:rPr lang="zh-CN" altLang="en-US" sz="800" spc="-5" dirty="0">
                <a:solidFill>
                  <a:schemeClr val="tx1">
                    <a:lumMod val="50000"/>
                  </a:schemeClr>
                </a:solidFill>
                <a:latin typeface="微软雅黑"/>
                <a:sym typeface="Arial" panose="020B0604020202020204" pitchFamily="34" charset="0"/>
              </a:rPr>
              <a:t>，</a:t>
            </a:r>
            <a:r>
              <a:rPr lang="en-US" altLang="zh-CN" sz="800" spc="-5" dirty="0">
                <a:solidFill>
                  <a:schemeClr val="tx1">
                    <a:lumMod val="50000"/>
                  </a:schemeClr>
                </a:solidFill>
                <a:latin typeface="微软雅黑"/>
                <a:sym typeface="Arial" panose="020B0604020202020204" pitchFamily="34" charset="0"/>
              </a:rPr>
              <a:t>107</a:t>
            </a:r>
            <a:r>
              <a:rPr lang="zh-CN" altLang="en-US" sz="800" spc="-5" dirty="0">
                <a:solidFill>
                  <a:schemeClr val="tx1">
                    <a:lumMod val="50000"/>
                  </a:schemeClr>
                </a:solidFill>
                <a:latin typeface="微软雅黑"/>
                <a:sym typeface="Arial" panose="020B0604020202020204" pitchFamily="34" charset="0"/>
              </a:rPr>
              <a:t>例接受艾加莫德治疗，瑞利珠单抗治疗</a:t>
            </a:r>
            <a:r>
              <a:rPr lang="en-US" altLang="zh-CN" sz="800" spc="-5" dirty="0">
                <a:solidFill>
                  <a:schemeClr val="tx1">
                    <a:lumMod val="50000"/>
                  </a:schemeClr>
                </a:solidFill>
                <a:latin typeface="微软雅黑"/>
                <a:sym typeface="Arial" panose="020B0604020202020204" pitchFamily="34" charset="0"/>
              </a:rPr>
              <a:t>6</a:t>
            </a:r>
            <a:r>
              <a:rPr lang="zh-CN" altLang="en-US" sz="800" spc="-5" dirty="0">
                <a:solidFill>
                  <a:schemeClr val="tx1">
                    <a:lumMod val="50000"/>
                  </a:schemeClr>
                </a:solidFill>
                <a:latin typeface="微软雅黑"/>
                <a:sym typeface="Arial" panose="020B0604020202020204" pitchFamily="34" charset="0"/>
              </a:rPr>
              <a:t>个月（～</a:t>
            </a:r>
            <a:r>
              <a:rPr lang="en-US" altLang="zh-CN" sz="800" spc="-5" dirty="0">
                <a:solidFill>
                  <a:schemeClr val="tx1">
                    <a:lumMod val="50000"/>
                  </a:schemeClr>
                </a:solidFill>
                <a:latin typeface="微软雅黑"/>
                <a:sym typeface="Arial" panose="020B0604020202020204" pitchFamily="34" charset="0"/>
              </a:rPr>
              <a:t>26</a:t>
            </a:r>
            <a:r>
              <a:rPr lang="zh-CN" altLang="en-US" sz="800" spc="-5" dirty="0">
                <a:solidFill>
                  <a:schemeClr val="tx1">
                    <a:lumMod val="50000"/>
                  </a:schemeClr>
                </a:solidFill>
                <a:latin typeface="微软雅黑"/>
                <a:sym typeface="Arial" panose="020B0604020202020204" pitchFamily="34" charset="0"/>
              </a:rPr>
              <a:t>周），</a:t>
            </a:r>
            <a:r>
              <a:rPr lang="en-US" altLang="zh-CN" sz="800" spc="-5" dirty="0">
                <a:solidFill>
                  <a:schemeClr val="tx1">
                    <a:lumMod val="50000"/>
                  </a:schemeClr>
                </a:solidFill>
                <a:latin typeface="微软雅黑"/>
                <a:sym typeface="Arial" panose="020B0604020202020204" pitchFamily="34" charset="0"/>
              </a:rPr>
              <a:t>75%</a:t>
            </a:r>
            <a:r>
              <a:rPr lang="zh-CN" altLang="en-US" sz="800" spc="-5" dirty="0">
                <a:solidFill>
                  <a:schemeClr val="tx1">
                    <a:lumMod val="50000"/>
                  </a:schemeClr>
                </a:solidFill>
                <a:latin typeface="微软雅黑"/>
                <a:sym typeface="Arial" panose="020B0604020202020204" pitchFamily="34" charset="0"/>
              </a:rPr>
              <a:t>达到</a:t>
            </a:r>
            <a:r>
              <a:rPr lang="en-US" altLang="zh-CN" sz="800" spc="-5" dirty="0">
                <a:solidFill>
                  <a:schemeClr val="tx1">
                    <a:lumMod val="50000"/>
                  </a:schemeClr>
                </a:solidFill>
                <a:latin typeface="微软雅黑"/>
                <a:sym typeface="Arial" panose="020B0604020202020204" pitchFamily="34" charset="0"/>
              </a:rPr>
              <a:t>MM</a:t>
            </a:r>
            <a:r>
              <a:rPr lang="zh-CN" altLang="en-US" sz="800" spc="-5" dirty="0">
                <a:solidFill>
                  <a:schemeClr val="tx1">
                    <a:lumMod val="50000"/>
                  </a:schemeClr>
                </a:solidFill>
                <a:latin typeface="微软雅黑"/>
                <a:sym typeface="Arial" panose="020B0604020202020204" pitchFamily="34" charset="0"/>
              </a:rPr>
              <a:t>或更好，显著优于艾加莫德的</a:t>
            </a:r>
            <a:r>
              <a:rPr lang="en-US" altLang="zh-CN" sz="800" spc="-5" dirty="0">
                <a:solidFill>
                  <a:schemeClr val="tx1">
                    <a:lumMod val="50000"/>
                  </a:schemeClr>
                </a:solidFill>
                <a:latin typeface="微软雅黑"/>
                <a:sym typeface="Arial" panose="020B0604020202020204" pitchFamily="34" charset="0"/>
              </a:rPr>
              <a:t>53.9%</a:t>
            </a:r>
            <a:r>
              <a:rPr lang="zh-CN" altLang="en-US" sz="800" spc="-5" dirty="0">
                <a:solidFill>
                  <a:schemeClr val="tx1">
                    <a:lumMod val="50000"/>
                  </a:schemeClr>
                </a:solidFill>
                <a:latin typeface="微软雅黑"/>
                <a:sym typeface="Arial" panose="020B0604020202020204" pitchFamily="34" charset="0"/>
              </a:rPr>
              <a:t>（</a:t>
            </a:r>
            <a:r>
              <a:rPr lang="en" altLang="zh-CN" sz="800" spc="-5" dirty="0">
                <a:solidFill>
                  <a:schemeClr val="tx1">
                    <a:lumMod val="50000"/>
                  </a:schemeClr>
                </a:solidFill>
                <a:latin typeface="微软雅黑"/>
              </a:rPr>
              <a:t>P = 0.00846) </a:t>
            </a:r>
            <a:r>
              <a:rPr lang="zh-CN" altLang="en-US" sz="800" spc="-5" dirty="0">
                <a:solidFill>
                  <a:schemeClr val="tx1">
                    <a:lumMod val="50000"/>
                  </a:schemeClr>
                </a:solidFill>
                <a:latin typeface="微软雅黑"/>
              </a:rPr>
              <a:t>；</a:t>
            </a:r>
            <a:r>
              <a:rPr lang="en-US" altLang="zh-CN" sz="800" spc="-5" dirty="0">
                <a:solidFill>
                  <a:schemeClr val="tx1">
                    <a:lumMod val="50000"/>
                  </a:schemeClr>
                </a:solidFill>
                <a:latin typeface="微软雅黑"/>
              </a:rPr>
              <a:t>c</a:t>
            </a:r>
            <a:r>
              <a:rPr lang="zh-CN" altLang="en-US" sz="800" spc="-5" dirty="0">
                <a:solidFill>
                  <a:schemeClr val="tx1">
                    <a:lumMod val="50000"/>
                  </a:schemeClr>
                </a:solidFill>
                <a:latin typeface="微软雅黑"/>
              </a:rPr>
              <a:t>按照瑞利珠单抗说明书：成人</a:t>
            </a:r>
            <a:r>
              <a:rPr lang="en-US" altLang="zh-CN" sz="800" spc="-5" dirty="0">
                <a:solidFill>
                  <a:schemeClr val="tx1">
                    <a:lumMod val="50000"/>
                  </a:schemeClr>
                </a:solidFill>
                <a:latin typeface="微软雅黑"/>
              </a:rPr>
              <a:t>gMG</a:t>
            </a:r>
            <a:r>
              <a:rPr lang="zh-CN" altLang="en-US" sz="800" spc="-5" dirty="0">
                <a:solidFill>
                  <a:schemeClr val="tx1">
                    <a:lumMod val="50000"/>
                  </a:schemeClr>
                </a:solidFill>
                <a:latin typeface="微软雅黑"/>
              </a:rPr>
              <a:t>患者</a:t>
            </a:r>
            <a:r>
              <a:rPr lang="en-US" altLang="zh-CN" sz="800" spc="-5" dirty="0">
                <a:solidFill>
                  <a:schemeClr val="tx1">
                    <a:lumMod val="50000"/>
                  </a:schemeClr>
                </a:solidFill>
                <a:latin typeface="微软雅黑"/>
              </a:rPr>
              <a:t>(</a:t>
            </a:r>
            <a:r>
              <a:rPr lang="zh-CN" altLang="en-US" sz="800" spc="-5" dirty="0">
                <a:solidFill>
                  <a:schemeClr val="tx1">
                    <a:lumMod val="50000"/>
                  </a:schemeClr>
                </a:solidFill>
                <a:latin typeface="微软雅黑"/>
              </a:rPr>
              <a:t>体重≥</a:t>
            </a:r>
            <a:r>
              <a:rPr lang="en-US" altLang="zh-CN" sz="800" spc="-5" dirty="0">
                <a:solidFill>
                  <a:schemeClr val="tx1">
                    <a:lumMod val="50000"/>
                  </a:schemeClr>
                </a:solidFill>
                <a:latin typeface="微软雅黑"/>
              </a:rPr>
              <a:t>40kg)</a:t>
            </a:r>
            <a:r>
              <a:rPr lang="zh-CN" altLang="en-US" sz="800" spc="-5" dirty="0">
                <a:solidFill>
                  <a:schemeClr val="tx1">
                    <a:lumMod val="50000"/>
                  </a:schemeClr>
                </a:solidFill>
                <a:latin typeface="微软雅黑"/>
              </a:rPr>
              <a:t>基于体重的推荐诱导剂量和维持剂量。诱导剂量给药后</a:t>
            </a:r>
            <a:r>
              <a:rPr lang="en-US" altLang="zh-CN" sz="800" spc="-5" dirty="0">
                <a:solidFill>
                  <a:schemeClr val="tx1">
                    <a:lumMod val="50000"/>
                  </a:schemeClr>
                </a:solidFill>
                <a:latin typeface="微软雅黑"/>
              </a:rPr>
              <a:t>2</a:t>
            </a:r>
            <a:r>
              <a:rPr lang="zh-CN" altLang="en-US" sz="800" spc="-5" dirty="0">
                <a:solidFill>
                  <a:schemeClr val="tx1">
                    <a:lumMod val="50000"/>
                  </a:schemeClr>
                </a:solidFill>
                <a:latin typeface="微软雅黑"/>
              </a:rPr>
              <a:t>周，开始给予维持剂量，每</a:t>
            </a:r>
            <a:r>
              <a:rPr lang="en-US" altLang="zh-CN" sz="800" spc="-5" dirty="0">
                <a:solidFill>
                  <a:schemeClr val="tx1">
                    <a:lumMod val="50000"/>
                  </a:schemeClr>
                </a:solidFill>
                <a:latin typeface="微软雅黑"/>
              </a:rPr>
              <a:t>8</a:t>
            </a:r>
            <a:r>
              <a:rPr lang="zh-CN" altLang="en-US" sz="800" spc="-5" dirty="0">
                <a:solidFill>
                  <a:schemeClr val="tx1">
                    <a:lumMod val="50000"/>
                  </a:schemeClr>
                </a:solidFill>
                <a:latin typeface="微软雅黑"/>
              </a:rPr>
              <a:t>周给药一次。首年</a:t>
            </a:r>
            <a:r>
              <a:rPr lang="en-US" altLang="zh-CN" sz="800" spc="-5" dirty="0">
                <a:solidFill>
                  <a:schemeClr val="tx1">
                    <a:lumMod val="50000"/>
                  </a:schemeClr>
                </a:solidFill>
                <a:latin typeface="微软雅黑"/>
              </a:rPr>
              <a:t>7</a:t>
            </a:r>
            <a:r>
              <a:rPr lang="zh-CN" altLang="en-US" sz="800" spc="-5" dirty="0">
                <a:solidFill>
                  <a:schemeClr val="tx1">
                    <a:lumMod val="50000"/>
                  </a:schemeClr>
                </a:solidFill>
                <a:latin typeface="微软雅黑"/>
              </a:rPr>
              <a:t>次输注，按照</a:t>
            </a:r>
            <a:r>
              <a:rPr lang="en-US" altLang="zh-CN" sz="800" spc="-5" dirty="0">
                <a:solidFill>
                  <a:schemeClr val="tx1">
                    <a:lumMod val="50000"/>
                  </a:schemeClr>
                </a:solidFill>
                <a:latin typeface="微软雅黑"/>
              </a:rPr>
              <a:t>52</a:t>
            </a:r>
            <a:r>
              <a:rPr lang="zh-CN" altLang="en-US" sz="800" spc="-5" dirty="0">
                <a:solidFill>
                  <a:schemeClr val="tx1">
                    <a:lumMod val="50000"/>
                  </a:schemeClr>
                </a:solidFill>
                <a:latin typeface="微软雅黑"/>
              </a:rPr>
              <a:t>周</a:t>
            </a:r>
            <a:r>
              <a:rPr lang="en-US" altLang="zh-CN" sz="800" spc="-5" dirty="0">
                <a:solidFill>
                  <a:schemeClr val="tx1">
                    <a:lumMod val="50000"/>
                  </a:schemeClr>
                </a:solidFill>
                <a:latin typeface="微软雅黑"/>
              </a:rPr>
              <a:t>/8</a:t>
            </a:r>
            <a:r>
              <a:rPr lang="zh-CN" altLang="en-US" sz="800" spc="-5" dirty="0">
                <a:solidFill>
                  <a:schemeClr val="tx1">
                    <a:lumMod val="50000"/>
                  </a:schemeClr>
                </a:solidFill>
                <a:latin typeface="微软雅黑"/>
              </a:rPr>
              <a:t>周计，后续</a:t>
            </a:r>
            <a:r>
              <a:rPr lang="en-US" altLang="zh-CN" sz="800" spc="-5" dirty="0">
                <a:solidFill>
                  <a:schemeClr val="tx1">
                    <a:lumMod val="50000"/>
                  </a:schemeClr>
                </a:solidFill>
                <a:latin typeface="微软雅黑"/>
              </a:rPr>
              <a:t>6-7</a:t>
            </a:r>
            <a:r>
              <a:rPr lang="zh-CN" altLang="en-US" sz="800" spc="-5" dirty="0">
                <a:solidFill>
                  <a:schemeClr val="tx1">
                    <a:lumMod val="50000"/>
                  </a:schemeClr>
                </a:solidFill>
                <a:latin typeface="微软雅黑"/>
              </a:rPr>
              <a:t>次</a:t>
            </a:r>
            <a:r>
              <a:rPr lang="en-US" altLang="zh-CN" sz="800" spc="-5" dirty="0">
                <a:solidFill>
                  <a:schemeClr val="tx1">
                    <a:lumMod val="50000"/>
                  </a:schemeClr>
                </a:solidFill>
                <a:latin typeface="微软雅黑"/>
              </a:rPr>
              <a:t>/</a:t>
            </a:r>
            <a:r>
              <a:rPr lang="zh-CN" altLang="en-US" sz="800" spc="-5" dirty="0">
                <a:solidFill>
                  <a:schemeClr val="tx1">
                    <a:lumMod val="50000"/>
                  </a:schemeClr>
                </a:solidFill>
                <a:latin typeface="微软雅黑"/>
              </a:rPr>
              <a:t>年。</a:t>
            </a:r>
            <a:r>
              <a:rPr lang="en-US" altLang="zh-CN" sz="800" spc="-5" dirty="0">
                <a:solidFill>
                  <a:schemeClr val="tx1">
                    <a:lumMod val="50000"/>
                  </a:schemeClr>
                </a:solidFill>
                <a:latin typeface="微软雅黑"/>
              </a:rPr>
              <a:t>d</a:t>
            </a:r>
            <a:r>
              <a:rPr lang="zh-CN" altLang="en-US" sz="800" spc="-5" dirty="0">
                <a:solidFill>
                  <a:schemeClr val="tx1">
                    <a:lumMod val="50000"/>
                  </a:schemeClr>
                </a:solidFill>
                <a:latin typeface="微软雅黑"/>
              </a:rPr>
              <a:t>数据来自</a:t>
            </a:r>
            <a:r>
              <a:rPr lang="en" altLang="zh-CN" sz="800" spc="-5" dirty="0">
                <a:solidFill>
                  <a:schemeClr val="tx1">
                    <a:lumMod val="50000"/>
                  </a:schemeClr>
                </a:solidFill>
                <a:latin typeface="微软雅黑"/>
              </a:rPr>
              <a:t>CHAMPION</a:t>
            </a:r>
            <a:r>
              <a:rPr lang="en-US" altLang="zh-CN" sz="800" spc="-5" dirty="0">
                <a:solidFill>
                  <a:schemeClr val="tx1">
                    <a:lumMod val="50000"/>
                  </a:schemeClr>
                </a:solidFill>
                <a:latin typeface="微软雅黑"/>
              </a:rPr>
              <a:t>-</a:t>
            </a:r>
            <a:r>
              <a:rPr lang="en" altLang="zh-CN" sz="800" spc="-5" dirty="0">
                <a:solidFill>
                  <a:schemeClr val="tx1">
                    <a:lumMod val="50000"/>
                  </a:schemeClr>
                </a:solidFill>
                <a:latin typeface="微软雅黑"/>
              </a:rPr>
              <a:t>MG</a:t>
            </a:r>
            <a:r>
              <a:rPr lang="zh-CN" altLang="en-US" sz="800" spc="-5" dirty="0">
                <a:solidFill>
                  <a:schemeClr val="tx1">
                    <a:lumMod val="50000"/>
                  </a:schemeClr>
                </a:solidFill>
                <a:latin typeface="微软雅黑"/>
              </a:rPr>
              <a:t> </a:t>
            </a:r>
            <a:r>
              <a:rPr lang="en-US" altLang="zh-CN" sz="800" spc="-5" dirty="0">
                <a:solidFill>
                  <a:schemeClr val="tx1">
                    <a:lumMod val="50000"/>
                  </a:schemeClr>
                </a:solidFill>
                <a:latin typeface="微软雅黑"/>
              </a:rPr>
              <a:t>OLE</a:t>
            </a:r>
            <a:r>
              <a:rPr lang="zh-CN" altLang="en-US" sz="800" spc="-5" dirty="0">
                <a:solidFill>
                  <a:schemeClr val="tx1">
                    <a:lumMod val="50000"/>
                  </a:schemeClr>
                </a:solidFill>
                <a:latin typeface="微软雅黑"/>
              </a:rPr>
              <a:t>研究</a:t>
            </a:r>
            <a:r>
              <a:rPr lang="en-US" altLang="zh-CN" sz="800" spc="-5" dirty="0">
                <a:solidFill>
                  <a:schemeClr val="tx1">
                    <a:lumMod val="50000"/>
                  </a:schemeClr>
                </a:solidFill>
                <a:latin typeface="微软雅黑"/>
              </a:rPr>
              <a:t>60</a:t>
            </a:r>
            <a:r>
              <a:rPr lang="zh-CN" altLang="en-US" sz="800" spc="-5" dirty="0">
                <a:solidFill>
                  <a:schemeClr val="tx1">
                    <a:lumMod val="50000"/>
                  </a:schemeClr>
                </a:solidFill>
                <a:latin typeface="微软雅黑"/>
              </a:rPr>
              <a:t>周数据，临床恶化事件（包括</a:t>
            </a:r>
            <a:r>
              <a:rPr lang="en" altLang="zh-CN" sz="800" spc="-5" dirty="0">
                <a:solidFill>
                  <a:schemeClr val="tx1">
                    <a:lumMod val="50000"/>
                  </a:schemeClr>
                </a:solidFill>
                <a:latin typeface="微软雅黑"/>
              </a:rPr>
              <a:t>MG</a:t>
            </a:r>
            <a:r>
              <a:rPr lang="zh-CN" altLang="en-US" sz="800" spc="-5" dirty="0">
                <a:solidFill>
                  <a:schemeClr val="tx1">
                    <a:lumMod val="50000"/>
                  </a:schemeClr>
                </a:solidFill>
                <a:latin typeface="微软雅黑"/>
              </a:rPr>
              <a:t>危象、严重症状加重或对健康处于危险之中的患者使用救援疗法）较安慰剂组显著降低</a:t>
            </a:r>
            <a:r>
              <a:rPr lang="en-US" altLang="zh-CN" sz="800" spc="-5" dirty="0">
                <a:solidFill>
                  <a:schemeClr val="tx1">
                    <a:lumMod val="50000"/>
                  </a:schemeClr>
                </a:solidFill>
                <a:latin typeface="微软雅黑"/>
              </a:rPr>
              <a:t>71.1%</a:t>
            </a:r>
            <a:r>
              <a:rPr lang="zh-CN" altLang="en-US" sz="800" spc="-5" dirty="0">
                <a:solidFill>
                  <a:schemeClr val="tx1">
                    <a:lumMod val="50000"/>
                  </a:schemeClr>
                </a:solidFill>
                <a:latin typeface="微软雅黑"/>
              </a:rPr>
              <a:t>（</a:t>
            </a:r>
            <a:r>
              <a:rPr lang="en" altLang="zh-CN" sz="800" spc="-5" dirty="0">
                <a:solidFill>
                  <a:schemeClr val="tx1">
                    <a:lumMod val="50000"/>
                  </a:schemeClr>
                </a:solidFill>
                <a:latin typeface="微软雅黑"/>
              </a:rPr>
              <a:t>p</a:t>
            </a:r>
            <a:r>
              <a:rPr lang="en-US" altLang="zh-CN" sz="800" spc="-5" dirty="0">
                <a:solidFill>
                  <a:schemeClr val="tx1">
                    <a:lumMod val="50000"/>
                  </a:schemeClr>
                </a:solidFill>
                <a:latin typeface="微软雅黑"/>
              </a:rPr>
              <a:t>=</a:t>
            </a:r>
            <a:r>
              <a:rPr lang="en" altLang="zh-CN" sz="800" spc="-5" dirty="0">
                <a:solidFill>
                  <a:schemeClr val="tx1">
                    <a:lumMod val="50000"/>
                  </a:schemeClr>
                </a:solidFill>
                <a:latin typeface="微软雅黑"/>
              </a:rPr>
              <a:t>0.00</a:t>
            </a:r>
            <a:r>
              <a:rPr lang="en-US" altLang="zh-CN" sz="800" spc="-5" dirty="0">
                <a:solidFill>
                  <a:schemeClr val="tx1">
                    <a:lumMod val="50000"/>
                  </a:schemeClr>
                </a:solidFill>
                <a:latin typeface="微软雅黑"/>
              </a:rPr>
              <a:t>1</a:t>
            </a:r>
            <a:r>
              <a:rPr lang="en" altLang="zh-CN" sz="800" spc="-5" dirty="0">
                <a:solidFill>
                  <a:schemeClr val="tx1">
                    <a:lumMod val="50000"/>
                  </a:schemeClr>
                </a:solidFill>
                <a:latin typeface="微软雅黑"/>
              </a:rPr>
              <a:t>1</a:t>
            </a:r>
            <a:r>
              <a:rPr lang="zh-CN" altLang="en" sz="800" spc="-5" dirty="0">
                <a:solidFill>
                  <a:schemeClr val="tx1">
                    <a:lumMod val="50000"/>
                  </a:schemeClr>
                </a:solidFill>
                <a:latin typeface="微软雅黑"/>
              </a:rPr>
              <a:t>）</a:t>
            </a:r>
            <a:endParaRPr lang="en-US" altLang="zh-CN" sz="800" spc="-5" dirty="0">
              <a:solidFill>
                <a:schemeClr val="tx1">
                  <a:lumMod val="50000"/>
                </a:schemeClr>
              </a:solidFill>
              <a:latin typeface="微软雅黑"/>
            </a:endParaRPr>
          </a:p>
          <a:p>
            <a:endParaRPr sz="800" kern="0" spc="-5" dirty="0">
              <a:solidFill>
                <a:schemeClr val="tx1">
                  <a:lumMod val="50000"/>
                </a:schemeClr>
              </a:solidFill>
              <a:latin typeface="微软雅黑"/>
            </a:endParaRPr>
          </a:p>
        </p:txBody>
      </p:sp>
      <p:sp>
        <p:nvSpPr>
          <p:cNvPr id="7" name="文本框 6">
            <a:extLst>
              <a:ext uri="{FF2B5EF4-FFF2-40B4-BE49-F238E27FC236}">
                <a16:creationId xmlns:a16="http://schemas.microsoft.com/office/drawing/2014/main" id="{FDBDF90B-83E8-61A6-838C-684C76C0E444}"/>
              </a:ext>
            </a:extLst>
          </p:cNvPr>
          <p:cNvSpPr txBox="1"/>
          <p:nvPr/>
        </p:nvSpPr>
        <p:spPr>
          <a:xfrm>
            <a:off x="10584611" y="50372"/>
            <a:ext cx="1587264" cy="307777"/>
          </a:xfrm>
          <a:prstGeom prst="rect">
            <a:avLst/>
          </a:prstGeom>
          <a:solidFill>
            <a:schemeClr val="bg1"/>
          </a:solidFill>
        </p:spPr>
        <p:txBody>
          <a:bodyPr wrap="square">
            <a:spAutoFit/>
          </a:bodyPr>
          <a:lstStyle/>
          <a:p>
            <a:r>
              <a:rPr lang="zh-CN" altLang="en-US" sz="1400" b="1" spc="-50" dirty="0">
                <a:solidFill>
                  <a:srgbClr val="002060"/>
                </a:solidFill>
                <a:latin typeface="微软雅黑"/>
                <a:ea typeface="+mj-ea"/>
              </a:rPr>
              <a:t>瑞利珠单抗注射液</a:t>
            </a:r>
            <a:endParaRPr lang="zh-CN" altLang="en-US" sz="1400" dirty="0">
              <a:solidFill>
                <a:srgbClr val="002060"/>
              </a:solidFill>
            </a:endParaRPr>
          </a:p>
        </p:txBody>
      </p:sp>
    </p:spTree>
    <p:extLst>
      <p:ext uri="{BB962C8B-B14F-4D97-AF65-F5344CB8AC3E}">
        <p14:creationId xmlns:p14="http://schemas.microsoft.com/office/powerpoint/2010/main" val="20147311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790BF4C5-5C38-DB3A-D1D8-3F217942D331}"/>
              </a:ext>
            </a:extLst>
          </p:cNvPr>
          <p:cNvGraphicFramePr>
            <a:graphicFrameLocks noChangeAspect="1"/>
          </p:cNvGraphicFramePr>
          <p:nvPr>
            <p:custDataLst>
              <p:tags r:id="rId1"/>
            </p:custDataLst>
            <p:extLst>
              <p:ext uri="{D42A27DB-BD31-4B8C-83A1-F6EECF244321}">
                <p14:modId xmlns:p14="http://schemas.microsoft.com/office/powerpoint/2010/main" val="369075990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3" imgW="405" imgH="405" progId="TCLayout.ActiveDocument.1">
                  <p:embed/>
                </p:oleObj>
              </mc:Choice>
              <mc:Fallback>
                <p:oleObj name="think-cell 幻灯片" r:id="rId3" imgW="405" imgH="405" progId="TCLayout.ActiveDocument.1">
                  <p:embed/>
                  <p:pic>
                    <p:nvPicPr>
                      <p:cNvPr id="6" name="think-cell data - do not delete" hidden="1">
                        <a:extLst>
                          <a:ext uri="{FF2B5EF4-FFF2-40B4-BE49-F238E27FC236}">
                            <a16:creationId xmlns:a16="http://schemas.microsoft.com/office/drawing/2014/main" id="{790BF4C5-5C38-DB3A-D1D8-3F217942D331}"/>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标题 4">
            <a:extLst>
              <a:ext uri="{FF2B5EF4-FFF2-40B4-BE49-F238E27FC236}">
                <a16:creationId xmlns:a16="http://schemas.microsoft.com/office/drawing/2014/main" id="{F7567351-C744-CE87-6030-6132884AE0A4}"/>
              </a:ext>
            </a:extLst>
          </p:cNvPr>
          <p:cNvSpPr>
            <a:spLocks noGrp="1"/>
          </p:cNvSpPr>
          <p:nvPr>
            <p:ph type="title"/>
          </p:nvPr>
        </p:nvSpPr>
        <p:spPr/>
        <p:txBody>
          <a:bodyPr vert="horz"/>
          <a:lstStyle/>
          <a:p>
            <a:r>
              <a:rPr lang="zh-CN" altLang="en-US" dirty="0"/>
              <a:t>参考文献</a:t>
            </a:r>
            <a:endParaRPr lang="en-US" dirty="0"/>
          </a:p>
        </p:txBody>
      </p:sp>
      <p:sp>
        <p:nvSpPr>
          <p:cNvPr id="4" name="文本框 3">
            <a:extLst>
              <a:ext uri="{FF2B5EF4-FFF2-40B4-BE49-F238E27FC236}">
                <a16:creationId xmlns:a16="http://schemas.microsoft.com/office/drawing/2014/main" id="{E779441A-4B72-3536-C25E-E70CDA99D1B6}"/>
              </a:ext>
            </a:extLst>
          </p:cNvPr>
          <p:cNvSpPr txBox="1"/>
          <p:nvPr/>
        </p:nvSpPr>
        <p:spPr>
          <a:xfrm>
            <a:off x="577516" y="1276831"/>
            <a:ext cx="4908884" cy="3308598"/>
          </a:xfrm>
          <a:prstGeom prst="rect">
            <a:avLst/>
          </a:prstGeom>
          <a:noFill/>
        </p:spPr>
        <p:txBody>
          <a:bodyPr wrap="square">
            <a:spAutoFit/>
          </a:bodyPr>
          <a:lstStyle/>
          <a:p>
            <a:pPr marL="228600" indent="-228600">
              <a:buFont typeface="+mj-lt"/>
              <a:buAutoNum type="arabicPeriod"/>
            </a:pPr>
            <a:r>
              <a:rPr lang="en" altLang="zh-CN" sz="1100" dirty="0" err="1">
                <a:latin typeface="Arial" panose="020B0604020202020204" pitchFamily="34" charset="0"/>
                <a:cs typeface="Arial" panose="020B0604020202020204" pitchFamily="34" charset="0"/>
              </a:rPr>
              <a:t>Dewilde</a:t>
            </a:r>
            <a:r>
              <a:rPr lang="en" altLang="zh-CN" sz="1100" dirty="0">
                <a:latin typeface="Arial" panose="020B0604020202020204" pitchFamily="34" charset="0"/>
                <a:cs typeface="Arial" panose="020B0604020202020204" pitchFamily="34" charset="0"/>
              </a:rPr>
              <a:t> </a:t>
            </a:r>
            <a:r>
              <a:rPr lang="en" altLang="zh-CN" sz="1100" dirty="0" err="1">
                <a:latin typeface="Arial" panose="020B0604020202020204" pitchFamily="34" charset="0"/>
                <a:cs typeface="Arial" panose="020B0604020202020204" pitchFamily="34" charset="0"/>
              </a:rPr>
              <a:t>S,et</a:t>
            </a:r>
            <a:r>
              <a:rPr lang="en" altLang="zh-CN" sz="1100" dirty="0">
                <a:latin typeface="Arial" panose="020B0604020202020204" pitchFamily="34" charset="0"/>
                <a:cs typeface="Arial" panose="020B0604020202020204" pitchFamily="34" charset="0"/>
              </a:rPr>
              <a:t> al. BMJ Open. 2023 ;13(1):e066445</a:t>
            </a:r>
            <a:r>
              <a:rPr lang="en-US" altLang="zh-CN" sz="1100" dirty="0">
                <a:latin typeface="Arial" panose="020B0604020202020204" pitchFamily="34" charset="0"/>
                <a:cs typeface="Arial" panose="020B0604020202020204" pitchFamily="34" charset="0"/>
              </a:rPr>
              <a:t>. </a:t>
            </a:r>
          </a:p>
          <a:p>
            <a:pPr marL="228600" indent="-228600">
              <a:buFont typeface="+mj-lt"/>
              <a:buAutoNum type="arabicPeriod"/>
            </a:pPr>
            <a:r>
              <a:rPr lang="nb-NO" altLang="zh-CN" sz="1100" dirty="0" err="1">
                <a:latin typeface="Arial" panose="020B0604020202020204" pitchFamily="34" charset="0"/>
                <a:cs typeface="Arial" panose="020B0604020202020204" pitchFamily="34" charset="0"/>
              </a:rPr>
              <a:t>Mahic</a:t>
            </a:r>
            <a:r>
              <a:rPr lang="nb-NO" altLang="zh-CN" sz="1100" dirty="0">
                <a:latin typeface="Arial" panose="020B0604020202020204" pitchFamily="34" charset="0"/>
                <a:cs typeface="Arial" panose="020B0604020202020204" pitchFamily="34" charset="0"/>
              </a:rPr>
              <a:t>, M., et al. </a:t>
            </a:r>
            <a:r>
              <a:rPr lang="nb-NO" altLang="zh-CN" sz="1100" dirty="0" err="1">
                <a:latin typeface="Arial" panose="020B0604020202020204" pitchFamily="34" charset="0"/>
                <a:cs typeface="Arial" panose="020B0604020202020204" pitchFamily="34" charset="0"/>
              </a:rPr>
              <a:t>Orphanet</a:t>
            </a:r>
            <a:r>
              <a:rPr lang="nb-NO" altLang="zh-CN" sz="1100" dirty="0">
                <a:latin typeface="Arial" panose="020B0604020202020204" pitchFamily="34" charset="0"/>
                <a:cs typeface="Arial" panose="020B0604020202020204" pitchFamily="34" charset="0"/>
              </a:rPr>
              <a:t> J Rare Dis 18, 169 (2023)</a:t>
            </a:r>
            <a:endParaRPr lang="en-US" altLang="zh-CN" sz="1100" dirty="0">
              <a:latin typeface="Arial" panose="020B0604020202020204" pitchFamily="34" charset="0"/>
              <a:cs typeface="Arial" panose="020B0604020202020204" pitchFamily="34" charset="0"/>
            </a:endParaRPr>
          </a:p>
          <a:p>
            <a:pPr marL="228600" indent="-228600">
              <a:buFont typeface="+mj-lt"/>
              <a:buAutoNum type="arabicPeriod"/>
            </a:pPr>
            <a:r>
              <a:rPr lang="fr-FR" altLang="zh-CN" sz="1100" dirty="0">
                <a:latin typeface="Arial" panose="020B0604020202020204" pitchFamily="34" charset="0"/>
                <a:cs typeface="Arial" panose="020B0604020202020204" pitchFamily="34" charset="0"/>
              </a:rPr>
              <a:t>Vu </a:t>
            </a:r>
            <a:r>
              <a:rPr lang="fr-FR" altLang="zh-CN" sz="1100" dirty="0" err="1">
                <a:latin typeface="Arial" panose="020B0604020202020204" pitchFamily="34" charset="0"/>
                <a:cs typeface="Arial" panose="020B0604020202020204" pitchFamily="34" charset="0"/>
              </a:rPr>
              <a:t>T</a:t>
            </a:r>
            <a:r>
              <a:rPr lang="fr-FR" altLang="zh-CN" sz="1100" dirty="0">
                <a:latin typeface="Arial" panose="020B0604020202020204" pitchFamily="34" charset="0"/>
                <a:cs typeface="Arial" panose="020B0604020202020204" pitchFamily="34" charset="0"/>
              </a:rPr>
              <a:t>, et al. J </a:t>
            </a:r>
            <a:r>
              <a:rPr lang="fr-FR" altLang="zh-CN" sz="1100" dirty="0" err="1">
                <a:latin typeface="Arial" panose="020B0604020202020204" pitchFamily="34" charset="0"/>
                <a:cs typeface="Arial" panose="020B0604020202020204" pitchFamily="34" charset="0"/>
              </a:rPr>
              <a:t>Neurol</a:t>
            </a:r>
            <a:r>
              <a:rPr lang="fr-FR" altLang="zh-CN" sz="1100" dirty="0">
                <a:latin typeface="Arial" panose="020B0604020202020204" pitchFamily="34" charset="0"/>
                <a:cs typeface="Arial" panose="020B0604020202020204" pitchFamily="34" charset="0"/>
              </a:rPr>
              <a:t>. 2023;270(6):3129-3137.</a:t>
            </a:r>
          </a:p>
          <a:p>
            <a:pPr marL="228600" indent="-228600">
              <a:buFont typeface="+mj-lt"/>
              <a:buAutoNum type="arabicPeriod"/>
            </a:pPr>
            <a:r>
              <a:rPr lang="en-US" altLang="zh-CN" sz="1100" dirty="0">
                <a:latin typeface="Arial" panose="020B0604020202020204" pitchFamily="34" charset="0"/>
                <a:cs typeface="Arial" panose="020B0604020202020204" pitchFamily="34" charset="0"/>
                <a:sym typeface="Arial" panose="020B0604020202020204" pitchFamily="34" charset="0"/>
              </a:rPr>
              <a:t>Christopher A. present at AAN 2025. P1-11-001</a:t>
            </a:r>
          </a:p>
          <a:p>
            <a:pPr marL="228600" indent="-228600">
              <a:buFont typeface="+mj-lt"/>
              <a:buAutoNum type="arabicPeriod"/>
            </a:pPr>
            <a:r>
              <a:rPr lang="en-US" altLang="zh-CN" sz="1100" dirty="0" err="1">
                <a:latin typeface="Arial" panose="020B0604020202020204" pitchFamily="34" charset="0"/>
                <a:cs typeface="Arial" panose="020B0604020202020204" pitchFamily="34" charset="0"/>
              </a:rPr>
              <a:t>FamS,et</a:t>
            </a:r>
            <a:r>
              <a:rPr lang="en-US" altLang="zh-CN" sz="1100" dirty="0">
                <a:latin typeface="Arial" panose="020B0604020202020204" pitchFamily="34" charset="0"/>
                <a:cs typeface="Arial" panose="020B0604020202020204" pitchFamily="34" charset="0"/>
              </a:rPr>
              <a:t> al </a:t>
            </a:r>
            <a:r>
              <a:rPr lang="en-US" altLang="zh-CN" sz="1100" dirty="0" err="1">
                <a:latin typeface="Arial" panose="020B0604020202020204" pitchFamily="34" charset="0"/>
                <a:cs typeface="Arial" panose="020B0604020202020204" pitchFamily="34" charset="0"/>
              </a:rPr>
              <a:t>abstract.ECTRIMS</a:t>
            </a:r>
            <a:r>
              <a:rPr lang="en-US" altLang="zh-CN" sz="1100" dirty="0">
                <a:latin typeface="Arial" panose="020B0604020202020204" pitchFamily="34" charset="0"/>
                <a:cs typeface="Arial" panose="020B0604020202020204" pitchFamily="34" charset="0"/>
              </a:rPr>
              <a:t> 2024-poster. P014/480 </a:t>
            </a:r>
          </a:p>
          <a:p>
            <a:pPr marL="228600" indent="-228600">
              <a:buFont typeface="+mj-lt"/>
              <a:buAutoNum type="arabicPeriod"/>
            </a:pPr>
            <a:r>
              <a:rPr lang="da-DK" altLang="zh-CN" sz="1100" dirty="0">
                <a:latin typeface="Arial" panose="020B0604020202020204" pitchFamily="34" charset="0"/>
                <a:cs typeface="Arial" panose="020B0604020202020204" pitchFamily="34" charset="0"/>
              </a:rPr>
              <a:t>Tuan Vu, et al. NEJM </a:t>
            </a:r>
            <a:r>
              <a:rPr lang="da-DK" altLang="zh-CN" sz="1100" dirty="0" err="1">
                <a:latin typeface="Arial" panose="020B0604020202020204" pitchFamily="34" charset="0"/>
                <a:cs typeface="Arial" panose="020B0604020202020204" pitchFamily="34" charset="0"/>
              </a:rPr>
              <a:t>Evid</a:t>
            </a:r>
            <a:r>
              <a:rPr lang="da-DK" altLang="zh-CN" sz="1100" dirty="0">
                <a:latin typeface="Arial" panose="020B0604020202020204" pitchFamily="34" charset="0"/>
                <a:cs typeface="Arial" panose="020B0604020202020204" pitchFamily="34" charset="0"/>
              </a:rPr>
              <a:t>. 2022;1(5):EVIDoa2100066</a:t>
            </a:r>
          </a:p>
          <a:p>
            <a:pPr marL="228600" indent="-228600">
              <a:buFont typeface="+mj-lt"/>
              <a:buAutoNum type="arabicPeriod"/>
            </a:pPr>
            <a:r>
              <a:rPr lang="en" altLang="zh-CN" sz="1100" dirty="0">
                <a:latin typeface="Arial" panose="020B0604020202020204" pitchFamily="34" charset="0"/>
                <a:cs typeface="Arial" panose="020B0604020202020204" pitchFamily="34" charset="0"/>
              </a:rPr>
              <a:t>Meisel A,</a:t>
            </a:r>
            <a:r>
              <a:rPr lang="en-US" altLang="zh-CN" sz="1100" dirty="0">
                <a:latin typeface="Arial" panose="020B0604020202020204" pitchFamily="34" charset="0"/>
                <a:cs typeface="Arial" panose="020B0604020202020204" pitchFamily="34" charset="0"/>
              </a:rPr>
              <a:t>et</a:t>
            </a:r>
            <a:r>
              <a:rPr lang="zh-CN" altLang="en-US" sz="1100" dirty="0">
                <a:latin typeface="Arial" panose="020B0604020202020204" pitchFamily="34" charset="0"/>
                <a:cs typeface="Arial" panose="020B0604020202020204" pitchFamily="34" charset="0"/>
              </a:rPr>
              <a:t> </a:t>
            </a:r>
            <a:r>
              <a:rPr lang="en-US" altLang="zh-CN" sz="1100" dirty="0">
                <a:latin typeface="Arial" panose="020B0604020202020204" pitchFamily="34" charset="0"/>
                <a:cs typeface="Arial" panose="020B0604020202020204" pitchFamily="34" charset="0"/>
              </a:rPr>
              <a:t>al.</a:t>
            </a:r>
            <a:r>
              <a:rPr lang="en" altLang="zh-CN" sz="1100" dirty="0">
                <a:latin typeface="Arial" panose="020B0604020202020204" pitchFamily="34" charset="0"/>
                <a:cs typeface="Arial" panose="020B0604020202020204" pitchFamily="34" charset="0"/>
              </a:rPr>
              <a:t> J Neurol. 2023;270(8):3862-3875.</a:t>
            </a:r>
            <a:endParaRPr lang="da-DK" altLang="zh-CN" sz="1100" dirty="0">
              <a:latin typeface="Arial" panose="020B0604020202020204" pitchFamily="34" charset="0"/>
              <a:cs typeface="Arial" panose="020B0604020202020204" pitchFamily="34" charset="0"/>
            </a:endParaRPr>
          </a:p>
          <a:p>
            <a:pPr marL="228600" indent="-228600">
              <a:buFont typeface="+mj-lt"/>
              <a:buAutoNum type="arabicPeriod"/>
            </a:pPr>
            <a:r>
              <a:rPr lang="en" altLang="zh-CN" sz="1100" dirty="0">
                <a:latin typeface="Arial" panose="020B0604020202020204" pitchFamily="34" charset="0"/>
                <a:cs typeface="Arial" panose="020B0604020202020204" pitchFamily="34" charset="0"/>
              </a:rPr>
              <a:t>Vu TH, et al. </a:t>
            </a:r>
            <a:r>
              <a:rPr lang="en" altLang="zh-CN" sz="1100" dirty="0" err="1">
                <a:latin typeface="Arial" panose="020B0604020202020204" pitchFamily="34" charset="0"/>
                <a:cs typeface="Arial" panose="020B0604020202020204" pitchFamily="34" charset="0"/>
              </a:rPr>
              <a:t>Eur</a:t>
            </a:r>
            <a:r>
              <a:rPr lang="en" altLang="zh-CN" sz="1100" dirty="0">
                <a:latin typeface="Arial" panose="020B0604020202020204" pitchFamily="34" charset="0"/>
                <a:cs typeface="Arial" panose="020B0604020202020204" pitchFamily="34" charset="0"/>
              </a:rPr>
              <a:t> J Neurol. 202</a:t>
            </a:r>
            <a:r>
              <a:rPr lang="en-US" altLang="zh-CN" sz="1100" dirty="0">
                <a:latin typeface="Arial" panose="020B0604020202020204" pitchFamily="34" charset="0"/>
                <a:cs typeface="Arial" panose="020B0604020202020204" pitchFamily="34" charset="0"/>
              </a:rPr>
              <a:t>5</a:t>
            </a:r>
            <a:r>
              <a:rPr lang="en" altLang="zh-CN" sz="1100" dirty="0">
                <a:latin typeface="Arial" panose="020B0604020202020204" pitchFamily="34" charset="0"/>
                <a:cs typeface="Arial" panose="020B0604020202020204" pitchFamily="34" charset="0"/>
              </a:rPr>
              <a:t>;32(4):e701</a:t>
            </a:r>
            <a:endParaRPr lang="en-US" altLang="zh-CN" sz="1100" dirty="0">
              <a:latin typeface="Arial" panose="020B0604020202020204" pitchFamily="34" charset="0"/>
              <a:cs typeface="Arial" panose="020B0604020202020204" pitchFamily="34" charset="0"/>
              <a:sym typeface="等线"/>
            </a:endParaRPr>
          </a:p>
          <a:p>
            <a:pPr marL="228600" indent="-228600">
              <a:buFont typeface="+mj-lt"/>
              <a:buAutoNum type="arabicPeriod"/>
            </a:pPr>
            <a:r>
              <a:rPr lang="en" altLang="zh-CN" sz="1100" dirty="0" err="1">
                <a:latin typeface="Arial" panose="020B0604020202020204" pitchFamily="34" charset="0"/>
                <a:cs typeface="Arial" panose="020B0604020202020204" pitchFamily="34" charset="0"/>
              </a:rPr>
              <a:t>Ladwig</a:t>
            </a:r>
            <a:r>
              <a:rPr lang="en" altLang="zh-CN" sz="1100" dirty="0">
                <a:latin typeface="Arial" panose="020B0604020202020204" pitchFamily="34" charset="0"/>
                <a:cs typeface="Arial" panose="020B0604020202020204" pitchFamily="34" charset="0"/>
              </a:rPr>
              <a:t> PM, </a:t>
            </a:r>
            <a:r>
              <a:rPr lang="en" altLang="zh-CN" sz="1100" dirty="0" err="1">
                <a:latin typeface="Arial" panose="020B0604020202020204" pitchFamily="34" charset="0"/>
                <a:cs typeface="Arial" panose="020B0604020202020204" pitchFamily="34" charset="0"/>
              </a:rPr>
              <a:t>Willrich</a:t>
            </a:r>
            <a:r>
              <a:rPr lang="en" altLang="zh-CN" sz="1100" dirty="0">
                <a:latin typeface="Arial" panose="020B0604020202020204" pitchFamily="34" charset="0"/>
                <a:cs typeface="Arial" panose="020B0604020202020204" pitchFamily="34" charset="0"/>
              </a:rPr>
              <a:t> MAV.J Mass </a:t>
            </a:r>
            <a:r>
              <a:rPr lang="en" altLang="zh-CN" sz="1100" dirty="0" err="1">
                <a:latin typeface="Arial" panose="020B0604020202020204" pitchFamily="34" charset="0"/>
                <a:cs typeface="Arial" panose="020B0604020202020204" pitchFamily="34" charset="0"/>
              </a:rPr>
              <a:t>Spectrom</a:t>
            </a:r>
            <a:r>
              <a:rPr lang="en" altLang="zh-CN" sz="1100" dirty="0">
                <a:latin typeface="Arial" panose="020B0604020202020204" pitchFamily="34" charset="0"/>
                <a:cs typeface="Arial" panose="020B0604020202020204" pitchFamily="34" charset="0"/>
              </a:rPr>
              <a:t> Adv Clin Lab. 2021;21:10</a:t>
            </a:r>
            <a:r>
              <a:rPr lang="en-US" altLang="zh-CN" sz="1100" dirty="0">
                <a:latin typeface="Arial" panose="020B0604020202020204" pitchFamily="34" charset="0"/>
                <a:cs typeface="Arial" panose="020B0604020202020204" pitchFamily="34" charset="0"/>
              </a:rPr>
              <a:t>-</a:t>
            </a:r>
            <a:r>
              <a:rPr lang="en" altLang="zh-CN" sz="1100" dirty="0">
                <a:latin typeface="Arial" panose="020B0604020202020204" pitchFamily="34" charset="0"/>
                <a:cs typeface="Arial" panose="020B0604020202020204" pitchFamily="34" charset="0"/>
              </a:rPr>
              <a:t>18</a:t>
            </a:r>
          </a:p>
          <a:p>
            <a:pPr marL="228600" indent="-228600">
              <a:buFont typeface="+mj-lt"/>
              <a:buAutoNum type="arabicPeriod"/>
            </a:pPr>
            <a:r>
              <a:rPr lang="zh-CN" altLang="en-US" sz="1100" dirty="0">
                <a:latin typeface="Arial" panose="020B0604020202020204" pitchFamily="34" charset="0"/>
                <a:cs typeface="Arial" panose="020B0604020202020204" pitchFamily="34" charset="0"/>
              </a:rPr>
              <a:t>瑞利珠单抗注射液说明书</a:t>
            </a:r>
            <a:r>
              <a:rPr lang="en-US" altLang="zh-CN" sz="1100" dirty="0">
                <a:latin typeface="Arial" panose="020B0604020202020204" pitchFamily="34" charset="0"/>
                <a:cs typeface="Arial" panose="020B0604020202020204" pitchFamily="34" charset="0"/>
              </a:rPr>
              <a:t>.NMPA2025</a:t>
            </a:r>
            <a:r>
              <a:rPr lang="zh-CN" altLang="en-US" sz="1100" dirty="0">
                <a:latin typeface="Arial" panose="020B0604020202020204" pitchFamily="34" charset="0"/>
                <a:cs typeface="Arial" panose="020B0604020202020204" pitchFamily="34" charset="0"/>
              </a:rPr>
              <a:t>年</a:t>
            </a:r>
            <a:r>
              <a:rPr lang="en-US" altLang="zh-CN" sz="1100" dirty="0">
                <a:latin typeface="Arial" panose="020B0604020202020204" pitchFamily="34" charset="0"/>
                <a:cs typeface="Arial" panose="020B0604020202020204" pitchFamily="34" charset="0"/>
              </a:rPr>
              <a:t>4</a:t>
            </a:r>
            <a:r>
              <a:rPr lang="zh-CN" altLang="en-US" sz="1100" dirty="0">
                <a:latin typeface="Arial" panose="020B0604020202020204" pitchFamily="34" charset="0"/>
                <a:cs typeface="Arial" panose="020B0604020202020204" pitchFamily="34" charset="0"/>
              </a:rPr>
              <a:t>月版本</a:t>
            </a:r>
            <a:endParaRPr lang="en-US" altLang="zh-CN" sz="1100" dirty="0">
              <a:latin typeface="Arial" panose="020B0604020202020204" pitchFamily="34" charset="0"/>
              <a:cs typeface="Arial" panose="020B0604020202020204" pitchFamily="34" charset="0"/>
            </a:endParaRPr>
          </a:p>
          <a:p>
            <a:pPr marL="228600" indent="-228600">
              <a:buFont typeface="+mj-lt"/>
              <a:buAutoNum type="arabicPeriod"/>
            </a:pPr>
            <a:r>
              <a:rPr lang="en-US" altLang="zh-CN" sz="1100" dirty="0">
                <a:latin typeface="Arial" panose="020B0604020202020204" pitchFamily="34" charset="0"/>
                <a:cs typeface="Arial" panose="020B0604020202020204" pitchFamily="34" charset="0"/>
              </a:rPr>
              <a:t>Patterns of steroid use and outcomes in US patients with generalized myasthenia gravis (gMG) receiving C5 inhibitor therapy (C5IT)</a:t>
            </a:r>
            <a:r>
              <a:rPr lang="zh-CN" altLang="en-US" sz="1100" dirty="0">
                <a:latin typeface="Arial" panose="020B0604020202020204" pitchFamily="34" charset="0"/>
                <a:cs typeface="Arial" panose="020B0604020202020204" pitchFamily="34" charset="0"/>
              </a:rPr>
              <a:t>，</a:t>
            </a:r>
            <a:r>
              <a:rPr lang="en-US" altLang="zh-CN" sz="1100" dirty="0">
                <a:latin typeface="Arial" panose="020B0604020202020204" pitchFamily="34" charset="0"/>
                <a:cs typeface="Arial" panose="020B0604020202020204" pitchFamily="34" charset="0"/>
              </a:rPr>
              <a:t>Poster presented at 2024 American Academy of Neurology (AAN) Annual Meeting, April 13-18, 2024, Denver, CO</a:t>
            </a:r>
          </a:p>
          <a:p>
            <a:pPr marL="228600" indent="-228600">
              <a:buFont typeface="+mj-lt"/>
              <a:buAutoNum type="arabicPeriod"/>
            </a:pPr>
            <a:r>
              <a:rPr lang="en" altLang="zh-CN" sz="1100" dirty="0">
                <a:latin typeface="Arial" panose="020B0604020202020204" pitchFamily="34" charset="0"/>
                <a:cs typeface="Arial" panose="020B0604020202020204" pitchFamily="34" charset="0"/>
              </a:rPr>
              <a:t>Chen </a:t>
            </a:r>
            <a:r>
              <a:rPr lang="en" altLang="zh-CN" sz="1100" dirty="0" err="1">
                <a:latin typeface="Arial" panose="020B0604020202020204" pitchFamily="34" charset="0"/>
                <a:cs typeface="Arial" panose="020B0604020202020204" pitchFamily="34" charset="0"/>
              </a:rPr>
              <a:t>J,et</a:t>
            </a:r>
            <a:r>
              <a:rPr lang="zh-CN" altLang="en-US" sz="1100" dirty="0">
                <a:latin typeface="Arial" panose="020B0604020202020204" pitchFamily="34" charset="0"/>
                <a:cs typeface="Arial" panose="020B0604020202020204" pitchFamily="34" charset="0"/>
              </a:rPr>
              <a:t> </a:t>
            </a:r>
            <a:r>
              <a:rPr lang="en-US" altLang="zh-CN" sz="1100" dirty="0">
                <a:latin typeface="Arial" panose="020B0604020202020204" pitchFamily="34" charset="0"/>
                <a:cs typeface="Arial" panose="020B0604020202020204" pitchFamily="34" charset="0"/>
              </a:rPr>
              <a:t>al</a:t>
            </a:r>
            <a:r>
              <a:rPr lang="en" altLang="zh-CN" sz="1100" dirty="0">
                <a:latin typeface="Arial" panose="020B0604020202020204" pitchFamily="34" charset="0"/>
                <a:cs typeface="Arial" panose="020B0604020202020204" pitchFamily="34" charset="0"/>
              </a:rPr>
              <a:t>. Lancet Reg Health West Pac. 2020 Nov 27;5:100063.</a:t>
            </a:r>
            <a:endParaRPr lang="en-US" altLang="zh-CN" sz="1100" dirty="0">
              <a:latin typeface="Arial" panose="020B0604020202020204" pitchFamily="34" charset="0"/>
              <a:cs typeface="Arial" panose="020B0604020202020204" pitchFamily="34" charset="0"/>
            </a:endParaRPr>
          </a:p>
          <a:p>
            <a:pPr marL="228600" indent="-228600">
              <a:buFont typeface="+mj-lt"/>
              <a:buAutoNum type="arabicPeriod"/>
            </a:pPr>
            <a:r>
              <a:rPr lang="en-US" altLang="zh-CN" sz="1100" dirty="0">
                <a:latin typeface="Arial" panose="020B0604020202020204" pitchFamily="34" charset="0"/>
                <a:cs typeface="Arial" panose="020B0604020202020204" pitchFamily="34" charset="0"/>
              </a:rPr>
              <a:t>2022</a:t>
            </a:r>
            <a:r>
              <a:rPr lang="zh-CN" altLang="en-US" sz="1100" dirty="0">
                <a:latin typeface="Arial" panose="020B0604020202020204" pitchFamily="34" charset="0"/>
                <a:cs typeface="Arial" panose="020B0604020202020204" pitchFamily="34" charset="0"/>
              </a:rPr>
              <a:t>重症肌无力患者健康报告红皮书</a:t>
            </a:r>
            <a:endParaRPr lang="en-US" altLang="zh-CN" sz="1100" dirty="0">
              <a:latin typeface="Arial" panose="020B0604020202020204" pitchFamily="34" charset="0"/>
              <a:cs typeface="Arial" panose="020B0604020202020204" pitchFamily="34" charset="0"/>
            </a:endParaRPr>
          </a:p>
          <a:p>
            <a:pPr marL="228600" indent="-228600">
              <a:buFont typeface="+mj-lt"/>
              <a:buAutoNum type="arabicPeriod"/>
            </a:pPr>
            <a:r>
              <a:rPr lang="en-US" altLang="zh-CN" sz="1100" dirty="0" err="1">
                <a:latin typeface="Arial" panose="020B0604020202020204" pitchFamily="34" charset="0"/>
                <a:cs typeface="Arial" panose="020B0604020202020204" pitchFamily="34" charset="0"/>
              </a:rPr>
              <a:t>Grob</a:t>
            </a:r>
            <a:r>
              <a:rPr lang="en-US" altLang="zh-CN" sz="1100" dirty="0">
                <a:latin typeface="Arial" panose="020B0604020202020204" pitchFamily="34" charset="0"/>
                <a:cs typeface="Arial" panose="020B0604020202020204" pitchFamily="34" charset="0"/>
              </a:rPr>
              <a:t> D, et</a:t>
            </a:r>
            <a:r>
              <a:rPr lang="zh-CN" altLang="en-US" sz="1100" dirty="0">
                <a:latin typeface="Arial" panose="020B0604020202020204" pitchFamily="34" charset="0"/>
                <a:cs typeface="Arial" panose="020B0604020202020204" pitchFamily="34" charset="0"/>
              </a:rPr>
              <a:t> </a:t>
            </a:r>
            <a:r>
              <a:rPr lang="en-US" altLang="zh-CN" sz="1100" dirty="0">
                <a:latin typeface="Arial" panose="020B0604020202020204" pitchFamily="34" charset="0"/>
                <a:cs typeface="Arial" panose="020B0604020202020204" pitchFamily="34" charset="0"/>
              </a:rPr>
              <a:t>al. Muscle Nerve, 37: 141-149..</a:t>
            </a:r>
          </a:p>
          <a:p>
            <a:pPr marL="228600" indent="-228600">
              <a:buFont typeface="+mj-lt"/>
              <a:buAutoNum type="arabicPeriod"/>
            </a:pPr>
            <a:r>
              <a:rPr lang="en-US" altLang="zh-CN" sz="1100" dirty="0">
                <a:latin typeface="Arial" panose="020B0604020202020204" pitchFamily="34" charset="0"/>
                <a:cs typeface="Arial" panose="020B0604020202020204" pitchFamily="34" charset="0"/>
              </a:rPr>
              <a:t>Elena et al. </a:t>
            </a:r>
            <a:r>
              <a:rPr lang="en" altLang="zh-CN" sz="1100" dirty="0">
                <a:latin typeface="Arial" panose="020B0604020202020204" pitchFamily="34" charset="0"/>
                <a:cs typeface="Arial" panose="020B0604020202020204" pitchFamily="34" charset="0"/>
              </a:rPr>
              <a:t>Rare, 2024: 100051. </a:t>
            </a:r>
          </a:p>
          <a:p>
            <a:pPr marL="228600" indent="-228600">
              <a:buFont typeface="+mj-lt"/>
              <a:buAutoNum type="arabicPeriod"/>
            </a:pPr>
            <a:r>
              <a:rPr lang="en-US" altLang="zh-CN" sz="1100" dirty="0">
                <a:latin typeface="Arial" panose="020B0604020202020204" pitchFamily="34" charset="0"/>
                <a:cs typeface="Arial" panose="020B0604020202020204" pitchFamily="34" charset="0"/>
              </a:rPr>
              <a:t>Conti-Fine </a:t>
            </a:r>
            <a:r>
              <a:rPr lang="en-US" altLang="zh-CN" sz="1100" dirty="0" err="1">
                <a:latin typeface="Arial" panose="020B0604020202020204" pitchFamily="34" charset="0"/>
                <a:cs typeface="Arial" panose="020B0604020202020204" pitchFamily="34" charset="0"/>
              </a:rPr>
              <a:t>BM,et</a:t>
            </a:r>
            <a:r>
              <a:rPr lang="zh-CN" altLang="en-US" sz="1100" dirty="0">
                <a:latin typeface="Arial" panose="020B0604020202020204" pitchFamily="34" charset="0"/>
                <a:cs typeface="Arial" panose="020B0604020202020204" pitchFamily="34" charset="0"/>
              </a:rPr>
              <a:t> </a:t>
            </a:r>
            <a:r>
              <a:rPr lang="en-US" altLang="zh-CN" sz="1100" dirty="0">
                <a:latin typeface="Arial" panose="020B0604020202020204" pitchFamily="34" charset="0"/>
                <a:cs typeface="Arial" panose="020B0604020202020204" pitchFamily="34" charset="0"/>
              </a:rPr>
              <a:t>al. J Clin Invest. 2006 ;116(11):2843-54. </a:t>
            </a:r>
          </a:p>
        </p:txBody>
      </p:sp>
      <p:sp>
        <p:nvSpPr>
          <p:cNvPr id="8" name="文本框 7">
            <a:extLst>
              <a:ext uri="{FF2B5EF4-FFF2-40B4-BE49-F238E27FC236}">
                <a16:creationId xmlns:a16="http://schemas.microsoft.com/office/drawing/2014/main" id="{E3C55288-3DE2-ABA1-AD13-8118BE000036}"/>
              </a:ext>
            </a:extLst>
          </p:cNvPr>
          <p:cNvSpPr txBox="1"/>
          <p:nvPr/>
        </p:nvSpPr>
        <p:spPr>
          <a:xfrm>
            <a:off x="5832590" y="1276831"/>
            <a:ext cx="5140209" cy="3816429"/>
          </a:xfrm>
          <a:prstGeom prst="rect">
            <a:avLst/>
          </a:prstGeom>
          <a:noFill/>
        </p:spPr>
        <p:txBody>
          <a:bodyPr wrap="square">
            <a:spAutoFit/>
          </a:bodyPr>
          <a:lstStyle/>
          <a:p>
            <a:pPr marL="228600" indent="-228600">
              <a:buFont typeface="+mj-lt"/>
              <a:buAutoNum type="arabicPeriod" startAt="17"/>
            </a:pPr>
            <a:r>
              <a:rPr lang="en-US" altLang="zh-CN" sz="1100" dirty="0" err="1">
                <a:latin typeface="Arial" panose="020B0604020202020204" pitchFamily="34" charset="0"/>
                <a:cs typeface="Arial" panose="020B0604020202020204" pitchFamily="34" charset="0"/>
              </a:rPr>
              <a:t>Alshekhlee</a:t>
            </a:r>
            <a:r>
              <a:rPr lang="en-US" altLang="zh-CN" sz="1100" dirty="0">
                <a:latin typeface="Arial" panose="020B0604020202020204" pitchFamily="34" charset="0"/>
                <a:cs typeface="Arial" panose="020B0604020202020204" pitchFamily="34" charset="0"/>
              </a:rPr>
              <a:t> A, et al. Neurology. 2009 May 5;72(18):1548-54.</a:t>
            </a:r>
          </a:p>
          <a:p>
            <a:pPr marL="228600" indent="-228600">
              <a:buFont typeface="+mj-lt"/>
              <a:buAutoNum type="arabicPeriod" startAt="17"/>
            </a:pPr>
            <a:r>
              <a:rPr lang="en-US" altLang="zh-CN" sz="1100" dirty="0">
                <a:latin typeface="Arial" panose="020B0604020202020204" pitchFamily="34" charset="0"/>
                <a:cs typeface="Arial" panose="020B0604020202020204" pitchFamily="34" charset="0"/>
              </a:rPr>
              <a:t>Huan</a:t>
            </a:r>
            <a:r>
              <a:rPr lang="zh-CN" altLang="en-US" sz="1100" dirty="0">
                <a:latin typeface="Arial" panose="020B0604020202020204" pitchFamily="34" charset="0"/>
                <a:cs typeface="Arial" panose="020B0604020202020204" pitchFamily="34" charset="0"/>
              </a:rPr>
              <a:t> </a:t>
            </a:r>
            <a:r>
              <a:rPr lang="en-US" altLang="zh-CN" sz="1100" dirty="0">
                <a:latin typeface="Arial" panose="020B0604020202020204" pitchFamily="34" charset="0"/>
                <a:cs typeface="Arial" panose="020B0604020202020204" pitchFamily="34" charset="0"/>
              </a:rPr>
              <a:t>X, et al.  </a:t>
            </a:r>
            <a:r>
              <a:rPr lang="en-US" altLang="zh-CN" sz="1100" dirty="0">
                <a:latin typeface="Arial" panose="020B0604020202020204" pitchFamily="34" charset="0"/>
                <a:cs typeface="Arial" panose="020B0604020202020204" pitchFamily="34" charset="0"/>
                <a:sym typeface="Arial" panose="020B0604020202020204" pitchFamily="34" charset="0"/>
              </a:rPr>
              <a:t>present at EAN 2025. P-160. EPR-071 </a:t>
            </a:r>
          </a:p>
          <a:p>
            <a:pPr marL="228600" indent="-228600">
              <a:buFont typeface="+mj-lt"/>
              <a:buAutoNum type="arabicPeriod" startAt="17"/>
            </a:pPr>
            <a:r>
              <a:rPr lang="nl-NL" altLang="zh-CN" sz="1100" dirty="0">
                <a:latin typeface="Arial" panose="020B0604020202020204" pitchFamily="34" charset="0"/>
                <a:cs typeface="Arial" panose="020B0604020202020204" pitchFamily="34" charset="0"/>
                <a:sym typeface="Arial" panose="020B0604020202020204" pitchFamily="34" charset="0"/>
              </a:rPr>
              <a:t>Cynthia </a:t>
            </a:r>
            <a:r>
              <a:rPr lang="nl-NL" altLang="zh-CN" sz="1100" dirty="0" err="1">
                <a:latin typeface="Arial" panose="020B0604020202020204" pitchFamily="34" charset="0"/>
                <a:cs typeface="Arial" panose="020B0604020202020204" pitchFamily="34" charset="0"/>
                <a:sym typeface="Arial" panose="020B0604020202020204" pitchFamily="34" charset="0"/>
              </a:rPr>
              <a:t>Z</a:t>
            </a:r>
            <a:r>
              <a:rPr lang="nl-NL" altLang="zh-CN" sz="1100" dirty="0">
                <a:latin typeface="Arial" panose="020B0604020202020204" pitchFamily="34" charset="0"/>
                <a:cs typeface="Arial" panose="020B0604020202020204" pitchFamily="34" charset="0"/>
                <a:sym typeface="Arial" panose="020B0604020202020204" pitchFamily="34" charset="0"/>
              </a:rPr>
              <a:t> </a:t>
            </a:r>
            <a:r>
              <a:rPr lang="nl-NL" altLang="zh-CN" sz="1100" dirty="0" err="1">
                <a:latin typeface="Arial" panose="020B0604020202020204" pitchFamily="34" charset="0"/>
                <a:cs typeface="Arial" panose="020B0604020202020204" pitchFamily="34" charset="0"/>
                <a:sym typeface="Arial" panose="020B0604020202020204" pitchFamily="34" charset="0"/>
              </a:rPr>
              <a:t>Qi</a:t>
            </a:r>
            <a:r>
              <a:rPr lang="nl-NL" altLang="zh-CN" sz="1100" dirty="0">
                <a:latin typeface="Arial" panose="020B0604020202020204" pitchFamily="34" charset="0"/>
                <a:cs typeface="Arial" panose="020B0604020202020204" pitchFamily="34" charset="0"/>
                <a:sym typeface="Arial" panose="020B0604020202020204" pitchFamily="34" charset="0"/>
              </a:rPr>
              <a:t>, et al. J </a:t>
            </a:r>
            <a:r>
              <a:rPr lang="nl-NL" altLang="zh-CN" sz="1100" dirty="0" err="1">
                <a:latin typeface="Arial" panose="020B0604020202020204" pitchFamily="34" charset="0"/>
                <a:cs typeface="Arial" panose="020B0604020202020204" pitchFamily="34" charset="0"/>
                <a:sym typeface="Arial" panose="020B0604020202020204" pitchFamily="34" charset="0"/>
              </a:rPr>
              <a:t>Neurol</a:t>
            </a:r>
            <a:r>
              <a:rPr lang="nl-NL" altLang="zh-CN" sz="1100" dirty="0">
                <a:latin typeface="Arial" panose="020B0604020202020204" pitchFamily="34" charset="0"/>
                <a:cs typeface="Arial" panose="020B0604020202020204" pitchFamily="34" charset="0"/>
                <a:sym typeface="Arial" panose="020B0604020202020204" pitchFamily="34" charset="0"/>
              </a:rPr>
              <a:t> </a:t>
            </a:r>
            <a:r>
              <a:rPr lang="nl-NL" altLang="zh-CN" sz="1100" dirty="0" err="1">
                <a:latin typeface="Arial" panose="020B0604020202020204" pitchFamily="34" charset="0"/>
                <a:cs typeface="Arial" panose="020B0604020202020204" pitchFamily="34" charset="0"/>
                <a:sym typeface="Arial" panose="020B0604020202020204" pitchFamily="34" charset="0"/>
              </a:rPr>
              <a:t>Sci</a:t>
            </a:r>
            <a:r>
              <a:rPr lang="nl-NL" altLang="zh-CN" sz="1100" dirty="0">
                <a:latin typeface="Arial" panose="020B0604020202020204" pitchFamily="34" charset="0"/>
                <a:cs typeface="Arial" panose="020B0604020202020204" pitchFamily="34" charset="0"/>
                <a:sym typeface="Arial" panose="020B0604020202020204" pitchFamily="34" charset="0"/>
              </a:rPr>
              <a:t>. 2025:468:123322</a:t>
            </a:r>
            <a:r>
              <a:rPr lang="en-US" altLang="zh-CN" sz="1100" dirty="0">
                <a:latin typeface="Arial" panose="020B0604020202020204" pitchFamily="34" charset="0"/>
                <a:cs typeface="Arial" panose="020B0604020202020204" pitchFamily="34" charset="0"/>
                <a:sym typeface="Arial" panose="020B0604020202020204" pitchFamily="34" charset="0"/>
              </a:rPr>
              <a:t>.</a:t>
            </a:r>
            <a:r>
              <a:rPr lang="zh-CN" altLang="en-US" sz="1100" dirty="0">
                <a:latin typeface="Arial" panose="020B0604020202020204" pitchFamily="34" charset="0"/>
                <a:cs typeface="Arial" panose="020B0604020202020204" pitchFamily="34" charset="0"/>
                <a:sym typeface="Arial" panose="020B0604020202020204" pitchFamily="34" charset="0"/>
              </a:rPr>
              <a:t> </a:t>
            </a:r>
            <a:endParaRPr lang="en-US" altLang="zh-CN" sz="1100" dirty="0">
              <a:latin typeface="Arial" panose="020B0604020202020204" pitchFamily="34" charset="0"/>
              <a:cs typeface="Arial" panose="020B0604020202020204" pitchFamily="34" charset="0"/>
              <a:sym typeface="Arial" panose="020B0604020202020204" pitchFamily="34" charset="0"/>
            </a:endParaRPr>
          </a:p>
          <a:p>
            <a:pPr marL="228600" indent="-228600">
              <a:buFont typeface="+mj-lt"/>
              <a:buAutoNum type="arabicPeriod" startAt="17"/>
            </a:pPr>
            <a:r>
              <a:rPr lang="zh-CN" altLang="en-US" sz="1100" dirty="0">
                <a:latin typeface="Arial" panose="020B0604020202020204" pitchFamily="34" charset="0"/>
                <a:cs typeface="Arial" panose="020B0604020202020204" pitchFamily="34" charset="0"/>
              </a:rPr>
              <a:t>Harris L, et al. BMC neurology, 2022, 22(1): 1-10.</a:t>
            </a:r>
            <a:endParaRPr lang="en-US" altLang="zh-CN" sz="1100" dirty="0">
              <a:latin typeface="Arial" panose="020B0604020202020204" pitchFamily="34" charset="0"/>
              <a:cs typeface="Arial" panose="020B0604020202020204" pitchFamily="34" charset="0"/>
              <a:sym typeface="Arial" panose="020B0604020202020204" pitchFamily="34" charset="0"/>
            </a:endParaRPr>
          </a:p>
          <a:p>
            <a:pPr marL="228600" indent="-228600">
              <a:buFont typeface="+mj-lt"/>
              <a:buAutoNum type="arabicPeriod" startAt="17"/>
            </a:pPr>
            <a:r>
              <a:rPr lang="en" altLang="zh-CN" sz="1100" dirty="0">
                <a:latin typeface="Arial" panose="020B0604020202020204" pitchFamily="34" charset="0"/>
                <a:cs typeface="Arial" panose="020B0604020202020204" pitchFamily="34" charset="0"/>
              </a:rPr>
              <a:t>Yan </a:t>
            </a:r>
            <a:r>
              <a:rPr lang="en" altLang="zh-CN" sz="1100" dirty="0" err="1">
                <a:latin typeface="Arial" panose="020B0604020202020204" pitchFamily="34" charset="0"/>
                <a:cs typeface="Arial" panose="020B0604020202020204" pitchFamily="34" charset="0"/>
              </a:rPr>
              <a:t>J,et</a:t>
            </a:r>
            <a:r>
              <a:rPr lang="zh-CN" altLang="en-US" sz="1100" dirty="0">
                <a:latin typeface="Arial" panose="020B0604020202020204" pitchFamily="34" charset="0"/>
                <a:cs typeface="Arial" panose="020B0604020202020204" pitchFamily="34" charset="0"/>
              </a:rPr>
              <a:t> </a:t>
            </a:r>
            <a:r>
              <a:rPr lang="en-US" altLang="zh-CN" sz="1100" dirty="0">
                <a:latin typeface="Arial" panose="020B0604020202020204" pitchFamily="34" charset="0"/>
                <a:cs typeface="Arial" panose="020B0604020202020204" pitchFamily="34" charset="0"/>
              </a:rPr>
              <a:t>al</a:t>
            </a:r>
            <a:r>
              <a:rPr lang="en" altLang="zh-CN" sz="1100" dirty="0">
                <a:latin typeface="Arial" panose="020B0604020202020204" pitchFamily="34" charset="0"/>
                <a:cs typeface="Arial" panose="020B0604020202020204" pitchFamily="34" charset="0"/>
              </a:rPr>
              <a:t>. Cell Immunol. 2025 May-Jun;411-412:104956.</a:t>
            </a:r>
          </a:p>
          <a:p>
            <a:pPr marL="228600" indent="-228600">
              <a:buFont typeface="+mj-lt"/>
              <a:buAutoNum type="arabicPeriod" startAt="17"/>
            </a:pPr>
            <a:r>
              <a:rPr lang="en-US" altLang="zh-CN" sz="1100" dirty="0">
                <a:latin typeface="Arial" panose="020B0604020202020204" pitchFamily="34" charset="0"/>
                <a:cs typeface="Arial" panose="020B0604020202020204" pitchFamily="34" charset="0"/>
              </a:rPr>
              <a:t>Zhang C, et al. CNS </a:t>
            </a:r>
            <a:r>
              <a:rPr lang="en-US" altLang="zh-CN" sz="1100" dirty="0" err="1">
                <a:latin typeface="Arial" panose="020B0604020202020204" pitchFamily="34" charset="0"/>
                <a:cs typeface="Arial" panose="020B0604020202020204" pitchFamily="34" charset="0"/>
              </a:rPr>
              <a:t>Neurosci</a:t>
            </a:r>
            <a:r>
              <a:rPr lang="en-US" altLang="zh-CN" sz="1100" dirty="0">
                <a:latin typeface="Arial" panose="020B0604020202020204" pitchFamily="34" charset="0"/>
                <a:cs typeface="Arial" panose="020B0604020202020204" pitchFamily="34" charset="0"/>
              </a:rPr>
              <a:t> </a:t>
            </a:r>
            <a:r>
              <a:rPr lang="en-US" altLang="zh-CN" sz="1100" dirty="0" err="1">
                <a:latin typeface="Arial" panose="020B0604020202020204" pitchFamily="34" charset="0"/>
                <a:cs typeface="Arial" panose="020B0604020202020204" pitchFamily="34" charset="0"/>
              </a:rPr>
              <a:t>Ther</a:t>
            </a:r>
            <a:r>
              <a:rPr lang="en-US" altLang="zh-CN" sz="1100" dirty="0">
                <a:latin typeface="Arial" panose="020B0604020202020204" pitchFamily="34" charset="0"/>
                <a:cs typeface="Arial" panose="020B0604020202020204" pitchFamily="34" charset="0"/>
              </a:rPr>
              <a:t>. 2020; 26(12): 1241–1254.</a:t>
            </a:r>
          </a:p>
          <a:p>
            <a:pPr marL="228600" indent="-228600">
              <a:buFont typeface="+mj-lt"/>
              <a:buAutoNum type="arabicPeriod" startAt="17"/>
            </a:pPr>
            <a:r>
              <a:rPr lang="zh-CN" altLang="en-US" sz="1100" dirty="0">
                <a:latin typeface="Arial" panose="020B0604020202020204" pitchFamily="34" charset="0"/>
                <a:cs typeface="Arial" panose="020B0604020202020204" pitchFamily="34" charset="0"/>
              </a:rPr>
              <a:t>刘湘源</a:t>
            </a:r>
            <a:r>
              <a:rPr lang="en-US" altLang="zh-CN" sz="1100" dirty="0">
                <a:latin typeface="Arial" panose="020B0604020202020204" pitchFamily="34" charset="0"/>
                <a:cs typeface="Arial" panose="020B0604020202020204" pitchFamily="34" charset="0"/>
              </a:rPr>
              <a:t>, </a:t>
            </a:r>
            <a:r>
              <a:rPr lang="zh-CN" altLang="en-US" sz="1100" dirty="0">
                <a:latin typeface="Arial" panose="020B0604020202020204" pitchFamily="34" charset="0"/>
                <a:cs typeface="Arial" panose="020B0604020202020204" pitchFamily="34" charset="0"/>
              </a:rPr>
              <a:t>张学武</a:t>
            </a:r>
            <a:r>
              <a:rPr lang="en-US" altLang="zh-CN" sz="1100" dirty="0">
                <a:latin typeface="Arial" panose="020B0604020202020204" pitchFamily="34" charset="0"/>
                <a:cs typeface="Arial" panose="020B0604020202020204" pitchFamily="34" charset="0"/>
              </a:rPr>
              <a:t>. </a:t>
            </a:r>
            <a:r>
              <a:rPr lang="zh-CN" altLang="en-US" sz="1100" dirty="0">
                <a:latin typeface="Arial" panose="020B0604020202020204" pitchFamily="34" charset="0"/>
                <a:cs typeface="Arial" panose="020B0604020202020204" pitchFamily="34" charset="0"/>
              </a:rPr>
              <a:t>中华风湿病学杂志</a:t>
            </a:r>
            <a:r>
              <a:rPr lang="en-US" altLang="zh-CN" sz="1100" dirty="0">
                <a:latin typeface="Arial" panose="020B0604020202020204" pitchFamily="34" charset="0"/>
                <a:cs typeface="Arial" panose="020B0604020202020204" pitchFamily="34" charset="0"/>
              </a:rPr>
              <a:t>, 2013, 17(6): 363-368.</a:t>
            </a:r>
          </a:p>
          <a:p>
            <a:pPr marL="228600" indent="-228600">
              <a:buFont typeface="+mj-lt"/>
              <a:buAutoNum type="arabicPeriod" startAt="17"/>
            </a:pPr>
            <a:r>
              <a:rPr lang="en" altLang="zh-CN" sz="1100" dirty="0">
                <a:latin typeface="Arial" panose="020B0604020202020204" pitchFamily="34" charset="0"/>
                <a:cs typeface="Arial" panose="020B0604020202020204" pitchFamily="34" charset="0"/>
              </a:rPr>
              <a:t>Rodrigues </a:t>
            </a:r>
            <a:r>
              <a:rPr lang="en" altLang="zh-CN" sz="1100" dirty="0" err="1">
                <a:latin typeface="Arial" panose="020B0604020202020204" pitchFamily="34" charset="0"/>
                <a:cs typeface="Arial" panose="020B0604020202020204" pitchFamily="34" charset="0"/>
              </a:rPr>
              <a:t>E,et</a:t>
            </a:r>
            <a:r>
              <a:rPr lang="en" altLang="zh-CN" sz="1100" dirty="0">
                <a:latin typeface="Arial" panose="020B0604020202020204" pitchFamily="34" charset="0"/>
                <a:cs typeface="Arial" panose="020B0604020202020204" pitchFamily="34" charset="0"/>
              </a:rPr>
              <a:t> al. Muscle Nerve. 2024 Feb;69(2):166-171. </a:t>
            </a:r>
          </a:p>
          <a:p>
            <a:pPr marL="228600" indent="-228600">
              <a:buFont typeface="+mj-lt"/>
              <a:buAutoNum type="arabicPeriod" startAt="17"/>
            </a:pPr>
            <a:r>
              <a:rPr lang="en-US" altLang="zh-CN" sz="1100" dirty="0">
                <a:latin typeface="Arial" panose="020B0604020202020204" pitchFamily="34" charset="0"/>
                <a:cs typeface="Arial" panose="020B0604020202020204" pitchFamily="34" charset="0"/>
              </a:rPr>
              <a:t>Habib</a:t>
            </a:r>
            <a:r>
              <a:rPr lang="zh-CN" altLang="en-US" sz="1100" dirty="0">
                <a:latin typeface="Arial" panose="020B0604020202020204" pitchFamily="34" charset="0"/>
                <a:cs typeface="Arial" panose="020B0604020202020204" pitchFamily="34" charset="0"/>
              </a:rPr>
              <a:t> </a:t>
            </a:r>
            <a:r>
              <a:rPr lang="en-US" altLang="zh-CN" sz="1100" dirty="0">
                <a:latin typeface="Arial" panose="020B0604020202020204" pitchFamily="34" charset="0"/>
                <a:cs typeface="Arial" panose="020B0604020202020204" pitchFamily="34" charset="0"/>
              </a:rPr>
              <a:t>AA, et al. Neurology. 2024 ;102(2):e207863</a:t>
            </a:r>
            <a:r>
              <a:rPr lang="en" altLang="zh-CN" sz="1100" dirty="0">
                <a:latin typeface="Arial" panose="020B0604020202020204" pitchFamily="34" charset="0"/>
                <a:cs typeface="Arial" panose="020B0604020202020204" pitchFamily="34" charset="0"/>
              </a:rPr>
              <a:t>.</a:t>
            </a:r>
            <a:endParaRPr lang="en-US" altLang="zh-CN" sz="1100" dirty="0">
              <a:latin typeface="Arial" panose="020B0604020202020204" pitchFamily="34" charset="0"/>
              <a:cs typeface="Arial" panose="020B0604020202020204" pitchFamily="34" charset="0"/>
            </a:endParaRPr>
          </a:p>
          <a:p>
            <a:pPr marL="228600" indent="-228600">
              <a:buFont typeface="+mj-lt"/>
              <a:buAutoNum type="arabicPeriod" startAt="17"/>
            </a:pPr>
            <a:r>
              <a:rPr lang="zh-CN" altLang="en-US" sz="1100" dirty="0">
                <a:latin typeface="Arial" panose="020B0604020202020204" pitchFamily="34" charset="0"/>
                <a:cs typeface="Arial" panose="020B0604020202020204" pitchFamily="34" charset="0"/>
              </a:rPr>
              <a:t>依库珠单抗说明书</a:t>
            </a:r>
            <a:r>
              <a:rPr lang="en-US" altLang="zh-CN" sz="1100" dirty="0">
                <a:latin typeface="Arial" panose="020B0604020202020204" pitchFamily="34" charset="0"/>
                <a:cs typeface="Arial" panose="020B0604020202020204" pitchFamily="34" charset="0"/>
              </a:rPr>
              <a:t>.NMPA.2023</a:t>
            </a:r>
            <a:r>
              <a:rPr lang="zh-CN" altLang="en-US" sz="1100" dirty="0">
                <a:latin typeface="Arial" panose="020B0604020202020204" pitchFamily="34" charset="0"/>
                <a:cs typeface="Arial" panose="020B0604020202020204" pitchFamily="34" charset="0"/>
              </a:rPr>
              <a:t>年</a:t>
            </a:r>
            <a:r>
              <a:rPr lang="en-US" altLang="zh-CN" sz="1100" dirty="0">
                <a:latin typeface="Arial" panose="020B0604020202020204" pitchFamily="34" charset="0"/>
                <a:cs typeface="Arial" panose="020B0604020202020204" pitchFamily="34" charset="0"/>
              </a:rPr>
              <a:t>10</a:t>
            </a:r>
            <a:r>
              <a:rPr lang="zh-CN" altLang="en-US" sz="1100" dirty="0">
                <a:latin typeface="Arial" panose="020B0604020202020204" pitchFamily="34" charset="0"/>
                <a:cs typeface="Arial" panose="020B0604020202020204" pitchFamily="34" charset="0"/>
              </a:rPr>
              <a:t>月版本</a:t>
            </a:r>
            <a:endParaRPr lang="en-US" altLang="zh-CN" sz="1100" dirty="0">
              <a:latin typeface="Arial" panose="020B0604020202020204" pitchFamily="34" charset="0"/>
              <a:cs typeface="Arial" panose="020B0604020202020204" pitchFamily="34" charset="0"/>
            </a:endParaRPr>
          </a:p>
          <a:p>
            <a:pPr marL="228600" indent="-228600">
              <a:buFont typeface="+mj-lt"/>
              <a:buAutoNum type="arabicPeriod" startAt="17"/>
            </a:pPr>
            <a:r>
              <a:rPr lang="zh-CN" altLang="en" sz="1100" dirty="0">
                <a:latin typeface="Arial" panose="020B0604020202020204" pitchFamily="34" charset="0"/>
                <a:cs typeface="Arial" panose="020B0604020202020204" pitchFamily="34" charset="0"/>
              </a:rPr>
              <a:t>艾</a:t>
            </a:r>
            <a:r>
              <a:rPr lang="zh-CN" altLang="en-US" sz="1100" dirty="0">
                <a:latin typeface="Arial" panose="020B0604020202020204" pitchFamily="34" charset="0"/>
                <a:cs typeface="Arial" panose="020B0604020202020204" pitchFamily="34" charset="0"/>
              </a:rPr>
              <a:t>加莫德说明书</a:t>
            </a:r>
            <a:r>
              <a:rPr lang="en-US" altLang="zh-CN" sz="1100" dirty="0">
                <a:latin typeface="Arial" panose="020B0604020202020204" pitchFamily="34" charset="0"/>
                <a:cs typeface="Arial" panose="020B0604020202020204" pitchFamily="34" charset="0"/>
              </a:rPr>
              <a:t>. NMPA.2023</a:t>
            </a:r>
            <a:r>
              <a:rPr lang="zh-CN" altLang="en-US" sz="1100" dirty="0">
                <a:latin typeface="Arial" panose="020B0604020202020204" pitchFamily="34" charset="0"/>
                <a:cs typeface="Arial" panose="020B0604020202020204" pitchFamily="34" charset="0"/>
              </a:rPr>
              <a:t>年</a:t>
            </a:r>
            <a:r>
              <a:rPr lang="en-US" altLang="zh-CN" sz="1100" dirty="0">
                <a:latin typeface="Arial" panose="020B0604020202020204" pitchFamily="34" charset="0"/>
                <a:cs typeface="Arial" panose="020B0604020202020204" pitchFamily="34" charset="0"/>
              </a:rPr>
              <a:t>6</a:t>
            </a:r>
            <a:r>
              <a:rPr lang="zh-CN" altLang="en-US" sz="1100" dirty="0">
                <a:latin typeface="Arial" panose="020B0604020202020204" pitchFamily="34" charset="0"/>
                <a:cs typeface="Arial" panose="020B0604020202020204" pitchFamily="34" charset="0"/>
              </a:rPr>
              <a:t>月版本</a:t>
            </a:r>
            <a:endParaRPr lang="en-US" altLang="zh-CN" sz="1100" dirty="0">
              <a:latin typeface="Arial" panose="020B0604020202020204" pitchFamily="34" charset="0"/>
              <a:cs typeface="Arial" panose="020B0604020202020204" pitchFamily="34" charset="0"/>
            </a:endParaRPr>
          </a:p>
          <a:p>
            <a:pPr marL="228600" indent="-228600">
              <a:buFont typeface="+mj-lt"/>
              <a:buAutoNum type="arabicPeriod" startAt="17"/>
            </a:pPr>
            <a:r>
              <a:rPr lang="en" altLang="zh-CN" sz="1100" dirty="0">
                <a:latin typeface="Arial" panose="020B0604020202020204" pitchFamily="34" charset="0"/>
                <a:cs typeface="Arial" panose="020B0604020202020204" pitchFamily="34" charset="0"/>
              </a:rPr>
              <a:t>Howard JF Jr, et al. Front Neurol. 2024;14:1284444.</a:t>
            </a:r>
            <a:endParaRPr lang="en-US" altLang="zh-CN" sz="1100" dirty="0">
              <a:latin typeface="Arial" panose="020B0604020202020204" pitchFamily="34" charset="0"/>
              <a:cs typeface="Arial" panose="020B0604020202020204" pitchFamily="34" charset="0"/>
            </a:endParaRPr>
          </a:p>
          <a:p>
            <a:pPr marL="228600" indent="-228600">
              <a:buFont typeface="+mj-lt"/>
              <a:buAutoNum type="arabicPeriod" startAt="17"/>
            </a:pPr>
            <a:r>
              <a:rPr lang="zh-CN" altLang="en-US" sz="1100" dirty="0">
                <a:latin typeface="Arial" panose="020B0604020202020204" pitchFamily="34" charset="0"/>
                <a:cs typeface="Arial" panose="020B0604020202020204" pitchFamily="34" charset="0"/>
              </a:rPr>
              <a:t>罗泽利昔珠单抗说明书</a:t>
            </a:r>
            <a:r>
              <a:rPr lang="en-US" altLang="zh-CN" sz="1100" dirty="0">
                <a:latin typeface="Arial" panose="020B0604020202020204" pitchFamily="34" charset="0"/>
                <a:cs typeface="Arial" panose="020B0604020202020204" pitchFamily="34" charset="0"/>
                <a:sym typeface="Arial" panose="020B0604020202020204" pitchFamily="34" charset="0"/>
              </a:rPr>
              <a:t>.2025</a:t>
            </a:r>
            <a:r>
              <a:rPr lang="zh-CN" altLang="en-US" sz="1100" dirty="0">
                <a:latin typeface="Arial" panose="020B0604020202020204" pitchFamily="34" charset="0"/>
                <a:cs typeface="Arial" panose="020B0604020202020204" pitchFamily="34" charset="0"/>
                <a:sym typeface="Arial" panose="020B0604020202020204" pitchFamily="34" charset="0"/>
              </a:rPr>
              <a:t>年</a:t>
            </a:r>
            <a:r>
              <a:rPr lang="en-US" altLang="zh-CN" sz="1100" dirty="0">
                <a:latin typeface="Arial" panose="020B0604020202020204" pitchFamily="34" charset="0"/>
                <a:cs typeface="Arial" panose="020B0604020202020204" pitchFamily="34" charset="0"/>
                <a:sym typeface="Arial" panose="020B0604020202020204" pitchFamily="34" charset="0"/>
              </a:rPr>
              <a:t>3</a:t>
            </a:r>
            <a:r>
              <a:rPr lang="zh-CN" altLang="en-US" sz="1100" dirty="0">
                <a:latin typeface="Arial" panose="020B0604020202020204" pitchFamily="34" charset="0"/>
                <a:cs typeface="Arial" panose="020B0604020202020204" pitchFamily="34" charset="0"/>
                <a:sym typeface="Arial" panose="020B0604020202020204" pitchFamily="34" charset="0"/>
              </a:rPr>
              <a:t>月版本</a:t>
            </a:r>
            <a:endParaRPr lang="en-US" altLang="zh-CN" sz="1100" dirty="0">
              <a:latin typeface="Arial" panose="020B0604020202020204" pitchFamily="34" charset="0"/>
              <a:cs typeface="Arial" panose="020B0604020202020204" pitchFamily="34" charset="0"/>
              <a:sym typeface="Arial" panose="020B0604020202020204" pitchFamily="34" charset="0"/>
            </a:endParaRPr>
          </a:p>
          <a:p>
            <a:pPr marL="228600" indent="-228600">
              <a:buFont typeface="+mj-lt"/>
              <a:buAutoNum type="arabicPeriod" startAt="17"/>
            </a:pPr>
            <a:r>
              <a:rPr lang="en-US" altLang="zh-CN" sz="1100" dirty="0">
                <a:latin typeface="Arial" panose="020B0604020202020204" pitchFamily="34" charset="0"/>
                <a:cs typeface="Arial" panose="020B0604020202020204" pitchFamily="34" charset="0"/>
                <a:sym typeface="Arial" panose="020B0604020202020204" pitchFamily="34" charset="0"/>
              </a:rPr>
              <a:t>Habib AA, Vu T, </a:t>
            </a:r>
            <a:r>
              <a:rPr lang="en-US" altLang="zh-CN" sz="1100" dirty="0" err="1">
                <a:latin typeface="Arial" panose="020B0604020202020204" pitchFamily="34" charset="0"/>
                <a:cs typeface="Arial" panose="020B0604020202020204" pitchFamily="34" charset="0"/>
                <a:sym typeface="Arial" panose="020B0604020202020204" pitchFamily="34" charset="0"/>
              </a:rPr>
              <a:t>Utsugisawa</a:t>
            </a:r>
            <a:r>
              <a:rPr lang="en-US" altLang="zh-CN" sz="1100" dirty="0">
                <a:latin typeface="Arial" panose="020B0604020202020204" pitchFamily="34" charset="0"/>
                <a:cs typeface="Arial" panose="020B0604020202020204" pitchFamily="34" charset="0"/>
                <a:sym typeface="Arial" panose="020B0604020202020204" pitchFamily="34" charset="0"/>
              </a:rPr>
              <a:t> K, et al. Poster presented at: Myasthenia Gravis Foundation of America Scientific Session 2024; October 15, 2024; Savannah, GA. </a:t>
            </a:r>
          </a:p>
          <a:p>
            <a:pPr marL="228600" indent="-228600">
              <a:buFont typeface="+mj-lt"/>
              <a:buAutoNum type="arabicPeriod" startAt="17"/>
            </a:pPr>
            <a:r>
              <a:rPr lang="zh-CN" altLang="en-US" sz="1100" dirty="0">
                <a:latin typeface="Arial" panose="020B0604020202020204" pitchFamily="34" charset="0"/>
                <a:cs typeface="Arial" panose="020B0604020202020204" pitchFamily="34" charset="0"/>
                <a:sym typeface="Arial" panose="020B0604020202020204" pitchFamily="34" charset="0"/>
              </a:rPr>
              <a:t>泰它西普说明书</a:t>
            </a:r>
            <a:r>
              <a:rPr lang="en-US" altLang="zh-CN" sz="1100" dirty="0">
                <a:latin typeface="Arial" panose="020B0604020202020204" pitchFamily="34" charset="0"/>
                <a:cs typeface="Arial" panose="020B0604020202020204" pitchFamily="34" charset="0"/>
                <a:sym typeface="Arial" panose="020B0604020202020204" pitchFamily="34" charset="0"/>
              </a:rPr>
              <a:t>.2025</a:t>
            </a:r>
            <a:r>
              <a:rPr lang="zh-CN" altLang="en-US" sz="1100" dirty="0">
                <a:latin typeface="Arial" panose="020B0604020202020204" pitchFamily="34" charset="0"/>
                <a:cs typeface="Arial" panose="020B0604020202020204" pitchFamily="34" charset="0"/>
                <a:sym typeface="Arial" panose="020B0604020202020204" pitchFamily="34" charset="0"/>
              </a:rPr>
              <a:t>年</a:t>
            </a:r>
            <a:r>
              <a:rPr lang="en-US" altLang="zh-CN" sz="1100" dirty="0">
                <a:latin typeface="Arial" panose="020B0604020202020204" pitchFamily="34" charset="0"/>
                <a:cs typeface="Arial" panose="020B0604020202020204" pitchFamily="34" charset="0"/>
                <a:sym typeface="Arial" panose="020B0604020202020204" pitchFamily="34" charset="0"/>
              </a:rPr>
              <a:t>5</a:t>
            </a:r>
            <a:r>
              <a:rPr lang="zh-CN" altLang="en-US" sz="1100" dirty="0">
                <a:latin typeface="Arial" panose="020B0604020202020204" pitchFamily="34" charset="0"/>
                <a:cs typeface="Arial" panose="020B0604020202020204" pitchFamily="34" charset="0"/>
                <a:sym typeface="Arial" panose="020B0604020202020204" pitchFamily="34" charset="0"/>
              </a:rPr>
              <a:t>月版本</a:t>
            </a:r>
            <a:endParaRPr lang="en-US" altLang="zh-CN" sz="1100" dirty="0">
              <a:latin typeface="Arial" panose="020B0604020202020204" pitchFamily="34" charset="0"/>
              <a:cs typeface="Arial" panose="020B0604020202020204" pitchFamily="34" charset="0"/>
              <a:sym typeface="Arial" panose="020B0604020202020204" pitchFamily="34" charset="0"/>
            </a:endParaRPr>
          </a:p>
          <a:p>
            <a:pPr marL="228600" indent="-228600">
              <a:buFont typeface="+mj-lt"/>
              <a:buAutoNum type="arabicPeriod" startAt="17"/>
            </a:pPr>
            <a:r>
              <a:rPr lang="en" altLang="zh-CN" sz="1100" dirty="0">
                <a:latin typeface="Arial" panose="020B0604020202020204" pitchFamily="34" charset="0"/>
                <a:cs typeface="Arial" panose="020B0604020202020204" pitchFamily="34" charset="0"/>
              </a:rPr>
              <a:t>Pane C, et</a:t>
            </a:r>
            <a:r>
              <a:rPr lang="zh-CN" altLang="en-US" sz="1100" dirty="0">
                <a:latin typeface="Arial" panose="020B0604020202020204" pitchFamily="34" charset="0"/>
                <a:cs typeface="Arial" panose="020B0604020202020204" pitchFamily="34" charset="0"/>
              </a:rPr>
              <a:t> </a:t>
            </a:r>
            <a:r>
              <a:rPr lang="en-US" altLang="zh-CN" sz="1100" dirty="0">
                <a:latin typeface="Arial" panose="020B0604020202020204" pitchFamily="34" charset="0"/>
                <a:cs typeface="Arial" panose="020B0604020202020204" pitchFamily="34" charset="0"/>
              </a:rPr>
              <a:t>al.</a:t>
            </a:r>
            <a:r>
              <a:rPr lang="en" altLang="zh-CN" sz="1100" dirty="0">
                <a:latin typeface="Arial" panose="020B0604020202020204" pitchFamily="34" charset="0"/>
                <a:cs typeface="Arial" panose="020B0604020202020204" pitchFamily="34" charset="0"/>
              </a:rPr>
              <a:t>J Neurol. 2024;271(9):6209-6219.</a:t>
            </a:r>
            <a:endParaRPr lang="en-US" altLang="zh-CN" sz="1100" dirty="0">
              <a:latin typeface="Arial" panose="020B0604020202020204" pitchFamily="34" charset="0"/>
              <a:cs typeface="Arial" panose="020B0604020202020204" pitchFamily="34" charset="0"/>
              <a:sym typeface="Arial" panose="020B0604020202020204" pitchFamily="34" charset="0"/>
            </a:endParaRPr>
          </a:p>
          <a:p>
            <a:pPr marL="228600" indent="-228600">
              <a:buFont typeface="+mj-lt"/>
              <a:buAutoNum type="arabicPeriod" startAt="17"/>
            </a:pPr>
            <a:r>
              <a:rPr lang="en" altLang="zh-CN" sz="1100" dirty="0" err="1">
                <a:latin typeface="Arial" panose="020B0604020202020204" pitchFamily="34" charset="0"/>
                <a:cs typeface="Arial" panose="020B0604020202020204" pitchFamily="34" charset="0"/>
              </a:rPr>
              <a:t>Wiendl</a:t>
            </a:r>
            <a:r>
              <a:rPr lang="en" altLang="zh-CN" sz="1100" dirty="0">
                <a:latin typeface="Arial" panose="020B0604020202020204" pitchFamily="34" charset="0"/>
                <a:cs typeface="Arial" panose="020B0604020202020204" pitchFamily="34" charset="0"/>
              </a:rPr>
              <a:t> </a:t>
            </a:r>
            <a:r>
              <a:rPr lang="en" altLang="zh-CN" sz="1100" dirty="0" err="1">
                <a:latin typeface="Arial" panose="020B0604020202020204" pitchFamily="34" charset="0"/>
                <a:cs typeface="Arial" panose="020B0604020202020204" pitchFamily="34" charset="0"/>
              </a:rPr>
              <a:t>H,et</a:t>
            </a:r>
            <a:r>
              <a:rPr lang="en" altLang="zh-CN" sz="1100" dirty="0">
                <a:latin typeface="Arial" panose="020B0604020202020204" pitchFamily="34" charset="0"/>
                <a:cs typeface="Arial" panose="020B0604020202020204" pitchFamily="34" charset="0"/>
              </a:rPr>
              <a:t> al. </a:t>
            </a:r>
            <a:r>
              <a:rPr lang="en" altLang="zh-CN" sz="1100" dirty="0" err="1">
                <a:latin typeface="Arial" panose="020B0604020202020204" pitchFamily="34" charset="0"/>
                <a:cs typeface="Arial" panose="020B0604020202020204" pitchFamily="34" charset="0"/>
              </a:rPr>
              <a:t>Ther</a:t>
            </a:r>
            <a:r>
              <a:rPr lang="en" altLang="zh-CN" sz="1100" dirty="0">
                <a:latin typeface="Arial" panose="020B0604020202020204" pitchFamily="34" charset="0"/>
                <a:cs typeface="Arial" panose="020B0604020202020204" pitchFamily="34" charset="0"/>
              </a:rPr>
              <a:t> Adv Neurol </a:t>
            </a:r>
            <a:r>
              <a:rPr lang="en" altLang="zh-CN" sz="1100" dirty="0" err="1">
                <a:latin typeface="Arial" panose="020B0604020202020204" pitchFamily="34" charset="0"/>
                <a:cs typeface="Arial" panose="020B0604020202020204" pitchFamily="34" charset="0"/>
              </a:rPr>
              <a:t>Disord</a:t>
            </a:r>
            <a:r>
              <a:rPr lang="en" altLang="zh-CN" sz="1100" dirty="0">
                <a:latin typeface="Arial" panose="020B0604020202020204" pitchFamily="34" charset="0"/>
                <a:cs typeface="Arial" panose="020B0604020202020204" pitchFamily="34" charset="0"/>
              </a:rPr>
              <a:t>. 2023;16:17562864231213240. </a:t>
            </a:r>
            <a:endParaRPr lang="en-US" altLang="zh-CN" sz="1100" dirty="0">
              <a:latin typeface="Arial" panose="020B0604020202020204" pitchFamily="34" charset="0"/>
              <a:cs typeface="Arial" panose="020B0604020202020204" pitchFamily="34" charset="0"/>
            </a:endParaRPr>
          </a:p>
          <a:p>
            <a:pPr marL="228600" indent="-228600">
              <a:buFont typeface="+mj-lt"/>
              <a:buAutoNum type="arabicPeriod" startAt="17"/>
            </a:pPr>
            <a:r>
              <a:rPr lang="zh-CN" altLang="en-US" sz="1100" dirty="0">
                <a:latin typeface="Arial" panose="020B0604020202020204" pitchFamily="34" charset="0"/>
                <a:cs typeface="Arial" panose="020B0604020202020204" pitchFamily="34" charset="0"/>
              </a:rPr>
              <a:t>罗苏珊，等</a:t>
            </a:r>
            <a:r>
              <a:rPr lang="en-US" altLang="zh-CN" sz="1100" dirty="0">
                <a:latin typeface="Arial" panose="020B0604020202020204" pitchFamily="34" charset="0"/>
                <a:cs typeface="Arial" panose="020B0604020202020204" pitchFamily="34" charset="0"/>
              </a:rPr>
              <a:t>.</a:t>
            </a:r>
            <a:r>
              <a:rPr lang="zh-CN" altLang="en-US" sz="1100" dirty="0">
                <a:latin typeface="Arial" panose="020B0604020202020204" pitchFamily="34" charset="0"/>
                <a:cs typeface="Arial" panose="020B0604020202020204" pitchFamily="34" charset="0"/>
              </a:rPr>
              <a:t>中国临床神经科学</a:t>
            </a:r>
            <a:r>
              <a:rPr lang="en-US" altLang="zh-CN" sz="1100" dirty="0">
                <a:latin typeface="Arial" panose="020B0604020202020204" pitchFamily="34" charset="0"/>
                <a:cs typeface="Arial" panose="020B0604020202020204" pitchFamily="34" charset="0"/>
              </a:rPr>
              <a:t>,2024,32(03):241-251.</a:t>
            </a:r>
          </a:p>
          <a:p>
            <a:pPr marL="228600" indent="-228600" algn="l">
              <a:buAutoNum type="arabicPeriod" startAt="17"/>
            </a:pPr>
            <a:r>
              <a:rPr lang="en" altLang="zh-CN" sz="1100" dirty="0">
                <a:latin typeface="Arial" panose="020B0604020202020204" pitchFamily="34" charset="0"/>
                <a:cs typeface="Arial" panose="020B0604020202020204" pitchFamily="34" charset="0"/>
              </a:rPr>
              <a:t>Vu T,</a:t>
            </a:r>
            <a:r>
              <a:rPr lang="en-US" altLang="zh-CN" sz="1100" dirty="0">
                <a:latin typeface="Arial" panose="020B0604020202020204" pitchFamily="34" charset="0"/>
                <a:cs typeface="Arial" panose="020B0604020202020204" pitchFamily="34" charset="0"/>
              </a:rPr>
              <a:t>et</a:t>
            </a:r>
            <a:r>
              <a:rPr lang="zh-CN" altLang="en-US" sz="1100" dirty="0">
                <a:latin typeface="Arial" panose="020B0604020202020204" pitchFamily="34" charset="0"/>
                <a:cs typeface="Arial" panose="020B0604020202020204" pitchFamily="34" charset="0"/>
              </a:rPr>
              <a:t> </a:t>
            </a:r>
            <a:r>
              <a:rPr lang="en-US" altLang="zh-CN" sz="1100" dirty="0">
                <a:latin typeface="Arial" panose="020B0604020202020204" pitchFamily="34" charset="0"/>
                <a:cs typeface="Arial" panose="020B0604020202020204" pitchFamily="34" charset="0"/>
              </a:rPr>
              <a:t>al</a:t>
            </a:r>
            <a:r>
              <a:rPr lang="en" altLang="zh-CN" sz="1100" dirty="0">
                <a:latin typeface="Arial" panose="020B0604020202020204" pitchFamily="34" charset="0"/>
                <a:cs typeface="Arial" panose="020B0604020202020204" pitchFamily="34" charset="0"/>
              </a:rPr>
              <a:t>. </a:t>
            </a:r>
            <a:r>
              <a:rPr lang="en" altLang="zh-CN" sz="1100" dirty="0" err="1">
                <a:latin typeface="Arial" panose="020B0604020202020204" pitchFamily="34" charset="0"/>
                <a:cs typeface="Arial" panose="020B0604020202020204" pitchFamily="34" charset="0"/>
              </a:rPr>
              <a:t>Neuropsychiatr</a:t>
            </a:r>
            <a:r>
              <a:rPr lang="en" altLang="zh-CN" sz="1100" dirty="0">
                <a:latin typeface="Arial" panose="020B0604020202020204" pitchFamily="34" charset="0"/>
                <a:cs typeface="Arial" panose="020B0604020202020204" pitchFamily="34" charset="0"/>
              </a:rPr>
              <a:t> Dis Treat. 2023;19:2639-2655</a:t>
            </a:r>
            <a:r>
              <a:rPr lang="en-US" altLang="zh-CN" sz="1100" dirty="0">
                <a:latin typeface="Arial" panose="020B0604020202020204" pitchFamily="34" charset="0"/>
                <a:cs typeface="Arial" panose="020B0604020202020204" pitchFamily="34" charset="0"/>
              </a:rPr>
              <a:t>.</a:t>
            </a:r>
          </a:p>
          <a:p>
            <a:pPr marL="228600" indent="-228600" algn="l">
              <a:buAutoNum type="arabicPeriod" startAt="17"/>
            </a:pPr>
            <a:r>
              <a:rPr lang="fr-FR" altLang="zh-CN" sz="1100" dirty="0" err="1">
                <a:latin typeface="Arial" panose="020B0604020202020204" pitchFamily="34" charset="0"/>
                <a:cs typeface="Arial" panose="020B0604020202020204" pitchFamily="34" charset="0"/>
              </a:rPr>
              <a:t>Michailidou</a:t>
            </a:r>
            <a:r>
              <a:rPr lang="fr-FR" altLang="zh-CN" sz="1100" dirty="0">
                <a:latin typeface="Arial" panose="020B0604020202020204" pitchFamily="34" charset="0"/>
                <a:cs typeface="Arial" panose="020B0604020202020204" pitchFamily="34" charset="0"/>
              </a:rPr>
              <a:t> </a:t>
            </a:r>
            <a:r>
              <a:rPr lang="fr-FR" altLang="zh-CN" sz="1100" dirty="0" err="1">
                <a:latin typeface="Arial" panose="020B0604020202020204" pitchFamily="34" charset="0"/>
                <a:cs typeface="Arial" panose="020B0604020202020204" pitchFamily="34" charset="0"/>
              </a:rPr>
              <a:t>I,et</a:t>
            </a:r>
            <a:r>
              <a:rPr lang="fr-FR" altLang="zh-CN" sz="1100" dirty="0">
                <a:latin typeface="Arial" panose="020B0604020202020204" pitchFamily="34" charset="0"/>
                <a:cs typeface="Arial" panose="020B0604020202020204" pitchFamily="34" charset="0"/>
              </a:rPr>
              <a:t> al. Front </a:t>
            </a:r>
            <a:r>
              <a:rPr lang="fr-FR" altLang="zh-CN" sz="1100" dirty="0" err="1">
                <a:latin typeface="Arial" panose="020B0604020202020204" pitchFamily="34" charset="0"/>
                <a:cs typeface="Arial" panose="020B0604020202020204" pitchFamily="34" charset="0"/>
              </a:rPr>
              <a:t>Immunol</a:t>
            </a:r>
            <a:r>
              <a:rPr lang="fr-FR" altLang="zh-CN" sz="1100" dirty="0">
                <a:latin typeface="Arial" panose="020B0604020202020204" pitchFamily="34" charset="0"/>
                <a:cs typeface="Arial" panose="020B0604020202020204" pitchFamily="34" charset="0"/>
              </a:rPr>
              <a:t>. 2025;16:1526317</a:t>
            </a:r>
            <a:r>
              <a:rPr lang="en-US" altLang="zh-CN" sz="1100" dirty="0">
                <a:latin typeface="Arial" panose="020B0604020202020204" pitchFamily="34" charset="0"/>
                <a:cs typeface="Arial" panose="020B0604020202020204" pitchFamily="34" charset="0"/>
              </a:rPr>
              <a:t>.</a:t>
            </a:r>
            <a:endParaRPr lang="zh-CN" altLang="en-US" sz="1100" dirty="0">
              <a:latin typeface="Arial" panose="020B0604020202020204" pitchFamily="34" charset="0"/>
              <a:cs typeface="Arial" panose="020B0604020202020204" pitchFamily="34" charset="0"/>
            </a:endParaRPr>
          </a:p>
        </p:txBody>
      </p:sp>
      <p:sp>
        <p:nvSpPr>
          <p:cNvPr id="2" name="文本框 1">
            <a:extLst>
              <a:ext uri="{FF2B5EF4-FFF2-40B4-BE49-F238E27FC236}">
                <a16:creationId xmlns:a16="http://schemas.microsoft.com/office/drawing/2014/main" id="{BB99E776-FC5B-A388-04D7-C18462E8DEE4}"/>
              </a:ext>
            </a:extLst>
          </p:cNvPr>
          <p:cNvSpPr txBox="1"/>
          <p:nvPr/>
        </p:nvSpPr>
        <p:spPr>
          <a:xfrm>
            <a:off x="10584611" y="50372"/>
            <a:ext cx="1587264" cy="307777"/>
          </a:xfrm>
          <a:prstGeom prst="rect">
            <a:avLst/>
          </a:prstGeom>
          <a:solidFill>
            <a:schemeClr val="bg1"/>
          </a:solidFill>
        </p:spPr>
        <p:txBody>
          <a:bodyPr wrap="square">
            <a:spAutoFit/>
          </a:bodyPr>
          <a:lstStyle/>
          <a:p>
            <a:r>
              <a:rPr lang="zh-CN" altLang="en-US" sz="1400" b="1" spc="-50" dirty="0">
                <a:solidFill>
                  <a:srgbClr val="002060"/>
                </a:solidFill>
                <a:latin typeface="微软雅黑"/>
                <a:ea typeface="+mj-ea"/>
              </a:rPr>
              <a:t>瑞利珠单抗注射液</a:t>
            </a:r>
            <a:endParaRPr lang="zh-CN" altLang="en-US" sz="1400" dirty="0">
              <a:solidFill>
                <a:srgbClr val="002060"/>
              </a:solidFill>
            </a:endParaRPr>
          </a:p>
        </p:txBody>
      </p:sp>
    </p:spTree>
    <p:extLst>
      <p:ext uri="{BB962C8B-B14F-4D97-AF65-F5344CB8AC3E}">
        <p14:creationId xmlns:p14="http://schemas.microsoft.com/office/powerpoint/2010/main" val="2731680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0F9A6B69-A13B-CBC0-5C83-53F0424A4A52}"/>
              </a:ext>
            </a:extLst>
          </p:cNvPr>
          <p:cNvGraphicFramePr>
            <a:graphicFrameLocks noChangeAspect="1"/>
          </p:cNvGraphicFramePr>
          <p:nvPr>
            <p:custDataLst>
              <p:tags r:id="rId1"/>
            </p:custDataLst>
            <p:extLst>
              <p:ext uri="{D42A27DB-BD31-4B8C-83A1-F6EECF244321}">
                <p14:modId xmlns:p14="http://schemas.microsoft.com/office/powerpoint/2010/main" val="150560579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3" imgW="405" imgH="405" progId="TCLayout.ActiveDocument.1">
                  <p:embed/>
                </p:oleObj>
              </mc:Choice>
              <mc:Fallback>
                <p:oleObj name="think-cell 幻灯片" r:id="rId3" imgW="405" imgH="405" progId="TCLayout.ActiveDocument.1">
                  <p:embed/>
                  <p:pic>
                    <p:nvPicPr>
                      <p:cNvPr id="7" name="think-cell data - do not delete" hidden="1">
                        <a:extLst>
                          <a:ext uri="{FF2B5EF4-FFF2-40B4-BE49-F238E27FC236}">
                            <a16:creationId xmlns:a16="http://schemas.microsoft.com/office/drawing/2014/main" id="{0F9A6B69-A13B-CBC0-5C83-53F0424A4A52}"/>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8" name="Rectangle 5">
            <a:extLst>
              <a:ext uri="{FF2B5EF4-FFF2-40B4-BE49-F238E27FC236}">
                <a16:creationId xmlns:a16="http://schemas.microsoft.com/office/drawing/2014/main" id="{30937DC4-9207-89AB-235E-3D36B413C07A}"/>
              </a:ext>
            </a:extLst>
          </p:cNvPr>
          <p:cNvSpPr/>
          <p:nvPr/>
        </p:nvSpPr>
        <p:spPr>
          <a:xfrm>
            <a:off x="583100" y="1169488"/>
            <a:ext cx="2085052" cy="576000"/>
          </a:xfrm>
          <a:prstGeom prst="rect">
            <a:avLst/>
          </a:prstGeom>
          <a:solidFill>
            <a:srgbClr val="250E6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177800" algn="l" defTabSz="914400" rtl="0" eaLnBrk="1" fontAlgn="auto" latinLnBrk="0" hangingPunct="1">
              <a:lnSpc>
                <a:spcPct val="100000"/>
              </a:lnSpc>
              <a:spcBef>
                <a:spcPts val="0"/>
              </a:spcBef>
              <a:spcAft>
                <a:spcPts val="0"/>
              </a:spcAft>
              <a:buClrTx/>
              <a:buSzTx/>
              <a:buFontTx/>
              <a:buNone/>
              <a:tabLst/>
              <a:defRPr/>
            </a:pPr>
            <a:r>
              <a:rPr kumimoji="0" lang="en-US" altLang="zh-CN" sz="1800" b="1" i="0" u="none" strike="noStrike" kern="1200" cap="none" spc="0" normalizeH="0" baseline="0" noProof="0" dirty="0">
                <a:ln>
                  <a:noFill/>
                </a:ln>
                <a:solidFill>
                  <a:srgbClr val="FFFFFF"/>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1. </a:t>
            </a:r>
            <a:r>
              <a:rPr kumimoji="0" lang="zh-CN" altLang="en-US" sz="1800" b="1" i="0" u="none" strike="noStrike" kern="1200" cap="none" spc="0" normalizeH="0" baseline="0" noProof="0" dirty="0">
                <a:ln>
                  <a:noFill/>
                </a:ln>
                <a:solidFill>
                  <a:srgbClr val="FFFFFF"/>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药品基本信息</a:t>
            </a:r>
            <a:endParaRPr kumimoji="0" lang="en-US" sz="1800" b="1" i="0" u="none" strike="noStrike" kern="1200" cap="none" spc="0" normalizeH="0" baseline="0" noProof="0" dirty="0">
              <a:ln>
                <a:noFill/>
              </a:ln>
              <a:solidFill>
                <a:srgbClr val="FFFFFF"/>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2" name="Rectangle 6">
            <a:extLst>
              <a:ext uri="{FF2B5EF4-FFF2-40B4-BE49-F238E27FC236}">
                <a16:creationId xmlns:a16="http://schemas.microsoft.com/office/drawing/2014/main" id="{7298E6BA-41F7-4779-C5BC-5BAA4C270340}"/>
              </a:ext>
            </a:extLst>
          </p:cNvPr>
          <p:cNvSpPr/>
          <p:nvPr/>
        </p:nvSpPr>
        <p:spPr>
          <a:xfrm>
            <a:off x="583100" y="2119807"/>
            <a:ext cx="2085052" cy="576000"/>
          </a:xfrm>
          <a:prstGeom prst="rect">
            <a:avLst/>
          </a:prstGeom>
          <a:solidFill>
            <a:srgbClr val="250E6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177800" algn="l" defTabSz="914400" rtl="0" eaLnBrk="1" fontAlgn="auto" latinLnBrk="0" hangingPunct="1">
              <a:lnSpc>
                <a:spcPct val="100000"/>
              </a:lnSpc>
              <a:spcBef>
                <a:spcPts val="0"/>
              </a:spcBef>
              <a:spcAft>
                <a:spcPts val="0"/>
              </a:spcAft>
              <a:buClrTx/>
              <a:buSzTx/>
              <a:buFontTx/>
              <a:buNone/>
              <a:tabLst/>
              <a:defRPr/>
            </a:pPr>
            <a:r>
              <a:rPr kumimoji="0" lang="en-US" altLang="zh-CN" sz="1800" b="1" i="0" u="none" strike="noStrike" kern="1200" cap="none" spc="0" normalizeH="0" baseline="0" noProof="0" dirty="0">
                <a:ln>
                  <a:noFill/>
                </a:ln>
                <a:solidFill>
                  <a:srgbClr val="FFFFFF"/>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2. </a:t>
            </a:r>
            <a:r>
              <a:rPr kumimoji="0" lang="zh-CN" altLang="en-US" sz="1800" b="1" i="0" u="none" strike="noStrike" kern="1200" cap="none" spc="0" normalizeH="0" baseline="0" noProof="0" dirty="0">
                <a:ln>
                  <a:noFill/>
                </a:ln>
                <a:solidFill>
                  <a:srgbClr val="FFFFFF"/>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有效性</a:t>
            </a:r>
            <a:endParaRPr kumimoji="0" lang="en-US" sz="1800" b="1" i="0" u="none" strike="noStrike" kern="1200" cap="none" spc="0" normalizeH="0" baseline="0" noProof="0" dirty="0">
              <a:ln>
                <a:noFill/>
              </a:ln>
              <a:solidFill>
                <a:srgbClr val="FFFFFF"/>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3" name="Rectangle 7">
            <a:extLst>
              <a:ext uri="{FF2B5EF4-FFF2-40B4-BE49-F238E27FC236}">
                <a16:creationId xmlns:a16="http://schemas.microsoft.com/office/drawing/2014/main" id="{79365FEF-431D-EA55-2822-CC28EFCD6624}"/>
              </a:ext>
            </a:extLst>
          </p:cNvPr>
          <p:cNvSpPr/>
          <p:nvPr/>
        </p:nvSpPr>
        <p:spPr>
          <a:xfrm>
            <a:off x="583100" y="3070126"/>
            <a:ext cx="2085052" cy="576000"/>
          </a:xfrm>
          <a:prstGeom prst="rect">
            <a:avLst/>
          </a:prstGeom>
          <a:solidFill>
            <a:srgbClr val="250E6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177800" algn="l" defTabSz="914400" rtl="0" eaLnBrk="1" fontAlgn="auto" latinLnBrk="0" hangingPunct="1">
              <a:lnSpc>
                <a:spcPct val="100000"/>
              </a:lnSpc>
              <a:spcBef>
                <a:spcPts val="0"/>
              </a:spcBef>
              <a:spcAft>
                <a:spcPts val="0"/>
              </a:spcAft>
              <a:buClrTx/>
              <a:buSzTx/>
              <a:buFontTx/>
              <a:buNone/>
              <a:tabLst/>
              <a:defRPr/>
            </a:pPr>
            <a:r>
              <a:rPr kumimoji="0" lang="en-US" altLang="zh-CN" sz="1800" b="1" i="0" u="none" strike="noStrike" kern="1200" cap="none" spc="0" normalizeH="0" baseline="0" noProof="0" dirty="0">
                <a:ln>
                  <a:noFill/>
                </a:ln>
                <a:solidFill>
                  <a:srgbClr val="FFFFFF"/>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3. </a:t>
            </a:r>
            <a:r>
              <a:rPr kumimoji="0" lang="zh-CN" altLang="en-US" sz="1800" b="1" i="0" u="none" strike="noStrike" kern="1200" cap="none" spc="0" normalizeH="0" baseline="0" noProof="0" dirty="0">
                <a:ln>
                  <a:noFill/>
                </a:ln>
                <a:solidFill>
                  <a:srgbClr val="FFFFFF"/>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安全性</a:t>
            </a:r>
            <a:endParaRPr kumimoji="0" lang="en-US" sz="1800" b="1" i="0" u="none" strike="noStrike" kern="1200" cap="none" spc="0" normalizeH="0" baseline="0" noProof="0" dirty="0">
              <a:ln>
                <a:noFill/>
              </a:ln>
              <a:solidFill>
                <a:srgbClr val="FFFFFF"/>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4" name="Rectangle 8">
            <a:extLst>
              <a:ext uri="{FF2B5EF4-FFF2-40B4-BE49-F238E27FC236}">
                <a16:creationId xmlns:a16="http://schemas.microsoft.com/office/drawing/2014/main" id="{77D648E9-9D72-0A3A-0998-B16FE99BD85C}"/>
              </a:ext>
            </a:extLst>
          </p:cNvPr>
          <p:cNvSpPr/>
          <p:nvPr/>
        </p:nvSpPr>
        <p:spPr>
          <a:xfrm>
            <a:off x="583100" y="4020445"/>
            <a:ext cx="2085052" cy="576000"/>
          </a:xfrm>
          <a:prstGeom prst="rect">
            <a:avLst/>
          </a:prstGeom>
          <a:solidFill>
            <a:srgbClr val="250E6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177800" algn="l" defTabSz="914400" rtl="0" eaLnBrk="1" fontAlgn="auto" latinLnBrk="0" hangingPunct="1">
              <a:lnSpc>
                <a:spcPct val="100000"/>
              </a:lnSpc>
              <a:spcBef>
                <a:spcPts val="0"/>
              </a:spcBef>
              <a:spcAft>
                <a:spcPts val="0"/>
              </a:spcAft>
              <a:buClrTx/>
              <a:buSzTx/>
              <a:buFontTx/>
              <a:buNone/>
              <a:tabLst/>
              <a:defRPr/>
            </a:pPr>
            <a:r>
              <a:rPr kumimoji="0" lang="en-US" altLang="zh-CN" sz="1800" b="1" i="0" u="none" strike="noStrike" kern="1200" cap="none" spc="0" normalizeH="0" baseline="0" noProof="0" dirty="0">
                <a:ln>
                  <a:noFill/>
                </a:ln>
                <a:solidFill>
                  <a:srgbClr val="FFFFFF"/>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4. </a:t>
            </a:r>
            <a:r>
              <a:rPr kumimoji="0" lang="zh-CN" altLang="en-US" sz="1800" b="1" i="0" u="none" strike="noStrike" kern="1200" cap="none" spc="0" normalizeH="0" baseline="0" noProof="0" dirty="0">
                <a:ln>
                  <a:noFill/>
                </a:ln>
                <a:solidFill>
                  <a:srgbClr val="FFFFFF"/>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创新性</a:t>
            </a:r>
            <a:endParaRPr kumimoji="0" lang="en-US" sz="1800" b="1" i="0" u="none" strike="noStrike" kern="1200" cap="none" spc="0" normalizeH="0" baseline="0" noProof="0" dirty="0">
              <a:ln>
                <a:noFill/>
              </a:ln>
              <a:solidFill>
                <a:srgbClr val="FFFFFF"/>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5" name="Rectangle 9">
            <a:extLst>
              <a:ext uri="{FF2B5EF4-FFF2-40B4-BE49-F238E27FC236}">
                <a16:creationId xmlns:a16="http://schemas.microsoft.com/office/drawing/2014/main" id="{95AFF8C0-5EA6-9AE3-8BCD-99765990213D}"/>
              </a:ext>
            </a:extLst>
          </p:cNvPr>
          <p:cNvSpPr/>
          <p:nvPr/>
        </p:nvSpPr>
        <p:spPr>
          <a:xfrm>
            <a:off x="583100" y="4970764"/>
            <a:ext cx="2085052" cy="576000"/>
          </a:xfrm>
          <a:prstGeom prst="rect">
            <a:avLst/>
          </a:prstGeom>
          <a:solidFill>
            <a:srgbClr val="250E6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177800" algn="l" defTabSz="914400" rtl="0" eaLnBrk="1" fontAlgn="auto" latinLnBrk="0" hangingPunct="1">
              <a:lnSpc>
                <a:spcPct val="100000"/>
              </a:lnSpc>
              <a:spcBef>
                <a:spcPts val="0"/>
              </a:spcBef>
              <a:spcAft>
                <a:spcPts val="0"/>
              </a:spcAft>
              <a:buClrTx/>
              <a:buSzTx/>
              <a:buFontTx/>
              <a:buNone/>
              <a:tabLst/>
              <a:defRPr/>
            </a:pPr>
            <a:r>
              <a:rPr kumimoji="0" lang="en-US" altLang="zh-CN" sz="1800" b="1" i="0" u="none" strike="noStrike" kern="1200" cap="none" spc="0" normalizeH="0" baseline="0" noProof="0" dirty="0">
                <a:ln>
                  <a:noFill/>
                </a:ln>
                <a:solidFill>
                  <a:srgbClr val="FFFFFF"/>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5. </a:t>
            </a:r>
            <a:r>
              <a:rPr kumimoji="0" lang="zh-CN" altLang="en-US" sz="1800" b="1" i="0" u="none" strike="noStrike" kern="1200" cap="none" spc="0" normalizeH="0" baseline="0" noProof="0" dirty="0">
                <a:ln>
                  <a:noFill/>
                </a:ln>
                <a:solidFill>
                  <a:srgbClr val="FFFFFF"/>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公平性</a:t>
            </a:r>
            <a:endParaRPr kumimoji="0" lang="en-US" sz="1800" b="1" i="0" u="none" strike="noStrike" kern="1200" cap="none" spc="0" normalizeH="0" baseline="0" noProof="0" dirty="0">
              <a:ln>
                <a:noFill/>
              </a:ln>
              <a:solidFill>
                <a:srgbClr val="FFFFFF"/>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9" name="文本框 8">
            <a:extLst>
              <a:ext uri="{FF2B5EF4-FFF2-40B4-BE49-F238E27FC236}">
                <a16:creationId xmlns:a16="http://schemas.microsoft.com/office/drawing/2014/main" id="{201F891E-0BFC-98E7-F15D-21481185D85E}"/>
              </a:ext>
            </a:extLst>
          </p:cNvPr>
          <p:cNvSpPr txBox="1"/>
          <p:nvPr/>
        </p:nvSpPr>
        <p:spPr>
          <a:xfrm>
            <a:off x="2754962" y="1136785"/>
            <a:ext cx="9250580" cy="923330"/>
          </a:xfrm>
          <a:prstGeom prst="rect">
            <a:avLst/>
          </a:prstGeom>
          <a:noFill/>
        </p:spPr>
        <p:txBody>
          <a:bodyPr wrap="square">
            <a:spAutoFit/>
          </a:bodyPr>
          <a:lstStyle>
            <a:defPPr>
              <a:defRPr lang="en-US"/>
            </a:defPPr>
            <a:lvl1pPr marL="285750" indent="-285750">
              <a:buFontTx/>
              <a:buChar char="-"/>
              <a:defRPr sz="1400" b="1" kern="0">
                <a:solidFill>
                  <a:srgbClr val="0C8678"/>
                </a:solidFill>
                <a:ea typeface="Microsoft YaHei" panose="020B0503020204020204" pitchFamily="34" charset="-122"/>
              </a:defRPr>
            </a:lvl1pPr>
          </a:lstStyle>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zh-CN" altLang="en-US" sz="1600" b="0" i="0" u="none" strike="noStrike" kern="0" cap="none" spc="0" normalizeH="0" baseline="0" noProof="0" dirty="0">
                <a:ln>
                  <a:noFill/>
                </a:ln>
                <a:solidFill>
                  <a:srgbClr val="191B1B"/>
                </a:solidFill>
                <a:effectLst/>
                <a:uLnTx/>
                <a:uFillTx/>
                <a:latin typeface="微软雅黑" panose="020B0503020204020204" pitchFamily="34" charset="-122"/>
                <a:ea typeface="微软雅黑" panose="020B0503020204020204" pitchFamily="34" charset="-122"/>
                <a:cs typeface="+mn-cs"/>
                <a:sym typeface="等线"/>
              </a:rPr>
              <a:t>中国</a:t>
            </a:r>
            <a:r>
              <a:rPr kumimoji="0" lang="zh-CN" altLang="en-US" sz="1800" b="1" i="0" u="none" strike="noStrike" kern="0" cap="none" spc="0" normalizeH="0" baseline="0" noProof="0" dirty="0">
                <a:ln>
                  <a:noFill/>
                </a:ln>
                <a:solidFill>
                  <a:srgbClr val="250E62"/>
                </a:solidFill>
                <a:effectLst/>
                <a:uLnTx/>
                <a:uFillTx/>
                <a:latin typeface="微软雅黑" panose="020B0503020204020204" pitchFamily="34" charset="-122"/>
                <a:ea typeface="微软雅黑" panose="020B0503020204020204" pitchFamily="34" charset="-122"/>
                <a:cs typeface="+mn-cs"/>
                <a:sym typeface="等线"/>
              </a:rPr>
              <a:t>唯一</a:t>
            </a:r>
            <a:r>
              <a:rPr lang="en-US" altLang="zh-CN" sz="1600" b="0" baseline="30000" dirty="0">
                <a:solidFill>
                  <a:srgbClr val="191B1B"/>
                </a:solidFill>
                <a:latin typeface="微软雅黑" panose="020B0503020204020204" pitchFamily="34" charset="-122"/>
                <a:ea typeface="微软雅黑" panose="020B0503020204020204" pitchFamily="34" charset="-122"/>
                <a:cs typeface="+mn-cs"/>
                <a:sym typeface="等线"/>
              </a:rPr>
              <a:t>a</a:t>
            </a:r>
            <a:r>
              <a:rPr kumimoji="0" lang="zh-CN" altLang="en-US" sz="1600" b="0" i="0" u="none" strike="noStrike" kern="0" cap="none" spc="0" normalizeH="0" baseline="0" noProof="0" dirty="0">
                <a:ln>
                  <a:noFill/>
                </a:ln>
                <a:solidFill>
                  <a:srgbClr val="191B1B"/>
                </a:solidFill>
                <a:effectLst/>
                <a:uLnTx/>
                <a:uFillTx/>
                <a:latin typeface="微软雅黑" panose="020B0503020204020204" pitchFamily="34" charset="-122"/>
                <a:ea typeface="微软雅黑" panose="020B0503020204020204" pitchFamily="34" charset="-122"/>
                <a:cs typeface="+mn-cs"/>
                <a:sym typeface="等线"/>
              </a:rPr>
              <a:t>获批可用于抗</a:t>
            </a:r>
            <a:r>
              <a:rPr kumimoji="0" lang="en-US" altLang="zh-CN" sz="1600" b="0" i="0" u="none" strike="noStrike" kern="0" cap="none" spc="0" normalizeH="0" baseline="0" noProof="0" dirty="0" err="1">
                <a:ln>
                  <a:noFill/>
                </a:ln>
                <a:solidFill>
                  <a:srgbClr val="191B1B"/>
                </a:solidFill>
                <a:effectLst/>
                <a:uLnTx/>
                <a:uFillTx/>
                <a:latin typeface="微软雅黑" panose="020B0503020204020204" pitchFamily="34" charset="-122"/>
                <a:ea typeface="微软雅黑" panose="020B0503020204020204" pitchFamily="34" charset="-122"/>
                <a:cs typeface="+mn-cs"/>
                <a:sym typeface="等线"/>
              </a:rPr>
              <a:t>AChR</a:t>
            </a:r>
            <a:r>
              <a:rPr kumimoji="0" lang="zh-CN" altLang="en-US" sz="1600" b="0" i="0" u="none" strike="noStrike" kern="0" cap="none" spc="0" normalizeH="0" baseline="0" noProof="0" dirty="0">
                <a:ln>
                  <a:noFill/>
                </a:ln>
                <a:solidFill>
                  <a:srgbClr val="191B1B"/>
                </a:solidFill>
                <a:effectLst/>
                <a:uLnTx/>
                <a:uFillTx/>
                <a:latin typeface="微软雅黑" panose="020B0503020204020204" pitchFamily="34" charset="-122"/>
                <a:ea typeface="微软雅黑" panose="020B0503020204020204" pitchFamily="34" charset="-122"/>
                <a:cs typeface="+mn-cs"/>
                <a:sym typeface="等线"/>
              </a:rPr>
              <a:t>抗体阳性</a:t>
            </a:r>
            <a:r>
              <a:rPr kumimoji="0" lang="en-US" altLang="zh-CN" sz="1800" b="1" i="0" u="none" strike="noStrike" kern="0" cap="none" spc="0" normalizeH="0" baseline="0" noProof="0" dirty="0" err="1">
                <a:ln>
                  <a:noFill/>
                </a:ln>
                <a:solidFill>
                  <a:srgbClr val="250E62"/>
                </a:solidFill>
                <a:effectLst/>
                <a:uLnTx/>
                <a:uFillTx/>
                <a:latin typeface="微软雅黑" panose="020B0503020204020204" pitchFamily="34" charset="-122"/>
                <a:ea typeface="微软雅黑" panose="020B0503020204020204" pitchFamily="34" charset="-122"/>
                <a:cs typeface="+mn-cs"/>
                <a:sym typeface="等线"/>
              </a:rPr>
              <a:t>gMG</a:t>
            </a:r>
            <a:r>
              <a:rPr kumimoji="0" lang="zh-CN" altLang="en-US" sz="1600" b="0" i="0" u="none" strike="noStrike" kern="0" cap="none" spc="0" normalizeH="0" baseline="0" noProof="0" dirty="0">
                <a:ln>
                  <a:noFill/>
                </a:ln>
                <a:solidFill>
                  <a:srgbClr val="191B1B"/>
                </a:solidFill>
                <a:effectLst/>
                <a:uLnTx/>
                <a:uFillTx/>
                <a:latin typeface="微软雅黑" panose="020B0503020204020204" pitchFamily="34" charset="-122"/>
                <a:ea typeface="微软雅黑" panose="020B0503020204020204" pitchFamily="34" charset="-122"/>
                <a:cs typeface="+mn-cs"/>
                <a:sym typeface="等线"/>
              </a:rPr>
              <a:t>成人患者</a:t>
            </a:r>
            <a:r>
              <a:rPr kumimoji="0" lang="zh-CN" altLang="en-US" sz="1800" b="1" i="0" u="none" strike="noStrike" kern="0" cap="none" spc="0" normalizeH="0" baseline="0" noProof="0" dirty="0">
                <a:ln>
                  <a:noFill/>
                </a:ln>
                <a:solidFill>
                  <a:srgbClr val="250E62"/>
                </a:solidFill>
                <a:effectLst/>
                <a:uLnTx/>
                <a:uFillTx/>
                <a:latin typeface="微软雅黑" panose="020B0503020204020204" pitchFamily="34" charset="-122"/>
                <a:ea typeface="微软雅黑" panose="020B0503020204020204" pitchFamily="34" charset="-122"/>
                <a:cs typeface="+mn-cs"/>
                <a:sym typeface="等线"/>
              </a:rPr>
              <a:t>长效补体</a:t>
            </a:r>
            <a:r>
              <a:rPr kumimoji="0" lang="en-US" altLang="zh-CN" sz="1800" b="1" i="0" u="none" strike="noStrike" kern="0" cap="none" spc="0" normalizeH="0" baseline="0" noProof="0" dirty="0">
                <a:ln>
                  <a:noFill/>
                </a:ln>
                <a:solidFill>
                  <a:srgbClr val="250E62"/>
                </a:solidFill>
                <a:effectLst/>
                <a:uLnTx/>
                <a:uFillTx/>
                <a:latin typeface="微软雅黑" panose="020B0503020204020204" pitchFamily="34" charset="-122"/>
                <a:ea typeface="微软雅黑" panose="020B0503020204020204" pitchFamily="34" charset="-122"/>
                <a:cs typeface="+mn-cs"/>
                <a:sym typeface="等线"/>
              </a:rPr>
              <a:t>C5</a:t>
            </a:r>
            <a:r>
              <a:rPr kumimoji="0" lang="zh-CN" altLang="en-US" sz="1800" b="1" i="0" u="none" strike="noStrike" kern="0" cap="none" spc="0" normalizeH="0" baseline="0" noProof="0" dirty="0">
                <a:ln>
                  <a:noFill/>
                </a:ln>
                <a:solidFill>
                  <a:srgbClr val="250E62"/>
                </a:solidFill>
                <a:effectLst/>
                <a:uLnTx/>
                <a:uFillTx/>
                <a:latin typeface="微软雅黑" panose="020B0503020204020204" pitchFamily="34" charset="-122"/>
                <a:ea typeface="微软雅黑" panose="020B0503020204020204" pitchFamily="34" charset="-122"/>
                <a:cs typeface="+mn-cs"/>
                <a:sym typeface="等线"/>
              </a:rPr>
              <a:t>抑制剂</a:t>
            </a:r>
            <a:endParaRPr kumimoji="0" lang="en-US" altLang="zh-CN" sz="1800" b="1" i="0" u="none" strike="noStrike" kern="0" cap="none" spc="0" normalizeH="0" baseline="0" noProof="0" dirty="0">
              <a:ln>
                <a:noFill/>
              </a:ln>
              <a:solidFill>
                <a:srgbClr val="250E62"/>
              </a:solidFill>
              <a:effectLst/>
              <a:uLnTx/>
              <a:uFillTx/>
              <a:latin typeface="微软雅黑" panose="020B0503020204020204" pitchFamily="34" charset="-122"/>
              <a:ea typeface="微软雅黑" panose="020B0503020204020204" pitchFamily="34" charset="-122"/>
              <a:cs typeface="+mn-cs"/>
              <a:sym typeface="等线"/>
            </a:endParaRPr>
          </a:p>
          <a:p>
            <a:pPr lvl="0" algn="l" rtl="0">
              <a:defRPr/>
            </a:pPr>
            <a:r>
              <a:rPr kumimoji="0" lang="zh-CN" altLang="en-US" sz="1600" b="0" i="0" u="none" strike="noStrike" kern="0" cap="none" spc="0" normalizeH="0" baseline="0" noProof="0" dirty="0">
                <a:ln>
                  <a:noFill/>
                </a:ln>
                <a:solidFill>
                  <a:srgbClr val="191B1B"/>
                </a:solidFill>
                <a:effectLst/>
                <a:uLnTx/>
                <a:uFillTx/>
                <a:latin typeface="微软雅黑" panose="020B0503020204020204" pitchFamily="34" charset="-122"/>
                <a:ea typeface="微软雅黑" panose="020B0503020204020204" pitchFamily="34" charset="-122"/>
                <a:cs typeface="+mn-cs"/>
              </a:rPr>
              <a:t>现有治疗下</a:t>
            </a:r>
            <a:r>
              <a:rPr kumimoji="0" lang="en-US" altLang="zh-CN" sz="1600" b="0" i="0" u="none" strike="noStrike" kern="0" cap="none" spc="0" normalizeH="0" baseline="0" noProof="0" dirty="0" err="1">
                <a:ln>
                  <a:noFill/>
                </a:ln>
                <a:solidFill>
                  <a:srgbClr val="191B1B"/>
                </a:solidFill>
                <a:effectLst/>
                <a:uLnTx/>
                <a:uFillTx/>
                <a:latin typeface="微软雅黑" panose="020B0503020204020204" pitchFamily="34" charset="-122"/>
                <a:ea typeface="微软雅黑" panose="020B0503020204020204" pitchFamily="34" charset="-122"/>
                <a:cs typeface="+mn-cs"/>
              </a:rPr>
              <a:t>gMG</a:t>
            </a:r>
            <a:r>
              <a:rPr kumimoji="0" lang="zh-CN" altLang="en-US" sz="1600" b="0" i="0" u="none" strike="noStrike" kern="0" cap="none" spc="0" normalizeH="0" baseline="0" noProof="0" dirty="0">
                <a:ln>
                  <a:noFill/>
                </a:ln>
                <a:solidFill>
                  <a:srgbClr val="191B1B"/>
                </a:solidFill>
                <a:effectLst/>
                <a:uLnTx/>
                <a:uFillTx/>
                <a:latin typeface="微软雅黑" panose="020B0503020204020204" pitchFamily="34" charset="-122"/>
                <a:ea typeface="微软雅黑" panose="020B0503020204020204" pitchFamily="34" charset="-122"/>
                <a:cs typeface="+mn-cs"/>
              </a:rPr>
              <a:t>患者急性</a:t>
            </a:r>
            <a:r>
              <a:rPr kumimoji="0" lang="zh-CN" altLang="en-US" sz="1800" b="1" i="0" u="none" strike="noStrike" kern="0" cap="none" spc="0" normalizeH="0" baseline="0" noProof="0" dirty="0">
                <a:ln>
                  <a:noFill/>
                </a:ln>
                <a:solidFill>
                  <a:srgbClr val="250E62"/>
                </a:solidFill>
                <a:effectLst/>
                <a:uLnTx/>
                <a:uFillTx/>
                <a:latin typeface="微软雅黑" panose="020B0503020204020204" pitchFamily="34" charset="-122"/>
                <a:ea typeface="微软雅黑" panose="020B0503020204020204" pitchFamily="34" charset="-122"/>
                <a:cs typeface="+mn-cs"/>
              </a:rPr>
              <a:t>加重风险高</a:t>
            </a:r>
            <a:r>
              <a:rPr kumimoji="0" lang="en-US" altLang="zh-CN" sz="1600" b="0" i="0" u="none" strike="noStrike" kern="0" cap="none" spc="0" normalizeH="0" baseline="30000" noProof="0" dirty="0">
                <a:ln>
                  <a:noFill/>
                </a:ln>
                <a:solidFill>
                  <a:srgbClr val="191B1B"/>
                </a:solidFill>
                <a:effectLst/>
                <a:uLnTx/>
                <a:uFillTx/>
                <a:latin typeface="微软雅黑" panose="020B0503020204020204" pitchFamily="34" charset="-122"/>
                <a:ea typeface="微软雅黑" panose="020B0503020204020204" pitchFamily="34" charset="-122"/>
                <a:cs typeface="+mn-cs"/>
                <a:sym typeface="等线"/>
              </a:rPr>
              <a:t>17</a:t>
            </a:r>
            <a:r>
              <a:rPr kumimoji="0" lang="zh-CN" altLang="en-US" sz="1600" b="0" i="0" u="none" strike="noStrike" kern="0" cap="none" spc="0" normalizeH="0" baseline="0" noProof="0" dirty="0">
                <a:ln>
                  <a:noFill/>
                </a:ln>
                <a:solidFill>
                  <a:srgbClr val="191B1B"/>
                </a:solidFill>
                <a:effectLst/>
                <a:uLnTx/>
                <a:uFillTx/>
                <a:latin typeface="微软雅黑" panose="020B0503020204020204" pitchFamily="34" charset="-122"/>
                <a:ea typeface="微软雅黑" panose="020B0503020204020204" pitchFamily="34" charset="-122"/>
                <a:cs typeface="+mn-cs"/>
              </a:rPr>
              <a:t>，治疗</a:t>
            </a:r>
            <a:r>
              <a:rPr kumimoji="0" lang="zh-CN" altLang="en-US" sz="1800" b="1" i="0" u="none" strike="noStrike" kern="0" cap="none" spc="0" normalizeH="0" baseline="0" noProof="0" dirty="0">
                <a:ln>
                  <a:noFill/>
                </a:ln>
                <a:solidFill>
                  <a:srgbClr val="250E62"/>
                </a:solidFill>
                <a:effectLst/>
                <a:uLnTx/>
                <a:uFillTx/>
                <a:latin typeface="微软雅黑" panose="020B0503020204020204" pitchFamily="34" charset="-122"/>
                <a:ea typeface="微软雅黑" panose="020B0503020204020204" pitchFamily="34" charset="-122"/>
                <a:cs typeface="+mn-cs"/>
              </a:rPr>
              <a:t>达标率低</a:t>
            </a:r>
            <a:r>
              <a:rPr kumimoji="0" lang="en-US" altLang="zh-CN" sz="1600" b="0" i="0" u="none" strike="noStrike" kern="0" cap="none" spc="0" normalizeH="0" baseline="30000" noProof="0" dirty="0">
                <a:ln>
                  <a:noFill/>
                </a:ln>
                <a:solidFill>
                  <a:srgbClr val="191B1B"/>
                </a:solidFill>
                <a:effectLst/>
                <a:uLnTx/>
                <a:uFillTx/>
                <a:latin typeface="微软雅黑" panose="020B0503020204020204" pitchFamily="34" charset="-122"/>
                <a:ea typeface="微软雅黑" panose="020B0503020204020204" pitchFamily="34" charset="-122"/>
                <a:cs typeface="+mn-cs"/>
                <a:sym typeface="等线"/>
              </a:rPr>
              <a:t>1,2</a:t>
            </a:r>
            <a:r>
              <a:rPr kumimoji="0" lang="zh-CN" altLang="en-US" sz="1600" b="0" i="0" u="none" strike="noStrike" kern="0" cap="none" spc="0" normalizeH="0" baseline="0" noProof="0" dirty="0">
                <a:ln>
                  <a:noFill/>
                </a:ln>
                <a:solidFill>
                  <a:srgbClr val="191B1B"/>
                </a:solidFill>
                <a:effectLst/>
                <a:uLnTx/>
                <a:uFillTx/>
                <a:latin typeface="微软雅黑" panose="020B0503020204020204" pitchFamily="34" charset="-122"/>
                <a:ea typeface="微软雅黑" panose="020B0503020204020204" pitchFamily="34" charset="-122"/>
                <a:cs typeface="+mn-cs"/>
              </a:rPr>
              <a:t>，</a:t>
            </a:r>
            <a:r>
              <a:rPr kumimoji="0" lang="zh-CN" altLang="en-US" sz="1800" b="1" i="0" u="none" strike="noStrike" kern="0" cap="none" spc="0" normalizeH="0" baseline="0" noProof="0" dirty="0">
                <a:ln>
                  <a:noFill/>
                </a:ln>
                <a:solidFill>
                  <a:srgbClr val="250E62"/>
                </a:solidFill>
                <a:effectLst/>
                <a:uLnTx/>
                <a:uFillTx/>
                <a:latin typeface="微软雅黑" panose="020B0503020204020204" pitchFamily="34" charset="-122"/>
                <a:ea typeface="微软雅黑" panose="020B0503020204020204" pitchFamily="34" charset="-122"/>
                <a:cs typeface="+mn-cs"/>
              </a:rPr>
              <a:t>激素副作用</a:t>
            </a:r>
            <a:r>
              <a:rPr lang="en-US" altLang="zh-CN" sz="1600" b="0" baseline="30000" dirty="0">
                <a:solidFill>
                  <a:srgbClr val="191B1B"/>
                </a:solidFill>
                <a:latin typeface="微软雅黑" panose="020B0503020204020204" pitchFamily="34" charset="-122"/>
                <a:ea typeface="微软雅黑" panose="020B0503020204020204" pitchFamily="34" charset="-122"/>
                <a:cs typeface="+mn-cs"/>
              </a:rPr>
              <a:t>21</a:t>
            </a:r>
            <a:r>
              <a:rPr kumimoji="0" lang="zh-CN" altLang="en-US" sz="1600" b="0" i="0" u="none" strike="noStrike" kern="0" cap="none" spc="0" normalizeH="0" baseline="0" noProof="0" dirty="0">
                <a:ln>
                  <a:noFill/>
                </a:ln>
                <a:solidFill>
                  <a:srgbClr val="191B1B"/>
                </a:solidFill>
                <a:effectLst/>
                <a:uLnTx/>
                <a:uFillTx/>
                <a:latin typeface="微软雅黑" panose="020B0503020204020204" pitchFamily="34" charset="-122"/>
                <a:ea typeface="微软雅黑" panose="020B0503020204020204" pitchFamily="34" charset="-122"/>
                <a:cs typeface="+mn-cs"/>
              </a:rPr>
              <a:t>明显，</a:t>
            </a:r>
            <a:r>
              <a:rPr kumimoji="0" lang="zh-CN" altLang="en-US" sz="1800" b="1" i="0" u="none" strike="noStrike" kern="0" cap="none" spc="0" normalizeH="0" baseline="0" noProof="0" dirty="0">
                <a:ln>
                  <a:noFill/>
                </a:ln>
                <a:solidFill>
                  <a:srgbClr val="250E62"/>
                </a:solidFill>
                <a:effectLst/>
                <a:uLnTx/>
                <a:uFillTx/>
                <a:latin typeface="微软雅黑" panose="020B0503020204020204" pitchFamily="34" charset="-122"/>
                <a:ea typeface="微软雅黑" panose="020B0503020204020204" pitchFamily="34" charset="-122"/>
                <a:cs typeface="+mn-cs"/>
              </a:rPr>
              <a:t>治疗不便</a:t>
            </a:r>
            <a:r>
              <a:rPr lang="en-US" altLang="zh-CN" sz="1600" b="0" baseline="30000" dirty="0">
                <a:solidFill>
                  <a:srgbClr val="191B1B"/>
                </a:solidFill>
                <a:latin typeface="微软雅黑" panose="020B0503020204020204" pitchFamily="34" charset="-122"/>
                <a:ea typeface="微软雅黑" panose="020B0503020204020204" pitchFamily="34" charset="-122"/>
                <a:cs typeface="+mn-cs"/>
              </a:rPr>
              <a:t>26-31</a:t>
            </a:r>
            <a:r>
              <a:rPr kumimoji="0" lang="zh-CN" altLang="en-US" sz="1600" b="0" i="0" u="none" strike="noStrike" kern="0" cap="none" spc="0" normalizeH="0" baseline="0" noProof="0" dirty="0">
                <a:ln>
                  <a:noFill/>
                </a:ln>
                <a:solidFill>
                  <a:srgbClr val="191B1B"/>
                </a:solidFill>
                <a:effectLst/>
                <a:uLnTx/>
                <a:uFillTx/>
                <a:latin typeface="微软雅黑" panose="020B0503020204020204" pitchFamily="34" charset="-122"/>
                <a:ea typeface="微软雅黑" panose="020B0503020204020204" pitchFamily="34" charset="-122"/>
                <a:cs typeface="+mn-cs"/>
              </a:rPr>
              <a:t>负担重</a:t>
            </a:r>
          </a:p>
        </p:txBody>
      </p:sp>
      <p:sp>
        <p:nvSpPr>
          <p:cNvPr id="10" name="文本框 9">
            <a:extLst>
              <a:ext uri="{FF2B5EF4-FFF2-40B4-BE49-F238E27FC236}">
                <a16:creationId xmlns:a16="http://schemas.microsoft.com/office/drawing/2014/main" id="{414CA002-4B74-AC4A-BF33-CE796530881A}"/>
              </a:ext>
            </a:extLst>
          </p:cNvPr>
          <p:cNvSpPr txBox="1"/>
          <p:nvPr/>
        </p:nvSpPr>
        <p:spPr>
          <a:xfrm>
            <a:off x="2754962" y="3034961"/>
            <a:ext cx="9287623" cy="646331"/>
          </a:xfrm>
          <a:prstGeom prst="rect">
            <a:avLst/>
          </a:prstGeom>
          <a:noFill/>
        </p:spPr>
        <p:txBody>
          <a:bodyPr wrap="square">
            <a:spAutoFit/>
          </a:bodyPr>
          <a:lstStyle>
            <a:defPPr>
              <a:defRPr lang="en-US"/>
            </a:defPPr>
            <a:lvl1pPr marL="285750" indent="-285750">
              <a:buFontTx/>
              <a:buChar char="-"/>
              <a:defRPr sz="1400" b="1" kern="0">
                <a:solidFill>
                  <a:srgbClr val="0C8678"/>
                </a:solidFill>
                <a:ea typeface="Microsoft YaHei" panose="020B0503020204020204" pitchFamily="34" charset="-122"/>
              </a:defRPr>
            </a:lvl1pPr>
          </a:lstStyle>
          <a:p>
            <a:pPr algn="l" rtl="0">
              <a:defRPr/>
            </a:pPr>
            <a:r>
              <a:rPr kumimoji="0" lang="zh-CN" altLang="en-US" sz="1600" b="0" i="0" u="none" strike="noStrike" kern="0" cap="none" spc="0" normalizeH="0" baseline="0" noProof="0" dirty="0">
                <a:ln>
                  <a:noFill/>
                </a:ln>
                <a:solidFill>
                  <a:srgbClr val="191B1B"/>
                </a:solidFill>
                <a:effectLst/>
                <a:uLnTx/>
                <a:uFillTx/>
                <a:latin typeface="微软雅黑" panose="020B0503020204020204" pitchFamily="34" charset="-122"/>
                <a:ea typeface="微软雅黑" panose="020B0503020204020204" pitchFamily="34" charset="-122"/>
                <a:cs typeface="+mn-cs"/>
                <a:sym typeface="等线"/>
              </a:rPr>
              <a:t>瑞利珠单抗安全性得到广泛验证：</a:t>
            </a:r>
            <a:r>
              <a:rPr kumimoji="0" lang="en-US" altLang="zh-CN" sz="1800" b="1" i="0" u="none" strike="noStrike" kern="0" cap="none" spc="0" normalizeH="0" baseline="0" noProof="0" dirty="0">
                <a:ln>
                  <a:noFill/>
                </a:ln>
                <a:solidFill>
                  <a:srgbClr val="250E62"/>
                </a:solidFill>
                <a:effectLst/>
                <a:uLnTx/>
                <a:uFillTx/>
                <a:latin typeface="微软雅黑" panose="020B0503020204020204" pitchFamily="34" charset="-122"/>
                <a:ea typeface="微软雅黑" panose="020B0503020204020204" pitchFamily="34" charset="-122"/>
                <a:cs typeface="+mn-cs"/>
                <a:sym typeface="等线"/>
              </a:rPr>
              <a:t>26,891</a:t>
            </a:r>
            <a:r>
              <a:rPr lang="zh-CN" altLang="en-US" sz="1600" b="0" dirty="0">
                <a:solidFill>
                  <a:srgbClr val="191B1B"/>
                </a:solidFill>
                <a:latin typeface="微软雅黑" panose="020B0503020204020204" pitchFamily="34" charset="-122"/>
                <a:ea typeface="微软雅黑" panose="020B0503020204020204" pitchFamily="34" charset="-122"/>
                <a:cs typeface="+mn-cs"/>
                <a:sym typeface="等线"/>
              </a:rPr>
              <a:t>患者年累积用药经验</a:t>
            </a:r>
            <a:r>
              <a:rPr lang="en-US" altLang="zh-CN" sz="1600" b="0" baseline="30000" dirty="0">
                <a:solidFill>
                  <a:srgbClr val="191B1B"/>
                </a:solidFill>
                <a:latin typeface="微软雅黑" panose="020B0503020204020204" pitchFamily="34" charset="-122"/>
                <a:ea typeface="微软雅黑" panose="020B0503020204020204" pitchFamily="34" charset="-122"/>
                <a:sym typeface="等线"/>
              </a:rPr>
              <a:t>c5</a:t>
            </a:r>
            <a:r>
              <a:rPr lang="zh-CN" altLang="en-US" sz="1600" b="0" dirty="0">
                <a:solidFill>
                  <a:srgbClr val="191B1B"/>
                </a:solidFill>
                <a:latin typeface="微软雅黑" panose="020B0503020204020204" pitchFamily="34" charset="-122"/>
                <a:ea typeface="微软雅黑" panose="020B0503020204020204" pitchFamily="34" charset="-122"/>
                <a:cs typeface="+mn-cs"/>
                <a:sym typeface="等线"/>
              </a:rPr>
              <a:t>，全球</a:t>
            </a:r>
            <a:r>
              <a:rPr kumimoji="0" lang="en-US" altLang="zh-CN" sz="1800" b="1" i="0" u="none" strike="noStrike" kern="0" cap="none" spc="0" normalizeH="0" baseline="0" noProof="0" dirty="0">
                <a:ln>
                  <a:noFill/>
                </a:ln>
                <a:solidFill>
                  <a:srgbClr val="250E62"/>
                </a:solidFill>
                <a:effectLst/>
                <a:uLnTx/>
                <a:uFillTx/>
                <a:latin typeface="微软雅黑" panose="020B0503020204020204" pitchFamily="34" charset="-122"/>
                <a:ea typeface="微软雅黑" panose="020B0503020204020204" pitchFamily="34" charset="-122"/>
                <a:cs typeface="+mn-cs"/>
                <a:sym typeface="等线"/>
              </a:rPr>
              <a:t>7</a:t>
            </a:r>
            <a:r>
              <a:rPr kumimoji="0" lang="zh-CN" altLang="en-US" sz="1800" b="1" i="0" u="none" strike="noStrike" kern="0" cap="none" spc="0" normalizeH="0" baseline="0" noProof="0" dirty="0">
                <a:ln>
                  <a:noFill/>
                </a:ln>
                <a:solidFill>
                  <a:srgbClr val="250E62"/>
                </a:solidFill>
                <a:effectLst/>
                <a:uLnTx/>
                <a:uFillTx/>
                <a:latin typeface="微软雅黑" panose="020B0503020204020204" pitchFamily="34" charset="-122"/>
                <a:ea typeface="微软雅黑" panose="020B0503020204020204" pitchFamily="34" charset="-122"/>
                <a:cs typeface="+mn-cs"/>
                <a:sym typeface="等线"/>
              </a:rPr>
              <a:t>项</a:t>
            </a:r>
            <a:r>
              <a:rPr lang="zh-CN" altLang="en-US" sz="1600" b="0" dirty="0">
                <a:solidFill>
                  <a:srgbClr val="191B1B"/>
                </a:solidFill>
                <a:latin typeface="微软雅黑" panose="020B0503020204020204" pitchFamily="34" charset="-122"/>
                <a:ea typeface="微软雅黑" panose="020B0503020204020204" pitchFamily="34" charset="-122"/>
                <a:cs typeface="+mn-cs"/>
                <a:sym typeface="等线"/>
              </a:rPr>
              <a:t>临床试验</a:t>
            </a:r>
            <a:endParaRPr lang="en-US" altLang="zh-CN" sz="1600" b="0" dirty="0">
              <a:solidFill>
                <a:srgbClr val="191B1B"/>
              </a:solidFill>
              <a:latin typeface="微软雅黑" panose="020B0503020204020204" pitchFamily="34" charset="-122"/>
              <a:ea typeface="微软雅黑" panose="020B0503020204020204" pitchFamily="34" charset="-122"/>
              <a:cs typeface="+mn-cs"/>
              <a:sym typeface="等线"/>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zh-CN" altLang="en-US" sz="1600" b="0" dirty="0">
                <a:solidFill>
                  <a:srgbClr val="191B1B"/>
                </a:solidFill>
                <a:latin typeface="微软雅黑" panose="020B0503020204020204" pitchFamily="34" charset="-122"/>
                <a:ea typeface="微软雅黑" panose="020B0503020204020204" pitchFamily="34" charset="-122"/>
                <a:sym typeface="等线"/>
              </a:rPr>
              <a:t>国内已获批的同适应症生物制剂</a:t>
            </a:r>
            <a:r>
              <a:rPr lang="en-US" altLang="zh-CN" sz="1600" b="0" baseline="30000" dirty="0">
                <a:solidFill>
                  <a:srgbClr val="191B1B"/>
                </a:solidFill>
                <a:latin typeface="微软雅黑" panose="020B0503020204020204" pitchFamily="34" charset="-122"/>
                <a:ea typeface="微软雅黑" panose="020B0503020204020204" pitchFamily="34" charset="-122"/>
                <a:sym typeface="等线"/>
              </a:rPr>
              <a:t>f</a:t>
            </a:r>
            <a:r>
              <a:rPr lang="zh-CN" altLang="en-US" sz="1600" b="0" dirty="0">
                <a:solidFill>
                  <a:srgbClr val="191B1B"/>
                </a:solidFill>
                <a:latin typeface="微软雅黑" panose="020B0503020204020204" pitchFamily="34" charset="-122"/>
                <a:ea typeface="微软雅黑" panose="020B0503020204020204" pitchFamily="34" charset="-122"/>
                <a:sym typeface="等线"/>
              </a:rPr>
              <a:t>中，瑞利珠单抗</a:t>
            </a:r>
            <a:r>
              <a:rPr lang="zh-CN" altLang="en-US" sz="1600" b="0" dirty="0">
                <a:solidFill>
                  <a:srgbClr val="191B1B"/>
                </a:solidFill>
                <a:latin typeface="微软雅黑" panose="020B0503020204020204" pitchFamily="34" charset="-122"/>
                <a:ea typeface="微软雅黑" panose="020B0503020204020204" pitchFamily="34" charset="-122"/>
                <a:cs typeface="+mn-cs"/>
                <a:sym typeface="等线"/>
              </a:rPr>
              <a:t>说明书明确</a:t>
            </a:r>
            <a:r>
              <a:rPr lang="zh-CN" altLang="en-US" sz="1800" dirty="0">
                <a:solidFill>
                  <a:srgbClr val="250E62"/>
                </a:solidFill>
                <a:latin typeface="微软雅黑" panose="020B0503020204020204" pitchFamily="34" charset="-122"/>
                <a:ea typeface="微软雅黑" panose="020B0503020204020204" pitchFamily="34" charset="-122"/>
                <a:cs typeface="+mn-cs"/>
                <a:sym typeface="等线"/>
              </a:rPr>
              <a:t>可用于</a:t>
            </a:r>
            <a:r>
              <a:rPr kumimoji="0" lang="en-US" altLang="zh-CN" sz="1600" b="0" i="0" u="none" strike="noStrike" kern="0" cap="none" spc="0" normalizeH="0" baseline="0" noProof="0" dirty="0">
                <a:ln>
                  <a:noFill/>
                </a:ln>
                <a:solidFill>
                  <a:srgbClr val="191B1B"/>
                </a:solidFill>
                <a:effectLst/>
                <a:uLnTx/>
                <a:uFillTx/>
                <a:latin typeface="微软雅黑" panose="020B0503020204020204" pitchFamily="34" charset="-122"/>
                <a:ea typeface="微软雅黑" panose="020B0503020204020204" pitchFamily="34" charset="-122"/>
                <a:cs typeface="+mn-cs"/>
                <a:sym typeface="等线"/>
              </a:rPr>
              <a:t>65</a:t>
            </a:r>
            <a:r>
              <a:rPr kumimoji="0" lang="zh-CN" altLang="en-US" sz="1600" b="0" i="0" u="none" strike="noStrike" kern="0" cap="none" spc="0" normalizeH="0" baseline="0" noProof="0" dirty="0">
                <a:ln>
                  <a:noFill/>
                </a:ln>
                <a:solidFill>
                  <a:srgbClr val="191B1B"/>
                </a:solidFill>
                <a:effectLst/>
                <a:uLnTx/>
                <a:uFillTx/>
                <a:latin typeface="微软雅黑" panose="020B0503020204020204" pitchFamily="34" charset="-122"/>
                <a:ea typeface="微软雅黑" panose="020B0503020204020204" pitchFamily="34" charset="-122"/>
                <a:cs typeface="+mn-cs"/>
                <a:sym typeface="等线"/>
              </a:rPr>
              <a:t>岁及以上的患者</a:t>
            </a:r>
            <a:r>
              <a:rPr kumimoji="0" lang="en-US" altLang="zh-CN" sz="1600" b="0" i="0" u="none" strike="noStrike" kern="0" cap="none" spc="0" normalizeH="0" baseline="30000" noProof="0" dirty="0">
                <a:ln>
                  <a:noFill/>
                </a:ln>
                <a:solidFill>
                  <a:srgbClr val="191B1B"/>
                </a:solidFill>
                <a:effectLst/>
                <a:uLnTx/>
                <a:uFillTx/>
                <a:latin typeface="微软雅黑" panose="020B0503020204020204" pitchFamily="34" charset="-122"/>
                <a:ea typeface="微软雅黑" panose="020B0503020204020204" pitchFamily="34" charset="-122"/>
                <a:cs typeface="+mn-cs"/>
                <a:sym typeface="等线"/>
              </a:rPr>
              <a:t>e10</a:t>
            </a:r>
            <a:endParaRPr kumimoji="0" lang="zh-CN" altLang="en-US" sz="1600" b="0" i="0" u="none" strike="noStrike" kern="0" cap="none" spc="0" normalizeH="0" baseline="30000" noProof="0" dirty="0">
              <a:ln>
                <a:noFill/>
              </a:ln>
              <a:solidFill>
                <a:srgbClr val="191B1B"/>
              </a:solidFill>
              <a:effectLst/>
              <a:uLnTx/>
              <a:uFillTx/>
              <a:latin typeface="微软雅黑" panose="020B0503020204020204" pitchFamily="34" charset="-122"/>
              <a:ea typeface="微软雅黑" panose="020B0503020204020204" pitchFamily="34" charset="-122"/>
              <a:cs typeface="+mn-cs"/>
            </a:endParaRPr>
          </a:p>
        </p:txBody>
      </p:sp>
      <p:sp>
        <p:nvSpPr>
          <p:cNvPr id="11" name="文本框 10">
            <a:extLst>
              <a:ext uri="{FF2B5EF4-FFF2-40B4-BE49-F238E27FC236}">
                <a16:creationId xmlns:a16="http://schemas.microsoft.com/office/drawing/2014/main" id="{5C36AEAB-7EE2-F1BD-5841-B081B574F865}"/>
              </a:ext>
            </a:extLst>
          </p:cNvPr>
          <p:cNvSpPr txBox="1"/>
          <p:nvPr/>
        </p:nvSpPr>
        <p:spPr>
          <a:xfrm>
            <a:off x="2754962" y="2081029"/>
            <a:ext cx="9425978" cy="646331"/>
          </a:xfrm>
          <a:prstGeom prst="rect">
            <a:avLst/>
          </a:prstGeom>
          <a:noFill/>
        </p:spPr>
        <p:txBody>
          <a:bodyPr wrap="square">
            <a:spAutoFit/>
          </a:bodyPr>
          <a:lstStyle/>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en-US" altLang="zh-CN" sz="1800" b="1" i="0" u="none" strike="noStrike" kern="0" cap="none" spc="0" normalizeH="0" baseline="0" noProof="0" dirty="0">
                <a:ln>
                  <a:noFill/>
                </a:ln>
                <a:solidFill>
                  <a:srgbClr val="250E62"/>
                </a:solidFill>
                <a:effectLst/>
                <a:uLnTx/>
                <a:uFillTx/>
                <a:latin typeface="微软雅黑" panose="020B0503020204020204" pitchFamily="34" charset="-122"/>
                <a:ea typeface="微软雅黑" panose="020B0503020204020204" pitchFamily="34" charset="-122"/>
                <a:cs typeface="+mn-cs"/>
                <a:sym typeface="等线"/>
              </a:rPr>
              <a:t>1</a:t>
            </a:r>
            <a:r>
              <a:rPr kumimoji="0" lang="zh-CN" altLang="en-US" sz="1800" b="1" i="0" u="none" strike="noStrike" kern="0" cap="none" spc="0" normalizeH="0" baseline="0" noProof="0" dirty="0">
                <a:ln>
                  <a:noFill/>
                </a:ln>
                <a:solidFill>
                  <a:srgbClr val="250E62"/>
                </a:solidFill>
                <a:effectLst/>
                <a:uLnTx/>
                <a:uFillTx/>
                <a:latin typeface="微软雅黑" panose="020B0503020204020204" pitchFamily="34" charset="-122"/>
                <a:ea typeface="微软雅黑" panose="020B0503020204020204" pitchFamily="34" charset="-122"/>
                <a:cs typeface="+mn-cs"/>
                <a:sym typeface="等线"/>
              </a:rPr>
              <a:t>周快速改善</a:t>
            </a:r>
            <a:r>
              <a:rPr kumimoji="0" lang="zh-CN" altLang="en-US" sz="1600" b="0" i="0" u="none" strike="noStrike" kern="0" cap="none" spc="0" normalizeH="0" baseline="0" noProof="0" dirty="0">
                <a:ln>
                  <a:noFill/>
                </a:ln>
                <a:solidFill>
                  <a:srgbClr val="191B1B"/>
                </a:solidFill>
                <a:effectLst/>
                <a:uLnTx/>
                <a:uFillTx/>
                <a:latin typeface="微软雅黑" panose="020B0503020204020204" pitchFamily="34" charset="-122"/>
                <a:ea typeface="微软雅黑" panose="020B0503020204020204" pitchFamily="34" charset="-122"/>
                <a:cs typeface="+mn-cs"/>
                <a:sym typeface="等线"/>
              </a:rPr>
              <a:t>症状</a:t>
            </a:r>
            <a:r>
              <a:rPr kumimoji="0" lang="en-US" altLang="zh-CN" sz="1600" b="0" i="0" u="none" strike="noStrike" kern="0" cap="none" spc="0" normalizeH="0" baseline="30000" noProof="0" dirty="0">
                <a:ln>
                  <a:noFill/>
                </a:ln>
                <a:solidFill>
                  <a:srgbClr val="191B1B"/>
                </a:solidFill>
                <a:effectLst/>
                <a:uLnTx/>
                <a:uFillTx/>
                <a:latin typeface="微软雅黑" panose="020B0503020204020204" pitchFamily="34" charset="-122"/>
                <a:ea typeface="微软雅黑" panose="020B0503020204020204" pitchFamily="34" charset="-122"/>
                <a:cs typeface="+mn-cs"/>
                <a:sym typeface="等线"/>
              </a:rPr>
              <a:t>6 </a:t>
            </a:r>
            <a:r>
              <a:rPr kumimoji="0" lang="zh-CN" altLang="en-US" sz="1600" b="0" i="0" u="none" strike="noStrike" kern="0" cap="none" spc="0" normalizeH="0" baseline="0" noProof="0" dirty="0">
                <a:ln>
                  <a:noFill/>
                </a:ln>
                <a:solidFill>
                  <a:srgbClr val="191B1B"/>
                </a:solidFill>
                <a:effectLst/>
                <a:uLnTx/>
                <a:uFillTx/>
                <a:latin typeface="微软雅黑" panose="020B0503020204020204" pitchFamily="34" charset="-122"/>
                <a:ea typeface="微软雅黑" panose="020B0503020204020204" pitchFamily="34" charset="-122"/>
                <a:cs typeface="+mn-cs"/>
                <a:sym typeface="等线"/>
              </a:rPr>
              <a:t>，</a:t>
            </a:r>
            <a:r>
              <a:rPr kumimoji="0" lang="en-US" altLang="zh-CN" sz="1600" b="0" i="0" u="none" strike="noStrike" kern="0" cap="none" spc="0" normalizeH="0" baseline="0" noProof="0" dirty="0">
                <a:ln>
                  <a:noFill/>
                </a:ln>
                <a:solidFill>
                  <a:srgbClr val="191B1B"/>
                </a:solidFill>
                <a:effectLst/>
                <a:uLnTx/>
                <a:uFillTx/>
                <a:latin typeface="微软雅黑" panose="020B0503020204020204" pitchFamily="34" charset="-122"/>
                <a:ea typeface="微软雅黑" panose="020B0503020204020204" pitchFamily="34" charset="-122"/>
                <a:cs typeface="+mn-cs"/>
                <a:sym typeface="等线"/>
              </a:rPr>
              <a:t>6</a:t>
            </a:r>
            <a:r>
              <a:rPr kumimoji="0" lang="zh-CN" altLang="en-US" sz="1600" b="0" i="0" u="none" strike="noStrike" kern="0" cap="none" spc="0" normalizeH="0" baseline="0" noProof="0" dirty="0">
                <a:ln>
                  <a:noFill/>
                </a:ln>
                <a:solidFill>
                  <a:srgbClr val="191B1B"/>
                </a:solidFill>
                <a:effectLst/>
                <a:uLnTx/>
                <a:uFillTx/>
                <a:latin typeface="微软雅黑" panose="020B0503020204020204" pitchFamily="34" charset="-122"/>
                <a:ea typeface="微软雅黑" panose="020B0503020204020204" pitchFamily="34" charset="-122"/>
                <a:cs typeface="+mn-cs"/>
                <a:sym typeface="等线"/>
              </a:rPr>
              <a:t>个月</a:t>
            </a:r>
            <a:r>
              <a:rPr kumimoji="0" lang="en-US" altLang="zh-CN" sz="1800" b="1" i="0" u="none" strike="noStrike" kern="0" cap="none" spc="0" normalizeH="0" baseline="0" noProof="0" dirty="0">
                <a:ln>
                  <a:noFill/>
                </a:ln>
                <a:solidFill>
                  <a:srgbClr val="250E62"/>
                </a:solidFill>
                <a:effectLst/>
                <a:uLnTx/>
                <a:uFillTx/>
                <a:latin typeface="微软雅黑" panose="020B0503020204020204" pitchFamily="34" charset="-122"/>
                <a:ea typeface="微软雅黑" panose="020B0503020204020204" pitchFamily="34" charset="-122"/>
                <a:cs typeface="+mn-cs"/>
                <a:sym typeface="等线"/>
              </a:rPr>
              <a:t>75%</a:t>
            </a:r>
            <a:r>
              <a:rPr kumimoji="0" lang="zh-CN" altLang="en-US" sz="1600" b="0" i="0" u="none" strike="noStrike" kern="0" cap="none" spc="0" normalizeH="0" baseline="0" noProof="0" dirty="0">
                <a:ln>
                  <a:noFill/>
                </a:ln>
                <a:solidFill>
                  <a:srgbClr val="191B1B"/>
                </a:solidFill>
                <a:effectLst/>
                <a:uLnTx/>
                <a:uFillTx/>
                <a:latin typeface="微软雅黑" panose="020B0503020204020204" pitchFamily="34" charset="-122"/>
                <a:ea typeface="微软雅黑" panose="020B0503020204020204" pitchFamily="34" charset="-122"/>
                <a:cs typeface="+mn-cs"/>
                <a:sym typeface="等线"/>
              </a:rPr>
              <a:t>患者达到疾病最小状态</a:t>
            </a:r>
            <a:r>
              <a:rPr lang="en-US" altLang="zh-CN" sz="1600" baseline="30000" dirty="0">
                <a:solidFill>
                  <a:srgbClr val="191B1B"/>
                </a:solidFill>
                <a:latin typeface="微软雅黑" panose="020B0503020204020204" pitchFamily="34" charset="-122"/>
                <a:ea typeface="微软雅黑" panose="020B0503020204020204" pitchFamily="34" charset="-122"/>
                <a:cs typeface="+mn-cs"/>
                <a:sym typeface="等线"/>
              </a:rPr>
              <a:t>4</a:t>
            </a:r>
            <a:r>
              <a:rPr kumimoji="0" lang="zh-CN" altLang="en-US" sz="1600" b="0" i="0" u="none" strike="noStrike" kern="0" cap="none" spc="0" normalizeH="0" baseline="0" noProof="0" dirty="0">
                <a:ln>
                  <a:noFill/>
                </a:ln>
                <a:solidFill>
                  <a:srgbClr val="191B1B"/>
                </a:solidFill>
                <a:effectLst/>
                <a:uLnTx/>
                <a:uFillTx/>
                <a:latin typeface="微软雅黑" panose="020B0503020204020204" pitchFamily="34" charset="-122"/>
                <a:ea typeface="微软雅黑" panose="020B0503020204020204" pitchFamily="34" charset="-122"/>
                <a:cs typeface="+mn-cs"/>
                <a:sym typeface="等线"/>
              </a:rPr>
              <a:t>，</a:t>
            </a:r>
            <a:r>
              <a:rPr kumimoji="0" lang="en-US" altLang="zh-CN" sz="1800" b="1" i="0" u="none" strike="noStrike" kern="0" cap="none" spc="0" normalizeH="0" baseline="0" noProof="0" dirty="0">
                <a:ln>
                  <a:noFill/>
                </a:ln>
                <a:solidFill>
                  <a:srgbClr val="250E62"/>
                </a:solidFill>
                <a:effectLst/>
                <a:uLnTx/>
                <a:uFillTx/>
                <a:latin typeface="微软雅黑" panose="020B0503020204020204" pitchFamily="34" charset="-122"/>
                <a:ea typeface="微软雅黑" panose="020B0503020204020204" pitchFamily="34" charset="-122"/>
                <a:cs typeface="+mn-cs"/>
                <a:sym typeface="等线"/>
              </a:rPr>
              <a:t>89.5%</a:t>
            </a:r>
            <a:r>
              <a:rPr kumimoji="0" lang="zh-CN" altLang="en-US" sz="1600" b="0" i="0" u="none" strike="noStrike" kern="0" cap="none" spc="0" normalizeH="0" baseline="0" noProof="0" dirty="0">
                <a:ln>
                  <a:noFill/>
                </a:ln>
                <a:solidFill>
                  <a:srgbClr val="191B1B"/>
                </a:solidFill>
                <a:effectLst/>
                <a:uLnTx/>
                <a:uFillTx/>
                <a:latin typeface="微软雅黑" panose="020B0503020204020204" pitchFamily="34" charset="-122"/>
                <a:ea typeface="微软雅黑" panose="020B0503020204020204" pitchFamily="34" charset="-122"/>
                <a:cs typeface="+mn-cs"/>
                <a:sym typeface="等线"/>
              </a:rPr>
              <a:t>患者口服激素剂量降低或停用</a:t>
            </a:r>
            <a:r>
              <a:rPr lang="en-US" altLang="zh-CN" sz="1600" kern="0" baseline="30000" dirty="0">
                <a:solidFill>
                  <a:srgbClr val="250E62"/>
                </a:solidFill>
                <a:ea typeface="Microsoft YaHei" panose="020B0503020204020204" pitchFamily="34" charset="-122"/>
                <a:sym typeface="等线"/>
              </a:rPr>
              <a:t>4</a:t>
            </a:r>
            <a:endParaRPr kumimoji="0" lang="en-US" altLang="zh-CN" sz="1600" b="0" i="0" u="none" strike="noStrike" kern="0" cap="none" spc="0" normalizeH="0" baseline="0" noProof="0" dirty="0">
              <a:ln>
                <a:noFill/>
              </a:ln>
              <a:solidFill>
                <a:srgbClr val="191B1B"/>
              </a:solidFill>
              <a:effectLst/>
              <a:uLnTx/>
              <a:uFillTx/>
              <a:latin typeface="微软雅黑" panose="020B0503020204020204" pitchFamily="34" charset="-122"/>
              <a:ea typeface="微软雅黑" panose="020B0503020204020204" pitchFamily="34" charset="-122"/>
              <a:cs typeface="+mn-cs"/>
              <a:sym typeface="等线"/>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en-US" altLang="zh-CN" sz="1600" b="0" i="0" u="none" strike="noStrike" kern="0" cap="none" spc="0" normalizeH="0" baseline="0" noProof="0" dirty="0">
                <a:ln>
                  <a:noFill/>
                </a:ln>
                <a:solidFill>
                  <a:srgbClr val="191B1B"/>
                </a:solidFill>
                <a:effectLst/>
                <a:uLnTx/>
                <a:uFillTx/>
                <a:latin typeface="微软雅黑" panose="020B0503020204020204" pitchFamily="34" charset="-122"/>
                <a:ea typeface="微软雅黑" panose="020B0503020204020204" pitchFamily="34" charset="-122"/>
                <a:cs typeface="+mn-cs"/>
                <a:sym typeface="等线"/>
              </a:rPr>
              <a:t>1</a:t>
            </a:r>
            <a:r>
              <a:rPr kumimoji="0" lang="zh-CN" altLang="en-US" sz="1600" b="0" i="0" u="none" strike="noStrike" kern="0" cap="none" spc="0" normalizeH="0" baseline="0" noProof="0" dirty="0">
                <a:ln>
                  <a:noFill/>
                </a:ln>
                <a:solidFill>
                  <a:srgbClr val="191B1B"/>
                </a:solidFill>
                <a:effectLst/>
                <a:uLnTx/>
                <a:uFillTx/>
                <a:latin typeface="微软雅黑" panose="020B0503020204020204" pitchFamily="34" charset="-122"/>
                <a:ea typeface="微软雅黑" panose="020B0503020204020204" pitchFamily="34" charset="-122"/>
                <a:cs typeface="+mn-cs"/>
                <a:sym typeface="等线"/>
              </a:rPr>
              <a:t>年降低</a:t>
            </a:r>
            <a:r>
              <a:rPr kumimoji="0" lang="en-US" altLang="zh-CN" sz="1800" b="1" i="0" u="none" strike="noStrike" kern="0" cap="none" spc="0" normalizeH="0" baseline="0" noProof="0" dirty="0">
                <a:ln>
                  <a:noFill/>
                </a:ln>
                <a:solidFill>
                  <a:srgbClr val="250E62"/>
                </a:solidFill>
                <a:effectLst/>
                <a:uLnTx/>
                <a:uFillTx/>
                <a:latin typeface="微软雅黑" panose="020B0503020204020204" pitchFamily="34" charset="-122"/>
                <a:ea typeface="微软雅黑" panose="020B0503020204020204" pitchFamily="34" charset="-122"/>
                <a:cs typeface="+mn-cs"/>
                <a:sym typeface="等线"/>
              </a:rPr>
              <a:t>71.1%</a:t>
            </a:r>
            <a:r>
              <a:rPr kumimoji="0" lang="zh-CN" altLang="en-US" sz="1600" b="0" i="0" u="none" strike="noStrike" kern="0" cap="none" spc="0" normalizeH="0" baseline="0" noProof="0" dirty="0">
                <a:ln>
                  <a:noFill/>
                </a:ln>
                <a:solidFill>
                  <a:srgbClr val="191B1B"/>
                </a:solidFill>
                <a:effectLst/>
                <a:uLnTx/>
                <a:uFillTx/>
                <a:latin typeface="微软雅黑" panose="020B0503020204020204" pitchFamily="34" charset="-122"/>
                <a:ea typeface="微软雅黑" panose="020B0503020204020204" pitchFamily="34" charset="-122"/>
                <a:cs typeface="+mn-cs"/>
                <a:sym typeface="等线"/>
              </a:rPr>
              <a:t>临床恶化事件</a:t>
            </a:r>
            <a:r>
              <a:rPr kumimoji="0" lang="en-US" altLang="zh-CN" sz="1600" b="0" i="0" u="none" strike="noStrike" kern="0" cap="none" spc="0" normalizeH="0" baseline="30000" noProof="0" dirty="0">
                <a:ln>
                  <a:noFill/>
                </a:ln>
                <a:solidFill>
                  <a:srgbClr val="191B1B"/>
                </a:solidFill>
                <a:effectLst/>
                <a:uLnTx/>
                <a:uFillTx/>
                <a:latin typeface="微软雅黑" panose="020B0503020204020204" pitchFamily="34" charset="-122"/>
                <a:ea typeface="微软雅黑" panose="020B0503020204020204" pitchFamily="34" charset="-122"/>
                <a:cs typeface="+mn-cs"/>
                <a:sym typeface="等线"/>
              </a:rPr>
              <a:t>b7 </a:t>
            </a:r>
            <a:r>
              <a:rPr kumimoji="0" lang="zh-CN" altLang="en-US" sz="1600" b="0" i="0" u="none" strike="noStrike" kern="0" cap="none" spc="0" normalizeH="0" baseline="0" noProof="0" dirty="0">
                <a:ln>
                  <a:noFill/>
                </a:ln>
                <a:solidFill>
                  <a:srgbClr val="191B1B"/>
                </a:solidFill>
                <a:effectLst/>
                <a:uLnTx/>
                <a:uFillTx/>
                <a:latin typeface="微软雅黑" panose="020B0503020204020204" pitchFamily="34" charset="-122"/>
                <a:ea typeface="微软雅黑" panose="020B0503020204020204" pitchFamily="34" charset="-122"/>
                <a:cs typeface="+mn-cs"/>
                <a:sym typeface="等线"/>
              </a:rPr>
              <a:t>，长期随访</a:t>
            </a:r>
            <a:r>
              <a:rPr kumimoji="0" lang="en-US" altLang="zh-CN" sz="1600" b="0" i="0" u="none" strike="noStrike" kern="0" cap="none" spc="0" normalizeH="0" baseline="0" noProof="0" dirty="0">
                <a:ln>
                  <a:noFill/>
                </a:ln>
                <a:solidFill>
                  <a:srgbClr val="191B1B"/>
                </a:solidFill>
                <a:effectLst/>
                <a:uLnTx/>
                <a:uFillTx/>
                <a:latin typeface="微软雅黑" panose="020B0503020204020204" pitchFamily="34" charset="-122"/>
                <a:ea typeface="微软雅黑" panose="020B0503020204020204" pitchFamily="34" charset="-122"/>
                <a:cs typeface="+mn-cs"/>
                <a:sym typeface="等线"/>
              </a:rPr>
              <a:t>3</a:t>
            </a:r>
            <a:r>
              <a:rPr kumimoji="0" lang="zh-CN" altLang="en-US" sz="1600" b="0" i="0" u="none" strike="noStrike" kern="0" cap="none" spc="0" normalizeH="0" baseline="0" noProof="0" dirty="0">
                <a:ln>
                  <a:noFill/>
                </a:ln>
                <a:solidFill>
                  <a:srgbClr val="191B1B"/>
                </a:solidFill>
                <a:effectLst/>
                <a:uLnTx/>
                <a:uFillTx/>
                <a:latin typeface="微软雅黑" panose="020B0503020204020204" pitchFamily="34" charset="-122"/>
                <a:ea typeface="微软雅黑" panose="020B0503020204020204" pitchFamily="34" charset="-122"/>
                <a:cs typeface="+mn-cs"/>
                <a:sym typeface="等线"/>
              </a:rPr>
              <a:t>年</a:t>
            </a:r>
            <a:r>
              <a:rPr kumimoji="0" lang="zh-CN" altLang="en-US" sz="1800" b="1" i="0" u="none" strike="noStrike" kern="0" cap="none" spc="0" normalizeH="0" baseline="0" noProof="0" dirty="0">
                <a:ln>
                  <a:noFill/>
                </a:ln>
                <a:solidFill>
                  <a:srgbClr val="250E62"/>
                </a:solidFill>
                <a:effectLst/>
                <a:uLnTx/>
                <a:uFillTx/>
                <a:latin typeface="微软雅黑" panose="020B0503020204020204" pitchFamily="34" charset="-122"/>
                <a:ea typeface="微软雅黑" panose="020B0503020204020204" pitchFamily="34" charset="-122"/>
                <a:cs typeface="+mn-cs"/>
                <a:sym typeface="等线"/>
              </a:rPr>
              <a:t>持续获益</a:t>
            </a:r>
            <a:r>
              <a:rPr kumimoji="0" lang="en-US" altLang="zh-CN" sz="1600" b="0" i="0" u="none" strike="noStrike" kern="0" cap="none" spc="0" normalizeH="0" baseline="30000" noProof="0" dirty="0">
                <a:ln>
                  <a:noFill/>
                </a:ln>
                <a:solidFill>
                  <a:srgbClr val="191B1B"/>
                </a:solidFill>
                <a:effectLst/>
                <a:uLnTx/>
                <a:uFillTx/>
                <a:latin typeface="微软雅黑" panose="020B0503020204020204" pitchFamily="34" charset="-122"/>
                <a:ea typeface="微软雅黑" panose="020B0503020204020204" pitchFamily="34" charset="-122"/>
                <a:cs typeface="+mn-cs"/>
                <a:sym typeface="等线"/>
              </a:rPr>
              <a:t>8 </a:t>
            </a:r>
          </a:p>
        </p:txBody>
      </p:sp>
      <p:sp>
        <p:nvSpPr>
          <p:cNvPr id="17" name="文本框 16">
            <a:extLst>
              <a:ext uri="{FF2B5EF4-FFF2-40B4-BE49-F238E27FC236}">
                <a16:creationId xmlns:a16="http://schemas.microsoft.com/office/drawing/2014/main" id="{2BDD9E51-EA57-C0D9-4DFA-F914D3CD9F95}"/>
              </a:ext>
            </a:extLst>
          </p:cNvPr>
          <p:cNvSpPr txBox="1"/>
          <p:nvPr/>
        </p:nvSpPr>
        <p:spPr>
          <a:xfrm>
            <a:off x="2754962" y="3974210"/>
            <a:ext cx="8921060" cy="615553"/>
          </a:xfrm>
          <a:prstGeom prst="rect">
            <a:avLst/>
          </a:prstGeom>
          <a:noFill/>
        </p:spPr>
        <p:txBody>
          <a:bodyPr wrap="square">
            <a:spAutoFit/>
          </a:bodyPr>
          <a:lstStyle>
            <a:defPPr>
              <a:defRPr lang="en-US"/>
            </a:defPPr>
            <a:lvl1pPr marL="285750" indent="-285750">
              <a:buFontTx/>
              <a:buChar char="-"/>
              <a:defRPr sz="1400" b="1" kern="0">
                <a:solidFill>
                  <a:srgbClr val="0C8678"/>
                </a:solidFill>
                <a:ea typeface="Microsoft YaHei" panose="020B0503020204020204" pitchFamily="34" charset="-122"/>
              </a:defRPr>
            </a:lvl1pPr>
          </a:lstStyle>
          <a:p>
            <a:pPr lvl="0" algn="l" rtl="0">
              <a:defRPr/>
            </a:pPr>
            <a:r>
              <a:rPr kumimoji="0" lang="zh-CN" altLang="en-US" sz="1600" b="0" i="0" u="none" strike="noStrike" kern="0" cap="none" spc="0" normalizeH="0" baseline="0" noProof="0" dirty="0">
                <a:ln>
                  <a:noFill/>
                </a:ln>
                <a:solidFill>
                  <a:srgbClr val="191B1B"/>
                </a:solidFill>
                <a:effectLst/>
                <a:uLnTx/>
                <a:uFillTx/>
                <a:latin typeface="微软雅黑" panose="020B0503020204020204" pitchFamily="34" charset="-122"/>
                <a:ea typeface="微软雅黑" panose="020B0503020204020204" pitchFamily="34" charset="-122"/>
                <a:cs typeface="+mn-cs"/>
                <a:sym typeface="等线"/>
              </a:rPr>
              <a:t>分子结构</a:t>
            </a:r>
            <a:r>
              <a:rPr kumimoji="0" lang="zh-CN" altLang="en-US" sz="1800" b="1" i="0" u="none" strike="noStrike" kern="0" cap="none" spc="0" normalizeH="0" baseline="0" noProof="0" dirty="0">
                <a:ln>
                  <a:noFill/>
                </a:ln>
                <a:solidFill>
                  <a:srgbClr val="250E62"/>
                </a:solidFill>
                <a:effectLst/>
                <a:uLnTx/>
                <a:uFillTx/>
                <a:latin typeface="微软雅黑" panose="020B0503020204020204" pitchFamily="34" charset="-122"/>
                <a:ea typeface="微软雅黑" panose="020B0503020204020204" pitchFamily="34" charset="-122"/>
                <a:cs typeface="+mn-cs"/>
                <a:sym typeface="等线"/>
              </a:rPr>
              <a:t>创新升级</a:t>
            </a:r>
            <a:r>
              <a:rPr kumimoji="0" lang="zh-CN" altLang="en-US" sz="1600" b="0" i="0" u="none" strike="noStrike" kern="0" cap="none" spc="0" normalizeH="0" baseline="0" noProof="0" dirty="0">
                <a:ln>
                  <a:noFill/>
                </a:ln>
                <a:solidFill>
                  <a:srgbClr val="191B1B"/>
                </a:solidFill>
                <a:effectLst/>
                <a:uLnTx/>
                <a:uFillTx/>
                <a:latin typeface="微软雅黑" panose="020B0503020204020204" pitchFamily="34" charset="-122"/>
                <a:ea typeface="微软雅黑" panose="020B0503020204020204" pitchFamily="34" charset="-122"/>
                <a:cs typeface="+mn-cs"/>
                <a:sym typeface="等线"/>
              </a:rPr>
              <a:t>，给药</a:t>
            </a:r>
            <a:r>
              <a:rPr kumimoji="0" lang="en-US" altLang="zh-CN" sz="1800" b="1" i="0" u="none" strike="noStrike" kern="0" cap="none" spc="0" normalizeH="0" baseline="0" noProof="0" dirty="0">
                <a:ln>
                  <a:noFill/>
                </a:ln>
                <a:solidFill>
                  <a:srgbClr val="250E62"/>
                </a:solidFill>
                <a:effectLst/>
                <a:uLnTx/>
                <a:uFillTx/>
                <a:latin typeface="微软雅黑" panose="020B0503020204020204" pitchFamily="34" charset="-122"/>
                <a:ea typeface="微软雅黑" panose="020B0503020204020204" pitchFamily="34" charset="-122"/>
                <a:cs typeface="+mn-cs"/>
                <a:sym typeface="等线"/>
              </a:rPr>
              <a:t>30min</a:t>
            </a:r>
            <a:r>
              <a:rPr kumimoji="0" lang="zh-CN" altLang="en-US" sz="1600" b="0" i="0" u="none" strike="noStrike" kern="0" cap="none" spc="0" normalizeH="0" baseline="0" noProof="0" dirty="0">
                <a:ln>
                  <a:noFill/>
                </a:ln>
                <a:solidFill>
                  <a:srgbClr val="191B1B"/>
                </a:solidFill>
                <a:effectLst/>
                <a:uLnTx/>
                <a:uFillTx/>
                <a:latin typeface="微软雅黑" panose="020B0503020204020204" pitchFamily="34" charset="-122"/>
                <a:ea typeface="微软雅黑" panose="020B0503020204020204" pitchFamily="34" charset="-122"/>
                <a:cs typeface="+mn-cs"/>
                <a:sym typeface="等线"/>
              </a:rPr>
              <a:t>补体</a:t>
            </a:r>
            <a:r>
              <a:rPr kumimoji="0" lang="en-US" altLang="zh-CN" sz="1600" b="0" i="0" u="none" strike="noStrike" kern="0" cap="none" spc="0" normalizeH="0" baseline="0" noProof="0" dirty="0">
                <a:ln>
                  <a:noFill/>
                </a:ln>
                <a:solidFill>
                  <a:srgbClr val="191B1B"/>
                </a:solidFill>
                <a:effectLst/>
                <a:uLnTx/>
                <a:uFillTx/>
                <a:latin typeface="微软雅黑" panose="020B0503020204020204" pitchFamily="34" charset="-122"/>
                <a:ea typeface="微软雅黑" panose="020B0503020204020204" pitchFamily="34" charset="-122"/>
                <a:cs typeface="+mn-cs"/>
                <a:sym typeface="等线"/>
              </a:rPr>
              <a:t>C5</a:t>
            </a:r>
            <a:r>
              <a:rPr kumimoji="0" lang="zh-CN" altLang="en-US" sz="1800" b="1" i="0" u="none" strike="noStrike" kern="0" cap="none" spc="0" normalizeH="0" baseline="0" noProof="0" dirty="0">
                <a:ln>
                  <a:noFill/>
                </a:ln>
                <a:solidFill>
                  <a:srgbClr val="250E62"/>
                </a:solidFill>
                <a:effectLst/>
                <a:uLnTx/>
                <a:uFillTx/>
                <a:latin typeface="微软雅黑" panose="020B0503020204020204" pitchFamily="34" charset="-122"/>
                <a:ea typeface="微软雅黑" panose="020B0503020204020204" pitchFamily="34" charset="-122"/>
                <a:cs typeface="+mn-cs"/>
                <a:sym typeface="等线"/>
              </a:rPr>
              <a:t>完全抑制</a:t>
            </a:r>
            <a:r>
              <a:rPr kumimoji="0" lang="en-US" altLang="zh-CN" sz="1800" b="1" i="0" u="none" strike="noStrike" kern="0" cap="none" spc="0" normalizeH="0" baseline="30000" noProof="0" dirty="0">
                <a:ln>
                  <a:noFill/>
                </a:ln>
                <a:solidFill>
                  <a:srgbClr val="250E62"/>
                </a:solidFill>
                <a:effectLst/>
                <a:uLnTx/>
                <a:uFillTx/>
                <a:latin typeface="微软雅黑" panose="020B0503020204020204" pitchFamily="34" charset="-122"/>
                <a:ea typeface="微软雅黑" panose="020B0503020204020204" pitchFamily="34" charset="-122"/>
                <a:cs typeface="+mn-cs"/>
                <a:sym typeface="等线"/>
              </a:rPr>
              <a:t>g</a:t>
            </a:r>
            <a:r>
              <a:rPr kumimoji="0" lang="en-US" altLang="zh-CN" sz="1600" b="0" i="0" u="none" strike="noStrike" kern="0" cap="none" spc="0" normalizeH="0" baseline="30000" noProof="0" dirty="0">
                <a:ln>
                  <a:noFill/>
                </a:ln>
                <a:solidFill>
                  <a:srgbClr val="191B1B"/>
                </a:solidFill>
                <a:effectLst/>
                <a:uLnTx/>
                <a:uFillTx/>
                <a:latin typeface="微软雅黑" panose="020B0503020204020204" pitchFamily="34" charset="-122"/>
                <a:ea typeface="微软雅黑" panose="020B0503020204020204" pitchFamily="34" charset="-122"/>
                <a:cs typeface="+mn-cs"/>
                <a:sym typeface="等线"/>
              </a:rPr>
              <a:t>3</a:t>
            </a:r>
            <a:r>
              <a:rPr kumimoji="0" lang="zh-CN" altLang="en-US" sz="1600" b="0" i="0" u="none" strike="noStrike" kern="0" cap="none" spc="0" normalizeH="0" baseline="0" noProof="0" dirty="0">
                <a:ln>
                  <a:noFill/>
                </a:ln>
                <a:solidFill>
                  <a:srgbClr val="191B1B"/>
                </a:solidFill>
                <a:effectLst/>
                <a:uLnTx/>
                <a:uFillTx/>
                <a:latin typeface="微软雅黑" panose="020B0503020204020204" pitchFamily="34" charset="-122"/>
                <a:ea typeface="微软雅黑" panose="020B0503020204020204" pitchFamily="34" charset="-122"/>
                <a:cs typeface="+mn-cs"/>
                <a:sym typeface="等线"/>
              </a:rPr>
              <a:t>，每年仅需</a:t>
            </a:r>
            <a:r>
              <a:rPr kumimoji="0" lang="en-US" altLang="zh-CN" sz="1800" b="1" i="0" u="none" strike="noStrike" kern="0" cap="none" spc="0" normalizeH="0" baseline="0" noProof="0" dirty="0">
                <a:ln>
                  <a:noFill/>
                </a:ln>
                <a:solidFill>
                  <a:srgbClr val="250E62"/>
                </a:solidFill>
                <a:effectLst/>
                <a:uLnTx/>
                <a:uFillTx/>
                <a:latin typeface="微软雅黑" panose="020B0503020204020204" pitchFamily="34" charset="-122"/>
                <a:ea typeface="微软雅黑" panose="020B0503020204020204" pitchFamily="34" charset="-122"/>
                <a:cs typeface="+mn-cs"/>
                <a:sym typeface="等线"/>
              </a:rPr>
              <a:t>6-7</a:t>
            </a:r>
            <a:r>
              <a:rPr kumimoji="0" lang="zh-CN" altLang="en-US" sz="1800" b="1" i="0" u="none" strike="noStrike" kern="0" cap="none" spc="0" normalizeH="0" baseline="0" noProof="0" dirty="0">
                <a:ln>
                  <a:noFill/>
                </a:ln>
                <a:solidFill>
                  <a:srgbClr val="250E62"/>
                </a:solidFill>
                <a:effectLst/>
                <a:uLnTx/>
                <a:uFillTx/>
                <a:latin typeface="微软雅黑" panose="020B0503020204020204" pitchFamily="34" charset="-122"/>
                <a:ea typeface="微软雅黑" panose="020B0503020204020204" pitchFamily="34" charset="-122"/>
                <a:cs typeface="+mn-cs"/>
                <a:sym typeface="等线"/>
              </a:rPr>
              <a:t>次输注</a:t>
            </a:r>
            <a:r>
              <a:rPr lang="en-US" altLang="zh-CN" sz="1600" b="0" baseline="30000" dirty="0">
                <a:solidFill>
                  <a:srgbClr val="191B1B"/>
                </a:solidFill>
                <a:latin typeface="微软雅黑" panose="020B0503020204020204" pitchFamily="34" charset="-122"/>
                <a:ea typeface="微软雅黑" panose="020B0503020204020204" pitchFamily="34" charset="-122"/>
                <a:cs typeface="+mn-cs"/>
                <a:sym typeface="等线"/>
              </a:rPr>
              <a:t>h1</a:t>
            </a:r>
            <a:r>
              <a:rPr kumimoji="0" lang="en-US" altLang="zh-CN" sz="1600" b="0" i="0" u="none" strike="noStrike" kern="0" cap="none" spc="0" normalizeH="0" baseline="30000" noProof="0" dirty="0">
                <a:ln>
                  <a:noFill/>
                </a:ln>
                <a:solidFill>
                  <a:srgbClr val="191B1B"/>
                </a:solidFill>
                <a:effectLst/>
                <a:uLnTx/>
                <a:uFillTx/>
                <a:latin typeface="微软雅黑" panose="020B0503020204020204" pitchFamily="34" charset="-122"/>
                <a:ea typeface="微软雅黑" panose="020B0503020204020204" pitchFamily="34" charset="-122"/>
                <a:cs typeface="+mn-cs"/>
                <a:sym typeface="等线"/>
              </a:rPr>
              <a:t>0</a:t>
            </a:r>
            <a:r>
              <a:rPr kumimoji="0" lang="zh-CN" altLang="en-US" sz="1600" b="0" i="0" u="none" strike="noStrike" kern="0" cap="none" spc="0" normalizeH="0" baseline="0" noProof="0" dirty="0">
                <a:ln>
                  <a:noFill/>
                </a:ln>
                <a:solidFill>
                  <a:srgbClr val="191B1B"/>
                </a:solidFill>
                <a:effectLst/>
                <a:uLnTx/>
                <a:uFillTx/>
                <a:latin typeface="微软雅黑" panose="020B0503020204020204" pitchFamily="34" charset="-122"/>
                <a:ea typeface="微软雅黑" panose="020B0503020204020204" pitchFamily="34" charset="-122"/>
                <a:cs typeface="+mn-cs"/>
                <a:sym typeface="等线"/>
              </a:rPr>
              <a:t>，使用频率</a:t>
            </a:r>
            <a:r>
              <a:rPr lang="zh-CN" altLang="en-US" sz="1800" dirty="0">
                <a:solidFill>
                  <a:srgbClr val="250E62"/>
                </a:solidFill>
                <a:latin typeface="微软雅黑" panose="020B0503020204020204" pitchFamily="34" charset="-122"/>
                <a:ea typeface="微软雅黑" panose="020B0503020204020204" pitchFamily="34" charset="-122"/>
                <a:cs typeface="+mn-cs"/>
                <a:sym typeface="等线"/>
              </a:rPr>
              <a:t>低</a:t>
            </a:r>
            <a:r>
              <a:rPr kumimoji="0" lang="zh-CN" altLang="en-US" sz="1600" b="0" i="0" u="none" strike="noStrike" kern="0" cap="none" spc="0" normalizeH="0" baseline="0" noProof="0" dirty="0">
                <a:ln>
                  <a:noFill/>
                </a:ln>
                <a:solidFill>
                  <a:srgbClr val="191B1B"/>
                </a:solidFill>
                <a:effectLst/>
                <a:uLnTx/>
                <a:uFillTx/>
                <a:latin typeface="微软雅黑" panose="020B0503020204020204" pitchFamily="34" charset="-122"/>
                <a:ea typeface="微软雅黑" panose="020B0503020204020204" pitchFamily="34" charset="-122"/>
                <a:cs typeface="+mn-cs"/>
                <a:sym typeface="等线"/>
              </a:rPr>
              <a:t>，提高患者依从性</a:t>
            </a:r>
            <a:endParaRPr kumimoji="0" lang="zh-CN" altLang="en-US" sz="1600" b="0" i="0" u="none" strike="noStrike" kern="0" cap="none" spc="0" normalizeH="0" baseline="0" noProof="0" dirty="0">
              <a:ln>
                <a:noFill/>
              </a:ln>
              <a:solidFill>
                <a:srgbClr val="191B1B"/>
              </a:solidFill>
              <a:effectLst/>
              <a:uLnTx/>
              <a:uFillTx/>
              <a:latin typeface="微软雅黑" panose="020B0503020204020204" pitchFamily="34" charset="-122"/>
              <a:ea typeface="微软雅黑" panose="020B0503020204020204" pitchFamily="34" charset="-122"/>
              <a:cs typeface="+mn-cs"/>
            </a:endParaRPr>
          </a:p>
        </p:txBody>
      </p:sp>
      <p:sp>
        <p:nvSpPr>
          <p:cNvPr id="18" name="文本框 17">
            <a:extLst>
              <a:ext uri="{FF2B5EF4-FFF2-40B4-BE49-F238E27FC236}">
                <a16:creationId xmlns:a16="http://schemas.microsoft.com/office/drawing/2014/main" id="{C1548511-6E70-2C33-BC10-AA06000A564D}"/>
              </a:ext>
            </a:extLst>
          </p:cNvPr>
          <p:cNvSpPr txBox="1"/>
          <p:nvPr/>
        </p:nvSpPr>
        <p:spPr>
          <a:xfrm>
            <a:off x="2754962" y="5054597"/>
            <a:ext cx="9145306" cy="369332"/>
          </a:xfrm>
          <a:prstGeom prst="rect">
            <a:avLst/>
          </a:prstGeom>
          <a:noFill/>
        </p:spPr>
        <p:txBody>
          <a:bodyPr wrap="square">
            <a:spAutoFit/>
          </a:bodyPr>
          <a:lstStyle>
            <a:defPPr>
              <a:defRPr lang="en-US"/>
            </a:defPPr>
            <a:lvl1pPr marL="285750" indent="-285750">
              <a:buFontTx/>
              <a:buChar char="-"/>
              <a:defRPr sz="1400" b="1" kern="0">
                <a:solidFill>
                  <a:srgbClr val="0C8678"/>
                </a:solidFill>
                <a:ea typeface="Microsoft YaHei" panose="020B0503020204020204" pitchFamily="34" charset="-122"/>
              </a:defRPr>
            </a:lvl1pPr>
          </a:lstStyle>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zh-CN" altLang="en-US" sz="1600" b="0" i="0" u="none" strike="noStrike" kern="0" cap="none" spc="0" normalizeH="0" baseline="0" noProof="0" dirty="0">
                <a:ln>
                  <a:noFill/>
                </a:ln>
                <a:solidFill>
                  <a:srgbClr val="191B1B"/>
                </a:solidFill>
                <a:effectLst/>
                <a:uLnTx/>
                <a:uFillTx/>
                <a:latin typeface="微软雅黑" panose="020B0503020204020204" pitchFamily="34" charset="-122"/>
                <a:ea typeface="微软雅黑" panose="020B0503020204020204" pitchFamily="34" charset="-122"/>
                <a:cs typeface="+mn-cs"/>
              </a:rPr>
              <a:t>更好</a:t>
            </a:r>
            <a:r>
              <a:rPr kumimoji="0" lang="zh-CN" altLang="en-US" sz="1800" b="1" i="0" u="none" strike="noStrike" kern="0" cap="none" spc="0" normalizeH="0" baseline="0" noProof="0" dirty="0">
                <a:ln>
                  <a:noFill/>
                </a:ln>
                <a:solidFill>
                  <a:srgbClr val="250E62"/>
                </a:solidFill>
                <a:effectLst/>
                <a:uLnTx/>
                <a:uFillTx/>
                <a:latin typeface="微软雅黑" panose="020B0503020204020204" pitchFamily="34" charset="-122"/>
                <a:ea typeface="微软雅黑" panose="020B0503020204020204" pitchFamily="34" charset="-122"/>
                <a:cs typeface="+mn-cs"/>
              </a:rPr>
              <a:t>满足临床实际需求</a:t>
            </a:r>
            <a:r>
              <a:rPr kumimoji="0" lang="zh-CN" altLang="en-US" sz="1600" b="1" i="0" u="none" strike="noStrike" kern="0" cap="none" spc="0" normalizeH="0" baseline="0" noProof="0" dirty="0">
                <a:ln>
                  <a:noFill/>
                </a:ln>
                <a:solidFill>
                  <a:srgbClr val="002060"/>
                </a:solidFill>
                <a:effectLst/>
                <a:uLnTx/>
                <a:uFillTx/>
                <a:latin typeface="微软雅黑" panose="020B0503020204020204" pitchFamily="34" charset="-122"/>
                <a:ea typeface="微软雅黑" panose="020B0503020204020204" pitchFamily="34" charset="-122"/>
                <a:cs typeface="+mn-cs"/>
              </a:rPr>
              <a:t>，</a:t>
            </a:r>
            <a:r>
              <a:rPr kumimoji="0" lang="zh-CN" altLang="en-US" sz="1600" b="0" i="0" u="none" strike="noStrike" kern="0" cap="none" spc="0" normalizeH="0" baseline="0" noProof="0" dirty="0">
                <a:ln>
                  <a:noFill/>
                </a:ln>
                <a:solidFill>
                  <a:srgbClr val="191B1B"/>
                </a:solidFill>
                <a:effectLst/>
                <a:uLnTx/>
                <a:uFillTx/>
                <a:latin typeface="微软雅黑" panose="020B0503020204020204" pitchFamily="34" charset="-122"/>
                <a:ea typeface="微软雅黑" panose="020B0503020204020204" pitchFamily="34" charset="-122"/>
                <a:cs typeface="+mn-cs"/>
              </a:rPr>
              <a:t>助力</a:t>
            </a:r>
            <a:r>
              <a:rPr kumimoji="0" lang="en-US" altLang="zh-CN" sz="1600" b="0" i="0" u="none" strike="noStrike" kern="0" cap="none" spc="0" normalizeH="0" baseline="0" noProof="0" dirty="0" err="1">
                <a:ln>
                  <a:noFill/>
                </a:ln>
                <a:solidFill>
                  <a:srgbClr val="191B1B"/>
                </a:solidFill>
                <a:effectLst/>
                <a:uLnTx/>
                <a:uFillTx/>
                <a:latin typeface="微软雅黑" panose="020B0503020204020204" pitchFamily="34" charset="-122"/>
                <a:ea typeface="微软雅黑" panose="020B0503020204020204" pitchFamily="34" charset="-122"/>
                <a:cs typeface="+mn-cs"/>
              </a:rPr>
              <a:t>gMG</a:t>
            </a:r>
            <a:r>
              <a:rPr kumimoji="0" lang="zh-CN" altLang="en-US" sz="1600" b="0" i="0" u="none" strike="noStrike" kern="0" cap="none" spc="0" normalizeH="0" baseline="0" noProof="0" dirty="0">
                <a:ln>
                  <a:noFill/>
                </a:ln>
                <a:solidFill>
                  <a:srgbClr val="191B1B"/>
                </a:solidFill>
                <a:effectLst/>
                <a:uLnTx/>
                <a:uFillTx/>
                <a:latin typeface="微软雅黑" panose="020B0503020204020204" pitchFamily="34" charset="-122"/>
                <a:ea typeface="微软雅黑" panose="020B0503020204020204" pitchFamily="34" charset="-122"/>
                <a:cs typeface="+mn-cs"/>
              </a:rPr>
              <a:t>患者</a:t>
            </a:r>
            <a:r>
              <a:rPr kumimoji="0" lang="zh-CN" altLang="en-US" sz="1800" b="1" i="0" u="none" strike="noStrike" kern="0" cap="none" spc="0" normalizeH="0" baseline="0" noProof="0" dirty="0">
                <a:ln>
                  <a:noFill/>
                </a:ln>
                <a:solidFill>
                  <a:srgbClr val="250E62"/>
                </a:solidFill>
                <a:effectLst/>
                <a:uLnTx/>
                <a:uFillTx/>
                <a:latin typeface="微软雅黑" panose="020B0503020204020204" pitchFamily="34" charset="-122"/>
                <a:ea typeface="微软雅黑" panose="020B0503020204020204" pitchFamily="34" charset="-122"/>
                <a:cs typeface="+mn-cs"/>
              </a:rPr>
              <a:t>回归正常工作与生活</a:t>
            </a:r>
            <a:endParaRPr kumimoji="0" lang="en-US" altLang="zh-CN" sz="1800" b="1" i="0" u="none" strike="noStrike" kern="0" cap="none" spc="0" normalizeH="0" baseline="0" noProof="0" dirty="0">
              <a:ln>
                <a:noFill/>
              </a:ln>
              <a:solidFill>
                <a:srgbClr val="250E62"/>
              </a:solidFill>
              <a:effectLst/>
              <a:uLnTx/>
              <a:uFillTx/>
              <a:latin typeface="微软雅黑" panose="020B0503020204020204" pitchFamily="34" charset="-122"/>
              <a:ea typeface="微软雅黑" panose="020B0503020204020204" pitchFamily="34" charset="-122"/>
              <a:cs typeface="+mn-cs"/>
            </a:endParaRPr>
          </a:p>
        </p:txBody>
      </p:sp>
      <p:sp>
        <p:nvSpPr>
          <p:cNvPr id="19" name="文本框 18">
            <a:extLst>
              <a:ext uri="{FF2B5EF4-FFF2-40B4-BE49-F238E27FC236}">
                <a16:creationId xmlns:a16="http://schemas.microsoft.com/office/drawing/2014/main" id="{98737A1D-AB9A-64F2-49BB-50D4D6BBD2FC}"/>
              </a:ext>
            </a:extLst>
          </p:cNvPr>
          <p:cNvSpPr txBox="1"/>
          <p:nvPr/>
        </p:nvSpPr>
        <p:spPr>
          <a:xfrm>
            <a:off x="552467" y="5905572"/>
            <a:ext cx="11453075" cy="861774"/>
          </a:xfrm>
          <a:prstGeom prst="rect">
            <a:avLst/>
          </a:prstGeom>
          <a:noFill/>
        </p:spPr>
        <p:txBody>
          <a:bodyPr wrap="square" rtlCol="0">
            <a:spAutoFit/>
          </a:bodyPr>
          <a:lstStyle/>
          <a:p>
            <a:r>
              <a:rPr lang="en-US" altLang="zh-CN" sz="700" dirty="0">
                <a:solidFill>
                  <a:schemeClr val="tx1"/>
                </a:solidFill>
              </a:rPr>
              <a:t>a</a:t>
            </a:r>
            <a:r>
              <a:rPr lang="zh-CN" altLang="en-US" sz="700" dirty="0">
                <a:solidFill>
                  <a:schemeClr val="tx1"/>
                </a:solidFill>
              </a:rPr>
              <a:t>唯一：截至</a:t>
            </a:r>
            <a:r>
              <a:rPr lang="en-US" altLang="zh-CN" sz="700" dirty="0">
                <a:solidFill>
                  <a:schemeClr val="tx1"/>
                </a:solidFill>
              </a:rPr>
              <a:t>2025</a:t>
            </a:r>
            <a:r>
              <a:rPr lang="zh-CN" altLang="en-US" sz="700" dirty="0">
                <a:solidFill>
                  <a:schemeClr val="tx1"/>
                </a:solidFill>
              </a:rPr>
              <a:t>年</a:t>
            </a:r>
            <a:r>
              <a:rPr lang="en-US" altLang="zh-CN" sz="700" dirty="0">
                <a:solidFill>
                  <a:schemeClr val="tx1"/>
                </a:solidFill>
              </a:rPr>
              <a:t>7</a:t>
            </a:r>
            <a:r>
              <a:rPr lang="zh-CN" altLang="en-US" sz="700" dirty="0">
                <a:solidFill>
                  <a:schemeClr val="tx1"/>
                </a:solidFill>
              </a:rPr>
              <a:t>月</a:t>
            </a:r>
            <a:r>
              <a:rPr lang="en-US" altLang="zh-CN" sz="700" dirty="0">
                <a:solidFill>
                  <a:schemeClr val="tx1"/>
                </a:solidFill>
              </a:rPr>
              <a:t>11</a:t>
            </a:r>
            <a:r>
              <a:rPr lang="zh-CN" altLang="en-US" sz="700" dirty="0">
                <a:solidFill>
                  <a:schemeClr val="tx1"/>
                </a:solidFill>
              </a:rPr>
              <a:t>日统计；</a:t>
            </a:r>
            <a:endParaRPr lang="en-US" altLang="zh-CN" sz="700" dirty="0">
              <a:solidFill>
                <a:schemeClr val="tx1"/>
              </a:solidFill>
            </a:endParaRPr>
          </a:p>
          <a:p>
            <a:pPr algn="l" rtl="0"/>
            <a:r>
              <a:rPr lang="en-US" altLang="zh-CN" sz="700" dirty="0">
                <a:solidFill>
                  <a:schemeClr val="tx1"/>
                </a:solidFill>
              </a:rPr>
              <a:t>b</a:t>
            </a:r>
            <a:r>
              <a:rPr lang="zh-CN" altLang="en-US" sz="700" spc="-5" dirty="0">
                <a:solidFill>
                  <a:schemeClr val="tx1">
                    <a:lumMod val="50000"/>
                  </a:schemeClr>
                </a:solidFill>
                <a:latin typeface="微软雅黑"/>
              </a:rPr>
              <a:t>数据来自</a:t>
            </a:r>
            <a:r>
              <a:rPr lang="en" altLang="zh-CN" sz="700" spc="-5" dirty="0">
                <a:solidFill>
                  <a:schemeClr val="tx1">
                    <a:lumMod val="50000"/>
                  </a:schemeClr>
                </a:solidFill>
                <a:latin typeface="微软雅黑"/>
              </a:rPr>
              <a:t>CHAMPION</a:t>
            </a:r>
            <a:r>
              <a:rPr lang="en-US" altLang="zh-CN" sz="700" spc="-5" dirty="0">
                <a:solidFill>
                  <a:schemeClr val="tx1">
                    <a:lumMod val="50000"/>
                  </a:schemeClr>
                </a:solidFill>
                <a:latin typeface="微软雅黑"/>
              </a:rPr>
              <a:t>-</a:t>
            </a:r>
            <a:r>
              <a:rPr lang="en" altLang="zh-CN" sz="700" spc="-5" dirty="0">
                <a:solidFill>
                  <a:schemeClr val="tx1">
                    <a:lumMod val="50000"/>
                  </a:schemeClr>
                </a:solidFill>
                <a:latin typeface="微软雅黑"/>
              </a:rPr>
              <a:t>MG</a:t>
            </a:r>
            <a:r>
              <a:rPr lang="zh-CN" altLang="en-US" sz="700" spc="-5" dirty="0">
                <a:solidFill>
                  <a:schemeClr val="tx1">
                    <a:lumMod val="50000"/>
                  </a:schemeClr>
                </a:solidFill>
                <a:latin typeface="微软雅黑"/>
              </a:rPr>
              <a:t> </a:t>
            </a:r>
            <a:r>
              <a:rPr lang="en-US" altLang="zh-CN" sz="700" spc="-5" dirty="0">
                <a:solidFill>
                  <a:schemeClr val="tx1">
                    <a:lumMod val="50000"/>
                  </a:schemeClr>
                </a:solidFill>
                <a:latin typeface="微软雅黑"/>
              </a:rPr>
              <a:t>OLE</a:t>
            </a:r>
            <a:r>
              <a:rPr lang="zh-CN" altLang="en-US" sz="700" spc="-5" dirty="0">
                <a:solidFill>
                  <a:schemeClr val="tx1">
                    <a:lumMod val="50000"/>
                  </a:schemeClr>
                </a:solidFill>
                <a:latin typeface="微软雅黑"/>
              </a:rPr>
              <a:t>研究</a:t>
            </a:r>
            <a:r>
              <a:rPr lang="en-US" altLang="zh-CN" sz="700" spc="-5" dirty="0">
                <a:solidFill>
                  <a:schemeClr val="tx1">
                    <a:lumMod val="50000"/>
                  </a:schemeClr>
                </a:solidFill>
                <a:latin typeface="微软雅黑"/>
              </a:rPr>
              <a:t>60</a:t>
            </a:r>
            <a:r>
              <a:rPr lang="zh-CN" altLang="en-US" sz="700" spc="-5" dirty="0">
                <a:solidFill>
                  <a:schemeClr val="tx1">
                    <a:lumMod val="50000"/>
                  </a:schemeClr>
                </a:solidFill>
                <a:latin typeface="微软雅黑"/>
              </a:rPr>
              <a:t>周数据，临床恶化事件（包括</a:t>
            </a:r>
            <a:r>
              <a:rPr lang="en" altLang="zh-CN" sz="700" spc="-5" dirty="0">
                <a:solidFill>
                  <a:schemeClr val="tx1">
                    <a:lumMod val="50000"/>
                  </a:schemeClr>
                </a:solidFill>
                <a:latin typeface="微软雅黑"/>
              </a:rPr>
              <a:t>MG</a:t>
            </a:r>
            <a:r>
              <a:rPr lang="zh-CN" altLang="en-US" sz="700" spc="-5" dirty="0">
                <a:solidFill>
                  <a:schemeClr val="tx1">
                    <a:lumMod val="50000"/>
                  </a:schemeClr>
                </a:solidFill>
                <a:latin typeface="微软雅黑"/>
              </a:rPr>
              <a:t>危象、严重症状加重或对健康处于危险之中的患者使用救援疗法）较安慰剂组显著降低</a:t>
            </a:r>
            <a:r>
              <a:rPr lang="en-US" altLang="zh-CN" sz="700" spc="-5" dirty="0">
                <a:solidFill>
                  <a:schemeClr val="tx1">
                    <a:lumMod val="50000"/>
                  </a:schemeClr>
                </a:solidFill>
                <a:latin typeface="微软雅黑"/>
              </a:rPr>
              <a:t>71.1%</a:t>
            </a:r>
            <a:r>
              <a:rPr lang="zh-CN" altLang="en-US" sz="700" spc="-5" dirty="0">
                <a:solidFill>
                  <a:schemeClr val="tx1">
                    <a:lumMod val="50000"/>
                  </a:schemeClr>
                </a:solidFill>
                <a:latin typeface="微软雅黑"/>
              </a:rPr>
              <a:t>（</a:t>
            </a:r>
            <a:r>
              <a:rPr lang="en" altLang="zh-CN" sz="700" spc="-5" dirty="0">
                <a:solidFill>
                  <a:schemeClr val="tx1">
                    <a:lumMod val="50000"/>
                  </a:schemeClr>
                </a:solidFill>
                <a:latin typeface="微软雅黑"/>
              </a:rPr>
              <a:t>p</a:t>
            </a:r>
            <a:r>
              <a:rPr lang="en-US" altLang="zh-CN" sz="700" spc="-5" dirty="0">
                <a:solidFill>
                  <a:schemeClr val="tx1">
                    <a:lumMod val="50000"/>
                  </a:schemeClr>
                </a:solidFill>
                <a:latin typeface="微软雅黑"/>
              </a:rPr>
              <a:t>=</a:t>
            </a:r>
            <a:r>
              <a:rPr lang="en" altLang="zh-CN" sz="700" spc="-5" dirty="0">
                <a:solidFill>
                  <a:schemeClr val="tx1">
                    <a:lumMod val="50000"/>
                  </a:schemeClr>
                </a:solidFill>
                <a:latin typeface="微软雅黑"/>
              </a:rPr>
              <a:t>0.00</a:t>
            </a:r>
            <a:r>
              <a:rPr lang="en-US" altLang="zh-CN" sz="700" spc="-5" dirty="0">
                <a:solidFill>
                  <a:schemeClr val="tx1">
                    <a:lumMod val="50000"/>
                  </a:schemeClr>
                </a:solidFill>
                <a:latin typeface="微软雅黑"/>
              </a:rPr>
              <a:t>1</a:t>
            </a:r>
            <a:r>
              <a:rPr lang="en" altLang="zh-CN" sz="700" spc="-5" dirty="0">
                <a:solidFill>
                  <a:schemeClr val="tx1">
                    <a:lumMod val="50000"/>
                  </a:schemeClr>
                </a:solidFill>
                <a:latin typeface="微软雅黑"/>
              </a:rPr>
              <a:t>1</a:t>
            </a:r>
            <a:r>
              <a:rPr lang="zh-CN" altLang="en" sz="700" spc="-5" dirty="0">
                <a:solidFill>
                  <a:schemeClr val="tx1">
                    <a:lumMod val="50000"/>
                  </a:schemeClr>
                </a:solidFill>
                <a:latin typeface="微软雅黑"/>
              </a:rPr>
              <a:t>）</a:t>
            </a:r>
            <a:endParaRPr lang="en-US" altLang="zh-CN" sz="700" dirty="0">
              <a:solidFill>
                <a:schemeClr val="tx1"/>
              </a:solidFill>
            </a:endParaRPr>
          </a:p>
          <a:p>
            <a:pPr algn="l" rtl="0"/>
            <a:r>
              <a:rPr lang="en-US" altLang="zh-CN" sz="700" dirty="0">
                <a:solidFill>
                  <a:schemeClr val="tx1"/>
                </a:solidFill>
                <a:latin typeface="Arial" panose="020B0604020202020204" pitchFamily="34" charset="0"/>
                <a:ea typeface="Microsoft YaHei" panose="020B0503020204020204" pitchFamily="34" charset="-122"/>
                <a:cs typeface="Arial" panose="020B0604020202020204" pitchFamily="34" charset="0"/>
              </a:rPr>
              <a:t>c</a:t>
            </a:r>
            <a:r>
              <a:rPr lang="zh-CN" altLang="en-US" sz="700" dirty="0">
                <a:solidFill>
                  <a:schemeClr val="tx1"/>
                </a:solidFill>
                <a:latin typeface="Arial" panose="020B0604020202020204" pitchFamily="34" charset="0"/>
                <a:ea typeface="Microsoft YaHei" panose="020B0503020204020204" pitchFamily="34" charset="-122"/>
                <a:cs typeface="Arial" panose="020B0604020202020204" pitchFamily="34" charset="0"/>
              </a:rPr>
              <a:t>基于临床试验中和上市后真实世界的安全性报告，数据统计时间</a:t>
            </a:r>
            <a:r>
              <a:rPr lang="en" altLang="zh-CN" sz="700" dirty="0">
                <a:solidFill>
                  <a:schemeClr val="tx1"/>
                </a:solidFill>
                <a:latin typeface="Arial" panose="020B0604020202020204" pitchFamily="34" charset="0"/>
                <a:ea typeface="Microsoft YaHei" panose="020B0503020204020204" pitchFamily="34" charset="-122"/>
                <a:cs typeface="Arial" panose="020B0604020202020204" pitchFamily="34" charset="0"/>
              </a:rPr>
              <a:t>2018</a:t>
            </a:r>
            <a:r>
              <a:rPr lang="en-US" altLang="zh-CN" sz="700" dirty="0">
                <a:solidFill>
                  <a:schemeClr val="tx1"/>
                </a:solidFill>
                <a:latin typeface="Arial" panose="020B0604020202020204" pitchFamily="34" charset="0"/>
                <a:ea typeface="Microsoft YaHei" panose="020B0503020204020204" pitchFamily="34" charset="-122"/>
                <a:cs typeface="Arial" panose="020B0604020202020204" pitchFamily="34" charset="0"/>
              </a:rPr>
              <a:t>.12</a:t>
            </a:r>
            <a:r>
              <a:rPr lang="en" altLang="zh-CN" sz="700" dirty="0">
                <a:solidFill>
                  <a:schemeClr val="tx1"/>
                </a:solidFill>
                <a:latin typeface="Arial" panose="020B0604020202020204" pitchFamily="34" charset="0"/>
                <a:ea typeface="Microsoft YaHei" panose="020B0503020204020204" pitchFamily="34" charset="-122"/>
                <a:cs typeface="Arial" panose="020B0604020202020204" pitchFamily="34" charset="0"/>
              </a:rPr>
              <a:t>-2023.12</a:t>
            </a:r>
            <a:endParaRPr lang="en-US" altLang="zh-CN" sz="700" dirty="0">
              <a:solidFill>
                <a:schemeClr val="tx1"/>
              </a:solidFill>
            </a:endParaRPr>
          </a:p>
          <a:p>
            <a:pPr algn="l" rtl="0"/>
            <a:r>
              <a:rPr lang="en-US" altLang="zh-CN" sz="700" dirty="0">
                <a:solidFill>
                  <a:schemeClr val="tx1"/>
                </a:solidFill>
                <a:latin typeface="Arial" panose="020B0604020202020204" pitchFamily="34" charset="0"/>
                <a:ea typeface="Microsoft YaHei" panose="020B0503020204020204" pitchFamily="34" charset="-122"/>
                <a:cs typeface="Arial" panose="020B0604020202020204" pitchFamily="34" charset="0"/>
              </a:rPr>
              <a:t>e</a:t>
            </a:r>
            <a:r>
              <a:rPr lang="zh-CN" altLang="en-US" sz="700" dirty="0">
                <a:solidFill>
                  <a:schemeClr val="tx1"/>
                </a:solidFill>
                <a:latin typeface="Arial" panose="020B0604020202020204" pitchFamily="34" charset="0"/>
                <a:ea typeface="Microsoft YaHei" panose="020B0503020204020204" pitchFamily="34" charset="-122"/>
                <a:cs typeface="Arial" panose="020B0604020202020204" pitchFamily="34" charset="0"/>
              </a:rPr>
              <a:t>抗</a:t>
            </a:r>
            <a:r>
              <a:rPr lang="en-US" altLang="zh-CN" sz="700" dirty="0">
                <a:solidFill>
                  <a:schemeClr val="tx1"/>
                </a:solidFill>
                <a:latin typeface="Arial" panose="020B0604020202020204" pitchFamily="34" charset="0"/>
                <a:ea typeface="Microsoft YaHei" panose="020B0503020204020204" pitchFamily="34" charset="-122"/>
                <a:cs typeface="Arial" panose="020B0604020202020204" pitchFamily="34" charset="0"/>
              </a:rPr>
              <a:t>AChR</a:t>
            </a:r>
            <a:r>
              <a:rPr lang="zh-CN" altLang="en-US" sz="700" dirty="0">
                <a:solidFill>
                  <a:schemeClr val="tx1"/>
                </a:solidFill>
                <a:latin typeface="Arial" panose="020B0604020202020204" pitchFamily="34" charset="0"/>
                <a:ea typeface="Microsoft YaHei" panose="020B0503020204020204" pitchFamily="34" charset="-122"/>
                <a:cs typeface="Arial" panose="020B0604020202020204" pitchFamily="34" charset="0"/>
              </a:rPr>
              <a:t>抗体阳性</a:t>
            </a:r>
            <a:r>
              <a:rPr lang="en-US" altLang="zh-CN" sz="700" dirty="0">
                <a:solidFill>
                  <a:schemeClr val="tx1"/>
                </a:solidFill>
                <a:latin typeface="Arial" panose="020B0604020202020204" pitchFamily="34" charset="0"/>
                <a:ea typeface="Microsoft YaHei" panose="020B0503020204020204" pitchFamily="34" charset="-122"/>
                <a:cs typeface="Arial" panose="020B0604020202020204" pitchFamily="34" charset="0"/>
              </a:rPr>
              <a:t>gMG</a:t>
            </a:r>
            <a:r>
              <a:rPr lang="zh-CN" altLang="en-US" sz="700" dirty="0">
                <a:solidFill>
                  <a:schemeClr val="tx1"/>
                </a:solidFill>
                <a:latin typeface="Arial" panose="020B0604020202020204" pitchFamily="34" charset="0"/>
                <a:ea typeface="Microsoft YaHei" panose="020B0503020204020204" pitchFamily="34" charset="-122"/>
                <a:cs typeface="Arial" panose="020B0604020202020204" pitchFamily="34" charset="0"/>
              </a:rPr>
              <a:t>患者；</a:t>
            </a:r>
            <a:endParaRPr lang="en-US" altLang="zh-CN" sz="700" dirty="0">
              <a:solidFill>
                <a:schemeClr val="tx1"/>
              </a:solidFill>
              <a:latin typeface="Arial" panose="020B0604020202020204" pitchFamily="34" charset="0"/>
              <a:ea typeface="Microsoft YaHei" panose="020B0503020204020204" pitchFamily="34" charset="-122"/>
              <a:cs typeface="Arial" panose="020B0604020202020204" pitchFamily="34" charset="0"/>
            </a:endParaRPr>
          </a:p>
          <a:p>
            <a:pPr algn="l" rtl="0"/>
            <a:r>
              <a:rPr lang="en-US" altLang="zh-CN" sz="700" dirty="0">
                <a:solidFill>
                  <a:schemeClr val="tx1"/>
                </a:solidFill>
                <a:latin typeface="Arial" panose="020B0604020202020204" pitchFamily="34" charset="0"/>
                <a:ea typeface="Microsoft YaHei" panose="020B0503020204020204" pitchFamily="34" charset="-122"/>
                <a:cs typeface="Arial" panose="020B0604020202020204" pitchFamily="34" charset="0"/>
              </a:rPr>
              <a:t>f </a:t>
            </a:r>
            <a:r>
              <a:rPr lang="zh-CN" altLang="en-US" sz="700" dirty="0">
                <a:solidFill>
                  <a:schemeClr val="tx1"/>
                </a:solidFill>
                <a:latin typeface="Arial" panose="020B0604020202020204" pitchFamily="34" charset="0"/>
                <a:ea typeface="Microsoft YaHei" panose="020B0503020204020204" pitchFamily="34" charset="-122"/>
                <a:cs typeface="Arial" panose="020B0604020202020204" pitchFamily="34" charset="0"/>
              </a:rPr>
              <a:t>中国获批</a:t>
            </a:r>
            <a:r>
              <a:rPr lang="en-US" altLang="zh-CN" sz="700" dirty="0" err="1">
                <a:solidFill>
                  <a:schemeClr val="tx1"/>
                </a:solidFill>
                <a:latin typeface="Arial" panose="020B0604020202020204" pitchFamily="34" charset="0"/>
                <a:ea typeface="Microsoft YaHei" panose="020B0503020204020204" pitchFamily="34" charset="-122"/>
                <a:cs typeface="Arial" panose="020B0604020202020204" pitchFamily="34" charset="0"/>
              </a:rPr>
              <a:t>gMG</a:t>
            </a:r>
            <a:r>
              <a:rPr lang="zh-CN" altLang="en-US" sz="700" dirty="0">
                <a:solidFill>
                  <a:schemeClr val="tx1"/>
                </a:solidFill>
                <a:latin typeface="Arial" panose="020B0604020202020204" pitchFamily="34" charset="0"/>
                <a:ea typeface="Microsoft YaHei" panose="020B0503020204020204" pitchFamily="34" charset="-122"/>
                <a:cs typeface="Arial" panose="020B0604020202020204" pitchFamily="34" charset="0"/>
              </a:rPr>
              <a:t>相关适应症生物制剂（依库珠单抗、艾加莫德、泰它西普、罗泽利昔珠单抗）</a:t>
            </a:r>
            <a:endParaRPr lang="en-US" altLang="zh-CN" sz="700" dirty="0">
              <a:solidFill>
                <a:schemeClr val="tx1"/>
              </a:solidFill>
              <a:latin typeface="Arial" panose="020B0604020202020204" pitchFamily="34" charset="0"/>
              <a:ea typeface="Microsoft YaHei" panose="020B0503020204020204" pitchFamily="34" charset="-122"/>
              <a:cs typeface="Arial" panose="020B0604020202020204" pitchFamily="34" charset="0"/>
            </a:endParaRPr>
          </a:p>
          <a:p>
            <a:pPr algn="l" rtl="0"/>
            <a:r>
              <a:rPr lang="en-US" altLang="zh-CN" sz="700" dirty="0">
                <a:solidFill>
                  <a:schemeClr val="tx1"/>
                </a:solidFill>
                <a:latin typeface="Arial" panose="020B0604020202020204" pitchFamily="34" charset="0"/>
                <a:ea typeface="Microsoft YaHei" panose="020B0503020204020204" pitchFamily="34" charset="-122"/>
                <a:cs typeface="Arial" panose="020B0604020202020204" pitchFamily="34" charset="0"/>
              </a:rPr>
              <a:t>g</a:t>
            </a:r>
            <a:r>
              <a:rPr lang="zh-CN" altLang="en-US" sz="700" dirty="0">
                <a:solidFill>
                  <a:schemeClr val="tx1"/>
                </a:solidFill>
                <a:latin typeface="Arial" panose="020B0604020202020204" pitchFamily="34" charset="0"/>
                <a:ea typeface="Microsoft YaHei" panose="020B0503020204020204" pitchFamily="34" charset="-122"/>
                <a:cs typeface="Arial" panose="020B0604020202020204" pitchFamily="34" charset="0"/>
              </a:rPr>
              <a:t>补体</a:t>
            </a:r>
            <a:r>
              <a:rPr lang="en-US" altLang="zh-CN" sz="700" dirty="0">
                <a:solidFill>
                  <a:schemeClr val="tx1"/>
                </a:solidFill>
                <a:latin typeface="Arial" panose="020B0604020202020204" pitchFamily="34" charset="0"/>
                <a:ea typeface="Microsoft YaHei" panose="020B0503020204020204" pitchFamily="34" charset="-122"/>
                <a:cs typeface="Arial" panose="020B0604020202020204" pitchFamily="34" charset="0"/>
              </a:rPr>
              <a:t>C5</a:t>
            </a:r>
            <a:r>
              <a:rPr lang="zh-CN" altLang="en-US" sz="700" dirty="0">
                <a:solidFill>
                  <a:schemeClr val="tx1"/>
                </a:solidFill>
                <a:latin typeface="Arial" panose="020B0604020202020204" pitchFamily="34" charset="0"/>
                <a:ea typeface="Microsoft YaHei" panose="020B0503020204020204" pitchFamily="34" charset="-122"/>
                <a:cs typeface="Arial" panose="020B0604020202020204" pitchFamily="34" charset="0"/>
              </a:rPr>
              <a:t>完全抑制定义为血清游离</a:t>
            </a:r>
            <a:r>
              <a:rPr lang="en-US" altLang="zh-CN" sz="700" dirty="0">
                <a:solidFill>
                  <a:schemeClr val="tx1"/>
                </a:solidFill>
                <a:latin typeface="Arial" panose="020B0604020202020204" pitchFamily="34" charset="0"/>
                <a:ea typeface="Microsoft YaHei" panose="020B0503020204020204" pitchFamily="34" charset="-122"/>
                <a:cs typeface="Arial" panose="020B0604020202020204" pitchFamily="34" charset="0"/>
              </a:rPr>
              <a:t>C5&lt;0.5μg/mL</a:t>
            </a:r>
          </a:p>
          <a:p>
            <a:pPr algn="l" rtl="0">
              <a:defRPr/>
            </a:pPr>
            <a:r>
              <a:rPr lang="en-US" altLang="zh-CN" sz="700" dirty="0">
                <a:solidFill>
                  <a:schemeClr val="tx1"/>
                </a:solidFill>
                <a:latin typeface="Arial" panose="020B0604020202020204" pitchFamily="34" charset="0"/>
                <a:ea typeface="Microsoft YaHei" panose="020B0503020204020204" pitchFamily="34" charset="-122"/>
                <a:cs typeface="Arial" panose="020B0604020202020204" pitchFamily="34" charset="0"/>
              </a:rPr>
              <a:t>h</a:t>
            </a:r>
            <a:r>
              <a:rPr lang="zh-CN" altLang="en-US" sz="700" dirty="0">
                <a:solidFill>
                  <a:schemeClr val="tx1"/>
                </a:solidFill>
                <a:latin typeface="Arial" panose="020B0604020202020204" pitchFamily="34" charset="0"/>
                <a:ea typeface="Microsoft YaHei" panose="020B0503020204020204" pitchFamily="34" charset="-122"/>
                <a:cs typeface="Arial" panose="020B0604020202020204" pitchFamily="34" charset="0"/>
              </a:rPr>
              <a:t>按照瑞利珠单抗说明书：成人</a:t>
            </a:r>
            <a:r>
              <a:rPr lang="en-US" altLang="zh-CN" sz="700" dirty="0">
                <a:solidFill>
                  <a:schemeClr val="tx1"/>
                </a:solidFill>
                <a:latin typeface="Arial" panose="020B0604020202020204" pitchFamily="34" charset="0"/>
                <a:ea typeface="Microsoft YaHei" panose="020B0503020204020204" pitchFamily="34" charset="-122"/>
                <a:cs typeface="Arial" panose="020B0604020202020204" pitchFamily="34" charset="0"/>
              </a:rPr>
              <a:t>gMG</a:t>
            </a:r>
            <a:r>
              <a:rPr lang="zh-CN" altLang="en-US" sz="700" dirty="0">
                <a:solidFill>
                  <a:schemeClr val="tx1"/>
                </a:solidFill>
                <a:latin typeface="Arial" panose="020B0604020202020204" pitchFamily="34" charset="0"/>
                <a:ea typeface="Microsoft YaHei" panose="020B0503020204020204" pitchFamily="34" charset="-122"/>
                <a:cs typeface="Arial" panose="020B0604020202020204" pitchFamily="34" charset="0"/>
              </a:rPr>
              <a:t>患者</a:t>
            </a:r>
            <a:r>
              <a:rPr lang="en-US" altLang="zh-CN" sz="700" dirty="0">
                <a:solidFill>
                  <a:schemeClr val="tx1"/>
                </a:solidFill>
                <a:latin typeface="Arial" panose="020B0604020202020204" pitchFamily="34" charset="0"/>
                <a:ea typeface="Microsoft YaHei" panose="020B0503020204020204" pitchFamily="34" charset="-122"/>
                <a:cs typeface="Arial" panose="020B0604020202020204" pitchFamily="34" charset="0"/>
              </a:rPr>
              <a:t>(</a:t>
            </a:r>
            <a:r>
              <a:rPr lang="zh-CN" altLang="en-US" sz="700" dirty="0">
                <a:solidFill>
                  <a:schemeClr val="tx1"/>
                </a:solidFill>
                <a:latin typeface="Arial" panose="020B0604020202020204" pitchFamily="34" charset="0"/>
                <a:ea typeface="Microsoft YaHei" panose="020B0503020204020204" pitchFamily="34" charset="-122"/>
                <a:cs typeface="Arial" panose="020B0604020202020204" pitchFamily="34" charset="0"/>
              </a:rPr>
              <a:t>体重≥</a:t>
            </a:r>
            <a:r>
              <a:rPr lang="en-US" altLang="zh-CN" sz="700" dirty="0">
                <a:solidFill>
                  <a:schemeClr val="tx1"/>
                </a:solidFill>
                <a:latin typeface="Arial" panose="020B0604020202020204" pitchFamily="34" charset="0"/>
                <a:ea typeface="Microsoft YaHei" panose="020B0503020204020204" pitchFamily="34" charset="-122"/>
                <a:cs typeface="Arial" panose="020B0604020202020204" pitchFamily="34" charset="0"/>
              </a:rPr>
              <a:t>40kg)</a:t>
            </a:r>
            <a:r>
              <a:rPr lang="zh-CN" altLang="en-US" sz="700" dirty="0">
                <a:solidFill>
                  <a:schemeClr val="tx1"/>
                </a:solidFill>
                <a:latin typeface="Arial" panose="020B0604020202020204" pitchFamily="34" charset="0"/>
                <a:ea typeface="Microsoft YaHei" panose="020B0503020204020204" pitchFamily="34" charset="-122"/>
                <a:cs typeface="Arial" panose="020B0604020202020204" pitchFamily="34" charset="0"/>
              </a:rPr>
              <a:t>基于体重的推荐诱导剂量和维持剂量。诱导剂量给药后</a:t>
            </a:r>
            <a:r>
              <a:rPr lang="en-US" altLang="zh-CN" sz="700" dirty="0">
                <a:solidFill>
                  <a:schemeClr val="tx1"/>
                </a:solidFill>
                <a:latin typeface="Arial" panose="020B0604020202020204" pitchFamily="34" charset="0"/>
                <a:ea typeface="Microsoft YaHei" panose="020B0503020204020204" pitchFamily="34" charset="-122"/>
                <a:cs typeface="Arial" panose="020B0604020202020204" pitchFamily="34" charset="0"/>
              </a:rPr>
              <a:t>2</a:t>
            </a:r>
            <a:r>
              <a:rPr lang="zh-CN" altLang="en-US" sz="700" dirty="0">
                <a:solidFill>
                  <a:schemeClr val="tx1"/>
                </a:solidFill>
                <a:latin typeface="Arial" panose="020B0604020202020204" pitchFamily="34" charset="0"/>
                <a:ea typeface="Microsoft YaHei" panose="020B0503020204020204" pitchFamily="34" charset="-122"/>
                <a:cs typeface="Arial" panose="020B0604020202020204" pitchFamily="34" charset="0"/>
              </a:rPr>
              <a:t>周，开始给予维持剂量，每</a:t>
            </a:r>
            <a:r>
              <a:rPr lang="en-US" altLang="zh-CN" sz="700" dirty="0">
                <a:solidFill>
                  <a:schemeClr val="tx1"/>
                </a:solidFill>
                <a:latin typeface="Arial" panose="020B0604020202020204" pitchFamily="34" charset="0"/>
                <a:ea typeface="Microsoft YaHei" panose="020B0503020204020204" pitchFamily="34" charset="-122"/>
                <a:cs typeface="Arial" panose="020B0604020202020204" pitchFamily="34" charset="0"/>
              </a:rPr>
              <a:t>8</a:t>
            </a:r>
            <a:r>
              <a:rPr lang="zh-CN" altLang="en-US" sz="700" dirty="0">
                <a:solidFill>
                  <a:schemeClr val="tx1"/>
                </a:solidFill>
                <a:latin typeface="Arial" panose="020B0604020202020204" pitchFamily="34" charset="0"/>
                <a:ea typeface="Microsoft YaHei" panose="020B0503020204020204" pitchFamily="34" charset="-122"/>
                <a:cs typeface="Arial" panose="020B0604020202020204" pitchFamily="34" charset="0"/>
              </a:rPr>
              <a:t>周给药一次。首年</a:t>
            </a:r>
            <a:r>
              <a:rPr lang="en-US" altLang="zh-CN" sz="700" dirty="0">
                <a:solidFill>
                  <a:schemeClr val="tx1"/>
                </a:solidFill>
                <a:latin typeface="Arial" panose="020B0604020202020204" pitchFamily="34" charset="0"/>
                <a:ea typeface="Microsoft YaHei" panose="020B0503020204020204" pitchFamily="34" charset="-122"/>
                <a:cs typeface="Arial" panose="020B0604020202020204" pitchFamily="34" charset="0"/>
              </a:rPr>
              <a:t>7</a:t>
            </a:r>
            <a:r>
              <a:rPr lang="zh-CN" altLang="en-US" sz="700" dirty="0">
                <a:solidFill>
                  <a:schemeClr val="tx1"/>
                </a:solidFill>
                <a:latin typeface="Arial" panose="020B0604020202020204" pitchFamily="34" charset="0"/>
                <a:ea typeface="Microsoft YaHei" panose="020B0503020204020204" pitchFamily="34" charset="-122"/>
                <a:cs typeface="Arial" panose="020B0604020202020204" pitchFamily="34" charset="0"/>
              </a:rPr>
              <a:t>次输注，按照</a:t>
            </a:r>
            <a:r>
              <a:rPr lang="en-US" altLang="zh-CN" sz="700" dirty="0">
                <a:solidFill>
                  <a:schemeClr val="tx1"/>
                </a:solidFill>
                <a:latin typeface="Arial" panose="020B0604020202020204" pitchFamily="34" charset="0"/>
                <a:ea typeface="Microsoft YaHei" panose="020B0503020204020204" pitchFamily="34" charset="-122"/>
                <a:cs typeface="Arial" panose="020B0604020202020204" pitchFamily="34" charset="0"/>
              </a:rPr>
              <a:t>52</a:t>
            </a:r>
            <a:r>
              <a:rPr lang="zh-CN" altLang="en-US" sz="700" dirty="0">
                <a:solidFill>
                  <a:schemeClr val="tx1"/>
                </a:solidFill>
                <a:latin typeface="Arial" panose="020B0604020202020204" pitchFamily="34" charset="0"/>
                <a:ea typeface="Microsoft YaHei" panose="020B0503020204020204" pitchFamily="34" charset="-122"/>
                <a:cs typeface="Arial" panose="020B0604020202020204" pitchFamily="34" charset="0"/>
              </a:rPr>
              <a:t>周</a:t>
            </a:r>
            <a:r>
              <a:rPr lang="en-US" altLang="zh-CN" sz="700" dirty="0">
                <a:solidFill>
                  <a:schemeClr val="tx1"/>
                </a:solidFill>
                <a:latin typeface="Arial" panose="020B0604020202020204" pitchFamily="34" charset="0"/>
                <a:ea typeface="Microsoft YaHei" panose="020B0503020204020204" pitchFamily="34" charset="-122"/>
                <a:cs typeface="Arial" panose="020B0604020202020204" pitchFamily="34" charset="0"/>
              </a:rPr>
              <a:t>/8</a:t>
            </a:r>
            <a:r>
              <a:rPr lang="zh-CN" altLang="en-US" sz="700" dirty="0">
                <a:solidFill>
                  <a:schemeClr val="tx1"/>
                </a:solidFill>
                <a:latin typeface="Arial" panose="020B0604020202020204" pitchFamily="34" charset="0"/>
                <a:ea typeface="Microsoft YaHei" panose="020B0503020204020204" pitchFamily="34" charset="-122"/>
                <a:cs typeface="Arial" panose="020B0604020202020204" pitchFamily="34" charset="0"/>
              </a:rPr>
              <a:t>周计，后续</a:t>
            </a:r>
            <a:r>
              <a:rPr lang="en-US" altLang="zh-CN" sz="700" dirty="0">
                <a:solidFill>
                  <a:schemeClr val="tx1"/>
                </a:solidFill>
                <a:latin typeface="Arial" panose="020B0604020202020204" pitchFamily="34" charset="0"/>
                <a:ea typeface="Microsoft YaHei" panose="020B0503020204020204" pitchFamily="34" charset="-122"/>
                <a:cs typeface="Arial" panose="020B0604020202020204" pitchFamily="34" charset="0"/>
              </a:rPr>
              <a:t>6-7</a:t>
            </a:r>
            <a:r>
              <a:rPr lang="zh-CN" altLang="en-US" sz="700" dirty="0">
                <a:solidFill>
                  <a:schemeClr val="tx1"/>
                </a:solidFill>
                <a:latin typeface="Arial" panose="020B0604020202020204" pitchFamily="34" charset="0"/>
                <a:ea typeface="Microsoft YaHei" panose="020B0503020204020204" pitchFamily="34" charset="-122"/>
                <a:cs typeface="Arial" panose="020B0604020202020204" pitchFamily="34" charset="0"/>
              </a:rPr>
              <a:t>次</a:t>
            </a:r>
            <a:r>
              <a:rPr lang="en-US" altLang="zh-CN" sz="700" dirty="0">
                <a:solidFill>
                  <a:schemeClr val="tx1"/>
                </a:solidFill>
                <a:latin typeface="Arial" panose="020B0604020202020204" pitchFamily="34" charset="0"/>
                <a:ea typeface="Microsoft YaHei" panose="020B0503020204020204" pitchFamily="34" charset="-122"/>
                <a:cs typeface="Arial" panose="020B0604020202020204" pitchFamily="34" charset="0"/>
              </a:rPr>
              <a:t>/</a:t>
            </a:r>
            <a:r>
              <a:rPr lang="zh-CN" altLang="en-US" sz="700" dirty="0">
                <a:solidFill>
                  <a:schemeClr val="tx1"/>
                </a:solidFill>
                <a:latin typeface="Arial" panose="020B0604020202020204" pitchFamily="34" charset="0"/>
                <a:ea typeface="Microsoft YaHei" panose="020B0503020204020204" pitchFamily="34" charset="-122"/>
                <a:cs typeface="Arial" panose="020B0604020202020204" pitchFamily="34" charset="0"/>
              </a:rPr>
              <a:t>年</a:t>
            </a:r>
            <a:endParaRPr lang="en-US" altLang="zh-CN" sz="700" dirty="0">
              <a:solidFill>
                <a:schemeClr val="tx1"/>
              </a:solidFill>
              <a:latin typeface="Arial" panose="020B0604020202020204" pitchFamily="34" charset="0"/>
              <a:ea typeface="Microsoft YaHei" panose="020B0503020204020204" pitchFamily="34" charset="-122"/>
              <a:cs typeface="Arial" panose="020B0604020202020204" pitchFamily="34" charset="0"/>
            </a:endParaRPr>
          </a:p>
        </p:txBody>
      </p:sp>
      <p:sp>
        <p:nvSpPr>
          <p:cNvPr id="20" name="标题 4">
            <a:extLst>
              <a:ext uri="{FF2B5EF4-FFF2-40B4-BE49-F238E27FC236}">
                <a16:creationId xmlns:a16="http://schemas.microsoft.com/office/drawing/2014/main" id="{78A68775-9491-5B02-68B3-DAF9083FD506}"/>
              </a:ext>
            </a:extLst>
          </p:cNvPr>
          <p:cNvSpPr>
            <a:spLocks noGrp="1"/>
          </p:cNvSpPr>
          <p:nvPr>
            <p:ph type="title"/>
          </p:nvPr>
        </p:nvSpPr>
        <p:spPr>
          <a:xfrm>
            <a:off x="609600" y="401638"/>
            <a:ext cx="10972800" cy="412691"/>
          </a:xfrm>
        </p:spPr>
        <p:txBody>
          <a:bodyPr vert="horz"/>
          <a:lstStyle/>
          <a:p>
            <a:r>
              <a:rPr lang="zh-CN" altLang="en-US" sz="2600" b="1" kern="0" dirty="0">
                <a:solidFill>
                  <a:srgbClr val="250E62"/>
                </a:solidFill>
                <a:latin typeface="Arial" panose="020B0604020202020204" pitchFamily="34" charset="0"/>
                <a:ea typeface="Microsoft YaHei" panose="020B0503020204020204" pitchFamily="34" charset="-122"/>
                <a:cs typeface="Arial" panose="020B0604020202020204" pitchFamily="34" charset="0"/>
              </a:rPr>
              <a:t>目录</a:t>
            </a:r>
          </a:p>
        </p:txBody>
      </p:sp>
      <p:sp>
        <p:nvSpPr>
          <p:cNvPr id="2" name="文本框 1">
            <a:extLst>
              <a:ext uri="{FF2B5EF4-FFF2-40B4-BE49-F238E27FC236}">
                <a16:creationId xmlns:a16="http://schemas.microsoft.com/office/drawing/2014/main" id="{B24591A0-D70D-F7E7-7B6F-0811325A03A0}"/>
              </a:ext>
            </a:extLst>
          </p:cNvPr>
          <p:cNvSpPr txBox="1"/>
          <p:nvPr/>
        </p:nvSpPr>
        <p:spPr>
          <a:xfrm>
            <a:off x="10584611" y="50372"/>
            <a:ext cx="1587264" cy="307777"/>
          </a:xfrm>
          <a:prstGeom prst="rect">
            <a:avLst/>
          </a:prstGeom>
          <a:solidFill>
            <a:schemeClr val="bg1"/>
          </a:solidFill>
        </p:spPr>
        <p:txBody>
          <a:bodyPr wrap="square">
            <a:spAutoFit/>
          </a:bodyPr>
          <a:lstStyle/>
          <a:p>
            <a:r>
              <a:rPr lang="zh-CN" altLang="en-US" sz="1400" b="1" spc="-50" dirty="0">
                <a:solidFill>
                  <a:srgbClr val="002060"/>
                </a:solidFill>
                <a:latin typeface="微软雅黑"/>
                <a:ea typeface="+mj-ea"/>
              </a:rPr>
              <a:t>瑞利珠单抗注射液</a:t>
            </a:r>
            <a:endParaRPr lang="zh-CN" altLang="en-US" sz="1400" dirty="0">
              <a:solidFill>
                <a:srgbClr val="002060"/>
              </a:solidFill>
            </a:endParaRPr>
          </a:p>
        </p:txBody>
      </p:sp>
      <p:sp>
        <p:nvSpPr>
          <p:cNvPr id="3" name="文本框 2">
            <a:extLst>
              <a:ext uri="{FF2B5EF4-FFF2-40B4-BE49-F238E27FC236}">
                <a16:creationId xmlns:a16="http://schemas.microsoft.com/office/drawing/2014/main" id="{1135C8F7-0BC5-100C-A009-399EF36A9964}"/>
              </a:ext>
            </a:extLst>
          </p:cNvPr>
          <p:cNvSpPr txBox="1"/>
          <p:nvPr/>
        </p:nvSpPr>
        <p:spPr>
          <a:xfrm>
            <a:off x="553385" y="5602336"/>
            <a:ext cx="4229534" cy="237757"/>
          </a:xfrm>
          <a:prstGeom prst="rect">
            <a:avLst/>
          </a:prstGeom>
          <a:noFill/>
        </p:spPr>
        <p:txBody>
          <a:bodyPr wrap="square" rtlCol="0">
            <a:spAutoFit/>
          </a:bodyPr>
          <a:lstStyle/>
          <a:p>
            <a:pPr algn="l">
              <a:lnSpc>
                <a:spcPct val="90000"/>
              </a:lnSpc>
              <a:spcAft>
                <a:spcPts val="600"/>
              </a:spcAft>
            </a:pPr>
            <a:r>
              <a:rPr lang="en-US" altLang="zh-CN" sz="1050" dirty="0" err="1">
                <a:latin typeface="微软雅黑" panose="020B0503020204020204" pitchFamily="34" charset="-122"/>
                <a:ea typeface="微软雅黑" panose="020B0503020204020204" pitchFamily="34" charset="-122"/>
              </a:rPr>
              <a:t>gMG</a:t>
            </a:r>
            <a:r>
              <a:rPr lang="zh-CN" altLang="en-US" sz="1050" dirty="0">
                <a:latin typeface="微软雅黑" panose="020B0503020204020204" pitchFamily="34" charset="-122"/>
                <a:ea typeface="微软雅黑" panose="020B0503020204020204" pitchFamily="34" charset="-122"/>
              </a:rPr>
              <a:t>：全身型重症肌无力 </a:t>
            </a:r>
            <a:r>
              <a:rPr lang="en-US" altLang="zh-CN" sz="1050" dirty="0" err="1">
                <a:latin typeface="微软雅黑" panose="020B0503020204020204" pitchFamily="34" charset="-122"/>
                <a:ea typeface="微软雅黑" panose="020B0503020204020204" pitchFamily="34" charset="-122"/>
              </a:rPr>
              <a:t>AChR</a:t>
            </a:r>
            <a:r>
              <a:rPr lang="zh-CN" altLang="en-US" sz="1050" dirty="0">
                <a:latin typeface="微软雅黑" panose="020B0503020204020204" pitchFamily="34" charset="-122"/>
                <a:ea typeface="微软雅黑" panose="020B0503020204020204" pitchFamily="34" charset="-122"/>
              </a:rPr>
              <a:t>：乙酰胆碱受体</a:t>
            </a:r>
            <a:endParaRPr lang="en-US" sz="1050" dirty="0" err="1">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798395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52416E00-6CC7-EDA1-3D5E-A36D3AF3046A}"/>
              </a:ext>
            </a:extLst>
          </p:cNvPr>
          <p:cNvGraphicFramePr>
            <a:graphicFrameLocks noChangeAspect="1"/>
          </p:cNvGraphicFramePr>
          <p:nvPr>
            <p:custDataLst>
              <p:tags r:id="rId1"/>
            </p:custDataLst>
            <p:extLst>
              <p:ext uri="{D42A27DB-BD31-4B8C-83A1-F6EECF244321}">
                <p14:modId xmlns:p14="http://schemas.microsoft.com/office/powerpoint/2010/main" val="331807074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5" imgW="416" imgH="416" progId="TCLayout.ActiveDocument.1">
                  <p:embed/>
                </p:oleObj>
              </mc:Choice>
              <mc:Fallback>
                <p:oleObj name="think-cell 幻灯片" r:id="rId5" imgW="416" imgH="416" progId="TCLayout.ActiveDocument.1">
                  <p:embed/>
                  <p:pic>
                    <p:nvPicPr>
                      <p:cNvPr id="5" name="think-cell data - do not delete" hidden="1">
                        <a:extLst>
                          <a:ext uri="{FF2B5EF4-FFF2-40B4-BE49-F238E27FC236}">
                            <a16:creationId xmlns:a16="http://schemas.microsoft.com/office/drawing/2014/main" id="{52416E00-6CC7-EDA1-3D5E-A36D3AF3046A}"/>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Title 3">
            <a:extLst>
              <a:ext uri="{FF2B5EF4-FFF2-40B4-BE49-F238E27FC236}">
                <a16:creationId xmlns:a16="http://schemas.microsoft.com/office/drawing/2014/main" id="{3BC066FA-D61F-1CC9-11A6-EA1543485BB4}"/>
              </a:ext>
            </a:extLst>
          </p:cNvPr>
          <p:cNvSpPr>
            <a:spLocks noGrp="1"/>
          </p:cNvSpPr>
          <p:nvPr>
            <p:ph type="title"/>
          </p:nvPr>
        </p:nvSpPr>
        <p:spPr/>
        <p:txBody>
          <a:bodyPr vert="horz"/>
          <a:lstStyle/>
          <a:p>
            <a:r>
              <a:rPr lang="zh-CN" altLang="en-US" dirty="0">
                <a:sym typeface="等线"/>
              </a:rPr>
              <a:t>中国唯一</a:t>
            </a:r>
            <a:r>
              <a:rPr lang="en-US" altLang="zh-CN" baseline="30000" dirty="0">
                <a:sym typeface="等线"/>
              </a:rPr>
              <a:t>*</a:t>
            </a:r>
            <a:r>
              <a:rPr lang="zh-CN" altLang="en-US" dirty="0">
                <a:sym typeface="等线"/>
              </a:rPr>
              <a:t>获批可用于抗</a:t>
            </a:r>
            <a:r>
              <a:rPr lang="en-US" altLang="zh-CN" dirty="0" err="1">
                <a:sym typeface="等线"/>
              </a:rPr>
              <a:t>AChR</a:t>
            </a:r>
            <a:r>
              <a:rPr lang="zh-CN" altLang="en-US" dirty="0">
                <a:sym typeface="等线"/>
              </a:rPr>
              <a:t>抗体阳性</a:t>
            </a:r>
            <a:r>
              <a:rPr lang="en-US" altLang="zh-CN" dirty="0" err="1">
                <a:sym typeface="等线"/>
              </a:rPr>
              <a:t>gMG</a:t>
            </a:r>
            <a:r>
              <a:rPr lang="zh-CN" altLang="en-US" dirty="0">
                <a:sym typeface="等线"/>
              </a:rPr>
              <a:t>成人患者长效补体</a:t>
            </a:r>
            <a:r>
              <a:rPr lang="en-US" altLang="zh-CN" dirty="0">
                <a:sym typeface="等线"/>
              </a:rPr>
              <a:t>C5</a:t>
            </a:r>
            <a:r>
              <a:rPr lang="zh-CN" altLang="en-US" dirty="0">
                <a:sym typeface="等线"/>
              </a:rPr>
              <a:t>抑制剂</a:t>
            </a:r>
            <a:endParaRPr lang="zh-CN" altLang="en-US" dirty="0"/>
          </a:p>
        </p:txBody>
      </p:sp>
      <p:graphicFrame>
        <p:nvGraphicFramePr>
          <p:cNvPr id="6" name="表格 4">
            <a:extLst>
              <a:ext uri="{FF2B5EF4-FFF2-40B4-BE49-F238E27FC236}">
                <a16:creationId xmlns:a16="http://schemas.microsoft.com/office/drawing/2014/main" id="{8A02A379-2ADC-88C0-A855-AFE325BA0564}"/>
              </a:ext>
            </a:extLst>
          </p:cNvPr>
          <p:cNvGraphicFramePr>
            <a:graphicFrameLocks noGrp="1"/>
          </p:cNvGraphicFramePr>
          <p:nvPr>
            <p:custDataLst>
              <p:tags r:id="rId2"/>
            </p:custDataLst>
            <p:extLst>
              <p:ext uri="{D42A27DB-BD31-4B8C-83A1-F6EECF244321}">
                <p14:modId xmlns:p14="http://schemas.microsoft.com/office/powerpoint/2010/main" val="9974234"/>
              </p:ext>
            </p:extLst>
          </p:nvPr>
        </p:nvGraphicFramePr>
        <p:xfrm>
          <a:off x="608926" y="1356362"/>
          <a:ext cx="6768258" cy="4982709"/>
        </p:xfrm>
        <a:graphic>
          <a:graphicData uri="http://schemas.openxmlformats.org/drawingml/2006/table">
            <a:tbl>
              <a:tblPr firstRow="1" bandRow="1">
                <a:tableStyleId>{5C22544A-7EE6-4342-B048-85BDC9FD1C3A}</a:tableStyleId>
              </a:tblPr>
              <a:tblGrid>
                <a:gridCol w="174916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1573765">
                  <a:extLst>
                    <a:ext uri="{9D8B030D-6E8A-4147-A177-3AD203B41FA5}">
                      <a16:colId xmlns:a16="http://schemas.microsoft.com/office/drawing/2014/main" val="4098442239"/>
                    </a:ext>
                  </a:extLst>
                </a:gridCol>
                <a:gridCol w="1616533">
                  <a:extLst>
                    <a:ext uri="{9D8B030D-6E8A-4147-A177-3AD203B41FA5}">
                      <a16:colId xmlns:a16="http://schemas.microsoft.com/office/drawing/2014/main" val="2860712307"/>
                    </a:ext>
                  </a:extLst>
                </a:gridCol>
              </a:tblGrid>
              <a:tr h="266021">
                <a:tc>
                  <a:txBody>
                    <a:bodyPr/>
                    <a:lstStyle/>
                    <a:p>
                      <a:pPr algn="l"/>
                      <a:r>
                        <a:rPr lang="zh-CN" altLang="en-US" sz="1200" b="1">
                          <a:solidFill>
                            <a:schemeClr val="tx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申报目录类别</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c gridSpan="3">
                  <a:txBody>
                    <a:bodyPr/>
                    <a:lstStyle/>
                    <a:p>
                      <a:pPr marL="0" marR="0" lvl="0" indent="0" algn="l" defTabSz="609570" rtl="0" eaLnBrk="1" fontAlgn="auto" latinLnBrk="0" hangingPunct="1">
                        <a:lnSpc>
                          <a:spcPct val="100000"/>
                        </a:lnSpc>
                        <a:spcBef>
                          <a:spcPts val="0"/>
                        </a:spcBef>
                        <a:spcAft>
                          <a:spcPts val="0"/>
                        </a:spcAft>
                        <a:buClrTx/>
                        <a:buSzTx/>
                        <a:buFontTx/>
                        <a:buNone/>
                        <a:tabLst/>
                        <a:defRPr/>
                      </a:pPr>
                      <a:r>
                        <a:rPr kumimoji="0" lang="zh-CN" altLang="en-US" sz="1100" b="0" i="0" u="none" strike="noStrike" kern="0" cap="none" spc="0" normalizeH="0" baseline="0" noProof="0" dirty="0">
                          <a:ln>
                            <a:noFill/>
                          </a:ln>
                          <a:solidFill>
                            <a:schemeClr val="tx1"/>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商业健康保险创新药品目录</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11415309"/>
                  </a:ext>
                </a:extLst>
              </a:tr>
              <a:tr h="325137">
                <a:tc>
                  <a:txBody>
                    <a:bodyPr/>
                    <a:lstStyle/>
                    <a:p>
                      <a:pPr algn="l"/>
                      <a:r>
                        <a:rPr kumimoji="0" lang="zh-CN" altLang="en-US" sz="1200" b="1" i="0" u="none" strike="noStrike" kern="1200" cap="none" spc="0" normalizeH="0" baseline="0" noProof="0" dirty="0">
                          <a:ln>
                            <a:noFill/>
                          </a:ln>
                          <a:solidFill>
                            <a:schemeClr val="tx1"/>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通用名（商品名）</a:t>
                      </a:r>
                      <a:endParaRPr lang="zh-CN" altLang="en-US" sz="1200" b="1" dirty="0">
                        <a:solidFill>
                          <a:schemeClr val="tx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c gridSpan="3">
                  <a:txBody>
                    <a:bodyPr/>
                    <a:lstStyle/>
                    <a:p>
                      <a:pPr marL="0" marR="0" lvl="0" indent="0" algn="l" defTabSz="609570" rtl="0" eaLnBrk="1" fontAlgn="auto" latinLnBrk="0" hangingPunct="1">
                        <a:lnSpc>
                          <a:spcPct val="100000"/>
                        </a:lnSpc>
                        <a:spcBef>
                          <a:spcPts val="0"/>
                        </a:spcBef>
                        <a:spcAft>
                          <a:spcPts val="0"/>
                        </a:spcAft>
                        <a:buClrTx/>
                        <a:buSzTx/>
                        <a:buFontTx/>
                        <a:buNone/>
                        <a:tabLst/>
                        <a:defRPr/>
                      </a:pPr>
                      <a:r>
                        <a:rPr lang="zh-CN" altLang="en-US" sz="1600" b="1" kern="1200" noProof="0" dirty="0">
                          <a:solidFill>
                            <a:srgbClr val="240E6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瑞利珠单抗注射液</a:t>
                      </a:r>
                      <a:r>
                        <a:rPr kumimoji="0" lang="zh-CN" altLang="en-US" sz="1100" b="0" i="0" u="none" strike="noStrike" kern="0" cap="none" spc="0" normalizeH="0" baseline="0" noProof="0" dirty="0">
                          <a:ln>
                            <a:noFill/>
                          </a:ln>
                          <a:solidFill>
                            <a:schemeClr val="tx1"/>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（伟立瑞</a:t>
                      </a:r>
                      <a:r>
                        <a:rPr lang="en-US" altLang="zh-CN" sz="1100" b="0" baseline="30000" dirty="0">
                          <a:solidFill>
                            <a:schemeClr val="tx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t>
                      </a:r>
                      <a:r>
                        <a:rPr kumimoji="0" lang="zh-CN" altLang="en-US" sz="1100" b="0" i="0" u="none" strike="noStrike" kern="0" cap="none" spc="0" normalizeH="0" baseline="0" noProof="0" dirty="0">
                          <a:ln>
                            <a:noFill/>
                          </a:ln>
                          <a:solidFill>
                            <a:schemeClr val="tx1"/>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25137">
                <a:tc>
                  <a:txBody>
                    <a:bodyPr/>
                    <a:lstStyle/>
                    <a:p>
                      <a:pPr algn="l"/>
                      <a:r>
                        <a:rPr kumimoji="0" lang="zh-CN" altLang="zh-CN" sz="1200" b="1" i="0" u="none" strike="noStrike" kern="1200" cap="none" spc="0" normalizeH="0" baseline="0" noProof="0">
                          <a:ln>
                            <a:noFill/>
                          </a:ln>
                          <a:solidFill>
                            <a:schemeClr val="tx1"/>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注册规格</a:t>
                      </a:r>
                      <a:endParaRPr lang="zh-CN" altLang="en-US" sz="1200" b="1">
                        <a:solidFill>
                          <a:schemeClr val="tx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c gridSpan="3">
                  <a:txBody>
                    <a:bodyPr/>
                    <a:lstStyle/>
                    <a:p>
                      <a:pPr marL="0" marR="0" lvl="0" indent="0" algn="l" defTabSz="609570" rtl="0" eaLnBrk="1" fontAlgn="auto" latinLnBrk="0" hangingPunct="1">
                        <a:lnSpc>
                          <a:spcPct val="100000"/>
                        </a:lnSpc>
                        <a:spcBef>
                          <a:spcPts val="0"/>
                        </a:spcBef>
                        <a:spcAft>
                          <a:spcPts val="0"/>
                        </a:spcAft>
                        <a:buClrTx/>
                        <a:buSzTx/>
                        <a:buFontTx/>
                        <a:buNone/>
                        <a:tabLst/>
                        <a:defRPr/>
                      </a:pPr>
                      <a:r>
                        <a:rPr lang="nb-NO" altLang="zh-CN" sz="1100" kern="1200" spc="-10" noProof="0" dirty="0">
                          <a:solidFill>
                            <a:srgbClr val="404040"/>
                          </a:solidFill>
                          <a:latin typeface="微软雅黑" panose="020B0503020204020204" pitchFamily="34" charset="-122"/>
                          <a:ea typeface="微软雅黑" panose="020B0503020204020204" pitchFamily="34" charset="-122"/>
                          <a:cs typeface="+mn-cs"/>
                        </a:rPr>
                        <a:t>300mg</a:t>
                      </a:r>
                      <a:r>
                        <a:rPr lang="zh-CN" altLang="nb-NO" sz="1100" kern="1200" spc="-10" noProof="0" dirty="0">
                          <a:solidFill>
                            <a:srgbClr val="404040"/>
                          </a:solidFill>
                          <a:latin typeface="微软雅黑" panose="020B0503020204020204" pitchFamily="34" charset="-122"/>
                          <a:ea typeface="微软雅黑" panose="020B0503020204020204" pitchFamily="34" charset="-122"/>
                          <a:cs typeface="+mn-cs"/>
                        </a:rPr>
                        <a:t>（</a:t>
                      </a:r>
                      <a:r>
                        <a:rPr lang="nb-NO" altLang="zh-CN" sz="1100" kern="1200" spc="-10" noProof="0" dirty="0">
                          <a:solidFill>
                            <a:srgbClr val="404040"/>
                          </a:solidFill>
                          <a:latin typeface="微软雅黑" panose="020B0503020204020204" pitchFamily="34" charset="-122"/>
                          <a:ea typeface="微软雅黑" panose="020B0503020204020204" pitchFamily="34" charset="-122"/>
                          <a:cs typeface="+mn-cs"/>
                        </a:rPr>
                        <a:t>3mL</a:t>
                      </a:r>
                      <a:r>
                        <a:rPr lang="zh-CN" altLang="nb-NO" sz="1100" kern="1200" spc="-10" noProof="0" dirty="0">
                          <a:solidFill>
                            <a:srgbClr val="404040"/>
                          </a:solidFill>
                          <a:latin typeface="微软雅黑" panose="020B0503020204020204" pitchFamily="34" charset="-122"/>
                          <a:ea typeface="微软雅黑" panose="020B0503020204020204" pitchFamily="34" charset="-122"/>
                          <a:cs typeface="+mn-cs"/>
                        </a:rPr>
                        <a:t>）</a:t>
                      </a:r>
                      <a:r>
                        <a:rPr lang="nb-NO" altLang="zh-CN" sz="1100" kern="1200" spc="-10" noProof="0" dirty="0">
                          <a:solidFill>
                            <a:srgbClr val="404040"/>
                          </a:solidFill>
                          <a:latin typeface="微软雅黑" panose="020B0503020204020204" pitchFamily="34" charset="-122"/>
                          <a:ea typeface="微软雅黑" panose="020B0503020204020204" pitchFamily="34" charset="-122"/>
                          <a:cs typeface="+mn-cs"/>
                        </a:rPr>
                        <a:t>/</a:t>
                      </a:r>
                      <a:r>
                        <a:rPr lang="zh-CN" altLang="en-US" sz="1100" kern="1200" spc="-10" noProof="0" dirty="0">
                          <a:solidFill>
                            <a:srgbClr val="404040"/>
                          </a:solidFill>
                          <a:latin typeface="微软雅黑" panose="020B0503020204020204" pitchFamily="34" charset="-122"/>
                          <a:ea typeface="微软雅黑" panose="020B0503020204020204" pitchFamily="34" charset="-122"/>
                          <a:cs typeface="+mn-cs"/>
                        </a:rPr>
                        <a:t>瓶；</a:t>
                      </a:r>
                      <a:r>
                        <a:rPr lang="en-US" altLang="zh-CN" sz="1600" b="1" kern="1200" noProof="0" dirty="0">
                          <a:solidFill>
                            <a:srgbClr val="240E61"/>
                          </a:solidFill>
                          <a:latin typeface="Arial" panose="020B0604020202020204" pitchFamily="34" charset="0"/>
                          <a:ea typeface="微软雅黑" panose="020B0503020204020204" pitchFamily="34" charset="-122"/>
                          <a:cs typeface="Arial" panose="020B0604020202020204" pitchFamily="34" charset="0"/>
                        </a:rPr>
                        <a:t>1100</a:t>
                      </a:r>
                      <a:r>
                        <a:rPr lang="nb-NO" altLang="zh-CN" sz="1600" b="1" kern="1200" noProof="0" dirty="0">
                          <a:solidFill>
                            <a:srgbClr val="240E61"/>
                          </a:solidFill>
                          <a:latin typeface="Arial" panose="020B0604020202020204" pitchFamily="34" charset="0"/>
                          <a:ea typeface="微软雅黑" panose="020B0503020204020204" pitchFamily="34" charset="-122"/>
                          <a:cs typeface="Arial" panose="020B0604020202020204" pitchFamily="34" charset="0"/>
                        </a:rPr>
                        <a:t>mg</a:t>
                      </a:r>
                      <a:r>
                        <a:rPr lang="zh-CN" altLang="nb-NO" sz="1600" b="1" kern="1200" noProof="0" dirty="0">
                          <a:solidFill>
                            <a:srgbClr val="240E61"/>
                          </a:solidFill>
                          <a:latin typeface="Arial" panose="020B0604020202020204" pitchFamily="34" charset="0"/>
                          <a:ea typeface="微软雅黑" panose="020B0503020204020204" pitchFamily="34" charset="-122"/>
                          <a:cs typeface="Arial" panose="020B0604020202020204" pitchFamily="34" charset="0"/>
                        </a:rPr>
                        <a:t>（</a:t>
                      </a:r>
                      <a:r>
                        <a:rPr lang="nb-NO" altLang="zh-CN" sz="1600" b="1" kern="1200" noProof="0" dirty="0">
                          <a:solidFill>
                            <a:srgbClr val="240E61"/>
                          </a:solidFill>
                          <a:latin typeface="Arial" panose="020B0604020202020204" pitchFamily="34" charset="0"/>
                          <a:ea typeface="微软雅黑" panose="020B0503020204020204" pitchFamily="34" charset="-122"/>
                          <a:cs typeface="Arial" panose="020B0604020202020204" pitchFamily="34" charset="0"/>
                        </a:rPr>
                        <a:t>11mL</a:t>
                      </a:r>
                      <a:r>
                        <a:rPr lang="zh-CN" altLang="nb-NO" sz="1600" b="1" kern="1200" noProof="0" dirty="0">
                          <a:solidFill>
                            <a:srgbClr val="240E61"/>
                          </a:solidFill>
                          <a:latin typeface="Arial" panose="020B0604020202020204" pitchFamily="34" charset="0"/>
                          <a:ea typeface="微软雅黑" panose="020B0503020204020204" pitchFamily="34" charset="-122"/>
                          <a:cs typeface="Arial" panose="020B0604020202020204" pitchFamily="34" charset="0"/>
                        </a:rPr>
                        <a:t>）</a:t>
                      </a:r>
                      <a:r>
                        <a:rPr lang="nb-NO" altLang="zh-CN" sz="1600" b="1" kern="1200" noProof="0" dirty="0">
                          <a:solidFill>
                            <a:srgbClr val="240E61"/>
                          </a:solidFill>
                          <a:latin typeface="Arial" panose="020B0604020202020204" pitchFamily="34" charset="0"/>
                          <a:ea typeface="微软雅黑" panose="020B0503020204020204" pitchFamily="34" charset="-122"/>
                          <a:cs typeface="Arial" panose="020B0604020202020204" pitchFamily="34" charset="0"/>
                        </a:rPr>
                        <a:t>/</a:t>
                      </a:r>
                      <a:r>
                        <a:rPr lang="zh-CN" altLang="en-US" sz="1600" b="1" kern="1200" noProof="0" dirty="0">
                          <a:solidFill>
                            <a:srgbClr val="240E61"/>
                          </a:solidFill>
                          <a:latin typeface="Arial" panose="020B0604020202020204" pitchFamily="34" charset="0"/>
                          <a:ea typeface="微软雅黑" panose="020B0503020204020204" pitchFamily="34" charset="-122"/>
                          <a:cs typeface="Arial" panose="020B0604020202020204" pitchFamily="34" charset="0"/>
                        </a:rPr>
                        <a:t>瓶（主规格）</a:t>
                      </a:r>
                      <a:endParaRPr lang="zh-CN" altLang="en-US" sz="1600" b="1" kern="1200" noProof="0" dirty="0">
                        <a:solidFill>
                          <a:srgbClr val="240E6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266021">
                <a:tc>
                  <a:txBody>
                    <a:bodyPr/>
                    <a:lstStyle/>
                    <a:p>
                      <a:pPr algn="l"/>
                      <a:r>
                        <a:rPr kumimoji="0" lang="zh-CN" altLang="en-US" sz="1200" b="1" i="0" u="none" strike="noStrike" kern="1200" cap="none" spc="0" normalizeH="0" baseline="0" noProof="0" dirty="0">
                          <a:ln>
                            <a:noFill/>
                          </a:ln>
                          <a:solidFill>
                            <a:schemeClr val="tx1"/>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药品注册分类</a:t>
                      </a:r>
                      <a:endParaRPr lang="zh-CN" altLang="en-US" sz="1200" b="1" dirty="0">
                        <a:solidFill>
                          <a:schemeClr val="tx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c gridSpan="3">
                  <a:txBody>
                    <a:bodyPr/>
                    <a:lstStyle/>
                    <a:p>
                      <a:pPr marL="0" marR="0" lvl="0" indent="0" algn="l" defTabSz="609570" rtl="0" eaLnBrk="1" fontAlgn="auto" latinLnBrk="0" hangingPunct="1">
                        <a:lnSpc>
                          <a:spcPct val="100000"/>
                        </a:lnSpc>
                        <a:spcBef>
                          <a:spcPts val="0"/>
                        </a:spcBef>
                        <a:spcAft>
                          <a:spcPts val="0"/>
                        </a:spcAft>
                        <a:buClrTx/>
                        <a:buSzTx/>
                        <a:buFontTx/>
                        <a:buNone/>
                        <a:tabLst/>
                        <a:defRPr/>
                      </a:pPr>
                      <a:r>
                        <a:rPr lang="zh-CN" altLang="en-US" sz="1100" spc="-10" dirty="0">
                          <a:solidFill>
                            <a:srgbClr val="404040"/>
                          </a:solidFill>
                          <a:latin typeface="微软雅黑" panose="020B0503020204020204" pitchFamily="34" charset="-122"/>
                          <a:ea typeface="微软雅黑" panose="020B0503020204020204" pitchFamily="34" charset="-122"/>
                          <a:cs typeface="微软雅黑"/>
                        </a:rPr>
                        <a:t>治疗用生物制品</a:t>
                      </a:r>
                      <a:r>
                        <a:rPr lang="en-US" altLang="zh-CN" sz="1100" spc="-10" dirty="0">
                          <a:solidFill>
                            <a:srgbClr val="404040"/>
                          </a:solidFill>
                          <a:latin typeface="微软雅黑" panose="020B0503020204020204" pitchFamily="34" charset="-122"/>
                          <a:ea typeface="微软雅黑" panose="020B0503020204020204" pitchFamily="34" charset="-122"/>
                          <a:cs typeface="微软雅黑"/>
                        </a:rPr>
                        <a:t>3.1</a:t>
                      </a:r>
                      <a:r>
                        <a:rPr lang="zh-CN" altLang="en-US" sz="1100" spc="-10" dirty="0">
                          <a:solidFill>
                            <a:srgbClr val="404040"/>
                          </a:solidFill>
                          <a:latin typeface="微软雅黑" panose="020B0503020204020204" pitchFamily="34" charset="-122"/>
                          <a:ea typeface="微软雅黑" panose="020B0503020204020204" pitchFamily="34" charset="-122"/>
                          <a:cs typeface="微软雅黑"/>
                        </a:rPr>
                        <a:t>类</a:t>
                      </a:r>
                      <a:endParaRPr kumimoji="0" lang="zh-CN" altLang="en-US" sz="1100" b="1" i="0" u="none" strike="noStrike" kern="0" cap="none" spc="0" normalizeH="0" baseline="0" noProof="0" dirty="0">
                        <a:ln>
                          <a:noFill/>
                        </a:ln>
                        <a:solidFill>
                          <a:schemeClr val="accent1"/>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502485">
                <a:tc>
                  <a:txBody>
                    <a:bodyPr/>
                    <a:lstStyle/>
                    <a:p>
                      <a:pPr algn="l"/>
                      <a:r>
                        <a:rPr kumimoji="0" lang="zh-CN" altLang="en-US" sz="1200" b="1" i="0" u="none" strike="noStrike" kern="0" cap="none" spc="0" normalizeH="0" baseline="0" noProof="0" dirty="0">
                          <a:ln>
                            <a:noFill/>
                          </a:ln>
                          <a:solidFill>
                            <a:schemeClr val="tx1"/>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拟申请纳入医保适应症</a:t>
                      </a:r>
                      <a:endParaRPr lang="zh-CN" altLang="en-US" sz="1200" b="1" dirty="0">
                        <a:solidFill>
                          <a:schemeClr val="tx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c gridSpan="3">
                  <a:txBody>
                    <a:bodyPr/>
                    <a:lstStyle/>
                    <a:p>
                      <a:pPr marL="0" marR="0" lvl="0" indent="0" algn="l" defTabSz="914400" rtl="0" eaLnBrk="1" fontAlgn="auto" latinLnBrk="0" hangingPunct="1">
                        <a:lnSpc>
                          <a:spcPct val="100000"/>
                        </a:lnSpc>
                        <a:spcBef>
                          <a:spcPts val="0"/>
                        </a:spcBef>
                        <a:spcAft>
                          <a:spcPts val="300"/>
                        </a:spcAft>
                        <a:buClrTx/>
                        <a:buSzTx/>
                        <a:buFontTx/>
                        <a:buNone/>
                        <a:tabLst/>
                        <a:defRPr/>
                      </a:pPr>
                      <a:r>
                        <a:rPr lang="zh-CN" altLang="en-US" sz="1100" dirty="0">
                          <a:solidFill>
                            <a:srgbClr val="191B1B"/>
                          </a:solidFill>
                          <a:latin typeface="微软雅黑" panose="020B0503020204020204" pitchFamily="34" charset="-122"/>
                          <a:ea typeface="微软雅黑" panose="020B0503020204020204" pitchFamily="34" charset="-122"/>
                        </a:rPr>
                        <a:t>本品与常规治疗药物联合用于治疗抗乙酰胆碱受体（</a:t>
                      </a:r>
                      <a:r>
                        <a:rPr lang="en-US" altLang="zh-CN" sz="1100" dirty="0" err="1">
                          <a:solidFill>
                            <a:srgbClr val="191B1B"/>
                          </a:solidFill>
                          <a:latin typeface="微软雅黑" panose="020B0503020204020204" pitchFamily="34" charset="-122"/>
                          <a:ea typeface="微软雅黑" panose="020B0503020204020204" pitchFamily="34" charset="-122"/>
                        </a:rPr>
                        <a:t>AChR</a:t>
                      </a:r>
                      <a:r>
                        <a:rPr lang="zh-CN" altLang="en-US" sz="1100" dirty="0">
                          <a:solidFill>
                            <a:srgbClr val="191B1B"/>
                          </a:solidFill>
                          <a:latin typeface="微软雅黑" panose="020B0503020204020204" pitchFamily="34" charset="-122"/>
                          <a:ea typeface="微软雅黑" panose="020B0503020204020204" pitchFamily="34" charset="-122"/>
                        </a:rPr>
                        <a:t>）抗体阳性的</a:t>
                      </a:r>
                      <a:r>
                        <a:rPr lang="zh-CN" altLang="en-US" sz="1400" b="1" dirty="0">
                          <a:solidFill>
                            <a:srgbClr val="250E62"/>
                          </a:solidFill>
                          <a:latin typeface="微软雅黑" panose="020B0503020204020204" pitchFamily="34" charset="-122"/>
                          <a:ea typeface="微软雅黑" panose="020B0503020204020204" pitchFamily="34" charset="-122"/>
                        </a:rPr>
                        <a:t>成人全身型重症肌无力（</a:t>
                      </a:r>
                      <a:r>
                        <a:rPr lang="en-US" altLang="zh-CN" sz="1400" b="1" dirty="0" err="1">
                          <a:solidFill>
                            <a:srgbClr val="250E62"/>
                          </a:solidFill>
                          <a:latin typeface="微软雅黑" panose="020B0503020204020204" pitchFamily="34" charset="-122"/>
                          <a:ea typeface="微软雅黑" panose="020B0503020204020204" pitchFamily="34" charset="-122"/>
                        </a:rPr>
                        <a:t>gMG</a:t>
                      </a:r>
                      <a:r>
                        <a:rPr lang="zh-CN" altLang="en-US" sz="1400" b="1" dirty="0">
                          <a:solidFill>
                            <a:srgbClr val="250E62"/>
                          </a:solidFill>
                          <a:latin typeface="微软雅黑" panose="020B0503020204020204" pitchFamily="34" charset="-122"/>
                          <a:ea typeface="微软雅黑" panose="020B0503020204020204" pitchFamily="34" charset="-122"/>
                        </a:rPr>
                        <a:t>）患者</a:t>
                      </a:r>
                      <a:r>
                        <a:rPr lang="zh-CN" altLang="en-US" sz="1100" dirty="0">
                          <a:latin typeface="微软雅黑" panose="020B0503020204020204" pitchFamily="34" charset="-122"/>
                          <a:ea typeface="微软雅黑" panose="020B0503020204020204" pitchFamily="34" charset="-122"/>
                        </a:rPr>
                        <a:t>。</a:t>
                      </a:r>
                      <a:r>
                        <a:rPr lang="zh-CN" altLang="en-US" sz="1100" kern="1200" dirty="0">
                          <a:solidFill>
                            <a:srgbClr val="191B1B"/>
                          </a:solidFill>
                          <a:latin typeface="微软雅黑" panose="020B0503020204020204" pitchFamily="34" charset="-122"/>
                          <a:ea typeface="微软雅黑" panose="020B0503020204020204" pitchFamily="34" charset="-122"/>
                          <a:cs typeface="+mn-cs"/>
                        </a:rPr>
                        <a:t>（全身型重症肌无力已纳入中国</a:t>
                      </a:r>
                      <a:r>
                        <a:rPr lang="en-US" altLang="zh-CN" sz="1100" kern="1200" dirty="0">
                          <a:solidFill>
                            <a:srgbClr val="191B1B"/>
                          </a:solidFill>
                          <a:latin typeface="微软雅黑" panose="020B0503020204020204" pitchFamily="34" charset="-122"/>
                          <a:ea typeface="微软雅黑" panose="020B0503020204020204" pitchFamily="34" charset="-122"/>
                          <a:cs typeface="+mn-cs"/>
                        </a:rPr>
                        <a:t>《</a:t>
                      </a:r>
                      <a:r>
                        <a:rPr lang="zh-CN" altLang="en-US" sz="1100" kern="1200" dirty="0">
                          <a:solidFill>
                            <a:srgbClr val="191B1B"/>
                          </a:solidFill>
                          <a:latin typeface="微软雅黑" panose="020B0503020204020204" pitchFamily="34" charset="-122"/>
                          <a:ea typeface="微软雅黑" panose="020B0503020204020204" pitchFamily="34" charset="-122"/>
                          <a:cs typeface="+mn-cs"/>
                        </a:rPr>
                        <a:t>第一批罕见病目录</a:t>
                      </a:r>
                      <a:r>
                        <a:rPr lang="en-US" altLang="zh-CN" sz="1100" kern="1200" dirty="0">
                          <a:solidFill>
                            <a:srgbClr val="191B1B"/>
                          </a:solidFill>
                          <a:latin typeface="微软雅黑" panose="020B0503020204020204" pitchFamily="34" charset="-122"/>
                          <a:ea typeface="微软雅黑" panose="020B0503020204020204" pitchFamily="34" charset="-122"/>
                          <a:cs typeface="+mn-cs"/>
                        </a:rPr>
                        <a:t>》</a:t>
                      </a:r>
                      <a:r>
                        <a:rPr lang="zh-CN" altLang="en-US" sz="1100" kern="1200" dirty="0">
                          <a:solidFill>
                            <a:srgbClr val="191B1B"/>
                          </a:solidFill>
                          <a:latin typeface="微软雅黑" panose="020B0503020204020204" pitchFamily="34" charset="-122"/>
                          <a:ea typeface="微软雅黑" panose="020B0503020204020204" pitchFamily="34" charset="-122"/>
                          <a:cs typeface="+mn-cs"/>
                        </a:rPr>
                        <a:t>）</a:t>
                      </a:r>
                      <a:endParaRPr lang="en-US" altLang="zh-CN" sz="1100" kern="1200" dirty="0">
                        <a:solidFill>
                          <a:srgbClr val="191B1B"/>
                        </a:solidFill>
                        <a:latin typeface="微软雅黑" panose="020B0503020204020204" pitchFamily="34" charset="-122"/>
                        <a:ea typeface="微软雅黑" panose="020B0503020204020204" pitchFamily="34" charset="-122"/>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3"/>
                  </a:ext>
                </a:extLst>
              </a:tr>
              <a:tr h="1817188">
                <a:tc>
                  <a:txBody>
                    <a:bodyPr/>
                    <a:lstStyle/>
                    <a:p>
                      <a:pPr algn="l"/>
                      <a:r>
                        <a:rPr lang="zh-CN" altLang="en-US" sz="1200" b="1" dirty="0">
                          <a:solidFill>
                            <a:schemeClr val="tx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用法用量</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c gridSpan="3">
                  <a:txBody>
                    <a:bodyPr/>
                    <a:lstStyle/>
                    <a:p>
                      <a:pPr algn="l"/>
                      <a:r>
                        <a:rPr lang="zh-CN" altLang="en-US" sz="1100" b="0" i="0" u="none" strike="noStrike" baseline="0" dirty="0">
                          <a:solidFill>
                            <a:srgbClr val="000000"/>
                          </a:solidFill>
                          <a:latin typeface="微软雅黑" panose="020B0503020204020204" pitchFamily="34" charset="-122"/>
                          <a:ea typeface="微软雅黑" panose="020B0503020204020204" pitchFamily="34" charset="-122"/>
                        </a:rPr>
                        <a:t>推荐的给药方案包括静脉输注诱导剂量及后续的维持剂量。成人</a:t>
                      </a:r>
                      <a:r>
                        <a:rPr lang="en-US" altLang="zh-CN" sz="1100" b="0" i="0" u="none" strike="noStrike" baseline="0" dirty="0" err="1">
                          <a:solidFill>
                            <a:srgbClr val="000000"/>
                          </a:solidFill>
                          <a:latin typeface="微软雅黑" panose="020B0503020204020204" pitchFamily="34" charset="-122"/>
                          <a:ea typeface="微软雅黑" panose="020B0503020204020204" pitchFamily="34" charset="-122"/>
                        </a:rPr>
                        <a:t>gMG</a:t>
                      </a:r>
                      <a:r>
                        <a:rPr lang="zh-CN" altLang="en-US" sz="1100" b="0" i="0" u="none" strike="noStrike" baseline="0" dirty="0">
                          <a:solidFill>
                            <a:srgbClr val="000000"/>
                          </a:solidFill>
                          <a:latin typeface="微软雅黑" panose="020B0503020204020204" pitchFamily="34" charset="-122"/>
                          <a:ea typeface="微软雅黑" panose="020B0503020204020204" pitchFamily="34" charset="-122"/>
                        </a:rPr>
                        <a:t>患者（体重≥</a:t>
                      </a:r>
                      <a:r>
                        <a:rPr lang="en-US" altLang="zh-CN" sz="1100" b="0" i="0" u="none" strike="noStrike" baseline="0" dirty="0">
                          <a:solidFill>
                            <a:srgbClr val="000000"/>
                          </a:solidFill>
                          <a:latin typeface="微软雅黑" panose="020B0503020204020204" pitchFamily="34" charset="-122"/>
                          <a:ea typeface="微软雅黑" panose="020B0503020204020204" pitchFamily="34" charset="-122"/>
                        </a:rPr>
                        <a:t>40kg</a:t>
                      </a:r>
                      <a:r>
                        <a:rPr lang="zh-CN" altLang="en-US" sz="1100" b="0" i="0" u="none" strike="noStrike" baseline="0" dirty="0">
                          <a:solidFill>
                            <a:srgbClr val="000000"/>
                          </a:solidFill>
                          <a:latin typeface="微软雅黑" panose="020B0503020204020204" pitchFamily="34" charset="-122"/>
                          <a:ea typeface="微软雅黑" panose="020B0503020204020204" pitchFamily="34" charset="-122"/>
                        </a:rPr>
                        <a:t>）基于体重的推荐诱导剂量和维持剂量如表</a:t>
                      </a:r>
                      <a:r>
                        <a:rPr lang="en-US" altLang="zh-CN" sz="1100" b="0" i="0" u="none" strike="noStrike" baseline="0" dirty="0">
                          <a:solidFill>
                            <a:srgbClr val="000000"/>
                          </a:solidFill>
                          <a:latin typeface="微软雅黑" panose="020B0503020204020204" pitchFamily="34" charset="-122"/>
                          <a:ea typeface="微软雅黑" panose="020B0503020204020204" pitchFamily="34" charset="-122"/>
                        </a:rPr>
                        <a:t>1</a:t>
                      </a:r>
                      <a:r>
                        <a:rPr lang="zh-CN" altLang="en-US" sz="1100" b="0" i="0" u="none" strike="noStrike" baseline="0" dirty="0">
                          <a:solidFill>
                            <a:srgbClr val="000000"/>
                          </a:solidFill>
                          <a:latin typeface="微软雅黑" panose="020B0503020204020204" pitchFamily="34" charset="-122"/>
                          <a:ea typeface="微软雅黑" panose="020B0503020204020204" pitchFamily="34" charset="-122"/>
                        </a:rPr>
                        <a:t>所示。诱导剂量给药后</a:t>
                      </a:r>
                      <a:r>
                        <a:rPr lang="en-US" altLang="zh-CN" sz="1100" b="0" i="0" u="none" strike="noStrike" baseline="0" dirty="0">
                          <a:solidFill>
                            <a:srgbClr val="000000"/>
                          </a:solidFill>
                          <a:latin typeface="微软雅黑" panose="020B0503020204020204" pitchFamily="34" charset="-122"/>
                          <a:ea typeface="微软雅黑" panose="020B0503020204020204" pitchFamily="34" charset="-122"/>
                        </a:rPr>
                        <a:t>2</a:t>
                      </a:r>
                      <a:r>
                        <a:rPr lang="zh-CN" altLang="en-US" sz="1100" b="0" i="0" u="none" strike="noStrike" baseline="0" dirty="0">
                          <a:solidFill>
                            <a:srgbClr val="000000"/>
                          </a:solidFill>
                          <a:latin typeface="微软雅黑" panose="020B0503020204020204" pitchFamily="34" charset="-122"/>
                          <a:ea typeface="微软雅黑" panose="020B0503020204020204" pitchFamily="34" charset="-122"/>
                        </a:rPr>
                        <a:t>周，开始给予维持剂量，</a:t>
                      </a:r>
                      <a:r>
                        <a:rPr lang="zh-CN" altLang="en-US" sz="1200" b="1" dirty="0">
                          <a:solidFill>
                            <a:srgbClr val="250E62"/>
                          </a:solidFill>
                          <a:latin typeface="微软雅黑" panose="020B0503020204020204" pitchFamily="34" charset="-122"/>
                          <a:ea typeface="微软雅黑" panose="020B0503020204020204" pitchFamily="34" charset="-122"/>
                        </a:rPr>
                        <a:t>每</a:t>
                      </a:r>
                      <a:r>
                        <a:rPr lang="en-US" altLang="zh-CN" sz="1200" b="1" dirty="0">
                          <a:solidFill>
                            <a:srgbClr val="250E62"/>
                          </a:solidFill>
                          <a:latin typeface="微软雅黑" panose="020B0503020204020204" pitchFamily="34" charset="-122"/>
                          <a:ea typeface="微软雅黑" panose="020B0503020204020204" pitchFamily="34" charset="-122"/>
                        </a:rPr>
                        <a:t>8</a:t>
                      </a:r>
                      <a:r>
                        <a:rPr lang="zh-CN" altLang="en-US" sz="1200" b="1" dirty="0">
                          <a:solidFill>
                            <a:srgbClr val="250E62"/>
                          </a:solidFill>
                          <a:latin typeface="微软雅黑" panose="020B0503020204020204" pitchFamily="34" charset="-122"/>
                          <a:ea typeface="微软雅黑" panose="020B0503020204020204" pitchFamily="34" charset="-122"/>
                        </a:rPr>
                        <a:t>周给药一次</a:t>
                      </a:r>
                      <a:r>
                        <a:rPr lang="zh-CN" altLang="en-US" sz="1100" b="0" i="0" u="none" strike="noStrike" baseline="0" dirty="0">
                          <a:solidFill>
                            <a:srgbClr val="000000"/>
                          </a:solidFill>
                          <a:latin typeface="微软雅黑" panose="020B0503020204020204" pitchFamily="34" charset="-122"/>
                          <a:ea typeface="微软雅黑" panose="020B0503020204020204" pitchFamily="34" charset="-122"/>
                        </a:rPr>
                        <a:t>。</a:t>
                      </a:r>
                      <a:endParaRPr kumimoji="0" lang="en-US" altLang="zh-CN" sz="1100" b="0" i="0" u="none" strike="noStrike" kern="0" cap="none" spc="0" normalizeH="0" baseline="0" noProof="0" dirty="0">
                        <a:ln>
                          <a:noFill/>
                        </a:ln>
                        <a:solidFill>
                          <a:schemeClr val="tx1"/>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0472836"/>
                  </a:ext>
                </a:extLst>
              </a:tr>
              <a:tr h="577900">
                <a:tc>
                  <a:txBody>
                    <a:bodyPr/>
                    <a:lstStyle/>
                    <a:p>
                      <a:pPr algn="l"/>
                      <a:r>
                        <a:rPr kumimoji="0" lang="zh-CN" altLang="en-US" sz="1200" b="1" i="0" u="none" strike="noStrike" kern="0" cap="none" spc="0" normalizeH="0" baseline="0" noProof="0">
                          <a:ln>
                            <a:noFill/>
                          </a:ln>
                          <a:solidFill>
                            <a:schemeClr val="tx1"/>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中国大陆首次获批时间</a:t>
                      </a:r>
                      <a:endParaRPr lang="zh-CN" altLang="en-US" sz="1200" b="1">
                        <a:solidFill>
                          <a:schemeClr val="tx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r>
                        <a:rPr lang="en-US" altLang="zh-CN" sz="1100" spc="-25" dirty="0">
                          <a:solidFill>
                            <a:schemeClr val="tx1">
                              <a:lumMod val="75000"/>
                              <a:lumOff val="25000"/>
                            </a:schemeClr>
                          </a:solidFill>
                          <a:latin typeface="Arial"/>
                          <a:cs typeface="Arial"/>
                        </a:rPr>
                        <a:t>2025</a:t>
                      </a:r>
                      <a:r>
                        <a:rPr lang="zh-CN" altLang="en-US" sz="1100" dirty="0">
                          <a:solidFill>
                            <a:schemeClr val="tx1">
                              <a:lumMod val="75000"/>
                              <a:lumOff val="25000"/>
                            </a:schemeClr>
                          </a:solidFill>
                          <a:latin typeface="微软雅黑"/>
                          <a:cs typeface="微软雅黑"/>
                        </a:rPr>
                        <a:t>年</a:t>
                      </a:r>
                      <a:r>
                        <a:rPr lang="en-US" altLang="zh-CN" sz="1100" spc="-10" dirty="0">
                          <a:solidFill>
                            <a:schemeClr val="tx1">
                              <a:lumMod val="75000"/>
                              <a:lumOff val="25000"/>
                            </a:schemeClr>
                          </a:solidFill>
                          <a:latin typeface="Arial"/>
                          <a:cs typeface="Arial"/>
                        </a:rPr>
                        <a:t>4</a:t>
                      </a:r>
                      <a:r>
                        <a:rPr lang="zh-CN" altLang="en-US" sz="1100" dirty="0">
                          <a:solidFill>
                            <a:schemeClr val="tx1">
                              <a:lumMod val="75000"/>
                              <a:lumOff val="25000"/>
                            </a:schemeClr>
                          </a:solidFill>
                          <a:latin typeface="微软雅黑"/>
                          <a:cs typeface="微软雅黑"/>
                        </a:rPr>
                        <a:t>月</a:t>
                      </a:r>
                      <a:endParaRPr kumimoji="0" lang="en-US" altLang="zh-CN" sz="1100" b="0" i="0" u="none" strike="noStrike" kern="0" cap="none" spc="0" normalizeH="0" baseline="30000" noProof="0" dirty="0">
                        <a:ln>
                          <a:noFill/>
                        </a:ln>
                        <a:solidFill>
                          <a:schemeClr val="tx1"/>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a:txBody>
                  <a:tcPr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l"/>
                      <a:r>
                        <a:rPr kumimoji="0" lang="zh-CN" altLang="en-US" sz="1200" b="1" i="0" u="none" strike="noStrike" kern="0" cap="none" spc="0" normalizeH="0" baseline="0" noProof="0" dirty="0">
                          <a:ln>
                            <a:noFill/>
                          </a:ln>
                          <a:solidFill>
                            <a:schemeClr val="tx1"/>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全球首个获批国家</a:t>
                      </a:r>
                      <a:r>
                        <a:rPr kumimoji="0" lang="en-US" altLang="zh-CN" sz="1200" b="1" i="0" u="none" strike="noStrike" kern="0" cap="none" spc="0" normalizeH="0" baseline="0" noProof="0" dirty="0">
                          <a:ln>
                            <a:noFill/>
                          </a:ln>
                          <a:solidFill>
                            <a:schemeClr val="tx1"/>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t>
                      </a:r>
                      <a:r>
                        <a:rPr kumimoji="0" lang="zh-CN" altLang="en-US" sz="1200" b="1" i="0" u="none" strike="noStrike" kern="0" cap="none" spc="0" normalizeH="0" baseline="0" noProof="0" dirty="0">
                          <a:ln>
                            <a:noFill/>
                          </a:ln>
                          <a:solidFill>
                            <a:schemeClr val="tx1"/>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地区及获批时间</a:t>
                      </a:r>
                      <a:endParaRPr lang="zh-CN" altLang="en-US" sz="1200" b="1" dirty="0">
                        <a:solidFill>
                          <a:schemeClr val="tx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marL="0" marR="0" lvl="0" indent="0" algn="l" defTabSz="609570" rtl="0" eaLnBrk="1" fontAlgn="auto" latinLnBrk="0" hangingPunct="1">
                        <a:lnSpc>
                          <a:spcPct val="100000"/>
                        </a:lnSpc>
                        <a:spcBef>
                          <a:spcPts val="0"/>
                        </a:spcBef>
                        <a:spcAft>
                          <a:spcPts val="0"/>
                        </a:spcAft>
                        <a:buClrTx/>
                        <a:buSzTx/>
                        <a:buFontTx/>
                        <a:buNone/>
                        <a:tabLst/>
                        <a:defRPr/>
                      </a:pPr>
                      <a:r>
                        <a:rPr lang="zh-CN" altLang="en-US" sz="1100" spc="-25" dirty="0">
                          <a:solidFill>
                            <a:schemeClr val="tx1">
                              <a:lumMod val="75000"/>
                              <a:lumOff val="25000"/>
                            </a:schemeClr>
                          </a:solidFill>
                          <a:latin typeface="微软雅黑"/>
                          <a:cs typeface="微软雅黑"/>
                        </a:rPr>
                        <a:t>美国，</a:t>
                      </a:r>
                      <a:r>
                        <a:rPr lang="en-US" altLang="zh-CN" sz="1100" spc="-10" dirty="0">
                          <a:solidFill>
                            <a:schemeClr val="tx1">
                              <a:lumMod val="75000"/>
                              <a:lumOff val="25000"/>
                            </a:schemeClr>
                          </a:solidFill>
                          <a:latin typeface="Arial"/>
                          <a:cs typeface="Arial"/>
                        </a:rPr>
                        <a:t>2018</a:t>
                      </a:r>
                      <a:r>
                        <a:rPr lang="zh-CN" altLang="en-US" sz="1100" spc="-25" dirty="0">
                          <a:solidFill>
                            <a:schemeClr val="tx1">
                              <a:lumMod val="75000"/>
                              <a:lumOff val="25000"/>
                            </a:schemeClr>
                          </a:solidFill>
                          <a:latin typeface="微软雅黑"/>
                          <a:cs typeface="微软雅黑"/>
                        </a:rPr>
                        <a:t>年</a:t>
                      </a:r>
                      <a:r>
                        <a:rPr lang="en-US" altLang="zh-CN" sz="1100" spc="-10" dirty="0">
                          <a:solidFill>
                            <a:schemeClr val="tx1">
                              <a:lumMod val="75000"/>
                              <a:lumOff val="25000"/>
                            </a:schemeClr>
                          </a:solidFill>
                          <a:latin typeface="Arial"/>
                          <a:cs typeface="Arial"/>
                        </a:rPr>
                        <a:t>12</a:t>
                      </a:r>
                      <a:r>
                        <a:rPr lang="zh-CN" altLang="en-US" sz="1100" spc="-50" dirty="0">
                          <a:solidFill>
                            <a:schemeClr val="tx1">
                              <a:lumMod val="75000"/>
                              <a:lumOff val="25000"/>
                            </a:schemeClr>
                          </a:solidFill>
                          <a:latin typeface="微软雅黑"/>
                          <a:cs typeface="微软雅黑"/>
                        </a:rPr>
                        <a:t>月</a:t>
                      </a:r>
                      <a:endParaRPr kumimoji="0" lang="zh-CN" altLang="en-US" sz="1100" b="0" i="0" u="none" strike="noStrike" kern="0" cap="none" spc="0" normalizeH="0" baseline="0" noProof="0" dirty="0">
                        <a:ln>
                          <a:noFill/>
                        </a:ln>
                        <a:solidFill>
                          <a:schemeClr val="tx1"/>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167831463"/>
                  </a:ext>
                </a:extLst>
              </a:tr>
              <a:tr h="682621">
                <a:tc>
                  <a:txBody>
                    <a:bodyPr/>
                    <a:lstStyle/>
                    <a:p>
                      <a:pPr algn="l"/>
                      <a:r>
                        <a:rPr lang="zh-CN" altLang="en-US" sz="1200" b="1" spc="-20" dirty="0">
                          <a:solidFill>
                            <a:schemeClr val="tx1">
                              <a:lumMod val="75000"/>
                              <a:lumOff val="25000"/>
                            </a:schemeClr>
                          </a:solidFill>
                          <a:uFill>
                            <a:solidFill>
                              <a:srgbClr val="404040"/>
                            </a:solidFill>
                          </a:uFill>
                          <a:latin typeface="微软雅黑"/>
                          <a:cs typeface="微软雅黑"/>
                        </a:rPr>
                        <a:t>目前大陆地区同通用名药品的上市情况</a:t>
                      </a:r>
                      <a:endParaRPr lang="zh-CN" altLang="en-US" sz="1200" b="1" dirty="0">
                        <a:solidFill>
                          <a:schemeClr val="tx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accent1"/>
                      </a:solidFill>
                      <a:prstDash val="solid"/>
                      <a:round/>
                      <a:headEnd type="none" w="med" len="med"/>
                      <a:tailEnd type="none" w="med" len="med"/>
                    </a:lnB>
                    <a:solidFill>
                      <a:schemeClr val="accent4">
                        <a:lumMod val="20000"/>
                        <a:lumOff val="80000"/>
                      </a:schemeClr>
                    </a:solidFill>
                  </a:tcPr>
                </a:tc>
                <a:tc>
                  <a:txBody>
                    <a:bodyPr/>
                    <a:lstStyle/>
                    <a:p>
                      <a:pPr marL="0" marR="0" lvl="0" indent="0" algn="just" defTabSz="914400" rtl="0" eaLnBrk="1" fontAlgn="auto" latinLnBrk="0" hangingPunct="1">
                        <a:spcBef>
                          <a:spcPts val="0"/>
                        </a:spcBef>
                        <a:spcAft>
                          <a:spcPts val="300"/>
                        </a:spcAft>
                        <a:buClrTx/>
                        <a:buSzTx/>
                        <a:buFontTx/>
                        <a:buNone/>
                        <a:defRPr/>
                      </a:pPr>
                      <a:r>
                        <a:rPr lang="zh-CN" altLang="en-US" sz="1600" b="1" kern="1200" dirty="0">
                          <a:solidFill>
                            <a:srgbClr val="240E61"/>
                          </a:solidFill>
                          <a:latin typeface="Arial" panose="020B0604020202020204" pitchFamily="34" charset="0"/>
                          <a:ea typeface="微软雅黑" panose="020B0503020204020204" pitchFamily="34" charset="-122"/>
                          <a:cs typeface="Arial" panose="020B0604020202020204" pitchFamily="34" charset="0"/>
                        </a:rPr>
                        <a:t>无</a:t>
                      </a:r>
                      <a:endParaRPr kumimoji="0" lang="zh-CN" altLang="en-US" sz="1100" b="0" i="0" u="none" strike="noStrike" kern="0" cap="none" spc="0" normalizeH="0" baseline="0" noProof="0" dirty="0">
                        <a:ln>
                          <a:noFill/>
                        </a:ln>
                        <a:solidFill>
                          <a:schemeClr val="tx1"/>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a:txBody>
                  <a:tcPr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accent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300"/>
                        </a:spcAft>
                        <a:buClrTx/>
                        <a:buSzTx/>
                        <a:buFontTx/>
                        <a:buNone/>
                        <a:tabLst/>
                        <a:defRPr/>
                      </a:pPr>
                      <a:r>
                        <a:rPr kumimoji="0" lang="zh-CN" altLang="zh-CN" sz="1200" b="1" i="0" u="none" strike="noStrike" kern="1200" cap="none" spc="0" normalizeH="0" baseline="0" noProof="0" dirty="0">
                          <a:ln>
                            <a:noFill/>
                          </a:ln>
                          <a:solidFill>
                            <a:schemeClr val="tx1"/>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是否为</a:t>
                      </a:r>
                      <a:r>
                        <a:rPr kumimoji="0" lang="en-US" altLang="zh-CN" sz="1200" b="1" i="0" u="none" strike="noStrike" kern="1200" cap="none" spc="0" normalizeH="0" baseline="0" noProof="0" dirty="0">
                          <a:ln>
                            <a:noFill/>
                          </a:ln>
                          <a:solidFill>
                            <a:schemeClr val="tx1"/>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OTC</a:t>
                      </a:r>
                      <a:r>
                        <a:rPr kumimoji="0" lang="zh-CN" altLang="zh-CN" sz="1200" b="1" i="0" u="none" strike="noStrike" kern="1200" cap="none" spc="0" normalizeH="0" baseline="0" noProof="0" dirty="0">
                          <a:ln>
                            <a:noFill/>
                          </a:ln>
                          <a:solidFill>
                            <a:schemeClr val="tx1"/>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药品</a:t>
                      </a:r>
                      <a:endParaRPr lang="zh-CN" altLang="en-US" sz="1200" b="1" dirty="0">
                        <a:solidFill>
                          <a:schemeClr val="tx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accent1"/>
                      </a:solidFill>
                      <a:prstDash val="solid"/>
                      <a:round/>
                      <a:headEnd type="none" w="med" len="med"/>
                      <a:tailEnd type="none" w="med" len="med"/>
                    </a:lnB>
                    <a:solidFill>
                      <a:schemeClr val="accent4">
                        <a:lumMod val="20000"/>
                        <a:lumOff val="80000"/>
                      </a:schemeClr>
                    </a:solidFill>
                  </a:tcPr>
                </a:tc>
                <a:tc>
                  <a:txBody>
                    <a:bodyPr/>
                    <a:lstStyle/>
                    <a:p>
                      <a:pPr marL="0" marR="0" lvl="0" indent="0" algn="just" defTabSz="914400" rtl="0" eaLnBrk="1" fontAlgn="auto" latinLnBrk="0" hangingPunct="1">
                        <a:lnSpc>
                          <a:spcPct val="100000"/>
                        </a:lnSpc>
                        <a:spcBef>
                          <a:spcPts val="0"/>
                        </a:spcBef>
                        <a:spcAft>
                          <a:spcPts val="300"/>
                        </a:spcAft>
                        <a:buClrTx/>
                        <a:buSzTx/>
                        <a:buFontTx/>
                        <a:buNone/>
                        <a:tabLst/>
                        <a:defRPr/>
                      </a:pPr>
                      <a:r>
                        <a:rPr kumimoji="0" lang="zh-CN" altLang="en-US" sz="1100" b="0" i="0" u="none" strike="noStrike" kern="0" cap="none" spc="0" normalizeH="0" baseline="0" noProof="0" dirty="0">
                          <a:ln>
                            <a:noFill/>
                          </a:ln>
                          <a:solidFill>
                            <a:schemeClr val="tx1"/>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否</a:t>
                      </a:r>
                      <a:endParaRPr kumimoji="0" lang="en-US" altLang="zh-CN" sz="1100" b="0" i="0" u="none" strike="noStrike" kern="0" cap="none" spc="0" normalizeH="0" baseline="0" noProof="0" dirty="0">
                        <a:ln>
                          <a:noFill/>
                        </a:ln>
                        <a:solidFill>
                          <a:schemeClr val="tx1"/>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1884497083"/>
                  </a:ext>
                </a:extLst>
              </a:tr>
            </a:tbl>
          </a:graphicData>
        </a:graphic>
      </p:graphicFrame>
      <p:sp>
        <p:nvSpPr>
          <p:cNvPr id="8" name="Rectangle 7">
            <a:extLst>
              <a:ext uri="{FF2B5EF4-FFF2-40B4-BE49-F238E27FC236}">
                <a16:creationId xmlns:a16="http://schemas.microsoft.com/office/drawing/2014/main" id="{11608DC4-9DBF-59CD-22C0-36F85EC478BF}"/>
              </a:ext>
            </a:extLst>
          </p:cNvPr>
          <p:cNvSpPr/>
          <p:nvPr/>
        </p:nvSpPr>
        <p:spPr>
          <a:xfrm>
            <a:off x="7614893" y="922884"/>
            <a:ext cx="2808000" cy="432000"/>
          </a:xfrm>
          <a:prstGeom prst="rect">
            <a:avLst/>
          </a:prstGeom>
          <a:solidFill>
            <a:schemeClr val="accent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800" b="1" i="0" u="none" strike="noStrike" kern="1200" cap="none" spc="0" normalizeH="0" baseline="0" noProof="0">
                <a:ln>
                  <a:noFill/>
                </a:ln>
                <a:solidFill>
                  <a:srgbClr val="FFFFFF"/>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参照药品建议：空白对照</a:t>
            </a:r>
            <a:endParaRPr kumimoji="0" lang="en-US" sz="1800" b="1" i="0" u="none" strike="noStrike" kern="1200" cap="none" spc="0" normalizeH="0" baseline="0" noProof="0">
              <a:ln>
                <a:noFill/>
              </a:ln>
              <a:solidFill>
                <a:srgbClr val="FFFFFF"/>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9" name="Rectangle 8">
            <a:extLst>
              <a:ext uri="{FF2B5EF4-FFF2-40B4-BE49-F238E27FC236}">
                <a16:creationId xmlns:a16="http://schemas.microsoft.com/office/drawing/2014/main" id="{DF245A9E-4FBB-489A-2207-10F30CCA6BB2}"/>
              </a:ext>
            </a:extLst>
          </p:cNvPr>
          <p:cNvSpPr/>
          <p:nvPr/>
        </p:nvSpPr>
        <p:spPr>
          <a:xfrm>
            <a:off x="7628276" y="1356360"/>
            <a:ext cx="4258849" cy="4982708"/>
          </a:xfrm>
          <a:prstGeom prst="rect">
            <a:avLst/>
          </a:prstGeom>
          <a:solidFill>
            <a:schemeClr val="bg1"/>
          </a:solidFill>
          <a:ln w="19050">
            <a:solidFill>
              <a:schemeClr val="accent1"/>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0" name="Rectangle 9">
            <a:extLst>
              <a:ext uri="{FF2B5EF4-FFF2-40B4-BE49-F238E27FC236}">
                <a16:creationId xmlns:a16="http://schemas.microsoft.com/office/drawing/2014/main" id="{BF201B83-2031-6F60-E1EE-CB0806A8043D}"/>
              </a:ext>
            </a:extLst>
          </p:cNvPr>
          <p:cNvSpPr/>
          <p:nvPr/>
        </p:nvSpPr>
        <p:spPr>
          <a:xfrm>
            <a:off x="608925" y="922884"/>
            <a:ext cx="2016000" cy="432000"/>
          </a:xfrm>
          <a:prstGeom prst="rect">
            <a:avLst/>
          </a:prstGeom>
          <a:solidFill>
            <a:schemeClr val="accent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800" b="1" i="0" u="none" strike="noStrike" kern="1200" cap="none" spc="0" normalizeH="0" baseline="0" noProof="0" dirty="0">
                <a:ln>
                  <a:noFill/>
                </a:ln>
                <a:solidFill>
                  <a:srgbClr val="FFFFFF"/>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药物基本信息</a:t>
            </a:r>
            <a:r>
              <a:rPr kumimoji="0" lang="en-US" altLang="zh-CN" sz="1800" b="1" i="0" u="none" strike="noStrike" kern="1200" cap="none" spc="0" normalizeH="0" baseline="30000" noProof="0" dirty="0">
                <a:ln>
                  <a:noFill/>
                </a:ln>
                <a:solidFill>
                  <a:srgbClr val="FFFFFF"/>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10</a:t>
            </a:r>
            <a:endParaRPr kumimoji="0" lang="en-US" sz="1800" b="1" i="0" u="none" strike="noStrike" kern="1200" cap="none" spc="0" normalizeH="0" baseline="30000" noProof="0" dirty="0">
              <a:ln>
                <a:noFill/>
              </a:ln>
              <a:solidFill>
                <a:srgbClr val="FFFFFF"/>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1" name="Rectangle 10">
            <a:extLst>
              <a:ext uri="{FF2B5EF4-FFF2-40B4-BE49-F238E27FC236}">
                <a16:creationId xmlns:a16="http://schemas.microsoft.com/office/drawing/2014/main" id="{151AB552-4DF1-8E45-F459-AC10CBC72221}"/>
              </a:ext>
            </a:extLst>
          </p:cNvPr>
          <p:cNvSpPr/>
          <p:nvPr/>
        </p:nvSpPr>
        <p:spPr>
          <a:xfrm>
            <a:off x="7759700" y="1490122"/>
            <a:ext cx="3996000" cy="4464828"/>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R="0" lvl="0" algn="l" defTabSz="914400" rtl="0" eaLnBrk="1" fontAlgn="auto" latinLnBrk="0" hangingPunct="1">
              <a:lnSpc>
                <a:spcPct val="100000"/>
              </a:lnSpc>
              <a:spcBef>
                <a:spcPts val="2400"/>
              </a:spcBef>
              <a:spcAft>
                <a:spcPts val="0"/>
              </a:spcAft>
              <a:buClrTx/>
              <a:buSzTx/>
              <a:tabLst/>
              <a:defRPr/>
            </a:pPr>
            <a:r>
              <a:rPr lang="zh-CN" altLang="en-US" sz="1600" b="1" kern="1200" dirty="0">
                <a:solidFill>
                  <a:srgbClr val="240E6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尚无合适的参照药品</a:t>
            </a:r>
          </a:p>
          <a:p>
            <a:pPr marL="285750" marR="0" lvl="0" indent="-285750" algn="l" defTabSz="914400" rtl="0" eaLnBrk="1" fontAlgn="auto" latinLnBrk="0" hangingPunct="1">
              <a:lnSpc>
                <a:spcPct val="100000"/>
              </a:lnSpc>
              <a:spcBef>
                <a:spcPts val="2400"/>
              </a:spcBef>
              <a:spcAft>
                <a:spcPts val="0"/>
              </a:spcAft>
              <a:buClrTx/>
              <a:buSzTx/>
              <a:buFont typeface="Wingdings" panose="05000000000000000000" pitchFamily="2" charset="2"/>
              <a:buChar char="ü"/>
              <a:tabLst/>
              <a:defRPr/>
            </a:pPr>
            <a:r>
              <a:rPr kumimoji="0" lang="zh-CN" altLang="en-US" sz="1600" b="0" i="0" u="none" strike="noStrike" kern="120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中国</a:t>
            </a:r>
            <a:r>
              <a:rPr kumimoji="0" lang="zh-CN" altLang="en-US" sz="1600" b="1" i="0" u="none" strike="noStrike" kern="1200" cap="none" spc="0" normalizeH="0" baseline="0" noProof="0" dirty="0">
                <a:ln>
                  <a:noFill/>
                </a:ln>
                <a:solidFill>
                  <a:srgbClr val="250E62"/>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唯一</a:t>
            </a:r>
            <a:r>
              <a:rPr kumimoji="0" lang="zh-CN" altLang="en-US" sz="1600" b="0" i="0" u="none" strike="noStrike" kern="120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*获批可用于抗</a:t>
            </a:r>
            <a:r>
              <a:rPr kumimoji="0" lang="en-US" altLang="zh-CN" sz="1600" b="0" i="0" u="none" strike="noStrike" kern="1200" cap="none" spc="0" normalizeH="0" baseline="0" noProof="0" dirty="0" err="1">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AChR</a:t>
            </a:r>
            <a:r>
              <a:rPr kumimoji="0" lang="zh-CN" altLang="en-US" sz="1600" b="0" i="0" u="none" strike="noStrike" kern="120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抗体阳性</a:t>
            </a:r>
            <a:r>
              <a:rPr kumimoji="0" lang="en-US" altLang="zh-CN" sz="1600" b="0" i="0" u="none" strike="noStrike" kern="1200" cap="none" spc="0" normalizeH="0" baseline="0" noProof="0" dirty="0" err="1">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gMG</a:t>
            </a:r>
            <a:r>
              <a:rPr kumimoji="0" lang="zh-CN" altLang="en-US" sz="1600" b="0" i="0" u="none" strike="noStrike" kern="120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成人患者</a:t>
            </a:r>
            <a:r>
              <a:rPr lang="zh-CN" altLang="en-US" sz="1600" b="1" kern="1200" dirty="0">
                <a:solidFill>
                  <a:srgbClr val="250E6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长效补体</a:t>
            </a:r>
            <a:r>
              <a:rPr lang="en-US" altLang="zh-CN" sz="1600" b="1" kern="1200" dirty="0">
                <a:solidFill>
                  <a:srgbClr val="250E6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C5</a:t>
            </a:r>
            <a:r>
              <a:rPr lang="zh-CN" altLang="en-US" sz="1600" b="1" kern="1200" dirty="0">
                <a:solidFill>
                  <a:srgbClr val="250E6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抑制剂</a:t>
            </a:r>
          </a:p>
          <a:p>
            <a:pPr marL="285750" marR="0" lvl="0" indent="-285750" algn="l" defTabSz="914400" rtl="0" eaLnBrk="1" fontAlgn="auto" latinLnBrk="0" hangingPunct="1">
              <a:lnSpc>
                <a:spcPct val="100000"/>
              </a:lnSpc>
              <a:spcBef>
                <a:spcPts val="2400"/>
              </a:spcBef>
              <a:spcAft>
                <a:spcPts val="0"/>
              </a:spcAft>
              <a:buClrTx/>
              <a:buSzTx/>
              <a:buFont typeface="Wingdings" panose="05000000000000000000" pitchFamily="2" charset="2"/>
              <a:buChar char="ü"/>
              <a:tabLst/>
              <a:defRPr/>
            </a:pPr>
            <a:r>
              <a:rPr kumimoji="0" lang="zh-CN" altLang="en-US" sz="1600" b="0" i="0" u="none" strike="noStrike" kern="120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机制创新，</a:t>
            </a:r>
            <a:r>
              <a:rPr kumimoji="0" lang="en-US" altLang="zh-CN" sz="1600" b="1" i="0" u="none" strike="noStrike" kern="1200" cap="none" spc="0" normalizeH="0" baseline="0" noProof="0" dirty="0">
                <a:ln>
                  <a:noFill/>
                </a:ln>
                <a:solidFill>
                  <a:srgbClr val="250E62"/>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8</a:t>
            </a:r>
            <a:r>
              <a:rPr kumimoji="0" lang="zh-CN" altLang="en-US" sz="1600" b="1" i="0" u="none" strike="noStrike" kern="1200" cap="none" spc="0" normalizeH="0" baseline="0" noProof="0" dirty="0">
                <a:ln>
                  <a:noFill/>
                </a:ln>
                <a:solidFill>
                  <a:srgbClr val="250E62"/>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周一次</a:t>
            </a:r>
            <a:r>
              <a:rPr kumimoji="0" lang="en-US" altLang="zh-CN" sz="1600" b="1" i="0" u="none" strike="noStrike" kern="1200" cap="none" spc="0" normalizeH="0" baseline="0" noProof="0" dirty="0">
                <a:ln>
                  <a:noFill/>
                </a:ln>
                <a:solidFill>
                  <a:srgbClr val="250E62"/>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t>
            </a:r>
            <a:r>
              <a:rPr kumimoji="0" lang="zh-CN" altLang="en-US" sz="1600" b="0" i="0" u="none" strike="noStrike" kern="120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给药</a:t>
            </a:r>
            <a:r>
              <a:rPr kumimoji="0" lang="en-US" altLang="zh-CN" sz="1600" b="0" i="0" u="none" strike="noStrike" kern="1200" cap="none" spc="0" normalizeH="0" baseline="3000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10</a:t>
            </a:r>
          </a:p>
          <a:p>
            <a:pPr marL="285750" marR="0" lvl="0" indent="-285750" algn="l" defTabSz="914400" rtl="0" eaLnBrk="1" fontAlgn="auto" latinLnBrk="0" hangingPunct="1">
              <a:lnSpc>
                <a:spcPct val="100000"/>
              </a:lnSpc>
              <a:spcBef>
                <a:spcPts val="2400"/>
              </a:spcBef>
              <a:spcAft>
                <a:spcPts val="0"/>
              </a:spcAft>
              <a:buClrTx/>
              <a:buSzTx/>
              <a:buFont typeface="Wingdings" panose="05000000000000000000" pitchFamily="2" charset="2"/>
              <a:buChar char="ü"/>
              <a:tabLst/>
              <a:defRPr/>
            </a:pPr>
            <a:r>
              <a:rPr kumimoji="0" lang="en-US" altLang="zh-CN" sz="1600" b="0" i="0" u="none" strike="noStrike" kern="120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Ⅲ</a:t>
            </a:r>
            <a:r>
              <a:rPr kumimoji="0" lang="zh-CN" altLang="en-US" sz="1600" b="0" i="0" u="none" strike="noStrike" kern="120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期注册临床试验，对照组为</a:t>
            </a:r>
            <a:r>
              <a:rPr kumimoji="0" lang="zh-CN" altLang="en-US" sz="1600" b="1" i="0" u="none" strike="noStrike" kern="1200" cap="none" spc="0" normalizeH="0" baseline="0" noProof="0" dirty="0">
                <a:ln>
                  <a:noFill/>
                </a:ln>
                <a:solidFill>
                  <a:srgbClr val="250E62"/>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安慰剂</a:t>
            </a:r>
            <a:r>
              <a:rPr kumimoji="0" lang="en-US" altLang="zh-CN" sz="1600" b="0" i="0" u="none" strike="noStrike" kern="1200" cap="none" spc="0" normalizeH="0" baseline="3000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6</a:t>
            </a:r>
            <a:endParaRPr kumimoji="0" lang="zh-CN" altLang="en-US" sz="1600" b="0" i="0" u="none" strike="noStrike" kern="1200" cap="none" spc="0" normalizeH="0" baseline="3000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7" name="Rectangle: Top Corners Rounded 6">
            <a:extLst>
              <a:ext uri="{FF2B5EF4-FFF2-40B4-BE49-F238E27FC236}">
                <a16:creationId xmlns:a16="http://schemas.microsoft.com/office/drawing/2014/main" id="{EAEE5EEC-8773-D81C-A656-1DA206FE28CB}"/>
              </a:ext>
            </a:extLst>
          </p:cNvPr>
          <p:cNvSpPr/>
          <p:nvPr/>
        </p:nvSpPr>
        <p:spPr>
          <a:xfrm rot="5400000">
            <a:off x="-467360" y="467360"/>
            <a:ext cx="1356360" cy="421640"/>
          </a:xfrm>
          <a:prstGeom prst="round2Same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vert="vert27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600" b="1" i="0" u="none" strike="noStrike" kern="1200" cap="none" spc="0" normalizeH="0" baseline="0" noProof="0" dirty="0">
                <a:ln>
                  <a:noFill/>
                </a:ln>
                <a:solidFill>
                  <a:srgbClr val="FFFFFF"/>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基本信息</a:t>
            </a:r>
            <a:endParaRPr kumimoji="0" lang="en-US" altLang="zh-CN" sz="1600" b="1" i="0" u="none" strike="noStrike" kern="1200" cap="none" spc="0" normalizeH="0" baseline="0" noProof="0" dirty="0">
              <a:ln>
                <a:noFill/>
              </a:ln>
              <a:solidFill>
                <a:srgbClr val="FFFFFF"/>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pic>
        <p:nvPicPr>
          <p:cNvPr id="2" name="图片 1">
            <a:extLst>
              <a:ext uri="{FF2B5EF4-FFF2-40B4-BE49-F238E27FC236}">
                <a16:creationId xmlns:a16="http://schemas.microsoft.com/office/drawing/2014/main" id="{F90C63CD-6D05-96EC-AF20-3A27AD1827C9}"/>
              </a:ext>
            </a:extLst>
          </p:cNvPr>
          <p:cNvPicPr>
            <a:picLocks noChangeAspect="1"/>
          </p:cNvPicPr>
          <p:nvPr/>
        </p:nvPicPr>
        <p:blipFill>
          <a:blip r:embed="rId7"/>
          <a:stretch>
            <a:fillRect/>
          </a:stretch>
        </p:blipFill>
        <p:spPr>
          <a:xfrm>
            <a:off x="2712177" y="3847716"/>
            <a:ext cx="4033359" cy="1183678"/>
          </a:xfrm>
          <a:prstGeom prst="rect">
            <a:avLst/>
          </a:prstGeom>
        </p:spPr>
      </p:pic>
      <p:sp>
        <p:nvSpPr>
          <p:cNvPr id="12" name="文本框 11">
            <a:extLst>
              <a:ext uri="{FF2B5EF4-FFF2-40B4-BE49-F238E27FC236}">
                <a16:creationId xmlns:a16="http://schemas.microsoft.com/office/drawing/2014/main" id="{28BDC87B-41AB-FA4E-AE56-36AA76BFEA90}"/>
              </a:ext>
            </a:extLst>
          </p:cNvPr>
          <p:cNvSpPr txBox="1"/>
          <p:nvPr/>
        </p:nvSpPr>
        <p:spPr>
          <a:xfrm>
            <a:off x="560832" y="6456303"/>
            <a:ext cx="2779776" cy="203133"/>
          </a:xfrm>
          <a:prstGeom prst="rect">
            <a:avLst/>
          </a:prstGeom>
          <a:noFill/>
        </p:spPr>
        <p:txBody>
          <a:bodyPr wrap="square" rtlCol="0">
            <a:spAutoFit/>
          </a:bodyPr>
          <a:lstStyle/>
          <a:p>
            <a:pPr marL="0" marR="0" lvl="0" indent="0" algn="l" defTabSz="914400" rtl="0" eaLnBrk="1" fontAlgn="auto" latinLnBrk="0" hangingPunct="1">
              <a:lnSpc>
                <a:spcPct val="90000"/>
              </a:lnSpc>
              <a:spcBef>
                <a:spcPts val="0"/>
              </a:spcBef>
              <a:spcAft>
                <a:spcPts val="600"/>
              </a:spcAft>
              <a:buClrTx/>
              <a:buSzTx/>
              <a:buFontTx/>
              <a:buNone/>
              <a:tabLst/>
              <a:defRPr/>
            </a:pPr>
            <a:r>
              <a:rPr kumimoji="0" lang="en-US" altLang="zh-CN" sz="800" b="0" i="0" u="none" strike="noStrike" kern="1200" cap="none" spc="0" normalizeH="0" baseline="0" noProof="0" dirty="0">
                <a:ln>
                  <a:noFill/>
                </a:ln>
                <a:solidFill>
                  <a:srgbClr val="3F4444"/>
                </a:solidFill>
                <a:effectLst/>
                <a:uLnTx/>
                <a:uFillTx/>
                <a:latin typeface="Calibri"/>
                <a:ea typeface="+mn-ea"/>
                <a:cs typeface="+mn-cs"/>
              </a:rPr>
              <a:t>*</a:t>
            </a:r>
            <a:r>
              <a:rPr kumimoji="0" lang="zh-CN" altLang="en-US" sz="800" b="0" i="0" u="none" strike="noStrike" kern="1200" cap="none" spc="0" normalizeH="0" baseline="0" noProof="0" dirty="0">
                <a:ln>
                  <a:noFill/>
                </a:ln>
                <a:solidFill>
                  <a:srgbClr val="3F4444"/>
                </a:solidFill>
                <a:effectLst/>
                <a:uLnTx/>
                <a:uFillTx/>
                <a:latin typeface="Calibri"/>
                <a:ea typeface="+mn-ea"/>
                <a:cs typeface="+mn-cs"/>
              </a:rPr>
              <a:t>唯一：截至</a:t>
            </a:r>
            <a:r>
              <a:rPr kumimoji="0" lang="en-US" altLang="zh-CN" sz="800" b="0" i="0" u="none" strike="noStrike" kern="1200" cap="none" spc="0" normalizeH="0" baseline="0" noProof="0" dirty="0">
                <a:ln>
                  <a:noFill/>
                </a:ln>
                <a:solidFill>
                  <a:srgbClr val="3F4444"/>
                </a:solidFill>
                <a:effectLst/>
                <a:uLnTx/>
                <a:uFillTx/>
                <a:latin typeface="Calibri"/>
                <a:ea typeface="+mn-ea"/>
                <a:cs typeface="+mn-cs"/>
              </a:rPr>
              <a:t>2025</a:t>
            </a:r>
            <a:r>
              <a:rPr kumimoji="0" lang="zh-CN" altLang="en-US" sz="800" b="0" i="0" u="none" strike="noStrike" kern="1200" cap="none" spc="0" normalizeH="0" baseline="0" noProof="0" dirty="0">
                <a:ln>
                  <a:noFill/>
                </a:ln>
                <a:solidFill>
                  <a:srgbClr val="3F4444"/>
                </a:solidFill>
                <a:effectLst/>
                <a:uLnTx/>
                <a:uFillTx/>
                <a:latin typeface="Calibri"/>
                <a:ea typeface="+mn-ea"/>
                <a:cs typeface="+mn-cs"/>
              </a:rPr>
              <a:t>年</a:t>
            </a:r>
            <a:r>
              <a:rPr kumimoji="0" lang="en-US" altLang="zh-CN" sz="800" b="0" i="0" u="none" strike="noStrike" kern="1200" cap="none" spc="0" normalizeH="0" baseline="0" noProof="0" dirty="0">
                <a:ln>
                  <a:noFill/>
                </a:ln>
                <a:solidFill>
                  <a:srgbClr val="3F4444"/>
                </a:solidFill>
                <a:effectLst/>
                <a:uLnTx/>
                <a:uFillTx/>
                <a:latin typeface="Calibri"/>
                <a:ea typeface="+mn-ea"/>
                <a:cs typeface="+mn-cs"/>
              </a:rPr>
              <a:t>7</a:t>
            </a:r>
            <a:r>
              <a:rPr kumimoji="0" lang="zh-CN" altLang="en-US" sz="800" b="0" i="0" u="none" strike="noStrike" kern="1200" cap="none" spc="0" normalizeH="0" baseline="0" noProof="0" dirty="0">
                <a:ln>
                  <a:noFill/>
                </a:ln>
                <a:solidFill>
                  <a:srgbClr val="3F4444"/>
                </a:solidFill>
                <a:effectLst/>
                <a:uLnTx/>
                <a:uFillTx/>
                <a:latin typeface="Calibri"/>
                <a:ea typeface="+mn-ea"/>
                <a:cs typeface="+mn-cs"/>
              </a:rPr>
              <a:t>月</a:t>
            </a:r>
            <a:r>
              <a:rPr kumimoji="0" lang="en-US" altLang="zh-CN" sz="800" b="0" i="0" u="none" strike="noStrike" kern="1200" cap="none" spc="0" normalizeH="0" baseline="0" noProof="0" dirty="0">
                <a:ln>
                  <a:noFill/>
                </a:ln>
                <a:solidFill>
                  <a:srgbClr val="3F4444"/>
                </a:solidFill>
                <a:effectLst/>
                <a:uLnTx/>
                <a:uFillTx/>
                <a:latin typeface="Calibri"/>
                <a:ea typeface="+mn-ea"/>
                <a:cs typeface="+mn-cs"/>
              </a:rPr>
              <a:t>16</a:t>
            </a:r>
            <a:r>
              <a:rPr kumimoji="0" lang="zh-CN" altLang="en-US" sz="800" b="0" i="0" u="none" strike="noStrike" kern="1200" cap="none" spc="0" normalizeH="0" baseline="0" noProof="0" dirty="0">
                <a:ln>
                  <a:noFill/>
                </a:ln>
                <a:solidFill>
                  <a:srgbClr val="3F4444"/>
                </a:solidFill>
                <a:effectLst/>
                <a:uLnTx/>
                <a:uFillTx/>
                <a:latin typeface="Calibri"/>
                <a:ea typeface="+mn-ea"/>
                <a:cs typeface="+mn-cs"/>
              </a:rPr>
              <a:t>日统计</a:t>
            </a:r>
          </a:p>
        </p:txBody>
      </p:sp>
      <p:sp>
        <p:nvSpPr>
          <p:cNvPr id="13" name="文本框 12">
            <a:extLst>
              <a:ext uri="{FF2B5EF4-FFF2-40B4-BE49-F238E27FC236}">
                <a16:creationId xmlns:a16="http://schemas.microsoft.com/office/drawing/2014/main" id="{E1C4B8F4-482F-187F-5D5C-4624BABE390D}"/>
              </a:ext>
            </a:extLst>
          </p:cNvPr>
          <p:cNvSpPr txBox="1"/>
          <p:nvPr/>
        </p:nvSpPr>
        <p:spPr>
          <a:xfrm>
            <a:off x="10584611" y="50372"/>
            <a:ext cx="1587264" cy="307777"/>
          </a:xfrm>
          <a:prstGeom prst="rect">
            <a:avLst/>
          </a:prstGeom>
          <a:solidFill>
            <a:schemeClr val="bg1"/>
          </a:solidFill>
        </p:spPr>
        <p:txBody>
          <a:bodyPr wrap="square">
            <a:spAutoFit/>
          </a:bodyPr>
          <a:lstStyle/>
          <a:p>
            <a:r>
              <a:rPr lang="zh-CN" altLang="en-US" sz="1400" b="1" spc="-50" dirty="0">
                <a:solidFill>
                  <a:srgbClr val="002060"/>
                </a:solidFill>
                <a:latin typeface="微软雅黑"/>
                <a:ea typeface="+mj-ea"/>
              </a:rPr>
              <a:t>瑞利珠单抗注射液</a:t>
            </a:r>
            <a:endParaRPr lang="zh-CN" altLang="en-US" sz="1400" dirty="0">
              <a:solidFill>
                <a:srgbClr val="002060"/>
              </a:solidFill>
            </a:endParaRPr>
          </a:p>
        </p:txBody>
      </p:sp>
      <p:sp>
        <p:nvSpPr>
          <p:cNvPr id="14" name="文本框 13">
            <a:extLst>
              <a:ext uri="{FF2B5EF4-FFF2-40B4-BE49-F238E27FC236}">
                <a16:creationId xmlns:a16="http://schemas.microsoft.com/office/drawing/2014/main" id="{2BBCB3FD-99F8-21BC-2A60-C5A135F68671}"/>
              </a:ext>
            </a:extLst>
          </p:cNvPr>
          <p:cNvSpPr txBox="1"/>
          <p:nvPr/>
        </p:nvSpPr>
        <p:spPr>
          <a:xfrm>
            <a:off x="7759700" y="6074344"/>
            <a:ext cx="3348567" cy="215444"/>
          </a:xfrm>
          <a:prstGeom prst="rect">
            <a:avLst/>
          </a:prstGeom>
          <a:noFill/>
        </p:spPr>
        <p:txBody>
          <a:bodyPr wrap="square">
            <a:spAutoFit/>
          </a:bodyPr>
          <a:lstStyle/>
          <a:p>
            <a:r>
              <a:rPr lang="en-US" altLang="zh-CN" sz="800" kern="1200" dirty="0">
                <a:solidFill>
                  <a:srgbClr val="00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t>
            </a:r>
            <a:r>
              <a:rPr lang="zh-CN" altLang="en-US" sz="800" kern="1200" dirty="0">
                <a:solidFill>
                  <a:srgbClr val="00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诱导剂量两周后，维持期给药频率</a:t>
            </a:r>
            <a:endParaRPr lang="en-US" sz="800" dirty="0"/>
          </a:p>
        </p:txBody>
      </p:sp>
    </p:spTree>
    <p:extLst>
      <p:ext uri="{BB962C8B-B14F-4D97-AF65-F5344CB8AC3E}">
        <p14:creationId xmlns:p14="http://schemas.microsoft.com/office/powerpoint/2010/main" val="41555774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52416E00-6CC7-EDA1-3D5E-A36D3AF3046A}"/>
              </a:ext>
            </a:extLst>
          </p:cNvPr>
          <p:cNvGraphicFramePr>
            <a:graphicFrameLocks noChangeAspect="1"/>
          </p:cNvGraphicFramePr>
          <p:nvPr>
            <p:custDataLst>
              <p:tags r:id="rId1"/>
            </p:custDataLst>
            <p:extLst>
              <p:ext uri="{D42A27DB-BD31-4B8C-83A1-F6EECF244321}">
                <p14:modId xmlns:p14="http://schemas.microsoft.com/office/powerpoint/2010/main" val="95016037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4" imgW="416" imgH="416" progId="TCLayout.ActiveDocument.1">
                  <p:embed/>
                </p:oleObj>
              </mc:Choice>
              <mc:Fallback>
                <p:oleObj name="think-cell 幻灯片" r:id="rId4" imgW="416" imgH="416" progId="TCLayout.ActiveDocument.1">
                  <p:embed/>
                  <p:pic>
                    <p:nvPicPr>
                      <p:cNvPr id="5" name="think-cell data - do not delete" hidden="1">
                        <a:extLst>
                          <a:ext uri="{FF2B5EF4-FFF2-40B4-BE49-F238E27FC236}">
                            <a16:creationId xmlns:a16="http://schemas.microsoft.com/office/drawing/2014/main" id="{52416E00-6CC7-EDA1-3D5E-A36D3AF3046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Title 3">
            <a:extLst>
              <a:ext uri="{FF2B5EF4-FFF2-40B4-BE49-F238E27FC236}">
                <a16:creationId xmlns:a16="http://schemas.microsoft.com/office/drawing/2014/main" id="{3BC066FA-D61F-1CC9-11A6-EA1543485BB4}"/>
              </a:ext>
            </a:extLst>
          </p:cNvPr>
          <p:cNvSpPr>
            <a:spLocks noGrp="1"/>
          </p:cNvSpPr>
          <p:nvPr>
            <p:ph type="title"/>
          </p:nvPr>
        </p:nvSpPr>
        <p:spPr>
          <a:xfrm>
            <a:off x="620137" y="376505"/>
            <a:ext cx="11157593" cy="717551"/>
          </a:xfrm>
        </p:spPr>
        <p:txBody>
          <a:bodyPr vert="horz"/>
          <a:lstStyle/>
          <a:p>
            <a:r>
              <a:rPr lang="zh-CN" altLang="en-US" dirty="0"/>
              <a:t>现有治疗下</a:t>
            </a:r>
            <a:r>
              <a:rPr lang="en-US" altLang="zh-CN" dirty="0" err="1"/>
              <a:t>gMG</a:t>
            </a:r>
            <a:r>
              <a:rPr lang="zh-CN" altLang="en-US" dirty="0"/>
              <a:t>患者仍有诸多未满足需求：急性加重风险高</a:t>
            </a:r>
            <a:r>
              <a:rPr lang="en-US" altLang="zh-CN" sz="1200" baseline="90000" dirty="0">
                <a:solidFill>
                  <a:srgbClr val="191B1B"/>
                </a:solidFill>
                <a:ea typeface="Microsoft YaHei" panose="020B0503020204020204" pitchFamily="34" charset="-122"/>
              </a:rPr>
              <a:t>17</a:t>
            </a:r>
            <a:r>
              <a:rPr lang="zh-CN" altLang="en-US" sz="1200" baseline="90000" dirty="0">
                <a:solidFill>
                  <a:srgbClr val="191B1B"/>
                </a:solidFill>
                <a:ea typeface="Microsoft YaHei" panose="020B0503020204020204" pitchFamily="34" charset="-122"/>
              </a:rPr>
              <a:t>，</a:t>
            </a:r>
            <a:r>
              <a:rPr lang="en-US" altLang="zh-CN" sz="1200" baseline="90000" dirty="0">
                <a:solidFill>
                  <a:srgbClr val="191B1B"/>
                </a:solidFill>
                <a:ea typeface="Microsoft YaHei" panose="020B0503020204020204" pitchFamily="34" charset="-122"/>
              </a:rPr>
              <a:t>18</a:t>
            </a:r>
            <a:r>
              <a:rPr lang="zh-CN" altLang="en-US" dirty="0"/>
              <a:t>，治疗达标率低</a:t>
            </a:r>
            <a:r>
              <a:rPr lang="en-US" altLang="zh-CN" sz="1200" baseline="90000" dirty="0">
                <a:solidFill>
                  <a:srgbClr val="191B1B"/>
                </a:solidFill>
                <a:ea typeface="Microsoft YaHei" panose="020B0503020204020204" pitchFamily="34" charset="-122"/>
              </a:rPr>
              <a:t>1</a:t>
            </a:r>
            <a:r>
              <a:rPr lang="zh-CN" altLang="en-US" sz="1200" baseline="90000" dirty="0">
                <a:solidFill>
                  <a:srgbClr val="191B1B"/>
                </a:solidFill>
                <a:ea typeface="Microsoft YaHei" panose="020B0503020204020204" pitchFamily="34" charset="-122"/>
              </a:rPr>
              <a:t>，</a:t>
            </a:r>
            <a:r>
              <a:rPr lang="en-US" altLang="zh-CN" sz="1200" baseline="90000" dirty="0">
                <a:solidFill>
                  <a:srgbClr val="191B1B"/>
                </a:solidFill>
                <a:ea typeface="Microsoft YaHei" panose="020B0503020204020204" pitchFamily="34" charset="-122"/>
              </a:rPr>
              <a:t>2</a:t>
            </a:r>
            <a:r>
              <a:rPr lang="zh-CN" altLang="en-US" sz="1200" baseline="90000" dirty="0">
                <a:solidFill>
                  <a:srgbClr val="191B1B"/>
                </a:solidFill>
                <a:ea typeface="Microsoft YaHei" panose="020B0503020204020204" pitchFamily="34" charset="-122"/>
              </a:rPr>
              <a:t>，</a:t>
            </a:r>
            <a:r>
              <a:rPr lang="en-US" altLang="zh-CN" sz="1200" baseline="90000" dirty="0">
                <a:solidFill>
                  <a:srgbClr val="191B1B"/>
                </a:solidFill>
                <a:ea typeface="Microsoft YaHei" panose="020B0503020204020204" pitchFamily="34" charset="-122"/>
              </a:rPr>
              <a:t>14</a:t>
            </a:r>
            <a:r>
              <a:rPr lang="zh-CN" altLang="en-US" dirty="0"/>
              <a:t>，激素副作用明显</a:t>
            </a:r>
            <a:r>
              <a:rPr lang="en-US" altLang="zh-CN" sz="1200" baseline="90000" dirty="0">
                <a:solidFill>
                  <a:srgbClr val="191B1B"/>
                </a:solidFill>
                <a:ea typeface="Microsoft YaHei" panose="020B0503020204020204" pitchFamily="34" charset="-122"/>
              </a:rPr>
              <a:t>21</a:t>
            </a:r>
            <a:r>
              <a:rPr lang="zh-CN" altLang="en-US" dirty="0"/>
              <a:t>，治疗不便加重患者负担</a:t>
            </a:r>
            <a:r>
              <a:rPr lang="en-US" altLang="zh-CN" sz="1200" baseline="90000" dirty="0">
                <a:solidFill>
                  <a:srgbClr val="191B1B"/>
                </a:solidFill>
                <a:ea typeface="Microsoft YaHei" panose="020B0503020204020204" pitchFamily="34" charset="-122"/>
              </a:rPr>
              <a:t>13</a:t>
            </a:r>
            <a:r>
              <a:rPr lang="zh-CN" altLang="en-US" sz="1200" baseline="90000" dirty="0">
                <a:solidFill>
                  <a:srgbClr val="191B1B"/>
                </a:solidFill>
                <a:ea typeface="Microsoft YaHei" panose="020B0503020204020204" pitchFamily="34" charset="-122"/>
              </a:rPr>
              <a:t>，</a:t>
            </a:r>
            <a:r>
              <a:rPr lang="en-US" altLang="zh-CN" sz="1200" baseline="90000" dirty="0">
                <a:solidFill>
                  <a:srgbClr val="191B1B"/>
                </a:solidFill>
                <a:ea typeface="Microsoft YaHei" panose="020B0503020204020204" pitchFamily="34" charset="-122"/>
              </a:rPr>
              <a:t>24</a:t>
            </a:r>
            <a:r>
              <a:rPr lang="zh-CN" altLang="en-US" sz="1200" baseline="90000" dirty="0">
                <a:solidFill>
                  <a:srgbClr val="191B1B"/>
                </a:solidFill>
                <a:ea typeface="Microsoft YaHei" panose="020B0503020204020204" pitchFamily="34" charset="-122"/>
              </a:rPr>
              <a:t>，</a:t>
            </a:r>
            <a:r>
              <a:rPr lang="en-US" altLang="zh-CN" sz="1200" baseline="90000" dirty="0">
                <a:solidFill>
                  <a:srgbClr val="191B1B"/>
                </a:solidFill>
                <a:ea typeface="Microsoft YaHei" panose="020B0503020204020204" pitchFamily="34" charset="-122"/>
              </a:rPr>
              <a:t>25</a:t>
            </a:r>
            <a:endParaRPr lang="en-US" sz="1200" baseline="90000" dirty="0">
              <a:solidFill>
                <a:srgbClr val="191B1B"/>
              </a:solidFill>
              <a:ea typeface="Microsoft YaHei" panose="020B0503020204020204" pitchFamily="34" charset="-122"/>
            </a:endParaRPr>
          </a:p>
        </p:txBody>
      </p:sp>
      <p:grpSp>
        <p:nvGrpSpPr>
          <p:cNvPr id="27" name="组合 26">
            <a:extLst>
              <a:ext uri="{FF2B5EF4-FFF2-40B4-BE49-F238E27FC236}">
                <a16:creationId xmlns:a16="http://schemas.microsoft.com/office/drawing/2014/main" id="{DBAC2495-8B92-5D23-D721-9C09B8CB813B}"/>
              </a:ext>
            </a:extLst>
          </p:cNvPr>
          <p:cNvGrpSpPr/>
          <p:nvPr/>
        </p:nvGrpSpPr>
        <p:grpSpPr>
          <a:xfrm>
            <a:off x="4363427" y="1357900"/>
            <a:ext cx="7319298" cy="4290111"/>
            <a:chOff x="5627957" y="1352549"/>
            <a:chExt cx="6375400" cy="4852988"/>
          </a:xfrm>
        </p:grpSpPr>
        <p:sp>
          <p:nvSpPr>
            <p:cNvPr id="31" name="Rectangle: Rounded Corners 30">
              <a:extLst>
                <a:ext uri="{FF2B5EF4-FFF2-40B4-BE49-F238E27FC236}">
                  <a16:creationId xmlns:a16="http://schemas.microsoft.com/office/drawing/2014/main" id="{239513BD-C24D-67EC-167A-A410CB3CE102}"/>
                </a:ext>
              </a:extLst>
            </p:cNvPr>
            <p:cNvSpPr/>
            <p:nvPr/>
          </p:nvSpPr>
          <p:spPr>
            <a:xfrm>
              <a:off x="5645440" y="1893470"/>
              <a:ext cx="6336994" cy="4312067"/>
            </a:xfrm>
            <a:prstGeom prst="roundRect">
              <a:avLst>
                <a:gd name="adj" fmla="val 0"/>
              </a:avLst>
            </a:prstGeom>
            <a:solidFill>
              <a:srgbClr val="FFFFFF"/>
            </a:solidFill>
            <a:ln w="9525" cap="flat" cmpd="sng" algn="ctr">
              <a:noFill/>
              <a:prstDash val="solid"/>
              <a:miter lim="800000"/>
            </a:ln>
            <a:effectLst>
              <a:glow rad="63500">
                <a:schemeClr val="accent1">
                  <a:satMod val="175000"/>
                  <a:alpha val="40000"/>
                </a:schemeClr>
              </a:glow>
              <a:outerShdw blurRad="50800" dist="38100" dir="8100000" algn="tr" rotWithShape="0">
                <a:prstClr val="black">
                  <a:alpha val="40000"/>
                </a:prstClr>
              </a:outerShdw>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7" name="Rectangle: Top Corners Rounded 6">
              <a:extLst>
                <a:ext uri="{FF2B5EF4-FFF2-40B4-BE49-F238E27FC236}">
                  <a16:creationId xmlns:a16="http://schemas.microsoft.com/office/drawing/2014/main" id="{455BD236-378C-6210-0281-9A429EDD9ABA}"/>
                </a:ext>
              </a:extLst>
            </p:cNvPr>
            <p:cNvSpPr/>
            <p:nvPr/>
          </p:nvSpPr>
          <p:spPr>
            <a:xfrm>
              <a:off x="5627957" y="1352549"/>
              <a:ext cx="6375400" cy="530172"/>
            </a:xfrm>
            <a:prstGeom prst="round2Same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1800" b="1" dirty="0">
                  <a:solidFill>
                    <a:schemeClr val="bg1"/>
                  </a:solidFill>
                </a:rPr>
                <a:t>临床未满足需求</a:t>
              </a:r>
              <a:endParaRPr kumimoji="0" lang="en-US" altLang="zh-CN" sz="1800" b="1" i="0" u="none" strike="noStrike" kern="1200" cap="none" spc="0" normalizeH="0" baseline="30000" noProof="0" dirty="0">
                <a:ln>
                  <a:noFill/>
                </a:ln>
                <a:solidFill>
                  <a:srgbClr val="FFFFFF"/>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49" name="组合 48">
            <a:extLst>
              <a:ext uri="{FF2B5EF4-FFF2-40B4-BE49-F238E27FC236}">
                <a16:creationId xmlns:a16="http://schemas.microsoft.com/office/drawing/2014/main" id="{6EA56C7A-C773-59CB-CA0F-B1C8A65569F9}"/>
              </a:ext>
            </a:extLst>
          </p:cNvPr>
          <p:cNvGrpSpPr/>
          <p:nvPr/>
        </p:nvGrpSpPr>
        <p:grpSpPr>
          <a:xfrm>
            <a:off x="396875" y="1357900"/>
            <a:ext cx="3749336" cy="4290111"/>
            <a:chOff x="473075" y="1352549"/>
            <a:chExt cx="5003800" cy="4852988"/>
          </a:xfrm>
        </p:grpSpPr>
        <p:sp>
          <p:nvSpPr>
            <p:cNvPr id="34" name="Rectangle: Rounded Corners 33">
              <a:extLst>
                <a:ext uri="{FF2B5EF4-FFF2-40B4-BE49-F238E27FC236}">
                  <a16:creationId xmlns:a16="http://schemas.microsoft.com/office/drawing/2014/main" id="{D9C4DC67-41DA-08A0-EEC9-8E04B7B145F6}"/>
                </a:ext>
              </a:extLst>
            </p:cNvPr>
            <p:cNvSpPr/>
            <p:nvPr/>
          </p:nvSpPr>
          <p:spPr>
            <a:xfrm>
              <a:off x="489980" y="1893470"/>
              <a:ext cx="4969990" cy="4312067"/>
            </a:xfrm>
            <a:prstGeom prst="roundRect">
              <a:avLst>
                <a:gd name="adj" fmla="val 0"/>
              </a:avLst>
            </a:prstGeom>
            <a:solidFill>
              <a:srgbClr val="FFFFFF"/>
            </a:solidFill>
            <a:ln w="9525" cap="flat" cmpd="sng" algn="ctr">
              <a:noFill/>
              <a:prstDash val="solid"/>
              <a:miter lim="800000"/>
            </a:ln>
            <a:effectLst>
              <a:glow rad="63500">
                <a:schemeClr val="accent1">
                  <a:satMod val="175000"/>
                  <a:alpha val="40000"/>
                </a:schemeClr>
              </a:glow>
              <a:outerShdw blurRad="50800" dist="38100" dir="8100000" algn="tr" rotWithShape="0">
                <a:prstClr val="black">
                  <a:alpha val="40000"/>
                </a:prstClr>
              </a:outerShdw>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8" name="Rectangle: Top Corners Rounded 7">
              <a:extLst>
                <a:ext uri="{FF2B5EF4-FFF2-40B4-BE49-F238E27FC236}">
                  <a16:creationId xmlns:a16="http://schemas.microsoft.com/office/drawing/2014/main" id="{E996C29E-B66F-924B-4DEF-5E44C9CD8523}"/>
                </a:ext>
              </a:extLst>
            </p:cNvPr>
            <p:cNvSpPr/>
            <p:nvPr/>
          </p:nvSpPr>
          <p:spPr>
            <a:xfrm>
              <a:off x="473075" y="1352549"/>
              <a:ext cx="5003800" cy="530172"/>
            </a:xfrm>
            <a:prstGeom prst="round2Same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b="1" dirty="0">
                  <a:solidFill>
                    <a:schemeClr val="bg1"/>
                  </a:solidFill>
                  <a:latin typeface="Microsoft YaHei"/>
                  <a:ea typeface="Microsoft YaHei"/>
                </a:rPr>
                <a:t>疾病基本情况</a:t>
              </a:r>
              <a:endParaRPr kumimoji="0" lang="en-US" altLang="zh-CN" sz="1800" b="1" i="0" u="none" strike="noStrike" kern="1200" cap="none" spc="0" normalizeH="0" baseline="30000" noProof="0" dirty="0">
                <a:ln>
                  <a:noFill/>
                </a:ln>
                <a:solidFill>
                  <a:srgbClr val="FFFFFF"/>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sp>
        <p:nvSpPr>
          <p:cNvPr id="43" name="Rectangle: Top Corners Rounded 6">
            <a:extLst>
              <a:ext uri="{FF2B5EF4-FFF2-40B4-BE49-F238E27FC236}">
                <a16:creationId xmlns:a16="http://schemas.microsoft.com/office/drawing/2014/main" id="{5D864E96-D303-E131-B59A-0CB66196FFBA}"/>
              </a:ext>
            </a:extLst>
          </p:cNvPr>
          <p:cNvSpPr/>
          <p:nvPr/>
        </p:nvSpPr>
        <p:spPr>
          <a:xfrm rot="5400000">
            <a:off x="-467360" y="467360"/>
            <a:ext cx="1356360" cy="421640"/>
          </a:xfrm>
          <a:prstGeom prst="round2Same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vert="vert27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600" b="1" i="0" u="none" strike="noStrike" kern="1200" cap="none" spc="0" normalizeH="0" baseline="0" noProof="0" dirty="0">
                <a:ln>
                  <a:noFill/>
                </a:ln>
                <a:solidFill>
                  <a:srgbClr val="FFFFFF"/>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基本信息</a:t>
            </a:r>
            <a:endParaRPr kumimoji="0" lang="en-US" altLang="zh-CN" sz="1600" b="1" i="0" u="none" strike="noStrike" kern="1200" cap="none" spc="0" normalizeH="0" baseline="0" noProof="0" dirty="0">
              <a:ln>
                <a:noFill/>
              </a:ln>
              <a:solidFill>
                <a:srgbClr val="FFFFFF"/>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1" name="文本框 20">
            <a:extLst>
              <a:ext uri="{FF2B5EF4-FFF2-40B4-BE49-F238E27FC236}">
                <a16:creationId xmlns:a16="http://schemas.microsoft.com/office/drawing/2014/main" id="{37E66C0B-30CF-D9C6-A0AE-341D5470BA2C}"/>
              </a:ext>
            </a:extLst>
          </p:cNvPr>
          <p:cNvSpPr txBox="1"/>
          <p:nvPr/>
        </p:nvSpPr>
        <p:spPr>
          <a:xfrm>
            <a:off x="422210" y="2014421"/>
            <a:ext cx="3724001" cy="3108543"/>
          </a:xfrm>
          <a:prstGeom prst="rect">
            <a:avLst/>
          </a:prstGeom>
          <a:noFill/>
        </p:spPr>
        <p:txBody>
          <a:bodyPr wrap="square">
            <a:spAutoFit/>
          </a:bodyPr>
          <a:lstStyle/>
          <a:p>
            <a:pPr marL="171450" indent="-171450">
              <a:buFont typeface="Arial" panose="020B0604020202020204" pitchFamily="34" charset="0"/>
              <a:buChar char="•"/>
            </a:pPr>
            <a:r>
              <a:rPr lang="zh-CN" altLang="en-US" sz="1400" dirty="0">
                <a:solidFill>
                  <a:srgbClr val="191B1B"/>
                </a:solidFill>
                <a:latin typeface="微软雅黑" panose="020B0503020204020204" pitchFamily="34" charset="-122"/>
                <a:ea typeface="微软雅黑" panose="020B0503020204020204" pitchFamily="34" charset="-122"/>
                <a:cs typeface="Arial" panose="020B0604020202020204" pitchFamily="34" charset="0"/>
              </a:rPr>
              <a:t>重症肌无力（</a:t>
            </a:r>
            <a:r>
              <a:rPr lang="en-US" altLang="zh-CN" sz="1400" dirty="0">
                <a:solidFill>
                  <a:srgbClr val="191B1B"/>
                </a:solidFill>
                <a:latin typeface="微软雅黑" panose="020B0503020204020204" pitchFamily="34" charset="-122"/>
                <a:ea typeface="微软雅黑" panose="020B0503020204020204" pitchFamily="34" charset="-122"/>
                <a:cs typeface="Arial" panose="020B0604020202020204" pitchFamily="34" charset="0"/>
              </a:rPr>
              <a:t>MG</a:t>
            </a:r>
            <a:r>
              <a:rPr lang="zh-CN" altLang="en-US" sz="1400" dirty="0">
                <a:solidFill>
                  <a:srgbClr val="191B1B"/>
                </a:solidFill>
                <a:latin typeface="微软雅黑" panose="020B0503020204020204" pitchFamily="34" charset="-122"/>
                <a:ea typeface="微软雅黑" panose="020B0503020204020204" pitchFamily="34" charset="-122"/>
                <a:cs typeface="Arial" panose="020B0604020202020204" pitchFamily="34" charset="0"/>
              </a:rPr>
              <a:t>）是由自身抗体介导的获得性神经</a:t>
            </a:r>
            <a:r>
              <a:rPr lang="en-US" altLang="zh-CN" sz="1400" dirty="0">
                <a:solidFill>
                  <a:srgbClr val="191B1B"/>
                </a:solidFill>
                <a:latin typeface="微软雅黑" panose="020B0503020204020204" pitchFamily="34" charset="-122"/>
                <a:ea typeface="微软雅黑" panose="020B0503020204020204" pitchFamily="34" charset="-122"/>
                <a:cs typeface="Arial" panose="020B0604020202020204" pitchFamily="34" charset="0"/>
              </a:rPr>
              <a:t>-</a:t>
            </a:r>
            <a:r>
              <a:rPr lang="zh-CN" altLang="en-US" sz="1400" dirty="0">
                <a:solidFill>
                  <a:srgbClr val="191B1B"/>
                </a:solidFill>
                <a:latin typeface="微软雅黑" panose="020B0503020204020204" pitchFamily="34" charset="-122"/>
                <a:ea typeface="微软雅黑" panose="020B0503020204020204" pitchFamily="34" charset="-122"/>
                <a:cs typeface="Arial" panose="020B0604020202020204" pitchFamily="34" charset="0"/>
              </a:rPr>
              <a:t>肌肉接头</a:t>
            </a:r>
            <a:r>
              <a:rPr lang="zh-CN" altLang="nb-NO" sz="1400" dirty="0">
                <a:solidFill>
                  <a:srgbClr val="191B1B"/>
                </a:solidFill>
                <a:latin typeface="微软雅黑" panose="020B0503020204020204" pitchFamily="34" charset="-122"/>
                <a:ea typeface="微软雅黑" panose="020B0503020204020204" pitchFamily="34" charset="-122"/>
                <a:cs typeface="Arial" panose="020B0604020202020204" pitchFamily="34" charset="0"/>
              </a:rPr>
              <a:t>（</a:t>
            </a:r>
            <a:r>
              <a:rPr lang="nb-NO" altLang="zh-CN" sz="1400" dirty="0">
                <a:solidFill>
                  <a:srgbClr val="191B1B"/>
                </a:solidFill>
                <a:latin typeface="微软雅黑" panose="020B0503020204020204" pitchFamily="34" charset="-122"/>
                <a:ea typeface="微软雅黑" panose="020B0503020204020204" pitchFamily="34" charset="-122"/>
                <a:cs typeface="Arial" panose="020B0604020202020204" pitchFamily="34" charset="0"/>
              </a:rPr>
              <a:t>NMJ</a:t>
            </a:r>
            <a:r>
              <a:rPr lang="zh-CN" altLang="nb-NO" sz="1400" dirty="0">
                <a:solidFill>
                  <a:srgbClr val="191B1B"/>
                </a:solidFill>
                <a:latin typeface="微软雅黑" panose="020B0503020204020204" pitchFamily="34" charset="-122"/>
                <a:ea typeface="微软雅黑" panose="020B0503020204020204" pitchFamily="34" charset="-122"/>
                <a:cs typeface="Arial" panose="020B0604020202020204" pitchFamily="34" charset="0"/>
              </a:rPr>
              <a:t>）</a:t>
            </a:r>
            <a:r>
              <a:rPr lang="zh-CN" altLang="en-US" sz="1400" dirty="0">
                <a:solidFill>
                  <a:srgbClr val="191B1B"/>
                </a:solidFill>
                <a:latin typeface="微软雅黑" panose="020B0503020204020204" pitchFamily="34" charset="-122"/>
                <a:ea typeface="微软雅黑" panose="020B0503020204020204" pitchFamily="34" charset="-122"/>
                <a:cs typeface="Arial" panose="020B0604020202020204" pitchFamily="34" charset="0"/>
              </a:rPr>
              <a:t>传递障碍的自身免疫性疾病，我国发病率约为</a:t>
            </a:r>
            <a:r>
              <a:rPr lang="en-US" altLang="zh-CN" sz="1400" dirty="0">
                <a:solidFill>
                  <a:srgbClr val="191B1B"/>
                </a:solidFill>
                <a:latin typeface="微软雅黑" panose="020B0503020204020204" pitchFamily="34" charset="-122"/>
                <a:ea typeface="微软雅黑" panose="020B0503020204020204" pitchFamily="34" charset="-122"/>
                <a:cs typeface="Arial" panose="020B0604020202020204" pitchFamily="34" charset="0"/>
              </a:rPr>
              <a:t>0.68/10 </a:t>
            </a:r>
            <a:r>
              <a:rPr lang="zh-CN" altLang="en-US" sz="1400" dirty="0">
                <a:solidFill>
                  <a:srgbClr val="191B1B"/>
                </a:solidFill>
                <a:latin typeface="微软雅黑" panose="020B0503020204020204" pitchFamily="34" charset="-122"/>
                <a:ea typeface="微软雅黑" panose="020B0503020204020204" pitchFamily="34" charset="-122"/>
                <a:cs typeface="Arial" panose="020B0604020202020204" pitchFamily="34" charset="0"/>
              </a:rPr>
              <a:t>万</a:t>
            </a:r>
            <a:r>
              <a:rPr lang="en-US" altLang="zh-CN" sz="1400" baseline="30000" dirty="0">
                <a:solidFill>
                  <a:srgbClr val="191B1B"/>
                </a:solidFill>
                <a:latin typeface="微软雅黑" panose="020B0503020204020204" pitchFamily="34" charset="-122"/>
                <a:ea typeface="微软雅黑" panose="020B0503020204020204" pitchFamily="34" charset="-122"/>
                <a:cs typeface="Arial" panose="020B0604020202020204" pitchFamily="34" charset="0"/>
              </a:rPr>
              <a:t>13</a:t>
            </a:r>
            <a:r>
              <a:rPr lang="zh-CN" altLang="en-US" sz="1400" dirty="0">
                <a:solidFill>
                  <a:srgbClr val="191B1B"/>
                </a:solidFill>
                <a:latin typeface="微软雅黑" panose="020B0503020204020204" pitchFamily="34" charset="-122"/>
                <a:ea typeface="微软雅黑" panose="020B0503020204020204" pitchFamily="34" charset="-122"/>
                <a:cs typeface="Arial" panose="020B0604020202020204" pitchFamily="34" charset="0"/>
              </a:rPr>
              <a:t>，女性患者比重较高（</a:t>
            </a:r>
            <a:r>
              <a:rPr lang="en-US" altLang="zh-CN" sz="1400" dirty="0">
                <a:solidFill>
                  <a:srgbClr val="191B1B"/>
                </a:solidFill>
                <a:latin typeface="微软雅黑" panose="020B0503020204020204" pitchFamily="34" charset="-122"/>
                <a:ea typeface="微软雅黑" panose="020B0503020204020204" pitchFamily="34" charset="-122"/>
                <a:cs typeface="Arial" panose="020B0604020202020204" pitchFamily="34" charset="0"/>
              </a:rPr>
              <a:t>&gt;70%) </a:t>
            </a:r>
            <a:r>
              <a:rPr lang="en-US" altLang="zh-CN" sz="1400" baseline="30000" dirty="0">
                <a:solidFill>
                  <a:srgbClr val="191B1B"/>
                </a:solidFill>
                <a:latin typeface="微软雅黑" panose="020B0503020204020204" pitchFamily="34" charset="-122"/>
                <a:ea typeface="微软雅黑" panose="020B0503020204020204" pitchFamily="34" charset="-122"/>
                <a:cs typeface="Arial" panose="020B0604020202020204" pitchFamily="34" charset="0"/>
              </a:rPr>
              <a:t>14 </a:t>
            </a:r>
            <a:r>
              <a:rPr lang="zh-CN" altLang="en-US" sz="1400" dirty="0">
                <a:solidFill>
                  <a:srgbClr val="191B1B"/>
                </a:solidFill>
                <a:latin typeface="微软雅黑" panose="020B0503020204020204" pitchFamily="34" charset="-122"/>
                <a:ea typeface="微软雅黑" panose="020B0503020204020204" pitchFamily="34" charset="-122"/>
                <a:cs typeface="Arial" panose="020B0604020202020204" pitchFamily="34" charset="0"/>
              </a:rPr>
              <a:t>；</a:t>
            </a:r>
            <a:endParaRPr lang="en-US" altLang="zh-CN" sz="1400" dirty="0">
              <a:solidFill>
                <a:srgbClr val="191B1B"/>
              </a:solidFill>
              <a:latin typeface="微软雅黑" panose="020B0503020204020204" pitchFamily="34" charset="-122"/>
              <a:ea typeface="微软雅黑" panose="020B0503020204020204" pitchFamily="34" charset="-122"/>
              <a:cs typeface="Arial" panose="020B0604020202020204" pitchFamily="34" charset="0"/>
            </a:endParaRPr>
          </a:p>
          <a:p>
            <a:pPr marL="171450" indent="-171450">
              <a:buFont typeface="Arial" panose="020B0604020202020204" pitchFamily="34" charset="0"/>
              <a:buChar char="•"/>
            </a:pPr>
            <a:endParaRPr lang="en-US" altLang="zh-CN" sz="1400" dirty="0">
              <a:solidFill>
                <a:srgbClr val="191B1B"/>
              </a:solidFill>
              <a:latin typeface="微软雅黑" panose="020B0503020204020204" pitchFamily="34" charset="-122"/>
              <a:ea typeface="微软雅黑" panose="020B0503020204020204" pitchFamily="34" charset="-122"/>
              <a:cs typeface="Arial" panose="020B0604020202020204" pitchFamily="34" charset="0"/>
            </a:endParaRPr>
          </a:p>
          <a:p>
            <a:pPr marL="171450" indent="-171450">
              <a:buFont typeface="Arial" panose="020B0604020202020204" pitchFamily="34" charset="0"/>
              <a:buChar char="•"/>
            </a:pPr>
            <a:r>
              <a:rPr lang="zh-CN" altLang="en-US" sz="1400" dirty="0">
                <a:solidFill>
                  <a:srgbClr val="191B1B"/>
                </a:solidFill>
                <a:latin typeface="微软雅黑" panose="020B0503020204020204" pitchFamily="34" charset="-122"/>
                <a:ea typeface="微软雅黑" panose="020B0503020204020204" pitchFamily="34" charset="-122"/>
                <a:cs typeface="Arial" panose="020B0604020202020204" pitchFamily="34" charset="0"/>
              </a:rPr>
              <a:t>全身型重症肌无力（</a:t>
            </a:r>
            <a:r>
              <a:rPr lang="en-US" altLang="zh-CN" sz="1400" dirty="0" err="1">
                <a:solidFill>
                  <a:srgbClr val="191B1B"/>
                </a:solidFill>
                <a:latin typeface="微软雅黑" panose="020B0503020204020204" pitchFamily="34" charset="-122"/>
                <a:ea typeface="微软雅黑" panose="020B0503020204020204" pitchFamily="34" charset="-122"/>
                <a:cs typeface="Arial" panose="020B0604020202020204" pitchFamily="34" charset="0"/>
              </a:rPr>
              <a:t>gMG</a:t>
            </a:r>
            <a:r>
              <a:rPr lang="zh-CN" altLang="en-US" sz="1400" dirty="0">
                <a:solidFill>
                  <a:srgbClr val="191B1B"/>
                </a:solidFill>
                <a:latin typeface="微软雅黑" panose="020B0503020204020204" pitchFamily="34" charset="-122"/>
                <a:ea typeface="微软雅黑" panose="020B0503020204020204" pitchFamily="34" charset="-122"/>
                <a:cs typeface="Arial" panose="020B0604020202020204" pitchFamily="34" charset="0"/>
              </a:rPr>
              <a:t>）约占</a:t>
            </a:r>
            <a:r>
              <a:rPr lang="en-US" altLang="zh-CN" sz="1400" dirty="0">
                <a:solidFill>
                  <a:srgbClr val="191B1B"/>
                </a:solidFill>
                <a:latin typeface="微软雅黑" panose="020B0503020204020204" pitchFamily="34" charset="-122"/>
                <a:ea typeface="微软雅黑" panose="020B0503020204020204" pitchFamily="34" charset="-122"/>
                <a:cs typeface="Arial" panose="020B0604020202020204" pitchFamily="34" charset="0"/>
              </a:rPr>
              <a:t>80%</a:t>
            </a:r>
            <a:r>
              <a:rPr lang="en-US" altLang="zh-CN" sz="1400" baseline="30000" dirty="0">
                <a:solidFill>
                  <a:srgbClr val="191B1B"/>
                </a:solidFill>
                <a:latin typeface="微软雅黑" panose="020B0503020204020204" pitchFamily="34" charset="-122"/>
                <a:ea typeface="微软雅黑" panose="020B0503020204020204" pitchFamily="34" charset="-122"/>
                <a:cs typeface="Arial" panose="020B0604020202020204" pitchFamily="34" charset="0"/>
              </a:rPr>
              <a:t>14</a:t>
            </a:r>
            <a:r>
              <a:rPr lang="zh-CN" altLang="en-US" sz="1400" dirty="0">
                <a:solidFill>
                  <a:srgbClr val="191B1B"/>
                </a:solidFill>
                <a:latin typeface="微软雅黑" panose="020B0503020204020204" pitchFamily="34" charset="-122"/>
                <a:ea typeface="微软雅黑" panose="020B0503020204020204" pitchFamily="34" charset="-122"/>
                <a:cs typeface="Arial" panose="020B0604020202020204" pitchFamily="34" charset="0"/>
              </a:rPr>
              <a:t>，已纳入我国</a:t>
            </a:r>
            <a:r>
              <a:rPr lang="en-US" altLang="zh-CN" sz="1400" dirty="0">
                <a:solidFill>
                  <a:srgbClr val="191B1B"/>
                </a:solidFill>
                <a:latin typeface="微软雅黑" panose="020B0503020204020204" pitchFamily="34" charset="-122"/>
                <a:ea typeface="微软雅黑" panose="020B0503020204020204" pitchFamily="34" charset="-122"/>
                <a:cs typeface="Arial" panose="020B0604020202020204" pitchFamily="34" charset="0"/>
              </a:rPr>
              <a:t>《</a:t>
            </a:r>
            <a:r>
              <a:rPr lang="zh-CN" altLang="en-US" sz="1400" dirty="0">
                <a:solidFill>
                  <a:srgbClr val="191B1B"/>
                </a:solidFill>
                <a:latin typeface="微软雅黑" panose="020B0503020204020204" pitchFamily="34" charset="-122"/>
                <a:ea typeface="微软雅黑" panose="020B0503020204020204" pitchFamily="34" charset="-122"/>
                <a:cs typeface="Arial" panose="020B0604020202020204" pitchFamily="34" charset="0"/>
              </a:rPr>
              <a:t>第一批罕见病目录</a:t>
            </a:r>
            <a:r>
              <a:rPr lang="en-US" altLang="zh-CN" sz="1400" dirty="0">
                <a:solidFill>
                  <a:srgbClr val="191B1B"/>
                </a:solidFill>
                <a:latin typeface="微软雅黑" panose="020B0503020204020204" pitchFamily="34" charset="-122"/>
                <a:ea typeface="微软雅黑" panose="020B0503020204020204" pitchFamily="34" charset="-122"/>
                <a:cs typeface="Arial" panose="020B0604020202020204" pitchFamily="34" charset="0"/>
              </a:rPr>
              <a:t>》</a:t>
            </a:r>
            <a:r>
              <a:rPr lang="zh-CN" altLang="en-US" sz="1400" dirty="0">
                <a:solidFill>
                  <a:srgbClr val="191B1B"/>
                </a:solidFill>
                <a:latin typeface="微软雅黑" panose="020B0503020204020204" pitchFamily="34" charset="-122"/>
                <a:ea typeface="微软雅黑" panose="020B0503020204020204" pitchFamily="34" charset="-122"/>
                <a:cs typeface="Arial" panose="020B0604020202020204" pitchFamily="34" charset="0"/>
              </a:rPr>
              <a:t>病种（编号 </a:t>
            </a:r>
            <a:r>
              <a:rPr lang="en-US" altLang="zh-CN" sz="1400" dirty="0">
                <a:solidFill>
                  <a:srgbClr val="191B1B"/>
                </a:solidFill>
                <a:latin typeface="微软雅黑" panose="020B0503020204020204" pitchFamily="34" charset="-122"/>
                <a:ea typeface="微软雅黑" panose="020B0503020204020204" pitchFamily="34" charset="-122"/>
                <a:cs typeface="Arial" panose="020B0604020202020204" pitchFamily="34" charset="0"/>
              </a:rPr>
              <a:t>32</a:t>
            </a:r>
            <a:r>
              <a:rPr lang="zh-CN" altLang="en-US" sz="1400" dirty="0">
                <a:solidFill>
                  <a:srgbClr val="191B1B"/>
                </a:solidFill>
                <a:latin typeface="微软雅黑" panose="020B0503020204020204" pitchFamily="34" charset="-122"/>
                <a:ea typeface="微软雅黑" panose="020B0503020204020204" pitchFamily="34" charset="-122"/>
                <a:cs typeface="Arial" panose="020B0604020202020204" pitchFamily="34" charset="0"/>
              </a:rPr>
              <a:t>），约</a:t>
            </a:r>
            <a:r>
              <a:rPr lang="en-US" altLang="zh-CN" sz="1400" dirty="0">
                <a:solidFill>
                  <a:srgbClr val="191B1B"/>
                </a:solidFill>
                <a:latin typeface="微软雅黑" panose="020B0503020204020204" pitchFamily="34" charset="-122"/>
                <a:ea typeface="微软雅黑" panose="020B0503020204020204" pitchFamily="34" charset="-122"/>
                <a:cs typeface="Arial" panose="020B0604020202020204" pitchFamily="34" charset="0"/>
              </a:rPr>
              <a:t>85%</a:t>
            </a:r>
            <a:r>
              <a:rPr lang="en-US" altLang="zh-CN" sz="1400" baseline="30000" dirty="0">
                <a:solidFill>
                  <a:srgbClr val="191B1B"/>
                </a:solidFill>
                <a:latin typeface="微软雅黑" panose="020B0503020204020204" pitchFamily="34" charset="-122"/>
                <a:ea typeface="微软雅黑" panose="020B0503020204020204" pitchFamily="34" charset="-122"/>
                <a:cs typeface="Arial" panose="020B0604020202020204" pitchFamily="34" charset="0"/>
              </a:rPr>
              <a:t>15</a:t>
            </a:r>
            <a:r>
              <a:rPr lang="zh-CN" altLang="en-US" sz="1400" dirty="0">
                <a:solidFill>
                  <a:srgbClr val="191B1B"/>
                </a:solidFill>
                <a:latin typeface="微软雅黑" panose="020B0503020204020204" pitchFamily="34" charset="-122"/>
                <a:ea typeface="微软雅黑" panose="020B0503020204020204" pitchFamily="34" charset="-122"/>
                <a:cs typeface="Arial" panose="020B0604020202020204" pitchFamily="34" charset="0"/>
              </a:rPr>
              <a:t>是抗乙酰胆碱受体（</a:t>
            </a:r>
            <a:r>
              <a:rPr lang="en-US" altLang="zh-CN" sz="1400" dirty="0" err="1">
                <a:solidFill>
                  <a:srgbClr val="191B1B"/>
                </a:solidFill>
                <a:latin typeface="微软雅黑" panose="020B0503020204020204" pitchFamily="34" charset="-122"/>
                <a:ea typeface="微软雅黑" panose="020B0503020204020204" pitchFamily="34" charset="-122"/>
                <a:cs typeface="Arial" panose="020B0604020202020204" pitchFamily="34" charset="0"/>
              </a:rPr>
              <a:t>AChR</a:t>
            </a:r>
            <a:r>
              <a:rPr lang="zh-CN" altLang="en-US" sz="1400" dirty="0">
                <a:solidFill>
                  <a:srgbClr val="191B1B"/>
                </a:solidFill>
                <a:latin typeface="微软雅黑" panose="020B0503020204020204" pitchFamily="34" charset="-122"/>
                <a:ea typeface="微软雅黑" panose="020B0503020204020204" pitchFamily="34" charset="-122"/>
                <a:cs typeface="Arial" panose="020B0604020202020204" pitchFamily="34" charset="0"/>
              </a:rPr>
              <a:t>）抗体阳性患者；</a:t>
            </a:r>
            <a:endParaRPr lang="en-US" altLang="zh-CN" sz="1400" dirty="0">
              <a:solidFill>
                <a:srgbClr val="191B1B"/>
              </a:solidFill>
              <a:latin typeface="微软雅黑" panose="020B0503020204020204" pitchFamily="34" charset="-122"/>
              <a:ea typeface="微软雅黑" panose="020B0503020204020204" pitchFamily="34" charset="-122"/>
              <a:cs typeface="Arial" panose="020B0604020202020204" pitchFamily="34" charset="0"/>
            </a:endParaRPr>
          </a:p>
          <a:p>
            <a:endParaRPr lang="en-US" altLang="zh-CN" sz="1400" dirty="0">
              <a:solidFill>
                <a:srgbClr val="191B1B"/>
              </a:solidFill>
              <a:latin typeface="微软雅黑" panose="020B0503020204020204" pitchFamily="34" charset="-122"/>
              <a:ea typeface="微软雅黑" panose="020B0503020204020204" pitchFamily="34" charset="-122"/>
              <a:cs typeface="Arial" panose="020B0604020202020204" pitchFamily="34" charset="0"/>
            </a:endParaRPr>
          </a:p>
          <a:p>
            <a:pPr marL="171450" indent="-171450">
              <a:buFont typeface="Arial" panose="020B0604020202020204" pitchFamily="34" charset="0"/>
              <a:buChar char="•"/>
            </a:pPr>
            <a:r>
              <a:rPr lang="en-US" altLang="zh-CN" sz="1400" dirty="0" err="1">
                <a:solidFill>
                  <a:srgbClr val="191B1B"/>
                </a:solidFill>
                <a:latin typeface="微软雅黑" panose="020B0503020204020204" pitchFamily="34" charset="-122"/>
                <a:ea typeface="微软雅黑" panose="020B0503020204020204" pitchFamily="34" charset="-122"/>
                <a:cs typeface="Arial" panose="020B0604020202020204" pitchFamily="34" charset="0"/>
              </a:rPr>
              <a:t>AChR</a:t>
            </a:r>
            <a:r>
              <a:rPr lang="zh-CN" altLang="en-US" sz="1400" dirty="0">
                <a:solidFill>
                  <a:srgbClr val="191B1B"/>
                </a:solidFill>
                <a:latin typeface="微软雅黑" panose="020B0503020204020204" pitchFamily="34" charset="-122"/>
                <a:ea typeface="微软雅黑" panose="020B0503020204020204" pitchFamily="34" charset="-122"/>
                <a:cs typeface="Arial" panose="020B0604020202020204" pitchFamily="34" charset="0"/>
              </a:rPr>
              <a:t>抗体主要通过补体激活产生膜攻击复合物，影响</a:t>
            </a:r>
            <a:r>
              <a:rPr lang="en-US" altLang="zh-CN" sz="1400" dirty="0" err="1">
                <a:solidFill>
                  <a:srgbClr val="191B1B"/>
                </a:solidFill>
                <a:latin typeface="微软雅黑" panose="020B0503020204020204" pitchFamily="34" charset="-122"/>
                <a:ea typeface="微软雅黑" panose="020B0503020204020204" pitchFamily="34" charset="-122"/>
                <a:cs typeface="Arial" panose="020B0604020202020204" pitchFamily="34" charset="0"/>
              </a:rPr>
              <a:t>AChR</a:t>
            </a:r>
            <a:r>
              <a:rPr lang="zh-CN" altLang="en-US" sz="1400" dirty="0">
                <a:solidFill>
                  <a:srgbClr val="191B1B"/>
                </a:solidFill>
                <a:latin typeface="微软雅黑" panose="020B0503020204020204" pitchFamily="34" charset="-122"/>
                <a:ea typeface="微软雅黑" panose="020B0503020204020204" pitchFamily="34" charset="-122"/>
                <a:cs typeface="Arial" panose="020B0604020202020204" pitchFamily="34" charset="0"/>
              </a:rPr>
              <a:t>功能及破坏神经肌肉接头；一旦诱发因素存在，即可能症状加重、甚至发生危象导致死亡</a:t>
            </a:r>
            <a:r>
              <a:rPr lang="en-US" altLang="zh-CN" sz="1400" baseline="30000" dirty="0">
                <a:solidFill>
                  <a:srgbClr val="191B1B"/>
                </a:solidFill>
                <a:latin typeface="微软雅黑" panose="020B0503020204020204" pitchFamily="34" charset="-122"/>
                <a:ea typeface="微软雅黑" panose="020B0503020204020204" pitchFamily="34" charset="-122"/>
                <a:cs typeface="Arial" panose="020B0604020202020204" pitchFamily="34" charset="0"/>
              </a:rPr>
              <a:t>16</a:t>
            </a:r>
            <a:endParaRPr lang="zh-CN" altLang="en-US" b="1" dirty="0">
              <a:solidFill>
                <a:srgbClr val="240E61"/>
              </a:solidFill>
              <a:latin typeface="微软雅黑" panose="020B0503020204020204" pitchFamily="34" charset="-122"/>
              <a:ea typeface="微软雅黑" panose="020B0503020204020204" pitchFamily="34" charset="-122"/>
            </a:endParaRPr>
          </a:p>
        </p:txBody>
      </p:sp>
      <p:sp>
        <p:nvSpPr>
          <p:cNvPr id="30" name="文本框 29">
            <a:extLst>
              <a:ext uri="{FF2B5EF4-FFF2-40B4-BE49-F238E27FC236}">
                <a16:creationId xmlns:a16="http://schemas.microsoft.com/office/drawing/2014/main" id="{F4A2BD3D-7DDE-C1A4-BB48-569DBAE356E7}"/>
              </a:ext>
            </a:extLst>
          </p:cNvPr>
          <p:cNvSpPr txBox="1"/>
          <p:nvPr/>
        </p:nvSpPr>
        <p:spPr>
          <a:xfrm>
            <a:off x="4478211" y="1903396"/>
            <a:ext cx="7125653" cy="3744615"/>
          </a:xfrm>
          <a:prstGeom prst="rect">
            <a:avLst/>
          </a:prstGeom>
          <a:noFill/>
        </p:spPr>
        <p:txBody>
          <a:bodyPr wrap="square">
            <a:spAutoFit/>
          </a:bodyPr>
          <a:lstStyle/>
          <a:p>
            <a:pPr marL="285750" indent="-285750">
              <a:buFont typeface="Wingdings" panose="05000000000000000000" pitchFamily="2" charset="2"/>
              <a:buChar char="Ø"/>
            </a:pPr>
            <a:r>
              <a:rPr lang="zh-CN" altLang="en-US" sz="1400" b="1" dirty="0">
                <a:solidFill>
                  <a:srgbClr val="191B1B"/>
                </a:solidFill>
                <a:latin typeface="Arial" panose="020B0604020202020204" pitchFamily="34" charset="0"/>
                <a:ea typeface="微软雅黑" panose="020B0503020204020204" pitchFamily="34" charset="-122"/>
                <a:cs typeface="Arial" panose="020B0604020202020204" pitchFamily="34" charset="0"/>
              </a:rPr>
              <a:t>急性加重风险高</a:t>
            </a:r>
            <a:endParaRPr lang="en-US" altLang="zh-CN" sz="1400" b="1" dirty="0">
              <a:solidFill>
                <a:srgbClr val="191B1B"/>
              </a:solidFill>
              <a:latin typeface="Arial" panose="020B0604020202020204" pitchFamily="34" charset="0"/>
              <a:ea typeface="微软雅黑" panose="020B0503020204020204" pitchFamily="34" charset="-122"/>
              <a:cs typeface="Arial" panose="020B0604020202020204" pitchFamily="34" charset="0"/>
            </a:endParaRPr>
          </a:p>
          <a:p>
            <a:pPr marL="271463" lvl="1" indent="185738">
              <a:buFont typeface="Arial" panose="020B0604020202020204" pitchFamily="34" charset="0"/>
              <a:buChar char="•"/>
            </a:pPr>
            <a:r>
              <a:rPr lang="en-US" altLang="zh-CN" sz="1200" dirty="0">
                <a:solidFill>
                  <a:srgbClr val="191B1B"/>
                </a:solidFill>
                <a:latin typeface="Arial" panose="020B0604020202020204" pitchFamily="34" charset="0"/>
                <a:cs typeface="Arial" panose="020B0604020202020204" pitchFamily="34" charset="0"/>
              </a:rPr>
              <a:t>37%</a:t>
            </a:r>
            <a:r>
              <a:rPr lang="zh-CN" altLang="en-US" sz="1200" dirty="0">
                <a:solidFill>
                  <a:srgbClr val="191B1B"/>
                </a:solidFill>
                <a:latin typeface="Arial" panose="020B0604020202020204" pitchFamily="34" charset="0"/>
                <a:cs typeface="Arial" panose="020B0604020202020204" pitchFamily="34" charset="0"/>
              </a:rPr>
              <a:t>的患者发生过</a:t>
            </a:r>
            <a:r>
              <a:rPr lang="zh-CN" altLang="en-US" sz="1200" dirty="0">
                <a:solidFill>
                  <a:srgbClr val="191B1B"/>
                </a:solidFill>
                <a:latin typeface="Arial" panose="020B0604020202020204" pitchFamily="34" charset="0"/>
                <a:ea typeface="微软雅黑" panose="020B0503020204020204" pitchFamily="34" charset="-122"/>
                <a:cs typeface="Arial" panose="020B0604020202020204" pitchFamily="34" charset="0"/>
              </a:rPr>
              <a:t>危象</a:t>
            </a:r>
            <a:r>
              <a:rPr lang="en-US" altLang="zh-CN" sz="1200" baseline="30000" dirty="0">
                <a:solidFill>
                  <a:srgbClr val="191B1B"/>
                </a:solidFill>
                <a:latin typeface="Arial" panose="020B0604020202020204" pitchFamily="34" charset="0"/>
                <a:ea typeface="微软雅黑" panose="020B0503020204020204" pitchFamily="34" charset="-122"/>
                <a:cs typeface="Arial" panose="020B0604020202020204" pitchFamily="34" charset="0"/>
              </a:rPr>
              <a:t>17</a:t>
            </a:r>
            <a:r>
              <a:rPr lang="zh-CN" altLang="en-US" sz="1200" dirty="0">
                <a:solidFill>
                  <a:srgbClr val="191B1B"/>
                </a:solidFill>
                <a:latin typeface="Arial" panose="020B0604020202020204" pitchFamily="34" charset="0"/>
                <a:ea typeface="微软雅黑" panose="020B0503020204020204" pitchFamily="34" charset="-122"/>
                <a:cs typeface="Arial" panose="020B0604020202020204" pitchFamily="34" charset="0"/>
              </a:rPr>
              <a:t>，</a:t>
            </a:r>
            <a:r>
              <a:rPr lang="zh-CN" altLang="en-US" sz="1200" b="1" dirty="0">
                <a:solidFill>
                  <a:srgbClr val="250E62"/>
                </a:solidFill>
                <a:latin typeface="Arial" panose="020B0604020202020204" pitchFamily="34" charset="0"/>
                <a:ea typeface="微软雅黑" panose="020B0503020204020204" pitchFamily="34" charset="-122"/>
                <a:cs typeface="Arial" panose="020B0604020202020204" pitchFamily="34" charset="0"/>
              </a:rPr>
              <a:t>危象全因死亡率达到</a:t>
            </a:r>
            <a:r>
              <a:rPr lang="en-US" altLang="zh-CN" sz="1200" b="1" dirty="0">
                <a:solidFill>
                  <a:srgbClr val="250E62"/>
                </a:solidFill>
                <a:latin typeface="Arial" panose="020B0604020202020204" pitchFamily="34" charset="0"/>
                <a:ea typeface="Microsoft YaHei" panose="020B0503020204020204" pitchFamily="34" charset="-122"/>
                <a:cs typeface="Arial" panose="020B0604020202020204" pitchFamily="34" charset="0"/>
              </a:rPr>
              <a:t>14.9%</a:t>
            </a:r>
            <a:r>
              <a:rPr lang="en-US" altLang="zh-CN" sz="1200" b="1" baseline="30000" dirty="0">
                <a:solidFill>
                  <a:srgbClr val="191B1B"/>
                </a:solidFill>
                <a:latin typeface="Arial" panose="020B0604020202020204" pitchFamily="34" charset="0"/>
                <a:ea typeface="Microsoft YaHei" panose="020B0503020204020204" pitchFamily="34" charset="-122"/>
                <a:cs typeface="Arial" panose="020B0604020202020204" pitchFamily="34" charset="0"/>
              </a:rPr>
              <a:t>18</a:t>
            </a:r>
            <a:endParaRPr lang="en-US" altLang="zh-CN" sz="1200" b="1" baseline="30000" dirty="0">
              <a:solidFill>
                <a:srgbClr val="191B1B"/>
              </a:solidFill>
              <a:latin typeface="Arial" panose="020B0604020202020204" pitchFamily="34" charset="0"/>
              <a:ea typeface="微软雅黑" panose="020B0503020204020204" pitchFamily="34" charset="-122"/>
              <a:cs typeface="Arial" panose="020B0604020202020204" pitchFamily="34" charset="0"/>
            </a:endParaRPr>
          </a:p>
          <a:p>
            <a:pPr marL="271463" lvl="1" indent="185738">
              <a:buFont typeface="Arial" panose="020B0604020202020204" pitchFamily="34" charset="0"/>
              <a:buChar char="•"/>
            </a:pPr>
            <a:r>
              <a:rPr lang="zh-CN" altLang="en-US" sz="1200" dirty="0">
                <a:solidFill>
                  <a:srgbClr val="191B1B"/>
                </a:solidFill>
                <a:latin typeface="Arial" panose="020B0604020202020204" pitchFamily="34" charset="0"/>
                <a:ea typeface="微软雅黑" panose="020B0503020204020204" pitchFamily="34" charset="-122"/>
                <a:cs typeface="Arial" panose="020B0604020202020204" pitchFamily="34" charset="0"/>
              </a:rPr>
              <a:t>随着病程延长，加重患者发生危象风险是未加重患者的</a:t>
            </a:r>
            <a:r>
              <a:rPr lang="en-US" altLang="zh-CN" sz="1200" b="1" dirty="0">
                <a:solidFill>
                  <a:srgbClr val="191B1B"/>
                </a:solidFill>
                <a:latin typeface="Arial" panose="020B0604020202020204" pitchFamily="34" charset="0"/>
                <a:ea typeface="Microsoft YaHei" panose="020B0503020204020204" pitchFamily="34" charset="-122"/>
                <a:cs typeface="Arial" panose="020B0604020202020204" pitchFamily="34" charset="0"/>
              </a:rPr>
              <a:t>5</a:t>
            </a:r>
            <a:r>
              <a:rPr lang="zh-CN" altLang="en-US" sz="1200" b="1" dirty="0">
                <a:solidFill>
                  <a:srgbClr val="191B1B"/>
                </a:solidFill>
                <a:latin typeface="Arial" panose="020B0604020202020204" pitchFamily="34" charset="0"/>
                <a:ea typeface="Microsoft YaHei" panose="020B0503020204020204" pitchFamily="34" charset="-122"/>
                <a:cs typeface="Arial" panose="020B0604020202020204" pitchFamily="34" charset="0"/>
              </a:rPr>
              <a:t>倍</a:t>
            </a:r>
            <a:r>
              <a:rPr lang="en-US" altLang="zh-CN" sz="1200" b="1" baseline="30000" dirty="0">
                <a:solidFill>
                  <a:srgbClr val="191B1B"/>
                </a:solidFill>
                <a:latin typeface="Arial" panose="020B0604020202020204" pitchFamily="34" charset="0"/>
                <a:ea typeface="Microsoft YaHei" panose="020B0503020204020204" pitchFamily="34" charset="-122"/>
                <a:cs typeface="Arial" panose="020B0604020202020204" pitchFamily="34" charset="0"/>
              </a:rPr>
              <a:t>19</a:t>
            </a:r>
            <a:r>
              <a:rPr lang="zh-CN" altLang="en-US" sz="1200" dirty="0">
                <a:solidFill>
                  <a:srgbClr val="191B1B"/>
                </a:solidFill>
                <a:latin typeface="Arial" panose="020B0604020202020204" pitchFamily="34" charset="0"/>
                <a:ea typeface="微软雅黑" panose="020B0503020204020204" pitchFamily="34" charset="-122"/>
                <a:cs typeface="Arial" panose="020B0604020202020204" pitchFamily="34" charset="0"/>
              </a:rPr>
              <a:t>， </a:t>
            </a:r>
            <a:r>
              <a:rPr lang="en-US" altLang="zh-CN" sz="1200" b="1" dirty="0">
                <a:solidFill>
                  <a:srgbClr val="191B1B"/>
                </a:solidFill>
                <a:latin typeface="Arial" panose="020B0604020202020204" pitchFamily="34" charset="0"/>
                <a:ea typeface="Microsoft YaHei" panose="020B0503020204020204" pitchFamily="34" charset="-122"/>
                <a:cs typeface="Arial" panose="020B0604020202020204" pitchFamily="34" charset="0"/>
              </a:rPr>
              <a:t>38.6%</a:t>
            </a:r>
            <a:r>
              <a:rPr lang="zh-CN" altLang="en-US" sz="1200" dirty="0">
                <a:solidFill>
                  <a:srgbClr val="191B1B"/>
                </a:solidFill>
                <a:latin typeface="Arial" panose="020B0604020202020204" pitchFamily="34" charset="0"/>
                <a:ea typeface="微软雅黑" panose="020B0503020204020204" pitchFamily="34" charset="-122"/>
                <a:cs typeface="Arial" panose="020B0604020202020204" pitchFamily="34" charset="0"/>
              </a:rPr>
              <a:t>患者因重症肌无力相关疾病住院，平均每年住院</a:t>
            </a:r>
            <a:r>
              <a:rPr lang="en-US" altLang="zh-CN" sz="1200" b="1" dirty="0">
                <a:solidFill>
                  <a:srgbClr val="191B1B"/>
                </a:solidFill>
                <a:latin typeface="Arial" panose="020B0604020202020204" pitchFamily="34" charset="0"/>
                <a:ea typeface="Microsoft YaHei" panose="020B0503020204020204" pitchFamily="34" charset="-122"/>
                <a:cs typeface="Arial" panose="020B0604020202020204" pitchFamily="34" charset="0"/>
              </a:rPr>
              <a:t>2.2</a:t>
            </a:r>
            <a:r>
              <a:rPr lang="zh-CN" altLang="en-US" sz="1200" b="1" dirty="0">
                <a:solidFill>
                  <a:srgbClr val="191B1B"/>
                </a:solidFill>
                <a:latin typeface="Arial" panose="020B0604020202020204" pitchFamily="34" charset="0"/>
                <a:ea typeface="Microsoft YaHei" panose="020B0503020204020204" pitchFamily="34" charset="-122"/>
                <a:cs typeface="Arial" panose="020B0604020202020204" pitchFamily="34" charset="0"/>
              </a:rPr>
              <a:t>次</a:t>
            </a:r>
            <a:r>
              <a:rPr lang="en-US" altLang="zh-CN" sz="1200" b="1" baseline="30000" dirty="0">
                <a:solidFill>
                  <a:srgbClr val="191B1B"/>
                </a:solidFill>
                <a:latin typeface="Arial" panose="020B0604020202020204" pitchFamily="34" charset="0"/>
                <a:ea typeface="Microsoft YaHei" panose="020B0503020204020204" pitchFamily="34" charset="-122"/>
                <a:cs typeface="Arial" panose="020B0604020202020204" pitchFamily="34" charset="0"/>
              </a:rPr>
              <a:t>20</a:t>
            </a:r>
          </a:p>
          <a:p>
            <a:pPr marL="271463" lvl="1" indent="185738">
              <a:buFont typeface="Arial" panose="020B0604020202020204" pitchFamily="34" charset="0"/>
              <a:buChar char="•"/>
            </a:pPr>
            <a:endParaRPr lang="en-US" altLang="zh-CN" sz="1200" b="1" dirty="0">
              <a:solidFill>
                <a:srgbClr val="191B1B"/>
              </a:solidFill>
              <a:latin typeface="Arial" panose="020B0604020202020204" pitchFamily="34" charset="0"/>
              <a:ea typeface="微软雅黑" panose="020B0503020204020204" pitchFamily="34" charset="-122"/>
              <a:cs typeface="Arial" panose="020B0604020202020204" pitchFamily="34" charset="0"/>
            </a:endParaRPr>
          </a:p>
          <a:p>
            <a:pPr marL="285750" indent="-285750">
              <a:buFont typeface="Wingdings" panose="05000000000000000000" pitchFamily="2" charset="2"/>
              <a:buChar char="Ø"/>
            </a:pPr>
            <a:r>
              <a:rPr lang="zh-CN" altLang="en-US" sz="1400" b="1" dirty="0">
                <a:solidFill>
                  <a:srgbClr val="191B1B"/>
                </a:solidFill>
                <a:latin typeface="Arial" panose="020B0604020202020204" pitchFamily="34" charset="0"/>
                <a:ea typeface="微软雅黑" panose="020B0503020204020204" pitchFamily="34" charset="-122"/>
                <a:cs typeface="Arial" panose="020B0604020202020204" pitchFamily="34" charset="0"/>
              </a:rPr>
              <a:t>治疗达标率低</a:t>
            </a:r>
            <a:r>
              <a:rPr lang="zh-CN" altLang="en-US" sz="1400" dirty="0">
                <a:solidFill>
                  <a:srgbClr val="191B1B"/>
                </a:solidFill>
                <a:latin typeface="Arial" panose="020B0604020202020204" pitchFamily="34" charset="0"/>
                <a:ea typeface="微软雅黑" panose="020B0503020204020204" pitchFamily="34" charset="-122"/>
                <a:cs typeface="Arial" panose="020B0604020202020204" pitchFamily="34" charset="0"/>
              </a:rPr>
              <a:t>，</a:t>
            </a:r>
            <a:r>
              <a:rPr lang="en-US" altLang="zh-CN" sz="1400" b="1" dirty="0">
                <a:solidFill>
                  <a:srgbClr val="191B1B"/>
                </a:solidFill>
                <a:latin typeface="Arial" panose="020B0604020202020204" pitchFamily="34" charset="0"/>
                <a:ea typeface="微软雅黑" panose="020B0503020204020204" pitchFamily="34" charset="-122"/>
                <a:cs typeface="Arial" panose="020B0604020202020204" pitchFamily="34" charset="0"/>
              </a:rPr>
              <a:t>76%</a:t>
            </a:r>
            <a:r>
              <a:rPr lang="zh-CN" altLang="en-US" sz="1400" b="1" dirty="0">
                <a:solidFill>
                  <a:srgbClr val="191B1B"/>
                </a:solidFill>
                <a:latin typeface="Arial" panose="020B0604020202020204" pitchFamily="34" charset="0"/>
                <a:ea typeface="微软雅黑" panose="020B0503020204020204" pitchFamily="34" charset="-122"/>
                <a:cs typeface="Arial" panose="020B0604020202020204" pitchFamily="34" charset="0"/>
              </a:rPr>
              <a:t>患者失业或停学</a:t>
            </a:r>
            <a:r>
              <a:rPr lang="en-US" altLang="zh-CN" sz="1400" b="1" baseline="30000" dirty="0">
                <a:solidFill>
                  <a:srgbClr val="191B1B"/>
                </a:solidFill>
                <a:latin typeface="Arial" panose="020B0604020202020204" pitchFamily="34" charset="0"/>
                <a:ea typeface="微软雅黑" panose="020B0503020204020204" pitchFamily="34" charset="-122"/>
                <a:cs typeface="Arial" panose="020B0604020202020204" pitchFamily="34" charset="0"/>
              </a:rPr>
              <a:t>14</a:t>
            </a:r>
          </a:p>
          <a:p>
            <a:pPr marL="493713" lvl="1" indent="-222250">
              <a:buFont typeface="Arial" panose="020B0604020202020204" pitchFamily="34" charset="0"/>
              <a:buChar char="•"/>
            </a:pPr>
            <a:r>
              <a:rPr lang="zh-CN" altLang="en-US" sz="1200" dirty="0">
                <a:solidFill>
                  <a:srgbClr val="191B1B"/>
                </a:solidFill>
                <a:latin typeface="Arial" panose="020B0604020202020204" pitchFamily="34" charset="0"/>
                <a:ea typeface="微软雅黑" panose="020B0503020204020204" pitchFamily="34" charset="-122"/>
                <a:cs typeface="Arial" panose="020B0604020202020204" pitchFamily="34" charset="0"/>
              </a:rPr>
              <a:t>治疗</a:t>
            </a:r>
            <a:r>
              <a:rPr lang="en-US" altLang="zh-CN" sz="1200" dirty="0">
                <a:solidFill>
                  <a:srgbClr val="191B1B"/>
                </a:solidFill>
                <a:latin typeface="Arial" panose="020B0604020202020204" pitchFamily="34" charset="0"/>
                <a:ea typeface="微软雅黑" panose="020B0503020204020204" pitchFamily="34" charset="-122"/>
                <a:cs typeface="Arial" panose="020B0604020202020204" pitchFamily="34" charset="0"/>
              </a:rPr>
              <a:t>26</a:t>
            </a:r>
            <a:r>
              <a:rPr lang="zh-CN" altLang="en-US" sz="1200" dirty="0">
                <a:solidFill>
                  <a:srgbClr val="191B1B"/>
                </a:solidFill>
                <a:latin typeface="Arial" panose="020B0604020202020204" pitchFamily="34" charset="0"/>
                <a:ea typeface="微软雅黑" panose="020B0503020204020204" pitchFamily="34" charset="-122"/>
                <a:cs typeface="Arial" panose="020B0604020202020204" pitchFamily="34" charset="0"/>
              </a:rPr>
              <a:t>个月，</a:t>
            </a:r>
            <a:r>
              <a:rPr lang="zh-CN" altLang="en-US" sz="1200" b="1" dirty="0">
                <a:solidFill>
                  <a:srgbClr val="250E62"/>
                </a:solidFill>
                <a:latin typeface="Arial" panose="020B0604020202020204" pitchFamily="34" charset="0"/>
                <a:ea typeface="微软雅黑" panose="020B0503020204020204" pitchFamily="34" charset="-122"/>
                <a:cs typeface="Arial" panose="020B0604020202020204" pitchFamily="34" charset="0"/>
              </a:rPr>
              <a:t>仍有</a:t>
            </a:r>
            <a:r>
              <a:rPr lang="en-US" altLang="zh-CN" sz="1200" b="1" dirty="0">
                <a:solidFill>
                  <a:srgbClr val="250E62"/>
                </a:solidFill>
                <a:latin typeface="Arial" panose="020B0604020202020204" pitchFamily="34" charset="0"/>
                <a:ea typeface="Microsoft YaHei" panose="020B0503020204020204" pitchFamily="34" charset="-122"/>
                <a:cs typeface="Arial" panose="020B0604020202020204" pitchFamily="34" charset="0"/>
              </a:rPr>
              <a:t>50%</a:t>
            </a:r>
            <a:r>
              <a:rPr lang="zh-CN" altLang="en-US" sz="1200" b="1" dirty="0">
                <a:solidFill>
                  <a:srgbClr val="250E62"/>
                </a:solidFill>
                <a:latin typeface="Arial" panose="020B0604020202020204" pitchFamily="34" charset="0"/>
                <a:ea typeface="微软雅黑" panose="020B0503020204020204" pitchFamily="34" charset="-122"/>
                <a:cs typeface="Arial" panose="020B0604020202020204" pitchFamily="34" charset="0"/>
              </a:rPr>
              <a:t>患者未达到疾病最小状态</a:t>
            </a:r>
            <a:r>
              <a:rPr lang="en-US" altLang="zh-CN" sz="1200" baseline="30000" dirty="0">
                <a:solidFill>
                  <a:srgbClr val="191B1B"/>
                </a:solidFill>
                <a:latin typeface="Arial" panose="020B0604020202020204" pitchFamily="34" charset="0"/>
                <a:ea typeface="微软雅黑" panose="020B0503020204020204" pitchFamily="34" charset="-122"/>
                <a:cs typeface="Arial" panose="020B0604020202020204" pitchFamily="34" charset="0"/>
              </a:rPr>
              <a:t>1,2</a:t>
            </a:r>
            <a:r>
              <a:rPr lang="zh-CN" altLang="en-US" sz="1200" dirty="0">
                <a:solidFill>
                  <a:srgbClr val="191B1B"/>
                </a:solidFill>
                <a:latin typeface="Arial" panose="020B0604020202020204" pitchFamily="34" charset="0"/>
                <a:ea typeface="微软雅黑" panose="020B0503020204020204" pitchFamily="34" charset="-122"/>
                <a:cs typeface="Arial" panose="020B0604020202020204" pitchFamily="34" charset="0"/>
              </a:rPr>
              <a:t>，可引起吞咽、呼吸困难，甚至危及生命</a:t>
            </a:r>
            <a:endParaRPr lang="en-US" altLang="zh-CN" sz="1200" dirty="0">
              <a:solidFill>
                <a:srgbClr val="191B1B"/>
              </a:solidFill>
              <a:latin typeface="Arial" panose="020B0604020202020204" pitchFamily="34" charset="0"/>
              <a:ea typeface="微软雅黑" panose="020B0503020204020204" pitchFamily="34" charset="-122"/>
              <a:cs typeface="Arial" panose="020B0604020202020204" pitchFamily="34" charset="0"/>
            </a:endParaRPr>
          </a:p>
          <a:p>
            <a:pPr marL="493713" lvl="1" indent="-222250">
              <a:buFont typeface="Arial" panose="020B0604020202020204" pitchFamily="34" charset="0"/>
              <a:buChar char="•"/>
            </a:pPr>
            <a:endParaRPr lang="en-US" altLang="zh-CN" sz="1200" dirty="0">
              <a:solidFill>
                <a:srgbClr val="191B1B"/>
              </a:solidFill>
              <a:latin typeface="Arial" panose="020B0604020202020204" pitchFamily="34" charset="0"/>
              <a:ea typeface="微软雅黑" panose="020B0503020204020204" pitchFamily="34" charset="-122"/>
              <a:cs typeface="Arial" panose="020B0604020202020204" pitchFamily="34" charset="0"/>
            </a:endParaRPr>
          </a:p>
          <a:p>
            <a:pPr marL="285750" indent="-285750">
              <a:buFont typeface="Wingdings" panose="05000000000000000000" pitchFamily="2" charset="2"/>
              <a:buChar char="Ø"/>
            </a:pPr>
            <a:r>
              <a:rPr lang="zh-CN" altLang="en-US" sz="1400" b="1" dirty="0">
                <a:solidFill>
                  <a:srgbClr val="191B1B"/>
                </a:solidFill>
                <a:latin typeface="Arial" panose="020B0604020202020204" pitchFamily="34" charset="0"/>
                <a:ea typeface="微软雅黑" panose="020B0503020204020204" pitchFamily="34" charset="-122"/>
                <a:cs typeface="Arial" panose="020B0604020202020204" pitchFamily="34" charset="0"/>
              </a:rPr>
              <a:t>激素副作用明显，生活质量差</a:t>
            </a:r>
            <a:endParaRPr lang="en-US" altLang="zh-CN" sz="1400" b="1" dirty="0">
              <a:solidFill>
                <a:srgbClr val="191B1B"/>
              </a:solidFill>
              <a:latin typeface="Arial" panose="020B0604020202020204" pitchFamily="34" charset="0"/>
              <a:ea typeface="微软雅黑" panose="020B0503020204020204" pitchFamily="34" charset="-122"/>
              <a:cs typeface="Arial" panose="020B0604020202020204" pitchFamily="34" charset="0"/>
            </a:endParaRPr>
          </a:p>
          <a:p>
            <a:pPr marL="493713" lvl="1" indent="-222250">
              <a:buFont typeface="Arial" panose="020B0604020202020204" pitchFamily="34" charset="0"/>
              <a:buChar char="•"/>
            </a:pPr>
            <a:r>
              <a:rPr lang="en-US" altLang="zh-CN" sz="1200" b="1" dirty="0">
                <a:solidFill>
                  <a:srgbClr val="250E62"/>
                </a:solidFill>
                <a:latin typeface="Arial" panose="020B0604020202020204" pitchFamily="34" charset="0"/>
                <a:ea typeface="微软雅黑" panose="020B0503020204020204" pitchFamily="34" charset="-122"/>
                <a:cs typeface="Arial" panose="020B0604020202020204" pitchFamily="34" charset="0"/>
              </a:rPr>
              <a:t>97.5%</a:t>
            </a:r>
            <a:r>
              <a:rPr lang="zh-CN" altLang="en-US" sz="1200" b="1" dirty="0">
                <a:solidFill>
                  <a:srgbClr val="250E62"/>
                </a:solidFill>
                <a:latin typeface="Arial" panose="020B0604020202020204" pitchFamily="34" charset="0"/>
                <a:ea typeface="微软雅黑" panose="020B0503020204020204" pitchFamily="34" charset="-122"/>
                <a:cs typeface="Arial" panose="020B0604020202020204" pitchFamily="34" charset="0"/>
              </a:rPr>
              <a:t>的患者有激素治疗相关的不良反应</a:t>
            </a:r>
            <a:r>
              <a:rPr lang="en-US" altLang="zh-CN" sz="1200" baseline="30000" dirty="0">
                <a:solidFill>
                  <a:srgbClr val="191B1B"/>
                </a:solidFill>
                <a:latin typeface="Arial" panose="020B0604020202020204" pitchFamily="34" charset="0"/>
                <a:ea typeface="微软雅黑" panose="020B0503020204020204" pitchFamily="34" charset="-122"/>
                <a:cs typeface="Arial" panose="020B0604020202020204" pitchFamily="34" charset="0"/>
              </a:rPr>
              <a:t>21</a:t>
            </a:r>
            <a:r>
              <a:rPr lang="zh-CN" altLang="en-US" sz="1200" dirty="0">
                <a:solidFill>
                  <a:srgbClr val="191B1B"/>
                </a:solidFill>
                <a:latin typeface="Arial" panose="020B0604020202020204" pitchFamily="34" charset="0"/>
                <a:ea typeface="微软雅黑" panose="020B0503020204020204" pitchFamily="34" charset="-122"/>
                <a:cs typeface="Arial" panose="020B0604020202020204" pitchFamily="34" charset="0"/>
              </a:rPr>
              <a:t>；</a:t>
            </a:r>
            <a:endParaRPr lang="en-US" altLang="zh-CN" sz="1200" dirty="0">
              <a:solidFill>
                <a:srgbClr val="191B1B"/>
              </a:solidFill>
              <a:latin typeface="Arial" panose="020B0604020202020204" pitchFamily="34" charset="0"/>
              <a:ea typeface="微软雅黑" panose="020B0503020204020204" pitchFamily="34" charset="-122"/>
              <a:cs typeface="Arial" panose="020B0604020202020204" pitchFamily="34" charset="0"/>
            </a:endParaRPr>
          </a:p>
          <a:p>
            <a:pPr marL="493713" lvl="1" indent="-222250">
              <a:buFont typeface="Arial" panose="020B0604020202020204" pitchFamily="34" charset="0"/>
              <a:buChar char="•"/>
            </a:pPr>
            <a:r>
              <a:rPr lang="en-US" altLang="zh-CN" sz="1200" b="1" dirty="0">
                <a:solidFill>
                  <a:srgbClr val="191B1B"/>
                </a:solidFill>
                <a:latin typeface="Arial" panose="020B0604020202020204" pitchFamily="34" charset="0"/>
                <a:ea typeface="Microsoft YaHei" panose="020B0503020204020204" pitchFamily="34" charset="-122"/>
                <a:cs typeface="Arial" panose="020B0604020202020204" pitchFamily="34" charset="0"/>
              </a:rPr>
              <a:t>22%</a:t>
            </a:r>
            <a:r>
              <a:rPr lang="zh-CN" altLang="en-US" sz="1200" dirty="0">
                <a:solidFill>
                  <a:srgbClr val="191B1B"/>
                </a:solidFill>
                <a:latin typeface="Arial" panose="020B0604020202020204" pitchFamily="34" charset="0"/>
                <a:ea typeface="微软雅黑" panose="020B0503020204020204" pitchFamily="34" charset="-122"/>
                <a:cs typeface="Arial" panose="020B0604020202020204" pitchFamily="34" charset="0"/>
              </a:rPr>
              <a:t>中国患者使用激素剂量大于</a:t>
            </a:r>
            <a:r>
              <a:rPr lang="en-US" altLang="zh-CN" sz="1200" b="1" dirty="0">
                <a:solidFill>
                  <a:srgbClr val="191B1B"/>
                </a:solidFill>
                <a:latin typeface="Arial" panose="020B0604020202020204" pitchFamily="34" charset="0"/>
                <a:ea typeface="Microsoft YaHei" panose="020B0503020204020204" pitchFamily="34" charset="-122"/>
                <a:cs typeface="Arial" panose="020B0604020202020204" pitchFamily="34" charset="0"/>
              </a:rPr>
              <a:t>15mg/</a:t>
            </a:r>
            <a:r>
              <a:rPr lang="zh-CN" altLang="en-US" sz="1200" b="1" dirty="0">
                <a:solidFill>
                  <a:srgbClr val="191B1B"/>
                </a:solidFill>
                <a:latin typeface="Arial" panose="020B0604020202020204" pitchFamily="34" charset="0"/>
                <a:ea typeface="Microsoft YaHei" panose="020B0503020204020204" pitchFamily="34" charset="-122"/>
                <a:cs typeface="Arial" panose="020B0604020202020204" pitchFamily="34" charset="0"/>
              </a:rPr>
              <a:t>天</a:t>
            </a:r>
            <a:r>
              <a:rPr lang="en-US" altLang="zh-CN" sz="1200" b="1" baseline="30000" dirty="0">
                <a:solidFill>
                  <a:srgbClr val="191B1B"/>
                </a:solidFill>
                <a:latin typeface="Arial" panose="020B0604020202020204" pitchFamily="34" charset="0"/>
                <a:ea typeface="Microsoft YaHei" panose="020B0503020204020204" pitchFamily="34" charset="-122"/>
                <a:cs typeface="Arial" panose="020B0604020202020204" pitchFamily="34" charset="0"/>
              </a:rPr>
              <a:t>a22</a:t>
            </a:r>
            <a:r>
              <a:rPr lang="zh-CN" altLang="en-US" sz="1200" b="1" dirty="0">
                <a:solidFill>
                  <a:srgbClr val="191B1B"/>
                </a:solidFill>
                <a:latin typeface="Arial" panose="020B0604020202020204" pitchFamily="34" charset="0"/>
                <a:ea typeface="Microsoft YaHei" panose="020B0503020204020204" pitchFamily="34" charset="-122"/>
                <a:cs typeface="Arial" panose="020B0604020202020204" pitchFamily="34" charset="0"/>
              </a:rPr>
              <a:t>，</a:t>
            </a:r>
            <a:r>
              <a:rPr lang="zh-CN" altLang="en-US" sz="1200" dirty="0">
                <a:solidFill>
                  <a:srgbClr val="191B1B"/>
                </a:solidFill>
                <a:latin typeface="Arial" panose="020B0604020202020204" pitchFamily="34" charset="0"/>
                <a:ea typeface="微软雅黑" panose="020B0503020204020204" pitchFamily="34" charset="-122"/>
                <a:cs typeface="Arial" panose="020B0604020202020204" pitchFamily="34" charset="0"/>
              </a:rPr>
              <a:t>使用激素</a:t>
            </a:r>
            <a:r>
              <a:rPr lang="en-US" altLang="zh-CN" sz="1200" dirty="0">
                <a:solidFill>
                  <a:srgbClr val="191B1B"/>
                </a:solidFill>
                <a:latin typeface="Arial" panose="020B0604020202020204" pitchFamily="34" charset="0"/>
                <a:cs typeface="Arial" panose="020B0604020202020204" pitchFamily="34" charset="0"/>
              </a:rPr>
              <a:t>10mg/</a:t>
            </a:r>
            <a:r>
              <a:rPr lang="zh-CN" altLang="en-US" sz="1200" dirty="0">
                <a:solidFill>
                  <a:srgbClr val="191B1B"/>
                </a:solidFill>
                <a:latin typeface="Arial" panose="020B0604020202020204" pitchFamily="34" charset="0"/>
                <a:cs typeface="Arial" panose="020B0604020202020204" pitchFamily="34" charset="0"/>
              </a:rPr>
              <a:t>天以上连续超过</a:t>
            </a:r>
            <a:r>
              <a:rPr lang="en-US" altLang="zh-CN" sz="1200" dirty="0">
                <a:solidFill>
                  <a:srgbClr val="191B1B"/>
                </a:solidFill>
                <a:latin typeface="Arial" panose="020B0604020202020204" pitchFamily="34" charset="0"/>
                <a:cs typeface="Arial" panose="020B0604020202020204" pitchFamily="34" charset="0"/>
              </a:rPr>
              <a:t>90</a:t>
            </a:r>
            <a:r>
              <a:rPr lang="zh-CN" altLang="en-US" sz="1200" dirty="0">
                <a:solidFill>
                  <a:srgbClr val="191B1B"/>
                </a:solidFill>
                <a:latin typeface="Arial" panose="020B0604020202020204" pitchFamily="34" charset="0"/>
                <a:cs typeface="Arial" panose="020B0604020202020204" pitchFamily="34" charset="0"/>
              </a:rPr>
              <a:t>天，髋部和椎体骨折的风险分别增加</a:t>
            </a:r>
            <a:r>
              <a:rPr lang="en-US" altLang="zh-CN" sz="1200" b="1" dirty="0">
                <a:solidFill>
                  <a:srgbClr val="191B1B"/>
                </a:solidFill>
                <a:latin typeface="Arial" panose="020B0604020202020204" pitchFamily="34" charset="0"/>
                <a:ea typeface="Microsoft YaHei" panose="020B0503020204020204" pitchFamily="34" charset="-122"/>
                <a:cs typeface="Arial" panose="020B0604020202020204" pitchFamily="34" charset="0"/>
              </a:rPr>
              <a:t>7</a:t>
            </a:r>
            <a:r>
              <a:rPr lang="zh-CN" altLang="en-US" sz="1200" b="1" dirty="0">
                <a:solidFill>
                  <a:srgbClr val="191B1B"/>
                </a:solidFill>
                <a:latin typeface="Arial" panose="020B0604020202020204" pitchFamily="34" charset="0"/>
                <a:ea typeface="Microsoft YaHei" panose="020B0503020204020204" pitchFamily="34" charset="-122"/>
                <a:cs typeface="Arial" panose="020B0604020202020204" pitchFamily="34" charset="0"/>
              </a:rPr>
              <a:t>倍</a:t>
            </a:r>
            <a:r>
              <a:rPr lang="zh-CN" altLang="en-US" sz="1200" dirty="0">
                <a:solidFill>
                  <a:srgbClr val="191B1B"/>
                </a:solidFill>
                <a:latin typeface="Arial" panose="020B0604020202020204" pitchFamily="34" charset="0"/>
                <a:cs typeface="Arial" panose="020B0604020202020204" pitchFamily="34" charset="0"/>
              </a:rPr>
              <a:t>和</a:t>
            </a:r>
            <a:r>
              <a:rPr lang="en-US" altLang="zh-CN" sz="1200" b="1" dirty="0">
                <a:solidFill>
                  <a:srgbClr val="191B1B"/>
                </a:solidFill>
                <a:latin typeface="Arial" panose="020B0604020202020204" pitchFamily="34" charset="0"/>
                <a:ea typeface="Microsoft YaHei" panose="020B0503020204020204" pitchFamily="34" charset="-122"/>
                <a:cs typeface="Arial" panose="020B0604020202020204" pitchFamily="34" charset="0"/>
              </a:rPr>
              <a:t>17</a:t>
            </a:r>
            <a:r>
              <a:rPr lang="zh-CN" altLang="en-US" sz="1200" b="1" dirty="0">
                <a:solidFill>
                  <a:srgbClr val="191B1B"/>
                </a:solidFill>
                <a:latin typeface="Arial" panose="020B0604020202020204" pitchFamily="34" charset="0"/>
                <a:ea typeface="Microsoft YaHei" panose="020B0503020204020204" pitchFamily="34" charset="-122"/>
                <a:cs typeface="Arial" panose="020B0604020202020204" pitchFamily="34" charset="0"/>
              </a:rPr>
              <a:t>倍</a:t>
            </a:r>
            <a:r>
              <a:rPr lang="en-US" altLang="zh-CN" sz="1200" b="1" baseline="30000" dirty="0">
                <a:solidFill>
                  <a:srgbClr val="191B1B"/>
                </a:solidFill>
                <a:latin typeface="Arial" panose="020B0604020202020204" pitchFamily="34" charset="0"/>
                <a:ea typeface="Microsoft YaHei" panose="020B0503020204020204" pitchFamily="34" charset="-122"/>
                <a:cs typeface="Arial" panose="020B0604020202020204" pitchFamily="34" charset="0"/>
              </a:rPr>
              <a:t>23</a:t>
            </a:r>
          </a:p>
          <a:p>
            <a:pPr marL="493713" lvl="1" indent="-222250">
              <a:buFont typeface="Arial" panose="020B0604020202020204" pitchFamily="34" charset="0"/>
              <a:buChar char="•"/>
            </a:pPr>
            <a:endParaRPr lang="en-US" altLang="zh-CN" sz="1400" b="1" baseline="30000" dirty="0">
              <a:solidFill>
                <a:srgbClr val="191B1B"/>
              </a:solidFill>
              <a:latin typeface="Arial" panose="020B0604020202020204" pitchFamily="34" charset="0"/>
              <a:ea typeface="Microsoft YaHei" panose="020B0503020204020204" pitchFamily="34" charset="-122"/>
              <a:cs typeface="Arial" panose="020B0604020202020204" pitchFamily="34" charset="0"/>
            </a:endParaRPr>
          </a:p>
          <a:p>
            <a:pPr marL="230188" lvl="1" indent="-215900">
              <a:buFont typeface="Wingdings" pitchFamily="2" charset="2"/>
              <a:buChar char="Ø"/>
            </a:pPr>
            <a:r>
              <a:rPr lang="zh-CN" altLang="en-US" sz="1400" b="1" dirty="0">
                <a:solidFill>
                  <a:srgbClr val="191B1B"/>
                </a:solidFill>
                <a:latin typeface="Arial" panose="020B0604020202020204" pitchFamily="34" charset="0"/>
                <a:ea typeface="微软雅黑" panose="020B0503020204020204" pitchFamily="34" charset="-122"/>
                <a:cs typeface="Arial" panose="020B0604020202020204" pitchFamily="34" charset="0"/>
              </a:rPr>
              <a:t>老年人群疾病负担更为沉重</a:t>
            </a:r>
            <a:endParaRPr lang="en-US" altLang="zh-CN" sz="1400" b="1" dirty="0">
              <a:solidFill>
                <a:srgbClr val="191B1B"/>
              </a:solidFill>
              <a:latin typeface="Arial" panose="020B0604020202020204" pitchFamily="34" charset="0"/>
              <a:ea typeface="Microsoft YaHei" panose="020B0503020204020204" pitchFamily="34" charset="-122"/>
              <a:cs typeface="Arial" panose="020B0604020202020204" pitchFamily="34" charset="0"/>
            </a:endParaRPr>
          </a:p>
          <a:p>
            <a:pPr marL="557213" lvl="1" indent="-285750">
              <a:buFont typeface="Arial" panose="020B0604020202020204" pitchFamily="34" charset="0"/>
              <a:buChar char="•"/>
            </a:pPr>
            <a:r>
              <a:rPr lang="en-US" altLang="zh-CN" sz="1200" b="1" dirty="0">
                <a:solidFill>
                  <a:srgbClr val="191B1B"/>
                </a:solidFill>
                <a:latin typeface="Arial" panose="020B0604020202020204" pitchFamily="34" charset="0"/>
                <a:ea typeface="微软雅黑" panose="020B0503020204020204" pitchFamily="34" charset="-122"/>
                <a:cs typeface="Arial" panose="020B0604020202020204" pitchFamily="34" charset="0"/>
              </a:rPr>
              <a:t>65%</a:t>
            </a:r>
            <a:r>
              <a:rPr lang="zh-CN" altLang="en-US" sz="1200" dirty="0">
                <a:solidFill>
                  <a:srgbClr val="191B1B"/>
                </a:solidFill>
                <a:latin typeface="Arial" panose="020B0604020202020204" pitchFamily="34" charset="0"/>
                <a:ea typeface="微软雅黑" panose="020B0503020204020204" pitchFamily="34" charset="-122"/>
                <a:cs typeface="Arial" panose="020B0604020202020204" pitchFamily="34" charset="0"/>
              </a:rPr>
              <a:t>的</a:t>
            </a:r>
            <a:r>
              <a:rPr lang="en-US" altLang="zh-CN" sz="1200" dirty="0">
                <a:solidFill>
                  <a:srgbClr val="191B1B"/>
                </a:solidFill>
                <a:latin typeface="Arial" panose="020B0604020202020204" pitchFamily="34" charset="0"/>
                <a:ea typeface="微软雅黑" panose="020B0503020204020204" pitchFamily="34" charset="-122"/>
                <a:cs typeface="Arial" panose="020B0604020202020204" pitchFamily="34" charset="0"/>
              </a:rPr>
              <a:t>MG</a:t>
            </a:r>
            <a:r>
              <a:rPr lang="zh-CN" altLang="en-US" sz="1200" dirty="0">
                <a:solidFill>
                  <a:srgbClr val="191B1B"/>
                </a:solidFill>
                <a:latin typeface="Arial" panose="020B0604020202020204" pitchFamily="34" charset="0"/>
                <a:ea typeface="微软雅黑" panose="020B0503020204020204" pitchFamily="34" charset="-122"/>
                <a:cs typeface="Arial" panose="020B0604020202020204" pitchFamily="34" charset="0"/>
              </a:rPr>
              <a:t>为</a:t>
            </a:r>
            <a:r>
              <a:rPr lang="en-US" altLang="zh-CN" sz="1200" dirty="0">
                <a:solidFill>
                  <a:srgbClr val="191B1B"/>
                </a:solidFill>
                <a:latin typeface="Arial" panose="020B0604020202020204" pitchFamily="34" charset="0"/>
                <a:ea typeface="微软雅黑" panose="020B0503020204020204" pitchFamily="34" charset="-122"/>
                <a:cs typeface="Arial" panose="020B0604020202020204" pitchFamily="34" charset="0"/>
              </a:rPr>
              <a:t>&gt;65</a:t>
            </a:r>
            <a:r>
              <a:rPr lang="zh-CN" altLang="en-US" sz="1200" dirty="0">
                <a:solidFill>
                  <a:srgbClr val="191B1B"/>
                </a:solidFill>
                <a:latin typeface="Arial" panose="020B0604020202020204" pitchFamily="34" charset="0"/>
                <a:ea typeface="微软雅黑" panose="020B0503020204020204" pitchFamily="34" charset="-122"/>
                <a:cs typeface="Arial" panose="020B0604020202020204" pitchFamily="34" charset="0"/>
              </a:rPr>
              <a:t>岁的老年患者</a:t>
            </a:r>
            <a:r>
              <a:rPr lang="en-US" altLang="zh-CN" sz="1200" baseline="30000" dirty="0">
                <a:solidFill>
                  <a:srgbClr val="191B1B"/>
                </a:solidFill>
                <a:latin typeface="Arial" panose="020B0604020202020204" pitchFamily="34" charset="0"/>
                <a:ea typeface="微软雅黑" panose="020B0503020204020204" pitchFamily="34" charset="-122"/>
                <a:cs typeface="Arial" panose="020B0604020202020204" pitchFamily="34" charset="0"/>
              </a:rPr>
              <a:t>24</a:t>
            </a:r>
            <a:r>
              <a:rPr lang="zh-CN" altLang="en-US" sz="1200" dirty="0">
                <a:solidFill>
                  <a:srgbClr val="191B1B"/>
                </a:solidFill>
                <a:latin typeface="Arial" panose="020B0604020202020204" pitchFamily="34" charset="0"/>
                <a:ea typeface="微软雅黑" panose="020B0503020204020204" pitchFamily="34" charset="-122"/>
                <a:cs typeface="Arial" panose="020B0604020202020204" pitchFamily="34" charset="0"/>
              </a:rPr>
              <a:t>，且</a:t>
            </a:r>
            <a:r>
              <a:rPr lang="en-US" altLang="zh-CN" sz="1200" b="1" dirty="0">
                <a:solidFill>
                  <a:srgbClr val="250E62"/>
                </a:solidFill>
                <a:latin typeface="Arial" panose="020B0604020202020204" pitchFamily="34" charset="0"/>
                <a:ea typeface="微软雅黑" panose="020B0503020204020204" pitchFamily="34" charset="-122"/>
                <a:cs typeface="Arial" panose="020B0604020202020204" pitchFamily="34" charset="0"/>
              </a:rPr>
              <a:t>65</a:t>
            </a:r>
            <a:r>
              <a:rPr lang="zh-CN" altLang="en-US" sz="1200" b="1" dirty="0">
                <a:solidFill>
                  <a:srgbClr val="250E62"/>
                </a:solidFill>
                <a:latin typeface="Arial" panose="020B0604020202020204" pitchFamily="34" charset="0"/>
                <a:ea typeface="微软雅黑" panose="020B0503020204020204" pitchFamily="34" charset="-122"/>
                <a:cs typeface="Arial" panose="020B0604020202020204" pitchFamily="34" charset="0"/>
              </a:rPr>
              <a:t>岁以上的患者死亡率高</a:t>
            </a:r>
            <a:r>
              <a:rPr lang="en-US" altLang="zh-CN" sz="1200" baseline="30000" dirty="0">
                <a:solidFill>
                  <a:srgbClr val="191B1B"/>
                </a:solidFill>
                <a:latin typeface="Arial" panose="020B0604020202020204" pitchFamily="34" charset="0"/>
                <a:ea typeface="微软雅黑" panose="020B0503020204020204" pitchFamily="34" charset="-122"/>
                <a:cs typeface="Arial" panose="020B0604020202020204" pitchFamily="34" charset="0"/>
              </a:rPr>
              <a:t>25</a:t>
            </a:r>
            <a:r>
              <a:rPr lang="zh-CN" altLang="en-US" sz="1200" dirty="0">
                <a:solidFill>
                  <a:srgbClr val="191B1B"/>
                </a:solidFill>
                <a:latin typeface="Arial" panose="020B0604020202020204" pitchFamily="34" charset="0"/>
                <a:ea typeface="微软雅黑" panose="020B0503020204020204" pitchFamily="34" charset="-122"/>
                <a:cs typeface="Arial" panose="020B0604020202020204" pitchFamily="34" charset="0"/>
              </a:rPr>
              <a:t>，同时可合并慢性疾病（如高血压</a:t>
            </a:r>
            <a:r>
              <a:rPr lang="en-US" altLang="zh-CN" sz="1200" dirty="0">
                <a:solidFill>
                  <a:srgbClr val="191B1B"/>
                </a:solidFill>
                <a:latin typeface="Arial" panose="020B0604020202020204" pitchFamily="34" charset="0"/>
                <a:ea typeface="微软雅黑" panose="020B0503020204020204" pitchFamily="34" charset="-122"/>
                <a:cs typeface="Arial" panose="020B0604020202020204" pitchFamily="34" charset="0"/>
              </a:rPr>
              <a:t>/</a:t>
            </a:r>
            <a:r>
              <a:rPr lang="zh-CN" altLang="en-US" sz="1200" dirty="0">
                <a:solidFill>
                  <a:srgbClr val="191B1B"/>
                </a:solidFill>
                <a:latin typeface="Arial" panose="020B0604020202020204" pitchFamily="34" charset="0"/>
                <a:ea typeface="微软雅黑" panose="020B0503020204020204" pitchFamily="34" charset="-122"/>
                <a:cs typeface="Arial" panose="020B0604020202020204" pitchFamily="34" charset="0"/>
              </a:rPr>
              <a:t>糖尿病）</a:t>
            </a:r>
            <a:r>
              <a:rPr lang="en-US" altLang="zh-CN" sz="1200" baseline="30000" dirty="0">
                <a:solidFill>
                  <a:srgbClr val="191B1B"/>
                </a:solidFill>
                <a:latin typeface="Arial" panose="020B0604020202020204" pitchFamily="34" charset="0"/>
                <a:ea typeface="微软雅黑" panose="020B0503020204020204" pitchFamily="34" charset="-122"/>
                <a:cs typeface="Arial" panose="020B0604020202020204" pitchFamily="34" charset="0"/>
              </a:rPr>
              <a:t>13</a:t>
            </a:r>
            <a:r>
              <a:rPr lang="zh-CN" altLang="en-US" sz="1200" dirty="0">
                <a:solidFill>
                  <a:srgbClr val="191B1B"/>
                </a:solidFill>
                <a:latin typeface="Arial" panose="020B0604020202020204" pitchFamily="34" charset="0"/>
                <a:ea typeface="微软雅黑" panose="020B0503020204020204" pitchFamily="34" charset="-122"/>
                <a:cs typeface="Arial" panose="020B0604020202020204" pitchFamily="34" charset="0"/>
              </a:rPr>
              <a:t>，激素和免疫抑制剂使用存在一定的局限性</a:t>
            </a:r>
            <a:endParaRPr lang="en-US" altLang="zh-CN" sz="1200" dirty="0">
              <a:solidFill>
                <a:srgbClr val="191B1B"/>
              </a:solidFill>
              <a:latin typeface="Arial" panose="020B0604020202020204" pitchFamily="34" charset="0"/>
              <a:ea typeface="微软雅黑" panose="020B0503020204020204" pitchFamily="34" charset="-122"/>
              <a:cs typeface="Arial" panose="020B0604020202020204" pitchFamily="34" charset="0"/>
            </a:endParaRPr>
          </a:p>
          <a:p>
            <a:pPr marL="557213" lvl="1" indent="-285750">
              <a:buFont typeface="Arial" panose="020B0604020202020204" pitchFamily="34" charset="0"/>
              <a:buChar char="•"/>
            </a:pPr>
            <a:endParaRPr lang="zh-CN" altLang="en-US" sz="1400" dirty="0">
              <a:solidFill>
                <a:srgbClr val="191B1B"/>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zh-CN" altLang="en-US" sz="1400" b="1" dirty="0">
                <a:solidFill>
                  <a:srgbClr val="191B1B"/>
                </a:solidFill>
                <a:latin typeface="Arial" panose="020B0604020202020204" pitchFamily="34" charset="0"/>
                <a:ea typeface="微软雅黑" panose="020B0503020204020204" pitchFamily="34" charset="-122"/>
                <a:cs typeface="Arial" panose="020B0604020202020204" pitchFamily="34" charset="0"/>
              </a:rPr>
              <a:t>治疗不便加重患者负担</a:t>
            </a:r>
            <a:endParaRPr lang="en-US" altLang="zh-CN" sz="1400" b="1" dirty="0">
              <a:solidFill>
                <a:srgbClr val="191B1B"/>
              </a:solidFill>
              <a:latin typeface="Arial" panose="020B0604020202020204" pitchFamily="34" charset="0"/>
              <a:ea typeface="微软雅黑" panose="020B0503020204020204" pitchFamily="34" charset="-122"/>
              <a:cs typeface="Arial" panose="020B0604020202020204" pitchFamily="34" charset="0"/>
            </a:endParaRPr>
          </a:p>
          <a:p>
            <a:pPr marL="493713" lvl="1" indent="-222250">
              <a:buFont typeface="Arial" panose="020B0604020202020204" pitchFamily="34" charset="0"/>
              <a:buChar char="•"/>
            </a:pPr>
            <a:r>
              <a:rPr lang="zh-CN" altLang="en-US" sz="1200" b="1" dirty="0">
                <a:solidFill>
                  <a:srgbClr val="250E62"/>
                </a:solidFill>
                <a:latin typeface="Arial" panose="020B0604020202020204" pitchFamily="34" charset="0"/>
                <a:ea typeface="微软雅黑" panose="020B0503020204020204" pitchFamily="34" charset="-122"/>
                <a:cs typeface="Arial" panose="020B0604020202020204" pitchFamily="34" charset="0"/>
              </a:rPr>
              <a:t>现有生物制剂治疗频率较高</a:t>
            </a:r>
            <a:r>
              <a:rPr lang="en-US" altLang="zh-CN" sz="1200" b="1" baseline="30000" dirty="0">
                <a:solidFill>
                  <a:srgbClr val="191B1B"/>
                </a:solidFill>
                <a:latin typeface="Arial" panose="020B0604020202020204" pitchFamily="34" charset="0"/>
                <a:ea typeface="Microsoft YaHei" panose="020B0503020204020204" pitchFamily="34" charset="-122"/>
                <a:cs typeface="Arial" panose="020B0604020202020204" pitchFamily="34" charset="0"/>
              </a:rPr>
              <a:t>26-31 </a:t>
            </a:r>
            <a:r>
              <a:rPr lang="zh-CN" altLang="en-US" sz="1200" dirty="0">
                <a:solidFill>
                  <a:srgbClr val="191B1B"/>
                </a:solidFill>
                <a:latin typeface="Arial" panose="020B0604020202020204" pitchFamily="34" charset="0"/>
                <a:ea typeface="微软雅黑" panose="020B0503020204020204" pitchFamily="34" charset="-122"/>
                <a:cs typeface="Arial" panose="020B0604020202020204" pitchFamily="34" charset="0"/>
              </a:rPr>
              <a:t>，</a:t>
            </a:r>
            <a:r>
              <a:rPr lang="zh-CN" altLang="en-US" sz="1200" b="1" dirty="0">
                <a:solidFill>
                  <a:srgbClr val="191B1B"/>
                </a:solidFill>
                <a:latin typeface="Arial" panose="020B0604020202020204" pitchFamily="34" charset="0"/>
                <a:ea typeface="Microsoft YaHei" panose="020B0503020204020204" pitchFamily="34" charset="-122"/>
                <a:cs typeface="Arial" panose="020B0604020202020204" pitchFamily="34" charset="0"/>
              </a:rPr>
              <a:t>提高就诊成本</a:t>
            </a:r>
            <a:endParaRPr lang="en-US" altLang="zh-CN" sz="1200" b="1" baseline="30000" dirty="0">
              <a:solidFill>
                <a:srgbClr val="191B1B"/>
              </a:solidFill>
              <a:latin typeface="Arial" panose="020B0604020202020204" pitchFamily="34" charset="0"/>
              <a:ea typeface="Microsoft YaHei" panose="020B0503020204020204" pitchFamily="34" charset="-122"/>
              <a:cs typeface="Arial" panose="020B0604020202020204" pitchFamily="34" charset="0"/>
            </a:endParaRPr>
          </a:p>
        </p:txBody>
      </p:sp>
      <p:sp>
        <p:nvSpPr>
          <p:cNvPr id="6" name="文本框 5">
            <a:extLst>
              <a:ext uri="{FF2B5EF4-FFF2-40B4-BE49-F238E27FC236}">
                <a16:creationId xmlns:a16="http://schemas.microsoft.com/office/drawing/2014/main" id="{956B903D-79F6-F4BC-251F-B1D8A797D94D}"/>
              </a:ext>
            </a:extLst>
          </p:cNvPr>
          <p:cNvSpPr txBox="1"/>
          <p:nvPr/>
        </p:nvSpPr>
        <p:spPr>
          <a:xfrm>
            <a:off x="407733" y="5785684"/>
            <a:ext cx="11582399" cy="707886"/>
          </a:xfrm>
          <a:prstGeom prst="rect">
            <a:avLst/>
          </a:prstGeom>
          <a:noFill/>
        </p:spPr>
        <p:txBody>
          <a:bodyPr wrap="square">
            <a:spAutoFit/>
          </a:bodyPr>
          <a:lstStyle/>
          <a:p>
            <a:pPr algn="ctr"/>
            <a:r>
              <a:rPr lang="zh-CN" altLang="en-US" sz="1600" kern="0" dirty="0">
                <a:solidFill>
                  <a:srgbClr val="191B1B"/>
                </a:solidFill>
                <a:latin typeface="Arial" panose="020B0604020202020204" pitchFamily="34" charset="0"/>
                <a:ea typeface="Microsoft YaHei" panose="020B0503020204020204" pitchFamily="34" charset="-122"/>
                <a:cs typeface="Arial" panose="020B0604020202020204" pitchFamily="34" charset="0"/>
              </a:rPr>
              <a:t>瑞利珠单抗给药</a:t>
            </a:r>
            <a:r>
              <a:rPr lang="en-US" altLang="zh-CN" sz="2000" b="1" dirty="0">
                <a:solidFill>
                  <a:srgbClr val="250E62"/>
                </a:solidFill>
                <a:latin typeface="Arial" panose="020B0604020202020204" pitchFamily="34" charset="0"/>
                <a:ea typeface="Microsoft YaHei" panose="020B0503020204020204" pitchFamily="34" charset="-122"/>
                <a:cs typeface="Arial" panose="020B0604020202020204" pitchFamily="34" charset="0"/>
              </a:rPr>
              <a:t>30min</a:t>
            </a:r>
            <a:r>
              <a:rPr lang="zh-CN" altLang="en-US" sz="1600" kern="0" dirty="0">
                <a:solidFill>
                  <a:srgbClr val="191B1B"/>
                </a:solidFill>
                <a:latin typeface="Arial" panose="020B0604020202020204" pitchFamily="34" charset="0"/>
                <a:ea typeface="Microsoft YaHei" panose="020B0503020204020204" pitchFamily="34" charset="-122"/>
                <a:cs typeface="Arial" panose="020B0604020202020204" pitchFamily="34" charset="0"/>
              </a:rPr>
              <a:t>补体</a:t>
            </a:r>
            <a:r>
              <a:rPr lang="en-US" altLang="zh-CN" sz="1600" kern="0" dirty="0">
                <a:solidFill>
                  <a:srgbClr val="191B1B"/>
                </a:solidFill>
                <a:latin typeface="Arial" panose="020B0604020202020204" pitchFamily="34" charset="0"/>
                <a:ea typeface="Microsoft YaHei" panose="020B0503020204020204" pitchFamily="34" charset="-122"/>
                <a:cs typeface="Arial" panose="020B0604020202020204" pitchFamily="34" charset="0"/>
              </a:rPr>
              <a:t>C5</a:t>
            </a:r>
            <a:r>
              <a:rPr lang="zh-CN" altLang="en-US" sz="2000" b="1" dirty="0">
                <a:solidFill>
                  <a:srgbClr val="250E62"/>
                </a:solidFill>
                <a:latin typeface="Arial" panose="020B0604020202020204" pitchFamily="34" charset="0"/>
                <a:ea typeface="Microsoft YaHei" panose="020B0503020204020204" pitchFamily="34" charset="-122"/>
                <a:cs typeface="Arial" panose="020B0604020202020204" pitchFamily="34" charset="0"/>
              </a:rPr>
              <a:t>完全抑制</a:t>
            </a:r>
            <a:r>
              <a:rPr lang="en-US" altLang="zh-CN" sz="2000" b="1" baseline="30000" dirty="0">
                <a:solidFill>
                  <a:srgbClr val="191B1B"/>
                </a:solidFill>
                <a:latin typeface="Arial" panose="020B0604020202020204" pitchFamily="34" charset="0"/>
                <a:ea typeface="Microsoft YaHei" panose="020B0503020204020204" pitchFamily="34" charset="-122"/>
                <a:cs typeface="Arial" panose="020B0604020202020204" pitchFamily="34" charset="0"/>
              </a:rPr>
              <a:t>b</a:t>
            </a:r>
            <a:r>
              <a:rPr lang="en-US" altLang="zh-CN" sz="2000" baseline="30000" dirty="0">
                <a:solidFill>
                  <a:srgbClr val="191B1B"/>
                </a:solidFill>
                <a:latin typeface="Arial" panose="020B0604020202020204" pitchFamily="34" charset="0"/>
                <a:ea typeface="Microsoft YaHei" panose="020B0503020204020204" pitchFamily="34" charset="-122"/>
                <a:cs typeface="Arial" panose="020B0604020202020204" pitchFamily="34" charset="0"/>
              </a:rPr>
              <a:t>6</a:t>
            </a:r>
            <a:r>
              <a:rPr lang="zh-CN" altLang="en-US" sz="1600" kern="0" dirty="0">
                <a:solidFill>
                  <a:srgbClr val="191B1B"/>
                </a:solidFill>
                <a:latin typeface="Arial" panose="020B0604020202020204" pitchFamily="34" charset="0"/>
                <a:ea typeface="Microsoft YaHei" panose="020B0503020204020204" pitchFamily="34" charset="-122"/>
                <a:cs typeface="Arial" panose="020B0604020202020204" pitchFamily="34" charset="0"/>
              </a:rPr>
              <a:t>，</a:t>
            </a:r>
            <a:r>
              <a:rPr lang="en-US" altLang="zh-CN" sz="2000" b="1" dirty="0">
                <a:solidFill>
                  <a:srgbClr val="250E62"/>
                </a:solidFill>
                <a:latin typeface="Arial" panose="020B0604020202020204" pitchFamily="34" charset="0"/>
                <a:ea typeface="Microsoft YaHei" panose="020B0503020204020204" pitchFamily="34" charset="-122"/>
                <a:cs typeface="Arial" panose="020B0604020202020204" pitchFamily="34" charset="0"/>
              </a:rPr>
              <a:t>1</a:t>
            </a:r>
            <a:r>
              <a:rPr lang="zh-CN" altLang="en-US" sz="2000" b="1" dirty="0">
                <a:solidFill>
                  <a:srgbClr val="250E62"/>
                </a:solidFill>
                <a:latin typeface="Arial" panose="020B0604020202020204" pitchFamily="34" charset="0"/>
                <a:ea typeface="Microsoft YaHei" panose="020B0503020204020204" pitchFamily="34" charset="-122"/>
                <a:cs typeface="Arial" panose="020B0604020202020204" pitchFamily="34" charset="0"/>
              </a:rPr>
              <a:t>周快速改善</a:t>
            </a:r>
            <a:r>
              <a:rPr lang="zh-CN" altLang="en-US" sz="1600" kern="0" dirty="0">
                <a:solidFill>
                  <a:srgbClr val="191B1B"/>
                </a:solidFill>
                <a:latin typeface="Arial" panose="020B0604020202020204" pitchFamily="34" charset="0"/>
                <a:ea typeface="Microsoft YaHei" panose="020B0503020204020204" pitchFamily="34" charset="-122"/>
                <a:cs typeface="Arial" panose="020B0604020202020204" pitchFamily="34" charset="0"/>
              </a:rPr>
              <a:t>症状</a:t>
            </a:r>
            <a:r>
              <a:rPr lang="en-US" altLang="zh-CN" sz="1600" kern="0" baseline="30000" dirty="0">
                <a:solidFill>
                  <a:srgbClr val="191B1B"/>
                </a:solidFill>
                <a:latin typeface="Arial" panose="020B0604020202020204" pitchFamily="34" charset="0"/>
                <a:ea typeface="Microsoft YaHei" panose="020B0503020204020204" pitchFamily="34" charset="-122"/>
                <a:cs typeface="Arial" panose="020B0604020202020204" pitchFamily="34" charset="0"/>
              </a:rPr>
              <a:t>7</a:t>
            </a:r>
            <a:r>
              <a:rPr lang="zh-CN" altLang="en-US" sz="1600" kern="0" dirty="0">
                <a:solidFill>
                  <a:srgbClr val="191B1B"/>
                </a:solidFill>
                <a:latin typeface="Arial" panose="020B0604020202020204" pitchFamily="34" charset="0"/>
                <a:ea typeface="Microsoft YaHei" panose="020B0503020204020204" pitchFamily="34" charset="-122"/>
                <a:cs typeface="Arial" panose="020B0604020202020204" pitchFamily="34" charset="0"/>
              </a:rPr>
              <a:t>，治疗</a:t>
            </a:r>
            <a:r>
              <a:rPr lang="en-US" altLang="zh-CN" sz="1600" kern="0" dirty="0">
                <a:solidFill>
                  <a:srgbClr val="191B1B"/>
                </a:solidFill>
                <a:latin typeface="Arial" panose="020B0604020202020204" pitchFamily="34" charset="0"/>
                <a:ea typeface="Microsoft YaHei" panose="020B0503020204020204" pitchFamily="34" charset="-122"/>
                <a:cs typeface="Arial" panose="020B0604020202020204" pitchFamily="34" charset="0"/>
              </a:rPr>
              <a:t>6</a:t>
            </a:r>
            <a:r>
              <a:rPr lang="zh-CN" altLang="en-US" sz="1600" kern="0" dirty="0">
                <a:solidFill>
                  <a:srgbClr val="191B1B"/>
                </a:solidFill>
                <a:latin typeface="Arial" panose="020B0604020202020204" pitchFamily="34" charset="0"/>
                <a:ea typeface="Microsoft YaHei" panose="020B0503020204020204" pitchFamily="34" charset="-122"/>
                <a:cs typeface="Arial" panose="020B0604020202020204" pitchFamily="34" charset="0"/>
              </a:rPr>
              <a:t>个月</a:t>
            </a:r>
            <a:r>
              <a:rPr lang="en-US" altLang="zh-CN" sz="2000" b="1" dirty="0">
                <a:solidFill>
                  <a:srgbClr val="250E62"/>
                </a:solidFill>
                <a:latin typeface="Arial" panose="020B0604020202020204" pitchFamily="34" charset="0"/>
                <a:ea typeface="Microsoft YaHei" panose="020B0503020204020204" pitchFamily="34" charset="-122"/>
                <a:cs typeface="Arial" panose="020B0604020202020204" pitchFamily="34" charset="0"/>
              </a:rPr>
              <a:t>75%</a:t>
            </a:r>
            <a:r>
              <a:rPr lang="zh-CN" altLang="en-US" sz="1600" kern="0" dirty="0">
                <a:solidFill>
                  <a:srgbClr val="191B1B"/>
                </a:solidFill>
                <a:latin typeface="Arial" panose="020B0604020202020204" pitchFamily="34" charset="0"/>
                <a:ea typeface="Microsoft YaHei" panose="020B0503020204020204" pitchFamily="34" charset="-122"/>
                <a:cs typeface="Arial" panose="020B0604020202020204" pitchFamily="34" charset="0"/>
              </a:rPr>
              <a:t>患者达到疾病最小状态</a:t>
            </a:r>
            <a:r>
              <a:rPr lang="en-US" altLang="zh-CN" sz="1600" kern="0" baseline="30000" dirty="0">
                <a:solidFill>
                  <a:srgbClr val="191B1B"/>
                </a:solidFill>
                <a:latin typeface="Arial" panose="020B0604020202020204" pitchFamily="34" charset="0"/>
                <a:ea typeface="Microsoft YaHei" panose="020B0503020204020204" pitchFamily="34" charset="-122"/>
                <a:cs typeface="Arial" panose="020B0604020202020204" pitchFamily="34" charset="0"/>
              </a:rPr>
              <a:t>4</a:t>
            </a:r>
            <a:r>
              <a:rPr lang="zh-CN" altLang="en-US" sz="1600" kern="0" dirty="0">
                <a:solidFill>
                  <a:srgbClr val="191B1B"/>
                </a:solidFill>
                <a:latin typeface="Arial" panose="020B0604020202020204" pitchFamily="34" charset="0"/>
                <a:ea typeface="Microsoft YaHei" panose="020B0503020204020204" pitchFamily="34" charset="-122"/>
                <a:cs typeface="Arial" panose="020B0604020202020204" pitchFamily="34" charset="0"/>
              </a:rPr>
              <a:t>，</a:t>
            </a:r>
            <a:endParaRPr lang="en-US" altLang="zh-CN" sz="1600" kern="0" dirty="0">
              <a:solidFill>
                <a:srgbClr val="191B1B"/>
              </a:solidFill>
              <a:latin typeface="Arial" panose="020B0604020202020204" pitchFamily="34" charset="0"/>
              <a:ea typeface="Microsoft YaHei" panose="020B0503020204020204" pitchFamily="34" charset="-122"/>
              <a:cs typeface="Arial" panose="020B0604020202020204" pitchFamily="34" charset="0"/>
            </a:endParaRPr>
          </a:p>
          <a:p>
            <a:pPr algn="ctr"/>
            <a:r>
              <a:rPr lang="en-US" altLang="zh-CN" sz="2000" b="1" dirty="0">
                <a:solidFill>
                  <a:srgbClr val="250E62"/>
                </a:solidFill>
                <a:latin typeface="Arial" panose="020B0604020202020204" pitchFamily="34" charset="0"/>
                <a:ea typeface="Microsoft YaHei" panose="020B0503020204020204" pitchFamily="34" charset="-122"/>
                <a:cs typeface="Arial" panose="020B0604020202020204" pitchFamily="34" charset="0"/>
              </a:rPr>
              <a:t>89.5%</a:t>
            </a:r>
            <a:r>
              <a:rPr lang="zh-CN" altLang="en-US" sz="1600" kern="0" dirty="0">
                <a:solidFill>
                  <a:srgbClr val="191B1B"/>
                </a:solidFill>
                <a:latin typeface="Arial" panose="020B0604020202020204" pitchFamily="34" charset="0"/>
                <a:ea typeface="Microsoft YaHei" panose="020B0503020204020204" pitchFamily="34" charset="-122"/>
                <a:cs typeface="Arial" panose="020B0604020202020204" pitchFamily="34" charset="0"/>
              </a:rPr>
              <a:t>患者口服激素剂量降低或停用</a:t>
            </a:r>
            <a:r>
              <a:rPr lang="en-US" altLang="zh-CN" sz="1600" kern="0" baseline="30000" dirty="0">
                <a:solidFill>
                  <a:srgbClr val="191B1B"/>
                </a:solidFill>
                <a:latin typeface="Arial" panose="020B0604020202020204" pitchFamily="34" charset="0"/>
                <a:ea typeface="Microsoft YaHei" panose="020B0503020204020204" pitchFamily="34" charset="-122"/>
                <a:cs typeface="Arial" panose="020B0604020202020204" pitchFamily="34" charset="0"/>
              </a:rPr>
              <a:t>4</a:t>
            </a:r>
            <a:r>
              <a:rPr lang="zh-CN" altLang="en-US" sz="1600" kern="0" dirty="0">
                <a:solidFill>
                  <a:srgbClr val="191B1B"/>
                </a:solidFill>
                <a:latin typeface="Arial" panose="020B0604020202020204" pitchFamily="34" charset="0"/>
                <a:ea typeface="Microsoft YaHei" panose="020B0503020204020204" pitchFamily="34" charset="-122"/>
                <a:cs typeface="Arial" panose="020B0604020202020204" pitchFamily="34" charset="0"/>
              </a:rPr>
              <a:t>，每年仅需</a:t>
            </a:r>
            <a:r>
              <a:rPr lang="en-US" altLang="zh-CN" sz="2000" b="1" dirty="0">
                <a:solidFill>
                  <a:srgbClr val="250E62"/>
                </a:solidFill>
                <a:latin typeface="Arial" panose="020B0604020202020204" pitchFamily="34" charset="0"/>
                <a:ea typeface="Microsoft YaHei" panose="020B0503020204020204" pitchFamily="34" charset="-122"/>
                <a:cs typeface="Arial" panose="020B0604020202020204" pitchFamily="34" charset="0"/>
              </a:rPr>
              <a:t>6-7</a:t>
            </a:r>
            <a:r>
              <a:rPr lang="zh-CN" altLang="en-US" sz="2000" b="1" dirty="0">
                <a:solidFill>
                  <a:srgbClr val="250E62"/>
                </a:solidFill>
                <a:latin typeface="Arial" panose="020B0604020202020204" pitchFamily="34" charset="0"/>
                <a:ea typeface="Microsoft YaHei" panose="020B0503020204020204" pitchFamily="34" charset="-122"/>
                <a:cs typeface="Arial" panose="020B0604020202020204" pitchFamily="34" charset="0"/>
              </a:rPr>
              <a:t>次</a:t>
            </a:r>
            <a:r>
              <a:rPr lang="zh-CN" altLang="en-US" sz="1600" kern="0" dirty="0">
                <a:solidFill>
                  <a:srgbClr val="191B1B"/>
                </a:solidFill>
                <a:latin typeface="Arial" panose="020B0604020202020204" pitchFamily="34" charset="0"/>
                <a:ea typeface="Microsoft YaHei" panose="020B0503020204020204" pitchFamily="34" charset="-122"/>
                <a:cs typeface="Arial" panose="020B0604020202020204" pitchFamily="34" charset="0"/>
              </a:rPr>
              <a:t>输注</a:t>
            </a:r>
            <a:r>
              <a:rPr lang="en-US" altLang="zh-CN" sz="1600" kern="0" baseline="30000" dirty="0">
                <a:solidFill>
                  <a:srgbClr val="191B1B"/>
                </a:solidFill>
                <a:latin typeface="Arial" panose="020B0604020202020204" pitchFamily="34" charset="0"/>
                <a:ea typeface="Microsoft YaHei" panose="020B0503020204020204" pitchFamily="34" charset="-122"/>
                <a:cs typeface="Arial" panose="020B0604020202020204" pitchFamily="34" charset="0"/>
              </a:rPr>
              <a:t>c10</a:t>
            </a:r>
            <a:r>
              <a:rPr lang="zh-CN" altLang="en-US" sz="1600" kern="0" dirty="0">
                <a:solidFill>
                  <a:srgbClr val="191B1B"/>
                </a:solidFill>
                <a:latin typeface="Arial" panose="020B0604020202020204" pitchFamily="34" charset="0"/>
                <a:ea typeface="Microsoft YaHei" panose="020B0503020204020204" pitchFamily="34" charset="-122"/>
                <a:cs typeface="Arial" panose="020B0604020202020204" pitchFamily="34" charset="0"/>
              </a:rPr>
              <a:t>，改善</a:t>
            </a:r>
            <a:r>
              <a:rPr lang="en-US" altLang="zh-CN" sz="1600" kern="0" dirty="0">
                <a:solidFill>
                  <a:srgbClr val="191B1B"/>
                </a:solidFill>
                <a:latin typeface="Arial" panose="020B0604020202020204" pitchFamily="34" charset="0"/>
                <a:ea typeface="Microsoft YaHei" panose="020B0503020204020204" pitchFamily="34" charset="-122"/>
                <a:cs typeface="Arial" panose="020B0604020202020204" pitchFamily="34" charset="0"/>
              </a:rPr>
              <a:t>gMG</a:t>
            </a:r>
            <a:r>
              <a:rPr lang="zh-CN" altLang="en-US" sz="1600" kern="0" dirty="0">
                <a:solidFill>
                  <a:srgbClr val="191B1B"/>
                </a:solidFill>
                <a:latin typeface="Arial" panose="020B0604020202020204" pitchFamily="34" charset="0"/>
                <a:ea typeface="Microsoft YaHei" panose="020B0503020204020204" pitchFamily="34" charset="-122"/>
                <a:cs typeface="Arial" panose="020B0604020202020204" pitchFamily="34" charset="0"/>
              </a:rPr>
              <a:t>患者生活质量</a:t>
            </a:r>
            <a:r>
              <a:rPr lang="en-US" altLang="zh-CN" sz="1600" kern="0" baseline="30000" dirty="0">
                <a:solidFill>
                  <a:srgbClr val="191B1B"/>
                </a:solidFill>
                <a:latin typeface="Arial" panose="020B0604020202020204" pitchFamily="34" charset="0"/>
                <a:ea typeface="Microsoft YaHei" panose="020B0503020204020204" pitchFamily="34" charset="-122"/>
                <a:cs typeface="Arial" panose="020B0604020202020204" pitchFamily="34" charset="0"/>
              </a:rPr>
              <a:t>8</a:t>
            </a:r>
          </a:p>
        </p:txBody>
      </p:sp>
      <p:sp>
        <p:nvSpPr>
          <p:cNvPr id="9" name="文本框 8">
            <a:extLst>
              <a:ext uri="{FF2B5EF4-FFF2-40B4-BE49-F238E27FC236}">
                <a16:creationId xmlns:a16="http://schemas.microsoft.com/office/drawing/2014/main" id="{59F4AE29-9771-EE1F-A06D-34F82BCEE8A4}"/>
              </a:ext>
            </a:extLst>
          </p:cNvPr>
          <p:cNvSpPr txBox="1"/>
          <p:nvPr/>
        </p:nvSpPr>
        <p:spPr>
          <a:xfrm>
            <a:off x="396875" y="6427271"/>
            <a:ext cx="11201400" cy="461665"/>
          </a:xfrm>
          <a:prstGeom prst="rect">
            <a:avLst/>
          </a:prstGeom>
          <a:noFill/>
        </p:spPr>
        <p:txBody>
          <a:bodyPr wrap="square">
            <a:spAutoFit/>
          </a:bodyPr>
          <a:lstStyle/>
          <a:p>
            <a:pPr algn="l" rtl="0"/>
            <a:r>
              <a:rPr lang="en-US" altLang="zh-CN" sz="800" dirty="0"/>
              <a:t>a60 </a:t>
            </a:r>
            <a:r>
              <a:rPr lang="zh-CN" altLang="en-US" sz="800" dirty="0"/>
              <a:t>公斤体重计算；</a:t>
            </a:r>
            <a:r>
              <a:rPr lang="en-US" altLang="zh-CN" sz="800" dirty="0"/>
              <a:t>b</a:t>
            </a:r>
            <a:r>
              <a:rPr lang="zh-CN" altLang="zh-CN" sz="800" dirty="0"/>
              <a:t>末端补体</a:t>
            </a:r>
            <a:r>
              <a:rPr lang="zh-CN" altLang="en-US" sz="800" dirty="0"/>
              <a:t>完全</a:t>
            </a:r>
            <a:r>
              <a:rPr lang="zh-CN" altLang="zh-CN" sz="800" dirty="0"/>
              <a:t>抑制</a:t>
            </a:r>
            <a:r>
              <a:rPr lang="zh-CN" altLang="en-US" sz="800" dirty="0"/>
              <a:t>定义为</a:t>
            </a:r>
            <a:r>
              <a:rPr lang="zh-CN" altLang="zh-CN" sz="800" dirty="0"/>
              <a:t>血清</a:t>
            </a:r>
            <a:r>
              <a:rPr lang="zh-CN" altLang="en-US" sz="800" dirty="0"/>
              <a:t>游离</a:t>
            </a:r>
            <a:r>
              <a:rPr lang="en-US" altLang="zh-CN" sz="800" dirty="0"/>
              <a:t>C5</a:t>
            </a:r>
            <a:r>
              <a:rPr lang="zh-CN" altLang="en-US" sz="800" dirty="0"/>
              <a:t>水平</a:t>
            </a:r>
            <a:r>
              <a:rPr lang="en-US" altLang="zh-CN" sz="800" dirty="0"/>
              <a:t>&lt;0.5μg/mL; c</a:t>
            </a:r>
            <a:r>
              <a:rPr kumimoji="0" lang="zh-CN" altLang="en-US" sz="800" b="0" i="0" u="none" strike="noStrike" kern="1200" cap="none" spc="0" normalizeH="0" baseline="0" noProof="0" dirty="0">
                <a:ln>
                  <a:noFill/>
                </a:ln>
                <a:solidFill>
                  <a:schemeClr val="tx1"/>
                </a:solidFill>
                <a:effectLst/>
                <a:uLnTx/>
                <a:uFillTx/>
                <a:latin typeface="Calibri"/>
                <a:ea typeface="+mn-ea"/>
                <a:cs typeface="+mn-cs"/>
              </a:rPr>
              <a:t>按照瑞利珠单抗说明书：成人</a:t>
            </a:r>
            <a:r>
              <a:rPr kumimoji="0" lang="en-US" altLang="zh-CN" sz="800" b="0" i="0" u="none" strike="noStrike" kern="1200" cap="none" spc="0" normalizeH="0" baseline="0" noProof="0" dirty="0">
                <a:ln>
                  <a:noFill/>
                </a:ln>
                <a:solidFill>
                  <a:schemeClr val="tx1"/>
                </a:solidFill>
                <a:effectLst/>
                <a:uLnTx/>
                <a:uFillTx/>
                <a:latin typeface="Calibri"/>
                <a:ea typeface="+mn-ea"/>
                <a:cs typeface="+mn-cs"/>
              </a:rPr>
              <a:t>gMG</a:t>
            </a:r>
            <a:r>
              <a:rPr kumimoji="0" lang="zh-CN" altLang="en-US" sz="800" b="0" i="0" u="none" strike="noStrike" kern="1200" cap="none" spc="0" normalizeH="0" baseline="0" noProof="0" dirty="0">
                <a:ln>
                  <a:noFill/>
                </a:ln>
                <a:solidFill>
                  <a:schemeClr val="tx1"/>
                </a:solidFill>
                <a:effectLst/>
                <a:uLnTx/>
                <a:uFillTx/>
                <a:latin typeface="Calibri"/>
                <a:ea typeface="+mn-ea"/>
                <a:cs typeface="+mn-cs"/>
              </a:rPr>
              <a:t>患者</a:t>
            </a:r>
            <a:r>
              <a:rPr kumimoji="0" lang="en-US" altLang="zh-CN" sz="800" b="0" i="0" u="none" strike="noStrike" kern="1200" cap="none" spc="0" normalizeH="0" baseline="0" noProof="0" dirty="0">
                <a:ln>
                  <a:noFill/>
                </a:ln>
                <a:solidFill>
                  <a:schemeClr val="tx1"/>
                </a:solidFill>
                <a:effectLst/>
                <a:uLnTx/>
                <a:uFillTx/>
                <a:latin typeface="Calibri"/>
                <a:ea typeface="+mn-ea"/>
                <a:cs typeface="+mn-cs"/>
              </a:rPr>
              <a:t>(</a:t>
            </a:r>
            <a:r>
              <a:rPr kumimoji="0" lang="zh-CN" altLang="en-US" sz="800" b="0" i="0" u="none" strike="noStrike" kern="1200" cap="none" spc="0" normalizeH="0" baseline="0" noProof="0" dirty="0">
                <a:ln>
                  <a:noFill/>
                </a:ln>
                <a:solidFill>
                  <a:schemeClr val="tx1"/>
                </a:solidFill>
                <a:effectLst/>
                <a:uLnTx/>
                <a:uFillTx/>
                <a:latin typeface="Calibri"/>
                <a:ea typeface="+mn-ea"/>
                <a:cs typeface="+mn-cs"/>
              </a:rPr>
              <a:t>体重≥</a:t>
            </a:r>
            <a:r>
              <a:rPr kumimoji="0" lang="en-US" altLang="zh-CN" sz="800" b="0" i="0" u="none" strike="noStrike" kern="1200" cap="none" spc="0" normalizeH="0" baseline="0" noProof="0" dirty="0">
                <a:ln>
                  <a:noFill/>
                </a:ln>
                <a:solidFill>
                  <a:schemeClr val="tx1"/>
                </a:solidFill>
                <a:effectLst/>
                <a:uLnTx/>
                <a:uFillTx/>
                <a:latin typeface="Calibri"/>
                <a:ea typeface="+mn-ea"/>
                <a:cs typeface="+mn-cs"/>
              </a:rPr>
              <a:t>40kg)</a:t>
            </a:r>
            <a:r>
              <a:rPr kumimoji="0" lang="zh-CN" altLang="en-US" sz="800" b="0" i="0" u="none" strike="noStrike" kern="1200" cap="none" spc="0" normalizeH="0" baseline="0" noProof="0" dirty="0">
                <a:ln>
                  <a:noFill/>
                </a:ln>
                <a:solidFill>
                  <a:schemeClr val="tx1"/>
                </a:solidFill>
                <a:effectLst/>
                <a:uLnTx/>
                <a:uFillTx/>
                <a:latin typeface="Calibri"/>
                <a:ea typeface="+mn-ea"/>
                <a:cs typeface="+mn-cs"/>
              </a:rPr>
              <a:t>基于体重的推荐诱导剂量和维持剂量。诱导剂量给药后</a:t>
            </a:r>
            <a:r>
              <a:rPr kumimoji="0" lang="en-US" altLang="zh-CN" sz="800" b="0" i="0" u="none" strike="noStrike" kern="1200" cap="none" spc="0" normalizeH="0" baseline="0" noProof="0" dirty="0">
                <a:ln>
                  <a:noFill/>
                </a:ln>
                <a:solidFill>
                  <a:schemeClr val="tx1"/>
                </a:solidFill>
                <a:effectLst/>
                <a:uLnTx/>
                <a:uFillTx/>
                <a:latin typeface="Calibri"/>
                <a:ea typeface="+mn-ea"/>
                <a:cs typeface="+mn-cs"/>
              </a:rPr>
              <a:t>2</a:t>
            </a:r>
            <a:r>
              <a:rPr kumimoji="0" lang="zh-CN" altLang="en-US" sz="800" b="0" i="0" u="none" strike="noStrike" kern="1200" cap="none" spc="0" normalizeH="0" baseline="0" noProof="0" dirty="0">
                <a:ln>
                  <a:noFill/>
                </a:ln>
                <a:solidFill>
                  <a:schemeClr val="tx1"/>
                </a:solidFill>
                <a:effectLst/>
                <a:uLnTx/>
                <a:uFillTx/>
                <a:latin typeface="Calibri"/>
                <a:ea typeface="+mn-ea"/>
                <a:cs typeface="+mn-cs"/>
              </a:rPr>
              <a:t>周，开始给予维持剂量，每</a:t>
            </a:r>
            <a:r>
              <a:rPr kumimoji="0" lang="en-US" altLang="zh-CN" sz="800" b="0" i="0" u="none" strike="noStrike" kern="1200" cap="none" spc="0" normalizeH="0" baseline="0" noProof="0" dirty="0">
                <a:ln>
                  <a:noFill/>
                </a:ln>
                <a:solidFill>
                  <a:schemeClr val="tx1"/>
                </a:solidFill>
                <a:effectLst/>
                <a:uLnTx/>
                <a:uFillTx/>
                <a:latin typeface="Calibri"/>
                <a:ea typeface="+mn-ea"/>
                <a:cs typeface="+mn-cs"/>
              </a:rPr>
              <a:t>8</a:t>
            </a:r>
            <a:r>
              <a:rPr kumimoji="0" lang="zh-CN" altLang="en-US" sz="800" b="0" i="0" u="none" strike="noStrike" kern="1200" cap="none" spc="0" normalizeH="0" baseline="0" noProof="0" dirty="0">
                <a:ln>
                  <a:noFill/>
                </a:ln>
                <a:solidFill>
                  <a:schemeClr val="tx1"/>
                </a:solidFill>
                <a:effectLst/>
                <a:uLnTx/>
                <a:uFillTx/>
                <a:latin typeface="Calibri"/>
                <a:ea typeface="+mn-ea"/>
                <a:cs typeface="+mn-cs"/>
              </a:rPr>
              <a:t>周给药一次。首年</a:t>
            </a:r>
            <a:r>
              <a:rPr kumimoji="0" lang="en-US" altLang="zh-CN" sz="800" b="0" i="0" u="none" strike="noStrike" kern="1200" cap="none" spc="0" normalizeH="0" baseline="0" noProof="0" dirty="0">
                <a:ln>
                  <a:noFill/>
                </a:ln>
                <a:solidFill>
                  <a:schemeClr val="tx1"/>
                </a:solidFill>
                <a:effectLst/>
                <a:uLnTx/>
                <a:uFillTx/>
                <a:latin typeface="Calibri"/>
                <a:ea typeface="+mn-ea"/>
                <a:cs typeface="+mn-cs"/>
              </a:rPr>
              <a:t>7</a:t>
            </a:r>
            <a:r>
              <a:rPr kumimoji="0" lang="zh-CN" altLang="en-US" sz="800" b="0" i="0" u="none" strike="noStrike" kern="1200" cap="none" spc="0" normalizeH="0" baseline="0" noProof="0" dirty="0">
                <a:ln>
                  <a:noFill/>
                </a:ln>
                <a:solidFill>
                  <a:schemeClr val="tx1"/>
                </a:solidFill>
                <a:effectLst/>
                <a:uLnTx/>
                <a:uFillTx/>
                <a:latin typeface="Calibri"/>
                <a:ea typeface="+mn-ea"/>
                <a:cs typeface="+mn-cs"/>
              </a:rPr>
              <a:t>次输注，按照</a:t>
            </a:r>
            <a:r>
              <a:rPr kumimoji="0" lang="en-US" altLang="zh-CN" sz="800" b="0" i="0" u="none" strike="noStrike" kern="1200" cap="none" spc="0" normalizeH="0" baseline="0" noProof="0" dirty="0">
                <a:ln>
                  <a:noFill/>
                </a:ln>
                <a:solidFill>
                  <a:schemeClr val="tx1"/>
                </a:solidFill>
                <a:effectLst/>
                <a:uLnTx/>
                <a:uFillTx/>
                <a:latin typeface="Calibri"/>
                <a:ea typeface="+mn-ea"/>
                <a:cs typeface="+mn-cs"/>
              </a:rPr>
              <a:t>52</a:t>
            </a:r>
            <a:r>
              <a:rPr kumimoji="0" lang="zh-CN" altLang="en-US" sz="800" b="0" i="0" u="none" strike="noStrike" kern="1200" cap="none" spc="0" normalizeH="0" baseline="0" noProof="0" dirty="0">
                <a:ln>
                  <a:noFill/>
                </a:ln>
                <a:solidFill>
                  <a:schemeClr val="tx1"/>
                </a:solidFill>
                <a:effectLst/>
                <a:uLnTx/>
                <a:uFillTx/>
                <a:latin typeface="Calibri"/>
                <a:ea typeface="+mn-ea"/>
                <a:cs typeface="+mn-cs"/>
              </a:rPr>
              <a:t>周</a:t>
            </a:r>
            <a:r>
              <a:rPr kumimoji="0" lang="en-US" altLang="zh-CN" sz="800" b="0" i="0" u="none" strike="noStrike" kern="1200" cap="none" spc="0" normalizeH="0" baseline="0" noProof="0" dirty="0">
                <a:ln>
                  <a:noFill/>
                </a:ln>
                <a:solidFill>
                  <a:schemeClr val="tx1"/>
                </a:solidFill>
                <a:effectLst/>
                <a:uLnTx/>
                <a:uFillTx/>
                <a:latin typeface="Calibri"/>
                <a:ea typeface="+mn-ea"/>
                <a:cs typeface="+mn-cs"/>
              </a:rPr>
              <a:t>/8</a:t>
            </a:r>
            <a:r>
              <a:rPr kumimoji="0" lang="zh-CN" altLang="en-US" sz="800" b="0" i="0" u="none" strike="noStrike" kern="1200" cap="none" spc="0" normalizeH="0" baseline="0" noProof="0" dirty="0">
                <a:ln>
                  <a:noFill/>
                </a:ln>
                <a:solidFill>
                  <a:schemeClr val="tx1"/>
                </a:solidFill>
                <a:effectLst/>
                <a:uLnTx/>
                <a:uFillTx/>
                <a:latin typeface="Calibri"/>
                <a:ea typeface="+mn-ea"/>
                <a:cs typeface="+mn-cs"/>
              </a:rPr>
              <a:t>周计，后续</a:t>
            </a:r>
            <a:r>
              <a:rPr kumimoji="0" lang="en-US" altLang="zh-CN" sz="800" b="0" i="0" u="none" strike="noStrike" kern="1200" cap="none" spc="0" normalizeH="0" baseline="0" noProof="0" dirty="0">
                <a:ln>
                  <a:noFill/>
                </a:ln>
                <a:solidFill>
                  <a:schemeClr val="tx1"/>
                </a:solidFill>
                <a:effectLst/>
                <a:uLnTx/>
                <a:uFillTx/>
                <a:latin typeface="Calibri"/>
                <a:ea typeface="+mn-ea"/>
                <a:cs typeface="+mn-cs"/>
              </a:rPr>
              <a:t>6-7</a:t>
            </a:r>
            <a:r>
              <a:rPr kumimoji="0" lang="zh-CN" altLang="en-US" sz="800" b="0" i="0" u="none" strike="noStrike" kern="1200" cap="none" spc="0" normalizeH="0" baseline="0" noProof="0" dirty="0">
                <a:ln>
                  <a:noFill/>
                </a:ln>
                <a:solidFill>
                  <a:schemeClr val="tx1"/>
                </a:solidFill>
                <a:effectLst/>
                <a:uLnTx/>
                <a:uFillTx/>
                <a:latin typeface="Calibri"/>
                <a:ea typeface="+mn-ea"/>
                <a:cs typeface="+mn-cs"/>
              </a:rPr>
              <a:t>次</a:t>
            </a:r>
            <a:r>
              <a:rPr kumimoji="0" lang="en-US" altLang="zh-CN" sz="800" b="0" i="0" u="none" strike="noStrike" kern="1200" cap="none" spc="0" normalizeH="0" baseline="0" noProof="0" dirty="0">
                <a:ln>
                  <a:noFill/>
                </a:ln>
                <a:solidFill>
                  <a:schemeClr val="tx1"/>
                </a:solidFill>
                <a:effectLst/>
                <a:uLnTx/>
                <a:uFillTx/>
                <a:latin typeface="Calibri"/>
                <a:ea typeface="+mn-ea"/>
                <a:cs typeface="+mn-cs"/>
              </a:rPr>
              <a:t>/</a:t>
            </a:r>
            <a:r>
              <a:rPr kumimoji="0" lang="zh-CN" altLang="en-US" sz="800" b="0" i="0" u="none" strike="noStrike" kern="1200" cap="none" spc="0" normalizeH="0" baseline="0" noProof="0" dirty="0">
                <a:ln>
                  <a:noFill/>
                </a:ln>
                <a:solidFill>
                  <a:schemeClr val="tx1"/>
                </a:solidFill>
                <a:effectLst/>
                <a:uLnTx/>
                <a:uFillTx/>
                <a:latin typeface="Calibri"/>
                <a:ea typeface="+mn-ea"/>
                <a:cs typeface="+mn-cs"/>
              </a:rPr>
              <a:t>年</a:t>
            </a:r>
            <a:endParaRPr lang="zh-CN" altLang="en-US" sz="800" dirty="0">
              <a:solidFill>
                <a:schemeClr val="tx1"/>
              </a:solidFill>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endParaRPr>
          </a:p>
          <a:p>
            <a:endParaRPr lang="zh-CN" altLang="en-US" sz="800" dirty="0"/>
          </a:p>
        </p:txBody>
      </p:sp>
      <p:sp>
        <p:nvSpPr>
          <p:cNvPr id="10" name="文本框 9">
            <a:extLst>
              <a:ext uri="{FF2B5EF4-FFF2-40B4-BE49-F238E27FC236}">
                <a16:creationId xmlns:a16="http://schemas.microsoft.com/office/drawing/2014/main" id="{4AD77ABA-4249-00BB-9F09-F165A8E4999C}"/>
              </a:ext>
            </a:extLst>
          </p:cNvPr>
          <p:cNvSpPr txBox="1"/>
          <p:nvPr/>
        </p:nvSpPr>
        <p:spPr>
          <a:xfrm>
            <a:off x="10584611" y="50372"/>
            <a:ext cx="1587264" cy="307777"/>
          </a:xfrm>
          <a:prstGeom prst="rect">
            <a:avLst/>
          </a:prstGeom>
          <a:solidFill>
            <a:schemeClr val="bg1"/>
          </a:solidFill>
        </p:spPr>
        <p:txBody>
          <a:bodyPr wrap="square">
            <a:spAutoFit/>
          </a:bodyPr>
          <a:lstStyle/>
          <a:p>
            <a:r>
              <a:rPr lang="zh-CN" altLang="en-US" sz="1400" b="1" spc="-50" dirty="0">
                <a:solidFill>
                  <a:srgbClr val="002060"/>
                </a:solidFill>
                <a:latin typeface="微软雅黑"/>
                <a:ea typeface="+mj-ea"/>
              </a:rPr>
              <a:t>瑞利珠单抗注射液</a:t>
            </a:r>
            <a:endParaRPr lang="zh-CN" altLang="en-US" sz="1400" dirty="0">
              <a:solidFill>
                <a:srgbClr val="002060"/>
              </a:solidFill>
            </a:endParaRPr>
          </a:p>
        </p:txBody>
      </p:sp>
    </p:spTree>
    <p:extLst>
      <p:ext uri="{BB962C8B-B14F-4D97-AF65-F5344CB8AC3E}">
        <p14:creationId xmlns:p14="http://schemas.microsoft.com/office/powerpoint/2010/main" val="1999151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52416E00-6CC7-EDA1-3D5E-A36D3AF3046A}"/>
              </a:ext>
            </a:extLst>
          </p:cNvPr>
          <p:cNvGraphicFramePr>
            <a:graphicFrameLocks noChangeAspect="1"/>
          </p:cNvGraphicFramePr>
          <p:nvPr>
            <p:custDataLst>
              <p:tags r:id="rId1"/>
            </p:custDataLst>
            <p:extLst>
              <p:ext uri="{D42A27DB-BD31-4B8C-83A1-F6EECF244321}">
                <p14:modId xmlns:p14="http://schemas.microsoft.com/office/powerpoint/2010/main" val="221954386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4" imgW="416" imgH="416" progId="TCLayout.ActiveDocument.1">
                  <p:embed/>
                </p:oleObj>
              </mc:Choice>
              <mc:Fallback>
                <p:oleObj name="think-cell 幻灯片" r:id="rId4" imgW="416" imgH="416" progId="TCLayout.ActiveDocument.1">
                  <p:embed/>
                  <p:pic>
                    <p:nvPicPr>
                      <p:cNvPr id="5" name="think-cell data - do not delete" hidden="1">
                        <a:extLst>
                          <a:ext uri="{FF2B5EF4-FFF2-40B4-BE49-F238E27FC236}">
                            <a16:creationId xmlns:a16="http://schemas.microsoft.com/office/drawing/2014/main" id="{52416E00-6CC7-EDA1-3D5E-A36D3AF3046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grpSp>
        <p:nvGrpSpPr>
          <p:cNvPr id="6" name="组合 5">
            <a:extLst>
              <a:ext uri="{FF2B5EF4-FFF2-40B4-BE49-F238E27FC236}">
                <a16:creationId xmlns:a16="http://schemas.microsoft.com/office/drawing/2014/main" id="{BE5C7007-42D8-C708-B156-E0F2D223BE8E}"/>
              </a:ext>
            </a:extLst>
          </p:cNvPr>
          <p:cNvGrpSpPr/>
          <p:nvPr/>
        </p:nvGrpSpPr>
        <p:grpSpPr>
          <a:xfrm>
            <a:off x="186247" y="1780804"/>
            <a:ext cx="8062767" cy="4107879"/>
            <a:chOff x="356340" y="1694952"/>
            <a:chExt cx="7944279" cy="2875876"/>
          </a:xfrm>
        </p:grpSpPr>
        <p:sp>
          <p:nvSpPr>
            <p:cNvPr id="124" name="Rectangle: Rounded Corners 33">
              <a:extLst>
                <a:ext uri="{FF2B5EF4-FFF2-40B4-BE49-F238E27FC236}">
                  <a16:creationId xmlns:a16="http://schemas.microsoft.com/office/drawing/2014/main" id="{0A6A2EEF-2155-8758-D458-821C08F838A8}"/>
                </a:ext>
              </a:extLst>
            </p:cNvPr>
            <p:cNvSpPr/>
            <p:nvPr/>
          </p:nvSpPr>
          <p:spPr>
            <a:xfrm>
              <a:off x="356340" y="1694952"/>
              <a:ext cx="7944279" cy="2875876"/>
            </a:xfrm>
            <a:prstGeom prst="roundRect">
              <a:avLst>
                <a:gd name="adj" fmla="val 0"/>
              </a:avLst>
            </a:prstGeom>
            <a:solidFill>
              <a:srgbClr val="FFFFFF"/>
            </a:solidFill>
            <a:ln w="9525" cap="flat" cmpd="sng" algn="ctr">
              <a:noFill/>
              <a:prstDash val="solid"/>
              <a:miter lim="800000"/>
            </a:ln>
            <a:effectLst>
              <a:glow rad="63500">
                <a:schemeClr val="accent1">
                  <a:satMod val="175000"/>
                  <a:alpha val="40000"/>
                </a:schemeClr>
              </a:glow>
              <a:outerShdw blurRad="50800" dist="38100" dir="8100000" algn="tr" rotWithShape="0">
                <a:prstClr val="black">
                  <a:alpha val="40000"/>
                </a:prstClr>
              </a:outerShdw>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0" name="箭头: 右 9">
              <a:extLst>
                <a:ext uri="{FF2B5EF4-FFF2-40B4-BE49-F238E27FC236}">
                  <a16:creationId xmlns:a16="http://schemas.microsoft.com/office/drawing/2014/main" id="{6E98C87C-E511-0F80-5A88-8EE76341D177}"/>
                </a:ext>
              </a:extLst>
            </p:cNvPr>
            <p:cNvSpPr/>
            <p:nvPr/>
          </p:nvSpPr>
          <p:spPr>
            <a:xfrm>
              <a:off x="1346671" y="1926781"/>
              <a:ext cx="6594946" cy="87209"/>
            </a:xfrm>
            <a:prstGeom prst="right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lnSpc>
                  <a:spcPct val="90000"/>
                </a:lnSpc>
                <a:spcAft>
                  <a:spcPts val="600"/>
                </a:spcAft>
              </a:pPr>
              <a:endParaRPr lang="zh-CN" altLang="en-US" dirty="0" err="1"/>
            </a:p>
          </p:txBody>
        </p:sp>
        <p:sp>
          <p:nvSpPr>
            <p:cNvPr id="73" name="文本框 72">
              <a:extLst>
                <a:ext uri="{FF2B5EF4-FFF2-40B4-BE49-F238E27FC236}">
                  <a16:creationId xmlns:a16="http://schemas.microsoft.com/office/drawing/2014/main" id="{E0E22723-CED4-2011-CFD0-C86E6BE6803E}"/>
                </a:ext>
              </a:extLst>
            </p:cNvPr>
            <p:cNvSpPr txBox="1"/>
            <p:nvPr/>
          </p:nvSpPr>
          <p:spPr>
            <a:xfrm>
              <a:off x="2181928" y="2946481"/>
              <a:ext cx="1176684" cy="230832"/>
            </a:xfrm>
            <a:prstGeom prst="rect">
              <a:avLst/>
            </a:prstGeom>
            <a:noFill/>
          </p:spPr>
          <p:txBody>
            <a:bodyPr wrap="square">
              <a:spAutoFit/>
            </a:bodyPr>
            <a:lstStyle/>
            <a:p>
              <a:r>
                <a:rPr lang="zh-CN" altLang="en-US" sz="900" b="1" dirty="0">
                  <a:solidFill>
                    <a:srgbClr val="002060"/>
                  </a:solidFill>
                </a:rPr>
                <a:t> (P</a:t>
              </a:r>
              <a:r>
                <a:rPr lang="zh-CN" altLang="en-US" sz="900" b="1" dirty="0">
                  <a:solidFill>
                    <a:srgbClr val="002060"/>
                  </a:solidFill>
                  <a:latin typeface="Arial" panose="020B0604020202020204" pitchFamily="34" charset="0"/>
                  <a:ea typeface="Microsoft YaHei" panose="020B0503020204020204" pitchFamily="34" charset="-122"/>
                  <a:cs typeface="Arial" panose="020B0604020202020204" pitchFamily="34" charset="0"/>
                </a:rPr>
                <a:t> &lt;</a:t>
              </a:r>
              <a:r>
                <a:rPr lang="zh-CN" altLang="en-US" sz="900" b="1" dirty="0">
                  <a:solidFill>
                    <a:srgbClr val="002060"/>
                  </a:solidFill>
                </a:rPr>
                <a:t>0.001)</a:t>
              </a:r>
            </a:p>
          </p:txBody>
        </p:sp>
        <p:sp>
          <p:nvSpPr>
            <p:cNvPr id="119" name="文本框 118">
              <a:extLst>
                <a:ext uri="{FF2B5EF4-FFF2-40B4-BE49-F238E27FC236}">
                  <a16:creationId xmlns:a16="http://schemas.microsoft.com/office/drawing/2014/main" id="{7341B6B0-46C7-B859-EBC0-4C8E499C2CD6}"/>
                </a:ext>
              </a:extLst>
            </p:cNvPr>
            <p:cNvSpPr txBox="1"/>
            <p:nvPr/>
          </p:nvSpPr>
          <p:spPr>
            <a:xfrm>
              <a:off x="3565294" y="1872474"/>
              <a:ext cx="2158368" cy="171299"/>
            </a:xfrm>
            <a:prstGeom prst="rect">
              <a:avLst/>
            </a:prstGeom>
            <a:solidFill>
              <a:schemeClr val="bg1"/>
            </a:solidFill>
          </p:spPr>
          <p:txBody>
            <a:bodyPr wrap="square" rtlCol="0">
              <a:spAutoFit/>
            </a:bodyPr>
            <a:lstStyle/>
            <a:p>
              <a:pPr algn="ctr">
                <a:lnSpc>
                  <a:spcPct val="90000"/>
                </a:lnSpc>
                <a:spcAft>
                  <a:spcPts val="600"/>
                </a:spcAft>
              </a:pPr>
              <a:r>
                <a:rPr lang="en-US" altLang="zh-CN" sz="1100" b="1" dirty="0">
                  <a:solidFill>
                    <a:srgbClr val="002060"/>
                  </a:solidFill>
                  <a:latin typeface="微软雅黑" panose="020B0503020204020204" pitchFamily="34" charset="-122"/>
                  <a:ea typeface="微软雅黑" panose="020B0503020204020204" pitchFamily="34" charset="-122"/>
                </a:rPr>
                <a:t>26</a:t>
              </a:r>
              <a:r>
                <a:rPr lang="zh-CN" altLang="en-US" sz="1100" b="1" dirty="0">
                  <a:solidFill>
                    <a:srgbClr val="002060"/>
                  </a:solidFill>
                  <a:latin typeface="微软雅黑" panose="020B0503020204020204" pitchFamily="34" charset="-122"/>
                  <a:ea typeface="微软雅黑" panose="020B0503020204020204" pitchFamily="34" charset="-122"/>
                </a:rPr>
                <a:t>周治疗效果显著</a:t>
              </a:r>
            </a:p>
          </p:txBody>
        </p:sp>
        <p:sp>
          <p:nvSpPr>
            <p:cNvPr id="120" name="文本框 119">
              <a:extLst>
                <a:ext uri="{FF2B5EF4-FFF2-40B4-BE49-F238E27FC236}">
                  <a16:creationId xmlns:a16="http://schemas.microsoft.com/office/drawing/2014/main" id="{1BFF9CF6-F951-B6B2-BB77-8748685676F7}"/>
                </a:ext>
              </a:extLst>
            </p:cNvPr>
            <p:cNvSpPr txBox="1"/>
            <p:nvPr/>
          </p:nvSpPr>
          <p:spPr>
            <a:xfrm>
              <a:off x="6388983" y="1867050"/>
              <a:ext cx="1253258" cy="171299"/>
            </a:xfrm>
            <a:prstGeom prst="rect">
              <a:avLst/>
            </a:prstGeom>
            <a:solidFill>
              <a:schemeClr val="bg1"/>
            </a:solidFill>
          </p:spPr>
          <p:txBody>
            <a:bodyPr wrap="square" rtlCol="0">
              <a:spAutoFit/>
            </a:bodyPr>
            <a:lstStyle/>
            <a:p>
              <a:pPr algn="l">
                <a:lnSpc>
                  <a:spcPct val="90000"/>
                </a:lnSpc>
                <a:spcAft>
                  <a:spcPts val="600"/>
                </a:spcAft>
              </a:pPr>
              <a:r>
                <a:rPr lang="en-US" altLang="zh-CN" sz="1100" b="1" dirty="0">
                  <a:solidFill>
                    <a:srgbClr val="002060"/>
                  </a:solidFill>
                  <a:latin typeface="微软雅黑" panose="020B0503020204020204" pitchFamily="34" charset="-122"/>
                  <a:ea typeface="微软雅黑" panose="020B0503020204020204" pitchFamily="34" charset="-122"/>
                </a:rPr>
                <a:t>164</a:t>
              </a:r>
              <a:r>
                <a:rPr lang="zh-CN" altLang="en-US" sz="1100" b="1" dirty="0">
                  <a:solidFill>
                    <a:srgbClr val="002060"/>
                  </a:solidFill>
                  <a:latin typeface="微软雅黑" panose="020B0503020204020204" pitchFamily="34" charset="-122"/>
                  <a:ea typeface="微软雅黑" panose="020B0503020204020204" pitchFamily="34" charset="-122"/>
                </a:rPr>
                <a:t>周持续获益</a:t>
              </a:r>
            </a:p>
          </p:txBody>
        </p:sp>
        <p:sp>
          <p:nvSpPr>
            <p:cNvPr id="121" name="文本框 120">
              <a:extLst>
                <a:ext uri="{FF2B5EF4-FFF2-40B4-BE49-F238E27FC236}">
                  <a16:creationId xmlns:a16="http://schemas.microsoft.com/office/drawing/2014/main" id="{9ED73404-21ED-D8D1-BB01-71C69D30AAE2}"/>
                </a:ext>
              </a:extLst>
            </p:cNvPr>
            <p:cNvSpPr txBox="1"/>
            <p:nvPr/>
          </p:nvSpPr>
          <p:spPr>
            <a:xfrm>
              <a:off x="1488026" y="1862176"/>
              <a:ext cx="1052327" cy="171299"/>
            </a:xfrm>
            <a:prstGeom prst="rect">
              <a:avLst/>
            </a:prstGeom>
            <a:solidFill>
              <a:schemeClr val="bg1"/>
            </a:solidFill>
          </p:spPr>
          <p:txBody>
            <a:bodyPr wrap="square" rtlCol="0">
              <a:spAutoFit/>
            </a:bodyPr>
            <a:lstStyle/>
            <a:p>
              <a:pPr algn="l">
                <a:lnSpc>
                  <a:spcPct val="90000"/>
                </a:lnSpc>
                <a:spcAft>
                  <a:spcPts val="600"/>
                </a:spcAft>
              </a:pPr>
              <a:r>
                <a:rPr lang="en-US" altLang="zh-CN" sz="1100" b="1" dirty="0">
                  <a:solidFill>
                    <a:srgbClr val="002060"/>
                  </a:solidFill>
                  <a:latin typeface="微软雅黑" panose="020B0503020204020204" pitchFamily="34" charset="-122"/>
                  <a:ea typeface="微软雅黑" panose="020B0503020204020204" pitchFamily="34" charset="-122"/>
                </a:rPr>
                <a:t>1</a:t>
              </a:r>
              <a:r>
                <a:rPr lang="zh-CN" altLang="en-US" sz="1100" b="1" dirty="0">
                  <a:solidFill>
                    <a:srgbClr val="002060"/>
                  </a:solidFill>
                  <a:latin typeface="微软雅黑" panose="020B0503020204020204" pitchFamily="34" charset="-122"/>
                  <a:ea typeface="微软雅黑" panose="020B0503020204020204" pitchFamily="34" charset="-122"/>
                </a:rPr>
                <a:t>周快速起效</a:t>
              </a:r>
            </a:p>
          </p:txBody>
        </p:sp>
      </p:grpSp>
      <p:sp>
        <p:nvSpPr>
          <p:cNvPr id="125" name="Rectangle: Rounded Corners 33">
            <a:extLst>
              <a:ext uri="{FF2B5EF4-FFF2-40B4-BE49-F238E27FC236}">
                <a16:creationId xmlns:a16="http://schemas.microsoft.com/office/drawing/2014/main" id="{365DAAA1-DFD5-A7BC-CA17-95D38347A6C4}"/>
              </a:ext>
            </a:extLst>
          </p:cNvPr>
          <p:cNvSpPr/>
          <p:nvPr/>
        </p:nvSpPr>
        <p:spPr>
          <a:xfrm>
            <a:off x="8382272" y="1780803"/>
            <a:ext cx="3472818" cy="4107879"/>
          </a:xfrm>
          <a:prstGeom prst="roundRect">
            <a:avLst>
              <a:gd name="adj" fmla="val 0"/>
            </a:avLst>
          </a:prstGeom>
          <a:solidFill>
            <a:srgbClr val="FFFFFF"/>
          </a:solidFill>
          <a:ln w="9525" cap="flat" cmpd="sng" algn="ctr">
            <a:noFill/>
            <a:prstDash val="solid"/>
            <a:miter lim="800000"/>
          </a:ln>
          <a:effectLst>
            <a:glow rad="63500">
              <a:schemeClr val="accent1">
                <a:satMod val="175000"/>
                <a:alpha val="40000"/>
              </a:schemeClr>
            </a:glow>
            <a:outerShdw blurRad="50800" dist="38100" dir="8100000" algn="tr" rotWithShape="0">
              <a:prstClr val="black">
                <a:alpha val="40000"/>
              </a:prstClr>
            </a:outerShdw>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 name="Title 3">
            <a:extLst>
              <a:ext uri="{FF2B5EF4-FFF2-40B4-BE49-F238E27FC236}">
                <a16:creationId xmlns:a16="http://schemas.microsoft.com/office/drawing/2014/main" id="{3BC066FA-D61F-1CC9-11A6-EA1543485BB4}"/>
              </a:ext>
            </a:extLst>
          </p:cNvPr>
          <p:cNvSpPr>
            <a:spLocks noGrp="1"/>
          </p:cNvSpPr>
          <p:nvPr>
            <p:ph type="title"/>
          </p:nvPr>
        </p:nvSpPr>
        <p:spPr>
          <a:xfrm>
            <a:off x="624841" y="279401"/>
            <a:ext cx="11210843" cy="717551"/>
          </a:xfrm>
        </p:spPr>
        <p:txBody>
          <a:bodyPr vert="horz"/>
          <a:lstStyle/>
          <a:p>
            <a:pPr marL="265113" marR="0" lvl="0" defTabSz="914400" eaLnBrk="1" fontAlgn="auto" latinLnBrk="0" hangingPunct="1">
              <a:lnSpc>
                <a:spcPct val="100000"/>
              </a:lnSpc>
              <a:spcBef>
                <a:spcPts val="95"/>
              </a:spcBef>
              <a:spcAft>
                <a:spcPts val="0"/>
              </a:spcAft>
              <a:buClrTx/>
              <a:buSzTx/>
              <a:buFontTx/>
              <a:buNone/>
              <a:tabLst/>
              <a:defRPr/>
            </a:pPr>
            <a:r>
              <a:rPr lang="en-US" altLang="zh-CN" sz="2400" kern="0" dirty="0">
                <a:solidFill>
                  <a:srgbClr val="250E62"/>
                </a:solidFill>
                <a:ea typeface="Microsoft YaHei" panose="020B0503020204020204" pitchFamily="34" charset="-122"/>
                <a:sym typeface="等线"/>
              </a:rPr>
              <a:t>Ⅲ</a:t>
            </a:r>
            <a:r>
              <a:rPr lang="zh-CN" altLang="en-US" sz="2400" kern="0" dirty="0">
                <a:solidFill>
                  <a:srgbClr val="250E62"/>
                </a:solidFill>
                <a:ea typeface="Microsoft YaHei" panose="020B0503020204020204" pitchFamily="34" charset="-122"/>
                <a:sym typeface="等线"/>
              </a:rPr>
              <a:t>期临床研究表明，瑞利珠单抗治疗，</a:t>
            </a:r>
            <a:r>
              <a:rPr lang="en-US" altLang="zh-CN" sz="2400" kern="0" dirty="0">
                <a:solidFill>
                  <a:srgbClr val="250E62"/>
                </a:solidFill>
                <a:ea typeface="Microsoft YaHei" panose="020B0503020204020204" pitchFamily="34" charset="-122"/>
                <a:sym typeface="等线"/>
              </a:rPr>
              <a:t>1</a:t>
            </a:r>
            <a:r>
              <a:rPr lang="zh-CN" altLang="en-US" sz="2400" kern="0" dirty="0">
                <a:solidFill>
                  <a:srgbClr val="250E62"/>
                </a:solidFill>
                <a:ea typeface="Microsoft YaHei" panose="020B0503020204020204" pitchFamily="34" charset="-122"/>
                <a:sym typeface="等线"/>
              </a:rPr>
              <a:t>周快速起效</a:t>
            </a:r>
            <a:r>
              <a:rPr lang="en-US" altLang="zh-CN" sz="2400" kern="0" baseline="30000" dirty="0">
                <a:solidFill>
                  <a:srgbClr val="250E62"/>
                </a:solidFill>
                <a:ea typeface="Microsoft YaHei" panose="020B0503020204020204" pitchFamily="34" charset="-122"/>
                <a:sym typeface="等线"/>
              </a:rPr>
              <a:t>6</a:t>
            </a:r>
            <a:r>
              <a:rPr lang="en-US" altLang="zh-CN" sz="2400" kern="0" dirty="0">
                <a:solidFill>
                  <a:srgbClr val="250E62"/>
                </a:solidFill>
                <a:ea typeface="Microsoft YaHei" panose="020B0503020204020204" pitchFamily="34" charset="-122"/>
                <a:sym typeface="等线"/>
              </a:rPr>
              <a:t> </a:t>
            </a:r>
            <a:r>
              <a:rPr lang="zh-CN" altLang="en-US" sz="2400" kern="0" dirty="0">
                <a:solidFill>
                  <a:srgbClr val="250E62"/>
                </a:solidFill>
                <a:ea typeface="Microsoft YaHei" panose="020B0503020204020204" pitchFamily="34" charset="-122"/>
                <a:sym typeface="等线"/>
              </a:rPr>
              <a:t>，治疗</a:t>
            </a:r>
            <a:r>
              <a:rPr lang="en-US" altLang="zh-CN" sz="2400" kern="0" dirty="0">
                <a:solidFill>
                  <a:srgbClr val="250E62"/>
                </a:solidFill>
                <a:ea typeface="Microsoft YaHei" panose="020B0503020204020204" pitchFamily="34" charset="-122"/>
                <a:sym typeface="等线"/>
              </a:rPr>
              <a:t>1</a:t>
            </a:r>
            <a:r>
              <a:rPr lang="zh-CN" altLang="en-US" sz="2400" kern="0" dirty="0">
                <a:solidFill>
                  <a:srgbClr val="250E62"/>
                </a:solidFill>
                <a:ea typeface="Microsoft YaHei" panose="020B0503020204020204" pitchFamily="34" charset="-122"/>
                <a:sym typeface="等线"/>
              </a:rPr>
              <a:t>年降低</a:t>
            </a:r>
            <a:r>
              <a:rPr lang="en-US" altLang="zh-CN" sz="2400" kern="0" dirty="0">
                <a:solidFill>
                  <a:srgbClr val="250E62"/>
                </a:solidFill>
                <a:ea typeface="Microsoft YaHei" panose="020B0503020204020204" pitchFamily="34" charset="-122"/>
                <a:sym typeface="等线"/>
              </a:rPr>
              <a:t>71.1%</a:t>
            </a:r>
            <a:r>
              <a:rPr lang="zh-CN" altLang="en-US" sz="2400" kern="0" dirty="0">
                <a:solidFill>
                  <a:srgbClr val="250E62"/>
                </a:solidFill>
                <a:ea typeface="Microsoft YaHei" panose="020B0503020204020204" pitchFamily="34" charset="-122"/>
                <a:sym typeface="等线"/>
              </a:rPr>
              <a:t>临床恶化事件</a:t>
            </a:r>
            <a:r>
              <a:rPr lang="en-US" altLang="zh-CN" sz="2400" kern="0" baseline="30000" dirty="0">
                <a:solidFill>
                  <a:srgbClr val="250E62"/>
                </a:solidFill>
                <a:ea typeface="Microsoft YaHei" panose="020B0503020204020204" pitchFamily="34" charset="-122"/>
                <a:sym typeface="等线"/>
              </a:rPr>
              <a:t>a7</a:t>
            </a:r>
            <a:r>
              <a:rPr lang="zh-CN" altLang="en-US" sz="2400" kern="0" dirty="0">
                <a:solidFill>
                  <a:srgbClr val="250E62"/>
                </a:solidFill>
                <a:ea typeface="Microsoft YaHei" panose="020B0503020204020204" pitchFamily="34" charset="-122"/>
                <a:sym typeface="等线"/>
              </a:rPr>
              <a:t>，长期随访</a:t>
            </a:r>
            <a:r>
              <a:rPr lang="en-US" altLang="zh-CN" sz="2400" kern="0" dirty="0">
                <a:solidFill>
                  <a:srgbClr val="250E62"/>
                </a:solidFill>
                <a:ea typeface="Microsoft YaHei" panose="020B0503020204020204" pitchFamily="34" charset="-122"/>
                <a:sym typeface="等线"/>
              </a:rPr>
              <a:t>3</a:t>
            </a:r>
            <a:r>
              <a:rPr lang="zh-CN" altLang="en-US" sz="2400" kern="0" dirty="0">
                <a:solidFill>
                  <a:srgbClr val="250E62"/>
                </a:solidFill>
                <a:ea typeface="Microsoft YaHei" panose="020B0503020204020204" pitchFamily="34" charset="-122"/>
                <a:sym typeface="等线"/>
              </a:rPr>
              <a:t>年持续获益</a:t>
            </a:r>
            <a:r>
              <a:rPr lang="en-US" altLang="zh-CN" sz="2400" kern="0" baseline="30000" dirty="0">
                <a:solidFill>
                  <a:srgbClr val="250E62"/>
                </a:solidFill>
                <a:ea typeface="Microsoft YaHei" panose="020B0503020204020204" pitchFamily="34" charset="-122"/>
                <a:sym typeface="等线"/>
              </a:rPr>
              <a:t>8</a:t>
            </a:r>
            <a:endParaRPr lang="zh-CN" altLang="en-US" baseline="30000" dirty="0">
              <a:solidFill>
                <a:srgbClr val="250E62"/>
              </a:solidFill>
            </a:endParaRPr>
          </a:p>
        </p:txBody>
      </p:sp>
      <p:sp>
        <p:nvSpPr>
          <p:cNvPr id="7" name="Rectangle: Top Corners Rounded 6">
            <a:extLst>
              <a:ext uri="{FF2B5EF4-FFF2-40B4-BE49-F238E27FC236}">
                <a16:creationId xmlns:a16="http://schemas.microsoft.com/office/drawing/2014/main" id="{DA099A85-68EF-0193-3C46-902899FB193B}"/>
              </a:ext>
            </a:extLst>
          </p:cNvPr>
          <p:cNvSpPr/>
          <p:nvPr/>
        </p:nvSpPr>
        <p:spPr>
          <a:xfrm rot="5400000">
            <a:off x="-467360" y="467360"/>
            <a:ext cx="1356360" cy="421640"/>
          </a:xfrm>
          <a:prstGeom prst="round2Same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vert="vert27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600" b="1" i="0" u="none" strike="noStrike" kern="1200" cap="none" spc="0" normalizeH="0" baseline="0" noProof="0">
                <a:ln>
                  <a:noFill/>
                </a:ln>
                <a:solidFill>
                  <a:srgbClr val="FFFFFF"/>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有效性</a:t>
            </a:r>
            <a:endParaRPr kumimoji="0" lang="en-US" altLang="zh-CN" sz="1600" b="1" i="0" u="none" strike="noStrike" kern="1200" cap="none" spc="0" normalizeH="0" baseline="0" noProof="0">
              <a:ln>
                <a:noFill/>
              </a:ln>
              <a:solidFill>
                <a:srgbClr val="FFFFFF"/>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pic>
        <p:nvPicPr>
          <p:cNvPr id="14" name="Picture 2">
            <a:extLst>
              <a:ext uri="{FF2B5EF4-FFF2-40B4-BE49-F238E27FC236}">
                <a16:creationId xmlns:a16="http://schemas.microsoft.com/office/drawing/2014/main" id="{03278399-E7CB-D85D-00C1-6F487C7C2B26}"/>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4827" t="20237" b="10122"/>
          <a:stretch/>
        </p:blipFill>
        <p:spPr bwMode="auto">
          <a:xfrm>
            <a:off x="1050104" y="2373868"/>
            <a:ext cx="7107295" cy="2622312"/>
          </a:xfrm>
          <a:prstGeom prst="rect">
            <a:avLst/>
          </a:prstGeom>
          <a:noFill/>
          <a:extLst>
            <a:ext uri="{909E8E84-426E-40DD-AFC4-6F175D3DCCD1}">
              <a14:hiddenFill xmlns:a14="http://schemas.microsoft.com/office/drawing/2010/main">
                <a:solidFill>
                  <a:srgbClr val="FFFFFF"/>
                </a:solidFill>
              </a14:hiddenFill>
            </a:ext>
          </a:extLst>
        </p:spPr>
      </p:pic>
      <p:sp>
        <p:nvSpPr>
          <p:cNvPr id="15" name="文本框 14">
            <a:extLst>
              <a:ext uri="{FF2B5EF4-FFF2-40B4-BE49-F238E27FC236}">
                <a16:creationId xmlns:a16="http://schemas.microsoft.com/office/drawing/2014/main" id="{00BBD413-2EB5-7255-4B07-30C7DAF2F4D4}"/>
              </a:ext>
            </a:extLst>
          </p:cNvPr>
          <p:cNvSpPr txBox="1"/>
          <p:nvPr/>
        </p:nvSpPr>
        <p:spPr>
          <a:xfrm>
            <a:off x="1172308" y="4428381"/>
            <a:ext cx="709798" cy="165915"/>
          </a:xfrm>
          <a:prstGeom prst="rect">
            <a:avLst/>
          </a:prstGeom>
          <a:solidFill>
            <a:schemeClr val="bg1"/>
          </a:solidFill>
        </p:spPr>
        <p:txBody>
          <a:bodyPr wrap="square" lIns="0" tIns="0" rIns="0" bIns="0" rtlCol="0" anchor="ctr">
            <a:noAutofit/>
          </a:bodyPr>
          <a:lstStyle/>
          <a:p>
            <a:r>
              <a:rPr lang="zh-CN" altLang="en-US" sz="800" dirty="0">
                <a:solidFill>
                  <a:schemeClr val="tx1">
                    <a:lumMod val="50000"/>
                    <a:lumOff val="50000"/>
                  </a:schemeClr>
                </a:solidFill>
                <a:latin typeface="微软雅黑" panose="020B0503020204020204" pitchFamily="34" charset="-122"/>
                <a:ea typeface="微软雅黑" panose="020B0503020204020204" pitchFamily="34" charset="-122"/>
                <a:sym typeface="Arial" panose="020B0604020202020204" pitchFamily="34" charset="0"/>
              </a:rPr>
              <a:t>患者数，</a:t>
            </a:r>
            <a:r>
              <a:rPr lang="en-US" altLang="zh-CN" sz="800" dirty="0">
                <a:solidFill>
                  <a:schemeClr val="tx1">
                    <a:lumMod val="50000"/>
                    <a:lumOff val="50000"/>
                  </a:schemeClr>
                </a:solidFill>
                <a:latin typeface="微软雅黑" panose="020B0503020204020204" pitchFamily="34" charset="-122"/>
                <a:ea typeface="微软雅黑" panose="020B0503020204020204" pitchFamily="34" charset="-122"/>
                <a:sym typeface="Arial" panose="020B0604020202020204" pitchFamily="34" charset="0"/>
              </a:rPr>
              <a:t>n</a:t>
            </a:r>
            <a:endParaRPr lang="zh-CN" altLang="en-US" sz="800" dirty="0">
              <a:solidFill>
                <a:schemeClr val="tx1">
                  <a:lumMod val="50000"/>
                  <a:lumOff val="50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6" name="文本框 15">
            <a:extLst>
              <a:ext uri="{FF2B5EF4-FFF2-40B4-BE49-F238E27FC236}">
                <a16:creationId xmlns:a16="http://schemas.microsoft.com/office/drawing/2014/main" id="{ACB03E37-339B-E3F1-7165-7624D1223C2B}"/>
              </a:ext>
            </a:extLst>
          </p:cNvPr>
          <p:cNvSpPr txBox="1"/>
          <p:nvPr/>
        </p:nvSpPr>
        <p:spPr>
          <a:xfrm rot="16200000">
            <a:off x="-342910" y="3229031"/>
            <a:ext cx="2050352" cy="445763"/>
          </a:xfrm>
          <a:prstGeom prst="rect">
            <a:avLst/>
          </a:prstGeom>
          <a:solidFill>
            <a:schemeClr val="bg1"/>
          </a:solidFill>
        </p:spPr>
        <p:txBody>
          <a:bodyPr wrap="square" rtlCol="0">
            <a:spAutoFit/>
          </a:bodyPr>
          <a:lstStyle/>
          <a:p>
            <a:pPr algn="ctr">
              <a:lnSpc>
                <a:spcPct val="120000"/>
              </a:lnSpc>
            </a:pPr>
            <a:r>
              <a:rPr lang="en-US" altLang="zh-CN" sz="1000" b="0" i="0" dirty="0">
                <a:solidFill>
                  <a:srgbClr val="002060"/>
                </a:solidFill>
                <a:effectLst/>
                <a:latin typeface="Arial" panose="020B0604020202020204" pitchFamily="34" charset="0"/>
                <a:ea typeface="微软雅黑" panose="020B0503020204020204" pitchFamily="34" charset="-122"/>
                <a:sym typeface="Arial" panose="020B0604020202020204" pitchFamily="34" charset="0"/>
              </a:rPr>
              <a:t>MG-ADL</a:t>
            </a:r>
            <a:r>
              <a:rPr lang="zh-CN" altLang="en-US" sz="1000" b="0" i="0" dirty="0">
                <a:solidFill>
                  <a:srgbClr val="002060"/>
                </a:solidFill>
                <a:effectLst/>
                <a:latin typeface="Arial" panose="020B0604020202020204" pitchFamily="34" charset="0"/>
                <a:ea typeface="微软雅黑" panose="020B0503020204020204" pitchFamily="34" charset="-122"/>
                <a:sym typeface="Arial" panose="020B0604020202020204" pitchFamily="34" charset="0"/>
              </a:rPr>
              <a:t>总分较基线的</a:t>
            </a:r>
            <a:endParaRPr lang="en-US" altLang="zh-CN" sz="1000" b="0" i="0" dirty="0">
              <a:solidFill>
                <a:srgbClr val="002060"/>
              </a:solidFill>
              <a:effectLst/>
              <a:latin typeface="Arial" panose="020B0604020202020204" pitchFamily="34" charset="0"/>
              <a:ea typeface="微软雅黑" panose="020B0503020204020204" pitchFamily="34" charset="-122"/>
              <a:sym typeface="Arial" panose="020B0604020202020204" pitchFamily="34" charset="0"/>
            </a:endParaRPr>
          </a:p>
          <a:p>
            <a:pPr algn="ctr">
              <a:lnSpc>
                <a:spcPct val="120000"/>
              </a:lnSpc>
            </a:pPr>
            <a:r>
              <a:rPr lang="en-US" altLang="zh-CN" sz="1000" b="0" i="0" dirty="0">
                <a:solidFill>
                  <a:srgbClr val="002060"/>
                </a:solidFill>
                <a:effectLst/>
                <a:latin typeface="Arial" panose="020B0604020202020204" pitchFamily="34" charset="0"/>
                <a:ea typeface="微软雅黑" panose="020B0503020204020204" pitchFamily="34" charset="-122"/>
                <a:sym typeface="Arial" panose="020B0604020202020204" pitchFamily="34" charset="0"/>
              </a:rPr>
              <a:t>LS</a:t>
            </a:r>
            <a:r>
              <a:rPr lang="zh-CN" altLang="en-US" sz="1000" b="0" i="0" dirty="0">
                <a:solidFill>
                  <a:srgbClr val="002060"/>
                </a:solidFill>
                <a:effectLst/>
                <a:latin typeface="Arial" panose="020B0604020202020204" pitchFamily="34" charset="0"/>
                <a:ea typeface="微软雅黑" panose="020B0503020204020204" pitchFamily="34" charset="-122"/>
                <a:sym typeface="Arial" panose="020B0604020202020204" pitchFamily="34" charset="0"/>
              </a:rPr>
              <a:t>平均变化</a:t>
            </a:r>
          </a:p>
        </p:txBody>
      </p:sp>
      <p:sp>
        <p:nvSpPr>
          <p:cNvPr id="17" name="矩形 16">
            <a:extLst>
              <a:ext uri="{FF2B5EF4-FFF2-40B4-BE49-F238E27FC236}">
                <a16:creationId xmlns:a16="http://schemas.microsoft.com/office/drawing/2014/main" id="{183D8924-D520-5B61-7A05-A7DAD4F03406}"/>
              </a:ext>
            </a:extLst>
          </p:cNvPr>
          <p:cNvSpPr/>
          <p:nvPr/>
        </p:nvSpPr>
        <p:spPr>
          <a:xfrm>
            <a:off x="5359676" y="4352952"/>
            <a:ext cx="785701" cy="7542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sz="1400"/>
          </a:p>
        </p:txBody>
      </p:sp>
      <p:sp>
        <p:nvSpPr>
          <p:cNvPr id="18" name="矩形 17">
            <a:extLst>
              <a:ext uri="{FF2B5EF4-FFF2-40B4-BE49-F238E27FC236}">
                <a16:creationId xmlns:a16="http://schemas.microsoft.com/office/drawing/2014/main" id="{2F4A7219-9499-E22C-4D7E-D73A7048A67A}"/>
              </a:ext>
            </a:extLst>
          </p:cNvPr>
          <p:cNvSpPr/>
          <p:nvPr/>
        </p:nvSpPr>
        <p:spPr>
          <a:xfrm>
            <a:off x="4431475" y="4352951"/>
            <a:ext cx="785701" cy="7542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sz="1400"/>
          </a:p>
        </p:txBody>
      </p:sp>
      <p:sp>
        <p:nvSpPr>
          <p:cNvPr id="26" name="矩形 25">
            <a:extLst>
              <a:ext uri="{FF2B5EF4-FFF2-40B4-BE49-F238E27FC236}">
                <a16:creationId xmlns:a16="http://schemas.microsoft.com/office/drawing/2014/main" id="{76D53E30-904D-47F7-410A-E211B30FC35B}"/>
              </a:ext>
            </a:extLst>
          </p:cNvPr>
          <p:cNvSpPr/>
          <p:nvPr/>
        </p:nvSpPr>
        <p:spPr>
          <a:xfrm>
            <a:off x="3890417" y="4316098"/>
            <a:ext cx="219996" cy="1122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sz="1400"/>
          </a:p>
        </p:txBody>
      </p:sp>
      <p:sp>
        <p:nvSpPr>
          <p:cNvPr id="38" name="同侧圆角矩形 16">
            <a:extLst>
              <a:ext uri="{FF2B5EF4-FFF2-40B4-BE49-F238E27FC236}">
                <a16:creationId xmlns:a16="http://schemas.microsoft.com/office/drawing/2014/main" id="{E2028EE9-FD12-7F98-60C5-9394B374CA68}"/>
              </a:ext>
            </a:extLst>
          </p:cNvPr>
          <p:cNvSpPr/>
          <p:nvPr/>
        </p:nvSpPr>
        <p:spPr>
          <a:xfrm>
            <a:off x="1334812" y="1296687"/>
            <a:ext cx="1083920" cy="371117"/>
          </a:xfrm>
          <a:prstGeom prst="round2SameRect">
            <a:avLst/>
          </a:prstGeom>
          <a:solidFill>
            <a:srgbClr val="002060">
              <a:alpha val="5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sz="1400"/>
          </a:p>
        </p:txBody>
      </p:sp>
      <p:sp>
        <p:nvSpPr>
          <p:cNvPr id="39" name="同侧圆角矩形 17">
            <a:extLst>
              <a:ext uri="{FF2B5EF4-FFF2-40B4-BE49-F238E27FC236}">
                <a16:creationId xmlns:a16="http://schemas.microsoft.com/office/drawing/2014/main" id="{1CBFB1CA-86A5-2F19-F6B9-83560AB5DA3B}"/>
              </a:ext>
            </a:extLst>
          </p:cNvPr>
          <p:cNvSpPr/>
          <p:nvPr/>
        </p:nvSpPr>
        <p:spPr>
          <a:xfrm>
            <a:off x="2446730" y="1303378"/>
            <a:ext cx="5794433" cy="370741"/>
          </a:xfrm>
          <a:prstGeom prst="round2SameRect">
            <a:avLst>
              <a:gd name="adj1" fmla="val 20356"/>
              <a:gd name="adj2" fmla="val 0"/>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sz="1400"/>
          </a:p>
        </p:txBody>
      </p:sp>
      <p:sp>
        <p:nvSpPr>
          <p:cNvPr id="42" name="文本框 41">
            <a:extLst>
              <a:ext uri="{FF2B5EF4-FFF2-40B4-BE49-F238E27FC236}">
                <a16:creationId xmlns:a16="http://schemas.microsoft.com/office/drawing/2014/main" id="{7575F4E4-5078-2413-FFF6-EA15F8F0E258}"/>
              </a:ext>
            </a:extLst>
          </p:cNvPr>
          <p:cNvSpPr txBox="1"/>
          <p:nvPr/>
        </p:nvSpPr>
        <p:spPr>
          <a:xfrm>
            <a:off x="3600567" y="1359859"/>
            <a:ext cx="2703917" cy="287472"/>
          </a:xfrm>
          <a:prstGeom prst="rect">
            <a:avLst/>
          </a:prstGeom>
          <a:noFill/>
        </p:spPr>
        <p:txBody>
          <a:bodyPr wrap="square" rtlCol="0">
            <a:spAutoFit/>
          </a:bodyPr>
          <a:lstStyle/>
          <a:p>
            <a:pPr algn="ctr">
              <a:lnSpc>
                <a:spcPct val="120000"/>
              </a:lnSpc>
            </a:pPr>
            <a:r>
              <a:rPr lang="zh-CN" altLang="en-US" sz="1000" b="0" i="0" dirty="0">
                <a:solidFill>
                  <a:schemeClr val="bg1"/>
                </a:solidFill>
                <a:effectLst/>
                <a:latin typeface="微软雅黑" panose="020B0503020204020204" pitchFamily="34" charset="-122"/>
                <a:ea typeface="微软雅黑" panose="020B0503020204020204" pitchFamily="34" charset="-122"/>
                <a:sym typeface="Arial" panose="020B0604020202020204" pitchFamily="34" charset="0"/>
              </a:rPr>
              <a:t>开放标签扩展期</a:t>
            </a:r>
            <a:r>
              <a:rPr lang="en-US" altLang="zh-CN" sz="10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(138</a:t>
            </a:r>
            <a:r>
              <a:rPr lang="zh-CN" altLang="en-US" sz="10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周</a:t>
            </a:r>
            <a:r>
              <a:rPr lang="en-US" altLang="zh-CN" sz="10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a:t>
            </a:r>
            <a:r>
              <a:rPr lang="zh-CN" altLang="en-US" sz="10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 （</a:t>
            </a:r>
            <a:r>
              <a:rPr lang="en-US" altLang="zh-CN" sz="10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N=161</a:t>
            </a:r>
            <a:r>
              <a:rPr lang="zh-CN" altLang="en-US" sz="10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a:t>
            </a:r>
            <a:endParaRPr lang="en-US" altLang="zh-CN" sz="1000" dirty="0">
              <a:solidFill>
                <a:schemeClr val="bg1"/>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44" name="文本框 43">
            <a:extLst>
              <a:ext uri="{FF2B5EF4-FFF2-40B4-BE49-F238E27FC236}">
                <a16:creationId xmlns:a16="http://schemas.microsoft.com/office/drawing/2014/main" id="{87C3D5F8-2708-D382-4BD4-59B37E2B4414}"/>
              </a:ext>
            </a:extLst>
          </p:cNvPr>
          <p:cNvSpPr txBox="1"/>
          <p:nvPr/>
        </p:nvSpPr>
        <p:spPr>
          <a:xfrm>
            <a:off x="1288428" y="1334621"/>
            <a:ext cx="1176687" cy="361135"/>
          </a:xfrm>
          <a:prstGeom prst="rect">
            <a:avLst/>
          </a:prstGeom>
          <a:noFill/>
        </p:spPr>
        <p:txBody>
          <a:bodyPr wrap="square" rtlCol="0">
            <a:spAutoFit/>
          </a:bodyPr>
          <a:lstStyle/>
          <a:p>
            <a:pPr algn="ctr"/>
            <a:r>
              <a:rPr lang="zh-CN" altLang="en-US" sz="800" b="0" i="0" dirty="0">
                <a:solidFill>
                  <a:schemeClr val="bg1"/>
                </a:solidFill>
                <a:effectLst/>
                <a:latin typeface="微软雅黑" panose="020B0503020204020204" pitchFamily="34" charset="-122"/>
                <a:ea typeface="微软雅黑" panose="020B0503020204020204" pitchFamily="34" charset="-122"/>
                <a:sym typeface="Arial" panose="020B0604020202020204" pitchFamily="34" charset="0"/>
              </a:rPr>
              <a:t>随机对照期</a:t>
            </a:r>
            <a:r>
              <a:rPr lang="en-US" altLang="zh-CN" sz="8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(26</a:t>
            </a:r>
            <a:r>
              <a:rPr lang="zh-CN" altLang="en-US" sz="8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周</a:t>
            </a:r>
            <a:r>
              <a:rPr lang="en-US" altLang="zh-CN" sz="8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a:t>
            </a:r>
          </a:p>
          <a:p>
            <a:pPr algn="ctr"/>
            <a:r>
              <a:rPr lang="en-US" altLang="zh-CN" sz="8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N=175</a:t>
            </a:r>
          </a:p>
        </p:txBody>
      </p:sp>
      <p:sp>
        <p:nvSpPr>
          <p:cNvPr id="45" name="矩形 44">
            <a:extLst>
              <a:ext uri="{FF2B5EF4-FFF2-40B4-BE49-F238E27FC236}">
                <a16:creationId xmlns:a16="http://schemas.microsoft.com/office/drawing/2014/main" id="{DF0F86D6-F100-DB66-513D-BB38138B2DE0}"/>
              </a:ext>
            </a:extLst>
          </p:cNvPr>
          <p:cNvSpPr/>
          <p:nvPr/>
        </p:nvSpPr>
        <p:spPr>
          <a:xfrm>
            <a:off x="2034294" y="2351700"/>
            <a:ext cx="1176686" cy="8966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sz="1400"/>
          </a:p>
        </p:txBody>
      </p:sp>
      <p:cxnSp>
        <p:nvCxnSpPr>
          <p:cNvPr id="46" name="直线连接符 21">
            <a:extLst>
              <a:ext uri="{FF2B5EF4-FFF2-40B4-BE49-F238E27FC236}">
                <a16:creationId xmlns:a16="http://schemas.microsoft.com/office/drawing/2014/main" id="{5B5DCA16-84DE-287F-0715-AA585A523D32}"/>
              </a:ext>
            </a:extLst>
          </p:cNvPr>
          <p:cNvCxnSpPr>
            <a:cxnSpLocks/>
          </p:cNvCxnSpPr>
          <p:nvPr/>
        </p:nvCxnSpPr>
        <p:spPr>
          <a:xfrm flipH="1">
            <a:off x="1279382" y="4082105"/>
            <a:ext cx="6539423"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7" name="圆角矩形 22">
            <a:extLst>
              <a:ext uri="{FF2B5EF4-FFF2-40B4-BE49-F238E27FC236}">
                <a16:creationId xmlns:a16="http://schemas.microsoft.com/office/drawing/2014/main" id="{4004C877-C542-A54C-A070-99C40C878071}"/>
              </a:ext>
            </a:extLst>
          </p:cNvPr>
          <p:cNvSpPr/>
          <p:nvPr/>
        </p:nvSpPr>
        <p:spPr>
          <a:xfrm>
            <a:off x="1238507" y="4096708"/>
            <a:ext cx="6667010" cy="36038"/>
          </a:xfrm>
          <a:prstGeom prst="round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sz="1400"/>
          </a:p>
        </p:txBody>
      </p:sp>
      <p:sp>
        <p:nvSpPr>
          <p:cNvPr id="48" name="文本框 47">
            <a:extLst>
              <a:ext uri="{FF2B5EF4-FFF2-40B4-BE49-F238E27FC236}">
                <a16:creationId xmlns:a16="http://schemas.microsoft.com/office/drawing/2014/main" id="{B5F26D91-04D9-2522-3591-05959A391600}"/>
              </a:ext>
            </a:extLst>
          </p:cNvPr>
          <p:cNvSpPr txBox="1"/>
          <p:nvPr/>
        </p:nvSpPr>
        <p:spPr>
          <a:xfrm>
            <a:off x="3130476" y="3753968"/>
            <a:ext cx="582711" cy="279059"/>
          </a:xfrm>
          <a:prstGeom prst="rect">
            <a:avLst/>
          </a:prstGeom>
          <a:noFill/>
        </p:spPr>
        <p:txBody>
          <a:bodyPr wrap="square" rtlCol="0">
            <a:spAutoFit/>
          </a:bodyPr>
          <a:lstStyle/>
          <a:p>
            <a:pPr algn="ctr"/>
            <a:r>
              <a:rPr kumimoji="1" lang="en-US" altLang="zh-CN" sz="1100" dirty="0">
                <a:solidFill>
                  <a:srgbClr val="008578"/>
                </a:solidFill>
              </a:rPr>
              <a:t>1</a:t>
            </a:r>
            <a:r>
              <a:rPr kumimoji="1" lang="zh-CN" altLang="en-US" sz="1100" dirty="0">
                <a:solidFill>
                  <a:srgbClr val="008578"/>
                </a:solidFill>
              </a:rPr>
              <a:t>年</a:t>
            </a:r>
          </a:p>
        </p:txBody>
      </p:sp>
      <p:sp>
        <p:nvSpPr>
          <p:cNvPr id="49" name="文本框 48">
            <a:extLst>
              <a:ext uri="{FF2B5EF4-FFF2-40B4-BE49-F238E27FC236}">
                <a16:creationId xmlns:a16="http://schemas.microsoft.com/office/drawing/2014/main" id="{BD574888-9733-50C6-8ADB-AC1E7E3BED86}"/>
              </a:ext>
            </a:extLst>
          </p:cNvPr>
          <p:cNvSpPr txBox="1"/>
          <p:nvPr/>
        </p:nvSpPr>
        <p:spPr>
          <a:xfrm>
            <a:off x="7876420" y="4068116"/>
            <a:ext cx="184675" cy="204792"/>
          </a:xfrm>
          <a:prstGeom prst="rect">
            <a:avLst/>
          </a:prstGeom>
          <a:solidFill>
            <a:schemeClr val="bg1"/>
          </a:solidFill>
        </p:spPr>
        <p:txBody>
          <a:bodyPr wrap="square" lIns="0" tIns="0" rIns="0" bIns="0" rtlCol="0" anchor="ctr">
            <a:noAutofit/>
          </a:bodyPr>
          <a:lstStyle/>
          <a:p>
            <a:r>
              <a:rPr lang="zh-CN" altLang="en-US" sz="800" dirty="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rPr>
              <a:t>周</a:t>
            </a:r>
          </a:p>
        </p:txBody>
      </p:sp>
      <p:sp>
        <p:nvSpPr>
          <p:cNvPr id="50" name="文本框 49">
            <a:extLst>
              <a:ext uri="{FF2B5EF4-FFF2-40B4-BE49-F238E27FC236}">
                <a16:creationId xmlns:a16="http://schemas.microsoft.com/office/drawing/2014/main" id="{CFC6BEBC-8EF8-5607-EAE1-737EF1258909}"/>
              </a:ext>
            </a:extLst>
          </p:cNvPr>
          <p:cNvSpPr txBox="1"/>
          <p:nvPr/>
        </p:nvSpPr>
        <p:spPr>
          <a:xfrm>
            <a:off x="5027134" y="3744001"/>
            <a:ext cx="582711" cy="279059"/>
          </a:xfrm>
          <a:prstGeom prst="rect">
            <a:avLst/>
          </a:prstGeom>
          <a:noFill/>
        </p:spPr>
        <p:txBody>
          <a:bodyPr wrap="square" rtlCol="0">
            <a:spAutoFit/>
          </a:bodyPr>
          <a:lstStyle/>
          <a:p>
            <a:pPr algn="ctr"/>
            <a:r>
              <a:rPr kumimoji="1" lang="en-US" altLang="zh-CN" sz="1100" dirty="0">
                <a:solidFill>
                  <a:srgbClr val="008578"/>
                </a:solidFill>
              </a:rPr>
              <a:t>2</a:t>
            </a:r>
            <a:r>
              <a:rPr kumimoji="1" lang="zh-CN" altLang="en-US" sz="1100" dirty="0">
                <a:solidFill>
                  <a:srgbClr val="008578"/>
                </a:solidFill>
              </a:rPr>
              <a:t>年</a:t>
            </a:r>
          </a:p>
        </p:txBody>
      </p:sp>
      <p:sp>
        <p:nvSpPr>
          <p:cNvPr id="52" name="文本框 51">
            <a:extLst>
              <a:ext uri="{FF2B5EF4-FFF2-40B4-BE49-F238E27FC236}">
                <a16:creationId xmlns:a16="http://schemas.microsoft.com/office/drawing/2014/main" id="{16C14974-DA54-0CAC-042F-E5EC2CFB32BB}"/>
              </a:ext>
            </a:extLst>
          </p:cNvPr>
          <p:cNvSpPr txBox="1"/>
          <p:nvPr/>
        </p:nvSpPr>
        <p:spPr>
          <a:xfrm>
            <a:off x="7164673" y="3740992"/>
            <a:ext cx="582711" cy="279059"/>
          </a:xfrm>
          <a:prstGeom prst="rect">
            <a:avLst/>
          </a:prstGeom>
          <a:noFill/>
        </p:spPr>
        <p:txBody>
          <a:bodyPr wrap="square" rtlCol="0">
            <a:spAutoFit/>
          </a:bodyPr>
          <a:lstStyle/>
          <a:p>
            <a:pPr algn="ctr"/>
            <a:r>
              <a:rPr kumimoji="1" lang="en-US" altLang="zh-CN" sz="1100" dirty="0">
                <a:solidFill>
                  <a:srgbClr val="008578"/>
                </a:solidFill>
              </a:rPr>
              <a:t>3</a:t>
            </a:r>
            <a:r>
              <a:rPr kumimoji="1" lang="zh-CN" altLang="en-US" sz="1100" dirty="0">
                <a:solidFill>
                  <a:srgbClr val="008578"/>
                </a:solidFill>
              </a:rPr>
              <a:t>年</a:t>
            </a:r>
          </a:p>
        </p:txBody>
      </p:sp>
      <p:sp>
        <p:nvSpPr>
          <p:cNvPr id="54" name="圆角矩形 50">
            <a:extLst>
              <a:ext uri="{FF2B5EF4-FFF2-40B4-BE49-F238E27FC236}">
                <a16:creationId xmlns:a16="http://schemas.microsoft.com/office/drawing/2014/main" id="{2B9E3FEA-8C2A-B5CA-C3D7-085070D0A7B9}"/>
              </a:ext>
            </a:extLst>
          </p:cNvPr>
          <p:cNvSpPr/>
          <p:nvPr/>
        </p:nvSpPr>
        <p:spPr>
          <a:xfrm>
            <a:off x="3713187" y="4507135"/>
            <a:ext cx="720905" cy="125530"/>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sz="1400"/>
          </a:p>
        </p:txBody>
      </p:sp>
      <p:sp>
        <p:nvSpPr>
          <p:cNvPr id="55" name="圆角矩形 51">
            <a:extLst>
              <a:ext uri="{FF2B5EF4-FFF2-40B4-BE49-F238E27FC236}">
                <a16:creationId xmlns:a16="http://schemas.microsoft.com/office/drawing/2014/main" id="{4D60A0F9-6809-F81A-FE72-9B9264F3EF69}"/>
              </a:ext>
            </a:extLst>
          </p:cNvPr>
          <p:cNvSpPr/>
          <p:nvPr/>
        </p:nvSpPr>
        <p:spPr>
          <a:xfrm>
            <a:off x="3153982" y="4480550"/>
            <a:ext cx="341125" cy="97993"/>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sz="1400"/>
          </a:p>
        </p:txBody>
      </p:sp>
      <p:sp>
        <p:nvSpPr>
          <p:cNvPr id="56" name="文本框 55">
            <a:extLst>
              <a:ext uri="{FF2B5EF4-FFF2-40B4-BE49-F238E27FC236}">
                <a16:creationId xmlns:a16="http://schemas.microsoft.com/office/drawing/2014/main" id="{28CB0649-BFFA-3263-DD28-95137EA732B6}"/>
              </a:ext>
            </a:extLst>
          </p:cNvPr>
          <p:cNvSpPr txBox="1"/>
          <p:nvPr/>
        </p:nvSpPr>
        <p:spPr>
          <a:xfrm>
            <a:off x="5242190" y="4401883"/>
            <a:ext cx="1074635" cy="249137"/>
          </a:xfrm>
          <a:prstGeom prst="rect">
            <a:avLst/>
          </a:prstGeom>
          <a:noFill/>
        </p:spPr>
        <p:txBody>
          <a:bodyPr wrap="square" lIns="0" tIns="0" rIns="0" bIns="0" rtlCol="0" anchor="ctr">
            <a:noAutofit/>
          </a:bodyPr>
          <a:lstStyle/>
          <a:p>
            <a:pPr>
              <a:lnSpc>
                <a:spcPct val="90000"/>
              </a:lnSpc>
            </a:pPr>
            <a:r>
              <a:rPr lang="zh-CN" altLang="en-US" sz="600" dirty="0">
                <a:solidFill>
                  <a:srgbClr val="008578"/>
                </a:solidFill>
                <a:latin typeface="Arial" panose="020B0604020202020204" pitchFamily="34" charset="0"/>
                <a:ea typeface="微软雅黑" panose="020B0503020204020204" pitchFamily="34" charset="-122"/>
                <a:sym typeface="Arial" panose="020B0604020202020204" pitchFamily="34" charset="0"/>
              </a:rPr>
              <a:t>瑞利珠单抗</a:t>
            </a:r>
            <a:r>
              <a:rPr lang="en-US" altLang="zh-CN" sz="600" dirty="0">
                <a:solidFill>
                  <a:srgbClr val="008578"/>
                </a:solidFill>
                <a:latin typeface="Arial" panose="020B0604020202020204" pitchFamily="34" charset="0"/>
                <a:ea typeface="微软雅黑" panose="020B0503020204020204" pitchFamily="34" charset="-122"/>
                <a:sym typeface="Arial" panose="020B0604020202020204" pitchFamily="34" charset="0"/>
              </a:rPr>
              <a:t>-</a:t>
            </a:r>
            <a:r>
              <a:rPr lang="zh-CN" altLang="en-US" sz="600" dirty="0">
                <a:solidFill>
                  <a:srgbClr val="008578"/>
                </a:solidFill>
                <a:latin typeface="Arial" panose="020B0604020202020204" pitchFamily="34" charset="0"/>
                <a:ea typeface="微软雅黑" panose="020B0503020204020204" pitchFamily="34" charset="-122"/>
                <a:sym typeface="Arial" panose="020B0604020202020204" pitchFamily="34" charset="0"/>
              </a:rPr>
              <a:t>瑞利珠单抗组</a:t>
            </a:r>
          </a:p>
        </p:txBody>
      </p:sp>
      <p:sp>
        <p:nvSpPr>
          <p:cNvPr id="57" name="文本框 56">
            <a:extLst>
              <a:ext uri="{FF2B5EF4-FFF2-40B4-BE49-F238E27FC236}">
                <a16:creationId xmlns:a16="http://schemas.microsoft.com/office/drawing/2014/main" id="{CE993B64-2E5D-2706-1D39-D81DAF7D1C7D}"/>
              </a:ext>
            </a:extLst>
          </p:cNvPr>
          <p:cNvSpPr txBox="1"/>
          <p:nvPr/>
        </p:nvSpPr>
        <p:spPr>
          <a:xfrm>
            <a:off x="3056842" y="4420775"/>
            <a:ext cx="503444" cy="249137"/>
          </a:xfrm>
          <a:prstGeom prst="rect">
            <a:avLst/>
          </a:prstGeom>
          <a:noFill/>
        </p:spPr>
        <p:txBody>
          <a:bodyPr wrap="square" lIns="0" tIns="0" rIns="0" bIns="0" rtlCol="0" anchor="ctr">
            <a:noAutofit/>
          </a:bodyPr>
          <a:lstStyle/>
          <a:p>
            <a:pPr>
              <a:lnSpc>
                <a:spcPct val="90000"/>
              </a:lnSpc>
            </a:pPr>
            <a:r>
              <a:rPr lang="zh-CN" altLang="en-US" sz="600" dirty="0">
                <a:solidFill>
                  <a:srgbClr val="7F8183"/>
                </a:solidFill>
                <a:latin typeface="Arial" panose="020B0604020202020204" pitchFamily="34" charset="0"/>
                <a:ea typeface="微软雅黑" panose="020B0503020204020204" pitchFamily="34" charset="-122"/>
                <a:sym typeface="Arial" panose="020B0604020202020204" pitchFamily="34" charset="0"/>
              </a:rPr>
              <a:t>安慰剂组</a:t>
            </a:r>
          </a:p>
        </p:txBody>
      </p:sp>
      <p:sp>
        <p:nvSpPr>
          <p:cNvPr id="58" name="圆角矩形 55">
            <a:extLst>
              <a:ext uri="{FF2B5EF4-FFF2-40B4-BE49-F238E27FC236}">
                <a16:creationId xmlns:a16="http://schemas.microsoft.com/office/drawing/2014/main" id="{0DF704EF-5E48-5882-F04B-04A682A88F9C}"/>
              </a:ext>
            </a:extLst>
          </p:cNvPr>
          <p:cNvSpPr/>
          <p:nvPr/>
        </p:nvSpPr>
        <p:spPr>
          <a:xfrm>
            <a:off x="2846204" y="2300730"/>
            <a:ext cx="5364078" cy="706857"/>
          </a:xfrm>
          <a:prstGeom prst="roundRect">
            <a:avLst>
              <a:gd name="adj" fmla="val 1133"/>
            </a:avLst>
          </a:prstGeom>
          <a:solidFill>
            <a:schemeClr val="bg1"/>
          </a:solidFill>
          <a:ln w="25400" cap="flat">
            <a:noFill/>
            <a:prstDash val="solid"/>
            <a:round/>
          </a:ln>
        </p:spPr>
        <p:style>
          <a:lnRef idx="0">
            <a:srgbClr val="FFFFFF"/>
          </a:lnRef>
          <a:fillRef idx="0">
            <a:srgbClr val="FFFFFF"/>
          </a:fillRef>
          <a:effectRef idx="0">
            <a:srgbClr val="FFFFFF"/>
          </a:effectRef>
          <a:fontRef idx="none"/>
        </p:style>
        <p:txBody>
          <a:bodyPr rot="0" spcFirstLastPara="1" vertOverflow="overflow" horzOverflow="overflow" vert="horz" wrap="square" lIns="45718" tIns="45718" rIns="45718" bIns="45718"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pPr>
            <a:endParaRPr kumimoji="0" lang="zh-CN" altLang="en-US" sz="1400" b="0" i="0" u="none" strike="noStrike" cap="none" spc="0" normalizeH="0" baseline="0">
              <a:ln>
                <a:noFill/>
              </a:ln>
              <a:solidFill>
                <a:srgbClr val="000000"/>
              </a:solidFill>
              <a:effectLst/>
              <a:uFillTx/>
              <a:latin typeface="+mn-lt"/>
              <a:ea typeface="+mn-ea"/>
              <a:cs typeface="+mn-cs"/>
              <a:sym typeface="等线"/>
            </a:endParaRPr>
          </a:p>
        </p:txBody>
      </p:sp>
      <p:sp>
        <p:nvSpPr>
          <p:cNvPr id="59" name="文本框 58">
            <a:extLst>
              <a:ext uri="{FF2B5EF4-FFF2-40B4-BE49-F238E27FC236}">
                <a16:creationId xmlns:a16="http://schemas.microsoft.com/office/drawing/2014/main" id="{00BC464F-A718-4472-F9E0-A68B2308824F}"/>
              </a:ext>
            </a:extLst>
          </p:cNvPr>
          <p:cNvSpPr txBox="1"/>
          <p:nvPr/>
        </p:nvSpPr>
        <p:spPr>
          <a:xfrm>
            <a:off x="209101" y="4636716"/>
            <a:ext cx="912612" cy="202312"/>
          </a:xfrm>
          <a:prstGeom prst="rect">
            <a:avLst/>
          </a:prstGeom>
          <a:solidFill>
            <a:schemeClr val="bg1"/>
          </a:solidFill>
        </p:spPr>
        <p:txBody>
          <a:bodyPr wrap="square" lIns="0" tIns="0" rIns="0" bIns="0" rtlCol="0" anchor="ctr">
            <a:noAutofit/>
          </a:bodyPr>
          <a:lstStyle/>
          <a:p>
            <a:pPr algn="r">
              <a:lnSpc>
                <a:spcPct val="90000"/>
              </a:lnSpc>
            </a:pPr>
            <a:r>
              <a:rPr lang="zh-CN" altLang="en-US" sz="600" b="1" dirty="0">
                <a:solidFill>
                  <a:srgbClr val="008578"/>
                </a:solidFill>
                <a:latin typeface="微软雅黑" panose="020B0503020204020204" pitchFamily="34" charset="-122"/>
                <a:ea typeface="微软雅黑" panose="020B0503020204020204" pitchFamily="34" charset="-122"/>
                <a:sym typeface="Arial" panose="020B0604020202020204" pitchFamily="34" charset="0"/>
              </a:rPr>
              <a:t>瑞利珠单抗</a:t>
            </a:r>
            <a:r>
              <a:rPr lang="en-US" altLang="zh-CN" sz="600" b="1" dirty="0">
                <a:solidFill>
                  <a:srgbClr val="008578"/>
                </a:solidFill>
                <a:latin typeface="微软雅黑" panose="020B0503020204020204" pitchFamily="34" charset="-122"/>
                <a:ea typeface="微软雅黑" panose="020B0503020204020204" pitchFamily="34" charset="-122"/>
                <a:sym typeface="Arial" panose="020B0604020202020204" pitchFamily="34" charset="0"/>
              </a:rPr>
              <a:t>-</a:t>
            </a:r>
            <a:r>
              <a:rPr lang="zh-CN" altLang="en-US" sz="600" b="1" dirty="0">
                <a:solidFill>
                  <a:srgbClr val="008578"/>
                </a:solidFill>
                <a:latin typeface="微软雅黑" panose="020B0503020204020204" pitchFamily="34" charset="-122"/>
                <a:ea typeface="微软雅黑" panose="020B0503020204020204" pitchFamily="34" charset="-122"/>
                <a:sym typeface="Arial" panose="020B0604020202020204" pitchFamily="34" charset="0"/>
              </a:rPr>
              <a:t>瑞利珠单抗组</a:t>
            </a:r>
          </a:p>
        </p:txBody>
      </p:sp>
      <p:sp>
        <p:nvSpPr>
          <p:cNvPr id="60" name="文本框 59">
            <a:extLst>
              <a:ext uri="{FF2B5EF4-FFF2-40B4-BE49-F238E27FC236}">
                <a16:creationId xmlns:a16="http://schemas.microsoft.com/office/drawing/2014/main" id="{24F0E64B-30C9-8C7B-9CFA-866F61F28A73}"/>
              </a:ext>
            </a:extLst>
          </p:cNvPr>
          <p:cNvSpPr txBox="1"/>
          <p:nvPr/>
        </p:nvSpPr>
        <p:spPr>
          <a:xfrm>
            <a:off x="186247" y="4785828"/>
            <a:ext cx="912612" cy="199947"/>
          </a:xfrm>
          <a:prstGeom prst="rect">
            <a:avLst/>
          </a:prstGeom>
          <a:solidFill>
            <a:schemeClr val="bg1"/>
          </a:solidFill>
        </p:spPr>
        <p:txBody>
          <a:bodyPr wrap="square" lIns="0" tIns="0" rIns="0" bIns="0" rtlCol="0" anchor="ctr">
            <a:noAutofit/>
          </a:bodyPr>
          <a:lstStyle/>
          <a:p>
            <a:pPr algn="r">
              <a:lnSpc>
                <a:spcPct val="90000"/>
              </a:lnSpc>
            </a:pPr>
            <a:r>
              <a:rPr lang="zh-CN" altLang="en-US" sz="600" dirty="0">
                <a:solidFill>
                  <a:srgbClr val="58585A"/>
                </a:solidFill>
                <a:latin typeface="Arial" panose="020B0604020202020204" pitchFamily="34" charset="0"/>
                <a:ea typeface="微软雅黑" panose="020B0503020204020204" pitchFamily="34" charset="-122"/>
                <a:sym typeface="Arial" panose="020B0604020202020204" pitchFamily="34" charset="0"/>
              </a:rPr>
              <a:t>安慰剂</a:t>
            </a:r>
            <a:r>
              <a:rPr lang="en-US" altLang="zh-CN" sz="600" b="1" dirty="0">
                <a:solidFill>
                  <a:srgbClr val="58585A"/>
                </a:solidFill>
                <a:latin typeface="Arial" panose="020B0604020202020204" pitchFamily="34" charset="0"/>
                <a:ea typeface="微软雅黑" panose="020B0503020204020204" pitchFamily="34" charset="-122"/>
                <a:sym typeface="Arial" panose="020B0604020202020204" pitchFamily="34" charset="0"/>
              </a:rPr>
              <a:t>-</a:t>
            </a:r>
            <a:r>
              <a:rPr lang="zh-CN" altLang="en-US" sz="600" b="1" dirty="0">
                <a:solidFill>
                  <a:srgbClr val="7E163C"/>
                </a:solidFill>
                <a:latin typeface="Arial" panose="020B0604020202020204" pitchFamily="34" charset="0"/>
                <a:ea typeface="微软雅黑" panose="020B0503020204020204" pitchFamily="34" charset="-122"/>
                <a:sym typeface="Arial" panose="020B0604020202020204" pitchFamily="34" charset="0"/>
              </a:rPr>
              <a:t>瑞利珠单抗组</a:t>
            </a:r>
          </a:p>
        </p:txBody>
      </p:sp>
      <p:sp>
        <p:nvSpPr>
          <p:cNvPr id="61" name="文本框 60">
            <a:extLst>
              <a:ext uri="{FF2B5EF4-FFF2-40B4-BE49-F238E27FC236}">
                <a16:creationId xmlns:a16="http://schemas.microsoft.com/office/drawing/2014/main" id="{C3CBC7E5-8836-E3A2-65C2-E40A95EF02E6}"/>
              </a:ext>
            </a:extLst>
          </p:cNvPr>
          <p:cNvSpPr txBox="1"/>
          <p:nvPr/>
        </p:nvSpPr>
        <p:spPr>
          <a:xfrm>
            <a:off x="4286923" y="4289822"/>
            <a:ext cx="582711" cy="279059"/>
          </a:xfrm>
          <a:prstGeom prst="rect">
            <a:avLst/>
          </a:prstGeom>
          <a:solidFill>
            <a:schemeClr val="bg1"/>
          </a:solidFill>
        </p:spPr>
        <p:txBody>
          <a:bodyPr wrap="square" rtlCol="0">
            <a:spAutoFit/>
          </a:bodyPr>
          <a:lstStyle/>
          <a:p>
            <a:pPr algn="ctr"/>
            <a:endParaRPr kumimoji="1" lang="zh-CN" altLang="en-US" sz="1100" dirty="0">
              <a:solidFill>
                <a:srgbClr val="008578"/>
              </a:solidFill>
            </a:endParaRPr>
          </a:p>
        </p:txBody>
      </p:sp>
      <p:cxnSp>
        <p:nvCxnSpPr>
          <p:cNvPr id="62" name="直线连接符 60">
            <a:extLst>
              <a:ext uri="{FF2B5EF4-FFF2-40B4-BE49-F238E27FC236}">
                <a16:creationId xmlns:a16="http://schemas.microsoft.com/office/drawing/2014/main" id="{6D860C7F-3C81-D121-E365-7CB84507CF10}"/>
              </a:ext>
            </a:extLst>
          </p:cNvPr>
          <p:cNvCxnSpPr>
            <a:cxnSpLocks/>
          </p:cNvCxnSpPr>
          <p:nvPr/>
        </p:nvCxnSpPr>
        <p:spPr>
          <a:xfrm flipV="1">
            <a:off x="1279382" y="2445812"/>
            <a:ext cx="0" cy="1636293"/>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63" name="文本框 62">
            <a:extLst>
              <a:ext uri="{FF2B5EF4-FFF2-40B4-BE49-F238E27FC236}">
                <a16:creationId xmlns:a16="http://schemas.microsoft.com/office/drawing/2014/main" id="{2C80209A-D920-CE6D-6BA9-A29C323D98F9}"/>
              </a:ext>
            </a:extLst>
          </p:cNvPr>
          <p:cNvSpPr txBox="1"/>
          <p:nvPr/>
        </p:nvSpPr>
        <p:spPr>
          <a:xfrm>
            <a:off x="3947006" y="4408293"/>
            <a:ext cx="797571" cy="249137"/>
          </a:xfrm>
          <a:prstGeom prst="rect">
            <a:avLst/>
          </a:prstGeom>
          <a:noFill/>
        </p:spPr>
        <p:txBody>
          <a:bodyPr wrap="square" lIns="0" tIns="0" rIns="0" bIns="0" rtlCol="0" anchor="ctr">
            <a:noAutofit/>
          </a:bodyPr>
          <a:lstStyle/>
          <a:p>
            <a:pPr>
              <a:lnSpc>
                <a:spcPct val="90000"/>
              </a:lnSpc>
            </a:pPr>
            <a:r>
              <a:rPr lang="zh-CN" altLang="en-US" sz="600" dirty="0">
                <a:solidFill>
                  <a:srgbClr val="A83A61"/>
                </a:solidFill>
                <a:latin typeface="Arial" panose="020B0604020202020204" pitchFamily="34" charset="0"/>
                <a:ea typeface="微软雅黑" panose="020B0503020204020204" pitchFamily="34" charset="-122"/>
                <a:sym typeface="Arial" panose="020B0604020202020204" pitchFamily="34" charset="0"/>
              </a:rPr>
              <a:t>安慰剂</a:t>
            </a:r>
            <a:r>
              <a:rPr lang="en-US" altLang="zh-CN" sz="600" dirty="0">
                <a:solidFill>
                  <a:srgbClr val="A83A61"/>
                </a:solidFill>
                <a:latin typeface="Arial" panose="020B0604020202020204" pitchFamily="34" charset="0"/>
                <a:ea typeface="微软雅黑" panose="020B0503020204020204" pitchFamily="34" charset="-122"/>
                <a:sym typeface="Arial" panose="020B0604020202020204" pitchFamily="34" charset="0"/>
              </a:rPr>
              <a:t>-</a:t>
            </a:r>
            <a:r>
              <a:rPr lang="zh-CN" altLang="en-US" sz="600" dirty="0">
                <a:solidFill>
                  <a:srgbClr val="A83A61"/>
                </a:solidFill>
                <a:latin typeface="Arial" panose="020B0604020202020204" pitchFamily="34" charset="0"/>
                <a:ea typeface="微软雅黑" panose="020B0503020204020204" pitchFamily="34" charset="-122"/>
                <a:sym typeface="Arial" panose="020B0604020202020204" pitchFamily="34" charset="0"/>
              </a:rPr>
              <a:t>瑞利珠单抗组</a:t>
            </a:r>
          </a:p>
        </p:txBody>
      </p:sp>
      <p:cxnSp>
        <p:nvCxnSpPr>
          <p:cNvPr id="71" name="直线连接符 63">
            <a:extLst>
              <a:ext uri="{FF2B5EF4-FFF2-40B4-BE49-F238E27FC236}">
                <a16:creationId xmlns:a16="http://schemas.microsoft.com/office/drawing/2014/main" id="{93C879C8-64B6-4234-CE23-73DEAB7274CB}"/>
              </a:ext>
            </a:extLst>
          </p:cNvPr>
          <p:cNvCxnSpPr/>
          <p:nvPr/>
        </p:nvCxnSpPr>
        <p:spPr>
          <a:xfrm flipV="1">
            <a:off x="2758616" y="4539190"/>
            <a:ext cx="205759"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72" name="椭圆 71">
            <a:extLst>
              <a:ext uri="{FF2B5EF4-FFF2-40B4-BE49-F238E27FC236}">
                <a16:creationId xmlns:a16="http://schemas.microsoft.com/office/drawing/2014/main" id="{D386D956-DB96-E871-FDAE-7E8A81EC161B}"/>
              </a:ext>
            </a:extLst>
          </p:cNvPr>
          <p:cNvSpPr/>
          <p:nvPr/>
        </p:nvSpPr>
        <p:spPr>
          <a:xfrm flipV="1">
            <a:off x="2823867" y="4505639"/>
            <a:ext cx="60509" cy="66670"/>
          </a:xfrm>
          <a:prstGeom prst="ellipse">
            <a:avLst/>
          </a:prstGeom>
          <a:solidFill>
            <a:schemeClr val="bg1"/>
          </a:solidFill>
          <a:ln>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sz="1400"/>
          </a:p>
        </p:txBody>
      </p:sp>
      <p:cxnSp>
        <p:nvCxnSpPr>
          <p:cNvPr id="69" name="直线连接符 66">
            <a:extLst>
              <a:ext uri="{FF2B5EF4-FFF2-40B4-BE49-F238E27FC236}">
                <a16:creationId xmlns:a16="http://schemas.microsoft.com/office/drawing/2014/main" id="{691E7F1A-852B-8580-64D6-F8CBB9442669}"/>
              </a:ext>
            </a:extLst>
          </p:cNvPr>
          <p:cNvCxnSpPr/>
          <p:nvPr/>
        </p:nvCxnSpPr>
        <p:spPr>
          <a:xfrm flipV="1">
            <a:off x="3707780" y="4527438"/>
            <a:ext cx="205759" cy="0"/>
          </a:xfrm>
          <a:prstGeom prst="line">
            <a:avLst/>
          </a:prstGeom>
          <a:ln>
            <a:solidFill>
              <a:srgbClr val="A83A61"/>
            </a:solidFill>
          </a:ln>
        </p:spPr>
        <p:style>
          <a:lnRef idx="1">
            <a:schemeClr val="accent1"/>
          </a:lnRef>
          <a:fillRef idx="0">
            <a:schemeClr val="accent1"/>
          </a:fillRef>
          <a:effectRef idx="0">
            <a:schemeClr val="accent1"/>
          </a:effectRef>
          <a:fontRef idx="minor">
            <a:schemeClr val="tx1"/>
          </a:fontRef>
        </p:style>
      </p:cxnSp>
      <p:sp>
        <p:nvSpPr>
          <p:cNvPr id="70" name="椭圆 69">
            <a:extLst>
              <a:ext uri="{FF2B5EF4-FFF2-40B4-BE49-F238E27FC236}">
                <a16:creationId xmlns:a16="http://schemas.microsoft.com/office/drawing/2014/main" id="{BEC6891D-674A-A598-6017-D53AC1716988}"/>
              </a:ext>
            </a:extLst>
          </p:cNvPr>
          <p:cNvSpPr/>
          <p:nvPr/>
        </p:nvSpPr>
        <p:spPr>
          <a:xfrm flipV="1">
            <a:off x="3773031" y="4493887"/>
            <a:ext cx="60509" cy="66670"/>
          </a:xfrm>
          <a:prstGeom prst="ellipse">
            <a:avLst/>
          </a:prstGeom>
          <a:solidFill>
            <a:schemeClr val="bg1"/>
          </a:solidFill>
          <a:ln>
            <a:solidFill>
              <a:srgbClr val="A83A6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sz="1400"/>
          </a:p>
        </p:txBody>
      </p:sp>
      <p:cxnSp>
        <p:nvCxnSpPr>
          <p:cNvPr id="67" name="直线连接符 69">
            <a:extLst>
              <a:ext uri="{FF2B5EF4-FFF2-40B4-BE49-F238E27FC236}">
                <a16:creationId xmlns:a16="http://schemas.microsoft.com/office/drawing/2014/main" id="{7846ECE8-3D3F-6661-75E7-45D4C112604B}"/>
              </a:ext>
            </a:extLst>
          </p:cNvPr>
          <p:cNvCxnSpPr/>
          <p:nvPr/>
        </p:nvCxnSpPr>
        <p:spPr>
          <a:xfrm flipV="1">
            <a:off x="5013577" y="4521538"/>
            <a:ext cx="205759" cy="0"/>
          </a:xfrm>
          <a:prstGeom prst="line">
            <a:avLst/>
          </a:prstGeom>
          <a:ln>
            <a:solidFill>
              <a:srgbClr val="008578"/>
            </a:solidFill>
          </a:ln>
        </p:spPr>
        <p:style>
          <a:lnRef idx="1">
            <a:schemeClr val="accent1"/>
          </a:lnRef>
          <a:fillRef idx="0">
            <a:schemeClr val="accent1"/>
          </a:fillRef>
          <a:effectRef idx="0">
            <a:schemeClr val="accent1"/>
          </a:effectRef>
          <a:fontRef idx="minor">
            <a:schemeClr val="tx1"/>
          </a:fontRef>
        </p:style>
      </p:cxnSp>
      <p:sp>
        <p:nvSpPr>
          <p:cNvPr id="68" name="椭圆 67">
            <a:extLst>
              <a:ext uri="{FF2B5EF4-FFF2-40B4-BE49-F238E27FC236}">
                <a16:creationId xmlns:a16="http://schemas.microsoft.com/office/drawing/2014/main" id="{6B9EDF78-BC49-FC8A-821B-24FA2B2CAFF3}"/>
              </a:ext>
            </a:extLst>
          </p:cNvPr>
          <p:cNvSpPr/>
          <p:nvPr/>
        </p:nvSpPr>
        <p:spPr>
          <a:xfrm flipV="1">
            <a:off x="5078828" y="4487987"/>
            <a:ext cx="60509" cy="66670"/>
          </a:xfrm>
          <a:prstGeom prst="ellipse">
            <a:avLst/>
          </a:prstGeom>
          <a:solidFill>
            <a:schemeClr val="bg1"/>
          </a:solidFill>
          <a:ln>
            <a:solidFill>
              <a:srgbClr val="00857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sz="1400"/>
          </a:p>
        </p:txBody>
      </p:sp>
      <p:sp>
        <p:nvSpPr>
          <p:cNvPr id="77" name="文本框 76">
            <a:extLst>
              <a:ext uri="{FF2B5EF4-FFF2-40B4-BE49-F238E27FC236}">
                <a16:creationId xmlns:a16="http://schemas.microsoft.com/office/drawing/2014/main" id="{CAA5A61A-D7B3-10D9-B1B4-DE1F07A2683A}"/>
              </a:ext>
            </a:extLst>
          </p:cNvPr>
          <p:cNvSpPr txBox="1"/>
          <p:nvPr/>
        </p:nvSpPr>
        <p:spPr>
          <a:xfrm>
            <a:off x="8609520" y="4838020"/>
            <a:ext cx="1477572" cy="74583"/>
          </a:xfrm>
          <a:prstGeom prst="rect">
            <a:avLst/>
          </a:prstGeom>
          <a:noFill/>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600" b="0" i="0" u="none" strike="noStrike" kern="1200" cap="none" spc="0" normalizeH="0" baseline="30000" noProof="0" dirty="0">
                <a:ln>
                  <a:noFill/>
                </a:ln>
                <a:solidFill>
                  <a:srgbClr val="3F4445"/>
                </a:solidFill>
                <a:effectLst/>
                <a:uLnTx/>
                <a:uFillTx/>
                <a:latin typeface="Arial"/>
                <a:ea typeface="微软雅黑"/>
                <a:cs typeface="+mn-cs"/>
              </a:rPr>
              <a:t>a</a:t>
            </a:r>
            <a:r>
              <a:rPr kumimoji="0" lang="zh-CN" altLang="en-US" sz="600" b="0" i="0" u="none" strike="noStrike" kern="1200" cap="none" spc="0" normalizeH="0" baseline="0" noProof="0" dirty="0">
                <a:ln>
                  <a:noFill/>
                </a:ln>
                <a:solidFill>
                  <a:srgbClr val="3F4445"/>
                </a:solidFill>
                <a:effectLst/>
                <a:uLnTx/>
                <a:uFillTx/>
                <a:latin typeface="Arial"/>
                <a:ea typeface="微软雅黑"/>
                <a:cs typeface="+mn-cs"/>
              </a:rPr>
              <a:t>为期</a:t>
            </a:r>
            <a:r>
              <a:rPr kumimoji="0" lang="en-US" altLang="zh-CN" sz="600" b="0" i="0" u="none" strike="noStrike" kern="1200" cap="none" spc="0" normalizeH="0" baseline="0" noProof="0" dirty="0">
                <a:ln>
                  <a:noFill/>
                </a:ln>
                <a:solidFill>
                  <a:srgbClr val="3F4445"/>
                </a:solidFill>
                <a:effectLst/>
                <a:uLnTx/>
                <a:uFillTx/>
                <a:latin typeface="Arial"/>
                <a:ea typeface="微软雅黑"/>
                <a:cs typeface="+mn-cs"/>
              </a:rPr>
              <a:t>1</a:t>
            </a:r>
            <a:r>
              <a:rPr kumimoji="0" lang="zh-CN" altLang="en-US" sz="600" b="0" i="0" u="none" strike="noStrike" kern="1200" cap="none" spc="0" normalizeH="0" baseline="0" noProof="0" dirty="0">
                <a:ln>
                  <a:noFill/>
                </a:ln>
                <a:solidFill>
                  <a:srgbClr val="3F4445"/>
                </a:solidFill>
                <a:effectLst/>
                <a:uLnTx/>
                <a:uFillTx/>
                <a:latin typeface="Arial"/>
                <a:ea typeface="微软雅黑"/>
                <a:cs typeface="+mn-cs"/>
              </a:rPr>
              <a:t>年，由研究者报告的事件</a:t>
            </a:r>
            <a:endParaRPr kumimoji="0" lang="zh-CN" altLang="en-US" sz="600" b="0" i="0" u="none" strike="noStrike" kern="1200" cap="none" spc="0" normalizeH="0" baseline="30000" noProof="0" dirty="0">
              <a:ln>
                <a:noFill/>
              </a:ln>
              <a:solidFill>
                <a:srgbClr val="3F4445"/>
              </a:solidFill>
              <a:effectLst/>
              <a:uLnTx/>
              <a:uFillTx/>
              <a:latin typeface="Arial"/>
              <a:ea typeface="微软雅黑"/>
              <a:cs typeface="+mn-cs"/>
            </a:endParaRPr>
          </a:p>
        </p:txBody>
      </p:sp>
      <p:grpSp>
        <p:nvGrpSpPr>
          <p:cNvPr id="78" name="组合 77">
            <a:extLst>
              <a:ext uri="{FF2B5EF4-FFF2-40B4-BE49-F238E27FC236}">
                <a16:creationId xmlns:a16="http://schemas.microsoft.com/office/drawing/2014/main" id="{EB2B41AD-64C0-0852-A2D4-46AA0ADBAC0E}"/>
              </a:ext>
            </a:extLst>
          </p:cNvPr>
          <p:cNvGrpSpPr/>
          <p:nvPr/>
        </p:nvGrpSpPr>
        <p:grpSpPr>
          <a:xfrm>
            <a:off x="8556497" y="2308168"/>
            <a:ext cx="3267160" cy="2498321"/>
            <a:chOff x="6123948" y="1925015"/>
            <a:chExt cx="4937173" cy="3197321"/>
          </a:xfrm>
        </p:grpSpPr>
        <p:grpSp>
          <p:nvGrpSpPr>
            <p:cNvPr id="81" name="组合 80">
              <a:extLst>
                <a:ext uri="{FF2B5EF4-FFF2-40B4-BE49-F238E27FC236}">
                  <a16:creationId xmlns:a16="http://schemas.microsoft.com/office/drawing/2014/main" id="{EF4DEDE3-0688-CEC8-740C-A13B59EB670F}"/>
                </a:ext>
              </a:extLst>
            </p:cNvPr>
            <p:cNvGrpSpPr/>
            <p:nvPr/>
          </p:nvGrpSpPr>
          <p:grpSpPr>
            <a:xfrm>
              <a:off x="6123948" y="1925015"/>
              <a:ext cx="4937173" cy="3197321"/>
              <a:chOff x="6228411" y="1865746"/>
              <a:chExt cx="4937173" cy="3197321"/>
            </a:xfrm>
          </p:grpSpPr>
          <p:graphicFrame>
            <p:nvGraphicFramePr>
              <p:cNvPr id="91" name="图表 90">
                <a:extLst>
                  <a:ext uri="{FF2B5EF4-FFF2-40B4-BE49-F238E27FC236}">
                    <a16:creationId xmlns:a16="http://schemas.microsoft.com/office/drawing/2014/main" id="{628C821D-9A75-ADC4-DE6A-8A962DB8B650}"/>
                  </a:ext>
                </a:extLst>
              </p:cNvPr>
              <p:cNvGraphicFramePr/>
              <p:nvPr>
                <p:extLst>
                  <p:ext uri="{D42A27DB-BD31-4B8C-83A1-F6EECF244321}">
                    <p14:modId xmlns:p14="http://schemas.microsoft.com/office/powerpoint/2010/main" val="1146195674"/>
                  </p:ext>
                </p:extLst>
              </p:nvPr>
            </p:nvGraphicFramePr>
            <p:xfrm>
              <a:off x="6560311" y="1865746"/>
              <a:ext cx="4605273" cy="3197321"/>
            </p:xfrm>
            <a:graphic>
              <a:graphicData uri="http://schemas.openxmlformats.org/drawingml/2006/chart">
                <c:chart xmlns:c="http://schemas.openxmlformats.org/drawingml/2006/chart" xmlns:r="http://schemas.openxmlformats.org/officeDocument/2006/relationships" r:id="rId7"/>
              </a:graphicData>
            </a:graphic>
          </p:graphicFrame>
          <p:sp>
            <p:nvSpPr>
              <p:cNvPr id="92" name="文本框 91">
                <a:extLst>
                  <a:ext uri="{FF2B5EF4-FFF2-40B4-BE49-F238E27FC236}">
                    <a16:creationId xmlns:a16="http://schemas.microsoft.com/office/drawing/2014/main" id="{3D999D98-BD0E-9F58-B7E8-E5ACB6742FD2}"/>
                  </a:ext>
                </a:extLst>
              </p:cNvPr>
              <p:cNvSpPr txBox="1"/>
              <p:nvPr/>
            </p:nvSpPr>
            <p:spPr>
              <a:xfrm rot="16200000">
                <a:off x="5362639" y="3253263"/>
                <a:ext cx="2100520" cy="368976"/>
              </a:xfrm>
              <a:prstGeom prst="rect">
                <a:avLst/>
              </a:prstGeom>
              <a:noFill/>
            </p:spPr>
            <p:txBody>
              <a:bodyPr wrap="square">
                <a:spAutoFit/>
              </a:bodyPr>
              <a:lstStyle/>
              <a:p>
                <a:pPr marL="0" marR="0" lvl="0" indent="0" algn="ctr" defTabSz="914400" rtl="0" eaLnBrk="1" fontAlgn="auto" latinLnBrk="0" hangingPunct="1">
                  <a:lnSpc>
                    <a:spcPct val="120000"/>
                  </a:lnSpc>
                  <a:spcBef>
                    <a:spcPts val="0"/>
                  </a:spcBef>
                  <a:spcAft>
                    <a:spcPts val="0"/>
                  </a:spcAft>
                  <a:buClrTx/>
                  <a:buSzTx/>
                  <a:buFontTx/>
                  <a:buNone/>
                  <a:tabLst/>
                  <a:defRPr/>
                </a:pPr>
                <a:r>
                  <a:rPr kumimoji="0" lang="zh-CN" altLang="en-US" sz="900" b="1" i="0" u="none" strike="noStrike" kern="1200" cap="none" spc="0" normalizeH="0" baseline="0" noProof="0" dirty="0">
                    <a:ln>
                      <a:noFill/>
                    </a:ln>
                    <a:solidFill>
                      <a:srgbClr val="250E62"/>
                    </a:solidFill>
                    <a:effectLst/>
                    <a:uLnTx/>
                    <a:uFillTx/>
                    <a:latin typeface="Arial"/>
                    <a:ea typeface="微软雅黑"/>
                    <a:cs typeface="+mn-cs"/>
                  </a:rPr>
                  <a:t>每</a:t>
                </a:r>
                <a:r>
                  <a:rPr kumimoji="0" lang="en-US" altLang="zh-CN" sz="900" b="1" i="0" u="none" strike="noStrike" kern="1200" cap="none" spc="0" normalizeH="0" baseline="0" noProof="0" dirty="0">
                    <a:ln>
                      <a:noFill/>
                    </a:ln>
                    <a:solidFill>
                      <a:srgbClr val="250E62"/>
                    </a:solidFill>
                    <a:effectLst/>
                    <a:uLnTx/>
                    <a:uFillTx/>
                    <a:latin typeface="Arial"/>
                    <a:ea typeface="微软雅黑"/>
                    <a:cs typeface="+mn-cs"/>
                  </a:rPr>
                  <a:t>100 PY</a:t>
                </a:r>
                <a:r>
                  <a:rPr kumimoji="0" lang="zh-CN" altLang="en-US" sz="900" b="1" i="0" u="none" strike="noStrike" kern="1200" cap="none" spc="0" normalizeH="0" baseline="0" noProof="0" dirty="0">
                    <a:ln>
                      <a:noFill/>
                    </a:ln>
                    <a:solidFill>
                      <a:srgbClr val="250E62"/>
                    </a:solidFill>
                    <a:effectLst/>
                    <a:uLnTx/>
                    <a:uFillTx/>
                    <a:latin typeface="Arial"/>
                    <a:ea typeface="微软雅黑"/>
                    <a:cs typeface="+mn-cs"/>
                  </a:rPr>
                  <a:t>的事件发生率</a:t>
                </a:r>
              </a:p>
            </p:txBody>
          </p:sp>
          <p:sp>
            <p:nvSpPr>
              <p:cNvPr id="93" name="文本框 92">
                <a:extLst>
                  <a:ext uri="{FF2B5EF4-FFF2-40B4-BE49-F238E27FC236}">
                    <a16:creationId xmlns:a16="http://schemas.microsoft.com/office/drawing/2014/main" id="{D1372CF5-B632-DCAB-AB7F-FB6F7C1F7405}"/>
                  </a:ext>
                </a:extLst>
              </p:cNvPr>
              <p:cNvSpPr txBox="1"/>
              <p:nvPr/>
            </p:nvSpPr>
            <p:spPr>
              <a:xfrm>
                <a:off x="7419873" y="4602484"/>
                <a:ext cx="795292" cy="254058"/>
              </a:xfrm>
              <a:prstGeom prst="rect">
                <a:avLst/>
              </a:prstGeom>
              <a:noFill/>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900" b="0" i="0" u="none" strike="noStrike" kern="1200" cap="none" spc="0" normalizeH="0" baseline="0" noProof="0" dirty="0">
                    <a:ln>
                      <a:noFill/>
                    </a:ln>
                    <a:solidFill>
                      <a:srgbClr val="899292"/>
                    </a:solidFill>
                    <a:effectLst/>
                    <a:uLnTx/>
                    <a:uFillTx/>
                    <a:latin typeface="Arial"/>
                    <a:ea typeface="微软雅黑"/>
                    <a:cs typeface="+mn-cs"/>
                  </a:rPr>
                  <a:t>研究前</a:t>
                </a:r>
                <a:r>
                  <a:rPr kumimoji="0" lang="en-US" altLang="zh-CN" sz="900" b="0" i="0" u="none" strike="noStrike" kern="1200" cap="none" spc="0" normalizeH="0" baseline="30000" noProof="0" dirty="0">
                    <a:ln>
                      <a:noFill/>
                    </a:ln>
                    <a:solidFill>
                      <a:srgbClr val="899292"/>
                    </a:solidFill>
                    <a:effectLst/>
                    <a:uLnTx/>
                    <a:uFillTx/>
                    <a:latin typeface="Arial"/>
                    <a:ea typeface="微软雅黑"/>
                    <a:cs typeface="+mn-cs"/>
                  </a:rPr>
                  <a:t>a</a:t>
                </a:r>
                <a:endParaRPr kumimoji="0" lang="zh-CN" altLang="en-US" sz="900" b="0" i="0" u="none" strike="noStrike" kern="1200" cap="none" spc="0" normalizeH="0" baseline="30000" noProof="0" dirty="0">
                  <a:ln>
                    <a:noFill/>
                  </a:ln>
                  <a:solidFill>
                    <a:srgbClr val="899292"/>
                  </a:solidFill>
                  <a:effectLst/>
                  <a:uLnTx/>
                  <a:uFillTx/>
                  <a:latin typeface="Arial"/>
                  <a:ea typeface="微软雅黑"/>
                  <a:cs typeface="+mn-cs"/>
                </a:endParaRPr>
              </a:p>
            </p:txBody>
          </p:sp>
          <p:sp>
            <p:nvSpPr>
              <p:cNvPr id="94" name="文本框 93">
                <a:extLst>
                  <a:ext uri="{FF2B5EF4-FFF2-40B4-BE49-F238E27FC236}">
                    <a16:creationId xmlns:a16="http://schemas.microsoft.com/office/drawing/2014/main" id="{FD03FEB2-C745-25A5-E72C-5C8938B74A32}"/>
                  </a:ext>
                </a:extLst>
              </p:cNvPr>
              <p:cNvSpPr txBox="1"/>
              <p:nvPr/>
            </p:nvSpPr>
            <p:spPr>
              <a:xfrm>
                <a:off x="8578282" y="4619920"/>
                <a:ext cx="795292" cy="408176"/>
              </a:xfrm>
              <a:prstGeom prst="rect">
                <a:avLst/>
              </a:prstGeom>
              <a:noFill/>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900" b="0" i="0" u="none" strike="noStrike" kern="1200" cap="none" spc="0" normalizeH="0" baseline="0" noProof="0" dirty="0">
                    <a:ln>
                      <a:noFill/>
                    </a:ln>
                    <a:solidFill>
                      <a:srgbClr val="3F4445"/>
                    </a:solidFill>
                    <a:effectLst/>
                    <a:uLnTx/>
                    <a:uFillTx/>
                    <a:latin typeface="Arial"/>
                    <a:ea typeface="微软雅黑"/>
                    <a:cs typeface="+mn-cs"/>
                  </a:rPr>
                  <a:t>安慰剂</a:t>
                </a:r>
                <a:endParaRPr kumimoji="0" lang="en-US" altLang="zh-CN" sz="900" b="0" i="0" u="none" strike="noStrike" kern="1200" cap="none" spc="0" normalizeH="0" baseline="0" noProof="0" dirty="0">
                  <a:ln>
                    <a:noFill/>
                  </a:ln>
                  <a:solidFill>
                    <a:srgbClr val="3F4445"/>
                  </a:solidFill>
                  <a:effectLst/>
                  <a:uLnTx/>
                  <a:uFillTx/>
                  <a:latin typeface="Arial"/>
                  <a:ea typeface="微软雅黑"/>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3F4445"/>
                    </a:solidFill>
                    <a:effectLst/>
                    <a:uLnTx/>
                    <a:uFillTx/>
                    <a:latin typeface="Arial"/>
                    <a:ea typeface="微软雅黑"/>
                    <a:cs typeface="+mn-cs"/>
                  </a:rPr>
                  <a:t>(RCP)</a:t>
                </a:r>
                <a:endParaRPr kumimoji="0" lang="zh-CN" altLang="en-US" sz="900" b="0" i="0" u="none" strike="noStrike" kern="1200" cap="none" spc="0" normalizeH="0" baseline="0" noProof="0" dirty="0">
                  <a:ln>
                    <a:noFill/>
                  </a:ln>
                  <a:solidFill>
                    <a:srgbClr val="3F4445"/>
                  </a:solidFill>
                  <a:effectLst/>
                  <a:uLnTx/>
                  <a:uFillTx/>
                  <a:latin typeface="Arial"/>
                  <a:ea typeface="微软雅黑"/>
                  <a:cs typeface="+mn-cs"/>
                </a:endParaRPr>
              </a:p>
            </p:txBody>
          </p:sp>
          <p:sp>
            <p:nvSpPr>
              <p:cNvPr id="95" name="文本框 94">
                <a:extLst>
                  <a:ext uri="{FF2B5EF4-FFF2-40B4-BE49-F238E27FC236}">
                    <a16:creationId xmlns:a16="http://schemas.microsoft.com/office/drawing/2014/main" id="{7A78E507-005E-F16E-37CD-A8D59AE62E72}"/>
                  </a:ext>
                </a:extLst>
              </p:cNvPr>
              <p:cNvSpPr txBox="1"/>
              <p:nvPr/>
            </p:nvSpPr>
            <p:spPr>
              <a:xfrm>
                <a:off x="9736043" y="4619920"/>
                <a:ext cx="1177036" cy="408176"/>
              </a:xfrm>
              <a:prstGeom prst="rect">
                <a:avLst/>
              </a:prstGeom>
              <a:noFill/>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900" b="1" dirty="0">
                    <a:solidFill>
                      <a:srgbClr val="250E62"/>
                    </a:solidFill>
                    <a:latin typeface="Arial" panose="020B0604020202020204" pitchFamily="34" charset="0"/>
                    <a:ea typeface="Microsoft YaHei" panose="020B0503020204020204" pitchFamily="34" charset="-122"/>
                    <a:cs typeface="Arial" panose="020B0604020202020204" pitchFamily="34" charset="0"/>
                  </a:rPr>
                  <a:t>瑞利珠单抗</a:t>
                </a:r>
                <a:r>
                  <a:rPr kumimoji="0" lang="en-US" altLang="zh-CN" sz="900" b="1" i="0" u="none" strike="noStrike" kern="1200" cap="none" spc="0" normalizeH="0" baseline="0" noProof="0" dirty="0">
                    <a:ln>
                      <a:noFill/>
                    </a:ln>
                    <a:solidFill>
                      <a:srgbClr val="250E62"/>
                    </a:solidFill>
                    <a:effectLst/>
                    <a:uLnTx/>
                    <a:uFillTx/>
                    <a:latin typeface="Arial"/>
                    <a:ea typeface="微软雅黑"/>
                    <a:cs typeface="+mn-cs"/>
                  </a:rPr>
                  <a:t>(RCP+OLE)</a:t>
                </a:r>
                <a:endParaRPr kumimoji="0" lang="zh-CN" altLang="en-US" sz="900" b="1" i="0" u="none" strike="noStrike" kern="1200" cap="none" spc="0" normalizeH="0" baseline="0" noProof="0" dirty="0">
                  <a:ln>
                    <a:noFill/>
                  </a:ln>
                  <a:solidFill>
                    <a:srgbClr val="250E62"/>
                  </a:solidFill>
                  <a:effectLst/>
                  <a:uLnTx/>
                  <a:uFillTx/>
                  <a:latin typeface="Arial"/>
                  <a:ea typeface="微软雅黑"/>
                  <a:cs typeface="+mn-cs"/>
                </a:endParaRPr>
              </a:p>
            </p:txBody>
          </p:sp>
        </p:grpSp>
        <p:cxnSp>
          <p:nvCxnSpPr>
            <p:cNvPr id="82" name="直接连接符 65">
              <a:extLst>
                <a:ext uri="{FF2B5EF4-FFF2-40B4-BE49-F238E27FC236}">
                  <a16:creationId xmlns:a16="http://schemas.microsoft.com/office/drawing/2014/main" id="{E87C7C3F-0F53-9616-C5A6-69CCE6BA8AC2}"/>
                </a:ext>
              </a:extLst>
            </p:cNvPr>
            <p:cNvCxnSpPr>
              <a:cxnSpLocks/>
            </p:cNvCxnSpPr>
            <p:nvPr/>
          </p:nvCxnSpPr>
          <p:spPr>
            <a:xfrm flipH="1">
              <a:off x="7719889" y="3064939"/>
              <a:ext cx="2303153" cy="0"/>
            </a:xfrm>
            <a:prstGeom prst="line">
              <a:avLst/>
            </a:prstGeom>
            <a:ln w="12700">
              <a:solidFill>
                <a:srgbClr val="3F4445"/>
              </a:solidFill>
              <a:prstDash val="sysDash"/>
            </a:ln>
          </p:spPr>
          <p:style>
            <a:lnRef idx="1">
              <a:schemeClr val="accent1"/>
            </a:lnRef>
            <a:fillRef idx="0">
              <a:schemeClr val="accent1"/>
            </a:fillRef>
            <a:effectRef idx="0">
              <a:schemeClr val="accent1"/>
            </a:effectRef>
            <a:fontRef idx="minor">
              <a:schemeClr val="tx1"/>
            </a:fontRef>
          </p:style>
        </p:cxnSp>
        <p:cxnSp>
          <p:nvCxnSpPr>
            <p:cNvPr id="83" name="直接连接符 68">
              <a:extLst>
                <a:ext uri="{FF2B5EF4-FFF2-40B4-BE49-F238E27FC236}">
                  <a16:creationId xmlns:a16="http://schemas.microsoft.com/office/drawing/2014/main" id="{A11E96DB-AECC-5F6E-766C-802A3339B011}"/>
                </a:ext>
              </a:extLst>
            </p:cNvPr>
            <p:cNvCxnSpPr>
              <a:cxnSpLocks/>
            </p:cNvCxnSpPr>
            <p:nvPr/>
          </p:nvCxnSpPr>
          <p:spPr>
            <a:xfrm>
              <a:off x="10045701" y="3064939"/>
              <a:ext cx="0" cy="799554"/>
            </a:xfrm>
            <a:prstGeom prst="line">
              <a:avLst/>
            </a:prstGeom>
            <a:ln w="12700">
              <a:solidFill>
                <a:srgbClr val="3F4445"/>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84" name="文本框 83">
              <a:extLst>
                <a:ext uri="{FF2B5EF4-FFF2-40B4-BE49-F238E27FC236}">
                  <a16:creationId xmlns:a16="http://schemas.microsoft.com/office/drawing/2014/main" id="{6B71699E-E35D-9B21-2162-C2901B791F08}"/>
                </a:ext>
              </a:extLst>
            </p:cNvPr>
            <p:cNvSpPr txBox="1"/>
            <p:nvPr/>
          </p:nvSpPr>
          <p:spPr>
            <a:xfrm>
              <a:off x="9043079" y="3087558"/>
              <a:ext cx="1177020" cy="549803"/>
            </a:xfrm>
            <a:prstGeom prst="rect">
              <a:avLst/>
            </a:prstGeom>
            <a:noFill/>
          </p:spPr>
          <p:txBody>
            <a:bodyPr wrap="square">
              <a:spAutoFit/>
            </a:bodyPr>
            <a:lstStyle/>
            <a:p>
              <a:pPr marL="0" marR="0" lvl="0" indent="0" algn="ctr" defTabSz="914400" rtl="0" eaLnBrk="1" fontAlgn="auto" latinLnBrk="0" hangingPunct="1">
                <a:lnSpc>
                  <a:spcPct val="120000"/>
                </a:lnSpc>
                <a:spcBef>
                  <a:spcPts val="0"/>
                </a:spcBef>
                <a:spcAft>
                  <a:spcPts val="0"/>
                </a:spcAft>
                <a:buClrTx/>
                <a:buSzTx/>
                <a:buFontTx/>
                <a:buNone/>
                <a:tabLst/>
                <a:defRPr/>
              </a:pPr>
              <a:r>
                <a:rPr kumimoji="0" lang="en-US" altLang="zh-CN" sz="1100" b="1" i="0" u="none" strike="noStrike" kern="1200" cap="none" spc="0" normalizeH="0" baseline="0" noProof="0" dirty="0">
                  <a:ln>
                    <a:noFill/>
                  </a:ln>
                  <a:solidFill>
                    <a:srgbClr val="002060"/>
                  </a:solidFill>
                  <a:effectLst/>
                  <a:uLnTx/>
                  <a:uFillTx/>
                  <a:latin typeface="Arial"/>
                  <a:ea typeface="微软雅黑"/>
                  <a:cs typeface="+mn-cs"/>
                </a:rPr>
                <a:t>-</a:t>
              </a:r>
              <a:r>
                <a:rPr lang="en-US" altLang="zh-CN" sz="1100" b="1" kern="1200" dirty="0">
                  <a:solidFill>
                    <a:srgbClr val="002060"/>
                  </a:solidFill>
                  <a:latin typeface="Arial"/>
                  <a:ea typeface="微软雅黑"/>
                </a:rPr>
                <a:t>59.8</a:t>
              </a:r>
              <a:r>
                <a:rPr kumimoji="0" lang="en-US" altLang="zh-CN" sz="1100" b="1" i="0" u="none" strike="noStrike" kern="1200" cap="none" spc="0" normalizeH="0" baseline="0" noProof="0" dirty="0">
                  <a:ln>
                    <a:noFill/>
                  </a:ln>
                  <a:solidFill>
                    <a:srgbClr val="002060"/>
                  </a:solidFill>
                  <a:effectLst/>
                  <a:uLnTx/>
                  <a:uFillTx/>
                  <a:latin typeface="Arial"/>
                  <a:ea typeface="微软雅黑"/>
                  <a:cs typeface="+mn-cs"/>
                </a:rPr>
                <a:t>%</a:t>
              </a:r>
            </a:p>
            <a:p>
              <a:pPr marL="0" marR="0" lvl="0" indent="0" algn="ctr" defTabSz="914400" rtl="0" eaLnBrk="1" fontAlgn="auto" latinLnBrk="0" hangingPunct="1">
                <a:lnSpc>
                  <a:spcPct val="120000"/>
                </a:lnSpc>
                <a:spcBef>
                  <a:spcPts val="0"/>
                </a:spcBef>
                <a:spcAft>
                  <a:spcPts val="0"/>
                </a:spcAft>
                <a:buClrTx/>
                <a:buSzTx/>
                <a:buFontTx/>
                <a:buNone/>
                <a:tabLst/>
                <a:defRPr/>
              </a:pPr>
              <a:r>
                <a:rPr kumimoji="0" lang="en-US" altLang="zh-CN" sz="800" i="0" u="none" strike="noStrike" kern="1200" cap="none" spc="0" normalizeH="0" baseline="0" noProof="0" dirty="0">
                  <a:ln>
                    <a:noFill/>
                  </a:ln>
                  <a:solidFill>
                    <a:srgbClr val="002060"/>
                  </a:solidFill>
                  <a:effectLst/>
                  <a:uLnTx/>
                  <a:uFillTx/>
                  <a:latin typeface="Arial"/>
                  <a:ea typeface="微软雅黑"/>
                  <a:cs typeface="+mn-cs"/>
                </a:rPr>
                <a:t>(p=0.0019)</a:t>
              </a:r>
            </a:p>
          </p:txBody>
        </p:sp>
        <p:cxnSp>
          <p:nvCxnSpPr>
            <p:cNvPr id="85" name="直接连接符 71">
              <a:extLst>
                <a:ext uri="{FF2B5EF4-FFF2-40B4-BE49-F238E27FC236}">
                  <a16:creationId xmlns:a16="http://schemas.microsoft.com/office/drawing/2014/main" id="{B6756CD5-20A8-443C-AA55-BA7255A7E0A6}"/>
                </a:ext>
              </a:extLst>
            </p:cNvPr>
            <p:cNvCxnSpPr>
              <a:cxnSpLocks/>
            </p:cNvCxnSpPr>
            <p:nvPr/>
          </p:nvCxnSpPr>
          <p:spPr>
            <a:xfrm>
              <a:off x="7471707" y="2385544"/>
              <a:ext cx="1191809" cy="0"/>
            </a:xfrm>
            <a:prstGeom prst="line">
              <a:avLst/>
            </a:prstGeom>
            <a:ln w="12700">
              <a:solidFill>
                <a:srgbClr val="3F4445"/>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86" name="直接连接符 73">
              <a:extLst>
                <a:ext uri="{FF2B5EF4-FFF2-40B4-BE49-F238E27FC236}">
                  <a16:creationId xmlns:a16="http://schemas.microsoft.com/office/drawing/2014/main" id="{D8DB01E6-03B2-5E42-B179-2110B9669CFF}"/>
                </a:ext>
              </a:extLst>
            </p:cNvPr>
            <p:cNvCxnSpPr>
              <a:cxnSpLocks/>
            </p:cNvCxnSpPr>
            <p:nvPr/>
          </p:nvCxnSpPr>
          <p:spPr>
            <a:xfrm>
              <a:off x="7471707" y="2399588"/>
              <a:ext cx="1" cy="627527"/>
            </a:xfrm>
            <a:prstGeom prst="line">
              <a:avLst/>
            </a:prstGeom>
            <a:ln w="12700">
              <a:solidFill>
                <a:srgbClr val="3F4445"/>
              </a:solidFill>
              <a:prstDash val="sysDash"/>
            </a:ln>
          </p:spPr>
          <p:style>
            <a:lnRef idx="1">
              <a:schemeClr val="accent1"/>
            </a:lnRef>
            <a:fillRef idx="0">
              <a:schemeClr val="accent1"/>
            </a:fillRef>
            <a:effectRef idx="0">
              <a:schemeClr val="accent1"/>
            </a:effectRef>
            <a:fontRef idx="minor">
              <a:schemeClr val="tx1"/>
            </a:fontRef>
          </p:style>
        </p:cxnSp>
        <p:sp>
          <p:nvSpPr>
            <p:cNvPr id="87" name="文本框 86">
              <a:extLst>
                <a:ext uri="{FF2B5EF4-FFF2-40B4-BE49-F238E27FC236}">
                  <a16:creationId xmlns:a16="http://schemas.microsoft.com/office/drawing/2014/main" id="{1F565829-FD7A-6F01-AFDF-706D972F9A0E}"/>
                </a:ext>
              </a:extLst>
            </p:cNvPr>
            <p:cNvSpPr txBox="1"/>
            <p:nvPr/>
          </p:nvSpPr>
          <p:spPr>
            <a:xfrm>
              <a:off x="7591374" y="2404252"/>
              <a:ext cx="1226517" cy="549803"/>
            </a:xfrm>
            <a:prstGeom prst="rect">
              <a:avLst/>
            </a:prstGeom>
            <a:noFill/>
          </p:spPr>
          <p:txBody>
            <a:bodyPr wrap="square">
              <a:spAutoFit/>
            </a:bodyPr>
            <a:lstStyle/>
            <a:p>
              <a:pPr marL="0" marR="0" lvl="0" indent="0" algn="ctr" defTabSz="914400" rtl="0" eaLnBrk="1" fontAlgn="auto" latinLnBrk="0" hangingPunct="1">
                <a:lnSpc>
                  <a:spcPct val="120000"/>
                </a:lnSpc>
                <a:spcBef>
                  <a:spcPts val="0"/>
                </a:spcBef>
                <a:spcAft>
                  <a:spcPts val="0"/>
                </a:spcAft>
                <a:buClrTx/>
                <a:buSzTx/>
                <a:buFontTx/>
                <a:buNone/>
                <a:tabLst/>
                <a:defRPr/>
              </a:pPr>
              <a:r>
                <a:rPr kumimoji="0" lang="en-US" altLang="zh-CN" sz="1100" b="1" i="0" u="none" strike="noStrike" kern="1200" cap="none" spc="0" normalizeH="0" baseline="0" noProof="0" dirty="0">
                  <a:ln>
                    <a:noFill/>
                  </a:ln>
                  <a:solidFill>
                    <a:schemeClr val="tx1">
                      <a:lumMod val="75000"/>
                    </a:schemeClr>
                  </a:solidFill>
                  <a:effectLst/>
                  <a:uLnTx/>
                  <a:uFillTx/>
                  <a:latin typeface="Arial"/>
                  <a:ea typeface="微软雅黑"/>
                  <a:cs typeface="+mn-cs"/>
                </a:rPr>
                <a:t>+38</a:t>
              </a:r>
              <a:r>
                <a:rPr lang="en-US" altLang="zh-CN" sz="1100" b="1" kern="1200" dirty="0">
                  <a:solidFill>
                    <a:schemeClr val="tx1">
                      <a:lumMod val="75000"/>
                    </a:schemeClr>
                  </a:solidFill>
                  <a:latin typeface="Arial"/>
                  <a:ea typeface="微软雅黑"/>
                </a:rPr>
                <a:t>.8</a:t>
              </a:r>
              <a:r>
                <a:rPr kumimoji="0" lang="en-US" altLang="zh-CN" sz="1100" b="1" i="0" u="none" strike="noStrike" kern="1200" cap="none" spc="0" normalizeH="0" baseline="0" noProof="0" dirty="0">
                  <a:ln>
                    <a:noFill/>
                  </a:ln>
                  <a:solidFill>
                    <a:schemeClr val="tx1">
                      <a:lumMod val="75000"/>
                    </a:schemeClr>
                  </a:solidFill>
                  <a:effectLst/>
                  <a:uLnTx/>
                  <a:uFillTx/>
                  <a:latin typeface="Arial"/>
                  <a:ea typeface="微软雅黑"/>
                  <a:cs typeface="+mn-cs"/>
                </a:rPr>
                <a:t>%</a:t>
              </a:r>
            </a:p>
            <a:p>
              <a:pPr marL="0" marR="0" lvl="0" indent="0" algn="ctr" defTabSz="914400" rtl="0" eaLnBrk="1" fontAlgn="auto" latinLnBrk="0" hangingPunct="1">
                <a:lnSpc>
                  <a:spcPct val="120000"/>
                </a:lnSpc>
                <a:spcBef>
                  <a:spcPts val="0"/>
                </a:spcBef>
                <a:spcAft>
                  <a:spcPts val="0"/>
                </a:spcAft>
                <a:buClrTx/>
                <a:buSzTx/>
                <a:buFontTx/>
                <a:buNone/>
                <a:tabLst/>
                <a:defRPr/>
              </a:pPr>
              <a:r>
                <a:rPr kumimoji="0" lang="en-US" altLang="zh-CN" sz="800" i="0" u="none" strike="noStrike" kern="1200" cap="none" spc="0" normalizeH="0" baseline="0" noProof="0" dirty="0">
                  <a:ln>
                    <a:noFill/>
                  </a:ln>
                  <a:solidFill>
                    <a:schemeClr val="tx1">
                      <a:lumMod val="75000"/>
                    </a:schemeClr>
                  </a:solidFill>
                  <a:effectLst/>
                  <a:uLnTx/>
                  <a:uFillTx/>
                  <a:latin typeface="Arial"/>
                  <a:ea typeface="微软雅黑"/>
                  <a:cs typeface="+mn-cs"/>
                </a:rPr>
                <a:t>(p=0.2860)</a:t>
              </a:r>
            </a:p>
          </p:txBody>
        </p:sp>
        <p:cxnSp>
          <p:nvCxnSpPr>
            <p:cNvPr id="88" name="直接连接符 80">
              <a:extLst>
                <a:ext uri="{FF2B5EF4-FFF2-40B4-BE49-F238E27FC236}">
                  <a16:creationId xmlns:a16="http://schemas.microsoft.com/office/drawing/2014/main" id="{CEB1E4C5-0B36-6F28-3FB1-6EDAE4C23CE8}"/>
                </a:ext>
              </a:extLst>
            </p:cNvPr>
            <p:cNvCxnSpPr>
              <a:cxnSpLocks/>
            </p:cNvCxnSpPr>
            <p:nvPr/>
          </p:nvCxnSpPr>
          <p:spPr>
            <a:xfrm flipH="1">
              <a:off x="9116072" y="2407120"/>
              <a:ext cx="1352698" cy="1"/>
            </a:xfrm>
            <a:prstGeom prst="line">
              <a:avLst/>
            </a:prstGeom>
            <a:ln w="28575">
              <a:solidFill>
                <a:srgbClr val="002060"/>
              </a:solidFill>
              <a:prstDash val="solid"/>
            </a:ln>
          </p:spPr>
          <p:style>
            <a:lnRef idx="1">
              <a:schemeClr val="accent1"/>
            </a:lnRef>
            <a:fillRef idx="0">
              <a:schemeClr val="accent1"/>
            </a:fillRef>
            <a:effectRef idx="0">
              <a:schemeClr val="accent1"/>
            </a:effectRef>
            <a:fontRef idx="minor">
              <a:schemeClr val="tx1"/>
            </a:fontRef>
          </p:style>
        </p:cxnSp>
        <p:cxnSp>
          <p:nvCxnSpPr>
            <p:cNvPr id="89" name="直接连接符 81">
              <a:extLst>
                <a:ext uri="{FF2B5EF4-FFF2-40B4-BE49-F238E27FC236}">
                  <a16:creationId xmlns:a16="http://schemas.microsoft.com/office/drawing/2014/main" id="{5B4540B5-F433-F9ED-B54C-30A07F674393}"/>
                </a:ext>
              </a:extLst>
            </p:cNvPr>
            <p:cNvCxnSpPr>
              <a:cxnSpLocks/>
            </p:cNvCxnSpPr>
            <p:nvPr/>
          </p:nvCxnSpPr>
          <p:spPr>
            <a:xfrm>
              <a:off x="10438791" y="2419301"/>
              <a:ext cx="0" cy="1445192"/>
            </a:xfrm>
            <a:prstGeom prst="line">
              <a:avLst/>
            </a:prstGeom>
            <a:ln w="38100">
              <a:solidFill>
                <a:srgbClr val="002060"/>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90" name="文本框 89">
              <a:extLst>
                <a:ext uri="{FF2B5EF4-FFF2-40B4-BE49-F238E27FC236}">
                  <a16:creationId xmlns:a16="http://schemas.microsoft.com/office/drawing/2014/main" id="{11029F30-E476-D207-0DE3-92B1E4BFC65B}"/>
                </a:ext>
              </a:extLst>
            </p:cNvPr>
            <p:cNvSpPr txBox="1"/>
            <p:nvPr/>
          </p:nvSpPr>
          <p:spPr>
            <a:xfrm>
              <a:off x="9079040" y="1955567"/>
              <a:ext cx="1500099" cy="758154"/>
            </a:xfrm>
            <a:prstGeom prst="rect">
              <a:avLst/>
            </a:prstGeom>
            <a:noFill/>
          </p:spPr>
          <p:txBody>
            <a:bodyPr wrap="square">
              <a:spAutoFit/>
            </a:bodyPr>
            <a:lstStyle/>
            <a:p>
              <a:pPr marL="0" marR="0" lvl="0" indent="0" algn="ctr" defTabSz="914400" rtl="0" eaLnBrk="1" fontAlgn="auto" latinLnBrk="0" hangingPunct="1">
                <a:lnSpc>
                  <a:spcPct val="120000"/>
                </a:lnSpc>
                <a:spcBef>
                  <a:spcPts val="0"/>
                </a:spcBef>
                <a:spcAft>
                  <a:spcPts val="0"/>
                </a:spcAft>
                <a:buClrTx/>
                <a:buSzTx/>
                <a:buFontTx/>
                <a:buNone/>
                <a:tabLst/>
                <a:defRPr/>
              </a:pPr>
              <a:r>
                <a:rPr kumimoji="0" lang="en-US" altLang="zh-CN" b="1" i="0" u="none" strike="noStrike" kern="1200" cap="none" spc="0" normalizeH="0" baseline="0" noProof="0" dirty="0">
                  <a:ln>
                    <a:noFill/>
                  </a:ln>
                  <a:solidFill>
                    <a:srgbClr val="002060"/>
                  </a:solidFill>
                  <a:effectLst/>
                  <a:uLnTx/>
                  <a:uFillTx/>
                  <a:latin typeface="Arial"/>
                  <a:ea typeface="微软雅黑"/>
                  <a:cs typeface="+mn-cs"/>
                </a:rPr>
                <a:t>-71</a:t>
              </a:r>
              <a:r>
                <a:rPr lang="en-US" altLang="zh-CN" b="1" kern="1200" dirty="0">
                  <a:solidFill>
                    <a:srgbClr val="002060"/>
                  </a:solidFill>
                  <a:latin typeface="Arial"/>
                  <a:ea typeface="微软雅黑"/>
                </a:rPr>
                <a:t>.</a:t>
              </a:r>
              <a:r>
                <a:rPr kumimoji="0" lang="en-US" altLang="zh-CN" b="1" i="0" u="none" strike="noStrike" kern="1200" cap="none" spc="0" normalizeH="0" baseline="0" noProof="0" dirty="0">
                  <a:ln>
                    <a:noFill/>
                  </a:ln>
                  <a:solidFill>
                    <a:srgbClr val="002060"/>
                  </a:solidFill>
                  <a:effectLst/>
                  <a:uLnTx/>
                  <a:uFillTx/>
                  <a:latin typeface="Arial"/>
                  <a:ea typeface="微软雅黑"/>
                  <a:cs typeface="+mn-cs"/>
                </a:rPr>
                <a:t>1%</a:t>
              </a:r>
            </a:p>
            <a:p>
              <a:pPr marL="0" marR="0" lvl="0" indent="0" algn="ctr" defTabSz="914400" rtl="0" eaLnBrk="1" fontAlgn="auto" latinLnBrk="0" hangingPunct="1">
                <a:lnSpc>
                  <a:spcPct val="120000"/>
                </a:lnSpc>
                <a:spcBef>
                  <a:spcPts val="0"/>
                </a:spcBef>
                <a:spcAft>
                  <a:spcPts val="0"/>
                </a:spcAft>
                <a:buClrTx/>
                <a:buSzTx/>
                <a:buFontTx/>
                <a:buNone/>
                <a:tabLst/>
                <a:defRPr/>
              </a:pPr>
              <a:r>
                <a:rPr kumimoji="0" lang="en-US" altLang="zh-CN" sz="1000" i="0" u="none" strike="noStrike" kern="1200" cap="none" spc="0" normalizeH="0" baseline="0" noProof="0" dirty="0">
                  <a:ln>
                    <a:noFill/>
                  </a:ln>
                  <a:solidFill>
                    <a:srgbClr val="002060"/>
                  </a:solidFill>
                  <a:effectLst/>
                  <a:uLnTx/>
                  <a:uFillTx/>
                  <a:latin typeface="Arial"/>
                  <a:ea typeface="微软雅黑"/>
                  <a:cs typeface="+mn-cs"/>
                </a:rPr>
                <a:t>(p=</a:t>
              </a:r>
              <a:r>
                <a:rPr lang="en-US" altLang="zh-CN" sz="1000" kern="1200" dirty="0">
                  <a:solidFill>
                    <a:srgbClr val="002060"/>
                  </a:solidFill>
                  <a:latin typeface="Arial"/>
                  <a:ea typeface="微软雅黑"/>
                </a:rPr>
                <a:t>0.0011</a:t>
              </a:r>
              <a:r>
                <a:rPr kumimoji="0" lang="en-US" altLang="zh-CN" sz="1000" i="0" u="none" strike="noStrike" kern="1200" cap="none" spc="0" normalizeH="0" baseline="0" noProof="0" dirty="0">
                  <a:ln>
                    <a:noFill/>
                  </a:ln>
                  <a:solidFill>
                    <a:srgbClr val="002060"/>
                  </a:solidFill>
                  <a:effectLst/>
                  <a:uLnTx/>
                  <a:uFillTx/>
                  <a:latin typeface="Arial"/>
                  <a:ea typeface="微软雅黑"/>
                  <a:cs typeface="+mn-cs"/>
                </a:rPr>
                <a:t>)</a:t>
              </a:r>
            </a:p>
          </p:txBody>
        </p:sp>
      </p:grpSp>
      <p:sp>
        <p:nvSpPr>
          <p:cNvPr id="79" name="单圆角矩形 93">
            <a:extLst>
              <a:ext uri="{FF2B5EF4-FFF2-40B4-BE49-F238E27FC236}">
                <a16:creationId xmlns:a16="http://schemas.microsoft.com/office/drawing/2014/main" id="{5CA18934-23F6-D61C-2D47-F32985D4F0C2}"/>
              </a:ext>
            </a:extLst>
          </p:cNvPr>
          <p:cNvSpPr/>
          <p:nvPr/>
        </p:nvSpPr>
        <p:spPr>
          <a:xfrm flipH="1">
            <a:off x="8398872" y="1245839"/>
            <a:ext cx="3484805" cy="373652"/>
          </a:xfrm>
          <a:prstGeom prst="round1Rect">
            <a:avLst>
              <a:gd name="adj" fmla="val 50000"/>
            </a:avLst>
          </a:prstGeom>
          <a:solidFill>
            <a:srgbClr val="002060"/>
          </a:solidFill>
          <a:ln w="25400" cap="flat">
            <a:noFill/>
            <a:prstDash val="solid"/>
            <a:round/>
          </a:ln>
        </p:spPr>
        <p:style>
          <a:lnRef idx="0">
            <a:srgbClr val="FFFFFF"/>
          </a:lnRef>
          <a:fillRef idx="0">
            <a:srgbClr val="FFFFFF"/>
          </a:fillRef>
          <a:effectRef idx="0">
            <a:srgbClr val="FFFFFF"/>
          </a:effectRef>
          <a:fontRef idx="none"/>
        </p:style>
        <p:txBody>
          <a:bodyPr rot="0" spcFirstLastPara="1" vertOverflow="overflow" horzOverflow="overflow" vert="horz" wrap="square" lIns="45718" tIns="45718" rIns="45718" bIns="45718" numCol="1" spcCol="38100" rtlCol="0" anchor="ctr">
            <a:spAutoFit/>
          </a:bodyPr>
          <a:lstStyle/>
          <a:p>
            <a:pPr algn="ctr"/>
            <a:endParaRPr kumimoji="0" lang="en-US" altLang="zh-CN" sz="1100" b="1" i="0" u="none" strike="noStrike" cap="none" spc="0" normalizeH="0" baseline="0" dirty="0">
              <a:ln>
                <a:noFill/>
              </a:ln>
              <a:solidFill>
                <a:schemeClr val="bg1"/>
              </a:solidFill>
              <a:effectLst/>
              <a:uFillTx/>
              <a:latin typeface="Microsoft YaHei" panose="020B0503020204020204" pitchFamily="34" charset="-122"/>
              <a:ea typeface="Microsoft YaHei" panose="020B0503020204020204" pitchFamily="34" charset="-122"/>
              <a:sym typeface="等线"/>
            </a:endParaRPr>
          </a:p>
        </p:txBody>
      </p:sp>
      <p:sp>
        <p:nvSpPr>
          <p:cNvPr id="80" name="文本框 79">
            <a:extLst>
              <a:ext uri="{FF2B5EF4-FFF2-40B4-BE49-F238E27FC236}">
                <a16:creationId xmlns:a16="http://schemas.microsoft.com/office/drawing/2014/main" id="{586A7C86-F0F6-9AE5-2EF2-54BCC05F6E71}"/>
              </a:ext>
            </a:extLst>
          </p:cNvPr>
          <p:cNvSpPr txBox="1"/>
          <p:nvPr/>
        </p:nvSpPr>
        <p:spPr>
          <a:xfrm>
            <a:off x="8386313" y="1296687"/>
            <a:ext cx="3539228" cy="294824"/>
          </a:xfrm>
          <a:prstGeom prst="rect">
            <a:avLst/>
          </a:prstGeom>
          <a:noFill/>
        </p:spPr>
        <p:txBody>
          <a:bodyPr wrap="square" rtlCol="0">
            <a:spAutoFit/>
          </a:bodyPr>
          <a:lstStyle/>
          <a:p>
            <a:pPr marL="0" marR="0" lvl="0" indent="0" algn="ctr" defTabSz="914400" rtl="0" eaLnBrk="1" fontAlgn="auto" latinLnBrk="0" hangingPunct="1">
              <a:lnSpc>
                <a:spcPct val="120000"/>
              </a:lnSpc>
              <a:spcBef>
                <a:spcPts val="0"/>
              </a:spcBef>
              <a:spcAft>
                <a:spcPts val="0"/>
              </a:spcAft>
              <a:buClrTx/>
              <a:buSzTx/>
              <a:buFontTx/>
              <a:buNone/>
              <a:tabLst/>
              <a:defRPr/>
            </a:pPr>
            <a:r>
              <a:rPr kumimoji="0" lang="zh-CN" altLang="en-US" sz="1200" b="1" i="0" u="none" strike="noStrike" kern="1200" cap="none" spc="0" normalizeH="0" baseline="0" noProof="0" dirty="0">
                <a:ln>
                  <a:noFill/>
                </a:ln>
                <a:solidFill>
                  <a:srgbClr val="FFFFFF"/>
                </a:solidFill>
                <a:effectLst/>
                <a:uLnTx/>
                <a:uFillTx/>
                <a:latin typeface="Arial"/>
                <a:ea typeface="微软雅黑"/>
                <a:cs typeface="+mn-cs"/>
              </a:rPr>
              <a:t>治疗</a:t>
            </a:r>
            <a:r>
              <a:rPr kumimoji="0" lang="en-US" altLang="zh-CN" sz="1200" b="1" i="0" u="none" strike="noStrike" kern="1200" cap="none" spc="0" normalizeH="0" baseline="0" noProof="0" dirty="0">
                <a:ln>
                  <a:noFill/>
                </a:ln>
                <a:solidFill>
                  <a:srgbClr val="FFFFFF"/>
                </a:solidFill>
                <a:effectLst/>
                <a:uLnTx/>
                <a:uFillTx/>
                <a:latin typeface="Arial"/>
                <a:ea typeface="微软雅黑"/>
                <a:cs typeface="+mn-cs"/>
              </a:rPr>
              <a:t>60</a:t>
            </a:r>
            <a:r>
              <a:rPr kumimoji="0" lang="zh-CN" altLang="en-US" sz="1200" b="1" i="0" u="none" strike="noStrike" kern="1200" cap="none" spc="0" normalizeH="0" baseline="0" noProof="0" dirty="0">
                <a:ln>
                  <a:noFill/>
                </a:ln>
                <a:solidFill>
                  <a:srgbClr val="FFFFFF"/>
                </a:solidFill>
                <a:effectLst/>
                <a:uLnTx/>
                <a:uFillTx/>
                <a:latin typeface="Arial"/>
                <a:ea typeface="微软雅黑"/>
                <a:cs typeface="+mn-cs"/>
              </a:rPr>
              <a:t>周，对比安慰剂降低</a:t>
            </a:r>
            <a:r>
              <a:rPr kumimoji="0" lang="en-US" altLang="zh-CN" sz="1200" b="1" i="0" u="none" strike="noStrike" kern="1200" cap="none" spc="0" normalizeH="0" baseline="0" noProof="0" dirty="0">
                <a:ln>
                  <a:noFill/>
                </a:ln>
                <a:solidFill>
                  <a:srgbClr val="FFFFFF"/>
                </a:solidFill>
                <a:effectLst/>
                <a:uLnTx/>
                <a:uFillTx/>
                <a:latin typeface="Arial"/>
                <a:ea typeface="微软雅黑"/>
                <a:cs typeface="+mn-cs"/>
              </a:rPr>
              <a:t>71.1%</a:t>
            </a:r>
            <a:r>
              <a:rPr kumimoji="0" lang="zh-CN" altLang="en-US" sz="1200" b="1" i="0" u="none" strike="noStrike" kern="1200" cap="none" spc="0" normalizeH="0" baseline="0" noProof="0" dirty="0">
                <a:ln>
                  <a:noFill/>
                </a:ln>
                <a:solidFill>
                  <a:srgbClr val="FFFFFF"/>
                </a:solidFill>
                <a:effectLst/>
                <a:uLnTx/>
                <a:uFillTx/>
                <a:latin typeface="Arial"/>
                <a:ea typeface="微软雅黑"/>
                <a:cs typeface="+mn-cs"/>
              </a:rPr>
              <a:t>临床恶化事件</a:t>
            </a:r>
            <a:r>
              <a:rPr kumimoji="0" lang="en-US" altLang="zh-CN" sz="1200" i="0" u="none" strike="noStrike" cap="none" spc="0" normalizeH="0" baseline="30000" noProof="0" dirty="0">
                <a:ln>
                  <a:noFill/>
                </a:ln>
                <a:solidFill>
                  <a:schemeClr val="bg1"/>
                </a:solidFill>
                <a:effectLst/>
                <a:uLnTx/>
                <a:uFillTx/>
                <a:latin typeface="Arial"/>
                <a:ea typeface="Microsoft YaHei" panose="020B0503020204020204" pitchFamily="34" charset="-122"/>
                <a:cs typeface="+mn-cs"/>
                <a:sym typeface="等线"/>
              </a:rPr>
              <a:t>a</a:t>
            </a:r>
            <a:r>
              <a:rPr lang="en-US" altLang="zh-CN" sz="1200" b="0" kern="0" baseline="30000" dirty="0">
                <a:solidFill>
                  <a:schemeClr val="bg1"/>
                </a:solidFill>
                <a:ea typeface="Microsoft YaHei" panose="020B0503020204020204" pitchFamily="34" charset="-122"/>
                <a:sym typeface="等线"/>
              </a:rPr>
              <a:t>7</a:t>
            </a:r>
            <a:endParaRPr kumimoji="0" lang="zh-CN" altLang="en-US" sz="1200" b="1" i="0" u="none" strike="noStrike" kern="1200" cap="none" spc="0" normalizeH="0" baseline="30000" noProof="0" dirty="0">
              <a:ln>
                <a:noFill/>
              </a:ln>
              <a:solidFill>
                <a:schemeClr val="bg1"/>
              </a:solidFill>
              <a:effectLst/>
              <a:uLnTx/>
              <a:uFillTx/>
              <a:latin typeface="Arial"/>
              <a:ea typeface="微软雅黑"/>
              <a:cs typeface="+mn-cs"/>
            </a:endParaRPr>
          </a:p>
        </p:txBody>
      </p:sp>
      <p:sp>
        <p:nvSpPr>
          <p:cNvPr id="126" name="文本框 125">
            <a:extLst>
              <a:ext uri="{FF2B5EF4-FFF2-40B4-BE49-F238E27FC236}">
                <a16:creationId xmlns:a16="http://schemas.microsoft.com/office/drawing/2014/main" id="{385A9955-9727-8AFC-5BCE-8FC282999303}"/>
              </a:ext>
            </a:extLst>
          </p:cNvPr>
          <p:cNvSpPr txBox="1"/>
          <p:nvPr/>
        </p:nvSpPr>
        <p:spPr>
          <a:xfrm>
            <a:off x="10584611" y="50372"/>
            <a:ext cx="1587264" cy="307777"/>
          </a:xfrm>
          <a:prstGeom prst="rect">
            <a:avLst/>
          </a:prstGeom>
          <a:solidFill>
            <a:schemeClr val="bg1"/>
          </a:solidFill>
        </p:spPr>
        <p:txBody>
          <a:bodyPr wrap="square">
            <a:spAutoFit/>
          </a:bodyPr>
          <a:lstStyle/>
          <a:p>
            <a:r>
              <a:rPr lang="zh-CN" altLang="en-US" sz="1400" b="1" spc="-50" dirty="0">
                <a:solidFill>
                  <a:srgbClr val="002060"/>
                </a:solidFill>
                <a:latin typeface="微软雅黑"/>
                <a:ea typeface="+mj-ea"/>
              </a:rPr>
              <a:t>瑞利珠单抗注射液</a:t>
            </a:r>
            <a:endParaRPr lang="zh-CN" altLang="en-US" sz="1400" dirty="0">
              <a:solidFill>
                <a:srgbClr val="002060"/>
              </a:solidFill>
            </a:endParaRPr>
          </a:p>
        </p:txBody>
      </p:sp>
      <p:sp>
        <p:nvSpPr>
          <p:cNvPr id="3" name="文本框 2">
            <a:extLst>
              <a:ext uri="{FF2B5EF4-FFF2-40B4-BE49-F238E27FC236}">
                <a16:creationId xmlns:a16="http://schemas.microsoft.com/office/drawing/2014/main" id="{727FE591-DEAF-34A3-5810-82C4132257B5}"/>
              </a:ext>
            </a:extLst>
          </p:cNvPr>
          <p:cNvSpPr txBox="1"/>
          <p:nvPr/>
        </p:nvSpPr>
        <p:spPr>
          <a:xfrm>
            <a:off x="234849" y="6263071"/>
            <a:ext cx="11620241" cy="338554"/>
          </a:xfrm>
          <a:prstGeom prst="rect">
            <a:avLst/>
          </a:prstGeom>
          <a:noFill/>
        </p:spPr>
        <p:txBody>
          <a:bodyPr wrap="square">
            <a:spAutoFit/>
          </a:bodyPr>
          <a:lstStyle/>
          <a:p>
            <a:pPr algn="l" rtl="0"/>
            <a:r>
              <a:rPr lang="en-US" altLang="zh-CN" sz="800" b="0" i="0" dirty="0">
                <a:solidFill>
                  <a:schemeClr val="tx1"/>
                </a:solidFill>
                <a:effectLst/>
                <a:latin typeface="Arial" panose="020B0604020202020204" pitchFamily="34" charset="0"/>
                <a:ea typeface="微软雅黑" panose="020B0503020204020204" pitchFamily="34" charset="-122"/>
                <a:sym typeface="Arial" panose="020B0604020202020204" pitchFamily="34" charset="0"/>
              </a:rPr>
              <a:t>a</a:t>
            </a:r>
            <a:r>
              <a:rPr lang="zh-CN" altLang="en-US" sz="800" b="0" i="0" dirty="0">
                <a:solidFill>
                  <a:schemeClr val="tx1"/>
                </a:solidFill>
                <a:effectLst/>
                <a:latin typeface="Arial" panose="020B0604020202020204" pitchFamily="34" charset="0"/>
                <a:ea typeface="微软雅黑" panose="020B0503020204020204" pitchFamily="34" charset="-122"/>
                <a:sym typeface="Arial" panose="020B0604020202020204" pitchFamily="34" charset="0"/>
              </a:rPr>
              <a:t>数据来自</a:t>
            </a:r>
            <a:r>
              <a:rPr lang="en-US" altLang="zh-CN" sz="800" b="0" i="0" dirty="0">
                <a:solidFill>
                  <a:schemeClr val="tx1"/>
                </a:solidFill>
                <a:effectLst/>
                <a:latin typeface="Arial" panose="020B0604020202020204" pitchFamily="34" charset="0"/>
                <a:ea typeface="微软雅黑" panose="020B0503020204020204" pitchFamily="34" charset="-122"/>
                <a:sym typeface="Arial" panose="020B0604020202020204" pitchFamily="34" charset="0"/>
              </a:rPr>
              <a:t>CHAMPION MG</a:t>
            </a:r>
            <a:r>
              <a:rPr lang="zh-CN" altLang="en-US" sz="800" b="0" i="0" dirty="0">
                <a:solidFill>
                  <a:schemeClr val="tx1"/>
                </a:solidFill>
                <a:effectLst/>
                <a:latin typeface="Arial" panose="020B0604020202020204" pitchFamily="34" charset="0"/>
                <a:ea typeface="微软雅黑" panose="020B0503020204020204" pitchFamily="34" charset="-122"/>
                <a:sym typeface="Arial" panose="020B0604020202020204" pitchFamily="34" charset="0"/>
              </a:rPr>
              <a:t> </a:t>
            </a:r>
            <a:r>
              <a:rPr lang="en-US" altLang="zh-CN" sz="800" b="0" i="0" dirty="0">
                <a:solidFill>
                  <a:schemeClr val="tx1"/>
                </a:solidFill>
                <a:effectLst/>
                <a:latin typeface="Arial" panose="020B0604020202020204" pitchFamily="34" charset="0"/>
                <a:ea typeface="微软雅黑" panose="020B0503020204020204" pitchFamily="34" charset="-122"/>
                <a:sym typeface="Arial" panose="020B0604020202020204" pitchFamily="34" charset="0"/>
              </a:rPr>
              <a:t>OLE</a:t>
            </a:r>
            <a:r>
              <a:rPr lang="zh-CN" altLang="en-US" sz="800" b="0" i="0" dirty="0">
                <a:solidFill>
                  <a:schemeClr val="tx1"/>
                </a:solidFill>
                <a:effectLst/>
                <a:latin typeface="Arial" panose="020B0604020202020204" pitchFamily="34" charset="0"/>
                <a:ea typeface="微软雅黑" panose="020B0503020204020204" pitchFamily="34" charset="-122"/>
                <a:sym typeface="Arial" panose="020B0604020202020204" pitchFamily="34" charset="0"/>
              </a:rPr>
              <a:t> 研究</a:t>
            </a:r>
            <a:r>
              <a:rPr lang="zh-CN" altLang="en-US" sz="800" dirty="0">
                <a:solidFill>
                  <a:schemeClr val="tx1"/>
                </a:solidFill>
                <a:latin typeface="Arial" panose="020B0604020202020204" pitchFamily="34" charset="0"/>
                <a:ea typeface="微软雅黑" panose="020B0503020204020204" pitchFamily="34" charset="-122"/>
                <a:sym typeface="Arial" panose="020B0604020202020204" pitchFamily="34" charset="0"/>
              </a:rPr>
              <a:t>是一项</a:t>
            </a:r>
            <a:r>
              <a:rPr lang="zh-CN" altLang="en-US" sz="800" b="0" i="0" dirty="0">
                <a:solidFill>
                  <a:schemeClr val="tx1"/>
                </a:solidFill>
                <a:effectLst/>
                <a:latin typeface="Arial" panose="020B0604020202020204" pitchFamily="34" charset="0"/>
                <a:ea typeface="微软雅黑" panose="020B0503020204020204" pitchFamily="34" charset="-122"/>
                <a:sym typeface="Arial" panose="020B0604020202020204" pitchFamily="34" charset="0"/>
              </a:rPr>
              <a:t>开放标签扩展研究</a:t>
            </a:r>
            <a:r>
              <a:rPr lang="zh-CN" altLang="en-US" sz="800" dirty="0">
                <a:solidFill>
                  <a:schemeClr val="tx1"/>
                </a:solidFill>
                <a:latin typeface="Arial" panose="020B0604020202020204" pitchFamily="34" charset="0"/>
                <a:ea typeface="微软雅黑" panose="020B0503020204020204" pitchFamily="34" charset="-122"/>
                <a:sym typeface="Arial" panose="020B0604020202020204" pitchFamily="34" charset="0"/>
              </a:rPr>
              <a:t>，纳入在</a:t>
            </a:r>
            <a:r>
              <a:rPr lang="en-US" altLang="zh-CN" sz="800" dirty="0">
                <a:solidFill>
                  <a:schemeClr val="tx1"/>
                </a:solidFill>
                <a:latin typeface="Arial" panose="020B0604020202020204" pitchFamily="34" charset="0"/>
                <a:ea typeface="微软雅黑" panose="020B0503020204020204" pitchFamily="34" charset="-122"/>
                <a:sym typeface="Arial" panose="020B0604020202020204" pitchFamily="34" charset="0"/>
              </a:rPr>
              <a:t>CHAMPION MG</a:t>
            </a:r>
            <a:r>
              <a:rPr lang="zh-CN" altLang="en-US" sz="800" dirty="0">
                <a:solidFill>
                  <a:schemeClr val="tx1"/>
                </a:solidFill>
                <a:latin typeface="Arial" panose="020B0604020202020204" pitchFamily="34" charset="0"/>
                <a:ea typeface="微软雅黑" panose="020B0503020204020204" pitchFamily="34" charset="-122"/>
                <a:sym typeface="Arial" panose="020B0604020202020204" pitchFamily="34" charset="0"/>
              </a:rPr>
              <a:t>随机对照研究阶段接受瑞利珠单抗或安慰剂对照的患者，继续接受瑞利珠单抗</a:t>
            </a:r>
            <a:r>
              <a:rPr lang="en-US" altLang="zh-CN" sz="800" dirty="0">
                <a:solidFill>
                  <a:schemeClr val="tx1"/>
                </a:solidFill>
                <a:latin typeface="Arial" panose="020B0604020202020204" pitchFamily="34" charset="0"/>
                <a:ea typeface="微软雅黑" panose="020B0503020204020204" pitchFamily="34" charset="-122"/>
                <a:sym typeface="Arial" panose="020B0604020202020204" pitchFamily="34" charset="0"/>
              </a:rPr>
              <a:t>(n=86</a:t>
            </a:r>
            <a:r>
              <a:rPr lang="zh-CN" altLang="en-US" sz="800" dirty="0">
                <a:solidFill>
                  <a:schemeClr val="tx1"/>
                </a:solidFill>
                <a:latin typeface="Arial" panose="020B0604020202020204" pitchFamily="34" charset="0"/>
                <a:ea typeface="微软雅黑" panose="020B0503020204020204" pitchFamily="34" charset="-122"/>
                <a:sym typeface="Arial" panose="020B0604020202020204" pitchFamily="34" charset="0"/>
              </a:rPr>
              <a:t>）或由安慰剂转换为瑞利珠单抗</a:t>
            </a:r>
            <a:r>
              <a:rPr lang="en-US" altLang="zh-CN" sz="800" dirty="0">
                <a:solidFill>
                  <a:schemeClr val="tx1"/>
                </a:solidFill>
                <a:latin typeface="Arial" panose="020B0604020202020204" pitchFamily="34" charset="0"/>
                <a:ea typeface="微软雅黑" panose="020B0503020204020204" pitchFamily="34" charset="-122"/>
                <a:sym typeface="Arial" panose="020B0604020202020204" pitchFamily="34" charset="0"/>
              </a:rPr>
              <a:t>(n=89)</a:t>
            </a:r>
            <a:r>
              <a:rPr lang="zh-CN" altLang="en-US" sz="800" dirty="0">
                <a:solidFill>
                  <a:schemeClr val="tx1"/>
                </a:solidFill>
                <a:latin typeface="Arial" panose="020B0604020202020204" pitchFamily="34" charset="0"/>
                <a:ea typeface="微软雅黑" panose="020B0503020204020204" pitchFamily="34" charset="-122"/>
                <a:sym typeface="Arial" panose="020B0604020202020204" pitchFamily="34" charset="0"/>
              </a:rPr>
              <a:t>，</a:t>
            </a:r>
            <a:r>
              <a:rPr lang="zh-CN" altLang="en-US" sz="800" dirty="0">
                <a:solidFill>
                  <a:schemeClr val="tx1"/>
                </a:solidFill>
                <a:latin typeface="Arial" panose="020B0604020202020204" pitchFamily="34" charset="0"/>
                <a:ea typeface="微软雅黑" panose="020B0503020204020204" pitchFamily="34" charset="-122"/>
              </a:rPr>
              <a:t>疗程最长可达</a:t>
            </a:r>
            <a:r>
              <a:rPr lang="en-US" altLang="zh-CN" sz="800" dirty="0">
                <a:solidFill>
                  <a:schemeClr val="tx1"/>
                </a:solidFill>
                <a:latin typeface="Arial" panose="020B0604020202020204" pitchFamily="34" charset="0"/>
                <a:ea typeface="微软雅黑" panose="020B0503020204020204" pitchFamily="34" charset="-122"/>
              </a:rPr>
              <a:t>4</a:t>
            </a:r>
            <a:r>
              <a:rPr lang="zh-CN" altLang="en-US" sz="800" dirty="0">
                <a:solidFill>
                  <a:schemeClr val="tx1"/>
                </a:solidFill>
                <a:latin typeface="Arial" panose="020B0604020202020204" pitchFamily="34" charset="0"/>
                <a:ea typeface="微软雅黑" panose="020B0503020204020204" pitchFamily="34" charset="-122"/>
              </a:rPr>
              <a:t>年</a:t>
            </a:r>
            <a:r>
              <a:rPr lang="zh-CN" altLang="en-US" sz="800" dirty="0">
                <a:solidFill>
                  <a:schemeClr val="tx1"/>
                </a:solidFill>
                <a:latin typeface="Arial" panose="020B0604020202020204" pitchFamily="34" charset="0"/>
                <a:ea typeface="微软雅黑" panose="020B0503020204020204" pitchFamily="34" charset="-122"/>
                <a:sym typeface="Arial" panose="020B0604020202020204" pitchFamily="34" charset="0"/>
              </a:rPr>
              <a:t>，旨在评估瑞利珠单抗的长期疗效和安全性；*</a:t>
            </a:r>
            <a:r>
              <a:rPr lang="zh-CN" altLang="en-US" sz="800" spc="-5" dirty="0">
                <a:solidFill>
                  <a:schemeClr val="tx1">
                    <a:lumMod val="50000"/>
                  </a:schemeClr>
                </a:solidFill>
                <a:latin typeface="微软雅黑"/>
              </a:rPr>
              <a:t>临床恶化事件（包括</a:t>
            </a:r>
            <a:r>
              <a:rPr lang="en" altLang="zh-CN" sz="800" spc="-5" dirty="0">
                <a:solidFill>
                  <a:schemeClr val="tx1">
                    <a:lumMod val="50000"/>
                  </a:schemeClr>
                </a:solidFill>
                <a:latin typeface="微软雅黑"/>
              </a:rPr>
              <a:t>MG</a:t>
            </a:r>
            <a:r>
              <a:rPr lang="zh-CN" altLang="en-US" sz="800" spc="-5" dirty="0">
                <a:solidFill>
                  <a:schemeClr val="tx1">
                    <a:lumMod val="50000"/>
                  </a:schemeClr>
                </a:solidFill>
                <a:latin typeface="微软雅黑"/>
              </a:rPr>
              <a:t>危象、严重症状加重或对健康处于危险之中的患者使用救援疗法）较安慰剂组显著降低</a:t>
            </a:r>
            <a:r>
              <a:rPr lang="en-US" altLang="zh-CN" sz="800" spc="-5" dirty="0">
                <a:solidFill>
                  <a:schemeClr val="tx1">
                    <a:lumMod val="50000"/>
                  </a:schemeClr>
                </a:solidFill>
                <a:latin typeface="微软雅黑"/>
              </a:rPr>
              <a:t>71.1%</a:t>
            </a:r>
            <a:r>
              <a:rPr lang="zh-CN" altLang="en-US" sz="800" spc="-5" dirty="0">
                <a:solidFill>
                  <a:schemeClr val="tx1">
                    <a:lumMod val="50000"/>
                  </a:schemeClr>
                </a:solidFill>
                <a:latin typeface="微软雅黑"/>
              </a:rPr>
              <a:t>（</a:t>
            </a:r>
            <a:r>
              <a:rPr lang="en" altLang="zh-CN" sz="800" spc="-5" dirty="0">
                <a:solidFill>
                  <a:schemeClr val="tx1">
                    <a:lumMod val="50000"/>
                  </a:schemeClr>
                </a:solidFill>
                <a:latin typeface="微软雅黑"/>
              </a:rPr>
              <a:t>p</a:t>
            </a:r>
            <a:r>
              <a:rPr lang="en-US" altLang="zh-CN" sz="800" spc="-5" dirty="0">
                <a:solidFill>
                  <a:schemeClr val="tx1">
                    <a:lumMod val="50000"/>
                  </a:schemeClr>
                </a:solidFill>
                <a:latin typeface="微软雅黑"/>
              </a:rPr>
              <a:t>=</a:t>
            </a:r>
            <a:r>
              <a:rPr lang="en" altLang="zh-CN" sz="800" spc="-5" dirty="0">
                <a:solidFill>
                  <a:schemeClr val="tx1">
                    <a:lumMod val="50000"/>
                  </a:schemeClr>
                </a:solidFill>
                <a:latin typeface="微软雅黑"/>
              </a:rPr>
              <a:t>0.00</a:t>
            </a:r>
            <a:r>
              <a:rPr lang="en-US" altLang="zh-CN" sz="800" spc="-5" dirty="0">
                <a:solidFill>
                  <a:schemeClr val="tx1">
                    <a:lumMod val="50000"/>
                  </a:schemeClr>
                </a:solidFill>
                <a:latin typeface="微软雅黑"/>
              </a:rPr>
              <a:t>1</a:t>
            </a:r>
            <a:r>
              <a:rPr lang="en" altLang="zh-CN" sz="800" spc="-5" dirty="0">
                <a:solidFill>
                  <a:schemeClr val="tx1">
                    <a:lumMod val="50000"/>
                  </a:schemeClr>
                </a:solidFill>
                <a:latin typeface="微软雅黑"/>
              </a:rPr>
              <a:t>1</a:t>
            </a:r>
            <a:r>
              <a:rPr lang="zh-CN" altLang="en" sz="800" spc="-5" dirty="0">
                <a:solidFill>
                  <a:schemeClr val="tx1">
                    <a:lumMod val="50000"/>
                  </a:schemeClr>
                </a:solidFill>
                <a:latin typeface="微软雅黑"/>
              </a:rPr>
              <a:t>）</a:t>
            </a:r>
            <a:endParaRPr lang="en-US" altLang="zh-CN" sz="800" spc="-5" dirty="0">
              <a:solidFill>
                <a:schemeClr val="tx1">
                  <a:lumMod val="50000"/>
                </a:schemeClr>
              </a:solidFill>
              <a:latin typeface="微软雅黑"/>
            </a:endParaRPr>
          </a:p>
        </p:txBody>
      </p:sp>
    </p:spTree>
    <p:extLst>
      <p:ext uri="{BB962C8B-B14F-4D97-AF65-F5344CB8AC3E}">
        <p14:creationId xmlns:p14="http://schemas.microsoft.com/office/powerpoint/2010/main" val="818111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52416E00-6CC7-EDA1-3D5E-A36D3AF3046A}"/>
              </a:ext>
            </a:extLst>
          </p:cNvPr>
          <p:cNvGraphicFramePr>
            <a:graphicFrameLocks noChangeAspect="1"/>
          </p:cNvGraphicFramePr>
          <p:nvPr>
            <p:custDataLst>
              <p:tags r:id="rId1"/>
            </p:custDataLst>
            <p:extLst>
              <p:ext uri="{D42A27DB-BD31-4B8C-83A1-F6EECF244321}">
                <p14:modId xmlns:p14="http://schemas.microsoft.com/office/powerpoint/2010/main" val="201739702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29" imgW="416" imgH="416" progId="TCLayout.ActiveDocument.1">
                  <p:embed/>
                </p:oleObj>
              </mc:Choice>
              <mc:Fallback>
                <p:oleObj name="think-cell 幻灯片" r:id="rId29" imgW="416" imgH="416" progId="TCLayout.ActiveDocument.1">
                  <p:embed/>
                  <p:pic>
                    <p:nvPicPr>
                      <p:cNvPr id="5" name="think-cell data - do not delete" hidden="1">
                        <a:extLst>
                          <a:ext uri="{FF2B5EF4-FFF2-40B4-BE49-F238E27FC236}">
                            <a16:creationId xmlns:a16="http://schemas.microsoft.com/office/drawing/2014/main" id="{52416E00-6CC7-EDA1-3D5E-A36D3AF3046A}"/>
                          </a:ext>
                        </a:extLst>
                      </p:cNvPr>
                      <p:cNvPicPr/>
                      <p:nvPr/>
                    </p:nvPicPr>
                    <p:blipFill>
                      <a:blip r:embed="rId30"/>
                      <a:stretch>
                        <a:fillRect/>
                      </a:stretch>
                    </p:blipFill>
                    <p:spPr>
                      <a:xfrm>
                        <a:off x="1588" y="1588"/>
                        <a:ext cx="1588" cy="1588"/>
                      </a:xfrm>
                      <a:prstGeom prst="rect">
                        <a:avLst/>
                      </a:prstGeom>
                    </p:spPr>
                  </p:pic>
                </p:oleObj>
              </mc:Fallback>
            </mc:AlternateContent>
          </a:graphicData>
        </a:graphic>
      </p:graphicFrame>
      <p:sp>
        <p:nvSpPr>
          <p:cNvPr id="112" name="文本框 111">
            <a:extLst>
              <a:ext uri="{FF2B5EF4-FFF2-40B4-BE49-F238E27FC236}">
                <a16:creationId xmlns:a16="http://schemas.microsoft.com/office/drawing/2014/main" id="{1A4FD472-8723-5A5E-EF46-3906FFE2BE11}"/>
              </a:ext>
            </a:extLst>
          </p:cNvPr>
          <p:cNvSpPr txBox="1"/>
          <p:nvPr/>
        </p:nvSpPr>
        <p:spPr>
          <a:xfrm>
            <a:off x="10584611" y="50372"/>
            <a:ext cx="1587264" cy="307777"/>
          </a:xfrm>
          <a:prstGeom prst="rect">
            <a:avLst/>
          </a:prstGeom>
          <a:solidFill>
            <a:schemeClr val="bg1"/>
          </a:solidFill>
        </p:spPr>
        <p:txBody>
          <a:bodyPr wrap="square">
            <a:spAutoFit/>
          </a:bodyPr>
          <a:lstStyle/>
          <a:p>
            <a:r>
              <a:rPr lang="zh-CN" altLang="en-US" sz="1400" b="1" spc="-50" dirty="0">
                <a:solidFill>
                  <a:srgbClr val="002060"/>
                </a:solidFill>
                <a:latin typeface="微软雅黑"/>
                <a:ea typeface="+mj-ea"/>
              </a:rPr>
              <a:t>瑞利珠单抗注射液</a:t>
            </a:r>
            <a:endParaRPr lang="zh-CN" altLang="en-US" sz="1400" dirty="0">
              <a:solidFill>
                <a:srgbClr val="002060"/>
              </a:solidFill>
            </a:endParaRPr>
          </a:p>
        </p:txBody>
      </p:sp>
      <p:sp>
        <p:nvSpPr>
          <p:cNvPr id="109" name="Rectangle: Rounded Corners 33">
            <a:extLst>
              <a:ext uri="{FF2B5EF4-FFF2-40B4-BE49-F238E27FC236}">
                <a16:creationId xmlns:a16="http://schemas.microsoft.com/office/drawing/2014/main" id="{3D88DEA2-D7B6-31CC-62B8-F5EC38F51964}"/>
              </a:ext>
            </a:extLst>
          </p:cNvPr>
          <p:cNvSpPr/>
          <p:nvPr/>
        </p:nvSpPr>
        <p:spPr>
          <a:xfrm>
            <a:off x="6184900" y="4430713"/>
            <a:ext cx="4746625" cy="2138363"/>
          </a:xfrm>
          <a:prstGeom prst="roundRect">
            <a:avLst>
              <a:gd name="adj" fmla="val 0"/>
            </a:avLst>
          </a:prstGeom>
          <a:solidFill>
            <a:srgbClr val="FFFFFF"/>
          </a:solidFill>
          <a:ln w="9525" cap="flat" cmpd="sng" algn="ctr">
            <a:noFill/>
            <a:prstDash val="solid"/>
            <a:miter lim="800000"/>
          </a:ln>
          <a:effectLst>
            <a:glow rad="63500">
              <a:schemeClr val="accent1">
                <a:satMod val="175000"/>
                <a:alpha val="40000"/>
              </a:schemeClr>
            </a:glow>
            <a:outerShdw blurRad="50800" dist="38100" dir="8100000" algn="tr" rotWithShape="0">
              <a:prstClr val="black">
                <a:alpha val="40000"/>
              </a:prstClr>
            </a:outerShdw>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08" name="Rectangle: Rounded Corners 33">
            <a:extLst>
              <a:ext uri="{FF2B5EF4-FFF2-40B4-BE49-F238E27FC236}">
                <a16:creationId xmlns:a16="http://schemas.microsoft.com/office/drawing/2014/main" id="{9C027975-D768-86E5-E782-F331E697A566}"/>
              </a:ext>
            </a:extLst>
          </p:cNvPr>
          <p:cNvSpPr/>
          <p:nvPr/>
        </p:nvSpPr>
        <p:spPr>
          <a:xfrm>
            <a:off x="1089025" y="4380550"/>
            <a:ext cx="4405313" cy="2138363"/>
          </a:xfrm>
          <a:prstGeom prst="roundRect">
            <a:avLst>
              <a:gd name="adj" fmla="val 0"/>
            </a:avLst>
          </a:prstGeom>
          <a:solidFill>
            <a:srgbClr val="FFFFFF"/>
          </a:solidFill>
          <a:ln w="9525" cap="flat" cmpd="sng" algn="ctr">
            <a:noFill/>
            <a:prstDash val="solid"/>
            <a:miter lim="800000"/>
          </a:ln>
          <a:effectLst>
            <a:glow rad="63500">
              <a:schemeClr val="accent1">
                <a:satMod val="175000"/>
                <a:alpha val="40000"/>
              </a:schemeClr>
            </a:glow>
            <a:outerShdw blurRad="50800" dist="38100" dir="8100000" algn="tr" rotWithShape="0">
              <a:prstClr val="black">
                <a:alpha val="40000"/>
              </a:prstClr>
            </a:outerShdw>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 name="Title 3">
            <a:extLst>
              <a:ext uri="{FF2B5EF4-FFF2-40B4-BE49-F238E27FC236}">
                <a16:creationId xmlns:a16="http://schemas.microsoft.com/office/drawing/2014/main" id="{3BC066FA-D61F-1CC9-11A6-EA1543485BB4}"/>
              </a:ext>
            </a:extLst>
          </p:cNvPr>
          <p:cNvSpPr>
            <a:spLocks noGrp="1"/>
          </p:cNvSpPr>
          <p:nvPr>
            <p:ph type="title"/>
          </p:nvPr>
        </p:nvSpPr>
        <p:spPr>
          <a:xfrm>
            <a:off x="421641" y="247807"/>
            <a:ext cx="11052810" cy="1111848"/>
          </a:xfrm>
        </p:spPr>
        <p:txBody>
          <a:bodyPr vert="horz"/>
          <a:lstStyle/>
          <a:p>
            <a:pPr marL="265113" defTabSz="914400">
              <a:lnSpc>
                <a:spcPct val="100000"/>
              </a:lnSpc>
              <a:spcBef>
                <a:spcPts val="95"/>
              </a:spcBef>
              <a:defRPr/>
            </a:pPr>
            <a:r>
              <a:rPr lang="en-US" altLang="zh-CN" sz="2000" dirty="0">
                <a:solidFill>
                  <a:srgbClr val="250E62"/>
                </a:solidFill>
                <a:latin typeface="Arial" panose="020B0604020202020204" pitchFamily="34" charset="0"/>
                <a:ea typeface="Microsoft YaHei" panose="020B0503020204020204" pitchFamily="34" charset="-122"/>
                <a:cs typeface="Arial" panose="020B0604020202020204" pitchFamily="34" charset="0"/>
              </a:rPr>
              <a:t>RWE</a:t>
            </a:r>
            <a:r>
              <a:rPr lang="zh-CN" altLang="en-US" sz="2000" dirty="0">
                <a:solidFill>
                  <a:srgbClr val="250E62"/>
                </a:solidFill>
                <a:latin typeface="Arial" panose="020B0604020202020204" pitchFamily="34" charset="0"/>
                <a:ea typeface="Microsoft YaHei" panose="020B0503020204020204" pitchFamily="34" charset="-122"/>
                <a:cs typeface="Arial" panose="020B0604020202020204" pitchFamily="34" charset="0"/>
              </a:rPr>
              <a:t>研究</a:t>
            </a:r>
            <a:r>
              <a:rPr lang="en-US" altLang="zh-CN" sz="2000" kern="0" baseline="30000" dirty="0">
                <a:solidFill>
                  <a:srgbClr val="250E62"/>
                </a:solidFill>
                <a:ea typeface="Microsoft YaHei" panose="020B0503020204020204" pitchFamily="34" charset="-122"/>
                <a:sym typeface="等线"/>
              </a:rPr>
              <a:t>4</a:t>
            </a:r>
            <a:r>
              <a:rPr lang="zh-CN" altLang="en-US" sz="2000" dirty="0">
                <a:solidFill>
                  <a:srgbClr val="250E62"/>
                </a:solidFill>
                <a:ea typeface="Microsoft YaHei" panose="020B0503020204020204" pitchFamily="34" charset="-122"/>
              </a:rPr>
              <a:t>显示</a:t>
            </a:r>
            <a:r>
              <a:rPr lang="zh-CN" altLang="en-US" sz="2000" dirty="0">
                <a:solidFill>
                  <a:srgbClr val="250E62"/>
                </a:solidFill>
                <a:latin typeface="Arial" panose="020B0604020202020204" pitchFamily="34" charset="0"/>
                <a:ea typeface="Microsoft YaHei" panose="020B0503020204020204" pitchFamily="34" charset="-122"/>
                <a:cs typeface="Arial" panose="020B0604020202020204" pitchFamily="34" charset="0"/>
              </a:rPr>
              <a:t>，对比</a:t>
            </a:r>
            <a:r>
              <a:rPr lang="zh-CN" altLang="en-US" sz="2000" dirty="0">
                <a:solidFill>
                  <a:srgbClr val="250E62"/>
                </a:solidFill>
                <a:ea typeface="Microsoft YaHei" panose="020B0503020204020204" pitchFamily="34" charset="-122"/>
              </a:rPr>
              <a:t>艾加莫德，瑞利珠单抗治疗</a:t>
            </a:r>
            <a:r>
              <a:rPr lang="en-US" altLang="zh-CN" sz="2000" dirty="0">
                <a:solidFill>
                  <a:srgbClr val="250E62"/>
                </a:solidFill>
                <a:ea typeface="Microsoft YaHei" panose="020B0503020204020204" pitchFamily="34" charset="-122"/>
              </a:rPr>
              <a:t>6</a:t>
            </a:r>
            <a:r>
              <a:rPr lang="zh-CN" altLang="en-US" sz="2000" dirty="0">
                <a:solidFill>
                  <a:srgbClr val="250E62"/>
                </a:solidFill>
                <a:ea typeface="Microsoft YaHei" panose="020B0503020204020204" pitchFamily="34" charset="-122"/>
              </a:rPr>
              <a:t>个月，与更多患者达到疾病最小状态相关（</a:t>
            </a:r>
            <a:r>
              <a:rPr lang="en-US" altLang="zh-CN" sz="2000" dirty="0">
                <a:solidFill>
                  <a:srgbClr val="250E62"/>
                </a:solidFill>
                <a:ea typeface="Microsoft YaHei" panose="020B0503020204020204" pitchFamily="34" charset="-122"/>
              </a:rPr>
              <a:t>75%vs 53.9%</a:t>
            </a:r>
            <a:r>
              <a:rPr lang="zh-CN" altLang="en-US" sz="2000" dirty="0">
                <a:solidFill>
                  <a:srgbClr val="250E62"/>
                </a:solidFill>
                <a:ea typeface="Microsoft YaHei" panose="020B0503020204020204" pitchFamily="34" charset="-122"/>
              </a:rPr>
              <a:t>）；</a:t>
            </a:r>
            <a:br>
              <a:rPr lang="en-US" altLang="zh-CN" sz="2000" dirty="0">
                <a:solidFill>
                  <a:srgbClr val="250E62"/>
                </a:solidFill>
                <a:ea typeface="Microsoft YaHei" panose="020B0503020204020204" pitchFamily="34" charset="-122"/>
              </a:rPr>
            </a:br>
            <a:r>
              <a:rPr lang="zh-CN" altLang="en-US" sz="2000" dirty="0">
                <a:solidFill>
                  <a:srgbClr val="250E62"/>
                </a:solidFill>
                <a:ea typeface="Microsoft YaHei" panose="020B0503020204020204" pitchFamily="34" charset="-122"/>
              </a:rPr>
              <a:t>口服激素减量至</a:t>
            </a:r>
            <a:r>
              <a:rPr lang="en-US" altLang="zh-CN" sz="2000" dirty="0">
                <a:solidFill>
                  <a:srgbClr val="250E62"/>
                </a:solidFill>
                <a:ea typeface="Microsoft YaHei" panose="020B0503020204020204" pitchFamily="34" charset="-122"/>
              </a:rPr>
              <a:t>10mg/</a:t>
            </a:r>
            <a:r>
              <a:rPr lang="zh-CN" altLang="en-US" sz="2000" dirty="0">
                <a:solidFill>
                  <a:srgbClr val="250E62"/>
                </a:solidFill>
                <a:ea typeface="Microsoft YaHei" panose="020B0503020204020204" pitchFamily="34" charset="-122"/>
              </a:rPr>
              <a:t>天以下平均时长（</a:t>
            </a:r>
            <a:r>
              <a:rPr lang="en-US" altLang="zh-CN" sz="2000" dirty="0">
                <a:solidFill>
                  <a:srgbClr val="250E62"/>
                </a:solidFill>
                <a:ea typeface="Microsoft YaHei" panose="020B0503020204020204" pitchFamily="34" charset="-122"/>
              </a:rPr>
              <a:t>3.1vs 6.3</a:t>
            </a:r>
            <a:r>
              <a:rPr lang="zh-CN" altLang="en-US" sz="2000" dirty="0">
                <a:solidFill>
                  <a:srgbClr val="250E62"/>
                </a:solidFill>
                <a:ea typeface="Microsoft YaHei" panose="020B0503020204020204" pitchFamily="34" charset="-122"/>
              </a:rPr>
              <a:t>个月） ，</a:t>
            </a:r>
            <a:r>
              <a:rPr lang="en-US" altLang="zh-CN" sz="2000" dirty="0">
                <a:solidFill>
                  <a:srgbClr val="250E62"/>
                </a:solidFill>
                <a:ea typeface="Microsoft YaHei" panose="020B0503020204020204" pitchFamily="34" charset="-122"/>
              </a:rPr>
              <a:t> </a:t>
            </a:r>
            <a:r>
              <a:rPr lang="zh-CN" altLang="en-US" sz="2000" dirty="0">
                <a:solidFill>
                  <a:srgbClr val="250E62"/>
                </a:solidFill>
                <a:ea typeface="Microsoft YaHei" panose="020B0503020204020204" pitchFamily="34" charset="-122"/>
              </a:rPr>
              <a:t>口服激素减量或停用比例（</a:t>
            </a:r>
            <a:r>
              <a:rPr lang="en-US" altLang="zh-CN" sz="2000" dirty="0">
                <a:solidFill>
                  <a:srgbClr val="250E62"/>
                </a:solidFill>
                <a:ea typeface="Microsoft YaHei" panose="020B0503020204020204" pitchFamily="34" charset="-122"/>
              </a:rPr>
              <a:t>89.5%vs 71.7%</a:t>
            </a:r>
            <a:r>
              <a:rPr lang="zh-CN" altLang="en-US" sz="2000" dirty="0">
                <a:solidFill>
                  <a:srgbClr val="250E62"/>
                </a:solidFill>
                <a:ea typeface="Microsoft YaHei" panose="020B0503020204020204" pitchFamily="34" charset="-122"/>
              </a:rPr>
              <a:t> ） </a:t>
            </a:r>
            <a:r>
              <a:rPr lang="zh-CN" altLang="en-US" sz="2000" dirty="0">
                <a:solidFill>
                  <a:srgbClr val="250E62"/>
                </a:solidFill>
                <a:ea typeface="Microsoft YaHei" panose="020B0503020204020204" pitchFamily="34" charset="-122"/>
                <a:sym typeface="等线"/>
              </a:rPr>
              <a:t>，患者恶化状态比例</a:t>
            </a:r>
            <a:r>
              <a:rPr lang="zh-CN" altLang="en-US" sz="2000" dirty="0">
                <a:solidFill>
                  <a:srgbClr val="250E62"/>
                </a:solidFill>
                <a:ea typeface="Microsoft YaHei" panose="020B0503020204020204" pitchFamily="34" charset="-122"/>
              </a:rPr>
              <a:t>（</a:t>
            </a:r>
            <a:r>
              <a:rPr lang="en-US" altLang="zh-CN" sz="2000" dirty="0">
                <a:solidFill>
                  <a:srgbClr val="250E62"/>
                </a:solidFill>
                <a:ea typeface="Microsoft YaHei" panose="020B0503020204020204" pitchFamily="34" charset="-122"/>
                <a:sym typeface="等线"/>
              </a:rPr>
              <a:t>0%vs</a:t>
            </a:r>
            <a:r>
              <a:rPr lang="zh-CN" altLang="en-US" sz="2000" dirty="0">
                <a:solidFill>
                  <a:srgbClr val="250E62"/>
                </a:solidFill>
                <a:ea typeface="Microsoft YaHei" panose="020B0503020204020204" pitchFamily="34" charset="-122"/>
                <a:sym typeface="等线"/>
              </a:rPr>
              <a:t> </a:t>
            </a:r>
            <a:r>
              <a:rPr lang="en-US" altLang="zh-CN" sz="2000" dirty="0">
                <a:solidFill>
                  <a:srgbClr val="250E62"/>
                </a:solidFill>
                <a:ea typeface="Microsoft YaHei" panose="020B0503020204020204" pitchFamily="34" charset="-122"/>
                <a:sym typeface="等线"/>
              </a:rPr>
              <a:t>3.9%</a:t>
            </a:r>
            <a:r>
              <a:rPr lang="zh-CN" altLang="en-US" sz="2000" dirty="0">
                <a:solidFill>
                  <a:srgbClr val="250E62"/>
                </a:solidFill>
                <a:ea typeface="Microsoft YaHei" panose="020B0503020204020204" pitchFamily="34" charset="-122"/>
              </a:rPr>
              <a:t> ）</a:t>
            </a:r>
          </a:p>
        </p:txBody>
      </p:sp>
      <p:sp>
        <p:nvSpPr>
          <p:cNvPr id="7" name="Rectangle: Top Corners Rounded 6">
            <a:extLst>
              <a:ext uri="{FF2B5EF4-FFF2-40B4-BE49-F238E27FC236}">
                <a16:creationId xmlns:a16="http://schemas.microsoft.com/office/drawing/2014/main" id="{DA099A85-68EF-0193-3C46-902899FB193B}"/>
              </a:ext>
            </a:extLst>
          </p:cNvPr>
          <p:cNvSpPr/>
          <p:nvPr/>
        </p:nvSpPr>
        <p:spPr>
          <a:xfrm rot="5400000">
            <a:off x="-467360" y="467360"/>
            <a:ext cx="1356360" cy="421640"/>
          </a:xfrm>
          <a:prstGeom prst="round2Same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vert="vert27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600" b="1" i="0" u="none" strike="noStrike" kern="1200" cap="none" spc="0" normalizeH="0" baseline="0" noProof="0">
                <a:ln>
                  <a:noFill/>
                </a:ln>
                <a:solidFill>
                  <a:srgbClr val="FFFFFF"/>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有效性</a:t>
            </a:r>
            <a:endParaRPr kumimoji="0" lang="en-US" altLang="zh-CN" sz="1600" b="1" i="0" u="none" strike="noStrike" kern="1200" cap="none" spc="0" normalizeH="0" baseline="0" noProof="0">
              <a:ln>
                <a:noFill/>
              </a:ln>
              <a:solidFill>
                <a:srgbClr val="FFFFFF"/>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nvGrpSpPr>
          <p:cNvPr id="9" name="组合 8">
            <a:extLst>
              <a:ext uri="{FF2B5EF4-FFF2-40B4-BE49-F238E27FC236}">
                <a16:creationId xmlns:a16="http://schemas.microsoft.com/office/drawing/2014/main" id="{164DD608-28CD-8CE4-6E4F-75E1F0C7C14B}"/>
              </a:ext>
            </a:extLst>
          </p:cNvPr>
          <p:cNvGrpSpPr/>
          <p:nvPr/>
        </p:nvGrpSpPr>
        <p:grpSpPr>
          <a:xfrm>
            <a:off x="1212850" y="4320329"/>
            <a:ext cx="4137025" cy="2246313"/>
            <a:chOff x="629359" y="2590525"/>
            <a:chExt cx="5306670" cy="2961196"/>
          </a:xfrm>
        </p:grpSpPr>
        <p:grpSp>
          <p:nvGrpSpPr>
            <p:cNvPr id="19" name="组合 18">
              <a:extLst>
                <a:ext uri="{FF2B5EF4-FFF2-40B4-BE49-F238E27FC236}">
                  <a16:creationId xmlns:a16="http://schemas.microsoft.com/office/drawing/2014/main" id="{FFCE85AD-7918-F348-5861-09B8AA5128E6}"/>
                </a:ext>
              </a:extLst>
            </p:cNvPr>
            <p:cNvGrpSpPr/>
            <p:nvPr/>
          </p:nvGrpSpPr>
          <p:grpSpPr>
            <a:xfrm>
              <a:off x="757818" y="2590525"/>
              <a:ext cx="5178211" cy="2530388"/>
              <a:chOff x="767781" y="2808948"/>
              <a:chExt cx="5178211" cy="2530388"/>
            </a:xfrm>
          </p:grpSpPr>
          <p:graphicFrame>
            <p:nvGraphicFramePr>
              <p:cNvPr id="29" name="图表 28">
                <a:extLst>
                  <a:ext uri="{FF2B5EF4-FFF2-40B4-BE49-F238E27FC236}">
                    <a16:creationId xmlns:a16="http://schemas.microsoft.com/office/drawing/2014/main" id="{9C292B47-EE96-6D06-0C03-029F716EFB88}"/>
                  </a:ext>
                </a:extLst>
              </p:cNvPr>
              <p:cNvGraphicFramePr/>
              <p:nvPr>
                <p:extLst>
                  <p:ext uri="{D42A27DB-BD31-4B8C-83A1-F6EECF244321}">
                    <p14:modId xmlns:p14="http://schemas.microsoft.com/office/powerpoint/2010/main" val="3168623145"/>
                  </p:ext>
                </p:extLst>
              </p:nvPr>
            </p:nvGraphicFramePr>
            <p:xfrm>
              <a:off x="1023482" y="2808948"/>
              <a:ext cx="4922510" cy="2530388"/>
            </p:xfrm>
            <a:graphic>
              <a:graphicData uri="http://schemas.openxmlformats.org/drawingml/2006/chart">
                <c:chart xmlns:c="http://schemas.openxmlformats.org/drawingml/2006/chart" xmlns:r="http://schemas.openxmlformats.org/officeDocument/2006/relationships" r:id="rId31"/>
              </a:graphicData>
            </a:graphic>
          </p:graphicFrame>
          <p:sp>
            <p:nvSpPr>
              <p:cNvPr id="30" name="文本框 29">
                <a:extLst>
                  <a:ext uri="{FF2B5EF4-FFF2-40B4-BE49-F238E27FC236}">
                    <a16:creationId xmlns:a16="http://schemas.microsoft.com/office/drawing/2014/main" id="{742D0701-6FB0-6200-C3DC-13269F96B137}"/>
                  </a:ext>
                </a:extLst>
              </p:cNvPr>
              <p:cNvSpPr txBox="1"/>
              <p:nvPr/>
            </p:nvSpPr>
            <p:spPr>
              <a:xfrm rot="16200000">
                <a:off x="-115000" y="4013071"/>
                <a:ext cx="2100519" cy="334958"/>
              </a:xfrm>
              <a:prstGeom prst="rect">
                <a:avLst/>
              </a:prstGeom>
              <a:noFill/>
            </p:spPr>
            <p:txBody>
              <a:bodyPr wrap="square">
                <a:spAutoFit/>
              </a:bodyPr>
              <a:lstStyle/>
              <a:p>
                <a:pPr algn="ctr">
                  <a:lnSpc>
                    <a:spcPct val="120000"/>
                  </a:lnSpc>
                </a:pPr>
                <a:r>
                  <a:rPr lang="en-US" altLang="zh-CN" sz="1000" b="0" i="0">
                    <a:solidFill>
                      <a:srgbClr val="0D0D0D"/>
                    </a:solidFill>
                    <a:effectLst/>
                    <a:latin typeface="Arial" panose="020B0604020202020204" pitchFamily="34" charset="0"/>
                    <a:ea typeface="微软雅黑" panose="020B0503020204020204" pitchFamily="34" charset="-122"/>
                    <a:sym typeface="Arial" panose="020B0604020202020204" pitchFamily="34" charset="0"/>
                  </a:rPr>
                  <a:t>MG-ADL</a:t>
                </a:r>
                <a:r>
                  <a:rPr lang="zh-CN" altLang="en-US" sz="1000" b="0" i="0">
                    <a:solidFill>
                      <a:srgbClr val="0D0D0D"/>
                    </a:solidFill>
                    <a:effectLst/>
                    <a:latin typeface="Arial" panose="020B0604020202020204" pitchFamily="34" charset="0"/>
                    <a:ea typeface="微软雅黑" panose="020B0503020204020204" pitchFamily="34" charset="-122"/>
                    <a:sym typeface="Arial" panose="020B0604020202020204" pitchFamily="34" charset="0"/>
                  </a:rPr>
                  <a:t>总分平均值</a:t>
                </a:r>
                <a:endParaRPr lang="en-US" altLang="zh-CN" sz="1000" b="0" i="0">
                  <a:solidFill>
                    <a:srgbClr val="0D0D0D"/>
                  </a:solidFill>
                  <a:effectLst/>
                  <a:latin typeface="Arial" panose="020B0604020202020204" pitchFamily="34" charset="0"/>
                  <a:ea typeface="微软雅黑" panose="020B0503020204020204" pitchFamily="34" charset="-122"/>
                  <a:sym typeface="Arial" panose="020B0604020202020204" pitchFamily="34" charset="0"/>
                </a:endParaRPr>
              </a:p>
            </p:txBody>
          </p:sp>
          <p:sp>
            <p:nvSpPr>
              <p:cNvPr id="31" name="文本框 30">
                <a:extLst>
                  <a:ext uri="{FF2B5EF4-FFF2-40B4-BE49-F238E27FC236}">
                    <a16:creationId xmlns:a16="http://schemas.microsoft.com/office/drawing/2014/main" id="{5A4CDA9E-6194-DFE5-682A-630781F46C8F}"/>
                  </a:ext>
                </a:extLst>
              </p:cNvPr>
              <p:cNvSpPr txBox="1"/>
              <p:nvPr/>
            </p:nvSpPr>
            <p:spPr>
              <a:xfrm>
                <a:off x="1634003" y="3823216"/>
                <a:ext cx="991291" cy="320813"/>
              </a:xfrm>
              <a:prstGeom prst="rect">
                <a:avLst/>
              </a:prstGeom>
              <a:noFill/>
            </p:spPr>
            <p:txBody>
              <a:bodyPr wrap="square">
                <a:spAutoFit/>
              </a:bodyPr>
              <a:lstStyle/>
              <a:p>
                <a:pPr algn="ctr">
                  <a:lnSpc>
                    <a:spcPct val="120000"/>
                  </a:lnSpc>
                </a:pPr>
                <a:r>
                  <a:rPr lang="en-US" altLang="zh-CN" sz="900" i="0">
                    <a:effectLst/>
                    <a:latin typeface="Arial" panose="020B0604020202020204" pitchFamily="34" charset="0"/>
                    <a:ea typeface="微软雅黑" panose="020B0503020204020204" pitchFamily="34" charset="-122"/>
                    <a:sym typeface="Arial" panose="020B0604020202020204" pitchFamily="34" charset="0"/>
                  </a:rPr>
                  <a:t>p=0.325</a:t>
                </a:r>
              </a:p>
            </p:txBody>
          </p:sp>
          <p:sp>
            <p:nvSpPr>
              <p:cNvPr id="32" name="文本框 31">
                <a:extLst>
                  <a:ext uri="{FF2B5EF4-FFF2-40B4-BE49-F238E27FC236}">
                    <a16:creationId xmlns:a16="http://schemas.microsoft.com/office/drawing/2014/main" id="{D19EA1EF-5FB2-D8A4-0354-FF1EBF005A3F}"/>
                  </a:ext>
                </a:extLst>
              </p:cNvPr>
              <p:cNvSpPr txBox="1"/>
              <p:nvPr/>
            </p:nvSpPr>
            <p:spPr>
              <a:xfrm>
                <a:off x="3226345" y="3402339"/>
                <a:ext cx="991291" cy="320813"/>
              </a:xfrm>
              <a:prstGeom prst="rect">
                <a:avLst/>
              </a:prstGeom>
              <a:noFill/>
            </p:spPr>
            <p:txBody>
              <a:bodyPr wrap="square">
                <a:spAutoFit/>
              </a:bodyPr>
              <a:lstStyle/>
              <a:p>
                <a:pPr algn="ctr">
                  <a:lnSpc>
                    <a:spcPct val="120000"/>
                  </a:lnSpc>
                </a:pPr>
                <a:r>
                  <a:rPr lang="en-US" altLang="zh-CN" sz="900" i="0">
                    <a:effectLst/>
                    <a:latin typeface="Arial" panose="020B0604020202020204" pitchFamily="34" charset="0"/>
                    <a:ea typeface="微软雅黑" panose="020B0503020204020204" pitchFamily="34" charset="-122"/>
                    <a:sym typeface="Arial" panose="020B0604020202020204" pitchFamily="34" charset="0"/>
                  </a:rPr>
                  <a:t>p=0.159</a:t>
                </a:r>
              </a:p>
            </p:txBody>
          </p:sp>
          <p:sp>
            <p:nvSpPr>
              <p:cNvPr id="33" name="文本框 32">
                <a:extLst>
                  <a:ext uri="{FF2B5EF4-FFF2-40B4-BE49-F238E27FC236}">
                    <a16:creationId xmlns:a16="http://schemas.microsoft.com/office/drawing/2014/main" id="{CC797E45-D295-CBEE-7AEC-48C6813375FD}"/>
                  </a:ext>
                </a:extLst>
              </p:cNvPr>
              <p:cNvSpPr txBox="1"/>
              <p:nvPr/>
            </p:nvSpPr>
            <p:spPr>
              <a:xfrm>
                <a:off x="4539815" y="3593965"/>
                <a:ext cx="991291" cy="320813"/>
              </a:xfrm>
              <a:prstGeom prst="rect">
                <a:avLst/>
              </a:prstGeom>
              <a:noFill/>
            </p:spPr>
            <p:txBody>
              <a:bodyPr wrap="square">
                <a:spAutoFit/>
              </a:bodyPr>
              <a:lstStyle/>
              <a:p>
                <a:pPr algn="ctr">
                  <a:lnSpc>
                    <a:spcPct val="120000"/>
                  </a:lnSpc>
                </a:pPr>
                <a:r>
                  <a:rPr lang="en-US" altLang="zh-CN" sz="900" b="1" i="0" dirty="0">
                    <a:solidFill>
                      <a:srgbClr val="250E62"/>
                    </a:solidFill>
                    <a:effectLst/>
                    <a:latin typeface="Arial" panose="020B0604020202020204" pitchFamily="34" charset="0"/>
                    <a:ea typeface="微软雅黑" panose="020B0503020204020204" pitchFamily="34" charset="-122"/>
                    <a:sym typeface="Arial" panose="020B0604020202020204" pitchFamily="34" charset="0"/>
                  </a:rPr>
                  <a:t>p=0.003</a:t>
                </a:r>
              </a:p>
            </p:txBody>
          </p:sp>
        </p:grpSp>
        <p:grpSp>
          <p:nvGrpSpPr>
            <p:cNvPr id="20" name="组合 19">
              <a:extLst>
                <a:ext uri="{FF2B5EF4-FFF2-40B4-BE49-F238E27FC236}">
                  <a16:creationId xmlns:a16="http://schemas.microsoft.com/office/drawing/2014/main" id="{8BBF67D8-F78D-AF43-00BF-DDAF22266C95}"/>
                </a:ext>
              </a:extLst>
            </p:cNvPr>
            <p:cNvGrpSpPr/>
            <p:nvPr/>
          </p:nvGrpSpPr>
          <p:grpSpPr>
            <a:xfrm>
              <a:off x="629359" y="5049542"/>
              <a:ext cx="5000017" cy="502179"/>
              <a:chOff x="629359" y="5049542"/>
              <a:chExt cx="5000017" cy="502179"/>
            </a:xfrm>
          </p:grpSpPr>
          <p:sp>
            <p:nvSpPr>
              <p:cNvPr id="21" name="文本框 20">
                <a:extLst>
                  <a:ext uri="{FF2B5EF4-FFF2-40B4-BE49-F238E27FC236}">
                    <a16:creationId xmlns:a16="http://schemas.microsoft.com/office/drawing/2014/main" id="{8571ED51-18FE-1B9B-4791-E9F254BD3FE1}"/>
                  </a:ext>
                </a:extLst>
              </p:cNvPr>
              <p:cNvSpPr txBox="1"/>
              <p:nvPr/>
            </p:nvSpPr>
            <p:spPr>
              <a:xfrm>
                <a:off x="629359" y="5049542"/>
                <a:ext cx="1177375" cy="277592"/>
              </a:xfrm>
              <a:prstGeom prst="rect">
                <a:avLst/>
              </a:prstGeom>
              <a:noFill/>
            </p:spPr>
            <p:txBody>
              <a:bodyPr wrap="square">
                <a:spAutoFit/>
              </a:bodyPr>
              <a:lstStyle/>
              <a:p>
                <a:pPr algn="ctr">
                  <a:lnSpc>
                    <a:spcPct val="120000"/>
                  </a:lnSpc>
                </a:pPr>
                <a:r>
                  <a:rPr lang="zh-CN" altLang="en-US" sz="700" dirty="0">
                    <a:solidFill>
                      <a:srgbClr val="0D0D0D"/>
                    </a:solidFill>
                    <a:latin typeface="Arial" panose="020B0604020202020204" pitchFamily="34" charset="0"/>
                    <a:ea typeface="微软雅黑" panose="020B0503020204020204" pitchFamily="34" charset="-122"/>
                    <a:sym typeface="Arial" panose="020B0604020202020204" pitchFamily="34" charset="0"/>
                  </a:rPr>
                  <a:t>瑞利珠单抗</a:t>
                </a:r>
                <a:endParaRPr lang="en-US" altLang="zh-CN" sz="700" i="0" dirty="0">
                  <a:effectLst/>
                  <a:latin typeface="Arial" panose="020B0604020202020204" pitchFamily="34" charset="0"/>
                  <a:ea typeface="微软雅黑" panose="020B0503020204020204" pitchFamily="34" charset="-122"/>
                  <a:sym typeface="Arial" panose="020B0604020202020204" pitchFamily="34" charset="0"/>
                </a:endParaRPr>
              </a:p>
            </p:txBody>
          </p:sp>
          <p:sp>
            <p:nvSpPr>
              <p:cNvPr id="22" name="文本框 21">
                <a:extLst>
                  <a:ext uri="{FF2B5EF4-FFF2-40B4-BE49-F238E27FC236}">
                    <a16:creationId xmlns:a16="http://schemas.microsoft.com/office/drawing/2014/main" id="{9CA0B479-200E-1C12-F2E8-D8F242CBC4A3}"/>
                  </a:ext>
                </a:extLst>
              </p:cNvPr>
              <p:cNvSpPr txBox="1"/>
              <p:nvPr/>
            </p:nvSpPr>
            <p:spPr>
              <a:xfrm>
                <a:off x="629359" y="5274129"/>
                <a:ext cx="1177375" cy="277592"/>
              </a:xfrm>
              <a:prstGeom prst="rect">
                <a:avLst/>
              </a:prstGeom>
              <a:noFill/>
            </p:spPr>
            <p:txBody>
              <a:bodyPr wrap="square">
                <a:spAutoFit/>
              </a:bodyPr>
              <a:lstStyle/>
              <a:p>
                <a:pPr algn="ctr">
                  <a:lnSpc>
                    <a:spcPct val="120000"/>
                  </a:lnSpc>
                </a:pPr>
                <a:r>
                  <a:rPr lang="zh-CN" altLang="en-US" sz="700">
                    <a:solidFill>
                      <a:srgbClr val="0D0D0D"/>
                    </a:solidFill>
                    <a:latin typeface="Arial" panose="020B0604020202020204" pitchFamily="34" charset="0"/>
                    <a:ea typeface="微软雅黑" panose="020B0503020204020204" pitchFamily="34" charset="-122"/>
                    <a:sym typeface="Arial" panose="020B0604020202020204" pitchFamily="34" charset="0"/>
                  </a:rPr>
                  <a:t>艾加莫德</a:t>
                </a:r>
                <a:endParaRPr lang="en-US" altLang="zh-CN" sz="700" i="0">
                  <a:effectLst/>
                  <a:latin typeface="Arial" panose="020B0604020202020204" pitchFamily="34" charset="0"/>
                  <a:ea typeface="微软雅黑" panose="020B0503020204020204" pitchFamily="34" charset="-122"/>
                  <a:sym typeface="Arial" panose="020B0604020202020204" pitchFamily="34" charset="0"/>
                </a:endParaRPr>
              </a:p>
            </p:txBody>
          </p:sp>
          <p:sp>
            <p:nvSpPr>
              <p:cNvPr id="23" name="文本框 22">
                <a:extLst>
                  <a:ext uri="{FF2B5EF4-FFF2-40B4-BE49-F238E27FC236}">
                    <a16:creationId xmlns:a16="http://schemas.microsoft.com/office/drawing/2014/main" id="{AAE81D57-3A35-6C89-5DD5-8C8F7A79740D}"/>
                  </a:ext>
                </a:extLst>
              </p:cNvPr>
              <p:cNvSpPr txBox="1"/>
              <p:nvPr/>
            </p:nvSpPr>
            <p:spPr>
              <a:xfrm>
                <a:off x="1564007" y="5049542"/>
                <a:ext cx="1177375" cy="276662"/>
              </a:xfrm>
              <a:prstGeom prst="rect">
                <a:avLst/>
              </a:prstGeom>
              <a:noFill/>
            </p:spPr>
            <p:txBody>
              <a:bodyPr wrap="square">
                <a:spAutoFit/>
              </a:bodyPr>
              <a:lstStyle/>
              <a:p>
                <a:pPr algn="ctr">
                  <a:lnSpc>
                    <a:spcPct val="120000"/>
                  </a:lnSpc>
                </a:pPr>
                <a:r>
                  <a:rPr lang="en-US" altLang="zh-CN" sz="700">
                    <a:solidFill>
                      <a:srgbClr val="0D0D0D"/>
                    </a:solidFill>
                    <a:latin typeface="Arial" panose="020B0604020202020204" pitchFamily="34" charset="0"/>
                    <a:ea typeface="微软雅黑" panose="020B0503020204020204" pitchFamily="34" charset="-122"/>
                    <a:sym typeface="Arial" panose="020B0604020202020204" pitchFamily="34" charset="0"/>
                  </a:rPr>
                  <a:t>n=42</a:t>
                </a:r>
                <a:endParaRPr lang="en-US" altLang="zh-CN" sz="700" i="0">
                  <a:effectLst/>
                  <a:latin typeface="Arial" panose="020B0604020202020204" pitchFamily="34" charset="0"/>
                  <a:ea typeface="微软雅黑" panose="020B0503020204020204" pitchFamily="34" charset="-122"/>
                  <a:sym typeface="Arial" panose="020B0604020202020204" pitchFamily="34" charset="0"/>
                </a:endParaRPr>
              </a:p>
            </p:txBody>
          </p:sp>
          <p:sp>
            <p:nvSpPr>
              <p:cNvPr id="24" name="文本框 23">
                <a:extLst>
                  <a:ext uri="{FF2B5EF4-FFF2-40B4-BE49-F238E27FC236}">
                    <a16:creationId xmlns:a16="http://schemas.microsoft.com/office/drawing/2014/main" id="{69BBF710-090D-AC0B-A55B-5AD91347D700}"/>
                  </a:ext>
                </a:extLst>
              </p:cNvPr>
              <p:cNvSpPr txBox="1"/>
              <p:nvPr/>
            </p:nvSpPr>
            <p:spPr>
              <a:xfrm>
                <a:off x="3008004" y="5049542"/>
                <a:ext cx="1177375" cy="276662"/>
              </a:xfrm>
              <a:prstGeom prst="rect">
                <a:avLst/>
              </a:prstGeom>
              <a:noFill/>
            </p:spPr>
            <p:txBody>
              <a:bodyPr wrap="square">
                <a:spAutoFit/>
              </a:bodyPr>
              <a:lstStyle/>
              <a:p>
                <a:pPr algn="ctr">
                  <a:lnSpc>
                    <a:spcPct val="120000"/>
                  </a:lnSpc>
                </a:pPr>
                <a:r>
                  <a:rPr lang="en-US" altLang="zh-CN" sz="700">
                    <a:solidFill>
                      <a:srgbClr val="0D0D0D"/>
                    </a:solidFill>
                    <a:latin typeface="Arial" panose="020B0604020202020204" pitchFamily="34" charset="0"/>
                    <a:ea typeface="微软雅黑" panose="020B0503020204020204" pitchFamily="34" charset="-122"/>
                    <a:sym typeface="Arial" panose="020B0604020202020204" pitchFamily="34" charset="0"/>
                  </a:rPr>
                  <a:t>n=33</a:t>
                </a:r>
                <a:endParaRPr lang="en-US" altLang="zh-CN" sz="700" i="0">
                  <a:effectLst/>
                  <a:latin typeface="Arial" panose="020B0604020202020204" pitchFamily="34" charset="0"/>
                  <a:ea typeface="微软雅黑" panose="020B0503020204020204" pitchFamily="34" charset="-122"/>
                  <a:sym typeface="Arial" panose="020B0604020202020204" pitchFamily="34" charset="0"/>
                </a:endParaRPr>
              </a:p>
            </p:txBody>
          </p:sp>
          <p:sp>
            <p:nvSpPr>
              <p:cNvPr id="25" name="文本框 24">
                <a:extLst>
                  <a:ext uri="{FF2B5EF4-FFF2-40B4-BE49-F238E27FC236}">
                    <a16:creationId xmlns:a16="http://schemas.microsoft.com/office/drawing/2014/main" id="{CE173299-DB30-7C1A-13F8-855F7E3154EA}"/>
                  </a:ext>
                </a:extLst>
              </p:cNvPr>
              <p:cNvSpPr txBox="1"/>
              <p:nvPr/>
            </p:nvSpPr>
            <p:spPr>
              <a:xfrm>
                <a:off x="4452001" y="5049542"/>
                <a:ext cx="1177375" cy="276662"/>
              </a:xfrm>
              <a:prstGeom prst="rect">
                <a:avLst/>
              </a:prstGeom>
              <a:noFill/>
            </p:spPr>
            <p:txBody>
              <a:bodyPr wrap="square">
                <a:spAutoFit/>
              </a:bodyPr>
              <a:lstStyle/>
              <a:p>
                <a:pPr algn="ctr">
                  <a:lnSpc>
                    <a:spcPct val="120000"/>
                  </a:lnSpc>
                </a:pPr>
                <a:r>
                  <a:rPr lang="en-US" altLang="zh-CN" sz="700">
                    <a:solidFill>
                      <a:srgbClr val="0D0D0D"/>
                    </a:solidFill>
                    <a:latin typeface="Arial" panose="020B0604020202020204" pitchFamily="34" charset="0"/>
                    <a:ea typeface="微软雅黑" panose="020B0503020204020204" pitchFamily="34" charset="-122"/>
                    <a:sym typeface="Arial" panose="020B0604020202020204" pitchFamily="34" charset="0"/>
                  </a:rPr>
                  <a:t>n=11</a:t>
                </a:r>
                <a:endParaRPr lang="en-US" altLang="zh-CN" sz="700" i="0">
                  <a:effectLst/>
                  <a:latin typeface="Arial" panose="020B0604020202020204" pitchFamily="34" charset="0"/>
                  <a:ea typeface="微软雅黑" panose="020B0503020204020204" pitchFamily="34" charset="-122"/>
                  <a:sym typeface="Arial" panose="020B0604020202020204" pitchFamily="34" charset="0"/>
                </a:endParaRPr>
              </a:p>
            </p:txBody>
          </p:sp>
          <p:sp>
            <p:nvSpPr>
              <p:cNvPr id="26" name="文本框 25">
                <a:extLst>
                  <a:ext uri="{FF2B5EF4-FFF2-40B4-BE49-F238E27FC236}">
                    <a16:creationId xmlns:a16="http://schemas.microsoft.com/office/drawing/2014/main" id="{CD399EF9-E360-6666-68EC-53645C44D16A}"/>
                  </a:ext>
                </a:extLst>
              </p:cNvPr>
              <p:cNvSpPr txBox="1"/>
              <p:nvPr/>
            </p:nvSpPr>
            <p:spPr>
              <a:xfrm>
                <a:off x="1564007" y="5274129"/>
                <a:ext cx="1177375" cy="276662"/>
              </a:xfrm>
              <a:prstGeom prst="rect">
                <a:avLst/>
              </a:prstGeom>
              <a:noFill/>
            </p:spPr>
            <p:txBody>
              <a:bodyPr wrap="square">
                <a:spAutoFit/>
              </a:bodyPr>
              <a:lstStyle/>
              <a:p>
                <a:pPr algn="ctr">
                  <a:lnSpc>
                    <a:spcPct val="120000"/>
                  </a:lnSpc>
                </a:pPr>
                <a:r>
                  <a:rPr lang="en-US" altLang="zh-CN" sz="700">
                    <a:solidFill>
                      <a:srgbClr val="0D0D0D"/>
                    </a:solidFill>
                    <a:latin typeface="Arial" panose="020B0604020202020204" pitchFamily="34" charset="0"/>
                    <a:ea typeface="微软雅黑" panose="020B0503020204020204" pitchFamily="34" charset="-122"/>
                    <a:sym typeface="Arial" panose="020B0604020202020204" pitchFamily="34" charset="0"/>
                  </a:rPr>
                  <a:t>n=94</a:t>
                </a:r>
                <a:endParaRPr lang="en-US" altLang="zh-CN" sz="700" i="0">
                  <a:effectLst/>
                  <a:latin typeface="Arial" panose="020B0604020202020204" pitchFamily="34" charset="0"/>
                  <a:ea typeface="微软雅黑" panose="020B0503020204020204" pitchFamily="34" charset="-122"/>
                  <a:sym typeface="Arial" panose="020B0604020202020204" pitchFamily="34" charset="0"/>
                </a:endParaRPr>
              </a:p>
            </p:txBody>
          </p:sp>
          <p:sp>
            <p:nvSpPr>
              <p:cNvPr id="27" name="文本框 26">
                <a:extLst>
                  <a:ext uri="{FF2B5EF4-FFF2-40B4-BE49-F238E27FC236}">
                    <a16:creationId xmlns:a16="http://schemas.microsoft.com/office/drawing/2014/main" id="{6EAC53F7-C565-062E-4EEF-2B04A14B3F2E}"/>
                  </a:ext>
                </a:extLst>
              </p:cNvPr>
              <p:cNvSpPr txBox="1"/>
              <p:nvPr/>
            </p:nvSpPr>
            <p:spPr>
              <a:xfrm>
                <a:off x="3008004" y="5274129"/>
                <a:ext cx="1177375" cy="276662"/>
              </a:xfrm>
              <a:prstGeom prst="rect">
                <a:avLst/>
              </a:prstGeom>
              <a:noFill/>
            </p:spPr>
            <p:txBody>
              <a:bodyPr wrap="square">
                <a:spAutoFit/>
              </a:bodyPr>
              <a:lstStyle/>
              <a:p>
                <a:pPr algn="ctr">
                  <a:lnSpc>
                    <a:spcPct val="120000"/>
                  </a:lnSpc>
                </a:pPr>
                <a:r>
                  <a:rPr lang="en-US" altLang="zh-CN" sz="700">
                    <a:solidFill>
                      <a:srgbClr val="0D0D0D"/>
                    </a:solidFill>
                    <a:latin typeface="Arial" panose="020B0604020202020204" pitchFamily="34" charset="0"/>
                    <a:ea typeface="微软雅黑" panose="020B0503020204020204" pitchFamily="34" charset="-122"/>
                    <a:sym typeface="Arial" panose="020B0604020202020204" pitchFamily="34" charset="0"/>
                  </a:rPr>
                  <a:t>n=66</a:t>
                </a:r>
                <a:endParaRPr lang="en-US" altLang="zh-CN" sz="700" i="0">
                  <a:effectLst/>
                  <a:latin typeface="Arial" panose="020B0604020202020204" pitchFamily="34" charset="0"/>
                  <a:ea typeface="微软雅黑" panose="020B0503020204020204" pitchFamily="34" charset="-122"/>
                  <a:sym typeface="Arial" panose="020B0604020202020204" pitchFamily="34" charset="0"/>
                </a:endParaRPr>
              </a:p>
            </p:txBody>
          </p:sp>
          <p:sp>
            <p:nvSpPr>
              <p:cNvPr id="28" name="文本框 27">
                <a:extLst>
                  <a:ext uri="{FF2B5EF4-FFF2-40B4-BE49-F238E27FC236}">
                    <a16:creationId xmlns:a16="http://schemas.microsoft.com/office/drawing/2014/main" id="{3D793CB8-5D54-F40E-8E6A-3C81D1E72D76}"/>
                  </a:ext>
                </a:extLst>
              </p:cNvPr>
              <p:cNvSpPr txBox="1"/>
              <p:nvPr/>
            </p:nvSpPr>
            <p:spPr>
              <a:xfrm>
                <a:off x="4452001" y="5274129"/>
                <a:ext cx="1177375" cy="276662"/>
              </a:xfrm>
              <a:prstGeom prst="rect">
                <a:avLst/>
              </a:prstGeom>
              <a:noFill/>
            </p:spPr>
            <p:txBody>
              <a:bodyPr wrap="square">
                <a:spAutoFit/>
              </a:bodyPr>
              <a:lstStyle/>
              <a:p>
                <a:pPr algn="ctr">
                  <a:lnSpc>
                    <a:spcPct val="120000"/>
                  </a:lnSpc>
                </a:pPr>
                <a:r>
                  <a:rPr lang="en-US" altLang="zh-CN" sz="700">
                    <a:solidFill>
                      <a:srgbClr val="0D0D0D"/>
                    </a:solidFill>
                    <a:latin typeface="Arial" panose="020B0604020202020204" pitchFamily="34" charset="0"/>
                    <a:ea typeface="微软雅黑" panose="020B0503020204020204" pitchFamily="34" charset="-122"/>
                    <a:sym typeface="Arial" panose="020B0604020202020204" pitchFamily="34" charset="0"/>
                  </a:rPr>
                  <a:t>n=40</a:t>
                </a:r>
                <a:endParaRPr lang="en-US" altLang="zh-CN" sz="700" i="0">
                  <a:effectLst/>
                  <a:latin typeface="Arial" panose="020B0604020202020204" pitchFamily="34" charset="0"/>
                  <a:ea typeface="微软雅黑" panose="020B0503020204020204" pitchFamily="34" charset="-122"/>
                  <a:sym typeface="Arial" panose="020B0604020202020204" pitchFamily="34" charset="0"/>
                </a:endParaRPr>
              </a:p>
            </p:txBody>
          </p:sp>
        </p:grpSp>
      </p:grpSp>
      <p:sp>
        <p:nvSpPr>
          <p:cNvPr id="57" name="矩形: 圆角 56">
            <a:extLst>
              <a:ext uri="{FF2B5EF4-FFF2-40B4-BE49-F238E27FC236}">
                <a16:creationId xmlns:a16="http://schemas.microsoft.com/office/drawing/2014/main" id="{60B24647-6C21-B10D-2D73-C16CB5DB98F5}"/>
              </a:ext>
            </a:extLst>
          </p:cNvPr>
          <p:cNvSpPr/>
          <p:nvPr/>
        </p:nvSpPr>
        <p:spPr>
          <a:xfrm>
            <a:off x="1068388" y="4010025"/>
            <a:ext cx="4425950" cy="352425"/>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lnSpc>
                <a:spcPct val="90000"/>
              </a:lnSpc>
              <a:spcAft>
                <a:spcPts val="600"/>
              </a:spcAft>
            </a:pPr>
            <a:endParaRPr lang="zh-CN" altLang="en-US" sz="1400"/>
          </a:p>
        </p:txBody>
      </p:sp>
      <p:sp>
        <p:nvSpPr>
          <p:cNvPr id="60" name="矩形: 圆角 59">
            <a:extLst>
              <a:ext uri="{FF2B5EF4-FFF2-40B4-BE49-F238E27FC236}">
                <a16:creationId xmlns:a16="http://schemas.microsoft.com/office/drawing/2014/main" id="{50B6DD51-15E7-B1A8-D693-1E51F828180E}"/>
              </a:ext>
            </a:extLst>
          </p:cNvPr>
          <p:cNvSpPr/>
          <p:nvPr/>
        </p:nvSpPr>
        <p:spPr>
          <a:xfrm>
            <a:off x="6194425" y="4010025"/>
            <a:ext cx="4743450" cy="352425"/>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lnSpc>
                <a:spcPct val="90000"/>
              </a:lnSpc>
              <a:spcAft>
                <a:spcPts val="600"/>
              </a:spcAft>
            </a:pPr>
            <a:endParaRPr lang="zh-CN" altLang="en-US" sz="1400"/>
          </a:p>
        </p:txBody>
      </p:sp>
      <p:sp>
        <p:nvSpPr>
          <p:cNvPr id="61" name="文本框 60">
            <a:extLst>
              <a:ext uri="{FF2B5EF4-FFF2-40B4-BE49-F238E27FC236}">
                <a16:creationId xmlns:a16="http://schemas.microsoft.com/office/drawing/2014/main" id="{93F52FBF-E8BF-BA01-5401-5889F63F0169}"/>
              </a:ext>
            </a:extLst>
          </p:cNvPr>
          <p:cNvSpPr txBox="1"/>
          <p:nvPr/>
        </p:nvSpPr>
        <p:spPr>
          <a:xfrm>
            <a:off x="1074738" y="4046538"/>
            <a:ext cx="4413250" cy="258763"/>
          </a:xfrm>
          <a:prstGeom prst="rect">
            <a:avLst/>
          </a:prstGeom>
          <a:noFill/>
        </p:spPr>
        <p:txBody>
          <a:bodyPr wrap="square">
            <a:spAutoFit/>
          </a:bodyPr>
          <a:lstStyle/>
          <a:p>
            <a:pPr algn="ctr">
              <a:lnSpc>
                <a:spcPct val="90000"/>
              </a:lnSpc>
              <a:spcAft>
                <a:spcPts val="600"/>
              </a:spcAft>
            </a:pPr>
            <a:r>
              <a:rPr lang="zh-CN" altLang="en-US" sz="1200" b="1" dirty="0">
                <a:solidFill>
                  <a:schemeClr val="bg1"/>
                </a:solidFill>
                <a:latin typeface="微软雅黑" panose="020B0503020204020204" pitchFamily="34" charset="-122"/>
                <a:ea typeface="微软雅黑" panose="020B0503020204020204" pitchFamily="34" charset="-122"/>
              </a:rPr>
              <a:t>治疗</a:t>
            </a:r>
            <a:r>
              <a:rPr lang="en-US" altLang="zh-CN" sz="1200" b="1" dirty="0">
                <a:solidFill>
                  <a:schemeClr val="bg1"/>
                </a:solidFill>
                <a:latin typeface="微软雅黑" panose="020B0503020204020204" pitchFamily="34" charset="-122"/>
                <a:ea typeface="微软雅黑" panose="020B0503020204020204" pitchFamily="34" charset="-122"/>
              </a:rPr>
              <a:t>6</a:t>
            </a:r>
            <a:r>
              <a:rPr lang="zh-CN" altLang="en-US" sz="1200" b="1" dirty="0">
                <a:solidFill>
                  <a:schemeClr val="bg1"/>
                </a:solidFill>
                <a:latin typeface="微软雅黑" panose="020B0503020204020204" pitchFamily="34" charset="-122"/>
                <a:ea typeface="微软雅黑" panose="020B0503020204020204" pitchFamily="34" charset="-122"/>
              </a:rPr>
              <a:t>个月，瑞利珠单抗</a:t>
            </a:r>
            <a:r>
              <a:rPr lang="en-US" altLang="zh-CN" sz="1200" b="1" dirty="0">
                <a:solidFill>
                  <a:schemeClr val="bg1"/>
                </a:solidFill>
                <a:latin typeface="微软雅黑" panose="020B0503020204020204" pitchFamily="34" charset="-122"/>
                <a:ea typeface="微软雅黑" panose="020B0503020204020204" pitchFamily="34" charset="-122"/>
              </a:rPr>
              <a:t>ADL</a:t>
            </a:r>
            <a:r>
              <a:rPr lang="zh-CN" altLang="en-US" sz="1200" b="1" dirty="0">
                <a:solidFill>
                  <a:schemeClr val="bg1"/>
                </a:solidFill>
                <a:latin typeface="微软雅黑" panose="020B0503020204020204" pitchFamily="34" charset="-122"/>
                <a:ea typeface="微软雅黑" panose="020B0503020204020204" pitchFamily="34" charset="-122"/>
              </a:rPr>
              <a:t>评分从</a:t>
            </a:r>
            <a:r>
              <a:rPr lang="en-US" altLang="zh-CN" sz="1200" b="1" dirty="0">
                <a:solidFill>
                  <a:schemeClr val="bg1"/>
                </a:solidFill>
                <a:latin typeface="微软雅黑" panose="020B0503020204020204" pitchFamily="34" charset="-122"/>
                <a:ea typeface="微软雅黑" panose="020B0503020204020204" pitchFamily="34" charset="-122"/>
              </a:rPr>
              <a:t>9.3</a:t>
            </a:r>
            <a:r>
              <a:rPr lang="zh-CN" altLang="en-US" sz="1200" b="1" dirty="0">
                <a:solidFill>
                  <a:schemeClr val="bg1"/>
                </a:solidFill>
                <a:latin typeface="微软雅黑" panose="020B0503020204020204" pitchFamily="34" charset="-122"/>
                <a:ea typeface="微软雅黑" panose="020B0503020204020204" pitchFamily="34" charset="-122"/>
              </a:rPr>
              <a:t>降至</a:t>
            </a:r>
            <a:r>
              <a:rPr lang="en-US" altLang="zh-CN" sz="1200" b="1" dirty="0">
                <a:solidFill>
                  <a:schemeClr val="bg1"/>
                </a:solidFill>
                <a:latin typeface="微软雅黑" panose="020B0503020204020204" pitchFamily="34" charset="-122"/>
                <a:ea typeface="微软雅黑" panose="020B0503020204020204" pitchFamily="34" charset="-122"/>
              </a:rPr>
              <a:t>2</a:t>
            </a:r>
            <a:r>
              <a:rPr lang="zh-CN" altLang="en-US" sz="1200" b="1" dirty="0">
                <a:solidFill>
                  <a:schemeClr val="bg1"/>
                </a:solidFill>
                <a:latin typeface="微软雅黑" panose="020B0503020204020204" pitchFamily="34" charset="-122"/>
                <a:ea typeface="微软雅黑" panose="020B0503020204020204" pitchFamily="34" charset="-122"/>
              </a:rPr>
              <a:t>分</a:t>
            </a:r>
            <a:r>
              <a:rPr lang="en-US" altLang="zh-CN" sz="1100" b="1" dirty="0">
                <a:solidFill>
                  <a:schemeClr val="bg1"/>
                </a:solidFill>
                <a:latin typeface="微软雅黑" panose="020B0503020204020204" pitchFamily="34" charset="-122"/>
                <a:ea typeface="微软雅黑" panose="020B0503020204020204" pitchFamily="34" charset="-122"/>
              </a:rPr>
              <a:t>(P=0.003)</a:t>
            </a:r>
            <a:r>
              <a:rPr lang="en-US" altLang="zh-CN" sz="1100" b="1" baseline="30000" dirty="0">
                <a:solidFill>
                  <a:schemeClr val="bg1"/>
                </a:solidFill>
                <a:latin typeface="微软雅黑" panose="020B0503020204020204" pitchFamily="34" charset="-122"/>
                <a:ea typeface="微软雅黑" panose="020B0503020204020204" pitchFamily="34" charset="-122"/>
              </a:rPr>
              <a:t>4</a:t>
            </a:r>
            <a:endParaRPr lang="zh-CN" altLang="en-US" sz="1100" b="1" baseline="30000" dirty="0">
              <a:solidFill>
                <a:schemeClr val="bg1"/>
              </a:solidFill>
              <a:latin typeface="微软雅黑" panose="020B0503020204020204" pitchFamily="34" charset="-122"/>
              <a:ea typeface="微软雅黑" panose="020B0503020204020204" pitchFamily="34" charset="-122"/>
            </a:endParaRPr>
          </a:p>
        </p:txBody>
      </p:sp>
      <p:sp>
        <p:nvSpPr>
          <p:cNvPr id="64" name="文本框 63">
            <a:extLst>
              <a:ext uri="{FF2B5EF4-FFF2-40B4-BE49-F238E27FC236}">
                <a16:creationId xmlns:a16="http://schemas.microsoft.com/office/drawing/2014/main" id="{EAF2BA4C-A5AB-46D8-E7C3-4A4BC7B98549}"/>
              </a:ext>
            </a:extLst>
          </p:cNvPr>
          <p:cNvSpPr txBox="1"/>
          <p:nvPr/>
        </p:nvSpPr>
        <p:spPr>
          <a:xfrm>
            <a:off x="6202363" y="4046538"/>
            <a:ext cx="4729163" cy="258763"/>
          </a:xfrm>
          <a:prstGeom prst="rect">
            <a:avLst/>
          </a:prstGeom>
          <a:noFill/>
        </p:spPr>
        <p:txBody>
          <a:bodyPr wrap="square">
            <a:spAutoFit/>
          </a:bodyPr>
          <a:lstStyle/>
          <a:p>
            <a:pPr algn="ctr">
              <a:lnSpc>
                <a:spcPct val="90000"/>
              </a:lnSpc>
              <a:spcAft>
                <a:spcPts val="600"/>
              </a:spcAft>
            </a:pPr>
            <a:r>
              <a:rPr lang="zh-CN" altLang="en-US" sz="1200" b="1" dirty="0">
                <a:solidFill>
                  <a:schemeClr val="bg1"/>
                </a:solidFill>
                <a:latin typeface="微软雅黑" panose="020B0503020204020204" pitchFamily="34" charset="-122"/>
                <a:ea typeface="微软雅黑" panose="020B0503020204020204" pitchFamily="34" charset="-122"/>
              </a:rPr>
              <a:t>治疗</a:t>
            </a:r>
            <a:r>
              <a:rPr lang="en-US" altLang="zh-CN" sz="1200" b="1" dirty="0">
                <a:solidFill>
                  <a:schemeClr val="bg1"/>
                </a:solidFill>
                <a:latin typeface="微软雅黑" panose="020B0503020204020204" pitchFamily="34" charset="-122"/>
                <a:ea typeface="微软雅黑" panose="020B0503020204020204" pitchFamily="34" charset="-122"/>
              </a:rPr>
              <a:t>6</a:t>
            </a:r>
            <a:r>
              <a:rPr lang="zh-CN" altLang="en-US" sz="1200" b="1" dirty="0">
                <a:solidFill>
                  <a:schemeClr val="bg1"/>
                </a:solidFill>
                <a:latin typeface="微软雅黑" panose="020B0503020204020204" pitchFamily="34" charset="-122"/>
                <a:ea typeface="微软雅黑" panose="020B0503020204020204" pitchFamily="34" charset="-122"/>
              </a:rPr>
              <a:t>个月后，瑞利珠单抗无患者处于恶化状态</a:t>
            </a:r>
            <a:r>
              <a:rPr lang="en-US" altLang="zh-CN" sz="1200" b="1" baseline="30000" dirty="0">
                <a:solidFill>
                  <a:schemeClr val="bg1"/>
                </a:solidFill>
                <a:latin typeface="微软雅黑" panose="020B0503020204020204" pitchFamily="34" charset="-122"/>
                <a:ea typeface="微软雅黑" panose="020B0503020204020204" pitchFamily="34" charset="-122"/>
              </a:rPr>
              <a:t>4</a:t>
            </a:r>
            <a:endParaRPr lang="zh-CN" altLang="en-US" sz="1200" b="1" baseline="30000" dirty="0">
              <a:solidFill>
                <a:schemeClr val="bg1"/>
              </a:solidFill>
              <a:latin typeface="微软雅黑" panose="020B0503020204020204" pitchFamily="34" charset="-122"/>
              <a:ea typeface="微软雅黑" panose="020B0503020204020204" pitchFamily="34" charset="-122"/>
            </a:endParaRPr>
          </a:p>
        </p:txBody>
      </p:sp>
      <p:sp>
        <p:nvSpPr>
          <p:cNvPr id="65" name="文本框 64">
            <a:extLst>
              <a:ext uri="{FF2B5EF4-FFF2-40B4-BE49-F238E27FC236}">
                <a16:creationId xmlns:a16="http://schemas.microsoft.com/office/drawing/2014/main" id="{53B3B123-B0FD-2535-4632-A9AF806CD617}"/>
              </a:ext>
            </a:extLst>
          </p:cNvPr>
          <p:cNvSpPr txBox="1"/>
          <p:nvPr/>
        </p:nvSpPr>
        <p:spPr>
          <a:xfrm>
            <a:off x="421642" y="6559551"/>
            <a:ext cx="11295776" cy="339708"/>
          </a:xfrm>
          <a:prstGeom prst="rect">
            <a:avLst/>
          </a:prstGeom>
          <a:noFill/>
        </p:spPr>
        <p:txBody>
          <a:bodyPr wrap="square">
            <a:spAutoFit/>
          </a:bodyPr>
          <a:lstStyle/>
          <a:p>
            <a:pPr>
              <a:lnSpc>
                <a:spcPct val="120000"/>
              </a:lnSpc>
            </a:pPr>
            <a:r>
              <a:rPr lang="en-US" altLang="zh-CN" sz="700" dirty="0">
                <a:latin typeface="Arial" panose="020B0604020202020204" pitchFamily="34" charset="0"/>
                <a:ea typeface="微软雅黑" panose="020B0503020204020204" pitchFamily="34" charset="-122"/>
                <a:cs typeface="Arial" panose="020B0604020202020204" pitchFamily="34" charset="0"/>
              </a:rPr>
              <a:t>ELEVATE</a:t>
            </a:r>
            <a:r>
              <a:rPr lang="zh-CN" altLang="en-US" sz="700" dirty="0">
                <a:latin typeface="Arial" panose="020B0604020202020204" pitchFamily="34" charset="0"/>
                <a:ea typeface="微软雅黑" panose="020B0503020204020204" pitchFamily="34" charset="-122"/>
                <a:cs typeface="Arial" panose="020B0604020202020204" pitchFamily="34" charset="0"/>
              </a:rPr>
              <a:t>研究是</a:t>
            </a:r>
            <a:r>
              <a:rPr lang="zh-CN" altLang="en-US" sz="700" b="0" i="0" dirty="0">
                <a:effectLst/>
                <a:latin typeface="Arial" panose="020B0604020202020204" pitchFamily="34" charset="0"/>
                <a:ea typeface="微软雅黑" panose="020B0503020204020204" pitchFamily="34" charset="-122"/>
                <a:sym typeface="Arial" panose="020B0604020202020204" pitchFamily="34" charset="0"/>
              </a:rPr>
              <a:t>一项回顾性真实世界研究，共纳入</a:t>
            </a:r>
            <a:r>
              <a:rPr lang="en-US" altLang="zh-CN" sz="700" b="0" i="0" dirty="0">
                <a:effectLst/>
                <a:latin typeface="Arial" panose="020B0604020202020204" pitchFamily="34" charset="0"/>
                <a:ea typeface="微软雅黑" panose="020B0503020204020204" pitchFamily="34" charset="-122"/>
                <a:sym typeface="Arial" panose="020B0604020202020204" pitchFamily="34" charset="0"/>
              </a:rPr>
              <a:t>170</a:t>
            </a:r>
            <a:r>
              <a:rPr lang="zh-CN" altLang="en-US" sz="700" b="0" i="0" dirty="0">
                <a:effectLst/>
                <a:latin typeface="Arial" panose="020B0604020202020204" pitchFamily="34" charset="0"/>
                <a:ea typeface="微软雅黑" panose="020B0503020204020204" pitchFamily="34" charset="-122"/>
                <a:sym typeface="Arial" panose="020B0604020202020204" pitchFamily="34" charset="0"/>
              </a:rPr>
              <a:t>例</a:t>
            </a:r>
            <a:r>
              <a:rPr lang="zh-CN" altLang="en-US" sz="700" dirty="0">
                <a:latin typeface="Arial" panose="020B0604020202020204" pitchFamily="34" charset="0"/>
                <a:ea typeface="微软雅黑" panose="020B0503020204020204" pitchFamily="34" charset="-122"/>
                <a:sym typeface="Arial" panose="020B0604020202020204" pitchFamily="34" charset="0"/>
              </a:rPr>
              <a:t>抗</a:t>
            </a:r>
            <a:r>
              <a:rPr lang="en-US" altLang="zh-CN" sz="700" dirty="0">
                <a:latin typeface="Arial" panose="020B0604020202020204" pitchFamily="34" charset="0"/>
                <a:ea typeface="微软雅黑" panose="020B0503020204020204" pitchFamily="34" charset="-122"/>
                <a:sym typeface="Arial" panose="020B0604020202020204" pitchFamily="34" charset="0"/>
              </a:rPr>
              <a:t>AChR</a:t>
            </a:r>
            <a:r>
              <a:rPr lang="zh-CN" altLang="en-US" sz="700" dirty="0">
                <a:latin typeface="Arial" panose="020B0604020202020204" pitchFamily="34" charset="0"/>
                <a:ea typeface="微软雅黑" panose="020B0503020204020204" pitchFamily="34" charset="-122"/>
                <a:sym typeface="Arial" panose="020B0604020202020204" pitchFamily="34" charset="0"/>
              </a:rPr>
              <a:t>抗体阳性</a:t>
            </a:r>
            <a:r>
              <a:rPr lang="en-US" altLang="zh-CN" sz="700" dirty="0">
                <a:latin typeface="Arial" panose="020B0604020202020204" pitchFamily="34" charset="0"/>
                <a:ea typeface="微软雅黑" panose="020B0503020204020204" pitchFamily="34" charset="-122"/>
                <a:sym typeface="Arial" panose="020B0604020202020204" pitchFamily="34" charset="0"/>
              </a:rPr>
              <a:t>gMG</a:t>
            </a:r>
            <a:r>
              <a:rPr lang="zh-CN" altLang="en-US" sz="700" dirty="0">
                <a:latin typeface="Arial" panose="020B0604020202020204" pitchFamily="34" charset="0"/>
                <a:ea typeface="微软雅黑" panose="020B0503020204020204" pitchFamily="34" charset="-122"/>
                <a:sym typeface="Arial" panose="020B0604020202020204" pitchFamily="34" charset="0"/>
              </a:rPr>
              <a:t>成人患者，其中</a:t>
            </a:r>
            <a:r>
              <a:rPr lang="en-US" altLang="zh-CN" sz="700" dirty="0">
                <a:latin typeface="Arial" panose="020B0604020202020204" pitchFamily="34" charset="0"/>
                <a:ea typeface="微软雅黑" panose="020B0503020204020204" pitchFamily="34" charset="-122"/>
                <a:sym typeface="Arial" panose="020B0604020202020204" pitchFamily="34" charset="0"/>
              </a:rPr>
              <a:t>45</a:t>
            </a:r>
            <a:r>
              <a:rPr lang="zh-CN" altLang="en-US" sz="700" dirty="0">
                <a:latin typeface="Arial" panose="020B0604020202020204" pitchFamily="34" charset="0"/>
                <a:ea typeface="微软雅黑" panose="020B0503020204020204" pitchFamily="34" charset="-122"/>
                <a:sym typeface="Arial" panose="020B0604020202020204" pitchFamily="34" charset="0"/>
              </a:rPr>
              <a:t>例接受瑞利珠单抗治疗并联合常规治疗</a:t>
            </a:r>
            <a:r>
              <a:rPr lang="en-US" altLang="zh-CN" sz="700" dirty="0">
                <a:latin typeface="Arial" panose="020B0604020202020204" pitchFamily="34" charset="0"/>
                <a:ea typeface="微软雅黑" panose="020B0503020204020204" pitchFamily="34" charset="-122"/>
                <a:sym typeface="Arial" panose="020B0604020202020204" pitchFamily="34" charset="0"/>
              </a:rPr>
              <a:t>(84.4%</a:t>
            </a:r>
            <a:r>
              <a:rPr lang="zh-CN" altLang="en-US" sz="700" dirty="0">
                <a:latin typeface="Arial" panose="020B0604020202020204" pitchFamily="34" charset="0"/>
                <a:ea typeface="微软雅黑" panose="020B0503020204020204" pitchFamily="34" charset="-122"/>
                <a:sym typeface="Arial" panose="020B0604020202020204" pitchFamily="34" charset="0"/>
              </a:rPr>
              <a:t>使用吡斯的明，</a:t>
            </a:r>
            <a:r>
              <a:rPr lang="en-US" altLang="zh-CN" sz="700" dirty="0">
                <a:latin typeface="Arial" panose="020B0604020202020204" pitchFamily="34" charset="0"/>
                <a:ea typeface="微软雅黑" panose="020B0503020204020204" pitchFamily="34" charset="-122"/>
                <a:sym typeface="Arial" panose="020B0604020202020204" pitchFamily="34" charset="0"/>
              </a:rPr>
              <a:t>42.2%</a:t>
            </a:r>
            <a:r>
              <a:rPr lang="zh-CN" altLang="en-US" sz="700" dirty="0">
                <a:latin typeface="Arial" panose="020B0604020202020204" pitchFamily="34" charset="0"/>
                <a:ea typeface="微软雅黑" panose="020B0503020204020204" pitchFamily="34" charset="-122"/>
                <a:sym typeface="Arial" panose="020B0604020202020204" pitchFamily="34" charset="0"/>
              </a:rPr>
              <a:t>使用激素，</a:t>
            </a:r>
            <a:r>
              <a:rPr lang="en-US" altLang="zh-CN" sz="700" dirty="0">
                <a:latin typeface="Arial" panose="020B0604020202020204" pitchFamily="34" charset="0"/>
                <a:ea typeface="微软雅黑" panose="020B0503020204020204" pitchFamily="34" charset="-122"/>
                <a:sym typeface="Arial" panose="020B0604020202020204" pitchFamily="34" charset="0"/>
              </a:rPr>
              <a:t>20%</a:t>
            </a:r>
            <a:r>
              <a:rPr lang="zh-CN" altLang="en-US" sz="700" dirty="0">
                <a:latin typeface="Arial" panose="020B0604020202020204" pitchFamily="34" charset="0"/>
                <a:ea typeface="微软雅黑" panose="020B0503020204020204" pitchFamily="34" charset="-122"/>
                <a:sym typeface="Arial" panose="020B0604020202020204" pitchFamily="34" charset="0"/>
              </a:rPr>
              <a:t>使用免疫抑制剂</a:t>
            </a:r>
            <a:r>
              <a:rPr lang="en-US" altLang="zh-CN" sz="700" dirty="0">
                <a:latin typeface="Arial" panose="020B0604020202020204" pitchFamily="34" charset="0"/>
                <a:ea typeface="微软雅黑" panose="020B0503020204020204" pitchFamily="34" charset="-122"/>
                <a:sym typeface="Arial" panose="020B0604020202020204" pitchFamily="34" charset="0"/>
              </a:rPr>
              <a:t>) </a:t>
            </a:r>
            <a:r>
              <a:rPr lang="zh-CN" altLang="en-US" sz="700" dirty="0">
                <a:latin typeface="Arial" panose="020B0604020202020204" pitchFamily="34" charset="0"/>
                <a:ea typeface="微软雅黑" panose="020B0503020204020204" pitchFamily="34" charset="-122"/>
                <a:sym typeface="Arial" panose="020B0604020202020204" pitchFamily="34" charset="0"/>
              </a:rPr>
              <a:t>，</a:t>
            </a:r>
            <a:r>
              <a:rPr lang="en-US" altLang="zh-CN" sz="700" dirty="0">
                <a:latin typeface="Arial" panose="020B0604020202020204" pitchFamily="34" charset="0"/>
                <a:ea typeface="微软雅黑" panose="020B0503020204020204" pitchFamily="34" charset="-122"/>
                <a:sym typeface="Arial" panose="020B0604020202020204" pitchFamily="34" charset="0"/>
              </a:rPr>
              <a:t>107</a:t>
            </a:r>
            <a:r>
              <a:rPr lang="zh-CN" altLang="en-US" sz="700" dirty="0">
                <a:latin typeface="Arial" panose="020B0604020202020204" pitchFamily="34" charset="0"/>
                <a:ea typeface="微软雅黑" panose="020B0503020204020204" pitchFamily="34" charset="-122"/>
                <a:sym typeface="Arial" panose="020B0604020202020204" pitchFamily="34" charset="0"/>
              </a:rPr>
              <a:t>例接受了艾加莫德治疗，旨在评估接受瑞利珠单抗或艾加莫德作为首次靶向免疫疗法治疗成人</a:t>
            </a:r>
            <a:r>
              <a:rPr lang="en-US" altLang="zh-CN" sz="700" dirty="0">
                <a:latin typeface="Arial" panose="020B0604020202020204" pitchFamily="34" charset="0"/>
                <a:ea typeface="微软雅黑" panose="020B0503020204020204" pitchFamily="34" charset="-122"/>
                <a:sym typeface="Arial" panose="020B0604020202020204" pitchFamily="34" charset="0"/>
              </a:rPr>
              <a:t>gMG</a:t>
            </a:r>
            <a:r>
              <a:rPr lang="zh-CN" altLang="en-US" sz="700" dirty="0">
                <a:latin typeface="Arial" panose="020B0604020202020204" pitchFamily="34" charset="0"/>
                <a:ea typeface="微软雅黑" panose="020B0503020204020204" pitchFamily="34" charset="-122"/>
                <a:sym typeface="Arial" panose="020B0604020202020204" pitchFamily="34" charset="0"/>
              </a:rPr>
              <a:t>患者的结局</a:t>
            </a:r>
            <a:endParaRPr lang="zh-CN" altLang="en-US" sz="700" dirty="0">
              <a:latin typeface="Arial" panose="020B0604020202020204" pitchFamily="34" charset="0"/>
              <a:ea typeface="微软雅黑" panose="020B0503020204020204" pitchFamily="34" charset="-122"/>
            </a:endParaRPr>
          </a:p>
        </p:txBody>
      </p:sp>
      <p:sp>
        <p:nvSpPr>
          <p:cNvPr id="66" name="文本框 65">
            <a:extLst>
              <a:ext uri="{FF2B5EF4-FFF2-40B4-BE49-F238E27FC236}">
                <a16:creationId xmlns:a16="http://schemas.microsoft.com/office/drawing/2014/main" id="{6C7C7110-CEA1-50CF-87FC-4D201D4CE689}"/>
              </a:ext>
            </a:extLst>
          </p:cNvPr>
          <p:cNvSpPr txBox="1"/>
          <p:nvPr/>
        </p:nvSpPr>
        <p:spPr>
          <a:xfrm>
            <a:off x="7545387" y="6188075"/>
            <a:ext cx="2414588" cy="217488"/>
          </a:xfrm>
          <a:prstGeom prst="rect">
            <a:avLst/>
          </a:prstGeom>
          <a:noFill/>
        </p:spPr>
        <p:txBody>
          <a:bodyPr wrap="square" rtlCol="0">
            <a:spAutoFit/>
          </a:bodyPr>
          <a:lstStyle/>
          <a:p>
            <a:pPr algn="ctr">
              <a:lnSpc>
                <a:spcPct val="90000"/>
              </a:lnSpc>
              <a:spcAft>
                <a:spcPts val="600"/>
              </a:spcAft>
            </a:pPr>
            <a:r>
              <a:rPr lang="zh-CN" altLang="en-US" sz="900">
                <a:latin typeface="微软雅黑" panose="020B0503020204020204" pitchFamily="34" charset="-122"/>
                <a:ea typeface="微软雅黑" panose="020B0503020204020204" pitchFamily="34" charset="-122"/>
              </a:rPr>
              <a:t>开始治疗</a:t>
            </a:r>
            <a:r>
              <a:rPr lang="en-US" altLang="zh-CN" sz="900">
                <a:latin typeface="微软雅黑" panose="020B0503020204020204" pitchFamily="34" charset="-122"/>
                <a:ea typeface="微软雅黑" panose="020B0503020204020204" pitchFamily="34" charset="-122"/>
              </a:rPr>
              <a:t>6</a:t>
            </a:r>
            <a:r>
              <a:rPr lang="zh-CN" altLang="en-US" sz="900">
                <a:latin typeface="微软雅黑" panose="020B0503020204020204" pitchFamily="34" charset="-122"/>
                <a:ea typeface="微软雅黑" panose="020B0503020204020204" pitchFamily="34" charset="-122"/>
              </a:rPr>
              <a:t>个月后</a:t>
            </a:r>
          </a:p>
        </p:txBody>
      </p:sp>
      <p:graphicFrame>
        <p:nvGraphicFramePr>
          <p:cNvPr id="106" name="Chart 3">
            <a:extLst>
              <a:ext uri="{FF2B5EF4-FFF2-40B4-BE49-F238E27FC236}">
                <a16:creationId xmlns:a16="http://schemas.microsoft.com/office/drawing/2014/main" id="{8DE342A2-E40D-963C-EA72-0E888D87BF9F}"/>
              </a:ext>
            </a:extLst>
          </p:cNvPr>
          <p:cNvGraphicFramePr/>
          <p:nvPr>
            <p:custDataLst>
              <p:tags r:id="rId2"/>
            </p:custDataLst>
            <p:extLst>
              <p:ext uri="{D42A27DB-BD31-4B8C-83A1-F6EECF244321}">
                <p14:modId xmlns:p14="http://schemas.microsoft.com/office/powerpoint/2010/main" val="390144561"/>
              </p:ext>
            </p:extLst>
          </p:nvPr>
        </p:nvGraphicFramePr>
        <p:xfrm>
          <a:off x="6621463" y="4486275"/>
          <a:ext cx="4198937" cy="1809750"/>
        </p:xfrm>
        <a:graphic>
          <a:graphicData uri="http://schemas.openxmlformats.org/drawingml/2006/chart">
            <c:chart xmlns:c="http://schemas.openxmlformats.org/drawingml/2006/chart" xmlns:r="http://schemas.openxmlformats.org/officeDocument/2006/relationships" r:id="rId32"/>
          </a:graphicData>
        </a:graphic>
      </p:graphicFrame>
      <p:cxnSp>
        <p:nvCxnSpPr>
          <p:cNvPr id="68" name="直接连接符 67">
            <a:extLst>
              <a:ext uri="{FF2B5EF4-FFF2-40B4-BE49-F238E27FC236}">
                <a16:creationId xmlns:a16="http://schemas.microsoft.com/office/drawing/2014/main" id="{A2B02B32-E74F-4851-622E-CC26BDCFE012}"/>
              </a:ext>
            </a:extLst>
          </p:cNvPr>
          <p:cNvCxnSpPr/>
          <p:nvPr>
            <p:custDataLst>
              <p:tags r:id="rId3"/>
            </p:custDataLst>
          </p:nvPr>
        </p:nvCxnSpPr>
        <p:spPr bwMode="auto">
          <a:xfrm flipH="1">
            <a:off x="6661150" y="6049963"/>
            <a:ext cx="42863" cy="0"/>
          </a:xfrm>
          <a:prstGeom prst="line">
            <a:avLst/>
          </a:prstGeom>
          <a:ln w="9525" cap="flat" cmpd="sng" algn="ctr">
            <a:solidFill>
              <a:schemeClr val="tx1"/>
            </a:solidFill>
            <a:prstDash val="solid"/>
            <a:miter lim="800000"/>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69" name="直接连接符 68">
            <a:extLst>
              <a:ext uri="{FF2B5EF4-FFF2-40B4-BE49-F238E27FC236}">
                <a16:creationId xmlns:a16="http://schemas.microsoft.com/office/drawing/2014/main" id="{6A369F54-1639-C87D-EEDA-0E6B35D30BAE}"/>
              </a:ext>
            </a:extLst>
          </p:cNvPr>
          <p:cNvCxnSpPr/>
          <p:nvPr>
            <p:custDataLst>
              <p:tags r:id="rId4"/>
            </p:custDataLst>
          </p:nvPr>
        </p:nvCxnSpPr>
        <p:spPr bwMode="auto">
          <a:xfrm flipH="1">
            <a:off x="6661150" y="5788025"/>
            <a:ext cx="42863" cy="0"/>
          </a:xfrm>
          <a:prstGeom prst="line">
            <a:avLst/>
          </a:prstGeom>
          <a:ln w="9525" cap="flat" cmpd="sng" algn="ctr">
            <a:solidFill>
              <a:schemeClr val="tx1"/>
            </a:solidFill>
            <a:prstDash val="solid"/>
            <a:miter lim="800000"/>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70" name="直接连接符 69">
            <a:extLst>
              <a:ext uri="{FF2B5EF4-FFF2-40B4-BE49-F238E27FC236}">
                <a16:creationId xmlns:a16="http://schemas.microsoft.com/office/drawing/2014/main" id="{D28B5725-AC43-ADA9-A798-B06B4DF5F992}"/>
              </a:ext>
            </a:extLst>
          </p:cNvPr>
          <p:cNvCxnSpPr/>
          <p:nvPr>
            <p:custDataLst>
              <p:tags r:id="rId5"/>
            </p:custDataLst>
          </p:nvPr>
        </p:nvCxnSpPr>
        <p:spPr bwMode="auto">
          <a:xfrm flipH="1">
            <a:off x="6661150" y="4994275"/>
            <a:ext cx="42863" cy="0"/>
          </a:xfrm>
          <a:prstGeom prst="line">
            <a:avLst/>
          </a:prstGeom>
          <a:ln w="9525" cap="flat" cmpd="sng" algn="ctr">
            <a:solidFill>
              <a:schemeClr val="tx1"/>
            </a:solidFill>
            <a:prstDash val="solid"/>
            <a:miter lim="800000"/>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71" name="直接连接符 70">
            <a:extLst>
              <a:ext uri="{FF2B5EF4-FFF2-40B4-BE49-F238E27FC236}">
                <a16:creationId xmlns:a16="http://schemas.microsoft.com/office/drawing/2014/main" id="{F09876A8-B11A-A040-684A-1BCC7E1BC36B}"/>
              </a:ext>
            </a:extLst>
          </p:cNvPr>
          <p:cNvCxnSpPr/>
          <p:nvPr>
            <p:custDataLst>
              <p:tags r:id="rId6"/>
            </p:custDataLst>
          </p:nvPr>
        </p:nvCxnSpPr>
        <p:spPr bwMode="auto">
          <a:xfrm flipH="1">
            <a:off x="6661150" y="4732338"/>
            <a:ext cx="42863" cy="0"/>
          </a:xfrm>
          <a:prstGeom prst="line">
            <a:avLst/>
          </a:prstGeom>
          <a:ln w="9525" cap="flat" cmpd="sng" algn="ctr">
            <a:solidFill>
              <a:schemeClr val="tx1"/>
            </a:solidFill>
            <a:prstDash val="solid"/>
            <a:miter lim="800000"/>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72" name="Text Placeholder 7">
            <a:extLst>
              <a:ext uri="{FF2B5EF4-FFF2-40B4-BE49-F238E27FC236}">
                <a16:creationId xmlns:a16="http://schemas.microsoft.com/office/drawing/2014/main" id="{FD7EDD6A-7A9F-14AD-2A62-17B937C2EC2C}"/>
              </a:ext>
            </a:extLst>
          </p:cNvPr>
          <p:cNvSpPr>
            <a:spLocks/>
          </p:cNvSpPr>
          <p:nvPr>
            <p:custDataLst>
              <p:tags r:id="rId7"/>
            </p:custDataLst>
          </p:nvPr>
        </p:nvSpPr>
        <p:spPr bwMode="gray">
          <a:xfrm>
            <a:off x="6505575" y="5973763"/>
            <a:ext cx="69850" cy="152400"/>
          </a:xfrm>
          <a:prstGeom prst="rect">
            <a:avLst/>
          </a:prstGeom>
          <a:noFill/>
          <a:ln>
            <a:noFill/>
          </a:ln>
          <a:effectLst/>
          <a:extLst>
            <a:ext uri="{909E8E84-426E-40DD-AFC4-6F175D3DCCD1}">
              <a14:hiddenFill xmlns:a14="http://schemas.microsoft.com/office/drawing/2010/main">
                <a:solidFill>
                  <a:schemeClr val="accent1"/>
                </a:solidFill>
              </a14:hiddenFill>
            </a:ext>
          </a:extLst>
        </p:spPr>
        <p:txBody>
          <a:bodyPr vert="horz" wrap="none" lIns="0" tIns="0" rIns="0" bIns="0" rtlCol="0" anchor="ctr">
            <a:noAutofit/>
          </a:bodyPr>
          <a:lstStyle>
            <a:lvl1pPr marL="228600" indent="-228600" algn="l" defTabSz="914400" rtl="0" eaLnBrk="1" latinLnBrk="0" hangingPunct="1">
              <a:lnSpc>
                <a:spcPct val="100000"/>
              </a:lnSpc>
              <a:spcBef>
                <a:spcPts val="600"/>
              </a:spcBef>
              <a:spcAft>
                <a:spcPts val="600"/>
              </a:spcAft>
              <a:buFont typeface="Arial" panose="020B0604020202020204" pitchFamily="34" charset="0"/>
              <a:buChar char="•"/>
              <a:defRPr sz="2400" kern="1200">
                <a:solidFill>
                  <a:schemeClr val="tx1"/>
                </a:solidFill>
                <a:latin typeface="+mn-lt"/>
                <a:ea typeface="+mn-ea"/>
                <a:cs typeface="+mn-cs"/>
              </a:defRPr>
            </a:lvl1pPr>
            <a:lvl2pPr marL="460800" marR="0" indent="-228600" algn="l" defTabSz="914400" rtl="0" eaLnBrk="1" fontAlgn="auto" latinLnBrk="0" hangingPunct="1">
              <a:lnSpc>
                <a:spcPct val="100000"/>
              </a:lnSpc>
              <a:spcBef>
                <a:spcPts val="0"/>
              </a:spcBef>
              <a:spcAft>
                <a:spcPts val="800"/>
              </a:spcAft>
              <a:buClrTx/>
              <a:buSzPct val="100000"/>
              <a:buFont typeface="Arial" panose="020B0604020202020204" pitchFamily="34" charset="0"/>
              <a:buChar char="•"/>
              <a:tabLst/>
              <a:defRPr lang="en-US" sz="2400" kern="1200" dirty="0">
                <a:solidFill>
                  <a:schemeClr val="tx1"/>
                </a:solidFill>
                <a:latin typeface="+mn-lt"/>
                <a:ea typeface="+mn-ea"/>
                <a:cs typeface="+mn-cs"/>
              </a:defRPr>
            </a:lvl2pPr>
            <a:lvl3pPr marL="6912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sz="2000" kern="1200">
                <a:solidFill>
                  <a:schemeClr val="tx1"/>
                </a:solidFill>
                <a:latin typeface="+mn-lt"/>
                <a:ea typeface="+mn-ea"/>
                <a:cs typeface="+mn-cs"/>
              </a:defRPr>
            </a:lvl3pPr>
            <a:lvl4pPr marL="9216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lang="en-US" sz="2000" kern="1200" dirty="0" smtClean="0">
                <a:solidFill>
                  <a:schemeClr val="tx1"/>
                </a:solidFill>
                <a:latin typeface="+mn-lt"/>
                <a:ea typeface="+mn-ea"/>
                <a:cs typeface="+mn-cs"/>
              </a:defRPr>
            </a:lvl4pPr>
            <a:lvl5pPr marL="11520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gn="r">
              <a:spcBef>
                <a:spcPct val="0"/>
              </a:spcBef>
              <a:spcAft>
                <a:spcPct val="0"/>
              </a:spcAft>
              <a:buNone/>
            </a:pPr>
            <a:fld id="{1CFC6FBD-06CB-4D76-B59C-73E17884C46F}" type="datetime'''0'''''''''''''''''''">
              <a:rPr lang="en-US" altLang="en-US" sz="1000" smtClean="0">
                <a:solidFill>
                  <a:schemeClr val="tx1">
                    <a:lumMod val="85000"/>
                    <a:lumOff val="15000"/>
                  </a:schemeClr>
                </a:solidFill>
              </a:rPr>
              <a:pPr/>
              <a:t>0</a:t>
            </a:fld>
            <a:endParaRPr lang="zh-CN" altLang="en-US" sz="1000">
              <a:solidFill>
                <a:schemeClr val="tx1">
                  <a:lumMod val="85000"/>
                  <a:lumOff val="15000"/>
                </a:schemeClr>
              </a:solidFill>
            </a:endParaRPr>
          </a:p>
        </p:txBody>
      </p:sp>
      <p:sp>
        <p:nvSpPr>
          <p:cNvPr id="73" name="Text Placeholder 7">
            <a:extLst>
              <a:ext uri="{FF2B5EF4-FFF2-40B4-BE49-F238E27FC236}">
                <a16:creationId xmlns:a16="http://schemas.microsoft.com/office/drawing/2014/main" id="{3468D525-5C17-DCCE-CFAA-06E7E6DFB381}"/>
              </a:ext>
            </a:extLst>
          </p:cNvPr>
          <p:cNvSpPr>
            <a:spLocks/>
          </p:cNvSpPr>
          <p:nvPr>
            <p:custDataLst>
              <p:tags r:id="rId8"/>
            </p:custDataLst>
          </p:nvPr>
        </p:nvSpPr>
        <p:spPr bwMode="gray">
          <a:xfrm>
            <a:off x="6435725" y="5711825"/>
            <a:ext cx="139700" cy="152400"/>
          </a:xfrm>
          <a:prstGeom prst="rect">
            <a:avLst/>
          </a:prstGeom>
          <a:noFill/>
          <a:ln>
            <a:noFill/>
          </a:ln>
          <a:effectLst/>
          <a:extLst>
            <a:ext uri="{909E8E84-426E-40DD-AFC4-6F175D3DCCD1}">
              <a14:hiddenFill xmlns:a14="http://schemas.microsoft.com/office/drawing/2010/main">
                <a:solidFill>
                  <a:schemeClr val="accent1"/>
                </a:solidFill>
              </a14:hiddenFill>
            </a:ext>
          </a:extLst>
        </p:spPr>
        <p:txBody>
          <a:bodyPr vert="horz" wrap="none" lIns="0" tIns="0" rIns="0" bIns="0" rtlCol="0" anchor="ctr">
            <a:noAutofit/>
          </a:bodyPr>
          <a:lstStyle>
            <a:lvl1pPr marL="228600" indent="-228600" algn="l" defTabSz="914400" rtl="0" eaLnBrk="1" latinLnBrk="0" hangingPunct="1">
              <a:lnSpc>
                <a:spcPct val="100000"/>
              </a:lnSpc>
              <a:spcBef>
                <a:spcPts val="600"/>
              </a:spcBef>
              <a:spcAft>
                <a:spcPts val="600"/>
              </a:spcAft>
              <a:buFont typeface="Arial" panose="020B0604020202020204" pitchFamily="34" charset="0"/>
              <a:buChar char="•"/>
              <a:defRPr sz="2400" kern="1200">
                <a:solidFill>
                  <a:schemeClr val="tx1"/>
                </a:solidFill>
                <a:latin typeface="+mn-lt"/>
                <a:ea typeface="+mn-ea"/>
                <a:cs typeface="+mn-cs"/>
              </a:defRPr>
            </a:lvl1pPr>
            <a:lvl2pPr marL="460800" marR="0" indent="-228600" algn="l" defTabSz="914400" rtl="0" eaLnBrk="1" fontAlgn="auto" latinLnBrk="0" hangingPunct="1">
              <a:lnSpc>
                <a:spcPct val="100000"/>
              </a:lnSpc>
              <a:spcBef>
                <a:spcPts val="0"/>
              </a:spcBef>
              <a:spcAft>
                <a:spcPts val="800"/>
              </a:spcAft>
              <a:buClrTx/>
              <a:buSzPct val="100000"/>
              <a:buFont typeface="Arial" panose="020B0604020202020204" pitchFamily="34" charset="0"/>
              <a:buChar char="•"/>
              <a:tabLst/>
              <a:defRPr lang="en-US" sz="2400" kern="1200" dirty="0">
                <a:solidFill>
                  <a:schemeClr val="tx1"/>
                </a:solidFill>
                <a:latin typeface="+mn-lt"/>
                <a:ea typeface="+mn-ea"/>
                <a:cs typeface="+mn-cs"/>
              </a:defRPr>
            </a:lvl2pPr>
            <a:lvl3pPr marL="6912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sz="2000" kern="1200">
                <a:solidFill>
                  <a:schemeClr val="tx1"/>
                </a:solidFill>
                <a:latin typeface="+mn-lt"/>
                <a:ea typeface="+mn-ea"/>
                <a:cs typeface="+mn-cs"/>
              </a:defRPr>
            </a:lvl3pPr>
            <a:lvl4pPr marL="9216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lang="en-US" sz="2000" kern="1200" dirty="0" smtClean="0">
                <a:solidFill>
                  <a:schemeClr val="tx1"/>
                </a:solidFill>
                <a:latin typeface="+mn-lt"/>
                <a:ea typeface="+mn-ea"/>
                <a:cs typeface="+mn-cs"/>
              </a:defRPr>
            </a:lvl4pPr>
            <a:lvl5pPr marL="11520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gn="r">
              <a:spcBef>
                <a:spcPct val="0"/>
              </a:spcBef>
              <a:spcAft>
                <a:spcPct val="0"/>
              </a:spcAft>
              <a:buNone/>
            </a:pPr>
            <a:fld id="{25110853-8F69-4BE4-9CA1-213F985A059E}" type="datetime'''''''''''''''''''''''''''''''''''''''''''''''1''''''0'">
              <a:rPr lang="en-US" altLang="en-US" sz="1000" smtClean="0">
                <a:solidFill>
                  <a:schemeClr val="tx1">
                    <a:lumMod val="85000"/>
                    <a:lumOff val="15000"/>
                  </a:schemeClr>
                </a:solidFill>
              </a:rPr>
              <a:pPr/>
              <a:t>10</a:t>
            </a:fld>
            <a:endParaRPr lang="zh-CN" altLang="en-US" sz="1000">
              <a:solidFill>
                <a:schemeClr val="tx1">
                  <a:lumMod val="85000"/>
                  <a:lumOff val="15000"/>
                </a:schemeClr>
              </a:solidFill>
            </a:endParaRPr>
          </a:p>
        </p:txBody>
      </p:sp>
      <p:sp>
        <p:nvSpPr>
          <p:cNvPr id="74" name="Text Placeholder 7">
            <a:extLst>
              <a:ext uri="{FF2B5EF4-FFF2-40B4-BE49-F238E27FC236}">
                <a16:creationId xmlns:a16="http://schemas.microsoft.com/office/drawing/2014/main" id="{1FC60277-6875-353B-1389-38FFEEBBE86A}"/>
              </a:ext>
            </a:extLst>
          </p:cNvPr>
          <p:cNvSpPr>
            <a:spLocks/>
          </p:cNvSpPr>
          <p:nvPr>
            <p:custDataLst>
              <p:tags r:id="rId9"/>
            </p:custDataLst>
          </p:nvPr>
        </p:nvSpPr>
        <p:spPr bwMode="gray">
          <a:xfrm>
            <a:off x="6435725" y="4918075"/>
            <a:ext cx="139700" cy="152400"/>
          </a:xfrm>
          <a:prstGeom prst="rect">
            <a:avLst/>
          </a:prstGeom>
          <a:noFill/>
          <a:ln>
            <a:noFill/>
          </a:ln>
          <a:effectLst/>
          <a:extLst>
            <a:ext uri="{909E8E84-426E-40DD-AFC4-6F175D3DCCD1}">
              <a14:hiddenFill xmlns:a14="http://schemas.microsoft.com/office/drawing/2010/main">
                <a:solidFill>
                  <a:schemeClr val="accent1"/>
                </a:solidFill>
              </a14:hiddenFill>
            </a:ext>
          </a:extLst>
        </p:spPr>
        <p:txBody>
          <a:bodyPr vert="horz" wrap="none" lIns="0" tIns="0" rIns="0" bIns="0" rtlCol="0" anchor="ctr">
            <a:noAutofit/>
          </a:bodyPr>
          <a:lstStyle>
            <a:lvl1pPr marL="228600" indent="-228600" algn="l" defTabSz="914400" rtl="0" eaLnBrk="1" latinLnBrk="0" hangingPunct="1">
              <a:lnSpc>
                <a:spcPct val="100000"/>
              </a:lnSpc>
              <a:spcBef>
                <a:spcPts val="600"/>
              </a:spcBef>
              <a:spcAft>
                <a:spcPts val="600"/>
              </a:spcAft>
              <a:buFont typeface="Arial" panose="020B0604020202020204" pitchFamily="34" charset="0"/>
              <a:buChar char="•"/>
              <a:defRPr sz="2400" kern="1200">
                <a:solidFill>
                  <a:schemeClr val="tx1"/>
                </a:solidFill>
                <a:latin typeface="+mn-lt"/>
                <a:ea typeface="+mn-ea"/>
                <a:cs typeface="+mn-cs"/>
              </a:defRPr>
            </a:lvl1pPr>
            <a:lvl2pPr marL="460800" marR="0" indent="-228600" algn="l" defTabSz="914400" rtl="0" eaLnBrk="1" fontAlgn="auto" latinLnBrk="0" hangingPunct="1">
              <a:lnSpc>
                <a:spcPct val="100000"/>
              </a:lnSpc>
              <a:spcBef>
                <a:spcPts val="0"/>
              </a:spcBef>
              <a:spcAft>
                <a:spcPts val="800"/>
              </a:spcAft>
              <a:buClrTx/>
              <a:buSzPct val="100000"/>
              <a:buFont typeface="Arial" panose="020B0604020202020204" pitchFamily="34" charset="0"/>
              <a:buChar char="•"/>
              <a:tabLst/>
              <a:defRPr lang="en-US" sz="2400" kern="1200" dirty="0">
                <a:solidFill>
                  <a:schemeClr val="tx1"/>
                </a:solidFill>
                <a:latin typeface="+mn-lt"/>
                <a:ea typeface="+mn-ea"/>
                <a:cs typeface="+mn-cs"/>
              </a:defRPr>
            </a:lvl2pPr>
            <a:lvl3pPr marL="6912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sz="2000" kern="1200">
                <a:solidFill>
                  <a:schemeClr val="tx1"/>
                </a:solidFill>
                <a:latin typeface="+mn-lt"/>
                <a:ea typeface="+mn-ea"/>
                <a:cs typeface="+mn-cs"/>
              </a:defRPr>
            </a:lvl3pPr>
            <a:lvl4pPr marL="9216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lang="en-US" sz="2000" kern="1200" dirty="0" smtClean="0">
                <a:solidFill>
                  <a:schemeClr val="tx1"/>
                </a:solidFill>
                <a:latin typeface="+mn-lt"/>
                <a:ea typeface="+mn-ea"/>
                <a:cs typeface="+mn-cs"/>
              </a:defRPr>
            </a:lvl4pPr>
            <a:lvl5pPr marL="11520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gn="r">
              <a:spcBef>
                <a:spcPct val="0"/>
              </a:spcBef>
              <a:spcAft>
                <a:spcPct val="0"/>
              </a:spcAft>
              <a:buNone/>
            </a:pPr>
            <a:fld id="{4244979F-9F0B-489E-A528-1FC6B4B37E3E}" type="datetime'''''''''''''''''''''90'''''''''''''">
              <a:rPr lang="en-US" altLang="en-US" sz="1000" smtClean="0">
                <a:solidFill>
                  <a:schemeClr val="tx1">
                    <a:lumMod val="85000"/>
                    <a:lumOff val="15000"/>
                  </a:schemeClr>
                </a:solidFill>
              </a:rPr>
              <a:pPr/>
              <a:t>90</a:t>
            </a:fld>
            <a:endParaRPr lang="zh-CN" altLang="en-US" sz="1000">
              <a:solidFill>
                <a:schemeClr val="tx1">
                  <a:lumMod val="85000"/>
                  <a:lumOff val="15000"/>
                </a:schemeClr>
              </a:solidFill>
            </a:endParaRPr>
          </a:p>
        </p:txBody>
      </p:sp>
      <p:sp>
        <p:nvSpPr>
          <p:cNvPr id="75" name="Text Placeholder 7">
            <a:extLst>
              <a:ext uri="{FF2B5EF4-FFF2-40B4-BE49-F238E27FC236}">
                <a16:creationId xmlns:a16="http://schemas.microsoft.com/office/drawing/2014/main" id="{189C9CA3-C17A-5A87-C8FA-4F50BB3C9CD6}"/>
              </a:ext>
            </a:extLst>
          </p:cNvPr>
          <p:cNvSpPr>
            <a:spLocks/>
          </p:cNvSpPr>
          <p:nvPr>
            <p:custDataLst>
              <p:tags r:id="rId10"/>
            </p:custDataLst>
          </p:nvPr>
        </p:nvSpPr>
        <p:spPr bwMode="gray">
          <a:xfrm>
            <a:off x="6365875" y="4656138"/>
            <a:ext cx="209550" cy="152400"/>
          </a:xfrm>
          <a:prstGeom prst="rect">
            <a:avLst/>
          </a:prstGeom>
          <a:noFill/>
          <a:ln>
            <a:noFill/>
          </a:ln>
          <a:effectLst/>
          <a:extLst>
            <a:ext uri="{909E8E84-426E-40DD-AFC4-6F175D3DCCD1}">
              <a14:hiddenFill xmlns:a14="http://schemas.microsoft.com/office/drawing/2010/main">
                <a:solidFill>
                  <a:schemeClr val="accent1"/>
                </a:solidFill>
              </a14:hiddenFill>
            </a:ext>
          </a:extLst>
        </p:spPr>
        <p:txBody>
          <a:bodyPr vert="horz" wrap="none" lIns="0" tIns="0" rIns="0" bIns="0" rtlCol="0" anchor="ctr">
            <a:noAutofit/>
          </a:bodyPr>
          <a:lstStyle>
            <a:lvl1pPr marL="228600" indent="-228600" algn="l" defTabSz="914400" rtl="0" eaLnBrk="1" latinLnBrk="0" hangingPunct="1">
              <a:lnSpc>
                <a:spcPct val="100000"/>
              </a:lnSpc>
              <a:spcBef>
                <a:spcPts val="600"/>
              </a:spcBef>
              <a:spcAft>
                <a:spcPts val="600"/>
              </a:spcAft>
              <a:buFont typeface="Arial" panose="020B0604020202020204" pitchFamily="34" charset="0"/>
              <a:buChar char="•"/>
              <a:defRPr sz="2400" kern="1200">
                <a:solidFill>
                  <a:schemeClr val="tx1"/>
                </a:solidFill>
                <a:latin typeface="+mn-lt"/>
                <a:ea typeface="+mn-ea"/>
                <a:cs typeface="+mn-cs"/>
              </a:defRPr>
            </a:lvl1pPr>
            <a:lvl2pPr marL="460800" marR="0" indent="-228600" algn="l" defTabSz="914400" rtl="0" eaLnBrk="1" fontAlgn="auto" latinLnBrk="0" hangingPunct="1">
              <a:lnSpc>
                <a:spcPct val="100000"/>
              </a:lnSpc>
              <a:spcBef>
                <a:spcPts val="0"/>
              </a:spcBef>
              <a:spcAft>
                <a:spcPts val="800"/>
              </a:spcAft>
              <a:buClrTx/>
              <a:buSzPct val="100000"/>
              <a:buFont typeface="Arial" panose="020B0604020202020204" pitchFamily="34" charset="0"/>
              <a:buChar char="•"/>
              <a:tabLst/>
              <a:defRPr lang="en-US" sz="2400" kern="1200" dirty="0">
                <a:solidFill>
                  <a:schemeClr val="tx1"/>
                </a:solidFill>
                <a:latin typeface="+mn-lt"/>
                <a:ea typeface="+mn-ea"/>
                <a:cs typeface="+mn-cs"/>
              </a:defRPr>
            </a:lvl2pPr>
            <a:lvl3pPr marL="6912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sz="2000" kern="1200">
                <a:solidFill>
                  <a:schemeClr val="tx1"/>
                </a:solidFill>
                <a:latin typeface="+mn-lt"/>
                <a:ea typeface="+mn-ea"/>
                <a:cs typeface="+mn-cs"/>
              </a:defRPr>
            </a:lvl3pPr>
            <a:lvl4pPr marL="9216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lang="en-US" sz="2000" kern="1200" dirty="0" smtClean="0">
                <a:solidFill>
                  <a:schemeClr val="tx1"/>
                </a:solidFill>
                <a:latin typeface="+mn-lt"/>
                <a:ea typeface="+mn-ea"/>
                <a:cs typeface="+mn-cs"/>
              </a:defRPr>
            </a:lvl4pPr>
            <a:lvl5pPr marL="11520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gn="r">
              <a:spcBef>
                <a:spcPct val="0"/>
              </a:spcBef>
              <a:spcAft>
                <a:spcPct val="0"/>
              </a:spcAft>
              <a:buNone/>
            </a:pPr>
            <a:fld id="{C475C555-7DF2-43DB-951D-DFF63F55781D}" type="datetime'''''''''1''''''''''''''''''''''''''''''''''''''''0''0'''''''''">
              <a:rPr lang="en-US" altLang="en-US" sz="1000" smtClean="0">
                <a:solidFill>
                  <a:schemeClr val="tx1">
                    <a:lumMod val="85000"/>
                    <a:lumOff val="15000"/>
                  </a:schemeClr>
                </a:solidFill>
              </a:rPr>
              <a:pPr/>
              <a:t>100</a:t>
            </a:fld>
            <a:endParaRPr lang="zh-CN" altLang="en-US" sz="1000">
              <a:solidFill>
                <a:schemeClr val="tx1">
                  <a:lumMod val="85000"/>
                  <a:lumOff val="15000"/>
                </a:schemeClr>
              </a:solidFill>
            </a:endParaRPr>
          </a:p>
        </p:txBody>
      </p:sp>
      <p:sp useBgFill="1">
        <p:nvSpPr>
          <p:cNvPr id="18" name="任意多边形: 形状 17">
            <a:extLst>
              <a:ext uri="{FF2B5EF4-FFF2-40B4-BE49-F238E27FC236}">
                <a16:creationId xmlns:a16="http://schemas.microsoft.com/office/drawing/2014/main" id="{347585EC-DB36-FE31-D011-5C6701C353B8}"/>
              </a:ext>
            </a:extLst>
          </p:cNvPr>
          <p:cNvSpPr/>
          <p:nvPr>
            <p:custDataLst>
              <p:tags r:id="rId11"/>
            </p:custDataLst>
          </p:nvPr>
        </p:nvSpPr>
        <p:spPr bwMode="auto">
          <a:xfrm>
            <a:off x="6630988" y="5394325"/>
            <a:ext cx="146051" cy="96838"/>
          </a:xfrm>
          <a:custGeom>
            <a:avLst/>
            <a:gdLst/>
            <a:ahLst/>
            <a:cxnLst/>
            <a:rect l="0" t="0" r="0" b="0"/>
            <a:pathLst>
              <a:path w="146051" h="96839">
                <a:moveTo>
                  <a:pt x="0" y="39688"/>
                </a:moveTo>
                <a:lnTo>
                  <a:pt x="146050" y="0"/>
                </a:lnTo>
                <a:lnTo>
                  <a:pt x="146050" y="57150"/>
                </a:lnTo>
                <a:lnTo>
                  <a:pt x="0" y="96838"/>
                </a:lnTo>
                <a:close/>
              </a:path>
            </a:pathLst>
          </a:custGeom>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useBgFill="1">
        <p:nvSpPr>
          <p:cNvPr id="36" name="任意多边形: 形状 35">
            <a:extLst>
              <a:ext uri="{FF2B5EF4-FFF2-40B4-BE49-F238E27FC236}">
                <a16:creationId xmlns:a16="http://schemas.microsoft.com/office/drawing/2014/main" id="{FE1418D9-87BF-C910-7B17-49FD56064D34}"/>
              </a:ext>
            </a:extLst>
          </p:cNvPr>
          <p:cNvSpPr/>
          <p:nvPr>
            <p:custDataLst>
              <p:tags r:id="rId12"/>
            </p:custDataLst>
          </p:nvPr>
        </p:nvSpPr>
        <p:spPr bwMode="auto">
          <a:xfrm>
            <a:off x="9531350" y="5270500"/>
            <a:ext cx="1068389" cy="344488"/>
          </a:xfrm>
          <a:custGeom>
            <a:avLst/>
            <a:gdLst/>
            <a:ahLst/>
            <a:cxnLst/>
            <a:rect l="0" t="0" r="0" b="0"/>
            <a:pathLst>
              <a:path w="1068389" h="344489">
                <a:moveTo>
                  <a:pt x="0" y="287338"/>
                </a:moveTo>
                <a:lnTo>
                  <a:pt x="1068388" y="0"/>
                </a:lnTo>
                <a:lnTo>
                  <a:pt x="1068388" y="57150"/>
                </a:lnTo>
                <a:lnTo>
                  <a:pt x="0" y="344488"/>
                </a:lnTo>
                <a:close/>
              </a:path>
            </a:pathLst>
          </a:custGeom>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任意多边形: 形状 15">
            <a:extLst>
              <a:ext uri="{FF2B5EF4-FFF2-40B4-BE49-F238E27FC236}">
                <a16:creationId xmlns:a16="http://schemas.microsoft.com/office/drawing/2014/main" id="{1105B537-44E0-C7DB-6BD6-04226F90D518}"/>
              </a:ext>
            </a:extLst>
          </p:cNvPr>
          <p:cNvSpPr/>
          <p:nvPr>
            <p:custDataLst>
              <p:tags r:id="rId13"/>
            </p:custDataLst>
          </p:nvPr>
        </p:nvSpPr>
        <p:spPr bwMode="auto">
          <a:xfrm>
            <a:off x="6630988" y="5394325"/>
            <a:ext cx="146051" cy="39688"/>
          </a:xfrm>
          <a:custGeom>
            <a:avLst/>
            <a:gdLst/>
            <a:ahLst/>
            <a:cxnLst/>
            <a:rect l="0" t="0" r="0" b="0"/>
            <a:pathLst>
              <a:path w="146051" h="39689">
                <a:moveTo>
                  <a:pt x="0" y="39688"/>
                </a:moveTo>
                <a:lnTo>
                  <a:pt x="146050" y="0"/>
                </a:lnTo>
              </a:path>
            </a:pathLst>
          </a:custGeom>
          <a:ln w="9525"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7" name="任意多边形: 形状 16">
            <a:extLst>
              <a:ext uri="{FF2B5EF4-FFF2-40B4-BE49-F238E27FC236}">
                <a16:creationId xmlns:a16="http://schemas.microsoft.com/office/drawing/2014/main" id="{BBA1F344-2CB5-DCB5-ED89-EB4245B3DF74}"/>
              </a:ext>
            </a:extLst>
          </p:cNvPr>
          <p:cNvSpPr/>
          <p:nvPr>
            <p:custDataLst>
              <p:tags r:id="rId14"/>
            </p:custDataLst>
          </p:nvPr>
        </p:nvSpPr>
        <p:spPr bwMode="auto">
          <a:xfrm>
            <a:off x="6630988" y="5451475"/>
            <a:ext cx="146051" cy="39688"/>
          </a:xfrm>
          <a:custGeom>
            <a:avLst/>
            <a:gdLst/>
            <a:ahLst/>
            <a:cxnLst/>
            <a:rect l="0" t="0" r="0" b="0"/>
            <a:pathLst>
              <a:path w="146051" h="39689">
                <a:moveTo>
                  <a:pt x="0" y="39688"/>
                </a:moveTo>
                <a:lnTo>
                  <a:pt x="146050" y="0"/>
                </a:lnTo>
              </a:path>
            </a:pathLst>
          </a:custGeom>
          <a:ln w="9525"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4" name="任意多边形: 形状 33">
            <a:extLst>
              <a:ext uri="{FF2B5EF4-FFF2-40B4-BE49-F238E27FC236}">
                <a16:creationId xmlns:a16="http://schemas.microsoft.com/office/drawing/2014/main" id="{D6764D8E-3285-F63D-F239-E1899DCE2311}"/>
              </a:ext>
            </a:extLst>
          </p:cNvPr>
          <p:cNvSpPr/>
          <p:nvPr>
            <p:custDataLst>
              <p:tags r:id="rId15"/>
            </p:custDataLst>
          </p:nvPr>
        </p:nvSpPr>
        <p:spPr bwMode="auto">
          <a:xfrm>
            <a:off x="9531350" y="5270500"/>
            <a:ext cx="1068389" cy="287338"/>
          </a:xfrm>
          <a:custGeom>
            <a:avLst/>
            <a:gdLst/>
            <a:ahLst/>
            <a:cxnLst/>
            <a:rect l="0" t="0" r="0" b="0"/>
            <a:pathLst>
              <a:path w="1068389" h="287339">
                <a:moveTo>
                  <a:pt x="0" y="287338"/>
                </a:moveTo>
                <a:lnTo>
                  <a:pt x="1068388" y="0"/>
                </a:lnTo>
              </a:path>
            </a:pathLst>
          </a:custGeom>
          <a:ln w="9525"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5" name="任意多边形: 形状 34">
            <a:extLst>
              <a:ext uri="{FF2B5EF4-FFF2-40B4-BE49-F238E27FC236}">
                <a16:creationId xmlns:a16="http://schemas.microsoft.com/office/drawing/2014/main" id="{F3FEA69F-8573-E832-8C71-F8414584C213}"/>
              </a:ext>
            </a:extLst>
          </p:cNvPr>
          <p:cNvSpPr/>
          <p:nvPr>
            <p:custDataLst>
              <p:tags r:id="rId16"/>
            </p:custDataLst>
          </p:nvPr>
        </p:nvSpPr>
        <p:spPr bwMode="auto">
          <a:xfrm>
            <a:off x="9531350" y="5327650"/>
            <a:ext cx="1068389" cy="287338"/>
          </a:xfrm>
          <a:custGeom>
            <a:avLst/>
            <a:gdLst/>
            <a:ahLst/>
            <a:cxnLst/>
            <a:rect l="0" t="0" r="0" b="0"/>
            <a:pathLst>
              <a:path w="1068389" h="287339">
                <a:moveTo>
                  <a:pt x="0" y="287338"/>
                </a:moveTo>
                <a:lnTo>
                  <a:pt x="1068388" y="0"/>
                </a:lnTo>
              </a:path>
            </a:pathLst>
          </a:custGeom>
          <a:ln w="9525"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2" name="Text Placeholder 7">
            <a:extLst>
              <a:ext uri="{FF2B5EF4-FFF2-40B4-BE49-F238E27FC236}">
                <a16:creationId xmlns:a16="http://schemas.microsoft.com/office/drawing/2014/main" id="{55F4C16F-758B-61CC-E975-5D88AA94526A}"/>
              </a:ext>
            </a:extLst>
          </p:cNvPr>
          <p:cNvSpPr>
            <a:spLocks/>
          </p:cNvSpPr>
          <p:nvPr>
            <p:custDataLst>
              <p:tags r:id="rId17"/>
            </p:custDataLst>
          </p:nvPr>
        </p:nvSpPr>
        <p:spPr bwMode="auto">
          <a:xfrm>
            <a:off x="7140575" y="6088063"/>
            <a:ext cx="469900" cy="136525"/>
          </a:xfrm>
          <a:prstGeom prst="rect">
            <a:avLst/>
          </a:prstGeom>
          <a:noFill/>
          <a:ln>
            <a:noFill/>
          </a:ln>
          <a:effectLst/>
          <a:extLst>
            <a:ext uri="{909E8E84-426E-40DD-AFC4-6F175D3DCCD1}">
              <a14:hiddenFill xmlns:a14="http://schemas.microsoft.com/office/drawing/2010/main">
                <a:solidFill>
                  <a:schemeClr val="accent1"/>
                </a:solidFill>
              </a14:hiddenFill>
            </a:ext>
          </a:extLst>
        </p:spPr>
        <p:txBody>
          <a:bodyPr vert="horz" wrap="none" lIns="0" tIns="0" rIns="0" bIns="0" rtlCol="0" anchor="t">
            <a:noAutofit/>
          </a:bodyPr>
          <a:lstStyle>
            <a:lvl1pPr marL="228600" indent="-228600" algn="l" defTabSz="914400" rtl="0" eaLnBrk="1" latinLnBrk="0" hangingPunct="1">
              <a:lnSpc>
                <a:spcPct val="100000"/>
              </a:lnSpc>
              <a:spcBef>
                <a:spcPts val="600"/>
              </a:spcBef>
              <a:spcAft>
                <a:spcPts val="600"/>
              </a:spcAft>
              <a:buFont typeface="Arial" panose="020B0604020202020204" pitchFamily="34" charset="0"/>
              <a:buChar char="•"/>
              <a:defRPr sz="2400" kern="1200">
                <a:solidFill>
                  <a:schemeClr val="tx1"/>
                </a:solidFill>
                <a:latin typeface="+mn-lt"/>
                <a:ea typeface="+mn-ea"/>
                <a:cs typeface="+mn-cs"/>
              </a:defRPr>
            </a:lvl1pPr>
            <a:lvl2pPr marL="460800" marR="0" indent="-228600" algn="l" defTabSz="914400" rtl="0" eaLnBrk="1" fontAlgn="auto" latinLnBrk="0" hangingPunct="1">
              <a:lnSpc>
                <a:spcPct val="100000"/>
              </a:lnSpc>
              <a:spcBef>
                <a:spcPts val="0"/>
              </a:spcBef>
              <a:spcAft>
                <a:spcPts val="800"/>
              </a:spcAft>
              <a:buClrTx/>
              <a:buSzPct val="100000"/>
              <a:buFont typeface="Arial" panose="020B0604020202020204" pitchFamily="34" charset="0"/>
              <a:buChar char="•"/>
              <a:tabLst/>
              <a:defRPr lang="en-US" sz="2400" kern="1200" dirty="0">
                <a:solidFill>
                  <a:schemeClr val="tx1"/>
                </a:solidFill>
                <a:latin typeface="+mn-lt"/>
                <a:ea typeface="+mn-ea"/>
                <a:cs typeface="+mn-cs"/>
              </a:defRPr>
            </a:lvl2pPr>
            <a:lvl3pPr marL="6912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sz="2000" kern="1200">
                <a:solidFill>
                  <a:schemeClr val="tx1"/>
                </a:solidFill>
                <a:latin typeface="+mn-lt"/>
                <a:ea typeface="+mn-ea"/>
                <a:cs typeface="+mn-cs"/>
              </a:defRPr>
            </a:lvl3pPr>
            <a:lvl4pPr marL="9216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lang="en-US" sz="2000" kern="1200" dirty="0" smtClean="0">
                <a:solidFill>
                  <a:schemeClr val="tx1"/>
                </a:solidFill>
                <a:latin typeface="+mn-lt"/>
                <a:ea typeface="+mn-ea"/>
                <a:cs typeface="+mn-cs"/>
              </a:defRPr>
            </a:lvl4pPr>
            <a:lvl5pPr marL="11520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gn="ctr">
              <a:spcBef>
                <a:spcPct val="0"/>
              </a:spcBef>
              <a:spcAft>
                <a:spcPct val="0"/>
              </a:spcAft>
              <a:buNone/>
            </a:pPr>
            <a:fld id="{80D0427D-0FB1-4C8F-A027-37AA86BCA001}" type="datetime'''''''''''''''''''''''状''''''态恶''''''''''''''''''化'''''">
              <a:rPr lang="zh-CN" altLang="en-US" sz="900" smtClean="0">
                <a:solidFill>
                  <a:schemeClr val="tx1">
                    <a:lumMod val="85000"/>
                    <a:lumOff val="15000"/>
                  </a:schemeClr>
                </a:solidFill>
              </a:rPr>
              <a:pPr/>
              <a:t>状态恶化</a:t>
            </a:fld>
            <a:endParaRPr lang="zh-CN" altLang="en-US" sz="900">
              <a:solidFill>
                <a:schemeClr val="tx1">
                  <a:lumMod val="85000"/>
                  <a:lumOff val="15000"/>
                </a:schemeClr>
              </a:solidFill>
            </a:endParaRPr>
          </a:p>
        </p:txBody>
      </p:sp>
      <p:sp>
        <p:nvSpPr>
          <p:cNvPr id="83" name="Text Placeholder 7">
            <a:extLst>
              <a:ext uri="{FF2B5EF4-FFF2-40B4-BE49-F238E27FC236}">
                <a16:creationId xmlns:a16="http://schemas.microsoft.com/office/drawing/2014/main" id="{28FF0048-A010-555A-510D-4FC46F603079}"/>
              </a:ext>
            </a:extLst>
          </p:cNvPr>
          <p:cNvSpPr>
            <a:spLocks/>
          </p:cNvSpPr>
          <p:nvPr>
            <p:custDataLst>
              <p:tags r:id="rId18"/>
            </p:custDataLst>
          </p:nvPr>
        </p:nvSpPr>
        <p:spPr bwMode="auto">
          <a:xfrm>
            <a:off x="8542338" y="6088063"/>
            <a:ext cx="355600" cy="136525"/>
          </a:xfrm>
          <a:prstGeom prst="rect">
            <a:avLst/>
          </a:prstGeom>
          <a:noFill/>
          <a:ln>
            <a:noFill/>
          </a:ln>
          <a:effectLst/>
          <a:extLst>
            <a:ext uri="{909E8E84-426E-40DD-AFC4-6F175D3DCCD1}">
              <a14:hiddenFill xmlns:a14="http://schemas.microsoft.com/office/drawing/2010/main">
                <a:solidFill>
                  <a:schemeClr val="accent1"/>
                </a:solidFill>
              </a14:hiddenFill>
            </a:ext>
          </a:extLst>
        </p:spPr>
        <p:txBody>
          <a:bodyPr vert="horz" wrap="none" lIns="0" tIns="0" rIns="0" bIns="0" rtlCol="0" anchor="t">
            <a:noAutofit/>
          </a:bodyPr>
          <a:lstStyle>
            <a:lvl1pPr marL="228600" indent="-228600" algn="l" defTabSz="914400" rtl="0" eaLnBrk="1" latinLnBrk="0" hangingPunct="1">
              <a:lnSpc>
                <a:spcPct val="100000"/>
              </a:lnSpc>
              <a:spcBef>
                <a:spcPts val="600"/>
              </a:spcBef>
              <a:spcAft>
                <a:spcPts val="600"/>
              </a:spcAft>
              <a:buFont typeface="Arial" panose="020B0604020202020204" pitchFamily="34" charset="0"/>
              <a:buChar char="•"/>
              <a:defRPr sz="2400" kern="1200">
                <a:solidFill>
                  <a:schemeClr val="tx1"/>
                </a:solidFill>
                <a:latin typeface="+mn-lt"/>
                <a:ea typeface="+mn-ea"/>
                <a:cs typeface="+mn-cs"/>
              </a:defRPr>
            </a:lvl1pPr>
            <a:lvl2pPr marL="460800" marR="0" indent="-228600" algn="l" defTabSz="914400" rtl="0" eaLnBrk="1" fontAlgn="auto" latinLnBrk="0" hangingPunct="1">
              <a:lnSpc>
                <a:spcPct val="100000"/>
              </a:lnSpc>
              <a:spcBef>
                <a:spcPts val="0"/>
              </a:spcBef>
              <a:spcAft>
                <a:spcPts val="800"/>
              </a:spcAft>
              <a:buClrTx/>
              <a:buSzPct val="100000"/>
              <a:buFont typeface="Arial" panose="020B0604020202020204" pitchFamily="34" charset="0"/>
              <a:buChar char="•"/>
              <a:tabLst/>
              <a:defRPr lang="en-US" sz="2400" kern="1200" dirty="0">
                <a:solidFill>
                  <a:schemeClr val="tx1"/>
                </a:solidFill>
                <a:latin typeface="+mn-lt"/>
                <a:ea typeface="+mn-ea"/>
                <a:cs typeface="+mn-cs"/>
              </a:defRPr>
            </a:lvl2pPr>
            <a:lvl3pPr marL="6912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sz="2000" kern="1200">
                <a:solidFill>
                  <a:schemeClr val="tx1"/>
                </a:solidFill>
                <a:latin typeface="+mn-lt"/>
                <a:ea typeface="+mn-ea"/>
                <a:cs typeface="+mn-cs"/>
              </a:defRPr>
            </a:lvl3pPr>
            <a:lvl4pPr marL="9216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lang="en-US" sz="2000" kern="1200" dirty="0" smtClean="0">
                <a:solidFill>
                  <a:schemeClr val="tx1"/>
                </a:solidFill>
                <a:latin typeface="+mn-lt"/>
                <a:ea typeface="+mn-ea"/>
                <a:cs typeface="+mn-cs"/>
              </a:defRPr>
            </a:lvl4pPr>
            <a:lvl5pPr marL="11520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gn="ctr">
              <a:spcBef>
                <a:spcPct val="0"/>
              </a:spcBef>
              <a:spcAft>
                <a:spcPct val="0"/>
              </a:spcAft>
              <a:buNone/>
            </a:pPr>
            <a:fld id="{56984759-607A-4340-8F52-459EE24D9BFC}" type="datetime'''''''''''''无''变''''''''''''''''''''''''''''''''''化'">
              <a:rPr lang="zh-CN" altLang="en-US" sz="900" smtClean="0">
                <a:solidFill>
                  <a:schemeClr val="tx1">
                    <a:lumMod val="85000"/>
                    <a:lumOff val="15000"/>
                  </a:schemeClr>
                </a:solidFill>
              </a:rPr>
              <a:pPr/>
              <a:t>无变化</a:t>
            </a:fld>
            <a:endParaRPr lang="zh-CN" altLang="en-US" sz="900">
              <a:solidFill>
                <a:schemeClr val="tx1">
                  <a:lumMod val="85000"/>
                  <a:lumOff val="15000"/>
                </a:schemeClr>
              </a:solidFill>
            </a:endParaRPr>
          </a:p>
        </p:txBody>
      </p:sp>
      <p:sp>
        <p:nvSpPr>
          <p:cNvPr id="84" name="Text Placeholder 7">
            <a:extLst>
              <a:ext uri="{FF2B5EF4-FFF2-40B4-BE49-F238E27FC236}">
                <a16:creationId xmlns:a16="http://schemas.microsoft.com/office/drawing/2014/main" id="{FC57A771-40C7-7EA9-0A48-54DA64B8DDC4}"/>
              </a:ext>
            </a:extLst>
          </p:cNvPr>
          <p:cNvSpPr>
            <a:spLocks/>
          </p:cNvSpPr>
          <p:nvPr>
            <p:custDataLst>
              <p:tags r:id="rId19"/>
            </p:custDataLst>
          </p:nvPr>
        </p:nvSpPr>
        <p:spPr bwMode="auto">
          <a:xfrm>
            <a:off x="9829800" y="6088063"/>
            <a:ext cx="469900" cy="136525"/>
          </a:xfrm>
          <a:prstGeom prst="rect">
            <a:avLst/>
          </a:prstGeom>
          <a:noFill/>
          <a:ln>
            <a:noFill/>
          </a:ln>
          <a:effectLst/>
          <a:extLst>
            <a:ext uri="{909E8E84-426E-40DD-AFC4-6F175D3DCCD1}">
              <a14:hiddenFill xmlns:a14="http://schemas.microsoft.com/office/drawing/2010/main">
                <a:solidFill>
                  <a:schemeClr val="accent1"/>
                </a:solidFill>
              </a14:hiddenFill>
            </a:ext>
          </a:extLst>
        </p:spPr>
        <p:txBody>
          <a:bodyPr vert="horz" wrap="none" lIns="0" tIns="0" rIns="0" bIns="0" rtlCol="0" anchor="t">
            <a:noAutofit/>
          </a:bodyPr>
          <a:lstStyle>
            <a:lvl1pPr marL="228600" indent="-228600" algn="l" defTabSz="914400" rtl="0" eaLnBrk="1" latinLnBrk="0" hangingPunct="1">
              <a:lnSpc>
                <a:spcPct val="100000"/>
              </a:lnSpc>
              <a:spcBef>
                <a:spcPts val="600"/>
              </a:spcBef>
              <a:spcAft>
                <a:spcPts val="600"/>
              </a:spcAft>
              <a:buFont typeface="Arial" panose="020B0604020202020204" pitchFamily="34" charset="0"/>
              <a:buChar char="•"/>
              <a:defRPr sz="2400" kern="1200">
                <a:solidFill>
                  <a:schemeClr val="tx1"/>
                </a:solidFill>
                <a:latin typeface="+mn-lt"/>
                <a:ea typeface="+mn-ea"/>
                <a:cs typeface="+mn-cs"/>
              </a:defRPr>
            </a:lvl1pPr>
            <a:lvl2pPr marL="460800" marR="0" indent="-228600" algn="l" defTabSz="914400" rtl="0" eaLnBrk="1" fontAlgn="auto" latinLnBrk="0" hangingPunct="1">
              <a:lnSpc>
                <a:spcPct val="100000"/>
              </a:lnSpc>
              <a:spcBef>
                <a:spcPts val="0"/>
              </a:spcBef>
              <a:spcAft>
                <a:spcPts val="800"/>
              </a:spcAft>
              <a:buClrTx/>
              <a:buSzPct val="100000"/>
              <a:buFont typeface="Arial" panose="020B0604020202020204" pitchFamily="34" charset="0"/>
              <a:buChar char="•"/>
              <a:tabLst/>
              <a:defRPr lang="en-US" sz="2400" kern="1200" dirty="0">
                <a:solidFill>
                  <a:schemeClr val="tx1"/>
                </a:solidFill>
                <a:latin typeface="+mn-lt"/>
                <a:ea typeface="+mn-ea"/>
                <a:cs typeface="+mn-cs"/>
              </a:defRPr>
            </a:lvl2pPr>
            <a:lvl3pPr marL="6912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sz="2000" kern="1200">
                <a:solidFill>
                  <a:schemeClr val="tx1"/>
                </a:solidFill>
                <a:latin typeface="+mn-lt"/>
                <a:ea typeface="+mn-ea"/>
                <a:cs typeface="+mn-cs"/>
              </a:defRPr>
            </a:lvl3pPr>
            <a:lvl4pPr marL="9216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lang="en-US" sz="2000" kern="1200" dirty="0" smtClean="0">
                <a:solidFill>
                  <a:schemeClr val="tx1"/>
                </a:solidFill>
                <a:latin typeface="+mn-lt"/>
                <a:ea typeface="+mn-ea"/>
                <a:cs typeface="+mn-cs"/>
              </a:defRPr>
            </a:lvl4pPr>
            <a:lvl5pPr marL="11520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gn="ctr">
              <a:spcBef>
                <a:spcPct val="0"/>
              </a:spcBef>
              <a:spcAft>
                <a:spcPct val="0"/>
              </a:spcAft>
              <a:buNone/>
            </a:pPr>
            <a:fld id="{EF807C9C-2DB7-4243-A55A-9FA03766E33F}" type="datetime'''''''''''''''''''''''''状''态''''''改''''''''''善'">
              <a:rPr lang="zh-CN" altLang="en-US" sz="900" smtClean="0">
                <a:solidFill>
                  <a:schemeClr val="tx1">
                    <a:lumMod val="85000"/>
                    <a:lumOff val="15000"/>
                  </a:schemeClr>
                </a:solidFill>
              </a:rPr>
              <a:pPr/>
              <a:t>状态改善</a:t>
            </a:fld>
            <a:endParaRPr lang="zh-CN" altLang="en-US" sz="900">
              <a:solidFill>
                <a:schemeClr val="tx1">
                  <a:lumMod val="85000"/>
                  <a:lumOff val="15000"/>
                </a:schemeClr>
              </a:solidFill>
            </a:endParaRPr>
          </a:p>
        </p:txBody>
      </p:sp>
      <p:sp>
        <p:nvSpPr>
          <p:cNvPr id="85" name="Text Placeholder 7">
            <a:extLst>
              <a:ext uri="{FF2B5EF4-FFF2-40B4-BE49-F238E27FC236}">
                <a16:creationId xmlns:a16="http://schemas.microsoft.com/office/drawing/2014/main" id="{2D796C2E-0B44-F8C3-9A28-7FACA127F0F0}"/>
              </a:ext>
            </a:extLst>
          </p:cNvPr>
          <p:cNvSpPr>
            <a:spLocks/>
          </p:cNvSpPr>
          <p:nvPr>
            <p:custDataLst>
              <p:tags r:id="rId20"/>
            </p:custDataLst>
          </p:nvPr>
        </p:nvSpPr>
        <p:spPr bwMode="gray">
          <a:xfrm>
            <a:off x="7018338" y="5856288"/>
            <a:ext cx="234950" cy="168275"/>
          </a:xfrm>
          <a:prstGeom prst="rect">
            <a:avLst/>
          </a:prstGeom>
          <a:noFill/>
          <a:ln>
            <a:noFill/>
          </a:ln>
          <a:effectLst/>
          <a:extLst>
            <a:ext uri="{909E8E84-426E-40DD-AFC4-6F175D3DCCD1}">
              <a14:hiddenFill xmlns:a14="http://schemas.microsoft.com/office/drawing/2010/main">
                <a:solidFill>
                  <a:schemeClr val="accent1"/>
                </a:solidFill>
              </a14:hiddenFill>
            </a:ext>
          </a:extLst>
        </p:spPr>
        <p:txBody>
          <a:bodyPr vert="horz" wrap="none" lIns="20638" tIns="0" rIns="20638" bIns="0" rtlCol="0" anchor="b">
            <a:noAutofit/>
          </a:bodyPr>
          <a:lstStyle>
            <a:lvl1pPr marL="228600" indent="-228600" algn="l" defTabSz="914400" rtl="0" eaLnBrk="1" latinLnBrk="0" hangingPunct="1">
              <a:lnSpc>
                <a:spcPct val="100000"/>
              </a:lnSpc>
              <a:spcBef>
                <a:spcPts val="600"/>
              </a:spcBef>
              <a:spcAft>
                <a:spcPts val="600"/>
              </a:spcAft>
              <a:buFont typeface="Arial" panose="020B0604020202020204" pitchFamily="34" charset="0"/>
              <a:buChar char="•"/>
              <a:defRPr sz="2400" kern="1200">
                <a:solidFill>
                  <a:schemeClr val="tx1"/>
                </a:solidFill>
                <a:latin typeface="+mn-lt"/>
                <a:ea typeface="+mn-ea"/>
                <a:cs typeface="+mn-cs"/>
              </a:defRPr>
            </a:lvl1pPr>
            <a:lvl2pPr marL="460800" marR="0" indent="-228600" algn="l" defTabSz="914400" rtl="0" eaLnBrk="1" fontAlgn="auto" latinLnBrk="0" hangingPunct="1">
              <a:lnSpc>
                <a:spcPct val="100000"/>
              </a:lnSpc>
              <a:spcBef>
                <a:spcPts val="0"/>
              </a:spcBef>
              <a:spcAft>
                <a:spcPts val="800"/>
              </a:spcAft>
              <a:buClrTx/>
              <a:buSzPct val="100000"/>
              <a:buFont typeface="Arial" panose="020B0604020202020204" pitchFamily="34" charset="0"/>
              <a:buChar char="•"/>
              <a:tabLst/>
              <a:defRPr lang="en-US" sz="2400" kern="1200" dirty="0">
                <a:solidFill>
                  <a:schemeClr val="tx1"/>
                </a:solidFill>
                <a:latin typeface="+mn-lt"/>
                <a:ea typeface="+mn-ea"/>
                <a:cs typeface="+mn-cs"/>
              </a:defRPr>
            </a:lvl2pPr>
            <a:lvl3pPr marL="6912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sz="2000" kern="1200">
                <a:solidFill>
                  <a:schemeClr val="tx1"/>
                </a:solidFill>
                <a:latin typeface="+mn-lt"/>
                <a:ea typeface="+mn-ea"/>
                <a:cs typeface="+mn-cs"/>
              </a:defRPr>
            </a:lvl3pPr>
            <a:lvl4pPr marL="9216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lang="en-US" sz="2000" kern="1200" dirty="0" smtClean="0">
                <a:solidFill>
                  <a:schemeClr val="tx1"/>
                </a:solidFill>
                <a:latin typeface="+mn-lt"/>
                <a:ea typeface="+mn-ea"/>
                <a:cs typeface="+mn-cs"/>
              </a:defRPr>
            </a:lvl4pPr>
            <a:lvl5pPr marL="11520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gn="ctr">
              <a:spcBef>
                <a:spcPct val="0"/>
              </a:spcBef>
              <a:spcAft>
                <a:spcPct val="0"/>
              </a:spcAft>
              <a:buNone/>
            </a:pPr>
            <a:fld id="{0786DF42-69A7-455E-9A4D-935B6BBEB168}" type="datetime'''0''''''''''''''''.''''''''''''''''''''''''''''''''''''''0'''">
              <a:rPr lang="en-US" altLang="en-US" sz="1100" smtClean="0">
                <a:solidFill>
                  <a:schemeClr val="tx1">
                    <a:lumMod val="85000"/>
                    <a:lumOff val="15000"/>
                  </a:schemeClr>
                </a:solidFill>
              </a:rPr>
              <a:pPr/>
              <a:t>0.0</a:t>
            </a:fld>
            <a:endParaRPr lang="zh-CN" altLang="en-US" sz="1100">
              <a:solidFill>
                <a:schemeClr val="tx1">
                  <a:lumMod val="85000"/>
                  <a:lumOff val="15000"/>
                </a:schemeClr>
              </a:solidFill>
            </a:endParaRPr>
          </a:p>
        </p:txBody>
      </p:sp>
      <p:sp>
        <p:nvSpPr>
          <p:cNvPr id="86" name="Text Placeholder 7">
            <a:extLst>
              <a:ext uri="{FF2B5EF4-FFF2-40B4-BE49-F238E27FC236}">
                <a16:creationId xmlns:a16="http://schemas.microsoft.com/office/drawing/2014/main" id="{2077B81E-5748-BBF2-3B7F-5DF79D14AB11}"/>
              </a:ext>
            </a:extLst>
          </p:cNvPr>
          <p:cNvSpPr>
            <a:spLocks/>
          </p:cNvSpPr>
          <p:nvPr>
            <p:custDataLst>
              <p:tags r:id="rId21"/>
            </p:custDataLst>
          </p:nvPr>
        </p:nvSpPr>
        <p:spPr bwMode="gray">
          <a:xfrm>
            <a:off x="9669463" y="4656138"/>
            <a:ext cx="312738" cy="168275"/>
          </a:xfrm>
          <a:prstGeom prst="rect">
            <a:avLst/>
          </a:prstGeom>
          <a:noFill/>
          <a:ln>
            <a:noFill/>
          </a:ln>
          <a:effectLst/>
          <a:extLst>
            <a:ext uri="{909E8E84-426E-40DD-AFC4-6F175D3DCCD1}">
              <a14:hiddenFill xmlns:a14="http://schemas.microsoft.com/office/drawing/2010/main">
                <a:solidFill>
                  <a:schemeClr val="accent1"/>
                </a:solidFill>
              </a14:hiddenFill>
            </a:ext>
          </a:extLst>
        </p:spPr>
        <p:txBody>
          <a:bodyPr vert="horz" wrap="none" lIns="20638" tIns="0" rIns="20638" bIns="0" rtlCol="0" anchor="b">
            <a:noAutofit/>
          </a:bodyPr>
          <a:lstStyle>
            <a:lvl1pPr marL="228600" indent="-228600" algn="l" defTabSz="914400" rtl="0" eaLnBrk="1" latinLnBrk="0" hangingPunct="1">
              <a:lnSpc>
                <a:spcPct val="100000"/>
              </a:lnSpc>
              <a:spcBef>
                <a:spcPts val="600"/>
              </a:spcBef>
              <a:spcAft>
                <a:spcPts val="600"/>
              </a:spcAft>
              <a:buFont typeface="Arial" panose="020B0604020202020204" pitchFamily="34" charset="0"/>
              <a:buChar char="•"/>
              <a:defRPr sz="2400" kern="1200">
                <a:solidFill>
                  <a:schemeClr val="tx1"/>
                </a:solidFill>
                <a:latin typeface="+mn-lt"/>
                <a:ea typeface="+mn-ea"/>
                <a:cs typeface="+mn-cs"/>
              </a:defRPr>
            </a:lvl1pPr>
            <a:lvl2pPr marL="460800" marR="0" indent="-228600" algn="l" defTabSz="914400" rtl="0" eaLnBrk="1" fontAlgn="auto" latinLnBrk="0" hangingPunct="1">
              <a:lnSpc>
                <a:spcPct val="100000"/>
              </a:lnSpc>
              <a:spcBef>
                <a:spcPts val="0"/>
              </a:spcBef>
              <a:spcAft>
                <a:spcPts val="800"/>
              </a:spcAft>
              <a:buClrTx/>
              <a:buSzPct val="100000"/>
              <a:buFont typeface="Arial" panose="020B0604020202020204" pitchFamily="34" charset="0"/>
              <a:buChar char="•"/>
              <a:tabLst/>
              <a:defRPr lang="en-US" sz="2400" kern="1200" dirty="0">
                <a:solidFill>
                  <a:schemeClr val="tx1"/>
                </a:solidFill>
                <a:latin typeface="+mn-lt"/>
                <a:ea typeface="+mn-ea"/>
                <a:cs typeface="+mn-cs"/>
              </a:defRPr>
            </a:lvl2pPr>
            <a:lvl3pPr marL="6912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sz="2000" kern="1200">
                <a:solidFill>
                  <a:schemeClr val="tx1"/>
                </a:solidFill>
                <a:latin typeface="+mn-lt"/>
                <a:ea typeface="+mn-ea"/>
                <a:cs typeface="+mn-cs"/>
              </a:defRPr>
            </a:lvl3pPr>
            <a:lvl4pPr marL="9216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lang="en-US" sz="2000" kern="1200" dirty="0" smtClean="0">
                <a:solidFill>
                  <a:schemeClr val="tx1"/>
                </a:solidFill>
                <a:latin typeface="+mn-lt"/>
                <a:ea typeface="+mn-ea"/>
                <a:cs typeface="+mn-cs"/>
              </a:defRPr>
            </a:lvl4pPr>
            <a:lvl5pPr marL="11520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gn="ctr">
              <a:spcBef>
                <a:spcPct val="0"/>
              </a:spcBef>
              <a:spcAft>
                <a:spcPct val="0"/>
              </a:spcAft>
              <a:buNone/>
            </a:pPr>
            <a:fld id="{BEC63BA6-43B4-4538-8AB3-62128C0B2047}" type="datetime'''''''''''''''''''''''9''''''''''''''''''5.''5'">
              <a:rPr lang="en-US" altLang="en-US" sz="1100" smtClean="0">
                <a:solidFill>
                  <a:schemeClr val="tx1">
                    <a:lumMod val="85000"/>
                    <a:lumOff val="15000"/>
                  </a:schemeClr>
                </a:solidFill>
              </a:rPr>
              <a:pPr/>
              <a:t>95.5</a:t>
            </a:fld>
            <a:endParaRPr lang="zh-CN" altLang="en-US" sz="1100">
              <a:solidFill>
                <a:schemeClr val="tx1">
                  <a:lumMod val="85000"/>
                  <a:lumOff val="15000"/>
                </a:schemeClr>
              </a:solidFill>
            </a:endParaRPr>
          </a:p>
        </p:txBody>
      </p:sp>
      <p:sp>
        <p:nvSpPr>
          <p:cNvPr id="87" name="Text Placeholder 7">
            <a:extLst>
              <a:ext uri="{FF2B5EF4-FFF2-40B4-BE49-F238E27FC236}">
                <a16:creationId xmlns:a16="http://schemas.microsoft.com/office/drawing/2014/main" id="{4861E16B-341B-1888-A7A6-33D18D7ED02C}"/>
              </a:ext>
            </a:extLst>
          </p:cNvPr>
          <p:cNvSpPr>
            <a:spLocks/>
          </p:cNvSpPr>
          <p:nvPr>
            <p:custDataLst>
              <p:tags r:id="rId22"/>
            </p:custDataLst>
          </p:nvPr>
        </p:nvSpPr>
        <p:spPr bwMode="gray">
          <a:xfrm>
            <a:off x="10150475" y="5051425"/>
            <a:ext cx="312738" cy="168275"/>
          </a:xfrm>
          <a:prstGeom prst="rect">
            <a:avLst/>
          </a:prstGeom>
          <a:noFill/>
          <a:ln>
            <a:noFill/>
          </a:ln>
          <a:effectLst/>
          <a:extLst>
            <a:ext uri="{909E8E84-426E-40DD-AFC4-6F175D3DCCD1}">
              <a14:hiddenFill xmlns:a14="http://schemas.microsoft.com/office/drawing/2010/main">
                <a:solidFill>
                  <a:schemeClr val="accent1"/>
                </a:solidFill>
              </a14:hiddenFill>
            </a:ext>
          </a:extLst>
        </p:spPr>
        <p:txBody>
          <a:bodyPr vert="horz" wrap="none" lIns="20638" tIns="0" rIns="20638" bIns="0" rtlCol="0" anchor="b">
            <a:noAutofit/>
          </a:bodyPr>
          <a:lstStyle>
            <a:lvl1pPr marL="228600" indent="-228600" algn="l" defTabSz="914400" rtl="0" eaLnBrk="1" latinLnBrk="0" hangingPunct="1">
              <a:lnSpc>
                <a:spcPct val="100000"/>
              </a:lnSpc>
              <a:spcBef>
                <a:spcPts val="600"/>
              </a:spcBef>
              <a:spcAft>
                <a:spcPts val="600"/>
              </a:spcAft>
              <a:buFont typeface="Arial" panose="020B0604020202020204" pitchFamily="34" charset="0"/>
              <a:buChar char="•"/>
              <a:defRPr sz="2400" kern="1200">
                <a:solidFill>
                  <a:schemeClr val="tx1"/>
                </a:solidFill>
                <a:latin typeface="+mn-lt"/>
                <a:ea typeface="+mn-ea"/>
                <a:cs typeface="+mn-cs"/>
              </a:defRPr>
            </a:lvl1pPr>
            <a:lvl2pPr marL="460800" marR="0" indent="-228600" algn="l" defTabSz="914400" rtl="0" eaLnBrk="1" fontAlgn="auto" latinLnBrk="0" hangingPunct="1">
              <a:lnSpc>
                <a:spcPct val="100000"/>
              </a:lnSpc>
              <a:spcBef>
                <a:spcPts val="0"/>
              </a:spcBef>
              <a:spcAft>
                <a:spcPts val="800"/>
              </a:spcAft>
              <a:buClrTx/>
              <a:buSzPct val="100000"/>
              <a:buFont typeface="Arial" panose="020B0604020202020204" pitchFamily="34" charset="0"/>
              <a:buChar char="•"/>
              <a:tabLst/>
              <a:defRPr lang="en-US" sz="2400" kern="1200" dirty="0">
                <a:solidFill>
                  <a:schemeClr val="tx1"/>
                </a:solidFill>
                <a:latin typeface="+mn-lt"/>
                <a:ea typeface="+mn-ea"/>
                <a:cs typeface="+mn-cs"/>
              </a:defRPr>
            </a:lvl2pPr>
            <a:lvl3pPr marL="6912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sz="2000" kern="1200">
                <a:solidFill>
                  <a:schemeClr val="tx1"/>
                </a:solidFill>
                <a:latin typeface="+mn-lt"/>
                <a:ea typeface="+mn-ea"/>
                <a:cs typeface="+mn-cs"/>
              </a:defRPr>
            </a:lvl3pPr>
            <a:lvl4pPr marL="9216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lang="en-US" sz="2000" kern="1200" dirty="0" smtClean="0">
                <a:solidFill>
                  <a:schemeClr val="tx1"/>
                </a:solidFill>
                <a:latin typeface="+mn-lt"/>
                <a:ea typeface="+mn-ea"/>
                <a:cs typeface="+mn-cs"/>
              </a:defRPr>
            </a:lvl4pPr>
            <a:lvl5pPr marL="11520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gn="ctr">
              <a:spcBef>
                <a:spcPct val="0"/>
              </a:spcBef>
              <a:spcAft>
                <a:spcPct val="0"/>
              </a:spcAft>
              <a:buNone/>
            </a:pPr>
            <a:fld id="{33E78275-B42A-4435-B8FE-ECBE2E4A81C1}" type="datetime'''''8''''''''''''''''''0.''''''4'''''''''''''''''''''''''''">
              <a:rPr lang="en-US" altLang="en-US" sz="1100" smtClean="0">
                <a:solidFill>
                  <a:schemeClr val="tx1">
                    <a:lumMod val="85000"/>
                    <a:lumOff val="15000"/>
                  </a:schemeClr>
                </a:solidFill>
              </a:rPr>
              <a:pPr/>
              <a:t>80.4</a:t>
            </a:fld>
            <a:endParaRPr lang="zh-CN" altLang="en-US" sz="1100">
              <a:solidFill>
                <a:schemeClr val="tx1">
                  <a:lumMod val="85000"/>
                  <a:lumOff val="15000"/>
                </a:schemeClr>
              </a:solidFill>
            </a:endParaRPr>
          </a:p>
        </p:txBody>
      </p:sp>
      <p:sp>
        <p:nvSpPr>
          <p:cNvPr id="88" name="矩形 87">
            <a:extLst>
              <a:ext uri="{FF2B5EF4-FFF2-40B4-BE49-F238E27FC236}">
                <a16:creationId xmlns:a16="http://schemas.microsoft.com/office/drawing/2014/main" id="{00874D95-931B-2DDB-3307-DFF3A12229FC}"/>
              </a:ext>
            </a:extLst>
          </p:cNvPr>
          <p:cNvSpPr/>
          <p:nvPr>
            <p:custDataLst>
              <p:tags r:id="rId23"/>
            </p:custDataLst>
          </p:nvPr>
        </p:nvSpPr>
        <p:spPr bwMode="auto">
          <a:xfrm>
            <a:off x="7912100" y="4510088"/>
            <a:ext cx="160338" cy="120650"/>
          </a:xfrm>
          <a:prstGeom prst="rect">
            <a:avLst/>
          </a:prstGeom>
          <a:solidFill>
            <a:srgbClr val="00206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lnSpc>
                <a:spcPct val="90000"/>
              </a:lnSpc>
              <a:spcAft>
                <a:spcPts val="600"/>
              </a:spcAft>
            </a:pPr>
            <a:endParaRPr lang="zh-CN" altLang="en-US" err="1"/>
          </a:p>
        </p:txBody>
      </p:sp>
      <p:sp>
        <p:nvSpPr>
          <p:cNvPr id="89" name="矩形 88">
            <a:extLst>
              <a:ext uri="{FF2B5EF4-FFF2-40B4-BE49-F238E27FC236}">
                <a16:creationId xmlns:a16="http://schemas.microsoft.com/office/drawing/2014/main" id="{48B106FA-F20B-428E-AC7F-B2C0A3B0291B}"/>
              </a:ext>
            </a:extLst>
          </p:cNvPr>
          <p:cNvSpPr/>
          <p:nvPr>
            <p:custDataLst>
              <p:tags r:id="rId24"/>
            </p:custDataLst>
          </p:nvPr>
        </p:nvSpPr>
        <p:spPr bwMode="auto">
          <a:xfrm>
            <a:off x="8796338" y="4510088"/>
            <a:ext cx="160338" cy="120650"/>
          </a:xfrm>
          <a:prstGeom prst="rect">
            <a:avLst/>
          </a:prstGeom>
          <a:solidFill>
            <a:srgbClr val="BFBF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lnSpc>
                <a:spcPct val="90000"/>
              </a:lnSpc>
              <a:spcAft>
                <a:spcPts val="600"/>
              </a:spcAft>
            </a:pPr>
            <a:endParaRPr lang="zh-CN" altLang="en-US" err="1"/>
          </a:p>
        </p:txBody>
      </p:sp>
      <p:sp>
        <p:nvSpPr>
          <p:cNvPr id="90" name="Text Placeholder 7">
            <a:extLst>
              <a:ext uri="{FF2B5EF4-FFF2-40B4-BE49-F238E27FC236}">
                <a16:creationId xmlns:a16="http://schemas.microsoft.com/office/drawing/2014/main" id="{0562922A-4C5F-AA2C-F710-C9406A37D799}"/>
              </a:ext>
            </a:extLst>
          </p:cNvPr>
          <p:cNvSpPr>
            <a:spLocks/>
          </p:cNvSpPr>
          <p:nvPr>
            <p:custDataLst>
              <p:tags r:id="rId25"/>
            </p:custDataLst>
          </p:nvPr>
        </p:nvSpPr>
        <p:spPr bwMode="auto">
          <a:xfrm>
            <a:off x="8123238" y="4506913"/>
            <a:ext cx="571500" cy="136525"/>
          </a:xfrm>
          <a:prstGeom prst="rect">
            <a:avLst/>
          </a:prstGeom>
          <a:noFill/>
          <a:ln>
            <a:noFill/>
          </a:ln>
          <a:effectLst/>
          <a:extLst>
            <a:ext uri="{909E8E84-426E-40DD-AFC4-6F175D3DCCD1}">
              <a14:hiddenFill xmlns:a14="http://schemas.microsoft.com/office/drawing/2010/main">
                <a:solidFill>
                  <a:schemeClr val="accent1"/>
                </a:solidFill>
              </a14:hiddenFill>
            </a:ext>
          </a:extLst>
        </p:spPr>
        <p:txBody>
          <a:bodyPr vert="horz" wrap="none" lIns="0" tIns="0" rIns="0" bIns="0" rtlCol="0" anchor="ctr">
            <a:noAutofit/>
          </a:bodyPr>
          <a:lstStyle>
            <a:lvl1pPr marL="228600" indent="-228600" algn="l" defTabSz="914400" rtl="0" eaLnBrk="1" latinLnBrk="0" hangingPunct="1">
              <a:lnSpc>
                <a:spcPct val="100000"/>
              </a:lnSpc>
              <a:spcBef>
                <a:spcPts val="600"/>
              </a:spcBef>
              <a:spcAft>
                <a:spcPts val="600"/>
              </a:spcAft>
              <a:buFont typeface="Arial" panose="020B0604020202020204" pitchFamily="34" charset="0"/>
              <a:buChar char="•"/>
              <a:defRPr sz="2400" kern="1200">
                <a:solidFill>
                  <a:schemeClr val="tx1"/>
                </a:solidFill>
                <a:latin typeface="+mn-lt"/>
                <a:ea typeface="+mn-ea"/>
                <a:cs typeface="+mn-cs"/>
              </a:defRPr>
            </a:lvl1pPr>
            <a:lvl2pPr marL="460800" marR="0" indent="-228600" algn="l" defTabSz="914400" rtl="0" eaLnBrk="1" fontAlgn="auto" latinLnBrk="0" hangingPunct="1">
              <a:lnSpc>
                <a:spcPct val="100000"/>
              </a:lnSpc>
              <a:spcBef>
                <a:spcPts val="0"/>
              </a:spcBef>
              <a:spcAft>
                <a:spcPts val="800"/>
              </a:spcAft>
              <a:buClrTx/>
              <a:buSzPct val="100000"/>
              <a:buFont typeface="Arial" panose="020B0604020202020204" pitchFamily="34" charset="0"/>
              <a:buChar char="•"/>
              <a:tabLst/>
              <a:defRPr lang="en-US" sz="2400" kern="1200" dirty="0">
                <a:solidFill>
                  <a:schemeClr val="tx1"/>
                </a:solidFill>
                <a:latin typeface="+mn-lt"/>
                <a:ea typeface="+mn-ea"/>
                <a:cs typeface="+mn-cs"/>
              </a:defRPr>
            </a:lvl2pPr>
            <a:lvl3pPr marL="6912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sz="2000" kern="1200">
                <a:solidFill>
                  <a:schemeClr val="tx1"/>
                </a:solidFill>
                <a:latin typeface="+mn-lt"/>
                <a:ea typeface="+mn-ea"/>
                <a:cs typeface="+mn-cs"/>
              </a:defRPr>
            </a:lvl3pPr>
            <a:lvl4pPr marL="9216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lang="en-US" sz="2000" kern="1200" dirty="0" smtClean="0">
                <a:solidFill>
                  <a:schemeClr val="tx1"/>
                </a:solidFill>
                <a:latin typeface="+mn-lt"/>
                <a:ea typeface="+mn-ea"/>
                <a:cs typeface="+mn-cs"/>
              </a:defRPr>
            </a:lvl4pPr>
            <a:lvl5pPr marL="11520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spcBef>
                <a:spcPct val="0"/>
              </a:spcBef>
              <a:spcAft>
                <a:spcPct val="0"/>
              </a:spcAft>
              <a:buNone/>
            </a:pPr>
            <a:fld id="{DB6280C4-6E32-4910-8042-4215FE261BA1}" type="datetime'''''''''''''''''''瑞''''利''''珠''''''''单抗'''''''''''''''''''">
              <a:rPr lang="zh-CN" altLang="en-US" sz="900" smtClean="0">
                <a:solidFill>
                  <a:schemeClr val="tx1">
                    <a:lumMod val="85000"/>
                    <a:lumOff val="15000"/>
                  </a:schemeClr>
                </a:solidFill>
                <a:latin typeface="微软雅黑" panose="020B0503020204020204" pitchFamily="34" charset="-122"/>
                <a:ea typeface="微软雅黑" panose="020B0503020204020204" pitchFamily="34" charset="-122"/>
              </a:rPr>
              <a:pPr/>
              <a:t>瑞利珠单抗</a:t>
            </a:fld>
            <a:endParaRPr lang="zh-CN" altLang="en-US" sz="90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91" name="Text Placeholder 7">
            <a:extLst>
              <a:ext uri="{FF2B5EF4-FFF2-40B4-BE49-F238E27FC236}">
                <a16:creationId xmlns:a16="http://schemas.microsoft.com/office/drawing/2014/main" id="{974DB988-4123-012F-0210-CC50716E76C6}"/>
              </a:ext>
            </a:extLst>
          </p:cNvPr>
          <p:cNvSpPr>
            <a:spLocks/>
          </p:cNvSpPr>
          <p:nvPr>
            <p:custDataLst>
              <p:tags r:id="rId26"/>
            </p:custDataLst>
          </p:nvPr>
        </p:nvSpPr>
        <p:spPr bwMode="auto">
          <a:xfrm>
            <a:off x="9007475" y="4506913"/>
            <a:ext cx="457200" cy="136525"/>
          </a:xfrm>
          <a:prstGeom prst="rect">
            <a:avLst/>
          </a:prstGeom>
          <a:noFill/>
          <a:ln>
            <a:noFill/>
          </a:ln>
          <a:effectLst/>
          <a:extLst>
            <a:ext uri="{909E8E84-426E-40DD-AFC4-6F175D3DCCD1}">
              <a14:hiddenFill xmlns:a14="http://schemas.microsoft.com/office/drawing/2010/main">
                <a:solidFill>
                  <a:schemeClr val="accent1"/>
                </a:solidFill>
              </a14:hiddenFill>
            </a:ext>
          </a:extLst>
        </p:spPr>
        <p:txBody>
          <a:bodyPr vert="horz" wrap="none" lIns="0" tIns="0" rIns="0" bIns="0" rtlCol="0" anchor="ctr">
            <a:noAutofit/>
          </a:bodyPr>
          <a:lstStyle>
            <a:lvl1pPr marL="228600" indent="-228600" algn="l" defTabSz="914400" rtl="0" eaLnBrk="1" latinLnBrk="0" hangingPunct="1">
              <a:lnSpc>
                <a:spcPct val="100000"/>
              </a:lnSpc>
              <a:spcBef>
                <a:spcPts val="600"/>
              </a:spcBef>
              <a:spcAft>
                <a:spcPts val="600"/>
              </a:spcAft>
              <a:buFont typeface="Arial" panose="020B0604020202020204" pitchFamily="34" charset="0"/>
              <a:buChar char="•"/>
              <a:defRPr sz="2400" kern="1200">
                <a:solidFill>
                  <a:schemeClr val="tx1"/>
                </a:solidFill>
                <a:latin typeface="+mn-lt"/>
                <a:ea typeface="+mn-ea"/>
                <a:cs typeface="+mn-cs"/>
              </a:defRPr>
            </a:lvl1pPr>
            <a:lvl2pPr marL="460800" marR="0" indent="-228600" algn="l" defTabSz="914400" rtl="0" eaLnBrk="1" fontAlgn="auto" latinLnBrk="0" hangingPunct="1">
              <a:lnSpc>
                <a:spcPct val="100000"/>
              </a:lnSpc>
              <a:spcBef>
                <a:spcPts val="0"/>
              </a:spcBef>
              <a:spcAft>
                <a:spcPts val="800"/>
              </a:spcAft>
              <a:buClrTx/>
              <a:buSzPct val="100000"/>
              <a:buFont typeface="Arial" panose="020B0604020202020204" pitchFamily="34" charset="0"/>
              <a:buChar char="•"/>
              <a:tabLst/>
              <a:defRPr lang="en-US" sz="2400" kern="1200" dirty="0">
                <a:solidFill>
                  <a:schemeClr val="tx1"/>
                </a:solidFill>
                <a:latin typeface="+mn-lt"/>
                <a:ea typeface="+mn-ea"/>
                <a:cs typeface="+mn-cs"/>
              </a:defRPr>
            </a:lvl2pPr>
            <a:lvl3pPr marL="6912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sz="2000" kern="1200">
                <a:solidFill>
                  <a:schemeClr val="tx1"/>
                </a:solidFill>
                <a:latin typeface="+mn-lt"/>
                <a:ea typeface="+mn-ea"/>
                <a:cs typeface="+mn-cs"/>
              </a:defRPr>
            </a:lvl3pPr>
            <a:lvl4pPr marL="9216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lang="en-US" sz="2000" kern="1200" dirty="0" smtClean="0">
                <a:solidFill>
                  <a:schemeClr val="tx1"/>
                </a:solidFill>
                <a:latin typeface="+mn-lt"/>
                <a:ea typeface="+mn-ea"/>
                <a:cs typeface="+mn-cs"/>
              </a:defRPr>
            </a:lvl4pPr>
            <a:lvl5pPr marL="11520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spcBef>
                <a:spcPct val="0"/>
              </a:spcBef>
              <a:spcAft>
                <a:spcPct val="0"/>
              </a:spcAft>
              <a:buNone/>
            </a:pPr>
            <a:fld id="{5230D424-CCCB-4A66-990C-6A0590E11576}" type="datetime'''''''''''''''''''''''''艾''加''''''莫''''''''''''''''''''德'''">
              <a:rPr lang="zh-CN" altLang="en-US" sz="900" smtClean="0">
                <a:solidFill>
                  <a:schemeClr val="tx1">
                    <a:lumMod val="85000"/>
                    <a:lumOff val="15000"/>
                  </a:schemeClr>
                </a:solidFill>
                <a:latin typeface="微软雅黑" panose="020B0503020204020204" pitchFamily="34" charset="-122"/>
                <a:ea typeface="微软雅黑" panose="020B0503020204020204" pitchFamily="34" charset="-122"/>
              </a:rPr>
              <a:pPr/>
              <a:t>艾加莫德</a:t>
            </a:fld>
            <a:endParaRPr lang="zh-CN" altLang="en-US" sz="90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92" name="文本框 91">
            <a:extLst>
              <a:ext uri="{FF2B5EF4-FFF2-40B4-BE49-F238E27FC236}">
                <a16:creationId xmlns:a16="http://schemas.microsoft.com/office/drawing/2014/main" id="{7FE5D5BC-C139-3A3E-2936-BA5AA2A465D5}"/>
              </a:ext>
            </a:extLst>
          </p:cNvPr>
          <p:cNvSpPr txBox="1"/>
          <p:nvPr/>
        </p:nvSpPr>
        <p:spPr>
          <a:xfrm rot="16200000">
            <a:off x="5264150" y="5383954"/>
            <a:ext cx="2103422" cy="261938"/>
          </a:xfrm>
          <a:prstGeom prst="rect">
            <a:avLst/>
          </a:prstGeom>
          <a:noFill/>
        </p:spPr>
        <p:txBody>
          <a:bodyPr wrap="square" anchor="ctr">
            <a:spAutoFit/>
          </a:bodyPr>
          <a:lstStyle/>
          <a:p>
            <a:pPr algn="ctr">
              <a:lnSpc>
                <a:spcPct val="120000"/>
              </a:lnSpc>
            </a:pPr>
            <a:r>
              <a:rPr lang="zh-CN" altLang="en-US" sz="1000" b="0" i="0" dirty="0">
                <a:solidFill>
                  <a:srgbClr val="0D0D0D"/>
                </a:solidFill>
                <a:effectLst/>
                <a:latin typeface="Arial" panose="020B0604020202020204" pitchFamily="34" charset="0"/>
                <a:ea typeface="微软雅黑" panose="020B0503020204020204" pitchFamily="34" charset="-122"/>
                <a:sym typeface="Arial" panose="020B0604020202020204" pitchFamily="34" charset="0"/>
              </a:rPr>
              <a:t>基于医生评估症状变化的患者比例</a:t>
            </a:r>
            <a:endParaRPr lang="en-US" altLang="zh-CN" sz="1000" b="0" i="0" dirty="0">
              <a:solidFill>
                <a:srgbClr val="0D0D0D"/>
              </a:solidFill>
              <a:effectLst/>
              <a:latin typeface="Arial" panose="020B0604020202020204" pitchFamily="34" charset="0"/>
              <a:ea typeface="微软雅黑" panose="020B0503020204020204" pitchFamily="34" charset="-122"/>
              <a:sym typeface="Arial" panose="020B0604020202020204" pitchFamily="34" charset="0"/>
            </a:endParaRPr>
          </a:p>
        </p:txBody>
      </p:sp>
      <p:sp>
        <p:nvSpPr>
          <p:cNvPr id="123" name="Rectangle: Rounded Corners 33">
            <a:extLst>
              <a:ext uri="{FF2B5EF4-FFF2-40B4-BE49-F238E27FC236}">
                <a16:creationId xmlns:a16="http://schemas.microsoft.com/office/drawing/2014/main" id="{E97929ED-3A04-B9A9-B6D3-A7C229A4BE01}"/>
              </a:ext>
            </a:extLst>
          </p:cNvPr>
          <p:cNvSpPr/>
          <p:nvPr/>
        </p:nvSpPr>
        <p:spPr>
          <a:xfrm>
            <a:off x="1095565" y="1921935"/>
            <a:ext cx="4419156" cy="1990725"/>
          </a:xfrm>
          <a:prstGeom prst="roundRect">
            <a:avLst>
              <a:gd name="adj" fmla="val 0"/>
            </a:avLst>
          </a:prstGeom>
          <a:solidFill>
            <a:srgbClr val="FFFFFF"/>
          </a:solidFill>
          <a:ln w="9525" cap="flat" cmpd="sng" algn="ctr">
            <a:noFill/>
            <a:prstDash val="solid"/>
            <a:miter lim="800000"/>
          </a:ln>
          <a:effectLst>
            <a:glow rad="63500">
              <a:schemeClr val="accent1">
                <a:satMod val="175000"/>
                <a:alpha val="40000"/>
              </a:schemeClr>
            </a:glow>
            <a:outerShdw blurRad="50800" dist="38100" dir="8100000" algn="tr" rotWithShape="0">
              <a:prstClr val="black">
                <a:alpha val="40000"/>
              </a:prstClr>
            </a:outerShdw>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24" name="Rectangle: Rounded Corners 33">
            <a:extLst>
              <a:ext uri="{FF2B5EF4-FFF2-40B4-BE49-F238E27FC236}">
                <a16:creationId xmlns:a16="http://schemas.microsoft.com/office/drawing/2014/main" id="{7ED89F6A-54C3-0C3A-B2F9-7B1B550588D7}"/>
              </a:ext>
            </a:extLst>
          </p:cNvPr>
          <p:cNvSpPr/>
          <p:nvPr/>
        </p:nvSpPr>
        <p:spPr>
          <a:xfrm>
            <a:off x="6222415" y="1930400"/>
            <a:ext cx="4709110" cy="1990725"/>
          </a:xfrm>
          <a:prstGeom prst="roundRect">
            <a:avLst>
              <a:gd name="adj" fmla="val 0"/>
            </a:avLst>
          </a:prstGeom>
          <a:solidFill>
            <a:srgbClr val="FFFFFF"/>
          </a:solidFill>
          <a:ln w="9525" cap="flat" cmpd="sng" algn="ctr">
            <a:noFill/>
            <a:prstDash val="solid"/>
            <a:miter lim="800000"/>
          </a:ln>
          <a:effectLst>
            <a:glow rad="63500">
              <a:schemeClr val="accent1">
                <a:satMod val="175000"/>
                <a:alpha val="40000"/>
              </a:schemeClr>
            </a:glow>
            <a:outerShdw blurRad="50800" dist="38100" dir="8100000" algn="tr" rotWithShape="0">
              <a:prstClr val="black">
                <a:alpha val="40000"/>
              </a:prstClr>
            </a:outerShdw>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nvGrpSpPr>
          <p:cNvPr id="125" name="组合 124">
            <a:extLst>
              <a:ext uri="{FF2B5EF4-FFF2-40B4-BE49-F238E27FC236}">
                <a16:creationId xmlns:a16="http://schemas.microsoft.com/office/drawing/2014/main" id="{FEC2B660-BC5B-332D-D02A-81936A809267}"/>
              </a:ext>
            </a:extLst>
          </p:cNvPr>
          <p:cNvGrpSpPr/>
          <p:nvPr/>
        </p:nvGrpSpPr>
        <p:grpSpPr>
          <a:xfrm>
            <a:off x="1333755" y="1885950"/>
            <a:ext cx="3959634" cy="1995488"/>
            <a:chOff x="6392150" y="2503812"/>
            <a:chExt cx="5235205" cy="1401237"/>
          </a:xfrm>
        </p:grpSpPr>
        <p:grpSp>
          <p:nvGrpSpPr>
            <p:cNvPr id="126" name="组合 125">
              <a:extLst>
                <a:ext uri="{FF2B5EF4-FFF2-40B4-BE49-F238E27FC236}">
                  <a16:creationId xmlns:a16="http://schemas.microsoft.com/office/drawing/2014/main" id="{4D557A00-EB26-3D86-B801-3999486803FC}"/>
                </a:ext>
              </a:extLst>
            </p:cNvPr>
            <p:cNvGrpSpPr/>
            <p:nvPr/>
          </p:nvGrpSpPr>
          <p:grpSpPr>
            <a:xfrm>
              <a:off x="6392150" y="2503812"/>
              <a:ext cx="5211629" cy="1401237"/>
              <a:chOff x="892745" y="2685491"/>
              <a:chExt cx="5053733" cy="1628043"/>
            </a:xfrm>
          </p:grpSpPr>
          <p:graphicFrame>
            <p:nvGraphicFramePr>
              <p:cNvPr id="130" name="图表 129">
                <a:extLst>
                  <a:ext uri="{FF2B5EF4-FFF2-40B4-BE49-F238E27FC236}">
                    <a16:creationId xmlns:a16="http://schemas.microsoft.com/office/drawing/2014/main" id="{A4F0A109-0962-2BDA-CED7-0F63CF23A6A5}"/>
                  </a:ext>
                </a:extLst>
              </p:cNvPr>
              <p:cNvGraphicFramePr/>
              <p:nvPr>
                <p:extLst>
                  <p:ext uri="{D42A27DB-BD31-4B8C-83A1-F6EECF244321}">
                    <p14:modId xmlns:p14="http://schemas.microsoft.com/office/powerpoint/2010/main" val="3309135101"/>
                  </p:ext>
                </p:extLst>
              </p:nvPr>
            </p:nvGraphicFramePr>
            <p:xfrm>
              <a:off x="1146247" y="2685491"/>
              <a:ext cx="4800231" cy="1628043"/>
            </p:xfrm>
            <a:graphic>
              <a:graphicData uri="http://schemas.openxmlformats.org/drawingml/2006/chart">
                <c:chart xmlns:c="http://schemas.openxmlformats.org/drawingml/2006/chart" xmlns:r="http://schemas.openxmlformats.org/officeDocument/2006/relationships" r:id="rId33"/>
              </a:graphicData>
            </a:graphic>
          </p:graphicFrame>
          <p:sp>
            <p:nvSpPr>
              <p:cNvPr id="131" name="文本框 130">
                <a:extLst>
                  <a:ext uri="{FF2B5EF4-FFF2-40B4-BE49-F238E27FC236}">
                    <a16:creationId xmlns:a16="http://schemas.microsoft.com/office/drawing/2014/main" id="{F10906C9-F617-BCF4-7AEC-E43F6871F861}"/>
                  </a:ext>
                </a:extLst>
              </p:cNvPr>
              <p:cNvSpPr txBox="1"/>
              <p:nvPr/>
            </p:nvSpPr>
            <p:spPr>
              <a:xfrm rot="16200000">
                <a:off x="366188" y="3276645"/>
                <a:ext cx="1387863" cy="334749"/>
              </a:xfrm>
              <a:prstGeom prst="rect">
                <a:avLst/>
              </a:prstGeom>
              <a:noFill/>
            </p:spPr>
            <p:txBody>
              <a:bodyPr wrap="square" anchor="ctr">
                <a:spAutoFit/>
              </a:bodyPr>
              <a:lstStyle/>
              <a:p>
                <a:pPr algn="ctr">
                  <a:lnSpc>
                    <a:spcPct val="120000"/>
                  </a:lnSpc>
                </a:pPr>
                <a:r>
                  <a:rPr lang="en-US" altLang="zh-CN" sz="1000" b="0" i="0">
                    <a:solidFill>
                      <a:srgbClr val="0D0D0D"/>
                    </a:solidFill>
                    <a:effectLst/>
                    <a:latin typeface="Arial" panose="020B0604020202020204" pitchFamily="34" charset="0"/>
                    <a:ea typeface="微软雅黑" panose="020B0503020204020204" pitchFamily="34" charset="-122"/>
                    <a:sym typeface="Arial" panose="020B0604020202020204" pitchFamily="34" charset="0"/>
                  </a:rPr>
                  <a:t>MM</a:t>
                </a:r>
                <a:r>
                  <a:rPr lang="zh-CN" altLang="en-US" sz="1000" b="0" i="0">
                    <a:solidFill>
                      <a:srgbClr val="0D0D0D"/>
                    </a:solidFill>
                    <a:effectLst/>
                    <a:latin typeface="Arial" panose="020B0604020202020204" pitchFamily="34" charset="0"/>
                    <a:ea typeface="微软雅黑" panose="020B0503020204020204" pitchFamily="34" charset="-122"/>
                    <a:sym typeface="Arial" panose="020B0604020202020204" pitchFamily="34" charset="0"/>
                  </a:rPr>
                  <a:t>状态或改善的患者比例</a:t>
                </a:r>
                <a:endParaRPr lang="en-US" altLang="zh-CN" sz="1000" b="0" i="0">
                  <a:solidFill>
                    <a:srgbClr val="0D0D0D"/>
                  </a:solidFill>
                  <a:effectLst/>
                  <a:latin typeface="Arial" panose="020B0604020202020204" pitchFamily="34" charset="0"/>
                  <a:ea typeface="微软雅黑" panose="020B0503020204020204" pitchFamily="34" charset="-122"/>
                  <a:sym typeface="Arial" panose="020B0604020202020204" pitchFamily="34" charset="0"/>
                </a:endParaRPr>
              </a:p>
            </p:txBody>
          </p:sp>
        </p:grpSp>
        <p:sp>
          <p:nvSpPr>
            <p:cNvPr id="127" name="文本框 126">
              <a:extLst>
                <a:ext uri="{FF2B5EF4-FFF2-40B4-BE49-F238E27FC236}">
                  <a16:creationId xmlns:a16="http://schemas.microsoft.com/office/drawing/2014/main" id="{FDF0D2A2-1D21-1590-44D8-B977698BCD28}"/>
                </a:ext>
              </a:extLst>
            </p:cNvPr>
            <p:cNvSpPr txBox="1"/>
            <p:nvPr/>
          </p:nvSpPr>
          <p:spPr>
            <a:xfrm>
              <a:off x="7599140" y="2912562"/>
              <a:ext cx="1067983" cy="129656"/>
            </a:xfrm>
            <a:prstGeom prst="rect">
              <a:avLst/>
            </a:prstGeom>
            <a:noFill/>
          </p:spPr>
          <p:txBody>
            <a:bodyPr wrap="square" rtlCol="0">
              <a:spAutoFit/>
            </a:bodyPr>
            <a:lstStyle/>
            <a:p>
              <a:pPr algn="ctr"/>
              <a:r>
                <a:rPr lang="en-US" altLang="zh-CN" sz="600" b="1" dirty="0">
                  <a:solidFill>
                    <a:srgbClr val="250E62"/>
                  </a:solidFill>
                  <a:latin typeface="Arial" panose="020B0604020202020204" pitchFamily="34" charset="0"/>
                  <a:ea typeface="微软雅黑" panose="020B0503020204020204" pitchFamily="34" charset="-122"/>
                  <a:sym typeface="Arial" panose="020B0604020202020204" pitchFamily="34" charset="0"/>
                </a:rPr>
                <a:t>p = 0.00385</a:t>
              </a:r>
              <a:endParaRPr lang="zh-CN" altLang="en-US" sz="600" b="1" dirty="0">
                <a:solidFill>
                  <a:srgbClr val="250E62"/>
                </a:solidFill>
                <a:latin typeface="Arial" panose="020B0604020202020204" pitchFamily="34" charset="0"/>
                <a:ea typeface="微软雅黑" panose="020B0503020204020204" pitchFamily="34" charset="-122"/>
                <a:sym typeface="Arial" panose="020B0604020202020204" pitchFamily="34" charset="0"/>
              </a:endParaRPr>
            </a:p>
          </p:txBody>
        </p:sp>
        <p:sp>
          <p:nvSpPr>
            <p:cNvPr id="128" name="文本框 127">
              <a:extLst>
                <a:ext uri="{FF2B5EF4-FFF2-40B4-BE49-F238E27FC236}">
                  <a16:creationId xmlns:a16="http://schemas.microsoft.com/office/drawing/2014/main" id="{CC533570-F3C7-BE85-EBDD-6228E441DE33}"/>
                </a:ext>
              </a:extLst>
            </p:cNvPr>
            <p:cNvSpPr txBox="1"/>
            <p:nvPr/>
          </p:nvSpPr>
          <p:spPr>
            <a:xfrm>
              <a:off x="9100494" y="2895307"/>
              <a:ext cx="1067983" cy="129656"/>
            </a:xfrm>
            <a:prstGeom prst="rect">
              <a:avLst/>
            </a:prstGeom>
            <a:noFill/>
          </p:spPr>
          <p:txBody>
            <a:bodyPr wrap="square" rtlCol="0">
              <a:spAutoFit/>
            </a:bodyPr>
            <a:lstStyle/>
            <a:p>
              <a:pPr algn="ctr"/>
              <a:r>
                <a:rPr lang="en-US" altLang="zh-CN" sz="600" b="1">
                  <a:solidFill>
                    <a:srgbClr val="250E62"/>
                  </a:solidFill>
                  <a:latin typeface="Arial" panose="020B0604020202020204" pitchFamily="34" charset="0"/>
                  <a:ea typeface="微软雅黑" panose="020B0503020204020204" pitchFamily="34" charset="-122"/>
                  <a:sym typeface="Arial" panose="020B0604020202020204" pitchFamily="34" charset="0"/>
                </a:rPr>
                <a:t>p = 0.00733</a:t>
              </a:r>
              <a:endParaRPr lang="zh-CN" altLang="en-US" sz="600" b="1">
                <a:solidFill>
                  <a:srgbClr val="250E62"/>
                </a:solidFill>
                <a:latin typeface="Arial" panose="020B0604020202020204" pitchFamily="34" charset="0"/>
                <a:ea typeface="微软雅黑" panose="020B0503020204020204" pitchFamily="34" charset="-122"/>
                <a:sym typeface="Arial" panose="020B0604020202020204" pitchFamily="34" charset="0"/>
              </a:endParaRPr>
            </a:p>
          </p:txBody>
        </p:sp>
        <p:sp>
          <p:nvSpPr>
            <p:cNvPr id="129" name="文本框 128">
              <a:extLst>
                <a:ext uri="{FF2B5EF4-FFF2-40B4-BE49-F238E27FC236}">
                  <a16:creationId xmlns:a16="http://schemas.microsoft.com/office/drawing/2014/main" id="{F859E691-9FD3-4DCD-98E1-D2C2757E6288}"/>
                </a:ext>
              </a:extLst>
            </p:cNvPr>
            <p:cNvSpPr txBox="1"/>
            <p:nvPr/>
          </p:nvSpPr>
          <p:spPr>
            <a:xfrm>
              <a:off x="10559372" y="2818827"/>
              <a:ext cx="1067983" cy="129656"/>
            </a:xfrm>
            <a:prstGeom prst="rect">
              <a:avLst/>
            </a:prstGeom>
            <a:noFill/>
          </p:spPr>
          <p:txBody>
            <a:bodyPr wrap="square" rtlCol="0">
              <a:spAutoFit/>
            </a:bodyPr>
            <a:lstStyle/>
            <a:p>
              <a:pPr algn="ctr"/>
              <a:r>
                <a:rPr lang="en-US" altLang="zh-CN" sz="600" b="1" dirty="0">
                  <a:solidFill>
                    <a:srgbClr val="B32453"/>
                  </a:solidFill>
                  <a:latin typeface="Arial" panose="020B0604020202020204" pitchFamily="34" charset="0"/>
                  <a:ea typeface="微软雅黑" panose="020B0503020204020204" pitchFamily="34" charset="-122"/>
                  <a:sym typeface="Arial" panose="020B0604020202020204" pitchFamily="34" charset="0"/>
                </a:rPr>
                <a:t>p = 0.00846</a:t>
              </a:r>
              <a:endParaRPr lang="zh-CN" altLang="en-US" sz="600" b="1" dirty="0">
                <a:solidFill>
                  <a:srgbClr val="B32453"/>
                </a:solidFill>
                <a:latin typeface="Arial" panose="020B0604020202020204" pitchFamily="34" charset="0"/>
                <a:ea typeface="微软雅黑" panose="020B0503020204020204" pitchFamily="34" charset="-122"/>
                <a:sym typeface="Arial" panose="020B0604020202020204" pitchFamily="34" charset="0"/>
              </a:endParaRPr>
            </a:p>
          </p:txBody>
        </p:sp>
      </p:grpSp>
      <p:graphicFrame>
        <p:nvGraphicFramePr>
          <p:cNvPr id="132" name="表格 131">
            <a:extLst>
              <a:ext uri="{FF2B5EF4-FFF2-40B4-BE49-F238E27FC236}">
                <a16:creationId xmlns:a16="http://schemas.microsoft.com/office/drawing/2014/main" id="{89331265-9939-FD40-CAC5-F50CFB71AA40}"/>
              </a:ext>
            </a:extLst>
          </p:cNvPr>
          <p:cNvGraphicFramePr>
            <a:graphicFrameLocks noGrp="1"/>
          </p:cNvGraphicFramePr>
          <p:nvPr>
            <p:extLst>
              <p:ext uri="{D42A27DB-BD31-4B8C-83A1-F6EECF244321}">
                <p14:modId xmlns:p14="http://schemas.microsoft.com/office/powerpoint/2010/main" val="601656544"/>
              </p:ext>
            </p:extLst>
          </p:nvPr>
        </p:nvGraphicFramePr>
        <p:xfrm>
          <a:off x="6355054" y="2047875"/>
          <a:ext cx="4480415" cy="1665288"/>
        </p:xfrm>
        <a:graphic>
          <a:graphicData uri="http://schemas.openxmlformats.org/drawingml/2006/table">
            <a:tbl>
              <a:tblPr firstRow="1" bandRow="1">
                <a:tableStyleId>{2D5ABB26-0587-4C30-8999-92F81FD0307C}</a:tableStyleId>
              </a:tblPr>
              <a:tblGrid>
                <a:gridCol w="1686237">
                  <a:extLst>
                    <a:ext uri="{9D8B030D-6E8A-4147-A177-3AD203B41FA5}">
                      <a16:colId xmlns:a16="http://schemas.microsoft.com/office/drawing/2014/main" val="20000"/>
                    </a:ext>
                  </a:extLst>
                </a:gridCol>
                <a:gridCol w="1423200">
                  <a:extLst>
                    <a:ext uri="{9D8B030D-6E8A-4147-A177-3AD203B41FA5}">
                      <a16:colId xmlns:a16="http://schemas.microsoft.com/office/drawing/2014/main" val="20001"/>
                    </a:ext>
                  </a:extLst>
                </a:gridCol>
                <a:gridCol w="1370978">
                  <a:extLst>
                    <a:ext uri="{9D8B030D-6E8A-4147-A177-3AD203B41FA5}">
                      <a16:colId xmlns:a16="http://schemas.microsoft.com/office/drawing/2014/main" val="20002"/>
                    </a:ext>
                  </a:extLst>
                </a:gridCol>
              </a:tblGrid>
              <a:tr h="335320">
                <a:tc>
                  <a:txBody>
                    <a:bodyPr/>
                    <a:lstStyle/>
                    <a:p>
                      <a:pPr algn="l"/>
                      <a:r>
                        <a:rPr lang="zh-CN" altLang="en-US" sz="1100" b="1" kern="1200" dirty="0">
                          <a:solidFill>
                            <a:schemeClr val="bg1"/>
                          </a:solidFill>
                          <a:latin typeface="Arial" panose="020B0604020202020204" pitchFamily="34" charset="0"/>
                          <a:ea typeface="微软雅黑" panose="020B0503020204020204" pitchFamily="34" charset="-122"/>
                          <a:cs typeface="+mn-cs"/>
                          <a:sym typeface="Arial" panose="020B0604020202020204" pitchFamily="34" charset="0"/>
                        </a:rPr>
                        <a:t>口服糖皮质激素使用情况</a:t>
                      </a:r>
                    </a:p>
                  </a:txBody>
                  <a:tcPr marL="72000" marR="0" marT="0" marB="0" anchor="ctr">
                    <a:lnL>
                      <a:noFill/>
                    </a:lnL>
                    <a:lnR>
                      <a:noFill/>
                    </a:lnR>
                    <a:lnT w="190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a:r>
                        <a:rPr lang="zh-CN" altLang="en-US" sz="1100" b="1" dirty="0">
                          <a:solidFill>
                            <a:schemeClr val="bg1"/>
                          </a:solidFill>
                          <a:latin typeface="Arial" panose="020B0604020202020204" pitchFamily="34" charset="0"/>
                          <a:ea typeface="微软雅黑" panose="020B0503020204020204" pitchFamily="34" charset="-122"/>
                          <a:sym typeface="Arial" panose="020B0604020202020204" pitchFamily="34" charset="0"/>
                        </a:rPr>
                        <a:t>瑞利珠单抗</a:t>
                      </a:r>
                      <a:endParaRPr lang="en-US" altLang="zh-CN" sz="1100" b="1"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a:p>
                      <a:pPr algn="ctr"/>
                      <a:r>
                        <a:rPr lang="en-US" altLang="zh-CN" sz="1100" b="1" dirty="0">
                          <a:solidFill>
                            <a:schemeClr val="bg1"/>
                          </a:solidFill>
                          <a:latin typeface="Arial" panose="020B0604020202020204" pitchFamily="34" charset="0"/>
                          <a:ea typeface="微软雅黑" panose="020B0503020204020204" pitchFamily="34" charset="-122"/>
                          <a:sym typeface="Arial" panose="020B0604020202020204" pitchFamily="34" charset="0"/>
                        </a:rPr>
                        <a:t> (n=19)</a:t>
                      </a:r>
                      <a:endParaRPr lang="zh-CN" altLang="en-US" sz="1100" b="1"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a:txBody>
                  <a:tcPr marL="0" marR="0" marT="0" marB="0" anchor="ctr">
                    <a:lnL>
                      <a:noFill/>
                    </a:lnL>
                    <a:lnR>
                      <a:noFill/>
                    </a:lnR>
                    <a:lnT w="190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a:r>
                        <a:rPr lang="zh-CN" altLang="en-US" sz="1100" b="1" dirty="0">
                          <a:solidFill>
                            <a:schemeClr val="bg1"/>
                          </a:solidFill>
                          <a:latin typeface="Arial" panose="020B0604020202020204" pitchFamily="34" charset="0"/>
                          <a:ea typeface="微软雅黑" panose="020B0503020204020204" pitchFamily="34" charset="-122"/>
                          <a:sym typeface="Arial" panose="020B0604020202020204" pitchFamily="34" charset="0"/>
                        </a:rPr>
                        <a:t>艾加莫德</a:t>
                      </a:r>
                      <a:endParaRPr lang="en-US" altLang="zh-CN" sz="1100" b="1"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a:p>
                      <a:pPr algn="ctr"/>
                      <a:r>
                        <a:rPr lang="zh-CN" altLang="en-US" sz="1100" b="1" dirty="0">
                          <a:solidFill>
                            <a:schemeClr val="bg1"/>
                          </a:solidFill>
                          <a:latin typeface="Arial" panose="020B0604020202020204" pitchFamily="34" charset="0"/>
                          <a:ea typeface="微软雅黑" panose="020B0503020204020204" pitchFamily="34" charset="-122"/>
                          <a:sym typeface="Arial" panose="020B0604020202020204" pitchFamily="34" charset="0"/>
                        </a:rPr>
                        <a:t> </a:t>
                      </a:r>
                      <a:r>
                        <a:rPr lang="en-US" altLang="zh-CN" sz="1100" b="1" dirty="0">
                          <a:solidFill>
                            <a:schemeClr val="bg1"/>
                          </a:solidFill>
                          <a:latin typeface="Arial" panose="020B0604020202020204" pitchFamily="34" charset="0"/>
                          <a:ea typeface="微软雅黑" panose="020B0503020204020204" pitchFamily="34" charset="-122"/>
                          <a:sym typeface="Arial" panose="020B0604020202020204" pitchFamily="34" charset="0"/>
                        </a:rPr>
                        <a:t>(n=46)</a:t>
                      </a:r>
                      <a:endParaRPr lang="zh-CN" altLang="en-US" sz="1100" b="1"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a:txBody>
                  <a:tcPr marL="0" marR="0" marT="0" marB="0" anchor="ctr">
                    <a:lnL>
                      <a:noFill/>
                    </a:lnL>
                    <a:lnR>
                      <a:noFill/>
                    </a:lnR>
                    <a:lnT w="190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0000"/>
                  </a:ext>
                </a:extLst>
              </a:tr>
              <a:tr h="332492">
                <a:tc>
                  <a:txBody>
                    <a:bodyPr/>
                    <a:lstStyle/>
                    <a:p>
                      <a:pPr algn="l"/>
                      <a:r>
                        <a:rPr lang="zh-CN" altLang="en-US" sz="1000">
                          <a:latin typeface="Arial" panose="020B0604020202020204" pitchFamily="34" charset="0"/>
                          <a:ea typeface="微软雅黑" panose="020B0503020204020204" pitchFamily="34" charset="-122"/>
                          <a:sym typeface="Arial" panose="020B0604020202020204" pitchFamily="34" charset="0"/>
                        </a:rPr>
                        <a:t>停用</a:t>
                      </a:r>
                    </a:p>
                  </a:txBody>
                  <a:tcPr marL="72000" marR="0" marT="0" marB="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CN" sz="1000" b="1" dirty="0">
                          <a:latin typeface="Arial" panose="020B0604020202020204" pitchFamily="34" charset="0"/>
                          <a:ea typeface="微软雅黑" panose="020B0503020204020204" pitchFamily="34" charset="-122"/>
                          <a:sym typeface="Arial" panose="020B0604020202020204" pitchFamily="34" charset="0"/>
                        </a:rPr>
                        <a:t>21.1%</a:t>
                      </a:r>
                      <a:endParaRPr lang="zh-CN" altLang="en-US" sz="1000" b="1" dirty="0">
                        <a:latin typeface="Arial" panose="020B0604020202020204" pitchFamily="34" charset="0"/>
                        <a:ea typeface="微软雅黑" panose="020B0503020204020204" pitchFamily="34" charset="-122"/>
                        <a:sym typeface="Arial" panose="020B0604020202020204" pitchFamily="34" charset="0"/>
                      </a:endParaRPr>
                    </a:p>
                  </a:txBody>
                  <a:tcPr marL="0" marR="0" marT="0" marB="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CN" sz="1000" b="0" dirty="0">
                          <a:latin typeface="Arial" panose="020B0604020202020204" pitchFamily="34" charset="0"/>
                          <a:ea typeface="微软雅黑" panose="020B0503020204020204" pitchFamily="34" charset="-122"/>
                          <a:sym typeface="Arial" panose="020B0604020202020204" pitchFamily="34" charset="0"/>
                        </a:rPr>
                        <a:t>15.2%</a:t>
                      </a:r>
                      <a:endParaRPr lang="zh-CN" altLang="en-US" sz="1000" b="0" dirty="0">
                        <a:latin typeface="Arial" panose="020B0604020202020204" pitchFamily="34" charset="0"/>
                        <a:ea typeface="微软雅黑" panose="020B0503020204020204" pitchFamily="34" charset="-122"/>
                        <a:sym typeface="Arial" panose="020B0604020202020204" pitchFamily="34" charset="0"/>
                      </a:endParaRPr>
                    </a:p>
                  </a:txBody>
                  <a:tcPr marL="0" marR="0" marT="0" marB="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332492">
                <a:tc>
                  <a:txBody>
                    <a:bodyPr/>
                    <a:lstStyle/>
                    <a:p>
                      <a:pPr algn="l"/>
                      <a:r>
                        <a:rPr lang="zh-CN" altLang="en-US" sz="1000" dirty="0">
                          <a:latin typeface="Arial" panose="020B0604020202020204" pitchFamily="34" charset="0"/>
                          <a:ea typeface="微软雅黑" panose="020B0503020204020204" pitchFamily="34" charset="-122"/>
                          <a:sym typeface="Arial" panose="020B0604020202020204" pitchFamily="34" charset="0"/>
                        </a:rPr>
                        <a:t>减量或停用</a:t>
                      </a:r>
                    </a:p>
                  </a:txBody>
                  <a:tcPr marL="72000" marR="0" marT="0"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altLang="zh-CN" sz="1800" b="1" i="1" dirty="0">
                          <a:solidFill>
                            <a:srgbClr val="002060"/>
                          </a:solidFill>
                          <a:latin typeface="Arial" panose="020B0604020202020204" pitchFamily="34" charset="0"/>
                          <a:ea typeface="微软雅黑" panose="020B0503020204020204" pitchFamily="34" charset="-122"/>
                          <a:sym typeface="Arial" panose="020B0604020202020204" pitchFamily="34" charset="0"/>
                        </a:rPr>
                        <a:t>89.5%</a:t>
                      </a:r>
                      <a:endParaRPr lang="zh-CN" altLang="en-US" sz="1800" b="1" i="1" dirty="0">
                        <a:solidFill>
                          <a:srgbClr val="002060"/>
                        </a:solidFill>
                        <a:latin typeface="Arial" panose="020B0604020202020204" pitchFamily="34" charset="0"/>
                        <a:ea typeface="微软雅黑" panose="020B0503020204020204" pitchFamily="34" charset="-122"/>
                        <a:sym typeface="Arial" panose="020B0604020202020204" pitchFamily="34" charset="0"/>
                      </a:endParaRPr>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altLang="zh-CN" sz="1000" b="0" dirty="0">
                          <a:latin typeface="Arial" panose="020B0604020202020204" pitchFamily="34" charset="0"/>
                          <a:ea typeface="微软雅黑" panose="020B0503020204020204" pitchFamily="34" charset="-122"/>
                          <a:sym typeface="Arial" panose="020B0604020202020204" pitchFamily="34" charset="0"/>
                        </a:rPr>
                        <a:t>71.7%</a:t>
                      </a:r>
                      <a:endParaRPr lang="zh-CN" altLang="en-US" sz="1000" b="0" dirty="0">
                        <a:latin typeface="Arial" panose="020B0604020202020204" pitchFamily="34" charset="0"/>
                        <a:ea typeface="微软雅黑" panose="020B0503020204020204" pitchFamily="34" charset="-122"/>
                        <a:sym typeface="Arial" panose="020B0604020202020204" pitchFamily="34" charset="0"/>
                      </a:endParaRPr>
                    </a:p>
                  </a:txBody>
                  <a:tcPr marL="0" marR="0" marT="0"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2"/>
                  </a:ext>
                </a:extLst>
              </a:tr>
              <a:tr h="332492">
                <a:tc>
                  <a:txBody>
                    <a:bodyPr/>
                    <a:lstStyle/>
                    <a:p>
                      <a:pPr algn="l"/>
                      <a:r>
                        <a:rPr lang="zh-CN" altLang="en-US" sz="1000" dirty="0">
                          <a:latin typeface="Arial" panose="020B0604020202020204" pitchFamily="34" charset="0"/>
                          <a:ea typeface="微软雅黑" panose="020B0503020204020204" pitchFamily="34" charset="-122"/>
                          <a:sym typeface="Arial" panose="020B0604020202020204" pitchFamily="34" charset="0"/>
                        </a:rPr>
                        <a:t>减量至</a:t>
                      </a:r>
                      <a:r>
                        <a:rPr lang="en-US" altLang="zh-CN" sz="1000" dirty="0">
                          <a:latin typeface="Arial" panose="020B0604020202020204" pitchFamily="34" charset="0"/>
                          <a:ea typeface="微软雅黑" panose="020B0503020204020204" pitchFamily="34" charset="-122"/>
                          <a:sym typeface="Arial" panose="020B0604020202020204" pitchFamily="34" charset="0"/>
                        </a:rPr>
                        <a:t>≤5mg/</a:t>
                      </a:r>
                      <a:r>
                        <a:rPr lang="zh-CN" altLang="en-US" sz="1000" dirty="0">
                          <a:latin typeface="Arial" panose="020B0604020202020204" pitchFamily="34" charset="0"/>
                          <a:ea typeface="微软雅黑" panose="020B0503020204020204" pitchFamily="34" charset="-122"/>
                          <a:sym typeface="Arial" panose="020B0604020202020204" pitchFamily="34" charset="0"/>
                        </a:rPr>
                        <a:t>天</a:t>
                      </a:r>
                    </a:p>
                  </a:txBody>
                  <a:tcPr marL="72000" marR="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CN" sz="1000" b="1" dirty="0">
                          <a:latin typeface="Arial" panose="020B0604020202020204" pitchFamily="34" charset="0"/>
                          <a:ea typeface="微软雅黑" panose="020B0503020204020204" pitchFamily="34" charset="-122"/>
                          <a:sym typeface="Arial" panose="020B0604020202020204" pitchFamily="34" charset="0"/>
                        </a:rPr>
                        <a:t>26.3%</a:t>
                      </a:r>
                      <a:endParaRPr lang="zh-CN" altLang="en-US" sz="1000" b="1" dirty="0">
                        <a:latin typeface="Arial" panose="020B0604020202020204" pitchFamily="34" charset="0"/>
                        <a:ea typeface="微软雅黑" panose="020B0503020204020204" pitchFamily="34" charset="-122"/>
                        <a:sym typeface="Arial" panose="020B0604020202020204" pitchFamily="34" charset="0"/>
                      </a:endParaRPr>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CN" sz="1000" b="0" dirty="0">
                          <a:latin typeface="Arial" panose="020B0604020202020204" pitchFamily="34" charset="0"/>
                          <a:ea typeface="微软雅黑" panose="020B0503020204020204" pitchFamily="34" charset="-122"/>
                          <a:sym typeface="Arial" panose="020B0604020202020204" pitchFamily="34" charset="0"/>
                        </a:rPr>
                        <a:t>17.4%</a:t>
                      </a:r>
                      <a:endParaRPr lang="zh-CN" altLang="en-US" sz="1000" b="0" dirty="0">
                        <a:latin typeface="Arial" panose="020B0604020202020204" pitchFamily="34" charset="0"/>
                        <a:ea typeface="微软雅黑" panose="020B0503020204020204" pitchFamily="34" charset="-122"/>
                        <a:sym typeface="Arial" panose="020B0604020202020204" pitchFamily="34" charset="0"/>
                      </a:endParaRPr>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332492">
                <a:tc>
                  <a:txBody>
                    <a:bodyPr/>
                    <a:lstStyle/>
                    <a:p>
                      <a:pPr algn="l"/>
                      <a:r>
                        <a:rPr lang="en-US" altLang="zh-CN" sz="1000" dirty="0">
                          <a:latin typeface="Arial" panose="020B0604020202020204" pitchFamily="34" charset="0"/>
                          <a:ea typeface="微软雅黑" panose="020B0503020204020204" pitchFamily="34" charset="-122"/>
                          <a:sym typeface="Arial" panose="020B0604020202020204" pitchFamily="34" charset="0"/>
                        </a:rPr>
                        <a:t>&gt;10mg/</a:t>
                      </a:r>
                      <a:r>
                        <a:rPr lang="zh-CN" altLang="en-US" sz="1000" dirty="0">
                          <a:latin typeface="Arial" panose="020B0604020202020204" pitchFamily="34" charset="0"/>
                          <a:ea typeface="微软雅黑" panose="020B0503020204020204" pitchFamily="34" charset="-122"/>
                          <a:sym typeface="Arial" panose="020B0604020202020204" pitchFamily="34" charset="0"/>
                        </a:rPr>
                        <a:t>天患者减量至</a:t>
                      </a:r>
                      <a:r>
                        <a:rPr lang="en-US" altLang="zh-CN" sz="1000" dirty="0">
                          <a:latin typeface="Arial" panose="020B0604020202020204" pitchFamily="34" charset="0"/>
                          <a:ea typeface="微软雅黑" panose="020B0503020204020204" pitchFamily="34" charset="-122"/>
                          <a:sym typeface="Arial" panose="020B0604020202020204" pitchFamily="34" charset="0"/>
                        </a:rPr>
                        <a:t>≤10mg/</a:t>
                      </a:r>
                      <a:r>
                        <a:rPr lang="zh-CN" altLang="en-US" sz="1000" dirty="0">
                          <a:latin typeface="Arial" panose="020B0604020202020204" pitchFamily="34" charset="0"/>
                          <a:ea typeface="微软雅黑" panose="020B0503020204020204" pitchFamily="34" charset="-122"/>
                          <a:sym typeface="Arial" panose="020B0604020202020204" pitchFamily="34" charset="0"/>
                        </a:rPr>
                        <a:t>天的平均时间</a:t>
                      </a:r>
                    </a:p>
                  </a:txBody>
                  <a:tcPr marL="72000" marR="0" marT="0"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altLang="zh-CN" sz="2000" b="1" i="0" dirty="0">
                          <a:solidFill>
                            <a:srgbClr val="002060"/>
                          </a:solidFill>
                          <a:latin typeface="Arial" panose="020B0604020202020204" pitchFamily="34" charset="0"/>
                          <a:ea typeface="微软雅黑" panose="020B0503020204020204" pitchFamily="34" charset="-122"/>
                          <a:sym typeface="Arial" panose="020B0604020202020204" pitchFamily="34" charset="0"/>
                        </a:rPr>
                        <a:t>3.1</a:t>
                      </a:r>
                      <a:r>
                        <a:rPr lang="zh-CN" altLang="en-US" sz="2000" b="1" i="0" dirty="0">
                          <a:solidFill>
                            <a:srgbClr val="002060"/>
                          </a:solidFill>
                          <a:latin typeface="Arial" panose="020B0604020202020204" pitchFamily="34" charset="0"/>
                          <a:ea typeface="微软雅黑" panose="020B0503020204020204" pitchFamily="34" charset="-122"/>
                          <a:sym typeface="Arial" panose="020B0604020202020204" pitchFamily="34" charset="0"/>
                        </a:rPr>
                        <a:t>月</a:t>
                      </a:r>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altLang="zh-CN" sz="1000" b="0" dirty="0">
                          <a:latin typeface="Arial" panose="020B0604020202020204" pitchFamily="34" charset="0"/>
                          <a:ea typeface="微软雅黑" panose="020B0503020204020204" pitchFamily="34" charset="-122"/>
                          <a:sym typeface="Arial" panose="020B0604020202020204" pitchFamily="34" charset="0"/>
                        </a:rPr>
                        <a:t>6.3</a:t>
                      </a:r>
                      <a:r>
                        <a:rPr lang="zh-CN" altLang="en-US" sz="1000" b="0" dirty="0">
                          <a:latin typeface="Arial" panose="020B0604020202020204" pitchFamily="34" charset="0"/>
                          <a:ea typeface="微软雅黑" panose="020B0503020204020204" pitchFamily="34" charset="-122"/>
                          <a:sym typeface="Arial" panose="020B0604020202020204" pitchFamily="34" charset="0"/>
                        </a:rPr>
                        <a:t>月</a:t>
                      </a:r>
                    </a:p>
                  </a:txBody>
                  <a:tcPr marL="0" marR="0" marT="0"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4"/>
                  </a:ext>
                </a:extLst>
              </a:tr>
            </a:tbl>
          </a:graphicData>
        </a:graphic>
      </p:graphicFrame>
      <p:sp>
        <p:nvSpPr>
          <p:cNvPr id="133" name="矩形: 圆角 132">
            <a:extLst>
              <a:ext uri="{FF2B5EF4-FFF2-40B4-BE49-F238E27FC236}">
                <a16:creationId xmlns:a16="http://schemas.microsoft.com/office/drawing/2014/main" id="{3C2E6694-B8C7-B6BD-F1F3-B3894CD9B16B}"/>
              </a:ext>
            </a:extLst>
          </p:cNvPr>
          <p:cNvSpPr/>
          <p:nvPr/>
        </p:nvSpPr>
        <p:spPr>
          <a:xfrm>
            <a:off x="1089025" y="1550988"/>
            <a:ext cx="4425696" cy="352425"/>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10000"/>
          </a:bodyPr>
          <a:lstStyle/>
          <a:p>
            <a:pPr algn="ctr">
              <a:lnSpc>
                <a:spcPct val="90000"/>
              </a:lnSpc>
              <a:spcAft>
                <a:spcPts val="600"/>
              </a:spcAft>
            </a:pPr>
            <a:endParaRPr lang="zh-CN" altLang="en-US"/>
          </a:p>
        </p:txBody>
      </p:sp>
      <p:sp>
        <p:nvSpPr>
          <p:cNvPr id="134" name="矩形: 圆角 133">
            <a:extLst>
              <a:ext uri="{FF2B5EF4-FFF2-40B4-BE49-F238E27FC236}">
                <a16:creationId xmlns:a16="http://schemas.microsoft.com/office/drawing/2014/main" id="{62759B69-99C0-4A0D-0F82-8652BCA6D4B8}"/>
              </a:ext>
            </a:extLst>
          </p:cNvPr>
          <p:cNvSpPr/>
          <p:nvPr/>
        </p:nvSpPr>
        <p:spPr>
          <a:xfrm>
            <a:off x="6213418" y="1550988"/>
            <a:ext cx="4738073" cy="352425"/>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10000"/>
          </a:bodyPr>
          <a:lstStyle/>
          <a:p>
            <a:pPr algn="ctr">
              <a:lnSpc>
                <a:spcPct val="90000"/>
              </a:lnSpc>
              <a:spcAft>
                <a:spcPts val="600"/>
              </a:spcAft>
            </a:pPr>
            <a:endParaRPr lang="zh-CN" altLang="en-US"/>
          </a:p>
        </p:txBody>
      </p:sp>
      <p:sp>
        <p:nvSpPr>
          <p:cNvPr id="135" name="文本框 134">
            <a:extLst>
              <a:ext uri="{FF2B5EF4-FFF2-40B4-BE49-F238E27FC236}">
                <a16:creationId xmlns:a16="http://schemas.microsoft.com/office/drawing/2014/main" id="{92974A3E-3FBE-A624-D3D9-BBBD828EB547}"/>
              </a:ext>
            </a:extLst>
          </p:cNvPr>
          <p:cNvSpPr txBox="1"/>
          <p:nvPr/>
        </p:nvSpPr>
        <p:spPr>
          <a:xfrm>
            <a:off x="1095565" y="1603375"/>
            <a:ext cx="4412616" cy="258763"/>
          </a:xfrm>
          <a:prstGeom prst="rect">
            <a:avLst/>
          </a:prstGeom>
          <a:noFill/>
        </p:spPr>
        <p:txBody>
          <a:bodyPr wrap="square">
            <a:spAutoFit/>
          </a:bodyPr>
          <a:lstStyle/>
          <a:p>
            <a:pPr algn="ctr">
              <a:lnSpc>
                <a:spcPct val="90000"/>
              </a:lnSpc>
              <a:spcAft>
                <a:spcPts val="600"/>
              </a:spcAft>
            </a:pPr>
            <a:r>
              <a:rPr lang="zh-CN" altLang="en-US" sz="1200" b="1" dirty="0">
                <a:solidFill>
                  <a:schemeClr val="bg1"/>
                </a:solidFill>
                <a:latin typeface="微软雅黑" panose="020B0503020204020204" pitchFamily="34" charset="-122"/>
                <a:ea typeface="微软雅黑" panose="020B0503020204020204" pitchFamily="34" charset="-122"/>
              </a:rPr>
              <a:t>治疗</a:t>
            </a:r>
            <a:r>
              <a:rPr lang="en-US" altLang="zh-CN" sz="1200" b="1" dirty="0">
                <a:solidFill>
                  <a:schemeClr val="bg1"/>
                </a:solidFill>
                <a:latin typeface="微软雅黑" panose="020B0503020204020204" pitchFamily="34" charset="-122"/>
                <a:ea typeface="微软雅黑" panose="020B0503020204020204" pitchFamily="34" charset="-122"/>
              </a:rPr>
              <a:t>6</a:t>
            </a:r>
            <a:r>
              <a:rPr lang="zh-CN" altLang="en-US" sz="1200" b="1" dirty="0">
                <a:solidFill>
                  <a:schemeClr val="bg1"/>
                </a:solidFill>
                <a:latin typeface="微软雅黑" panose="020B0503020204020204" pitchFamily="34" charset="-122"/>
                <a:ea typeface="微软雅黑" panose="020B0503020204020204" pitchFamily="34" charset="-122"/>
              </a:rPr>
              <a:t>个月后，瑞利珠单抗</a:t>
            </a:r>
            <a:r>
              <a:rPr lang="en-US" altLang="zh-CN" sz="1200" b="1" dirty="0">
                <a:solidFill>
                  <a:schemeClr val="bg1"/>
                </a:solidFill>
                <a:latin typeface="微软雅黑" panose="020B0503020204020204" pitchFamily="34" charset="-122"/>
                <a:ea typeface="微软雅黑" panose="020B0503020204020204" pitchFamily="34" charset="-122"/>
              </a:rPr>
              <a:t>75%</a:t>
            </a:r>
            <a:r>
              <a:rPr lang="zh-CN" altLang="en-US" sz="1200" b="1" dirty="0">
                <a:solidFill>
                  <a:schemeClr val="bg1"/>
                </a:solidFill>
                <a:latin typeface="微软雅黑" panose="020B0503020204020204" pitchFamily="34" charset="-122"/>
                <a:ea typeface="微软雅黑" panose="020B0503020204020204" pitchFamily="34" charset="-122"/>
              </a:rPr>
              <a:t>患者达到</a:t>
            </a:r>
            <a:r>
              <a:rPr lang="en-US" altLang="zh-CN" sz="1200" b="1" dirty="0">
                <a:solidFill>
                  <a:schemeClr val="bg1"/>
                </a:solidFill>
                <a:latin typeface="微软雅黑" panose="020B0503020204020204" pitchFamily="34" charset="-122"/>
                <a:ea typeface="微软雅黑" panose="020B0503020204020204" pitchFamily="34" charset="-122"/>
              </a:rPr>
              <a:t>MM</a:t>
            </a:r>
            <a:r>
              <a:rPr lang="zh-CN" altLang="en-US" sz="1200" b="1" dirty="0">
                <a:solidFill>
                  <a:schemeClr val="bg1"/>
                </a:solidFill>
                <a:latin typeface="微软雅黑" panose="020B0503020204020204" pitchFamily="34" charset="-122"/>
                <a:ea typeface="微软雅黑" panose="020B0503020204020204" pitchFamily="34" charset="-122"/>
              </a:rPr>
              <a:t>或改善</a:t>
            </a:r>
            <a:r>
              <a:rPr lang="en-US" altLang="zh-CN" sz="1200" b="1" baseline="30000" dirty="0">
                <a:solidFill>
                  <a:schemeClr val="bg1"/>
                </a:solidFill>
                <a:latin typeface="微软雅黑" panose="020B0503020204020204" pitchFamily="34" charset="-122"/>
                <a:ea typeface="微软雅黑" panose="020B0503020204020204" pitchFamily="34" charset="-122"/>
              </a:rPr>
              <a:t>4</a:t>
            </a:r>
            <a:endParaRPr lang="zh-CN" altLang="en-US" sz="1200" b="1" baseline="30000" dirty="0">
              <a:solidFill>
                <a:schemeClr val="bg1"/>
              </a:solidFill>
              <a:latin typeface="微软雅黑" panose="020B0503020204020204" pitchFamily="34" charset="-122"/>
              <a:ea typeface="微软雅黑" panose="020B0503020204020204" pitchFamily="34" charset="-122"/>
            </a:endParaRPr>
          </a:p>
        </p:txBody>
      </p:sp>
      <p:sp>
        <p:nvSpPr>
          <p:cNvPr id="136" name="文本框 135">
            <a:extLst>
              <a:ext uri="{FF2B5EF4-FFF2-40B4-BE49-F238E27FC236}">
                <a16:creationId xmlns:a16="http://schemas.microsoft.com/office/drawing/2014/main" id="{6702EE11-8B8A-81F5-C47A-CF20CAC704E5}"/>
              </a:ext>
            </a:extLst>
          </p:cNvPr>
          <p:cNvSpPr txBox="1"/>
          <p:nvPr/>
        </p:nvSpPr>
        <p:spPr>
          <a:xfrm>
            <a:off x="6471077" y="1603375"/>
            <a:ext cx="4412616" cy="258763"/>
          </a:xfrm>
          <a:prstGeom prst="rect">
            <a:avLst/>
          </a:prstGeom>
          <a:noFill/>
        </p:spPr>
        <p:txBody>
          <a:bodyPr wrap="square">
            <a:spAutoFit/>
          </a:bodyPr>
          <a:lstStyle/>
          <a:p>
            <a:pPr algn="ctr">
              <a:lnSpc>
                <a:spcPct val="90000"/>
              </a:lnSpc>
              <a:spcAft>
                <a:spcPts val="600"/>
              </a:spcAft>
            </a:pPr>
            <a:r>
              <a:rPr lang="zh-CN" altLang="en-US" sz="1200" b="1" dirty="0">
                <a:solidFill>
                  <a:schemeClr val="bg1"/>
                </a:solidFill>
                <a:latin typeface="微软雅黑" panose="020B0503020204020204" pitchFamily="34" charset="-122"/>
                <a:ea typeface="微软雅黑" panose="020B0503020204020204" pitchFamily="34" charset="-122"/>
              </a:rPr>
              <a:t>治疗</a:t>
            </a:r>
            <a:r>
              <a:rPr lang="en-US" altLang="zh-CN" sz="1200" b="1" dirty="0">
                <a:solidFill>
                  <a:schemeClr val="bg1"/>
                </a:solidFill>
                <a:latin typeface="微软雅黑" panose="020B0503020204020204" pitchFamily="34" charset="-122"/>
                <a:ea typeface="微软雅黑" panose="020B0503020204020204" pitchFamily="34" charset="-122"/>
              </a:rPr>
              <a:t>6</a:t>
            </a:r>
            <a:r>
              <a:rPr lang="zh-CN" altLang="en-US" sz="1200" b="1" dirty="0">
                <a:solidFill>
                  <a:schemeClr val="bg1"/>
                </a:solidFill>
                <a:latin typeface="微软雅黑" panose="020B0503020204020204" pitchFamily="34" charset="-122"/>
                <a:ea typeface="微软雅黑" panose="020B0503020204020204" pitchFamily="34" charset="-122"/>
              </a:rPr>
              <a:t>个月，瑞利珠单抗</a:t>
            </a:r>
            <a:r>
              <a:rPr lang="en-US" altLang="zh-CN" sz="1200" b="1" dirty="0">
                <a:solidFill>
                  <a:schemeClr val="bg1"/>
                </a:solidFill>
                <a:latin typeface="微软雅黑" panose="020B0503020204020204" pitchFamily="34" charset="-122"/>
                <a:ea typeface="微软雅黑" panose="020B0503020204020204" pitchFamily="34" charset="-122"/>
              </a:rPr>
              <a:t>89.5%</a:t>
            </a:r>
            <a:r>
              <a:rPr lang="zh-CN" altLang="en-US" sz="1200" b="1" dirty="0">
                <a:solidFill>
                  <a:schemeClr val="bg1"/>
                </a:solidFill>
                <a:latin typeface="微软雅黑" panose="020B0503020204020204" pitchFamily="34" charset="-122"/>
                <a:ea typeface="微软雅黑" panose="020B0503020204020204" pitchFamily="34" charset="-122"/>
              </a:rPr>
              <a:t>患者口服激素减量或停用</a:t>
            </a:r>
            <a:r>
              <a:rPr lang="en-US" altLang="zh-CN" sz="1200" b="1" baseline="30000" dirty="0">
                <a:solidFill>
                  <a:schemeClr val="bg1"/>
                </a:solidFill>
                <a:latin typeface="微软雅黑" panose="020B0503020204020204" pitchFamily="34" charset="-122"/>
                <a:ea typeface="微软雅黑" panose="020B0503020204020204" pitchFamily="34" charset="-122"/>
              </a:rPr>
              <a:t>4</a:t>
            </a:r>
            <a:endParaRPr lang="zh-CN" altLang="en-US" sz="1200" b="1" baseline="30000" dirty="0">
              <a:solidFill>
                <a:schemeClr val="bg1"/>
              </a:solidFill>
              <a:latin typeface="微软雅黑" panose="020B0503020204020204" pitchFamily="34" charset="-122"/>
              <a:ea typeface="微软雅黑" panose="020B0503020204020204" pitchFamily="34" charset="-122"/>
            </a:endParaRPr>
          </a:p>
        </p:txBody>
      </p:sp>
      <p:sp>
        <p:nvSpPr>
          <p:cNvPr id="3" name="文本框 2">
            <a:extLst>
              <a:ext uri="{FF2B5EF4-FFF2-40B4-BE49-F238E27FC236}">
                <a16:creationId xmlns:a16="http://schemas.microsoft.com/office/drawing/2014/main" id="{4AC7FB56-1A9E-CB62-1D0F-890CD137E467}"/>
              </a:ext>
            </a:extLst>
          </p:cNvPr>
          <p:cNvSpPr txBox="1"/>
          <p:nvPr/>
        </p:nvSpPr>
        <p:spPr>
          <a:xfrm>
            <a:off x="8796338" y="3726012"/>
            <a:ext cx="2072103" cy="200055"/>
          </a:xfrm>
          <a:prstGeom prst="rect">
            <a:avLst/>
          </a:prstGeom>
          <a:noFill/>
        </p:spPr>
        <p:txBody>
          <a:bodyPr wrap="square">
            <a:spAutoFit/>
          </a:bodyPr>
          <a:lstStyle/>
          <a:p>
            <a:pPr algn="r"/>
            <a:r>
              <a:rPr lang="zh-CN" altLang="en-US" sz="700" dirty="0">
                <a:solidFill>
                  <a:srgbClr val="000000"/>
                </a:solidFill>
                <a:effectLst/>
                <a:latin typeface="Microsoft YaHei" panose="020B0503020204020204" pitchFamily="34" charset="-122"/>
                <a:ea typeface="Microsoft YaHei" panose="020B0503020204020204" pitchFamily="34" charset="-122"/>
              </a:rPr>
              <a:t>未进行统计学分析</a:t>
            </a:r>
          </a:p>
        </p:txBody>
      </p:sp>
      <p:sp>
        <p:nvSpPr>
          <p:cNvPr id="6" name="文本框 5">
            <a:extLst>
              <a:ext uri="{FF2B5EF4-FFF2-40B4-BE49-F238E27FC236}">
                <a16:creationId xmlns:a16="http://schemas.microsoft.com/office/drawing/2014/main" id="{474788B6-437F-B781-D271-16718030C10F}"/>
              </a:ext>
            </a:extLst>
          </p:cNvPr>
          <p:cNvSpPr txBox="1"/>
          <p:nvPr/>
        </p:nvSpPr>
        <p:spPr>
          <a:xfrm>
            <a:off x="8748297" y="6345238"/>
            <a:ext cx="2072103" cy="200055"/>
          </a:xfrm>
          <a:prstGeom prst="rect">
            <a:avLst/>
          </a:prstGeom>
          <a:noFill/>
        </p:spPr>
        <p:txBody>
          <a:bodyPr wrap="square">
            <a:spAutoFit/>
          </a:bodyPr>
          <a:lstStyle>
            <a:defPPr>
              <a:defRPr kern="0"/>
            </a:defPPr>
            <a:lvl1pPr algn="r">
              <a:defRPr sz="700">
                <a:solidFill>
                  <a:srgbClr val="000000"/>
                </a:solidFill>
                <a:effectLst/>
                <a:latin typeface="Microsoft YaHei" panose="020B0503020204020204" pitchFamily="34" charset="-122"/>
                <a:ea typeface="Microsoft YaHei" panose="020B0503020204020204" pitchFamily="34" charset="-122"/>
              </a:defRPr>
            </a:lvl1pPr>
          </a:lstStyle>
          <a:p>
            <a:r>
              <a:rPr lang="zh-CN" altLang="en-US" dirty="0"/>
              <a:t>未进行统计学分析</a:t>
            </a:r>
          </a:p>
        </p:txBody>
      </p:sp>
    </p:spTree>
    <p:extLst>
      <p:ext uri="{BB962C8B-B14F-4D97-AF65-F5344CB8AC3E}">
        <p14:creationId xmlns:p14="http://schemas.microsoft.com/office/powerpoint/2010/main" val="2635147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52416E00-6CC7-EDA1-3D5E-A36D3AF3046A}"/>
              </a:ext>
            </a:extLst>
          </p:cNvPr>
          <p:cNvGraphicFramePr>
            <a:graphicFrameLocks noChangeAspect="1"/>
          </p:cNvGraphicFramePr>
          <p:nvPr>
            <p:custDataLst>
              <p:tags r:id="rId1"/>
            </p:custDataLst>
            <p:extLst>
              <p:ext uri="{D42A27DB-BD31-4B8C-83A1-F6EECF244321}">
                <p14:modId xmlns:p14="http://schemas.microsoft.com/office/powerpoint/2010/main" val="244826623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4" imgW="416" imgH="416" progId="TCLayout.ActiveDocument.1">
                  <p:embed/>
                </p:oleObj>
              </mc:Choice>
              <mc:Fallback>
                <p:oleObj name="think-cell 幻灯片" r:id="rId4" imgW="416" imgH="416" progId="TCLayout.ActiveDocument.1">
                  <p:embed/>
                  <p:pic>
                    <p:nvPicPr>
                      <p:cNvPr id="5" name="think-cell data - do not delete" hidden="1">
                        <a:extLst>
                          <a:ext uri="{FF2B5EF4-FFF2-40B4-BE49-F238E27FC236}">
                            <a16:creationId xmlns:a16="http://schemas.microsoft.com/office/drawing/2014/main" id="{52416E00-6CC7-EDA1-3D5E-A36D3AF3046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Title 3">
            <a:extLst>
              <a:ext uri="{FF2B5EF4-FFF2-40B4-BE49-F238E27FC236}">
                <a16:creationId xmlns:a16="http://schemas.microsoft.com/office/drawing/2014/main" id="{3BC066FA-D61F-1CC9-11A6-EA1543485BB4}"/>
              </a:ext>
            </a:extLst>
          </p:cNvPr>
          <p:cNvSpPr>
            <a:spLocks noGrp="1"/>
          </p:cNvSpPr>
          <p:nvPr>
            <p:ph type="title"/>
          </p:nvPr>
        </p:nvSpPr>
        <p:spPr/>
        <p:txBody>
          <a:bodyPr vert="horz"/>
          <a:lstStyle/>
          <a:p>
            <a:r>
              <a:rPr lang="zh-CN" altLang="en-US" dirty="0">
                <a:solidFill>
                  <a:srgbClr val="250E62"/>
                </a:solidFill>
                <a:ea typeface="Microsoft YaHei" panose="020B0503020204020204" pitchFamily="34" charset="-122"/>
              </a:rPr>
              <a:t>补体</a:t>
            </a:r>
            <a:r>
              <a:rPr lang="en-US" altLang="zh-CN" dirty="0">
                <a:solidFill>
                  <a:srgbClr val="250E62"/>
                </a:solidFill>
                <a:ea typeface="Microsoft YaHei" panose="020B0503020204020204" pitchFamily="34" charset="-122"/>
              </a:rPr>
              <a:t>C5</a:t>
            </a:r>
            <a:r>
              <a:rPr lang="zh-CN" altLang="en-US" dirty="0">
                <a:solidFill>
                  <a:srgbClr val="250E62"/>
                </a:solidFill>
                <a:ea typeface="Microsoft YaHei" panose="020B0503020204020204" pitchFamily="34" charset="-122"/>
              </a:rPr>
              <a:t>抑制剂获国内外指南推荐用于抗</a:t>
            </a:r>
            <a:r>
              <a:rPr lang="en-US" altLang="zh-CN" dirty="0" err="1">
                <a:solidFill>
                  <a:srgbClr val="250E62"/>
                </a:solidFill>
                <a:ea typeface="Microsoft YaHei" panose="020B0503020204020204" pitchFamily="34" charset="-122"/>
              </a:rPr>
              <a:t>AChR</a:t>
            </a:r>
            <a:r>
              <a:rPr lang="zh-CN" altLang="en-US" dirty="0">
                <a:solidFill>
                  <a:srgbClr val="250E62"/>
                </a:solidFill>
                <a:ea typeface="Microsoft YaHei" panose="020B0503020204020204" pitchFamily="34" charset="-122"/>
              </a:rPr>
              <a:t>抗体阳性</a:t>
            </a:r>
            <a:r>
              <a:rPr lang="en-US" altLang="zh-CN" dirty="0" err="1">
                <a:solidFill>
                  <a:srgbClr val="250E62"/>
                </a:solidFill>
                <a:ea typeface="Microsoft YaHei" panose="020B0503020204020204" pitchFamily="34" charset="-122"/>
              </a:rPr>
              <a:t>gMG</a:t>
            </a:r>
            <a:endParaRPr lang="en-US" dirty="0">
              <a:solidFill>
                <a:srgbClr val="250E62"/>
              </a:solidFill>
              <a:ea typeface="Microsoft YaHei" panose="020B0503020204020204" pitchFamily="34" charset="-122"/>
            </a:endParaRPr>
          </a:p>
        </p:txBody>
      </p:sp>
      <p:sp>
        <p:nvSpPr>
          <p:cNvPr id="18" name="Rectangle: Top Corners Rounded 6">
            <a:extLst>
              <a:ext uri="{FF2B5EF4-FFF2-40B4-BE49-F238E27FC236}">
                <a16:creationId xmlns:a16="http://schemas.microsoft.com/office/drawing/2014/main" id="{B4BB8C48-FB43-371F-5891-2D376254ACEB}"/>
              </a:ext>
            </a:extLst>
          </p:cNvPr>
          <p:cNvSpPr/>
          <p:nvPr/>
        </p:nvSpPr>
        <p:spPr>
          <a:xfrm rot="5400000">
            <a:off x="-467360" y="467360"/>
            <a:ext cx="1356360" cy="421640"/>
          </a:xfrm>
          <a:prstGeom prst="round2Same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vert="vert27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600" b="1" i="0" u="none" strike="noStrike" kern="1200" cap="none" spc="0" normalizeH="0" baseline="0" noProof="0">
                <a:ln>
                  <a:noFill/>
                </a:ln>
                <a:solidFill>
                  <a:srgbClr val="FFFFFF"/>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有效性</a:t>
            </a:r>
            <a:endParaRPr kumimoji="0" lang="en-US" altLang="zh-CN" sz="1600" b="1" i="0" u="none" strike="noStrike" kern="1200" cap="none" spc="0" normalizeH="0" baseline="0" noProof="0">
              <a:ln>
                <a:noFill/>
              </a:ln>
              <a:solidFill>
                <a:srgbClr val="FFFFFF"/>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 name="文本框 1">
            <a:extLst>
              <a:ext uri="{FF2B5EF4-FFF2-40B4-BE49-F238E27FC236}">
                <a16:creationId xmlns:a16="http://schemas.microsoft.com/office/drawing/2014/main" id="{9A65AF0C-F065-8277-636D-B4C7656B46D3}"/>
              </a:ext>
            </a:extLst>
          </p:cNvPr>
          <p:cNvSpPr txBox="1"/>
          <p:nvPr/>
        </p:nvSpPr>
        <p:spPr>
          <a:xfrm>
            <a:off x="448387" y="5854203"/>
            <a:ext cx="11323593" cy="369332"/>
          </a:xfrm>
          <a:prstGeom prst="rect">
            <a:avLst/>
          </a:prstGeom>
          <a:noFill/>
        </p:spPr>
        <p:txBody>
          <a:bodyPr wrap="square">
            <a:spAutoFit/>
          </a:bodyPr>
          <a:lstStyle/>
          <a:p>
            <a:r>
              <a:rPr lang="zh-CN" altLang="en-US" sz="900" dirty="0">
                <a:solidFill>
                  <a:srgbClr val="212121"/>
                </a:solidFill>
                <a:latin typeface="Arial" panose="020B0604020202020204" pitchFamily="34" charset="0"/>
                <a:ea typeface="微软雅黑" panose="020B0503020204020204" pitchFamily="34" charset="-122"/>
                <a:cs typeface="Arial" panose="020B0604020202020204" pitchFamily="34" charset="0"/>
              </a:rPr>
              <a:t>*高疾病活动具体定义为</a:t>
            </a:r>
            <a:r>
              <a:rPr lang="en-US" altLang="zh-CN" sz="900" dirty="0">
                <a:solidFill>
                  <a:srgbClr val="212121"/>
                </a:solidFill>
                <a:latin typeface="Arial" panose="020B0604020202020204" pitchFamily="34" charset="0"/>
                <a:ea typeface="微软雅黑" panose="020B0503020204020204" pitchFamily="34" charset="-122"/>
                <a:cs typeface="Arial" panose="020B0604020202020204" pitchFamily="34" charset="0"/>
              </a:rPr>
              <a:t>1.</a:t>
            </a:r>
            <a:r>
              <a:rPr lang="zh-CN" altLang="en-US" sz="900" dirty="0">
                <a:solidFill>
                  <a:srgbClr val="212121"/>
                </a:solidFill>
                <a:latin typeface="Arial" panose="020B0604020202020204" pitchFamily="34" charset="0"/>
                <a:ea typeface="微软雅黑" panose="020B0503020204020204" pitchFamily="34" charset="-122"/>
                <a:cs typeface="Arial" panose="020B0604020202020204" pitchFamily="34" charset="0"/>
              </a:rPr>
              <a:t>中/高MGFA状态</a:t>
            </a:r>
            <a:r>
              <a:rPr lang="en-US" altLang="zh-CN" sz="900" dirty="0">
                <a:solidFill>
                  <a:srgbClr val="212121"/>
                </a:solidFill>
                <a:latin typeface="Arial" panose="020B0604020202020204" pitchFamily="34" charset="0"/>
                <a:ea typeface="微软雅黑" panose="020B0503020204020204" pitchFamily="34" charset="-122"/>
                <a:cs typeface="Arial" panose="020B0604020202020204" pitchFamily="34" charset="0"/>
              </a:rPr>
              <a:t>(</a:t>
            </a:r>
            <a:r>
              <a:rPr lang="zh-CN" altLang="en-US" sz="900" dirty="0">
                <a:solidFill>
                  <a:srgbClr val="212121"/>
                </a:solidFill>
                <a:latin typeface="Arial" panose="020B0604020202020204" pitchFamily="34" charset="0"/>
                <a:ea typeface="微软雅黑" panose="020B0503020204020204" pitchFamily="34" charset="-122"/>
                <a:cs typeface="Arial" panose="020B0604020202020204" pitchFamily="34" charset="0"/>
              </a:rPr>
              <a:t>≥ MGFA I</a:t>
            </a:r>
            <a:r>
              <a:rPr lang="en-GB" altLang="zh-CN" sz="900" dirty="0">
                <a:solidFill>
                  <a:srgbClr val="212121"/>
                </a:solidFill>
                <a:latin typeface="Arial" panose="020B0604020202020204" pitchFamily="34" charset="0"/>
                <a:ea typeface="微软雅黑" panose="020B0503020204020204" pitchFamily="34" charset="-122"/>
                <a:cs typeface="Arial" panose="020B0604020202020204" pitchFamily="34" charset="0"/>
              </a:rPr>
              <a:t>I</a:t>
            </a:r>
            <a:r>
              <a:rPr lang="zh-CN" altLang="en-US" sz="900" dirty="0">
                <a:solidFill>
                  <a:srgbClr val="212121"/>
                </a:solidFill>
                <a:latin typeface="Arial" panose="020B0604020202020204" pitchFamily="34" charset="0"/>
                <a:ea typeface="微软雅黑" panose="020B0503020204020204" pitchFamily="34" charset="-122"/>
                <a:cs typeface="Arial" panose="020B0604020202020204" pitchFamily="34" charset="0"/>
              </a:rPr>
              <a:t>a</a:t>
            </a:r>
            <a:r>
              <a:rPr lang="en-US" altLang="zh-CN" sz="900" dirty="0">
                <a:solidFill>
                  <a:srgbClr val="212121"/>
                </a:solidFill>
                <a:latin typeface="Arial" panose="020B0604020202020204" pitchFamily="34" charset="0"/>
                <a:ea typeface="微软雅黑" panose="020B0503020204020204" pitchFamily="34" charset="-122"/>
                <a:cs typeface="Arial" panose="020B0604020202020204" pitchFamily="34" charset="0"/>
              </a:rPr>
              <a:t>)</a:t>
            </a:r>
            <a:r>
              <a:rPr lang="zh-CN" altLang="en-US" sz="900" dirty="0">
                <a:solidFill>
                  <a:srgbClr val="212121"/>
                </a:solidFill>
                <a:latin typeface="Arial" panose="020B0604020202020204" pitchFamily="34" charset="0"/>
                <a:ea typeface="微软雅黑" panose="020B0503020204020204" pitchFamily="34" charset="-122"/>
                <a:cs typeface="Arial" panose="020B0604020202020204" pitchFamily="34" charset="0"/>
              </a:rPr>
              <a:t>和/或在诊断后一年内≥</a:t>
            </a:r>
            <a:r>
              <a:rPr lang="en-US" altLang="zh-CN" sz="900" dirty="0">
                <a:solidFill>
                  <a:srgbClr val="212121"/>
                </a:solidFill>
                <a:latin typeface="Arial" panose="020B0604020202020204" pitchFamily="34" charset="0"/>
                <a:ea typeface="微软雅黑" panose="020B0503020204020204" pitchFamily="34" charset="-122"/>
                <a:cs typeface="Arial" panose="020B0604020202020204" pitchFamily="34" charset="0"/>
              </a:rPr>
              <a:t>2</a:t>
            </a:r>
            <a:r>
              <a:rPr lang="zh-CN" altLang="en-US" sz="900" dirty="0">
                <a:solidFill>
                  <a:srgbClr val="212121"/>
                </a:solidFill>
                <a:latin typeface="Arial" panose="020B0604020202020204" pitchFamily="34" charset="0"/>
                <a:ea typeface="微软雅黑" panose="020B0503020204020204" pitchFamily="34" charset="-122"/>
                <a:cs typeface="Arial" panose="020B0604020202020204" pitchFamily="34" charset="0"/>
              </a:rPr>
              <a:t>次严重急性发作/肌无力危象，需要治疗干预</a:t>
            </a:r>
            <a:r>
              <a:rPr lang="en-US" altLang="zh-CN" sz="900" dirty="0">
                <a:solidFill>
                  <a:srgbClr val="212121"/>
                </a:solidFill>
                <a:latin typeface="Arial" panose="020B0604020202020204" pitchFamily="34" charset="0"/>
                <a:ea typeface="微软雅黑" panose="020B0503020204020204" pitchFamily="34" charset="-122"/>
                <a:cs typeface="Arial" panose="020B0604020202020204" pitchFamily="34" charset="0"/>
              </a:rPr>
              <a:t>(</a:t>
            </a:r>
            <a:r>
              <a:rPr lang="zh-CN" altLang="en-US" sz="900" dirty="0">
                <a:solidFill>
                  <a:srgbClr val="212121"/>
                </a:solidFill>
                <a:latin typeface="Arial" panose="020B0604020202020204" pitchFamily="34" charset="0"/>
                <a:ea typeface="微软雅黑" panose="020B0503020204020204" pitchFamily="34" charset="-122"/>
                <a:cs typeface="Arial" panose="020B0604020202020204" pitchFamily="34" charset="0"/>
              </a:rPr>
              <a:t>IVIG</a:t>
            </a:r>
            <a:r>
              <a:rPr lang="en-US" altLang="zh-CN" sz="900" dirty="0">
                <a:solidFill>
                  <a:srgbClr val="212121"/>
                </a:solidFill>
                <a:latin typeface="Arial" panose="020B0604020202020204" pitchFamily="34" charset="0"/>
                <a:ea typeface="微软雅黑" panose="020B0503020204020204" pitchFamily="34" charset="-122"/>
                <a:cs typeface="Arial" panose="020B0604020202020204" pitchFamily="34" charset="0"/>
              </a:rPr>
              <a:t>/</a:t>
            </a:r>
            <a:r>
              <a:rPr lang="zh-CN" altLang="en-US" sz="900" dirty="0">
                <a:solidFill>
                  <a:srgbClr val="212121"/>
                </a:solidFill>
                <a:latin typeface="Arial" panose="020B0604020202020204" pitchFamily="34" charset="0"/>
                <a:ea typeface="微软雅黑" panose="020B0503020204020204" pitchFamily="34" charset="-122"/>
                <a:cs typeface="Arial" panose="020B0604020202020204" pitchFamily="34" charset="0"/>
              </a:rPr>
              <a:t>PE</a:t>
            </a:r>
            <a:r>
              <a:rPr lang="en-US" altLang="zh-CN" sz="900" dirty="0">
                <a:solidFill>
                  <a:srgbClr val="212121"/>
                </a:solidFill>
                <a:latin typeface="Arial" panose="020B0604020202020204" pitchFamily="34" charset="0"/>
                <a:ea typeface="微软雅黑" panose="020B0503020204020204" pitchFamily="34" charset="-122"/>
                <a:cs typeface="Arial" panose="020B0604020202020204" pitchFamily="34" charset="0"/>
              </a:rPr>
              <a:t>/</a:t>
            </a:r>
            <a:r>
              <a:rPr lang="zh-CN" altLang="en-US" sz="900" dirty="0">
                <a:solidFill>
                  <a:srgbClr val="212121"/>
                </a:solidFill>
                <a:latin typeface="Arial" panose="020B0604020202020204" pitchFamily="34" charset="0"/>
                <a:ea typeface="微软雅黑" panose="020B0503020204020204" pitchFamily="34" charset="-122"/>
                <a:cs typeface="Arial" panose="020B0604020202020204" pitchFamily="34" charset="0"/>
              </a:rPr>
              <a:t>IA</a:t>
            </a:r>
            <a:r>
              <a:rPr lang="en-US" altLang="zh-CN" sz="900" dirty="0">
                <a:solidFill>
                  <a:srgbClr val="212121"/>
                </a:solidFill>
                <a:latin typeface="Arial" panose="020B0604020202020204" pitchFamily="34" charset="0"/>
                <a:ea typeface="微软雅黑" panose="020B0503020204020204" pitchFamily="34" charset="-122"/>
                <a:cs typeface="Arial" panose="020B0604020202020204" pitchFamily="34" charset="0"/>
              </a:rPr>
              <a:t>)</a:t>
            </a:r>
            <a:r>
              <a:rPr lang="zh-CN" altLang="en-US" sz="900" dirty="0">
                <a:solidFill>
                  <a:srgbClr val="212121"/>
                </a:solidFill>
                <a:latin typeface="Arial" panose="020B0604020202020204" pitchFamily="34" charset="0"/>
                <a:ea typeface="微软雅黑" panose="020B0503020204020204" pitchFamily="34" charset="-122"/>
                <a:cs typeface="Arial" panose="020B0604020202020204" pitchFamily="34" charset="0"/>
              </a:rPr>
              <a:t>，尽管进行了改善病程和对症治疗；</a:t>
            </a:r>
            <a:r>
              <a:rPr lang="en-US" altLang="zh-CN" sz="900" dirty="0">
                <a:solidFill>
                  <a:srgbClr val="212121"/>
                </a:solidFill>
                <a:latin typeface="Arial" panose="020B0604020202020204" pitchFamily="34" charset="0"/>
                <a:ea typeface="微软雅黑" panose="020B0503020204020204" pitchFamily="34" charset="-122"/>
                <a:cs typeface="Arial" panose="020B0604020202020204" pitchFamily="34" charset="0"/>
              </a:rPr>
              <a:t>2.</a:t>
            </a:r>
            <a:r>
              <a:rPr lang="zh-CN" altLang="en-US" sz="900" dirty="0">
                <a:solidFill>
                  <a:srgbClr val="212121"/>
                </a:solidFill>
                <a:latin typeface="Arial" panose="020B0604020202020204" pitchFamily="34" charset="0"/>
                <a:ea typeface="微软雅黑" panose="020B0503020204020204" pitchFamily="34" charset="-122"/>
                <a:cs typeface="Arial" panose="020B0604020202020204" pitchFamily="34" charset="0"/>
              </a:rPr>
              <a:t>过去一年内出现仍持续存在与日常生活相关的症状 </a:t>
            </a:r>
            <a:r>
              <a:rPr lang="en-US" altLang="zh-CN" sz="900" dirty="0">
                <a:solidFill>
                  <a:srgbClr val="212121"/>
                </a:solidFill>
                <a:latin typeface="Arial" panose="020B0604020202020204" pitchFamily="34" charset="0"/>
                <a:ea typeface="微软雅黑" panose="020B0503020204020204" pitchFamily="34" charset="-122"/>
                <a:cs typeface="Arial" panose="020B0604020202020204" pitchFamily="34" charset="0"/>
              </a:rPr>
              <a:t>(</a:t>
            </a:r>
            <a:r>
              <a:rPr lang="zh-CN" altLang="en-US" sz="900" dirty="0">
                <a:solidFill>
                  <a:srgbClr val="212121"/>
                </a:solidFill>
                <a:latin typeface="Arial" panose="020B0604020202020204" pitchFamily="34" charset="0"/>
                <a:ea typeface="微软雅黑" panose="020B0503020204020204" pitchFamily="34" charset="-122"/>
                <a:cs typeface="Arial" panose="020B0604020202020204" pitchFamily="34" charset="0"/>
              </a:rPr>
              <a:t>≥ MGFA I</a:t>
            </a:r>
            <a:r>
              <a:rPr lang="en-GB" altLang="zh-CN" sz="900" dirty="0">
                <a:solidFill>
                  <a:srgbClr val="212121"/>
                </a:solidFill>
                <a:latin typeface="Arial" panose="020B0604020202020204" pitchFamily="34" charset="0"/>
                <a:ea typeface="微软雅黑" panose="020B0503020204020204" pitchFamily="34" charset="-122"/>
                <a:cs typeface="Arial" panose="020B0604020202020204" pitchFamily="34" charset="0"/>
              </a:rPr>
              <a:t>I</a:t>
            </a:r>
            <a:r>
              <a:rPr lang="zh-CN" altLang="en-US" sz="900" dirty="0">
                <a:solidFill>
                  <a:srgbClr val="212121"/>
                </a:solidFill>
                <a:latin typeface="Arial" panose="020B0604020202020204" pitchFamily="34" charset="0"/>
                <a:ea typeface="微软雅黑" panose="020B0503020204020204" pitchFamily="34" charset="-122"/>
                <a:cs typeface="Arial" panose="020B0604020202020204" pitchFamily="34" charset="0"/>
              </a:rPr>
              <a:t>a</a:t>
            </a:r>
            <a:r>
              <a:rPr lang="en-US" altLang="zh-CN" sz="900" dirty="0">
                <a:solidFill>
                  <a:srgbClr val="212121"/>
                </a:solidFill>
                <a:latin typeface="Arial" panose="020B0604020202020204" pitchFamily="34" charset="0"/>
                <a:ea typeface="微软雅黑" panose="020B0503020204020204" pitchFamily="34" charset="-122"/>
                <a:cs typeface="Arial" panose="020B0604020202020204" pitchFamily="34" charset="0"/>
              </a:rPr>
              <a:t>)</a:t>
            </a:r>
            <a:r>
              <a:rPr lang="zh-CN" altLang="en-US" sz="900" dirty="0">
                <a:solidFill>
                  <a:srgbClr val="212121"/>
                </a:solidFill>
                <a:latin typeface="Arial" panose="020B0604020202020204" pitchFamily="34" charset="0"/>
                <a:ea typeface="微软雅黑" panose="020B0503020204020204" pitchFamily="34" charset="-122"/>
                <a:cs typeface="Arial" panose="020B0604020202020204" pitchFamily="34" charset="0"/>
              </a:rPr>
              <a:t>和</a:t>
            </a:r>
            <a:r>
              <a:rPr lang="en-US" altLang="zh-CN" sz="900" dirty="0">
                <a:solidFill>
                  <a:srgbClr val="212121"/>
                </a:solidFill>
                <a:latin typeface="Arial" panose="020B0604020202020204" pitchFamily="34" charset="0"/>
                <a:ea typeface="微软雅黑" panose="020B0503020204020204" pitchFamily="34" charset="-122"/>
                <a:cs typeface="Arial" panose="020B0604020202020204" pitchFamily="34" charset="0"/>
              </a:rPr>
              <a:t>1</a:t>
            </a:r>
            <a:r>
              <a:rPr lang="zh-CN" altLang="en-US" sz="900" dirty="0">
                <a:solidFill>
                  <a:srgbClr val="212121"/>
                </a:solidFill>
                <a:latin typeface="Arial" panose="020B0604020202020204" pitchFamily="34" charset="0"/>
                <a:ea typeface="微软雅黑" panose="020B0503020204020204" pitchFamily="34" charset="-122"/>
                <a:cs typeface="Arial" panose="020B0604020202020204" pitchFamily="34" charset="0"/>
              </a:rPr>
              <a:t>次严重恶化/肌无力危象，尽管进行了充分的改善病程和对症治疗</a:t>
            </a:r>
            <a:r>
              <a:rPr lang="en-US" altLang="zh-CN" sz="900" dirty="0">
                <a:solidFill>
                  <a:srgbClr val="212121"/>
                </a:solidFill>
                <a:latin typeface="Arial" panose="020B0604020202020204" pitchFamily="34" charset="0"/>
                <a:ea typeface="微软雅黑" panose="020B0503020204020204" pitchFamily="34" charset="-122"/>
                <a:cs typeface="Arial" panose="020B0604020202020204" pitchFamily="34" charset="0"/>
              </a:rPr>
              <a:t>3.</a:t>
            </a:r>
            <a:r>
              <a:rPr lang="zh-CN" altLang="en-US" sz="900" dirty="0">
                <a:solidFill>
                  <a:srgbClr val="212121"/>
                </a:solidFill>
                <a:latin typeface="Arial" panose="020B0604020202020204" pitchFamily="34" charset="0"/>
                <a:ea typeface="微软雅黑" panose="020B0503020204020204" pitchFamily="34" charset="-122"/>
                <a:cs typeface="Arial" panose="020B0604020202020204" pitchFamily="34" charset="0"/>
              </a:rPr>
              <a:t>轻度/中度的病程中，持续存在与日常生活相关的症状（ ≥ MGFA IIa），尽管进行了充分的改善病程和对症治疗</a:t>
            </a:r>
            <a:r>
              <a:rPr lang="en-US" altLang="zh-CN" sz="900" dirty="0">
                <a:solidFill>
                  <a:srgbClr val="212121"/>
                </a:solidFill>
                <a:latin typeface="Arial" panose="020B0604020202020204" pitchFamily="34" charset="0"/>
                <a:ea typeface="微软雅黑" panose="020B0503020204020204" pitchFamily="34" charset="-122"/>
                <a:cs typeface="Arial" panose="020B0604020202020204" pitchFamily="34" charset="0"/>
              </a:rPr>
              <a:t>2</a:t>
            </a:r>
            <a:r>
              <a:rPr lang="zh-CN" altLang="en-US" sz="900" dirty="0">
                <a:solidFill>
                  <a:srgbClr val="212121"/>
                </a:solidFill>
                <a:latin typeface="Arial" panose="020B0604020202020204" pitchFamily="34" charset="0"/>
                <a:ea typeface="微软雅黑" panose="020B0503020204020204" pitchFamily="34" charset="-122"/>
                <a:cs typeface="Arial" panose="020B0604020202020204" pitchFamily="34" charset="0"/>
              </a:rPr>
              <a:t>年以上</a:t>
            </a:r>
            <a:endParaRPr lang="zh-CN" altLang="en-US" sz="900" dirty="0">
              <a:latin typeface="Arial" panose="020B0604020202020204" pitchFamily="34" charset="0"/>
              <a:cs typeface="Arial" panose="020B0604020202020204" pitchFamily="34" charset="0"/>
            </a:endParaRPr>
          </a:p>
        </p:txBody>
      </p:sp>
      <p:grpSp>
        <p:nvGrpSpPr>
          <p:cNvPr id="3" name="组合 2">
            <a:extLst>
              <a:ext uri="{FF2B5EF4-FFF2-40B4-BE49-F238E27FC236}">
                <a16:creationId xmlns:a16="http://schemas.microsoft.com/office/drawing/2014/main" id="{B9D3BED5-9689-3958-F54E-3916C4BB556D}"/>
              </a:ext>
            </a:extLst>
          </p:cNvPr>
          <p:cNvGrpSpPr/>
          <p:nvPr/>
        </p:nvGrpSpPr>
        <p:grpSpPr>
          <a:xfrm>
            <a:off x="931755" y="1606689"/>
            <a:ext cx="10040112" cy="3533347"/>
            <a:chOff x="323088" y="1577688"/>
            <a:chExt cx="7536069" cy="3777714"/>
          </a:xfrm>
        </p:grpSpPr>
        <p:sp>
          <p:nvSpPr>
            <p:cNvPr id="6" name="圆角矩形 18">
              <a:extLst>
                <a:ext uri="{FF2B5EF4-FFF2-40B4-BE49-F238E27FC236}">
                  <a16:creationId xmlns:a16="http://schemas.microsoft.com/office/drawing/2014/main" id="{E11A4B8B-C0CD-20C0-E19A-C5304582E470}"/>
                </a:ext>
              </a:extLst>
            </p:cNvPr>
            <p:cNvSpPr/>
            <p:nvPr/>
          </p:nvSpPr>
          <p:spPr>
            <a:xfrm>
              <a:off x="4372107" y="1884204"/>
              <a:ext cx="3487050" cy="3471198"/>
            </a:xfrm>
            <a:prstGeom prst="roundRect">
              <a:avLst>
                <a:gd name="adj" fmla="val 6339"/>
              </a:avLst>
            </a:prstGeom>
            <a:noFill/>
            <a:ln>
              <a:solidFill>
                <a:srgbClr val="8C8F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lnSpc>
                  <a:spcPct val="90000"/>
                </a:lnSpc>
                <a:spcAft>
                  <a:spcPts val="600"/>
                </a:spcAft>
              </a:pPr>
              <a:endParaRPr kumimoji="1" lang="zh-CN" altLang="en-US" dirty="0" err="1"/>
            </a:p>
          </p:txBody>
        </p:sp>
        <p:sp>
          <p:nvSpPr>
            <p:cNvPr id="7" name="圆角矩形 17">
              <a:extLst>
                <a:ext uri="{FF2B5EF4-FFF2-40B4-BE49-F238E27FC236}">
                  <a16:creationId xmlns:a16="http://schemas.microsoft.com/office/drawing/2014/main" id="{D13244C5-CAAA-35E1-B920-2D6DB29B1A07}"/>
                </a:ext>
              </a:extLst>
            </p:cNvPr>
            <p:cNvSpPr/>
            <p:nvPr/>
          </p:nvSpPr>
          <p:spPr>
            <a:xfrm>
              <a:off x="665020" y="1884204"/>
              <a:ext cx="3487050" cy="3471198"/>
            </a:xfrm>
            <a:prstGeom prst="roundRect">
              <a:avLst>
                <a:gd name="adj" fmla="val 6339"/>
              </a:avLst>
            </a:prstGeom>
            <a:noFill/>
            <a:ln>
              <a:solidFill>
                <a:srgbClr val="8C8F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lnSpc>
                  <a:spcPct val="90000"/>
                </a:lnSpc>
                <a:spcAft>
                  <a:spcPts val="600"/>
                </a:spcAft>
              </a:pPr>
              <a:endParaRPr kumimoji="1" lang="zh-CN" altLang="en-US" dirty="0" err="1"/>
            </a:p>
          </p:txBody>
        </p:sp>
        <p:sp>
          <p:nvSpPr>
            <p:cNvPr id="8" name="单圆角矩形 16">
              <a:extLst>
                <a:ext uri="{FF2B5EF4-FFF2-40B4-BE49-F238E27FC236}">
                  <a16:creationId xmlns:a16="http://schemas.microsoft.com/office/drawing/2014/main" id="{23C5D194-DD4B-9B4C-1F12-644E8BCBAEA4}"/>
                </a:ext>
              </a:extLst>
            </p:cNvPr>
            <p:cNvSpPr/>
            <p:nvPr/>
          </p:nvSpPr>
          <p:spPr>
            <a:xfrm flipH="1">
              <a:off x="4372107" y="1577688"/>
              <a:ext cx="3487050" cy="710065"/>
            </a:xfrm>
            <a:prstGeom prst="round1Rect">
              <a:avLst>
                <a:gd name="adj" fmla="val 50000"/>
              </a:avLst>
            </a:prstGeom>
            <a:solidFill>
              <a:srgbClr val="250E62"/>
            </a:solidFill>
            <a:ln w="25400" cap="flat">
              <a:noFill/>
              <a:prstDash val="solid"/>
              <a:round/>
            </a:ln>
          </p:spPr>
          <p:style>
            <a:lnRef idx="0">
              <a:srgbClr val="FFFFFF"/>
            </a:lnRef>
            <a:fillRef idx="0">
              <a:srgbClr val="FFFFFF"/>
            </a:fillRef>
            <a:effectRef idx="0">
              <a:srgbClr val="FFFFFF"/>
            </a:effectRef>
            <a:fontRef idx="none"/>
          </p:style>
          <p:txBody>
            <a:bodyPr rot="0" spcFirstLastPara="1" vertOverflow="overflow" horzOverflow="overflow" vert="horz" wrap="square" lIns="45718" tIns="45718" rIns="45718" bIns="45718" numCol="1" spcCol="38100" rtlCol="0" anchor="ctr">
              <a:spAutoFit/>
            </a:bodyPr>
            <a:lstStyle/>
            <a:p>
              <a:pPr algn="ctr"/>
              <a:endParaRPr kumimoji="0" lang="en-US" altLang="zh-CN" sz="1100" b="1" i="0" u="none" strike="noStrike" cap="none" spc="0" normalizeH="0" baseline="0" dirty="0">
                <a:ln>
                  <a:noFill/>
                </a:ln>
                <a:solidFill>
                  <a:schemeClr val="bg1"/>
                </a:solidFill>
                <a:effectLst/>
                <a:uFillTx/>
                <a:latin typeface="Microsoft YaHei" panose="020B0503020204020204" pitchFamily="34" charset="-122"/>
                <a:ea typeface="Microsoft YaHei" panose="020B0503020204020204" pitchFamily="34" charset="-122"/>
                <a:sym typeface="等线"/>
              </a:endParaRPr>
            </a:p>
          </p:txBody>
        </p:sp>
        <p:sp>
          <p:nvSpPr>
            <p:cNvPr id="9" name="文本框 8">
              <a:extLst>
                <a:ext uri="{FF2B5EF4-FFF2-40B4-BE49-F238E27FC236}">
                  <a16:creationId xmlns:a16="http://schemas.microsoft.com/office/drawing/2014/main" id="{2ADC8D9A-3BE0-F0D5-5FE6-67F1D201CEC8}"/>
                </a:ext>
              </a:extLst>
            </p:cNvPr>
            <p:cNvSpPr txBox="1"/>
            <p:nvPr/>
          </p:nvSpPr>
          <p:spPr>
            <a:xfrm>
              <a:off x="830542" y="2642654"/>
              <a:ext cx="3156005" cy="2026134"/>
            </a:xfrm>
            <a:prstGeom prst="rect">
              <a:avLst/>
            </a:prstGeom>
            <a:noFill/>
          </p:spPr>
          <p:txBody>
            <a:bodyPr wrap="square">
              <a:spAutoFit/>
            </a:bodyPr>
            <a:lstStyle/>
            <a:p>
              <a:pPr marL="190500" indent="-190500">
                <a:lnSpc>
                  <a:spcPct val="150000"/>
                </a:lnSpc>
                <a:buFont typeface="Arial" panose="020B0604020202020204" pitchFamily="34" charset="0"/>
                <a:buChar char="•"/>
              </a:pPr>
              <a:r>
                <a:rPr lang="zh-CN" altLang="en-US" sz="1600" b="0" i="0" dirty="0">
                  <a:solidFill>
                    <a:srgbClr val="333333"/>
                  </a:solidFill>
                  <a:effectLst/>
                  <a:latin typeface="Arial" panose="020B0604020202020204" pitchFamily="34" charset="0"/>
                  <a:ea typeface="Microsoft YaHei" panose="020B0503020204020204" pitchFamily="34" charset="-122"/>
                  <a:cs typeface="Arial" panose="020B0604020202020204" pitchFamily="34" charset="0"/>
                </a:rPr>
                <a:t>高疾病活动的</a:t>
              </a:r>
              <a:r>
                <a:rPr lang="en-US" altLang="zh-CN" sz="1600" b="0" i="0" dirty="0">
                  <a:solidFill>
                    <a:srgbClr val="333333"/>
                  </a:solidFill>
                  <a:effectLst/>
                  <a:latin typeface="Arial" panose="020B0604020202020204" pitchFamily="34" charset="0"/>
                  <a:ea typeface="Microsoft YaHei" panose="020B0503020204020204" pitchFamily="34" charset="-122"/>
                  <a:cs typeface="Arial" panose="020B0604020202020204" pitchFamily="34" charset="0"/>
                </a:rPr>
                <a:t>MG</a:t>
              </a:r>
              <a:r>
                <a:rPr lang="zh-CN" altLang="en-US" sz="1600" b="0" i="0" dirty="0">
                  <a:solidFill>
                    <a:srgbClr val="333333"/>
                  </a:solidFill>
                  <a:effectLst/>
                  <a:latin typeface="Arial" panose="020B0604020202020204" pitchFamily="34" charset="0"/>
                  <a:ea typeface="Microsoft YaHei" panose="020B0503020204020204" pitchFamily="34" charset="-122"/>
                  <a:cs typeface="Arial" panose="020B0604020202020204" pitchFamily="34" charset="0"/>
                </a:rPr>
                <a:t>*患者应在诊断后尽早开始使用疗效更高的药物治疗</a:t>
              </a:r>
              <a:endParaRPr lang="en-US" altLang="zh-CN" sz="1600" b="0" i="0" dirty="0">
                <a:solidFill>
                  <a:srgbClr val="333333"/>
                </a:solidFill>
                <a:effectLst/>
                <a:latin typeface="Arial" panose="020B0604020202020204" pitchFamily="34" charset="0"/>
                <a:ea typeface="Microsoft YaHei" panose="020B0503020204020204" pitchFamily="34" charset="-122"/>
                <a:cs typeface="Arial" panose="020B0604020202020204" pitchFamily="34" charset="0"/>
              </a:endParaRPr>
            </a:p>
            <a:p>
              <a:pPr marL="190500" indent="-190500">
                <a:lnSpc>
                  <a:spcPct val="150000"/>
                </a:lnSpc>
                <a:buFont typeface="Arial" panose="020B0604020202020204" pitchFamily="34" charset="0"/>
                <a:buChar char="•"/>
              </a:pPr>
              <a:r>
                <a:rPr lang="zh-CN" altLang="en-US" sz="1600" b="0" i="0" dirty="0">
                  <a:solidFill>
                    <a:srgbClr val="333333"/>
                  </a:solidFill>
                  <a:effectLst/>
                  <a:latin typeface="Arial" panose="020B0604020202020204" pitchFamily="34" charset="0"/>
                  <a:ea typeface="Microsoft YaHei" panose="020B0503020204020204" pitchFamily="34" charset="-122"/>
                  <a:cs typeface="Arial" panose="020B0604020202020204" pitchFamily="34" charset="0"/>
                </a:rPr>
                <a:t>高度活动性</a:t>
              </a:r>
              <a:r>
                <a:rPr lang="en-US" altLang="zh-CN" sz="1600" b="0" i="0" dirty="0">
                  <a:solidFill>
                    <a:srgbClr val="333333"/>
                  </a:solidFill>
                  <a:effectLst/>
                  <a:latin typeface="Arial" panose="020B0604020202020204" pitchFamily="34" charset="0"/>
                  <a:ea typeface="Microsoft YaHei" panose="020B0503020204020204" pitchFamily="34" charset="-122"/>
                  <a:cs typeface="Arial" panose="020B0604020202020204" pitchFamily="34" charset="0"/>
                </a:rPr>
                <a:t>MG</a:t>
              </a:r>
              <a:r>
                <a:rPr lang="zh-CN" altLang="en-US" sz="1600" b="0" i="0" dirty="0">
                  <a:solidFill>
                    <a:srgbClr val="333333"/>
                  </a:solidFill>
                  <a:effectLst/>
                  <a:latin typeface="Arial" panose="020B0604020202020204" pitchFamily="34" charset="0"/>
                  <a:ea typeface="Microsoft YaHei" panose="020B0503020204020204" pitchFamily="34" charset="-122"/>
                  <a:cs typeface="Arial" panose="020B0604020202020204" pitchFamily="34" charset="0"/>
                </a:rPr>
                <a:t>*</a:t>
              </a:r>
              <a:r>
                <a:rPr lang="zh-CN" altLang="en-US" sz="1600" dirty="0">
                  <a:solidFill>
                    <a:srgbClr val="333333"/>
                  </a:solidFill>
                  <a:latin typeface="Arial" panose="020B0604020202020204" pitchFamily="34" charset="0"/>
                  <a:ea typeface="Microsoft YaHei" panose="020B0503020204020204" pitchFamily="34" charset="-122"/>
                  <a:cs typeface="Arial" panose="020B0604020202020204" pitchFamily="34" charset="0"/>
                </a:rPr>
                <a:t>应在</a:t>
              </a:r>
              <a:r>
                <a:rPr lang="zh-CN" altLang="en-US" sz="1600" b="0" i="0" dirty="0">
                  <a:solidFill>
                    <a:srgbClr val="333333"/>
                  </a:solidFill>
                  <a:effectLst/>
                  <a:latin typeface="Arial" panose="020B0604020202020204" pitchFamily="34" charset="0"/>
                  <a:ea typeface="Microsoft YaHei" panose="020B0503020204020204" pitchFamily="34" charset="-122"/>
                  <a:cs typeface="Arial" panose="020B0604020202020204" pitchFamily="34" charset="0"/>
                </a:rPr>
                <a:t>对症治疗的基础上加以疾病修饰的疗法，其中，</a:t>
              </a:r>
              <a:r>
                <a:rPr lang="zh-CN" altLang="en-US" sz="1600" b="1" dirty="0">
                  <a:solidFill>
                    <a:srgbClr val="250E62"/>
                  </a:solidFill>
                  <a:latin typeface="Arial" panose="020B0604020202020204" pitchFamily="34" charset="0"/>
                  <a:ea typeface="Microsoft YaHei" panose="020B0503020204020204" pitchFamily="34" charset="-122"/>
                  <a:cs typeface="Arial" panose="020B0604020202020204" pitchFamily="34" charset="0"/>
                </a:rPr>
                <a:t>补体抑制剂是</a:t>
              </a:r>
              <a:r>
                <a:rPr lang="zh-CN" altLang="en-US" sz="1600" b="0" i="0" dirty="0">
                  <a:solidFill>
                    <a:srgbClr val="333333"/>
                  </a:solidFill>
                  <a:effectLst/>
                  <a:latin typeface="Arial" panose="020B0604020202020204" pitchFamily="34" charset="0"/>
                  <a:ea typeface="Microsoft YaHei" panose="020B0503020204020204" pitchFamily="34" charset="-122"/>
                  <a:cs typeface="Arial" panose="020B0604020202020204" pitchFamily="34" charset="0"/>
                </a:rPr>
                <a:t>抗</a:t>
              </a:r>
              <a:r>
                <a:rPr lang="en" altLang="zh-CN" sz="1600" b="0" i="0" dirty="0">
                  <a:solidFill>
                    <a:srgbClr val="333333"/>
                  </a:solidFill>
                  <a:effectLst/>
                  <a:latin typeface="Arial" panose="020B0604020202020204" pitchFamily="34" charset="0"/>
                  <a:ea typeface="Microsoft YaHei" panose="020B0503020204020204" pitchFamily="34" charset="-122"/>
                  <a:cs typeface="Arial" panose="020B0604020202020204" pitchFamily="34" charset="0"/>
                </a:rPr>
                <a:t>AChR</a:t>
              </a:r>
              <a:r>
                <a:rPr lang="zh-CN" altLang="en" sz="1600" b="0" i="0" dirty="0">
                  <a:solidFill>
                    <a:srgbClr val="333333"/>
                  </a:solidFill>
                  <a:effectLst/>
                  <a:latin typeface="Arial" panose="020B0604020202020204" pitchFamily="34" charset="0"/>
                  <a:ea typeface="Microsoft YaHei" panose="020B0503020204020204" pitchFamily="34" charset="-122"/>
                  <a:cs typeface="Arial" panose="020B0604020202020204" pitchFamily="34" charset="0"/>
                </a:rPr>
                <a:t>抗体</a:t>
              </a:r>
              <a:r>
                <a:rPr lang="zh-CN" altLang="en-US" sz="1600" b="0" i="0" dirty="0">
                  <a:solidFill>
                    <a:srgbClr val="333333"/>
                  </a:solidFill>
                  <a:effectLst/>
                  <a:latin typeface="Arial" panose="020B0604020202020204" pitchFamily="34" charset="0"/>
                  <a:ea typeface="Microsoft YaHei" panose="020B0503020204020204" pitchFamily="34" charset="-122"/>
                  <a:cs typeface="Arial" panose="020B0604020202020204" pitchFamily="34" charset="0"/>
                </a:rPr>
                <a:t>阳性者的一线选择之一</a:t>
              </a:r>
              <a:endParaRPr lang="zh-CN" altLang="en-US" sz="1600" dirty="0">
                <a:latin typeface="Arial" panose="020B0604020202020204" pitchFamily="34" charset="0"/>
                <a:ea typeface="Microsoft YaHei" panose="020B0503020204020204" pitchFamily="34" charset="-122"/>
                <a:cs typeface="Arial" panose="020B0604020202020204" pitchFamily="34" charset="0"/>
              </a:endParaRPr>
            </a:p>
          </p:txBody>
        </p:sp>
        <p:sp>
          <p:nvSpPr>
            <p:cNvPr id="11" name="文本框 10">
              <a:extLst>
                <a:ext uri="{FF2B5EF4-FFF2-40B4-BE49-F238E27FC236}">
                  <a16:creationId xmlns:a16="http://schemas.microsoft.com/office/drawing/2014/main" id="{9BBC045E-9945-37DE-5BEF-63A96198843B}"/>
                </a:ext>
              </a:extLst>
            </p:cNvPr>
            <p:cNvSpPr txBox="1"/>
            <p:nvPr/>
          </p:nvSpPr>
          <p:spPr>
            <a:xfrm>
              <a:off x="4494002" y="2687061"/>
              <a:ext cx="3210549" cy="2026613"/>
            </a:xfrm>
            <a:prstGeom prst="rect">
              <a:avLst/>
            </a:prstGeom>
            <a:noFill/>
          </p:spPr>
          <p:txBody>
            <a:bodyPr wrap="square">
              <a:spAutoFit/>
            </a:bodyPr>
            <a:lstStyle/>
            <a:p>
              <a:pPr marL="171446" indent="-171446" algn="just">
                <a:lnSpc>
                  <a:spcPct val="150000"/>
                </a:lnSpc>
                <a:buFont typeface="Arial" panose="020B0604020202020204" pitchFamily="34" charset="0"/>
                <a:buChar char="•"/>
              </a:pPr>
              <a:r>
                <a:rPr lang="zh-CN" altLang="en-US" sz="1600" dirty="0">
                  <a:solidFill>
                    <a:srgbClr val="333333"/>
                  </a:solidFill>
                  <a:latin typeface="Arial" panose="020B0604020202020204" pitchFamily="34" charset="0"/>
                  <a:ea typeface="Microsoft YaHei" panose="020B0503020204020204" pitchFamily="34" charset="-122"/>
                  <a:cs typeface="Arial" panose="020B0604020202020204" pitchFamily="34" charset="0"/>
                </a:rPr>
                <a:t>建议在</a:t>
              </a:r>
              <a:r>
                <a:rPr lang="en-US" altLang="zh-CN" sz="1600" dirty="0">
                  <a:solidFill>
                    <a:srgbClr val="333333"/>
                  </a:solidFill>
                  <a:latin typeface="Arial" panose="020B0604020202020204" pitchFamily="34" charset="0"/>
                  <a:ea typeface="Microsoft YaHei" panose="020B0503020204020204" pitchFamily="34" charset="-122"/>
                  <a:cs typeface="Arial" panose="020B0604020202020204" pitchFamily="34" charset="0"/>
                </a:rPr>
                <a:t>MC</a:t>
              </a:r>
              <a:r>
                <a:rPr lang="zh-CN" altLang="en-US" sz="1600" dirty="0">
                  <a:solidFill>
                    <a:srgbClr val="333333"/>
                  </a:solidFill>
                  <a:latin typeface="Arial" panose="020B0604020202020204" pitchFamily="34" charset="0"/>
                  <a:ea typeface="Microsoft YaHei" panose="020B0503020204020204" pitchFamily="34" charset="-122"/>
                  <a:cs typeface="Arial" panose="020B0604020202020204" pitchFamily="34" charset="0"/>
                </a:rPr>
                <a:t>前状态缓解后，应在兼顾感染和并发症的前提下，及时启用免疫维持治疗以获得持续稳定的应答。可选择激素、非激素类免疫抑制剂、</a:t>
              </a:r>
              <a:r>
                <a:rPr lang="en-US" altLang="zh-CN" sz="1600" dirty="0" err="1">
                  <a:solidFill>
                    <a:srgbClr val="333333"/>
                  </a:solidFill>
                  <a:latin typeface="Arial" panose="020B0604020202020204" pitchFamily="34" charset="0"/>
                  <a:ea typeface="Microsoft YaHei" panose="020B0503020204020204" pitchFamily="34" charset="-122"/>
                  <a:cs typeface="Arial" panose="020B0604020202020204" pitchFamily="34" charset="0"/>
                </a:rPr>
                <a:t>FcRn</a:t>
              </a:r>
              <a:r>
                <a:rPr lang="zh-CN" altLang="en-US" sz="1600" dirty="0">
                  <a:solidFill>
                    <a:srgbClr val="333333"/>
                  </a:solidFill>
                  <a:latin typeface="Arial" panose="020B0604020202020204" pitchFamily="34" charset="0"/>
                  <a:ea typeface="Microsoft YaHei" panose="020B0503020204020204" pitchFamily="34" charset="-122"/>
                  <a:cs typeface="Arial" panose="020B0604020202020204" pitchFamily="34" charset="0"/>
                </a:rPr>
                <a:t>拮抗剂、</a:t>
              </a:r>
              <a:r>
                <a:rPr lang="zh-CN" altLang="en-US" sz="1600" b="1" dirty="0">
                  <a:solidFill>
                    <a:srgbClr val="250E62"/>
                  </a:solidFill>
                  <a:latin typeface="Arial" panose="020B0604020202020204" pitchFamily="34" charset="0"/>
                  <a:ea typeface="Microsoft YaHei" panose="020B0503020204020204" pitchFamily="34" charset="-122"/>
                  <a:cs typeface="Arial" panose="020B0604020202020204" pitchFamily="34" charset="0"/>
                </a:rPr>
                <a:t>补体抑制剂</a:t>
              </a:r>
              <a:r>
                <a:rPr lang="zh-CN" altLang="en-US" sz="1600" dirty="0">
                  <a:solidFill>
                    <a:srgbClr val="333333"/>
                  </a:solidFill>
                  <a:latin typeface="Arial" panose="020B0604020202020204" pitchFamily="34" charset="0"/>
                  <a:ea typeface="Microsoft YaHei" panose="020B0503020204020204" pitchFamily="34" charset="-122"/>
                  <a:cs typeface="Arial" panose="020B0604020202020204" pitchFamily="34" charset="0"/>
                </a:rPr>
                <a:t>及抗</a:t>
              </a:r>
              <a:r>
                <a:rPr lang="en-US" altLang="zh-CN" sz="1600" dirty="0">
                  <a:solidFill>
                    <a:srgbClr val="333333"/>
                  </a:solidFill>
                  <a:latin typeface="Arial" panose="020B0604020202020204" pitchFamily="34" charset="0"/>
                  <a:ea typeface="Microsoft YaHei" panose="020B0503020204020204" pitchFamily="34" charset="-122"/>
                  <a:cs typeface="Arial" panose="020B0604020202020204" pitchFamily="34" charset="0"/>
                </a:rPr>
                <a:t>CD20</a:t>
              </a:r>
              <a:r>
                <a:rPr lang="zh-CN" altLang="en-US" sz="1600" dirty="0">
                  <a:solidFill>
                    <a:srgbClr val="333333"/>
                  </a:solidFill>
                  <a:latin typeface="Arial" panose="020B0604020202020204" pitchFamily="34" charset="0"/>
                  <a:ea typeface="Microsoft YaHei" panose="020B0503020204020204" pitchFamily="34" charset="-122"/>
                  <a:cs typeface="Arial" panose="020B0604020202020204" pitchFamily="34" charset="0"/>
                </a:rPr>
                <a:t>单抗等，以尽早实现治疗目标。</a:t>
              </a:r>
              <a:endParaRPr lang="en-US" altLang="zh-CN" sz="1600" dirty="0">
                <a:solidFill>
                  <a:srgbClr val="333333"/>
                </a:solidFill>
                <a:latin typeface="Arial" panose="020B0604020202020204" pitchFamily="34" charset="0"/>
                <a:ea typeface="Microsoft YaHei" panose="020B0503020204020204" pitchFamily="34" charset="-122"/>
                <a:cs typeface="Arial" panose="020B0604020202020204" pitchFamily="34" charset="0"/>
              </a:endParaRPr>
            </a:p>
          </p:txBody>
        </p:sp>
        <p:sp>
          <p:nvSpPr>
            <p:cNvPr id="12" name="文本框 11">
              <a:extLst>
                <a:ext uri="{FF2B5EF4-FFF2-40B4-BE49-F238E27FC236}">
                  <a16:creationId xmlns:a16="http://schemas.microsoft.com/office/drawing/2014/main" id="{7E80E000-014D-E771-BFAA-BB01E950DA47}"/>
                </a:ext>
              </a:extLst>
            </p:cNvPr>
            <p:cNvSpPr txBox="1"/>
            <p:nvPr/>
          </p:nvSpPr>
          <p:spPr>
            <a:xfrm>
              <a:off x="4429415" y="1854474"/>
              <a:ext cx="3372434" cy="263250"/>
            </a:xfrm>
            <a:prstGeom prst="rect">
              <a:avLst/>
            </a:prstGeom>
            <a:noFill/>
          </p:spPr>
          <p:txBody>
            <a:bodyPr wrap="square" lIns="0" tIns="0" rIns="0" bIns="0" anchor="ctr">
              <a:spAutoFit/>
            </a:bodyPr>
            <a:lstStyle/>
            <a:p>
              <a:pPr algn="ctr"/>
              <a:r>
                <a:rPr lang="zh-CN" altLang="en-US" sz="1600" b="1" dirty="0">
                  <a:solidFill>
                    <a:schemeClr val="bg1"/>
                  </a:solidFill>
                  <a:latin typeface="Arial" panose="020B0604020202020204" pitchFamily="34" charset="0"/>
                  <a:ea typeface="微软雅黑" panose="020B0503020204020204" pitchFamily="34" charset="-122"/>
                  <a:cs typeface="Arial" panose="020B0604020202020204" pitchFamily="34" charset="0"/>
                </a:rPr>
                <a:t>中国重症肌无力危象前状态管理专家共识</a:t>
              </a:r>
              <a:r>
                <a:rPr lang="en-US" altLang="zh-CN" sz="1600" b="1" dirty="0">
                  <a:solidFill>
                    <a:schemeClr val="bg1"/>
                  </a:solidFill>
                  <a:latin typeface="Arial" panose="020B0604020202020204" pitchFamily="34" charset="0"/>
                  <a:ea typeface="微软雅黑" panose="020B0503020204020204" pitchFamily="34" charset="-122"/>
                  <a:cs typeface="Arial" panose="020B0604020202020204" pitchFamily="34" charset="0"/>
                </a:rPr>
                <a:t>(2024)</a:t>
              </a:r>
              <a:r>
                <a:rPr lang="en-US" altLang="zh-CN" sz="1600" b="1" kern="0" baseline="30000" dirty="0">
                  <a:solidFill>
                    <a:schemeClr val="bg1"/>
                  </a:solidFill>
                  <a:latin typeface="Arial" panose="020B0604020202020204" pitchFamily="34" charset="0"/>
                  <a:ea typeface="微软雅黑" panose="020B0503020204020204" pitchFamily="34" charset="-122"/>
                  <a:cs typeface="Arial" panose="020B0604020202020204" pitchFamily="34" charset="0"/>
                </a:rPr>
                <a:t> 34</a:t>
              </a:r>
              <a:endParaRPr lang="zh-CN" altLang="en-US" sz="1600" b="1" dirty="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sp>
          <p:nvSpPr>
            <p:cNvPr id="13" name="单圆角矩形 15">
              <a:extLst>
                <a:ext uri="{FF2B5EF4-FFF2-40B4-BE49-F238E27FC236}">
                  <a16:creationId xmlns:a16="http://schemas.microsoft.com/office/drawing/2014/main" id="{23AC7641-04C3-8FE5-35EB-50D93FD30422}"/>
                </a:ext>
              </a:extLst>
            </p:cNvPr>
            <p:cNvSpPr/>
            <p:nvPr/>
          </p:nvSpPr>
          <p:spPr>
            <a:xfrm flipH="1">
              <a:off x="665020" y="1621003"/>
              <a:ext cx="3487050" cy="710065"/>
            </a:xfrm>
            <a:prstGeom prst="round1Rect">
              <a:avLst>
                <a:gd name="adj" fmla="val 50000"/>
              </a:avLst>
            </a:prstGeom>
            <a:solidFill>
              <a:srgbClr val="250E62"/>
            </a:solidFill>
            <a:ln w="25400" cap="flat">
              <a:noFill/>
              <a:prstDash val="solid"/>
              <a:round/>
            </a:ln>
          </p:spPr>
          <p:style>
            <a:lnRef idx="0">
              <a:srgbClr val="FFFFFF"/>
            </a:lnRef>
            <a:fillRef idx="0">
              <a:srgbClr val="FFFFFF"/>
            </a:fillRef>
            <a:effectRef idx="0">
              <a:srgbClr val="FFFFFF"/>
            </a:effectRef>
            <a:fontRef idx="none"/>
          </p:style>
          <p:txBody>
            <a:bodyPr rot="0" spcFirstLastPara="1" vertOverflow="overflow" horzOverflow="overflow" vert="horz" wrap="square" lIns="45718" tIns="45718" rIns="45718" bIns="45718" numCol="1" spcCol="38100" rtlCol="0" anchor="ctr">
              <a:spAutoFit/>
            </a:bodyPr>
            <a:lstStyle/>
            <a:p>
              <a:pPr algn="ctr"/>
              <a:endParaRPr kumimoji="0" lang="en-US" altLang="zh-CN" sz="1100" b="1" i="0" u="none" strike="noStrike" cap="none" spc="0" normalizeH="0" baseline="0" dirty="0">
                <a:ln>
                  <a:noFill/>
                </a:ln>
                <a:solidFill>
                  <a:schemeClr val="bg1"/>
                </a:solidFill>
                <a:effectLst/>
                <a:uFillTx/>
                <a:latin typeface="Microsoft YaHei" panose="020B0503020204020204" pitchFamily="34" charset="-122"/>
                <a:ea typeface="Microsoft YaHei" panose="020B0503020204020204" pitchFamily="34" charset="-122"/>
                <a:sym typeface="等线"/>
              </a:endParaRPr>
            </a:p>
          </p:txBody>
        </p:sp>
        <p:sp>
          <p:nvSpPr>
            <p:cNvPr id="14" name="文本框 13">
              <a:extLst>
                <a:ext uri="{FF2B5EF4-FFF2-40B4-BE49-F238E27FC236}">
                  <a16:creationId xmlns:a16="http://schemas.microsoft.com/office/drawing/2014/main" id="{ADAF191D-5A8A-27BF-2F4A-D076B80343B8}"/>
                </a:ext>
              </a:extLst>
            </p:cNvPr>
            <p:cNvSpPr txBox="1"/>
            <p:nvPr/>
          </p:nvSpPr>
          <p:spPr>
            <a:xfrm>
              <a:off x="323088" y="1860360"/>
              <a:ext cx="4324466" cy="263250"/>
            </a:xfrm>
            <a:prstGeom prst="rect">
              <a:avLst/>
            </a:prstGeom>
            <a:noFill/>
          </p:spPr>
          <p:txBody>
            <a:bodyPr wrap="square" lIns="0" tIns="0" rIns="0" bIns="0">
              <a:spAutoFit/>
            </a:bodyPr>
            <a:lstStyle/>
            <a:p>
              <a:pPr algn="ctr" defTabSz="914377">
                <a:defRPr/>
              </a:pPr>
              <a:r>
                <a:rPr lang="en-US" altLang="zh-CN" sz="1600" b="1" dirty="0">
                  <a:solidFill>
                    <a:schemeClr val="bg1"/>
                  </a:solidFill>
                  <a:latin typeface="Arial" panose="020B0604020202020204" pitchFamily="34" charset="0"/>
                  <a:ea typeface="微软雅黑" panose="020B0503020204020204" pitchFamily="34" charset="-122"/>
                  <a:cs typeface="Arial" panose="020B0604020202020204" pitchFamily="34" charset="0"/>
                </a:rPr>
                <a:t>2023</a:t>
              </a:r>
              <a:r>
                <a:rPr lang="zh-CN" altLang="en-US" sz="1600" b="1" dirty="0">
                  <a:solidFill>
                    <a:schemeClr val="bg1"/>
                  </a:solidFill>
                  <a:latin typeface="Arial" panose="020B0604020202020204" pitchFamily="34" charset="0"/>
                  <a:ea typeface="微软雅黑" panose="020B0503020204020204" pitchFamily="34" charset="-122"/>
                  <a:cs typeface="Arial" panose="020B0604020202020204" pitchFamily="34" charset="0"/>
                </a:rPr>
                <a:t>德国肌无力综合征管理指南</a:t>
              </a:r>
              <a:r>
                <a:rPr lang="en-US" altLang="zh-CN" sz="1600" b="1" kern="0" baseline="30000" dirty="0">
                  <a:solidFill>
                    <a:schemeClr val="bg1"/>
                  </a:solidFill>
                  <a:latin typeface="Arial" panose="020B0604020202020204" pitchFamily="34" charset="0"/>
                  <a:ea typeface="微软雅黑" panose="020B0503020204020204" pitchFamily="34" charset="-122"/>
                  <a:cs typeface="Arial" panose="020B0604020202020204" pitchFamily="34" charset="0"/>
                </a:rPr>
                <a:t>33</a:t>
              </a:r>
              <a:endParaRPr lang="zh-CN" altLang="en-US" sz="1600" b="1" kern="0" baseline="30000" dirty="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grpSp>
    </p:spTree>
    <p:extLst>
      <p:ext uri="{BB962C8B-B14F-4D97-AF65-F5344CB8AC3E}">
        <p14:creationId xmlns:p14="http://schemas.microsoft.com/office/powerpoint/2010/main" val="1330153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52416E00-6CC7-EDA1-3D5E-A36D3AF3046A}"/>
              </a:ext>
            </a:extLst>
          </p:cNvPr>
          <p:cNvGraphicFramePr>
            <a:graphicFrameLocks noChangeAspect="1"/>
          </p:cNvGraphicFramePr>
          <p:nvPr>
            <p:custDataLst>
              <p:tags r:id="rId1"/>
            </p:custDataLst>
            <p:extLst>
              <p:ext uri="{D42A27DB-BD31-4B8C-83A1-F6EECF244321}">
                <p14:modId xmlns:p14="http://schemas.microsoft.com/office/powerpoint/2010/main" val="75187266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4" imgW="416" imgH="416" progId="TCLayout.ActiveDocument.1">
                  <p:embed/>
                </p:oleObj>
              </mc:Choice>
              <mc:Fallback>
                <p:oleObj name="think-cell 幻灯片" r:id="rId4" imgW="416" imgH="416" progId="TCLayout.ActiveDocument.1">
                  <p:embed/>
                  <p:pic>
                    <p:nvPicPr>
                      <p:cNvPr id="5" name="think-cell data - do not delete" hidden="1">
                        <a:extLst>
                          <a:ext uri="{FF2B5EF4-FFF2-40B4-BE49-F238E27FC236}">
                            <a16:creationId xmlns:a16="http://schemas.microsoft.com/office/drawing/2014/main" id="{52416E00-6CC7-EDA1-3D5E-A36D3AF3046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4" name="文本框 13">
            <a:extLst>
              <a:ext uri="{FF2B5EF4-FFF2-40B4-BE49-F238E27FC236}">
                <a16:creationId xmlns:a16="http://schemas.microsoft.com/office/drawing/2014/main" id="{F5643D8B-8DEE-CDA1-9472-CD9CDB6812BD}"/>
              </a:ext>
            </a:extLst>
          </p:cNvPr>
          <p:cNvSpPr txBox="1"/>
          <p:nvPr/>
        </p:nvSpPr>
        <p:spPr>
          <a:xfrm>
            <a:off x="10584611" y="50372"/>
            <a:ext cx="1587264" cy="307777"/>
          </a:xfrm>
          <a:prstGeom prst="rect">
            <a:avLst/>
          </a:prstGeom>
          <a:solidFill>
            <a:schemeClr val="bg1"/>
          </a:solidFill>
        </p:spPr>
        <p:txBody>
          <a:bodyPr wrap="square">
            <a:spAutoFit/>
          </a:bodyPr>
          <a:lstStyle/>
          <a:p>
            <a:r>
              <a:rPr lang="zh-CN" altLang="en-US" sz="1400" b="1" spc="-50" dirty="0">
                <a:solidFill>
                  <a:srgbClr val="002060"/>
                </a:solidFill>
                <a:latin typeface="微软雅黑"/>
                <a:ea typeface="+mj-ea"/>
              </a:rPr>
              <a:t>瑞利珠单抗注射液</a:t>
            </a:r>
            <a:endParaRPr lang="zh-CN" altLang="en-US" sz="1400" dirty="0">
              <a:solidFill>
                <a:srgbClr val="002060"/>
              </a:solidFill>
            </a:endParaRPr>
          </a:p>
        </p:txBody>
      </p:sp>
      <p:sp>
        <p:nvSpPr>
          <p:cNvPr id="4" name="Title 3">
            <a:extLst>
              <a:ext uri="{FF2B5EF4-FFF2-40B4-BE49-F238E27FC236}">
                <a16:creationId xmlns:a16="http://schemas.microsoft.com/office/drawing/2014/main" id="{3BC066FA-D61F-1CC9-11A6-EA1543485BB4}"/>
              </a:ext>
            </a:extLst>
          </p:cNvPr>
          <p:cNvSpPr>
            <a:spLocks noGrp="1"/>
          </p:cNvSpPr>
          <p:nvPr>
            <p:ph type="title"/>
          </p:nvPr>
        </p:nvSpPr>
        <p:spPr>
          <a:xfrm>
            <a:off x="624843" y="279401"/>
            <a:ext cx="10655965" cy="717551"/>
          </a:xfrm>
        </p:spPr>
        <p:txBody>
          <a:bodyPr vert="horz"/>
          <a:lstStyle/>
          <a:p>
            <a:r>
              <a:rPr lang="en-US" altLang="zh-CN" dirty="0">
                <a:solidFill>
                  <a:srgbClr val="250E62"/>
                </a:solidFill>
                <a:ea typeface="Microsoft YaHei" panose="020B0503020204020204" pitchFamily="34" charset="-122"/>
                <a:sym typeface="等线"/>
              </a:rPr>
              <a:t>26,891</a:t>
            </a:r>
            <a:r>
              <a:rPr lang="zh-CN" altLang="en-US" dirty="0">
                <a:solidFill>
                  <a:srgbClr val="250E62"/>
                </a:solidFill>
                <a:ea typeface="Microsoft YaHei" panose="020B0503020204020204" pitchFamily="34" charset="-122"/>
                <a:sym typeface="等线"/>
              </a:rPr>
              <a:t>患者年累积用药经验</a:t>
            </a:r>
            <a:r>
              <a:rPr lang="en-US" altLang="zh-CN" sz="1600" baseline="90000" dirty="0">
                <a:solidFill>
                  <a:srgbClr val="191B1B"/>
                </a:solidFill>
                <a:latin typeface="微软雅黑" panose="020B0503020204020204" pitchFamily="34" charset="-122"/>
                <a:sym typeface="等线"/>
              </a:rPr>
              <a:t>5</a:t>
            </a:r>
            <a:r>
              <a:rPr lang="zh-CN" altLang="en-US" dirty="0">
                <a:solidFill>
                  <a:srgbClr val="250E62"/>
                </a:solidFill>
                <a:ea typeface="Microsoft YaHei" panose="020B0503020204020204" pitchFamily="34" charset="-122"/>
                <a:sym typeface="等线"/>
              </a:rPr>
              <a:t>，全球</a:t>
            </a:r>
            <a:r>
              <a:rPr lang="en-US" altLang="zh-CN" dirty="0">
                <a:solidFill>
                  <a:srgbClr val="250E62"/>
                </a:solidFill>
                <a:ea typeface="Microsoft YaHei" panose="020B0503020204020204" pitchFamily="34" charset="-122"/>
                <a:sym typeface="等线"/>
              </a:rPr>
              <a:t>7</a:t>
            </a:r>
            <a:r>
              <a:rPr lang="zh-CN" altLang="en-US" dirty="0">
                <a:solidFill>
                  <a:srgbClr val="250E62"/>
                </a:solidFill>
                <a:ea typeface="Microsoft YaHei" panose="020B0503020204020204" pitchFamily="34" charset="-122"/>
                <a:sym typeface="等线"/>
              </a:rPr>
              <a:t>项临床试验</a:t>
            </a:r>
            <a:r>
              <a:rPr lang="zh-CN" altLang="en-US" dirty="0">
                <a:solidFill>
                  <a:srgbClr val="250E62"/>
                </a:solidFill>
                <a:ea typeface="Microsoft YaHei" panose="020B0503020204020204" pitchFamily="34" charset="-122"/>
              </a:rPr>
              <a:t>：整体耐受性良好；同适应症生物制剂</a:t>
            </a:r>
            <a:r>
              <a:rPr lang="en-US" altLang="zh-CN" baseline="30000" dirty="0">
                <a:solidFill>
                  <a:srgbClr val="250E62"/>
                </a:solidFill>
                <a:ea typeface="Microsoft YaHei" panose="020B0503020204020204" pitchFamily="34" charset="-122"/>
              </a:rPr>
              <a:t>c</a:t>
            </a:r>
            <a:r>
              <a:rPr lang="zh-CN" altLang="en-US" dirty="0">
                <a:solidFill>
                  <a:srgbClr val="250E62"/>
                </a:solidFill>
                <a:ea typeface="Microsoft YaHei" panose="020B0503020204020204" pitchFamily="34" charset="-122"/>
              </a:rPr>
              <a:t>中</a:t>
            </a:r>
            <a:r>
              <a:rPr lang="en-US" altLang="zh-CN" sz="2400" baseline="30000" dirty="0"/>
              <a:t> </a:t>
            </a:r>
            <a:r>
              <a:rPr lang="zh-CN" altLang="en-US" dirty="0">
                <a:solidFill>
                  <a:srgbClr val="250E62"/>
                </a:solidFill>
                <a:ea typeface="Microsoft YaHei" panose="020B0503020204020204" pitchFamily="34" charset="-122"/>
              </a:rPr>
              <a:t>，瑞利珠单抗说明书</a:t>
            </a:r>
            <a:r>
              <a:rPr lang="zh-CN" altLang="en-US" sz="2400" dirty="0">
                <a:solidFill>
                  <a:srgbClr val="250E62"/>
                </a:solidFill>
                <a:ea typeface="Microsoft YaHei" panose="020B0503020204020204" pitchFamily="34" charset="-122"/>
              </a:rPr>
              <a:t>明确可用于</a:t>
            </a:r>
            <a:r>
              <a:rPr lang="en-US" altLang="zh-CN" sz="2400" dirty="0">
                <a:solidFill>
                  <a:srgbClr val="250E62"/>
                </a:solidFill>
                <a:ea typeface="Microsoft YaHei" panose="020B0503020204020204" pitchFamily="34" charset="-122"/>
              </a:rPr>
              <a:t>65</a:t>
            </a:r>
            <a:r>
              <a:rPr lang="zh-CN" altLang="en-US" sz="2400" dirty="0">
                <a:solidFill>
                  <a:srgbClr val="250E62"/>
                </a:solidFill>
                <a:ea typeface="Microsoft YaHei" panose="020B0503020204020204" pitchFamily="34" charset="-122"/>
              </a:rPr>
              <a:t>岁及以上的患者</a:t>
            </a:r>
            <a:r>
              <a:rPr lang="en-US" altLang="zh-CN" sz="2400" baseline="30000" dirty="0">
                <a:solidFill>
                  <a:srgbClr val="250E62"/>
                </a:solidFill>
                <a:ea typeface="Microsoft YaHei" panose="020B0503020204020204" pitchFamily="34" charset="-122"/>
              </a:rPr>
              <a:t>b</a:t>
            </a:r>
            <a:endParaRPr lang="en-US" baseline="30000" dirty="0">
              <a:solidFill>
                <a:srgbClr val="250E62"/>
              </a:solidFill>
            </a:endParaRPr>
          </a:p>
        </p:txBody>
      </p:sp>
      <p:sp>
        <p:nvSpPr>
          <p:cNvPr id="8" name="Slide Number Placeholder 2">
            <a:extLst>
              <a:ext uri="{FF2B5EF4-FFF2-40B4-BE49-F238E27FC236}">
                <a16:creationId xmlns:a16="http://schemas.microsoft.com/office/drawing/2014/main" id="{A06CF18C-A89C-8510-2D37-F06878F1D29A}"/>
              </a:ext>
            </a:extLst>
          </p:cNvPr>
          <p:cNvSpPr txBox="1">
            <a:spLocks/>
          </p:cNvSpPr>
          <p:nvPr/>
        </p:nvSpPr>
        <p:spPr>
          <a:xfrm>
            <a:off x="11595527" y="6501385"/>
            <a:ext cx="516858" cy="20005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7AF8E309-D608-654D-B811-6A2C46C88181}" type="slidenum">
              <a:rPr kumimoji="0" lang="en-US" sz="1100" b="0" i="0" u="none" strike="noStrike" kern="1200" cap="none" spc="0" normalizeH="0" baseline="0" noProof="0" smtClean="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8</a:t>
            </a:fld>
            <a:endParaRPr kumimoji="0" lang="en-US" sz="1100" b="0" i="0" u="none" strike="noStrike" kern="1200" cap="none" spc="0" normalizeH="0" baseline="0" noProof="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endParaRPr>
          </a:p>
        </p:txBody>
      </p:sp>
      <p:sp>
        <p:nvSpPr>
          <p:cNvPr id="3" name="Rectangle: Top Corners Rounded 6">
            <a:extLst>
              <a:ext uri="{FF2B5EF4-FFF2-40B4-BE49-F238E27FC236}">
                <a16:creationId xmlns:a16="http://schemas.microsoft.com/office/drawing/2014/main" id="{7531A8FF-484C-2E65-1FBE-0B7263C9BACF}"/>
              </a:ext>
            </a:extLst>
          </p:cNvPr>
          <p:cNvSpPr/>
          <p:nvPr/>
        </p:nvSpPr>
        <p:spPr>
          <a:xfrm rot="5400000">
            <a:off x="-467360" y="467360"/>
            <a:ext cx="1356360" cy="421640"/>
          </a:xfrm>
          <a:prstGeom prst="round2Same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vert="vert27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600" b="1" i="0" u="none" strike="noStrike" kern="1200" cap="none" spc="0" normalizeH="0" baseline="0" noProof="0">
                <a:ln>
                  <a:noFill/>
                </a:ln>
                <a:solidFill>
                  <a:srgbClr val="FFFFFF"/>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安全性</a:t>
            </a:r>
            <a:endParaRPr kumimoji="0" lang="en-US" altLang="zh-CN" sz="1600" b="1" i="0" u="none" strike="noStrike" kern="1200" cap="none" spc="0" normalizeH="0" baseline="0" noProof="0">
              <a:ln>
                <a:noFill/>
              </a:ln>
              <a:solidFill>
                <a:srgbClr val="FFFFFF"/>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 name="矩形 1">
            <a:extLst>
              <a:ext uri="{FF2B5EF4-FFF2-40B4-BE49-F238E27FC236}">
                <a16:creationId xmlns:a16="http://schemas.microsoft.com/office/drawing/2014/main" id="{686530D5-FDFE-897F-0052-F66061D8CC54}"/>
              </a:ext>
            </a:extLst>
          </p:cNvPr>
          <p:cNvSpPr/>
          <p:nvPr/>
        </p:nvSpPr>
        <p:spPr>
          <a:xfrm>
            <a:off x="685182" y="1545047"/>
            <a:ext cx="10821636" cy="365886"/>
          </a:xfrm>
          <a:prstGeom prst="rect">
            <a:avLst/>
          </a:prstGeom>
          <a:solidFill>
            <a:srgbClr val="250E6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lnSpc>
                <a:spcPct val="90000"/>
              </a:lnSpc>
              <a:spcAft>
                <a:spcPts val="600"/>
              </a:spcAft>
            </a:pPr>
            <a:r>
              <a:rPr lang="zh-CN" altLang="en-US" b="1" dirty="0">
                <a:latin typeface="微软雅黑" panose="020B0503020204020204" pitchFamily="34" charset="-122"/>
                <a:ea typeface="微软雅黑" panose="020B0503020204020204" pitchFamily="34" charset="-122"/>
              </a:rPr>
              <a:t>国内外不良反应发生情况</a:t>
            </a:r>
          </a:p>
        </p:txBody>
      </p:sp>
      <p:sp>
        <p:nvSpPr>
          <p:cNvPr id="6" name="矩形 5">
            <a:extLst>
              <a:ext uri="{FF2B5EF4-FFF2-40B4-BE49-F238E27FC236}">
                <a16:creationId xmlns:a16="http://schemas.microsoft.com/office/drawing/2014/main" id="{CA4C04AE-9D86-AD95-95BF-5C393ADE2FAE}"/>
              </a:ext>
            </a:extLst>
          </p:cNvPr>
          <p:cNvSpPr/>
          <p:nvPr/>
        </p:nvSpPr>
        <p:spPr>
          <a:xfrm>
            <a:off x="685182" y="1971767"/>
            <a:ext cx="10821636" cy="3656331"/>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lnSpc>
                <a:spcPct val="90000"/>
              </a:lnSpc>
              <a:spcAft>
                <a:spcPts val="600"/>
              </a:spcAft>
            </a:pPr>
            <a:endParaRPr lang="zh-CN" altLang="en-US" sz="1400" b="1">
              <a:latin typeface="微软雅黑" panose="020B0503020204020204" pitchFamily="34" charset="-122"/>
              <a:ea typeface="微软雅黑" panose="020B0503020204020204" pitchFamily="34" charset="-122"/>
            </a:endParaRPr>
          </a:p>
        </p:txBody>
      </p:sp>
      <p:sp>
        <p:nvSpPr>
          <p:cNvPr id="7" name="文本框 6">
            <a:extLst>
              <a:ext uri="{FF2B5EF4-FFF2-40B4-BE49-F238E27FC236}">
                <a16:creationId xmlns:a16="http://schemas.microsoft.com/office/drawing/2014/main" id="{11045A57-F8E6-A252-D345-EC554F4284B8}"/>
              </a:ext>
            </a:extLst>
          </p:cNvPr>
          <p:cNvSpPr txBox="1"/>
          <p:nvPr/>
        </p:nvSpPr>
        <p:spPr>
          <a:xfrm>
            <a:off x="764082" y="2107661"/>
            <a:ext cx="10666010" cy="3108543"/>
          </a:xfrm>
          <a:prstGeom prst="rect">
            <a:avLst/>
          </a:prstGeom>
          <a:noFill/>
        </p:spPr>
        <p:txBody>
          <a:bodyPr wrap="square">
            <a:spAutoFit/>
          </a:bodyPr>
          <a:lstStyle/>
          <a:p>
            <a:pPr algn="l" rtl="0">
              <a:defRPr/>
            </a:pPr>
            <a:r>
              <a:rPr lang="zh-CN" altLang="en-US" sz="1600" dirty="0">
                <a:latin typeface="微软雅黑" panose="020B0503020204020204" pitchFamily="34" charset="-122"/>
                <a:ea typeface="微软雅黑" panose="020B0503020204020204" pitchFamily="34" charset="-122"/>
                <a:cs typeface="Arial" panose="020B0604020202020204" pitchFamily="34" charset="0"/>
              </a:rPr>
              <a:t>瑞利珠单抗安全性得到广泛验证</a:t>
            </a:r>
            <a:r>
              <a:rPr lang="en-US" altLang="zh-CN" sz="1600" baseline="30000" dirty="0">
                <a:solidFill>
                  <a:srgbClr val="191B1B"/>
                </a:solidFill>
                <a:latin typeface="微软雅黑" panose="020B0503020204020204" pitchFamily="34" charset="-122"/>
                <a:ea typeface="微软雅黑" panose="020B0503020204020204" pitchFamily="34" charset="-122"/>
              </a:rPr>
              <a:t>5 </a:t>
            </a:r>
            <a:r>
              <a:rPr lang="zh-CN" altLang="en-US" sz="1600" dirty="0">
                <a:latin typeface="微软雅黑" panose="020B0503020204020204" pitchFamily="34" charset="-122"/>
                <a:ea typeface="微软雅黑" panose="020B0503020204020204" pitchFamily="34" charset="-122"/>
                <a:cs typeface="Arial" panose="020B0604020202020204" pitchFamily="34" charset="0"/>
              </a:rPr>
              <a:t>：</a:t>
            </a:r>
            <a:r>
              <a:rPr lang="en-US" altLang="zh-CN" sz="1600" b="1" dirty="0">
                <a:solidFill>
                  <a:srgbClr val="250E62"/>
                </a:solidFill>
                <a:latin typeface="微软雅黑" panose="020B0503020204020204" pitchFamily="34" charset="-122"/>
                <a:ea typeface="微软雅黑" panose="020B0503020204020204" pitchFamily="34" charset="-122"/>
                <a:sym typeface="等线"/>
              </a:rPr>
              <a:t>26,891</a:t>
            </a:r>
            <a:r>
              <a:rPr lang="zh-CN" altLang="en-US" sz="1600" dirty="0">
                <a:solidFill>
                  <a:srgbClr val="191B1B"/>
                </a:solidFill>
                <a:latin typeface="微软雅黑" panose="020B0503020204020204" pitchFamily="34" charset="-122"/>
                <a:ea typeface="微软雅黑" panose="020B0503020204020204" pitchFamily="34" charset="-122"/>
                <a:sym typeface="等线"/>
              </a:rPr>
              <a:t>患者年累积用药经验</a:t>
            </a:r>
            <a:r>
              <a:rPr lang="en-US" altLang="zh-CN" sz="1600" baseline="30000" dirty="0">
                <a:solidFill>
                  <a:srgbClr val="191B1B"/>
                </a:solidFill>
                <a:latin typeface="微软雅黑" panose="020B0503020204020204" pitchFamily="34" charset="-122"/>
                <a:ea typeface="微软雅黑" panose="020B0503020204020204" pitchFamily="34" charset="-122"/>
                <a:sym typeface="等线"/>
              </a:rPr>
              <a:t>c5</a:t>
            </a:r>
            <a:r>
              <a:rPr lang="zh-CN" altLang="en-US" sz="1600" dirty="0">
                <a:solidFill>
                  <a:srgbClr val="191B1B"/>
                </a:solidFill>
                <a:latin typeface="微软雅黑" panose="020B0503020204020204" pitchFamily="34" charset="-122"/>
                <a:ea typeface="微软雅黑" panose="020B0503020204020204" pitchFamily="34" charset="-122"/>
                <a:sym typeface="等线"/>
              </a:rPr>
              <a:t>，全球</a:t>
            </a:r>
            <a:r>
              <a:rPr lang="en-US" altLang="zh-CN" sz="1600" b="1" dirty="0">
                <a:solidFill>
                  <a:srgbClr val="250E62"/>
                </a:solidFill>
                <a:latin typeface="微软雅黑" panose="020B0503020204020204" pitchFamily="34" charset="-122"/>
                <a:ea typeface="微软雅黑" panose="020B0503020204020204" pitchFamily="34" charset="-122"/>
                <a:sym typeface="等线"/>
              </a:rPr>
              <a:t>7</a:t>
            </a:r>
            <a:r>
              <a:rPr lang="zh-CN" altLang="en-US" sz="1600" b="1" dirty="0">
                <a:solidFill>
                  <a:srgbClr val="250E62"/>
                </a:solidFill>
                <a:latin typeface="微软雅黑" panose="020B0503020204020204" pitchFamily="34" charset="-122"/>
                <a:ea typeface="微软雅黑" panose="020B0503020204020204" pitchFamily="34" charset="-122"/>
                <a:sym typeface="等线"/>
              </a:rPr>
              <a:t>项</a:t>
            </a:r>
            <a:r>
              <a:rPr lang="zh-CN" altLang="en-US" sz="1600" dirty="0">
                <a:solidFill>
                  <a:srgbClr val="191B1B"/>
                </a:solidFill>
                <a:latin typeface="微软雅黑" panose="020B0503020204020204" pitchFamily="34" charset="-122"/>
                <a:ea typeface="微软雅黑" panose="020B0503020204020204" pitchFamily="34" charset="-122"/>
                <a:sym typeface="等线"/>
              </a:rPr>
              <a:t>临床试验</a:t>
            </a:r>
            <a:endParaRPr lang="en-US" altLang="zh-CN" sz="1600" dirty="0">
              <a:solidFill>
                <a:srgbClr val="191B1B"/>
              </a:solidFill>
              <a:latin typeface="微软雅黑" panose="020B0503020204020204" pitchFamily="34" charset="-122"/>
              <a:ea typeface="微软雅黑" panose="020B0503020204020204" pitchFamily="34" charset="-122"/>
              <a:sym typeface="等线"/>
            </a:endParaRPr>
          </a:p>
          <a:p>
            <a:pPr algn="just">
              <a:buClr>
                <a:schemeClr val="tx1">
                  <a:lumMod val="50000"/>
                </a:schemeClr>
              </a:buClr>
            </a:pPr>
            <a:r>
              <a:rPr lang="zh-CN" altLang="en-US" sz="1200" dirty="0">
                <a:latin typeface="Arial" panose="020B0604020202020204" pitchFamily="34" charset="0"/>
                <a:ea typeface="Microsoft YaHei" panose="020B0503020204020204" pitchFamily="34" charset="-122"/>
                <a:cs typeface="Arial" panose="020B0604020202020204" pitchFamily="34" charset="0"/>
              </a:rPr>
              <a:t>（基于上市后累计临床用药的安全性报告和临床试验数据，数据统计时间</a:t>
            </a:r>
            <a:r>
              <a:rPr lang="en" altLang="zh-CN" sz="1200" dirty="0">
                <a:latin typeface="Arial" panose="020B0604020202020204" pitchFamily="34" charset="0"/>
                <a:ea typeface="Microsoft YaHei" panose="020B0503020204020204" pitchFamily="34" charset="-122"/>
                <a:cs typeface="Arial" panose="020B0604020202020204" pitchFamily="34" charset="0"/>
              </a:rPr>
              <a:t>2018</a:t>
            </a:r>
            <a:r>
              <a:rPr lang="en-US" altLang="zh-CN" sz="1200" dirty="0">
                <a:latin typeface="Arial" panose="020B0604020202020204" pitchFamily="34" charset="0"/>
                <a:ea typeface="Microsoft YaHei" panose="020B0503020204020204" pitchFamily="34" charset="-122"/>
                <a:cs typeface="Arial" panose="020B0604020202020204" pitchFamily="34" charset="0"/>
              </a:rPr>
              <a:t>.12</a:t>
            </a:r>
            <a:r>
              <a:rPr lang="en" altLang="zh-CN" sz="1200" dirty="0">
                <a:latin typeface="Arial" panose="020B0604020202020204" pitchFamily="34" charset="0"/>
                <a:ea typeface="Microsoft YaHei" panose="020B0503020204020204" pitchFamily="34" charset="-122"/>
                <a:cs typeface="Arial" panose="020B0604020202020204" pitchFamily="34" charset="0"/>
              </a:rPr>
              <a:t>-2023.12)</a:t>
            </a:r>
            <a:endParaRPr lang="zh-CN" altLang="en-US" sz="1200" dirty="0">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endParaRPr>
          </a:p>
          <a:p>
            <a:pPr marL="285750" indent="-285750" algn="just">
              <a:buClr>
                <a:schemeClr val="tx1">
                  <a:lumMod val="50000"/>
                </a:schemeClr>
              </a:buClr>
              <a:buFont typeface="Wingdings" panose="05000000000000000000" pitchFamily="2" charset="2"/>
              <a:buChar char="Ø"/>
            </a:pPr>
            <a:endParaRPr lang="en-US" altLang="zh-CN" sz="1600" b="1" dirty="0">
              <a:solidFill>
                <a:srgbClr val="250E62"/>
              </a:solidFill>
              <a:latin typeface="微软雅黑" panose="020B0503020204020204" pitchFamily="34" charset="-122"/>
              <a:ea typeface="微软雅黑" panose="020B0503020204020204" pitchFamily="34" charset="-122"/>
              <a:cs typeface="Arial" panose="020B0604020202020204" pitchFamily="34" charset="0"/>
            </a:endParaRPr>
          </a:p>
          <a:p>
            <a:pPr marL="285750" indent="-285750" algn="just">
              <a:buClr>
                <a:schemeClr val="tx1">
                  <a:lumMod val="50000"/>
                </a:schemeClr>
              </a:buClr>
              <a:buFont typeface="Wingdings" panose="05000000000000000000" pitchFamily="2" charset="2"/>
              <a:buChar char="Ø"/>
            </a:pPr>
            <a:r>
              <a:rPr lang="zh-CN" altLang="en-US" sz="1600" dirty="0">
                <a:latin typeface="微软雅黑" panose="020B0503020204020204" pitchFamily="34" charset="-122"/>
                <a:ea typeface="微软雅黑" panose="020B0503020204020204" pitchFamily="34" charset="-122"/>
                <a:cs typeface="Arial" panose="020B0604020202020204" pitchFamily="34" charset="0"/>
              </a:rPr>
              <a:t>同适应症生物制剂</a:t>
            </a:r>
            <a:r>
              <a:rPr lang="en-US" altLang="zh-CN" sz="1600" baseline="30000" dirty="0">
                <a:latin typeface="微软雅黑" panose="020B0503020204020204" pitchFamily="34" charset="-122"/>
                <a:ea typeface="微软雅黑" panose="020B0503020204020204" pitchFamily="34" charset="-122"/>
                <a:cs typeface="Arial" panose="020B0604020202020204" pitchFamily="34" charset="0"/>
              </a:rPr>
              <a:t>c</a:t>
            </a:r>
            <a:r>
              <a:rPr lang="zh-CN" altLang="en-US" sz="1600" dirty="0">
                <a:latin typeface="微软雅黑" panose="020B0503020204020204" pitchFamily="34" charset="-122"/>
                <a:ea typeface="微软雅黑" panose="020B0503020204020204" pitchFamily="34" charset="-122"/>
                <a:cs typeface="Arial" panose="020B0604020202020204" pitchFamily="34" charset="0"/>
              </a:rPr>
              <a:t>中，瑞利珠单抗说明书明确</a:t>
            </a:r>
            <a:r>
              <a:rPr lang="zh-CN" altLang="en-US" sz="1600" b="1" dirty="0">
                <a:solidFill>
                  <a:srgbClr val="250E62"/>
                </a:solidFill>
                <a:latin typeface="微软雅黑" panose="020B0503020204020204" pitchFamily="34" charset="-122"/>
                <a:ea typeface="微软雅黑" panose="020B0503020204020204" pitchFamily="34" charset="-122"/>
                <a:cs typeface="Arial" panose="020B0604020202020204" pitchFamily="34" charset="0"/>
              </a:rPr>
              <a:t>可用于</a:t>
            </a:r>
            <a:r>
              <a:rPr lang="en-US" altLang="zh-CN" sz="1600" dirty="0">
                <a:latin typeface="微软雅黑" panose="020B0503020204020204" pitchFamily="34" charset="-122"/>
                <a:ea typeface="微软雅黑" panose="020B0503020204020204" pitchFamily="34" charset="-122"/>
                <a:cs typeface="Arial" panose="020B0604020202020204" pitchFamily="34" charset="0"/>
              </a:rPr>
              <a:t>65</a:t>
            </a:r>
            <a:r>
              <a:rPr lang="zh-CN" altLang="en-US" sz="1600" dirty="0">
                <a:latin typeface="微软雅黑" panose="020B0503020204020204" pitchFamily="34" charset="-122"/>
                <a:ea typeface="微软雅黑" panose="020B0503020204020204" pitchFamily="34" charset="-122"/>
                <a:cs typeface="Arial" panose="020B0604020202020204" pitchFamily="34" charset="0"/>
              </a:rPr>
              <a:t>岁及以上的患者</a:t>
            </a:r>
            <a:r>
              <a:rPr lang="en-US" altLang="zh-CN" sz="1600" baseline="30000" dirty="0">
                <a:latin typeface="微软雅黑" panose="020B0503020204020204" pitchFamily="34" charset="-122"/>
                <a:ea typeface="微软雅黑" panose="020B0503020204020204" pitchFamily="34" charset="-122"/>
                <a:cs typeface="Arial" panose="020B0604020202020204" pitchFamily="34" charset="0"/>
              </a:rPr>
              <a:t>b10</a:t>
            </a:r>
          </a:p>
          <a:p>
            <a:pPr marL="171450" indent="-171450">
              <a:buFont typeface="Arial" panose="020B0604020202020204" pitchFamily="34" charset="0"/>
              <a:buChar char="•"/>
            </a:pPr>
            <a:endParaRPr lang="en-US" altLang="zh-CN" sz="1600" dirty="0">
              <a:solidFill>
                <a:prstClr val="black">
                  <a:lumMod val="75000"/>
                  <a:lumOff val="25000"/>
                </a:prstClr>
              </a:solidFill>
              <a:latin typeface="微软雅黑" panose="020B0503020204020204" pitchFamily="34" charset="-122"/>
              <a:ea typeface="微软雅黑" panose="020B0503020204020204" pitchFamily="34" charset="-122"/>
              <a:cs typeface="Arial" panose="020B0604020202020204" pitchFamily="34" charset="0"/>
            </a:endParaRPr>
          </a:p>
          <a:p>
            <a:pPr marL="285750" indent="-285750">
              <a:buFont typeface="Wingdings" panose="05000000000000000000" pitchFamily="2" charset="2"/>
              <a:buChar char="Ø"/>
            </a:pPr>
            <a:r>
              <a:rPr lang="en-US" altLang="zh-CN" sz="1600" dirty="0">
                <a:latin typeface="微软雅黑" panose="020B0503020204020204" pitchFamily="34" charset="-122"/>
                <a:ea typeface="微软雅黑" panose="020B0503020204020204" pitchFamily="34" charset="-122"/>
                <a:sym typeface="Arial" panose="020B0604020202020204" pitchFamily="34" charset="0"/>
              </a:rPr>
              <a:t>Ⅲ</a:t>
            </a:r>
            <a:r>
              <a:rPr lang="zh-CN" altLang="en-US" sz="1600" dirty="0">
                <a:latin typeface="微软雅黑" panose="020B0503020204020204" pitchFamily="34" charset="-122"/>
                <a:ea typeface="微软雅黑" panose="020B0503020204020204" pitchFamily="34" charset="-122"/>
                <a:sym typeface="Arial" panose="020B0604020202020204" pitchFamily="34" charset="0"/>
              </a:rPr>
              <a:t>期</a:t>
            </a:r>
            <a:r>
              <a:rPr lang="en-US" altLang="zh-CN" sz="1600" dirty="0">
                <a:latin typeface="微软雅黑" panose="020B0503020204020204" pitchFamily="34" charset="-122"/>
                <a:ea typeface="微软雅黑" panose="020B0503020204020204" pitchFamily="34" charset="-122"/>
                <a:sym typeface="Arial" panose="020B0604020202020204" pitchFamily="34" charset="0"/>
              </a:rPr>
              <a:t>CHAMPION-MG</a:t>
            </a:r>
            <a:r>
              <a:rPr lang="zh-CN" altLang="en-US" sz="1600" dirty="0">
                <a:latin typeface="微软雅黑" panose="020B0503020204020204" pitchFamily="34" charset="-122"/>
                <a:ea typeface="微软雅黑" panose="020B0503020204020204" pitchFamily="34" charset="-122"/>
                <a:sym typeface="Arial" panose="020B0604020202020204" pitchFamily="34" charset="0"/>
              </a:rPr>
              <a:t>及</a:t>
            </a:r>
            <a:r>
              <a:rPr lang="en-US" altLang="zh-CN" sz="1600" dirty="0">
                <a:latin typeface="微软雅黑" panose="020B0503020204020204" pitchFamily="34" charset="-122"/>
                <a:ea typeface="微软雅黑" panose="020B0503020204020204" pitchFamily="34" charset="-122"/>
                <a:sym typeface="Arial" panose="020B0604020202020204" pitchFamily="34" charset="0"/>
              </a:rPr>
              <a:t>OLE</a:t>
            </a:r>
            <a:r>
              <a:rPr lang="zh-CN" altLang="en-US" sz="1600" dirty="0">
                <a:latin typeface="微软雅黑" panose="020B0503020204020204" pitchFamily="34" charset="-122"/>
                <a:ea typeface="微软雅黑" panose="020B0503020204020204" pitchFamily="34" charset="-122"/>
                <a:sym typeface="Arial" panose="020B0604020202020204" pitchFamily="34" charset="0"/>
              </a:rPr>
              <a:t>研究期间，</a:t>
            </a:r>
            <a:r>
              <a:rPr lang="zh-CN" altLang="en-US" sz="1600" dirty="0">
                <a:solidFill>
                  <a:srgbClr val="1B1B1B"/>
                </a:solidFill>
                <a:latin typeface="微软雅黑" panose="020B0503020204020204" pitchFamily="34" charset="-122"/>
                <a:ea typeface="微软雅黑" panose="020B0503020204020204" pitchFamily="34" charset="-122"/>
                <a:sym typeface="Arial" panose="020B0604020202020204" pitchFamily="34" charset="0"/>
              </a:rPr>
              <a:t>瑞利珠单抗</a:t>
            </a:r>
            <a:r>
              <a:rPr lang="zh-CN" altLang="en-US" sz="1600" b="0" i="0" dirty="0">
                <a:solidFill>
                  <a:srgbClr val="1B1B1B"/>
                </a:solidFill>
                <a:effectLst/>
                <a:latin typeface="微软雅黑" panose="020B0503020204020204" pitchFamily="34" charset="-122"/>
                <a:ea typeface="微软雅黑" panose="020B0503020204020204" pitchFamily="34" charset="-122"/>
                <a:sym typeface="Arial" panose="020B0604020202020204" pitchFamily="34" charset="0"/>
              </a:rPr>
              <a:t>耐受性良好</a:t>
            </a:r>
            <a:r>
              <a:rPr lang="en-US" altLang="zh-CN" sz="1600" b="0" i="0" baseline="30000" dirty="0">
                <a:solidFill>
                  <a:srgbClr val="1B1B1B"/>
                </a:solidFill>
                <a:effectLst/>
                <a:latin typeface="微软雅黑" panose="020B0503020204020204" pitchFamily="34" charset="-122"/>
                <a:ea typeface="微软雅黑" panose="020B0503020204020204" pitchFamily="34" charset="-122"/>
                <a:sym typeface="Arial" panose="020B0604020202020204" pitchFamily="34" charset="0"/>
              </a:rPr>
              <a:t>6,8</a:t>
            </a:r>
            <a:endParaRPr lang="en-US" altLang="zh-CN" sz="1600" b="0" i="0" dirty="0">
              <a:solidFill>
                <a:srgbClr val="1B1B1B"/>
              </a:solidFill>
              <a:effectLst/>
              <a:latin typeface="微软雅黑" panose="020B0503020204020204" pitchFamily="34" charset="-122"/>
              <a:ea typeface="微软雅黑" panose="020B0503020204020204" pitchFamily="34" charset="-122"/>
              <a:sym typeface="Arial" panose="020B0604020202020204" pitchFamily="34" charset="0"/>
            </a:endParaRPr>
          </a:p>
          <a:p>
            <a:pPr marL="742950" lvl="1" indent="-285750">
              <a:lnSpc>
                <a:spcPct val="150000"/>
              </a:lnSpc>
              <a:buFont typeface="Wingdings" panose="05000000000000000000" pitchFamily="2" charset="2"/>
              <a:buChar char="ü"/>
            </a:pPr>
            <a:r>
              <a:rPr lang="zh-CN" altLang="en-US" sz="1600" dirty="0">
                <a:solidFill>
                  <a:srgbClr val="1B1B1B"/>
                </a:solidFill>
                <a:latin typeface="微软雅黑" panose="020B0503020204020204" pitchFamily="34" charset="-122"/>
                <a:ea typeface="微软雅黑" panose="020B0503020204020204" pitchFamily="34" charset="-122"/>
                <a:sym typeface="Arial" panose="020B0604020202020204" pitchFamily="34" charset="0"/>
              </a:rPr>
              <a:t>大多数</a:t>
            </a:r>
            <a:r>
              <a:rPr lang="en-US" altLang="zh-CN" sz="1600" dirty="0">
                <a:solidFill>
                  <a:srgbClr val="1B1B1B"/>
                </a:solidFill>
                <a:latin typeface="微软雅黑" panose="020B0503020204020204" pitchFamily="34" charset="-122"/>
                <a:ea typeface="微软雅黑" panose="020B0503020204020204" pitchFamily="34" charset="-122"/>
                <a:sym typeface="Arial" panose="020B0604020202020204" pitchFamily="34" charset="0"/>
              </a:rPr>
              <a:t>AE</a:t>
            </a:r>
            <a:r>
              <a:rPr lang="zh-CN" altLang="en-US" sz="1600" dirty="0">
                <a:solidFill>
                  <a:srgbClr val="1B1B1B"/>
                </a:solidFill>
                <a:latin typeface="微软雅黑" panose="020B0503020204020204" pitchFamily="34" charset="-122"/>
                <a:ea typeface="微软雅黑" panose="020B0503020204020204" pitchFamily="34" charset="-122"/>
                <a:sym typeface="Arial" panose="020B0604020202020204" pitchFamily="34" charset="0"/>
              </a:rPr>
              <a:t>的严重程度为</a:t>
            </a:r>
            <a:r>
              <a:rPr lang="en-US" altLang="zh-CN" sz="1600" b="1" dirty="0">
                <a:solidFill>
                  <a:srgbClr val="250E62"/>
                </a:solidFill>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rPr>
              <a:t>1</a:t>
            </a:r>
            <a:r>
              <a:rPr lang="zh-CN" altLang="en-US" sz="1600" b="1" dirty="0">
                <a:solidFill>
                  <a:srgbClr val="250E62"/>
                </a:solidFill>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rPr>
              <a:t>级</a:t>
            </a:r>
            <a:r>
              <a:rPr lang="en-US" altLang="zh-CN" sz="1200" dirty="0">
                <a:solidFill>
                  <a:srgbClr val="1B1B1B"/>
                </a:solidFill>
                <a:latin typeface="微软雅黑" panose="020B0503020204020204" pitchFamily="34" charset="-122"/>
                <a:ea typeface="微软雅黑" panose="020B0503020204020204" pitchFamily="34" charset="-122"/>
                <a:sym typeface="Arial" panose="020B0604020202020204" pitchFamily="34" charset="0"/>
              </a:rPr>
              <a:t>(87%</a:t>
            </a:r>
            <a:r>
              <a:rPr lang="en-US" altLang="zh-CN" sz="1600" dirty="0">
                <a:solidFill>
                  <a:srgbClr val="1B1B1B"/>
                </a:solidFill>
                <a:latin typeface="微软雅黑" panose="020B0503020204020204" pitchFamily="34" charset="-122"/>
                <a:ea typeface="微软雅黑" panose="020B0503020204020204" pitchFamily="34" charset="-122"/>
                <a:sym typeface="Arial" panose="020B0604020202020204" pitchFamily="34" charset="0"/>
              </a:rPr>
              <a:t>)</a:t>
            </a:r>
            <a:r>
              <a:rPr lang="zh-CN" altLang="en-US" sz="1600" b="1" dirty="0">
                <a:solidFill>
                  <a:srgbClr val="250E62"/>
                </a:solidFill>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rPr>
              <a:t>或</a:t>
            </a:r>
            <a:r>
              <a:rPr lang="en-US" altLang="zh-CN" sz="1600" b="1" dirty="0">
                <a:solidFill>
                  <a:srgbClr val="250E62"/>
                </a:solidFill>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rPr>
              <a:t>2</a:t>
            </a:r>
            <a:r>
              <a:rPr lang="zh-CN" altLang="en-US" sz="1600" b="1" dirty="0">
                <a:solidFill>
                  <a:srgbClr val="250E62"/>
                </a:solidFill>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rPr>
              <a:t>级</a:t>
            </a:r>
            <a:r>
              <a:rPr lang="en-US" altLang="zh-CN" sz="1200" dirty="0">
                <a:solidFill>
                  <a:srgbClr val="1B1B1B"/>
                </a:solidFill>
                <a:latin typeface="微软雅黑" panose="020B0503020204020204" pitchFamily="34" charset="-122"/>
                <a:ea typeface="微软雅黑" panose="020B0503020204020204" pitchFamily="34" charset="-122"/>
                <a:sym typeface="Arial" panose="020B0604020202020204" pitchFamily="34" charset="0"/>
              </a:rPr>
              <a:t>(66.3%) </a:t>
            </a:r>
            <a:r>
              <a:rPr lang="en-US" altLang="zh-CN" sz="1600" baseline="30000" dirty="0">
                <a:latin typeface="微软雅黑" panose="020B0503020204020204" pitchFamily="34" charset="-122"/>
                <a:ea typeface="微软雅黑" panose="020B0503020204020204" pitchFamily="34" charset="-122"/>
                <a:sym typeface="Arial" panose="020B0604020202020204" pitchFamily="34" charset="0"/>
              </a:rPr>
              <a:t>8</a:t>
            </a:r>
            <a:endParaRPr lang="en-US" altLang="zh-CN" sz="1600" b="1" dirty="0">
              <a:solidFill>
                <a:srgbClr val="FF6A39"/>
              </a:solidFill>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endParaRPr>
          </a:p>
          <a:p>
            <a:pPr marL="742950" lvl="1" indent="-285750">
              <a:lnSpc>
                <a:spcPct val="150000"/>
              </a:lnSpc>
              <a:buFont typeface="Wingdings" panose="05000000000000000000" pitchFamily="2" charset="2"/>
              <a:buChar char="ü"/>
            </a:pPr>
            <a:r>
              <a:rPr lang="zh-CN" altLang="en-US" sz="1600" dirty="0"/>
              <a:t>长期治疗</a:t>
            </a:r>
            <a:r>
              <a:rPr lang="en-US" altLang="zh-CN" sz="1600" b="1" dirty="0">
                <a:solidFill>
                  <a:srgbClr val="250E62"/>
                </a:solidFill>
                <a:latin typeface="微软雅黑" panose="020B0503020204020204" pitchFamily="34" charset="-122"/>
                <a:ea typeface="微软雅黑" panose="020B0503020204020204" pitchFamily="34" charset="-122"/>
                <a:cs typeface="Arial" panose="020B0604020202020204" pitchFamily="34" charset="0"/>
              </a:rPr>
              <a:t>AE</a:t>
            </a:r>
            <a:r>
              <a:rPr lang="zh-CN" altLang="en-US" sz="1600" b="1" dirty="0">
                <a:solidFill>
                  <a:srgbClr val="250E62"/>
                </a:solidFill>
                <a:latin typeface="微软雅黑" panose="020B0503020204020204" pitchFamily="34" charset="-122"/>
                <a:ea typeface="微软雅黑" panose="020B0503020204020204" pitchFamily="34" charset="-122"/>
                <a:cs typeface="Arial" panose="020B0604020202020204" pitchFamily="34" charset="0"/>
              </a:rPr>
              <a:t>发生率并无明显增加</a:t>
            </a:r>
            <a:r>
              <a:rPr lang="en-US" altLang="zh-CN" sz="1600" baseline="30000" dirty="0">
                <a:latin typeface="微软雅黑" panose="020B0503020204020204" pitchFamily="34" charset="-122"/>
                <a:ea typeface="微软雅黑" panose="020B0503020204020204" pitchFamily="34" charset="-122"/>
                <a:sym typeface="Arial" panose="020B0604020202020204" pitchFamily="34" charset="0"/>
              </a:rPr>
              <a:t>8</a:t>
            </a:r>
          </a:p>
          <a:p>
            <a:pPr marL="742950" lvl="1" indent="-285750">
              <a:lnSpc>
                <a:spcPct val="150000"/>
              </a:lnSpc>
              <a:buFont typeface="Wingdings" panose="05000000000000000000" pitchFamily="2" charset="2"/>
              <a:buChar char="ü"/>
            </a:pPr>
            <a:r>
              <a:rPr lang="zh-CN" altLang="en-US" sz="1600" i="0" dirty="0">
                <a:effectLst/>
                <a:latin typeface="微软雅黑" panose="020B0503020204020204" pitchFamily="34" charset="-122"/>
                <a:ea typeface="微软雅黑" panose="020B0503020204020204" pitchFamily="34" charset="-122"/>
                <a:sym typeface="Arial" panose="020B0604020202020204" pitchFamily="34" charset="0"/>
              </a:rPr>
              <a:t>研究期间</a:t>
            </a:r>
            <a:r>
              <a:rPr lang="zh-CN" altLang="en-US" sz="1600" b="1" dirty="0">
                <a:solidFill>
                  <a:srgbClr val="250E62"/>
                </a:solidFill>
                <a:latin typeface="微软雅黑" panose="020B0503020204020204" pitchFamily="34" charset="-122"/>
                <a:ea typeface="微软雅黑" panose="020B0503020204020204" pitchFamily="34" charset="-122"/>
                <a:cs typeface="Arial" panose="020B0604020202020204" pitchFamily="34" charset="0"/>
                <a:sym typeface="Arial" panose="020B0604020202020204" pitchFamily="34" charset="0"/>
              </a:rPr>
              <a:t>未出现脑膜炎球菌感染病例</a:t>
            </a:r>
            <a:r>
              <a:rPr lang="en-US" altLang="zh-CN" sz="1600" baseline="30000" dirty="0">
                <a:latin typeface="微软雅黑" panose="020B0503020204020204" pitchFamily="34" charset="-122"/>
                <a:ea typeface="微软雅黑" panose="020B0503020204020204" pitchFamily="34" charset="-122"/>
                <a:sym typeface="Arial" panose="020B0604020202020204" pitchFamily="34" charset="0"/>
              </a:rPr>
              <a:t>8</a:t>
            </a:r>
          </a:p>
          <a:p>
            <a:pPr marL="285750" indent="-285750">
              <a:buFont typeface="Wingdings" panose="05000000000000000000" pitchFamily="2" charset="2"/>
              <a:buChar char="ü"/>
            </a:pPr>
            <a:endParaRPr lang="en-US" altLang="zh-CN" sz="1600" dirty="0">
              <a:solidFill>
                <a:srgbClr val="191B1B"/>
              </a:solidFill>
              <a:latin typeface="微软雅黑" panose="020B0503020204020204" pitchFamily="34" charset="-122"/>
              <a:ea typeface="微软雅黑" panose="020B0503020204020204" pitchFamily="34" charset="-122"/>
            </a:endParaRPr>
          </a:p>
          <a:p>
            <a:pPr marL="285750" indent="-285750">
              <a:buFont typeface="Wingdings" panose="05000000000000000000" pitchFamily="2" charset="2"/>
              <a:buChar char="Ø"/>
            </a:pPr>
            <a:r>
              <a:rPr lang="zh-CN" altLang="en-US" sz="1600" dirty="0">
                <a:solidFill>
                  <a:srgbClr val="191B1B"/>
                </a:solidFill>
                <a:latin typeface="微软雅黑" panose="020B0503020204020204" pitchFamily="34" charset="-122"/>
                <a:ea typeface="微软雅黑" panose="020B0503020204020204" pitchFamily="34" charset="-122"/>
              </a:rPr>
              <a:t>药品上市后，各国家或地区药监部门</a:t>
            </a:r>
            <a:r>
              <a:rPr lang="en-US" altLang="zh-CN" sz="1600" dirty="0">
                <a:solidFill>
                  <a:srgbClr val="191B1B"/>
                </a:solidFill>
                <a:latin typeface="微软雅黑" panose="020B0503020204020204" pitchFamily="34" charset="-122"/>
                <a:ea typeface="微软雅黑" panose="020B0503020204020204" pitchFamily="34" charset="-122"/>
              </a:rPr>
              <a:t>5</a:t>
            </a:r>
            <a:r>
              <a:rPr lang="zh-CN" altLang="en-US" sz="1600" dirty="0">
                <a:solidFill>
                  <a:srgbClr val="191B1B"/>
                </a:solidFill>
                <a:latin typeface="微软雅黑" panose="020B0503020204020204" pitchFamily="34" charset="-122"/>
                <a:ea typeface="微软雅黑" panose="020B0503020204020204" pitchFamily="34" charset="-122"/>
              </a:rPr>
              <a:t>年内</a:t>
            </a:r>
            <a:r>
              <a:rPr lang="zh-CN" altLang="en-US" sz="1600" b="1" dirty="0">
                <a:solidFill>
                  <a:srgbClr val="250E62"/>
                </a:solidFill>
                <a:latin typeface="微软雅黑" panose="020B0503020204020204" pitchFamily="34" charset="-122"/>
                <a:ea typeface="微软雅黑" panose="020B0503020204020204" pitchFamily="34" charset="-122"/>
                <a:cs typeface="Arial" panose="020B0604020202020204" pitchFamily="34" charset="0"/>
              </a:rPr>
              <a:t>未</a:t>
            </a:r>
            <a:r>
              <a:rPr lang="zh-CN" altLang="en-US" sz="1600" dirty="0">
                <a:solidFill>
                  <a:srgbClr val="191B1B"/>
                </a:solidFill>
                <a:latin typeface="微软雅黑" panose="020B0503020204020204" pitchFamily="34" charset="-122"/>
                <a:ea typeface="微软雅黑" panose="020B0503020204020204" pitchFamily="34" charset="-122"/>
              </a:rPr>
              <a:t>发布安全性警告、新增加的黑框警告、撤市信息</a:t>
            </a:r>
            <a:endParaRPr lang="en-US" altLang="zh-CN" sz="1600" dirty="0">
              <a:solidFill>
                <a:srgbClr val="191B1B"/>
              </a:solidFill>
              <a:latin typeface="微软雅黑" panose="020B0503020204020204" pitchFamily="34" charset="-122"/>
              <a:ea typeface="微软雅黑" panose="020B0503020204020204" pitchFamily="34" charset="-122"/>
            </a:endParaRPr>
          </a:p>
        </p:txBody>
      </p:sp>
      <p:sp>
        <p:nvSpPr>
          <p:cNvPr id="13" name="文本框 12">
            <a:extLst>
              <a:ext uri="{FF2B5EF4-FFF2-40B4-BE49-F238E27FC236}">
                <a16:creationId xmlns:a16="http://schemas.microsoft.com/office/drawing/2014/main" id="{415561F0-F897-099D-9225-3C25A3D21360}"/>
              </a:ext>
            </a:extLst>
          </p:cNvPr>
          <p:cNvSpPr txBox="1"/>
          <p:nvPr/>
        </p:nvSpPr>
        <p:spPr>
          <a:xfrm>
            <a:off x="517050" y="6105148"/>
            <a:ext cx="11157900" cy="338554"/>
          </a:xfrm>
          <a:prstGeom prst="rect">
            <a:avLst/>
          </a:prstGeom>
          <a:noFill/>
        </p:spPr>
        <p:txBody>
          <a:bodyPr wrap="square" rtlCol="0">
            <a:spAutoFit/>
          </a:bodyPr>
          <a:lstStyle/>
          <a:p>
            <a:pPr>
              <a:spcAft>
                <a:spcPts val="600"/>
              </a:spcAft>
            </a:pPr>
            <a:r>
              <a:rPr lang="zh-CN" altLang="en-US" sz="800" dirty="0"/>
              <a:t>瑞利珠单抗：本品可以用于</a:t>
            </a:r>
            <a:r>
              <a:rPr lang="en-US" altLang="zh-CN" sz="800" dirty="0"/>
              <a:t>65</a:t>
            </a:r>
            <a:r>
              <a:rPr lang="zh-CN" altLang="en-US" sz="800" dirty="0"/>
              <a:t>岁及以上患者的治疗。</a:t>
            </a:r>
            <a:r>
              <a:rPr lang="zh-CN" altLang="en-US" sz="800" dirty="0">
                <a:solidFill>
                  <a:schemeClr val="tx1"/>
                </a:solidFill>
              </a:rPr>
              <a:t>尚无证据表明在老年患者的治疗中需要任何特殊的注意事项，但是本品在该患者人群中的用药经验仍然有限。</a:t>
            </a:r>
            <a:r>
              <a:rPr lang="en-US" altLang="zh-CN" sz="800" dirty="0">
                <a:solidFill>
                  <a:schemeClr val="tx1"/>
                </a:solidFill>
              </a:rPr>
              <a:t>b</a:t>
            </a:r>
            <a:r>
              <a:rPr lang="zh-CN" altLang="en-US" sz="800" dirty="0"/>
              <a:t>抗</a:t>
            </a:r>
            <a:r>
              <a:rPr lang="en-US" altLang="zh-CN" sz="800" dirty="0"/>
              <a:t>AChR</a:t>
            </a:r>
            <a:r>
              <a:rPr lang="zh-CN" altLang="en-US" sz="800" dirty="0"/>
              <a:t>抗体阳性</a:t>
            </a:r>
            <a:r>
              <a:rPr lang="en-US" altLang="zh-CN" sz="800" dirty="0"/>
              <a:t>gMG</a:t>
            </a:r>
            <a:r>
              <a:rPr lang="zh-CN" altLang="en-US" sz="800" dirty="0"/>
              <a:t>患者；</a:t>
            </a:r>
            <a:r>
              <a:rPr lang="en-US" altLang="zh-CN" sz="800" dirty="0"/>
              <a:t>c</a:t>
            </a:r>
            <a:r>
              <a:rPr lang="zh-CN" altLang="en-US" sz="800" dirty="0"/>
              <a:t>同适应症生物制剂（</a:t>
            </a:r>
            <a:r>
              <a:rPr lang="zh-CN" altLang="en-US" sz="800" dirty="0">
                <a:solidFill>
                  <a:schemeClr val="tx1"/>
                </a:solidFill>
                <a:latin typeface="Arial" panose="020B0604020202020204" pitchFamily="34" charset="0"/>
                <a:ea typeface="Microsoft YaHei" panose="020B0503020204020204" pitchFamily="34" charset="-122"/>
                <a:cs typeface="Arial" panose="020B0604020202020204" pitchFamily="34" charset="0"/>
              </a:rPr>
              <a:t>依库珠单抗、</a:t>
            </a:r>
            <a:r>
              <a:rPr lang="zh-CN" altLang="en-US" sz="800" dirty="0"/>
              <a:t>艾加莫德、泰它西普、罗泽利昔珠单抗）</a:t>
            </a:r>
          </a:p>
        </p:txBody>
      </p:sp>
    </p:spTree>
    <p:extLst>
      <p:ext uri="{BB962C8B-B14F-4D97-AF65-F5344CB8AC3E}">
        <p14:creationId xmlns:p14="http://schemas.microsoft.com/office/powerpoint/2010/main" val="17303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245AF6-8948-310A-74BC-78BC2FFFF467}"/>
            </a:ext>
          </a:extLst>
        </p:cNvPr>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337378D0-CA01-CCB4-7186-2C4F5D631D9A}"/>
              </a:ext>
            </a:extLst>
          </p:cNvPr>
          <p:cNvGraphicFramePr>
            <a:graphicFrameLocks noChangeAspect="1"/>
          </p:cNvGraphicFramePr>
          <p:nvPr>
            <p:custDataLst>
              <p:tags r:id="rId1"/>
            </p:custDataLst>
            <p:extLst>
              <p:ext uri="{D42A27DB-BD31-4B8C-83A1-F6EECF244321}">
                <p14:modId xmlns:p14="http://schemas.microsoft.com/office/powerpoint/2010/main" val="123966094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4" imgW="416" imgH="416" progId="TCLayout.ActiveDocument.1">
                  <p:embed/>
                </p:oleObj>
              </mc:Choice>
              <mc:Fallback>
                <p:oleObj name="think-cell 幻灯片" r:id="rId4" imgW="416" imgH="416" progId="TCLayout.ActiveDocument.1">
                  <p:embed/>
                  <p:pic>
                    <p:nvPicPr>
                      <p:cNvPr id="5" name="think-cell data - do not delete" hidden="1">
                        <a:extLst>
                          <a:ext uri="{FF2B5EF4-FFF2-40B4-BE49-F238E27FC236}">
                            <a16:creationId xmlns:a16="http://schemas.microsoft.com/office/drawing/2014/main" id="{337378D0-CA01-CCB4-7186-2C4F5D631D9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Title 3">
            <a:extLst>
              <a:ext uri="{FF2B5EF4-FFF2-40B4-BE49-F238E27FC236}">
                <a16:creationId xmlns:a16="http://schemas.microsoft.com/office/drawing/2014/main" id="{48D8741F-375C-F88B-205F-F76D7892CC96}"/>
              </a:ext>
            </a:extLst>
          </p:cNvPr>
          <p:cNvSpPr>
            <a:spLocks noGrp="1"/>
          </p:cNvSpPr>
          <p:nvPr>
            <p:ph type="title"/>
          </p:nvPr>
        </p:nvSpPr>
        <p:spPr>
          <a:xfrm>
            <a:off x="624841" y="279401"/>
            <a:ext cx="11144771" cy="854640"/>
          </a:xfrm>
        </p:spPr>
        <p:txBody>
          <a:bodyPr vert="horz"/>
          <a:lstStyle/>
          <a:p>
            <a:pPr marL="269875">
              <a:lnSpc>
                <a:spcPct val="100000"/>
              </a:lnSpc>
              <a:spcBef>
                <a:spcPts val="1050"/>
              </a:spcBef>
            </a:pPr>
            <a:r>
              <a:rPr lang="zh-CN" altLang="en-US" sz="2400" dirty="0">
                <a:solidFill>
                  <a:srgbClr val="250E62"/>
                </a:solidFill>
                <a:latin typeface="微软雅黑" panose="020B0503020204020204" pitchFamily="34" charset="-122"/>
                <a:ea typeface="微软雅黑" panose="020B0503020204020204" pitchFamily="34" charset="-122"/>
              </a:rPr>
              <a:t>瑞利珠单抗分子</a:t>
            </a:r>
            <a:r>
              <a:rPr lang="zh-CN" altLang="en-US" sz="2400" kern="0" dirty="0">
                <a:solidFill>
                  <a:srgbClr val="250E62"/>
                </a:solidFill>
                <a:latin typeface="微软雅黑" panose="020B0503020204020204" pitchFamily="34" charset="-122"/>
                <a:ea typeface="微软雅黑" panose="020B0503020204020204" pitchFamily="34" charset="-122"/>
              </a:rPr>
              <a:t>结构创新</a:t>
            </a:r>
            <a:r>
              <a:rPr lang="zh-CN" altLang="en-US" sz="2400" dirty="0">
                <a:solidFill>
                  <a:srgbClr val="250E62"/>
                </a:solidFill>
                <a:latin typeface="微软雅黑" panose="020B0503020204020204" pitchFamily="34" charset="-122"/>
                <a:ea typeface="微软雅黑" panose="020B0503020204020204" pitchFamily="34" charset="-122"/>
              </a:rPr>
              <a:t>升级，给药</a:t>
            </a:r>
            <a:r>
              <a:rPr lang="en-US" altLang="zh-CN" sz="2400" kern="0" dirty="0">
                <a:solidFill>
                  <a:srgbClr val="250E62"/>
                </a:solidFill>
                <a:latin typeface="微软雅黑" panose="020B0503020204020204" pitchFamily="34" charset="-122"/>
                <a:ea typeface="微软雅黑" panose="020B0503020204020204" pitchFamily="34" charset="-122"/>
              </a:rPr>
              <a:t>30min</a:t>
            </a:r>
            <a:r>
              <a:rPr lang="zh-CN" altLang="en-US" sz="2400" dirty="0">
                <a:solidFill>
                  <a:srgbClr val="250E62"/>
                </a:solidFill>
                <a:latin typeface="微软雅黑" panose="020B0503020204020204" pitchFamily="34" charset="-122"/>
                <a:ea typeface="微软雅黑" panose="020B0503020204020204" pitchFamily="34" charset="-122"/>
              </a:rPr>
              <a:t>补体</a:t>
            </a:r>
            <a:r>
              <a:rPr lang="en-US" altLang="zh-CN" sz="2400" dirty="0">
                <a:solidFill>
                  <a:srgbClr val="250E62"/>
                </a:solidFill>
                <a:latin typeface="微软雅黑" panose="020B0503020204020204" pitchFamily="34" charset="-122"/>
                <a:ea typeface="微软雅黑" panose="020B0503020204020204" pitchFamily="34" charset="-122"/>
              </a:rPr>
              <a:t>C5</a:t>
            </a:r>
            <a:r>
              <a:rPr lang="zh-CN" altLang="en-US" sz="2400" kern="0" dirty="0">
                <a:solidFill>
                  <a:srgbClr val="250E62"/>
                </a:solidFill>
                <a:latin typeface="微软雅黑" panose="020B0503020204020204" pitchFamily="34" charset="-122"/>
                <a:ea typeface="微软雅黑" panose="020B0503020204020204" pitchFamily="34" charset="-122"/>
              </a:rPr>
              <a:t>完全抑制</a:t>
            </a:r>
            <a:r>
              <a:rPr lang="en-US" altLang="zh-CN" kern="0" baseline="30000" dirty="0">
                <a:solidFill>
                  <a:srgbClr val="250E62"/>
                </a:solidFill>
                <a:latin typeface="微软雅黑" panose="020B0503020204020204" pitchFamily="34" charset="-122"/>
              </a:rPr>
              <a:t>a</a:t>
            </a:r>
            <a:r>
              <a:rPr lang="en-US" altLang="zh-CN" sz="2400" kern="0" baseline="30000" dirty="0">
                <a:solidFill>
                  <a:srgbClr val="250E62"/>
                </a:solidFill>
                <a:latin typeface="微软雅黑" panose="020B0503020204020204" pitchFamily="34" charset="-122"/>
                <a:ea typeface="微软雅黑" panose="020B0503020204020204" pitchFamily="34" charset="-122"/>
              </a:rPr>
              <a:t>3</a:t>
            </a:r>
            <a:r>
              <a:rPr lang="zh-CN" altLang="en-US" sz="2400" dirty="0">
                <a:solidFill>
                  <a:srgbClr val="250E62"/>
                </a:solidFill>
                <a:latin typeface="微软雅黑" panose="020B0503020204020204" pitchFamily="34" charset="-122"/>
                <a:ea typeface="微软雅黑" panose="020B0503020204020204" pitchFamily="34" charset="-122"/>
              </a:rPr>
              <a:t>，疗效显著</a:t>
            </a:r>
            <a:r>
              <a:rPr lang="en-US" altLang="zh-CN" sz="2400" baseline="30000" dirty="0">
                <a:solidFill>
                  <a:srgbClr val="250E62"/>
                </a:solidFill>
                <a:latin typeface="微软雅黑" panose="020B0503020204020204" pitchFamily="34" charset="-122"/>
                <a:ea typeface="微软雅黑" panose="020B0503020204020204" pitchFamily="34" charset="-122"/>
              </a:rPr>
              <a:t>4,7,8</a:t>
            </a:r>
            <a:r>
              <a:rPr lang="zh-CN" altLang="en-US" sz="2400" dirty="0">
                <a:solidFill>
                  <a:srgbClr val="250E62"/>
                </a:solidFill>
                <a:latin typeface="微软雅黑" panose="020B0503020204020204" pitchFamily="34" charset="-122"/>
                <a:ea typeface="微软雅黑" panose="020B0503020204020204" pitchFamily="34" charset="-122"/>
              </a:rPr>
              <a:t>，每年仅需</a:t>
            </a:r>
            <a:r>
              <a:rPr lang="en-US" altLang="zh-CN" sz="2400" dirty="0">
                <a:solidFill>
                  <a:srgbClr val="250E62"/>
                </a:solidFill>
                <a:latin typeface="微软雅黑" panose="020B0503020204020204" pitchFamily="34" charset="-122"/>
                <a:ea typeface="微软雅黑" panose="020B0503020204020204" pitchFamily="34" charset="-122"/>
              </a:rPr>
              <a:t>6-7</a:t>
            </a:r>
            <a:r>
              <a:rPr lang="zh-CN" altLang="en-US" sz="2400" dirty="0">
                <a:solidFill>
                  <a:srgbClr val="250E62"/>
                </a:solidFill>
                <a:latin typeface="微软雅黑" panose="020B0503020204020204" pitchFamily="34" charset="-122"/>
                <a:ea typeface="微软雅黑" panose="020B0503020204020204" pitchFamily="34" charset="-122"/>
              </a:rPr>
              <a:t>次输注</a:t>
            </a:r>
            <a:r>
              <a:rPr lang="en-US" altLang="zh-CN" sz="2400" baseline="30000" dirty="0">
                <a:solidFill>
                  <a:srgbClr val="250E62"/>
                </a:solidFill>
                <a:latin typeface="微软雅黑" panose="020B0503020204020204" pitchFamily="34" charset="-122"/>
                <a:ea typeface="微软雅黑" panose="020B0503020204020204" pitchFamily="34" charset="-122"/>
              </a:rPr>
              <a:t>b10</a:t>
            </a:r>
            <a:r>
              <a:rPr lang="zh-CN" altLang="en-US" sz="2400" dirty="0">
                <a:solidFill>
                  <a:srgbClr val="250E62"/>
                </a:solidFill>
                <a:latin typeface="微软雅黑" panose="020B0503020204020204" pitchFamily="34" charset="-122"/>
                <a:ea typeface="微软雅黑" panose="020B0503020204020204" pitchFamily="34" charset="-122"/>
              </a:rPr>
              <a:t>，提高患者依从性</a:t>
            </a:r>
            <a:endParaRPr lang="en-US" dirty="0">
              <a:solidFill>
                <a:srgbClr val="250E62"/>
              </a:solidFill>
            </a:endParaRPr>
          </a:p>
        </p:txBody>
      </p:sp>
      <p:sp>
        <p:nvSpPr>
          <p:cNvPr id="3" name="Slide Number Placeholder 2">
            <a:extLst>
              <a:ext uri="{FF2B5EF4-FFF2-40B4-BE49-F238E27FC236}">
                <a16:creationId xmlns:a16="http://schemas.microsoft.com/office/drawing/2014/main" id="{24B993C8-4A35-36D5-1BBE-AFD97B904DB0}"/>
              </a:ext>
            </a:extLst>
          </p:cNvPr>
          <p:cNvSpPr txBox="1">
            <a:spLocks/>
          </p:cNvSpPr>
          <p:nvPr/>
        </p:nvSpPr>
        <p:spPr>
          <a:xfrm>
            <a:off x="11595527" y="6501385"/>
            <a:ext cx="516858" cy="20005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7AF8E309-D608-654D-B811-6A2C46C88181}" type="slidenum">
              <a:rPr kumimoji="0" lang="en-US" sz="1100" b="0" i="0" u="none" strike="noStrike" kern="1200" cap="none" spc="0" normalizeH="0" baseline="0" noProof="0" smtClean="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9</a:t>
            </a:fld>
            <a:endParaRPr kumimoji="0" lang="en-US" sz="1100" b="0" i="0" u="none" strike="noStrike" kern="1200" cap="none" spc="0" normalizeH="0" baseline="0" noProof="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endParaRPr>
          </a:p>
        </p:txBody>
      </p:sp>
      <p:sp>
        <p:nvSpPr>
          <p:cNvPr id="14" name="Rectangle: Top Corners Rounded 6">
            <a:extLst>
              <a:ext uri="{FF2B5EF4-FFF2-40B4-BE49-F238E27FC236}">
                <a16:creationId xmlns:a16="http://schemas.microsoft.com/office/drawing/2014/main" id="{54C224BB-977E-DCE8-80A5-D808D212D4AE}"/>
              </a:ext>
            </a:extLst>
          </p:cNvPr>
          <p:cNvSpPr/>
          <p:nvPr/>
        </p:nvSpPr>
        <p:spPr>
          <a:xfrm rot="5400000">
            <a:off x="-467360" y="467360"/>
            <a:ext cx="1356360" cy="421640"/>
          </a:xfrm>
          <a:prstGeom prst="round2Same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vert="vert27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600" b="1" i="0" u="none" strike="noStrike" kern="1200" cap="none" spc="0" normalizeH="0" baseline="0" noProof="0">
                <a:ln>
                  <a:noFill/>
                </a:ln>
                <a:solidFill>
                  <a:srgbClr val="FFFFFF"/>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创新性</a:t>
            </a:r>
            <a:endParaRPr kumimoji="0" lang="en-US" altLang="zh-CN" sz="1600" b="1" i="0" u="none" strike="noStrike" kern="1200" cap="none" spc="0" normalizeH="0" baseline="0" noProof="0">
              <a:ln>
                <a:noFill/>
              </a:ln>
              <a:solidFill>
                <a:srgbClr val="FFFFFF"/>
              </a:solidFill>
              <a:effectLst/>
              <a:uLnTx/>
              <a:uFillTx/>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 name="矩形 1">
            <a:extLst>
              <a:ext uri="{FF2B5EF4-FFF2-40B4-BE49-F238E27FC236}">
                <a16:creationId xmlns:a16="http://schemas.microsoft.com/office/drawing/2014/main" id="{EEA53A9A-4F34-8F6A-3D8C-EDC02B7DCA45}"/>
              </a:ext>
            </a:extLst>
          </p:cNvPr>
          <p:cNvSpPr/>
          <p:nvPr/>
        </p:nvSpPr>
        <p:spPr>
          <a:xfrm>
            <a:off x="627419" y="1125228"/>
            <a:ext cx="11144771" cy="432337"/>
          </a:xfrm>
          <a:prstGeom prst="rect">
            <a:avLst/>
          </a:prstGeom>
          <a:solidFill>
            <a:srgbClr val="250E6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lnSpc>
                <a:spcPct val="90000"/>
              </a:lnSpc>
              <a:spcAft>
                <a:spcPts val="600"/>
              </a:spcAft>
            </a:pPr>
            <a:r>
              <a:rPr lang="zh-CN" altLang="en-US" b="1" dirty="0">
                <a:latin typeface="微软雅黑" panose="020B0503020204020204" pitchFamily="34" charset="-122"/>
                <a:ea typeface="微软雅黑" panose="020B0503020204020204" pitchFamily="34" charset="-122"/>
              </a:rPr>
              <a:t>分子结构创新升级，直击关键病因，并大幅延长半衰期至近</a:t>
            </a:r>
            <a:r>
              <a:rPr lang="en-US" altLang="zh-CN" b="1" dirty="0">
                <a:latin typeface="微软雅黑" panose="020B0503020204020204" pitchFamily="34" charset="-122"/>
                <a:ea typeface="微软雅黑" panose="020B0503020204020204" pitchFamily="34" charset="-122"/>
              </a:rPr>
              <a:t>8</a:t>
            </a:r>
            <a:r>
              <a:rPr lang="zh-CN" altLang="en-US" b="1" dirty="0">
                <a:latin typeface="微软雅黑" panose="020B0503020204020204" pitchFamily="34" charset="-122"/>
                <a:ea typeface="微软雅黑" panose="020B0503020204020204" pitchFamily="34" charset="-122"/>
              </a:rPr>
              <a:t>周</a:t>
            </a:r>
          </a:p>
        </p:txBody>
      </p:sp>
      <p:sp>
        <p:nvSpPr>
          <p:cNvPr id="7" name="文本框 6">
            <a:extLst>
              <a:ext uri="{FF2B5EF4-FFF2-40B4-BE49-F238E27FC236}">
                <a16:creationId xmlns:a16="http://schemas.microsoft.com/office/drawing/2014/main" id="{A6AF5C4F-C679-50D4-2684-3357E865A331}"/>
              </a:ext>
            </a:extLst>
          </p:cNvPr>
          <p:cNvSpPr txBox="1"/>
          <p:nvPr/>
        </p:nvSpPr>
        <p:spPr>
          <a:xfrm>
            <a:off x="4151930" y="1659019"/>
            <a:ext cx="7634628" cy="1669688"/>
          </a:xfrm>
          <a:prstGeom prst="rect">
            <a:avLst/>
          </a:prstGeom>
          <a:noFill/>
        </p:spPr>
        <p:txBody>
          <a:bodyPr wrap="square">
            <a:spAutoFit/>
          </a:bodyPr>
          <a:lstStyle/>
          <a:p>
            <a:pPr rtl="0">
              <a:lnSpc>
                <a:spcPct val="150000"/>
              </a:lnSpc>
            </a:pPr>
            <a:r>
              <a:rPr lang="zh-CN" altLang="en-US" sz="1400" dirty="0">
                <a:solidFill>
                  <a:schemeClr val="tx1">
                    <a:lumMod val="95000"/>
                    <a:lumOff val="5000"/>
                  </a:schemeClr>
                </a:solidFill>
                <a:latin typeface="Arial" panose="020B0604020202020204" pitchFamily="34" charset="0"/>
                <a:ea typeface="Microsoft YaHei" panose="020B0503020204020204" pitchFamily="34" charset="-122"/>
                <a:cs typeface="Arial" panose="020B0604020202020204" pitchFamily="34" charset="0"/>
                <a:sym typeface="Arial" panose="020B0604020202020204" pitchFamily="34" charset="0"/>
              </a:rPr>
              <a:t>瑞利珠单抗是一种靶向末端补体</a:t>
            </a:r>
            <a:r>
              <a:rPr lang="en-US" altLang="zh-CN" sz="1400" dirty="0">
                <a:solidFill>
                  <a:schemeClr val="tx1">
                    <a:lumMod val="95000"/>
                    <a:lumOff val="5000"/>
                  </a:schemeClr>
                </a:solidFill>
                <a:latin typeface="Arial" panose="020B0604020202020204" pitchFamily="34" charset="0"/>
                <a:ea typeface="Microsoft YaHei" panose="020B0503020204020204" pitchFamily="34" charset="-122"/>
                <a:cs typeface="Arial" panose="020B0604020202020204" pitchFamily="34" charset="0"/>
                <a:sym typeface="Arial" panose="020B0604020202020204" pitchFamily="34" charset="0"/>
              </a:rPr>
              <a:t>C5</a:t>
            </a:r>
            <a:r>
              <a:rPr lang="zh-CN" altLang="en-US" sz="1400" dirty="0">
                <a:solidFill>
                  <a:schemeClr val="tx1">
                    <a:lumMod val="95000"/>
                    <a:lumOff val="5000"/>
                  </a:schemeClr>
                </a:solidFill>
                <a:latin typeface="Arial" panose="020B0604020202020204" pitchFamily="34" charset="0"/>
                <a:ea typeface="Microsoft YaHei" panose="020B0503020204020204" pitchFamily="34" charset="-122"/>
                <a:cs typeface="Arial" panose="020B0604020202020204" pitchFamily="34" charset="0"/>
                <a:sym typeface="Arial" panose="020B0604020202020204" pitchFamily="34" charset="0"/>
              </a:rPr>
              <a:t>的人源化单克隆抗体</a:t>
            </a:r>
            <a:endParaRPr lang="en-US" altLang="zh-CN" sz="1400" dirty="0">
              <a:solidFill>
                <a:schemeClr val="tx1">
                  <a:lumMod val="95000"/>
                  <a:lumOff val="5000"/>
                </a:schemeClr>
              </a:solidFill>
              <a:latin typeface="Arial" panose="020B0604020202020204" pitchFamily="34" charset="0"/>
              <a:ea typeface="Microsoft YaHei" panose="020B0503020204020204" pitchFamily="34" charset="-122"/>
              <a:cs typeface="Arial" panose="020B0604020202020204" pitchFamily="34" charset="0"/>
              <a:sym typeface="Arial" panose="020B0604020202020204" pitchFamily="34" charset="0"/>
            </a:endParaRPr>
          </a:p>
          <a:p>
            <a:pPr marL="171450" indent="-171450" rtl="0">
              <a:lnSpc>
                <a:spcPct val="150000"/>
              </a:lnSpc>
              <a:buFont typeface="Wingdings" panose="05000000000000000000" pitchFamily="2" charset="2"/>
              <a:buChar char="Ø"/>
            </a:pPr>
            <a:r>
              <a:rPr lang="zh-CN" altLang="en-US" sz="1400" b="1" dirty="0">
                <a:solidFill>
                  <a:srgbClr val="250E62"/>
                </a:solidFill>
                <a:latin typeface="Arial" panose="020B0604020202020204" pitchFamily="34" charset="0"/>
                <a:ea typeface="Microsoft YaHei" panose="020B0503020204020204" pitchFamily="34" charset="-122"/>
                <a:cs typeface="Arial" panose="020B0604020202020204" pitchFamily="34" charset="0"/>
                <a:sym typeface="Arial" panose="020B0604020202020204" pitchFamily="34" charset="0"/>
              </a:rPr>
              <a:t>分子结构升级</a:t>
            </a:r>
            <a:r>
              <a:rPr lang="zh-CN" altLang="en-US" sz="1400" dirty="0">
                <a:solidFill>
                  <a:schemeClr val="tx1">
                    <a:lumMod val="95000"/>
                    <a:lumOff val="5000"/>
                  </a:schemeClr>
                </a:solidFill>
                <a:latin typeface="Arial" panose="020B0604020202020204" pitchFamily="34" charset="0"/>
                <a:ea typeface="Microsoft YaHei" panose="020B0503020204020204" pitchFamily="34" charset="-122"/>
                <a:cs typeface="Arial" panose="020B0604020202020204" pitchFamily="34" charset="0"/>
                <a:sym typeface="Arial" panose="020B0604020202020204" pitchFamily="34" charset="0"/>
              </a:rPr>
              <a:t>：对互补决定区和</a:t>
            </a:r>
            <a:r>
              <a:rPr lang="en-US" altLang="zh-CN" sz="1400" dirty="0" err="1">
                <a:solidFill>
                  <a:schemeClr val="tx1">
                    <a:lumMod val="95000"/>
                    <a:lumOff val="5000"/>
                  </a:schemeClr>
                </a:solidFill>
                <a:latin typeface="Arial" panose="020B0604020202020204" pitchFamily="34" charset="0"/>
                <a:ea typeface="Microsoft YaHei" panose="020B0503020204020204" pitchFamily="34" charset="-122"/>
                <a:cs typeface="Arial" panose="020B0604020202020204" pitchFamily="34" charset="0"/>
                <a:sym typeface="Arial" panose="020B0604020202020204" pitchFamily="34" charset="0"/>
              </a:rPr>
              <a:t>FcRn</a:t>
            </a:r>
            <a:r>
              <a:rPr lang="zh-CN" altLang="en-US" sz="1400" dirty="0">
                <a:solidFill>
                  <a:schemeClr val="tx1">
                    <a:lumMod val="95000"/>
                    <a:lumOff val="5000"/>
                  </a:schemeClr>
                </a:solidFill>
                <a:latin typeface="Arial" panose="020B0604020202020204" pitchFamily="34" charset="0"/>
                <a:ea typeface="Microsoft YaHei" panose="020B0503020204020204" pitchFamily="34" charset="-122"/>
                <a:cs typeface="Arial" panose="020B0604020202020204" pitchFamily="34" charset="0"/>
                <a:sym typeface="Arial" panose="020B0604020202020204" pitchFamily="34" charset="0"/>
              </a:rPr>
              <a:t>结合区域进行修饰，以促进酸性内体中</a:t>
            </a:r>
            <a:r>
              <a:rPr lang="en-US" altLang="zh-CN" sz="1400" dirty="0">
                <a:solidFill>
                  <a:schemeClr val="tx1">
                    <a:lumMod val="95000"/>
                    <a:lumOff val="5000"/>
                  </a:schemeClr>
                </a:solidFill>
                <a:latin typeface="Arial" panose="020B0604020202020204" pitchFamily="34" charset="0"/>
                <a:ea typeface="Microsoft YaHei" panose="020B0503020204020204" pitchFamily="34" charset="-122"/>
                <a:cs typeface="Arial" panose="020B0604020202020204" pitchFamily="34" charset="0"/>
                <a:sym typeface="Arial" panose="020B0604020202020204" pitchFamily="34" charset="0"/>
              </a:rPr>
              <a:t>C5</a:t>
            </a:r>
            <a:r>
              <a:rPr lang="zh-CN" altLang="en-US" sz="1400" dirty="0">
                <a:solidFill>
                  <a:schemeClr val="tx1">
                    <a:lumMod val="95000"/>
                    <a:lumOff val="5000"/>
                  </a:schemeClr>
                </a:solidFill>
                <a:latin typeface="Arial" panose="020B0604020202020204" pitchFamily="34" charset="0"/>
                <a:ea typeface="Microsoft YaHei" panose="020B0503020204020204" pitchFamily="34" charset="-122"/>
                <a:cs typeface="Arial" panose="020B0604020202020204" pitchFamily="34" charset="0"/>
                <a:sym typeface="Arial" panose="020B0604020202020204" pitchFamily="34" charset="0"/>
              </a:rPr>
              <a:t>的释放和</a:t>
            </a:r>
            <a:r>
              <a:rPr lang="en-US" altLang="zh-CN" sz="1400" dirty="0" err="1">
                <a:solidFill>
                  <a:schemeClr val="tx1">
                    <a:lumMod val="95000"/>
                    <a:lumOff val="5000"/>
                  </a:schemeClr>
                </a:solidFill>
                <a:latin typeface="Arial" panose="020B0604020202020204" pitchFamily="34" charset="0"/>
                <a:ea typeface="Microsoft YaHei" panose="020B0503020204020204" pitchFamily="34" charset="-122"/>
                <a:cs typeface="Arial" panose="020B0604020202020204" pitchFamily="34" charset="0"/>
                <a:sym typeface="Arial" panose="020B0604020202020204" pitchFamily="34" charset="0"/>
              </a:rPr>
              <a:t>FcRn</a:t>
            </a:r>
            <a:r>
              <a:rPr lang="zh-CN" altLang="en-US" sz="1400" dirty="0">
                <a:solidFill>
                  <a:schemeClr val="tx1">
                    <a:lumMod val="95000"/>
                    <a:lumOff val="5000"/>
                  </a:schemeClr>
                </a:solidFill>
                <a:latin typeface="Arial" panose="020B0604020202020204" pitchFamily="34" charset="0"/>
                <a:ea typeface="Microsoft YaHei" panose="020B0503020204020204" pitchFamily="34" charset="-122"/>
                <a:cs typeface="Arial" panose="020B0604020202020204" pitchFamily="34" charset="0"/>
                <a:sym typeface="Arial" panose="020B0604020202020204" pitchFamily="34" charset="0"/>
              </a:rPr>
              <a:t>介导的抗体再循环</a:t>
            </a:r>
            <a:r>
              <a:rPr lang="en-US" altLang="zh-CN" sz="1400" baseline="30000" dirty="0">
                <a:solidFill>
                  <a:schemeClr val="tx1">
                    <a:lumMod val="95000"/>
                    <a:lumOff val="5000"/>
                  </a:schemeClr>
                </a:solidFill>
                <a:latin typeface="Arial" panose="020B0604020202020204" pitchFamily="34" charset="0"/>
                <a:ea typeface="Microsoft YaHei" panose="020B0503020204020204" pitchFamily="34" charset="-122"/>
                <a:cs typeface="Arial" panose="020B0604020202020204" pitchFamily="34" charset="0"/>
                <a:sym typeface="Arial" panose="020B0604020202020204" pitchFamily="34" charset="0"/>
              </a:rPr>
              <a:t>9,35</a:t>
            </a:r>
          </a:p>
          <a:p>
            <a:pPr marL="171450" indent="-171450" rtl="0">
              <a:lnSpc>
                <a:spcPct val="150000"/>
              </a:lnSpc>
              <a:buFont typeface="Wingdings" panose="05000000000000000000" pitchFamily="2" charset="2"/>
              <a:buChar char="Ø"/>
            </a:pPr>
            <a:r>
              <a:rPr lang="zh-CN" altLang="en-US" sz="1400" b="1" dirty="0">
                <a:solidFill>
                  <a:srgbClr val="250E62"/>
                </a:solidFill>
                <a:latin typeface="Arial" panose="020B0604020202020204" pitchFamily="34" charset="0"/>
                <a:ea typeface="Microsoft YaHei" panose="020B0503020204020204" pitchFamily="34" charset="-122"/>
                <a:cs typeface="Arial" panose="020B0604020202020204" pitchFamily="34" charset="0"/>
                <a:sym typeface="Arial" panose="020B0604020202020204" pitchFamily="34" charset="0"/>
              </a:rPr>
              <a:t>直击关键病因</a:t>
            </a:r>
            <a:r>
              <a:rPr lang="zh-CN" altLang="en-US" sz="1400" dirty="0">
                <a:solidFill>
                  <a:schemeClr val="tx1">
                    <a:lumMod val="95000"/>
                    <a:lumOff val="5000"/>
                  </a:schemeClr>
                </a:solidFill>
                <a:latin typeface="Arial" panose="020B0604020202020204" pitchFamily="34" charset="0"/>
                <a:ea typeface="Microsoft YaHei" panose="020B0503020204020204" pitchFamily="34" charset="-122"/>
                <a:cs typeface="Arial" panose="020B0604020202020204" pitchFamily="34" charset="0"/>
                <a:sym typeface="Arial" panose="020B0604020202020204" pitchFamily="34" charset="0"/>
              </a:rPr>
              <a:t>：</a:t>
            </a:r>
            <a:r>
              <a:rPr lang="zh-CN" altLang="en-US" sz="1400" dirty="0">
                <a:solidFill>
                  <a:srgbClr val="191B1B"/>
                </a:solidFill>
                <a:latin typeface="Arial" panose="020B0604020202020204" pitchFamily="34" charset="0"/>
                <a:ea typeface="Microsoft YaHei" panose="020B0503020204020204" pitchFamily="34" charset="-122"/>
                <a:cs typeface="Arial" panose="020B0604020202020204" pitchFamily="34" charset="0"/>
              </a:rPr>
              <a:t>直接作用于补体</a:t>
            </a:r>
            <a:r>
              <a:rPr lang="en-US" altLang="zh-CN" sz="1400" dirty="0">
                <a:solidFill>
                  <a:srgbClr val="191B1B"/>
                </a:solidFill>
                <a:latin typeface="Arial" panose="020B0604020202020204" pitchFamily="34" charset="0"/>
                <a:ea typeface="Microsoft YaHei" panose="020B0503020204020204" pitchFamily="34" charset="-122"/>
                <a:cs typeface="Arial" panose="020B0604020202020204" pitchFamily="34" charset="0"/>
              </a:rPr>
              <a:t>C5</a:t>
            </a:r>
            <a:r>
              <a:rPr lang="zh-CN" altLang="en-US" sz="1400" dirty="0">
                <a:solidFill>
                  <a:srgbClr val="191B1B"/>
                </a:solidFill>
                <a:latin typeface="Arial" panose="020B0604020202020204" pitchFamily="34" charset="0"/>
                <a:ea typeface="Microsoft YaHei" panose="020B0503020204020204" pitchFamily="34" charset="-122"/>
                <a:cs typeface="Arial" panose="020B0604020202020204" pitchFamily="34" charset="0"/>
              </a:rPr>
              <a:t>激活这一关键病因，</a:t>
            </a:r>
            <a:r>
              <a:rPr lang="zh-CN" altLang="en-US" sz="1400" b="1" dirty="0">
                <a:solidFill>
                  <a:srgbClr val="250E62"/>
                </a:solidFill>
                <a:latin typeface="Arial" panose="020B0604020202020204" pitchFamily="34" charset="0"/>
                <a:ea typeface="Microsoft YaHei" panose="020B0503020204020204" pitchFamily="34" charset="-122"/>
                <a:cs typeface="Arial" panose="020B0604020202020204" pitchFamily="34" charset="0"/>
              </a:rPr>
              <a:t>保护神经肌肉接头</a:t>
            </a:r>
            <a:r>
              <a:rPr lang="en-US" altLang="zh-CN" sz="1400" baseline="30000" dirty="0">
                <a:solidFill>
                  <a:srgbClr val="191B1B"/>
                </a:solidFill>
                <a:latin typeface="Arial" panose="020B0604020202020204" pitchFamily="34" charset="0"/>
                <a:ea typeface="Microsoft YaHei" panose="020B0503020204020204" pitchFamily="34" charset="-122"/>
                <a:cs typeface="Arial" panose="020B0604020202020204" pitchFamily="34" charset="0"/>
              </a:rPr>
              <a:t>36</a:t>
            </a:r>
          </a:p>
          <a:p>
            <a:pPr marL="171450" lvl="1" indent="-171450">
              <a:lnSpc>
                <a:spcPct val="150000"/>
              </a:lnSpc>
              <a:buFont typeface="Wingdings" panose="05000000000000000000" pitchFamily="2" charset="2"/>
              <a:buChar char="Ø"/>
            </a:pPr>
            <a:r>
              <a:rPr lang="zh-CN" altLang="en-US" sz="1400" b="1" dirty="0">
                <a:solidFill>
                  <a:srgbClr val="250E62"/>
                </a:solidFill>
                <a:latin typeface="Arial" panose="020B0604020202020204" pitchFamily="34" charset="0"/>
                <a:ea typeface="Microsoft YaHei" panose="020B0503020204020204" pitchFamily="34" charset="-122"/>
                <a:cs typeface="Arial" panose="020B0604020202020204" pitchFamily="34" charset="0"/>
              </a:rPr>
              <a:t>大幅延长终末半衰期至近</a:t>
            </a:r>
            <a:r>
              <a:rPr lang="en-US" altLang="zh-CN" sz="1400" b="1" dirty="0">
                <a:solidFill>
                  <a:srgbClr val="250E62"/>
                </a:solidFill>
                <a:latin typeface="Arial" panose="020B0604020202020204" pitchFamily="34" charset="0"/>
                <a:ea typeface="Microsoft YaHei" panose="020B0503020204020204" pitchFamily="34" charset="-122"/>
                <a:cs typeface="Arial" panose="020B0604020202020204" pitchFamily="34" charset="0"/>
              </a:rPr>
              <a:t>8</a:t>
            </a:r>
            <a:r>
              <a:rPr lang="zh-CN" altLang="en-US" sz="1400" b="1" dirty="0">
                <a:solidFill>
                  <a:srgbClr val="250E62"/>
                </a:solidFill>
                <a:latin typeface="Arial" panose="020B0604020202020204" pitchFamily="34" charset="0"/>
                <a:ea typeface="Microsoft YaHei" panose="020B0503020204020204" pitchFamily="34" charset="-122"/>
                <a:cs typeface="Arial" panose="020B0604020202020204" pitchFamily="34" charset="0"/>
              </a:rPr>
              <a:t>周</a:t>
            </a:r>
            <a:r>
              <a:rPr lang="zh-CN" altLang="en-US" sz="1400" dirty="0">
                <a:solidFill>
                  <a:srgbClr val="191B1B"/>
                </a:solidFill>
                <a:latin typeface="Arial" panose="020B0604020202020204" pitchFamily="34" charset="0"/>
                <a:ea typeface="Microsoft YaHei" panose="020B0503020204020204" pitchFamily="34" charset="-122"/>
                <a:cs typeface="Arial" panose="020B0604020202020204" pitchFamily="34" charset="0"/>
              </a:rPr>
              <a:t>：抗体再循环机制，</a:t>
            </a:r>
            <a:r>
              <a:rPr lang="zh-CN" altLang="en-US" sz="1400" dirty="0">
                <a:solidFill>
                  <a:srgbClr val="191B1B"/>
                </a:solidFill>
                <a:latin typeface="Arial" panose="020B0604020202020204" pitchFamily="34" charset="0"/>
                <a:ea typeface="Microsoft YaHei" panose="020B0503020204020204" pitchFamily="34" charset="-122"/>
                <a:cs typeface="Arial" panose="020B0604020202020204" pitchFamily="34" charset="0"/>
                <a:sym typeface="Arial" panose="020B0604020202020204" pitchFamily="34" charset="0"/>
              </a:rPr>
              <a:t>平均血浆终末半衰期约为</a:t>
            </a:r>
            <a:r>
              <a:rPr lang="en-US" altLang="zh-CN" sz="1400" dirty="0">
                <a:solidFill>
                  <a:srgbClr val="191B1B"/>
                </a:solidFill>
                <a:latin typeface="Arial" panose="020B0604020202020204" pitchFamily="34" charset="0"/>
                <a:ea typeface="Microsoft YaHei" panose="020B0503020204020204" pitchFamily="34" charset="-122"/>
                <a:cs typeface="Arial" panose="020B0604020202020204" pitchFamily="34" charset="0"/>
                <a:sym typeface="Arial" panose="020B0604020202020204" pitchFamily="34" charset="0"/>
              </a:rPr>
              <a:t>56.6</a:t>
            </a:r>
            <a:r>
              <a:rPr lang="zh-CN" altLang="en-US" sz="1400" dirty="0">
                <a:solidFill>
                  <a:srgbClr val="191B1B"/>
                </a:solidFill>
                <a:latin typeface="Arial" panose="020B0604020202020204" pitchFamily="34" charset="0"/>
                <a:ea typeface="Microsoft YaHei" panose="020B0503020204020204" pitchFamily="34" charset="-122"/>
                <a:cs typeface="Arial" panose="020B0604020202020204" pitchFamily="34" charset="0"/>
                <a:sym typeface="Arial" panose="020B0604020202020204" pitchFamily="34" charset="0"/>
              </a:rPr>
              <a:t>天 </a:t>
            </a:r>
            <a:r>
              <a:rPr lang="en-US" altLang="zh-CN" sz="1400" dirty="0">
                <a:solidFill>
                  <a:srgbClr val="191B1B"/>
                </a:solidFill>
                <a:latin typeface="Arial" panose="020B0604020202020204" pitchFamily="34" charset="0"/>
                <a:ea typeface="Microsoft YaHei" panose="020B0503020204020204" pitchFamily="34" charset="-122"/>
                <a:cs typeface="Arial" panose="020B0604020202020204" pitchFamily="34" charset="0"/>
                <a:sym typeface="Arial" panose="020B0604020202020204" pitchFamily="34" charset="0"/>
              </a:rPr>
              <a:t>[~8</a:t>
            </a:r>
            <a:r>
              <a:rPr lang="zh-CN" altLang="en-US" sz="1400" dirty="0">
                <a:solidFill>
                  <a:srgbClr val="191B1B"/>
                </a:solidFill>
                <a:latin typeface="Arial" panose="020B0604020202020204" pitchFamily="34" charset="0"/>
                <a:ea typeface="Microsoft YaHei" panose="020B0503020204020204" pitchFamily="34" charset="-122"/>
                <a:cs typeface="Arial" panose="020B0604020202020204" pitchFamily="34" charset="0"/>
                <a:sym typeface="Arial" panose="020B0604020202020204" pitchFamily="34" charset="0"/>
              </a:rPr>
              <a:t>周</a:t>
            </a:r>
            <a:r>
              <a:rPr lang="en-US" altLang="zh-CN" sz="1400" dirty="0">
                <a:solidFill>
                  <a:srgbClr val="191B1B"/>
                </a:solidFill>
                <a:latin typeface="Arial" panose="020B0604020202020204" pitchFamily="34" charset="0"/>
                <a:ea typeface="Microsoft YaHei" panose="020B0503020204020204" pitchFamily="34" charset="-122"/>
                <a:cs typeface="Arial" panose="020B0604020202020204" pitchFamily="34" charset="0"/>
                <a:sym typeface="Arial" panose="020B0604020202020204" pitchFamily="34" charset="0"/>
              </a:rPr>
              <a:t>]</a:t>
            </a:r>
            <a:r>
              <a:rPr lang="en-US" altLang="zh-CN" sz="1400" b="0" i="0" baseline="30000" dirty="0">
                <a:solidFill>
                  <a:srgbClr val="002060"/>
                </a:solidFill>
                <a:effectLst/>
                <a:latin typeface="Arial" panose="020B0604020202020204" pitchFamily="34" charset="0"/>
                <a:ea typeface="微软雅黑" panose="020B0503020204020204" pitchFamily="34" charset="-122"/>
                <a:sym typeface="Arial" panose="020B0604020202020204" pitchFamily="34" charset="0"/>
              </a:rPr>
              <a:t> </a:t>
            </a:r>
            <a:r>
              <a:rPr lang="en-US" altLang="zh-CN" sz="1400" baseline="30000" dirty="0">
                <a:solidFill>
                  <a:schemeClr val="tx1">
                    <a:lumMod val="50000"/>
                  </a:schemeClr>
                </a:solidFill>
                <a:latin typeface="Arial" panose="020B0604020202020204" pitchFamily="34" charset="0"/>
                <a:ea typeface="微软雅黑" panose="020B0503020204020204" pitchFamily="34" charset="-122"/>
                <a:sym typeface="Arial" panose="020B0604020202020204" pitchFamily="34" charset="0"/>
              </a:rPr>
              <a:t>10</a:t>
            </a:r>
            <a:endParaRPr lang="en-US" altLang="zh-CN" sz="1400" baseline="30000" dirty="0">
              <a:solidFill>
                <a:schemeClr val="tx1">
                  <a:lumMod val="95000"/>
                  <a:lumOff val="5000"/>
                </a:schemeClr>
              </a:solidFill>
              <a:latin typeface="Arial" panose="020B0604020202020204" pitchFamily="34" charset="0"/>
              <a:ea typeface="Microsoft YaHei" panose="020B0503020204020204" pitchFamily="34" charset="-122"/>
              <a:cs typeface="Arial" panose="020B0604020202020204" pitchFamily="34" charset="0"/>
              <a:sym typeface="Arial" panose="020B0604020202020204" pitchFamily="34" charset="0"/>
            </a:endParaRPr>
          </a:p>
        </p:txBody>
      </p:sp>
      <p:sp>
        <p:nvSpPr>
          <p:cNvPr id="13" name="矩形 12">
            <a:extLst>
              <a:ext uri="{FF2B5EF4-FFF2-40B4-BE49-F238E27FC236}">
                <a16:creationId xmlns:a16="http://schemas.microsoft.com/office/drawing/2014/main" id="{ED951DBD-5D36-5B55-3459-AB8CA0CBA4A8}"/>
              </a:ext>
            </a:extLst>
          </p:cNvPr>
          <p:cNvSpPr/>
          <p:nvPr/>
        </p:nvSpPr>
        <p:spPr>
          <a:xfrm>
            <a:off x="627419" y="3499524"/>
            <a:ext cx="11144772" cy="415108"/>
          </a:xfrm>
          <a:prstGeom prst="rect">
            <a:avLst/>
          </a:prstGeom>
          <a:solidFill>
            <a:srgbClr val="250E6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lnSpc>
                <a:spcPct val="90000"/>
              </a:lnSpc>
              <a:spcAft>
                <a:spcPts val="600"/>
              </a:spcAft>
            </a:pPr>
            <a:r>
              <a:rPr lang="zh-CN" altLang="en-US" b="1" dirty="0">
                <a:latin typeface="微软雅黑" panose="020B0503020204020204" pitchFamily="34" charset="-122"/>
                <a:ea typeface="微软雅黑" panose="020B0503020204020204" pitchFamily="34" charset="-122"/>
              </a:rPr>
              <a:t>创新点获益：</a:t>
            </a:r>
            <a:r>
              <a:rPr lang="en-US" altLang="zh-CN" b="1" dirty="0">
                <a:latin typeface="微软雅黑" panose="020B0503020204020204" pitchFamily="34" charset="-122"/>
                <a:ea typeface="微软雅黑" panose="020B0503020204020204" pitchFamily="34" charset="-122"/>
              </a:rPr>
              <a:t>8</a:t>
            </a:r>
            <a:r>
              <a:rPr lang="zh-CN" altLang="en-US" b="1" dirty="0">
                <a:latin typeface="微软雅黑" panose="020B0503020204020204" pitchFamily="34" charset="-122"/>
                <a:ea typeface="微软雅黑" panose="020B0503020204020204" pitchFamily="34" charset="-122"/>
              </a:rPr>
              <a:t>周一次给药便捷，</a:t>
            </a:r>
            <a:r>
              <a:rPr lang="en-US" altLang="zh-CN" b="1" dirty="0">
                <a:latin typeface="微软雅黑" panose="020B0503020204020204" pitchFamily="34" charset="-122"/>
                <a:ea typeface="微软雅黑" panose="020B0503020204020204" pitchFamily="34" charset="-122"/>
              </a:rPr>
              <a:t>30min</a:t>
            </a:r>
            <a:r>
              <a:rPr lang="zh-CN" altLang="en-US" b="1" dirty="0">
                <a:latin typeface="微软雅黑" panose="020B0503020204020204" pitchFamily="34" charset="-122"/>
                <a:ea typeface="微软雅黑" panose="020B0503020204020204" pitchFamily="34" charset="-122"/>
              </a:rPr>
              <a:t>快速完全抑制补体</a:t>
            </a:r>
            <a:r>
              <a:rPr lang="en-US" altLang="zh-CN" b="1" baseline="30000" dirty="0">
                <a:latin typeface="微软雅黑" panose="020B0503020204020204" pitchFamily="34" charset="-122"/>
                <a:ea typeface="微软雅黑" panose="020B0503020204020204" pitchFamily="34" charset="-122"/>
              </a:rPr>
              <a:t>a</a:t>
            </a:r>
            <a:r>
              <a:rPr lang="zh-CN" altLang="en-US" b="1" dirty="0">
                <a:latin typeface="微软雅黑" panose="020B0503020204020204" pitchFamily="34" charset="-122"/>
                <a:ea typeface="微软雅黑" panose="020B0503020204020204" pitchFamily="34" charset="-122"/>
              </a:rPr>
              <a:t>，疗效确切</a:t>
            </a:r>
          </a:p>
        </p:txBody>
      </p:sp>
      <p:pic>
        <p:nvPicPr>
          <p:cNvPr id="30" name="图片 29">
            <a:extLst>
              <a:ext uri="{FF2B5EF4-FFF2-40B4-BE49-F238E27FC236}">
                <a16:creationId xmlns:a16="http://schemas.microsoft.com/office/drawing/2014/main" id="{E8E863C1-89A7-DE2D-C879-57BBAA970E13}"/>
              </a:ext>
            </a:extLst>
          </p:cNvPr>
          <p:cNvPicPr>
            <a:picLocks noChangeAspect="1"/>
          </p:cNvPicPr>
          <p:nvPr/>
        </p:nvPicPr>
        <p:blipFill>
          <a:blip r:embed="rId6"/>
          <a:stretch>
            <a:fillRect/>
          </a:stretch>
        </p:blipFill>
        <p:spPr>
          <a:xfrm>
            <a:off x="421641" y="1656338"/>
            <a:ext cx="3688282" cy="1838287"/>
          </a:xfrm>
          <a:prstGeom prst="rect">
            <a:avLst/>
          </a:prstGeom>
        </p:spPr>
      </p:pic>
      <p:sp>
        <p:nvSpPr>
          <p:cNvPr id="34" name="文本框 33">
            <a:extLst>
              <a:ext uri="{FF2B5EF4-FFF2-40B4-BE49-F238E27FC236}">
                <a16:creationId xmlns:a16="http://schemas.microsoft.com/office/drawing/2014/main" id="{25218EE4-8010-7AAE-3B93-BF78040BF9B5}"/>
              </a:ext>
            </a:extLst>
          </p:cNvPr>
          <p:cNvSpPr txBox="1"/>
          <p:nvPr/>
        </p:nvSpPr>
        <p:spPr>
          <a:xfrm>
            <a:off x="419254" y="6257778"/>
            <a:ext cx="11560700" cy="538609"/>
          </a:xfrm>
          <a:prstGeom prst="rect">
            <a:avLst/>
          </a:prstGeom>
          <a:noFill/>
        </p:spPr>
        <p:txBody>
          <a:bodyPr wrap="square" rtlCol="0">
            <a:spAutoFit/>
          </a:bodyPr>
          <a:lstStyle/>
          <a:p>
            <a:pPr>
              <a:spcAft>
                <a:spcPts val="600"/>
              </a:spcAft>
            </a:pPr>
            <a:endParaRPr lang="en-US" altLang="zh-CN" sz="800" dirty="0"/>
          </a:p>
          <a:p>
            <a:pPr algn="l" rtl="0"/>
            <a:r>
              <a:rPr lang="en-US" altLang="zh-CN" sz="800" dirty="0"/>
              <a:t>a</a:t>
            </a:r>
            <a:r>
              <a:rPr lang="zh-CN" altLang="en-US" sz="800" dirty="0"/>
              <a:t>补体</a:t>
            </a:r>
            <a:r>
              <a:rPr lang="en-US" altLang="zh-CN" sz="800" dirty="0"/>
              <a:t>C5</a:t>
            </a:r>
            <a:r>
              <a:rPr lang="zh-CN" altLang="en-US" sz="800" dirty="0"/>
              <a:t>完全抑制定义为血清游离</a:t>
            </a:r>
            <a:r>
              <a:rPr lang="en-US" altLang="zh-CN" sz="800" dirty="0"/>
              <a:t>C5&lt;0.5μg/mL</a:t>
            </a:r>
            <a:r>
              <a:rPr lang="zh-CN" altLang="en-US" sz="800" dirty="0"/>
              <a:t>。</a:t>
            </a:r>
            <a:endParaRPr lang="en-US" altLang="zh-CN" sz="800" dirty="0"/>
          </a:p>
          <a:p>
            <a:pPr algn="l" rtl="0"/>
            <a:r>
              <a:rPr lang="en-US" altLang="zh-CN" sz="800" dirty="0"/>
              <a:t>*</a:t>
            </a:r>
            <a:r>
              <a:rPr lang="zh-CN" altLang="en-US" sz="800" dirty="0"/>
              <a:t>参考自</a:t>
            </a:r>
            <a:r>
              <a:rPr lang="en-US" altLang="zh-CN" sz="800" dirty="0"/>
              <a:t>FDA</a:t>
            </a:r>
            <a:r>
              <a:rPr lang="zh-CN" altLang="en-US" sz="800" dirty="0"/>
              <a:t>说明书和罕见病信息网：</a:t>
            </a:r>
            <a:r>
              <a:rPr lang="en-US" altLang="zh-CN" sz="800" dirty="0"/>
              <a:t>https://mp.weixin.qq.com/s/fXxlKs7f5wZSOAMmzF_vBA</a:t>
            </a:r>
            <a:endParaRPr lang="zh-CN" altLang="en-US" sz="800" dirty="0"/>
          </a:p>
        </p:txBody>
      </p:sp>
      <p:sp>
        <p:nvSpPr>
          <p:cNvPr id="35" name="文本框 34">
            <a:extLst>
              <a:ext uri="{FF2B5EF4-FFF2-40B4-BE49-F238E27FC236}">
                <a16:creationId xmlns:a16="http://schemas.microsoft.com/office/drawing/2014/main" id="{61E8FD53-3798-B16D-D82D-5F0D0A1303C2}"/>
              </a:ext>
            </a:extLst>
          </p:cNvPr>
          <p:cNvSpPr txBox="1"/>
          <p:nvPr/>
        </p:nvSpPr>
        <p:spPr>
          <a:xfrm>
            <a:off x="10584611" y="50372"/>
            <a:ext cx="1587264" cy="307777"/>
          </a:xfrm>
          <a:prstGeom prst="rect">
            <a:avLst/>
          </a:prstGeom>
          <a:solidFill>
            <a:schemeClr val="bg1"/>
          </a:solidFill>
        </p:spPr>
        <p:txBody>
          <a:bodyPr wrap="square">
            <a:spAutoFit/>
          </a:bodyPr>
          <a:lstStyle/>
          <a:p>
            <a:r>
              <a:rPr lang="zh-CN" altLang="en-US" sz="1400" b="1" spc="-50" dirty="0">
                <a:solidFill>
                  <a:srgbClr val="002060"/>
                </a:solidFill>
                <a:latin typeface="微软雅黑"/>
                <a:ea typeface="+mj-ea"/>
              </a:rPr>
              <a:t>瑞利珠单抗注射液</a:t>
            </a:r>
            <a:endParaRPr lang="zh-CN" altLang="en-US" sz="1400" dirty="0">
              <a:solidFill>
                <a:srgbClr val="002060"/>
              </a:solidFill>
            </a:endParaRPr>
          </a:p>
        </p:txBody>
      </p:sp>
      <p:graphicFrame>
        <p:nvGraphicFramePr>
          <p:cNvPr id="8" name="表格 7">
            <a:extLst>
              <a:ext uri="{FF2B5EF4-FFF2-40B4-BE49-F238E27FC236}">
                <a16:creationId xmlns:a16="http://schemas.microsoft.com/office/drawing/2014/main" id="{2C3631E8-61BD-CFFA-7F50-FA42524F7D38}"/>
              </a:ext>
            </a:extLst>
          </p:cNvPr>
          <p:cNvGraphicFramePr>
            <a:graphicFrameLocks noGrp="1"/>
          </p:cNvGraphicFramePr>
          <p:nvPr>
            <p:extLst>
              <p:ext uri="{D42A27DB-BD31-4B8C-83A1-F6EECF244321}">
                <p14:modId xmlns:p14="http://schemas.microsoft.com/office/powerpoint/2010/main" val="3208158853"/>
              </p:ext>
            </p:extLst>
          </p:nvPr>
        </p:nvGraphicFramePr>
        <p:xfrm>
          <a:off x="532424" y="4611050"/>
          <a:ext cx="5208359" cy="1633245"/>
        </p:xfrm>
        <a:graphic>
          <a:graphicData uri="http://schemas.openxmlformats.org/drawingml/2006/table">
            <a:tbl>
              <a:tblPr firstRow="1" bandRow="1">
                <a:tableStyleId>{3B4B98B0-60AC-42C2-AFA5-B58CD77FA1E5}</a:tableStyleId>
              </a:tblPr>
              <a:tblGrid>
                <a:gridCol w="1162205">
                  <a:extLst>
                    <a:ext uri="{9D8B030D-6E8A-4147-A177-3AD203B41FA5}">
                      <a16:colId xmlns:a16="http://schemas.microsoft.com/office/drawing/2014/main" val="1186095854"/>
                    </a:ext>
                  </a:extLst>
                </a:gridCol>
                <a:gridCol w="1123793">
                  <a:extLst>
                    <a:ext uri="{9D8B030D-6E8A-4147-A177-3AD203B41FA5}">
                      <a16:colId xmlns:a16="http://schemas.microsoft.com/office/drawing/2014/main" val="1793776959"/>
                    </a:ext>
                  </a:extLst>
                </a:gridCol>
                <a:gridCol w="2922361">
                  <a:extLst>
                    <a:ext uri="{9D8B030D-6E8A-4147-A177-3AD203B41FA5}">
                      <a16:colId xmlns:a16="http://schemas.microsoft.com/office/drawing/2014/main" val="4024724917"/>
                    </a:ext>
                  </a:extLst>
                </a:gridCol>
              </a:tblGrid>
              <a:tr h="224534">
                <a:tc>
                  <a:txBody>
                    <a:bodyPr/>
                    <a:lstStyle/>
                    <a:p>
                      <a:r>
                        <a:rPr lang="zh-CN" altLang="en-US" sz="1050" dirty="0">
                          <a:solidFill>
                            <a:schemeClr val="bg1"/>
                          </a:solidFill>
                          <a:latin typeface="微软雅黑" panose="020B0503020204020204" pitchFamily="34" charset="-122"/>
                          <a:ea typeface="微软雅黑" panose="020B0503020204020204" pitchFamily="34" charset="-122"/>
                        </a:rPr>
                        <a:t>药品类型</a:t>
                      </a:r>
                    </a:p>
                  </a:txBody>
                  <a:tcPr anchor="ctr">
                    <a:lnL w="12700" cap="flat" cmpd="sng" algn="ctr">
                      <a:solidFill>
                        <a:srgbClr val="250E62"/>
                      </a:solidFill>
                      <a:prstDash val="solid"/>
                      <a:round/>
                      <a:headEnd type="none" w="med" len="med"/>
                      <a:tailEnd type="none" w="med" len="med"/>
                    </a:lnL>
                    <a:lnR>
                      <a:noFill/>
                    </a:lnR>
                    <a:lnT w="12700" cap="flat" cmpd="sng" algn="ctr">
                      <a:solidFill>
                        <a:srgbClr val="250E62"/>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250E62"/>
                    </a:solidFill>
                  </a:tcPr>
                </a:tc>
                <a:tc>
                  <a:txBody>
                    <a:bodyPr/>
                    <a:lstStyle/>
                    <a:p>
                      <a:r>
                        <a:rPr lang="zh-CN" altLang="en-US" sz="1050" dirty="0">
                          <a:solidFill>
                            <a:schemeClr val="bg1"/>
                          </a:solidFill>
                          <a:latin typeface="微软雅黑" panose="020B0503020204020204" pitchFamily="34" charset="-122"/>
                          <a:ea typeface="微软雅黑" panose="020B0503020204020204" pitchFamily="34" charset="-122"/>
                        </a:rPr>
                        <a:t>药品名称</a:t>
                      </a:r>
                    </a:p>
                  </a:txBody>
                  <a:tcPr anchor="ctr">
                    <a:lnL>
                      <a:noFill/>
                    </a:lnL>
                    <a:lnR>
                      <a:noFill/>
                    </a:lnR>
                    <a:lnT w="12700" cap="flat" cmpd="sng" algn="ctr">
                      <a:solidFill>
                        <a:srgbClr val="250E62"/>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250E62"/>
                    </a:solidFill>
                  </a:tcPr>
                </a:tc>
                <a:tc>
                  <a:txBody>
                    <a:bodyPr/>
                    <a:lstStyle/>
                    <a:p>
                      <a:r>
                        <a:rPr lang="zh-CN" altLang="en-US" sz="1050" dirty="0">
                          <a:solidFill>
                            <a:schemeClr val="bg1"/>
                          </a:solidFill>
                          <a:latin typeface="微软雅黑" panose="020B0503020204020204" pitchFamily="34" charset="-122"/>
                          <a:ea typeface="微软雅黑" panose="020B0503020204020204" pitchFamily="34" charset="-122"/>
                        </a:rPr>
                        <a:t>使用频率</a:t>
                      </a:r>
                    </a:p>
                  </a:txBody>
                  <a:tcPr anchor="ctr">
                    <a:lnL>
                      <a:noFill/>
                    </a:lnL>
                    <a:lnR w="12700" cap="flat" cmpd="sng" algn="ctr">
                      <a:solidFill>
                        <a:srgbClr val="250E62"/>
                      </a:solidFill>
                      <a:prstDash val="solid"/>
                      <a:round/>
                      <a:headEnd type="none" w="med" len="med"/>
                      <a:tailEnd type="none" w="med" len="med"/>
                    </a:lnR>
                    <a:lnT w="12700" cap="flat" cmpd="sng" algn="ctr">
                      <a:solidFill>
                        <a:srgbClr val="250E62"/>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250E62"/>
                    </a:solidFill>
                  </a:tcPr>
                </a:tc>
                <a:extLst>
                  <a:ext uri="{0D108BD9-81ED-4DB2-BD59-A6C34878D82A}">
                    <a16:rowId xmlns:a16="http://schemas.microsoft.com/office/drawing/2014/main" val="229050924"/>
                  </a:ext>
                </a:extLst>
              </a:tr>
              <a:tr h="307365">
                <a:tc>
                  <a:txBody>
                    <a:bodyPr/>
                    <a:lstStyle/>
                    <a:p>
                      <a:r>
                        <a:rPr lang="zh-CN" altLang="en-US" sz="1050" dirty="0">
                          <a:latin typeface="Arial" panose="020B0604020202020204" pitchFamily="34" charset="0"/>
                          <a:ea typeface="微软雅黑" panose="020B0503020204020204" pitchFamily="34" charset="-122"/>
                          <a:cs typeface="Arial" panose="020B0604020202020204" pitchFamily="34" charset="0"/>
                        </a:rPr>
                        <a:t>补体</a:t>
                      </a:r>
                      <a:r>
                        <a:rPr lang="en-US" altLang="zh-CN" sz="1050" dirty="0">
                          <a:latin typeface="Arial" panose="020B0604020202020204" pitchFamily="34" charset="0"/>
                          <a:ea typeface="微软雅黑" panose="020B0503020204020204" pitchFamily="34" charset="-122"/>
                          <a:cs typeface="Arial" panose="020B0604020202020204" pitchFamily="34" charset="0"/>
                        </a:rPr>
                        <a:t>C5</a:t>
                      </a:r>
                      <a:r>
                        <a:rPr lang="zh-CN" altLang="en-US" sz="1050" dirty="0">
                          <a:latin typeface="Arial" panose="020B0604020202020204" pitchFamily="34" charset="0"/>
                          <a:ea typeface="微软雅黑" panose="020B0503020204020204" pitchFamily="34" charset="-122"/>
                          <a:cs typeface="Arial" panose="020B0604020202020204" pitchFamily="34" charset="0"/>
                        </a:rPr>
                        <a:t>抑制剂</a:t>
                      </a:r>
                    </a:p>
                  </a:txBody>
                  <a:tcPr anchor="ctr">
                    <a:lnL w="12700" cap="flat" cmpd="sng" algn="ctr">
                      <a:solidFill>
                        <a:srgbClr val="250E62"/>
                      </a:solidFill>
                      <a:prstDash val="solid"/>
                      <a:round/>
                      <a:headEnd type="none" w="med" len="med"/>
                      <a:tailEnd type="none" w="med" len="med"/>
                    </a:lnL>
                    <a:lnR>
                      <a:noFill/>
                    </a:lnR>
                    <a:lnT w="12700" cmpd="sng">
                      <a:noFill/>
                    </a:lnT>
                    <a:lnB>
                      <a:noFill/>
                    </a:lnB>
                    <a:lnTlToBr w="12700" cmpd="sng">
                      <a:noFill/>
                      <a:prstDash val="solid"/>
                    </a:lnTlToBr>
                    <a:lnBlToTr w="12700" cmpd="sng">
                      <a:noFill/>
                      <a:prstDash val="solid"/>
                    </a:lnBlToTr>
                    <a:solidFill>
                      <a:srgbClr val="6688A3">
                        <a:alpha val="20000"/>
                      </a:srgbClr>
                    </a:solidFill>
                  </a:tcPr>
                </a:tc>
                <a:tc>
                  <a:txBody>
                    <a:bodyPr/>
                    <a:lstStyle/>
                    <a:p>
                      <a:r>
                        <a:rPr lang="zh-CN" altLang="en-US" sz="1050" dirty="0">
                          <a:latin typeface="Arial" panose="020B0604020202020204" pitchFamily="34" charset="0"/>
                          <a:ea typeface="微软雅黑" panose="020B0503020204020204" pitchFamily="34" charset="-122"/>
                          <a:cs typeface="Arial" panose="020B0604020202020204" pitchFamily="34" charset="0"/>
                        </a:rPr>
                        <a:t>瑞利珠单抗</a:t>
                      </a:r>
                    </a:p>
                  </a:txBody>
                  <a:tcPr anchor="ctr">
                    <a:lnL>
                      <a:noFill/>
                    </a:lnL>
                    <a:lnR>
                      <a:noFill/>
                    </a:lnR>
                    <a:lnT w="12700" cmpd="sng">
                      <a:noFill/>
                    </a:lnT>
                    <a:lnB>
                      <a:noFill/>
                    </a:lnB>
                    <a:lnTlToBr w="12700" cmpd="sng">
                      <a:noFill/>
                      <a:prstDash val="solid"/>
                    </a:lnTlToBr>
                    <a:lnBlToTr w="12700" cmpd="sng">
                      <a:noFill/>
                      <a:prstDash val="solid"/>
                    </a:lnBlToTr>
                    <a:solidFill>
                      <a:srgbClr val="6688A3">
                        <a:alpha val="20000"/>
                      </a:srgbClr>
                    </a:solidFill>
                  </a:tcPr>
                </a:tc>
                <a:tc>
                  <a:txBody>
                    <a:bodyPr/>
                    <a:lstStyle/>
                    <a:p>
                      <a:r>
                        <a:rPr lang="zh-CN" altLang="en-US" sz="1050" b="1" dirty="0">
                          <a:solidFill>
                            <a:srgbClr val="002060"/>
                          </a:solidFill>
                          <a:latin typeface="Arial" panose="020B0604020202020204" pitchFamily="34" charset="0"/>
                          <a:ea typeface="微软雅黑" panose="020B0503020204020204" pitchFamily="34" charset="-122"/>
                          <a:cs typeface="Arial" panose="020B0604020202020204" pitchFamily="34" charset="0"/>
                        </a:rPr>
                        <a:t>维持剂量，每</a:t>
                      </a:r>
                      <a:r>
                        <a:rPr lang="en-US" altLang="zh-CN" sz="1050" b="1" dirty="0">
                          <a:solidFill>
                            <a:srgbClr val="002060"/>
                          </a:solidFill>
                          <a:latin typeface="Arial" panose="020B0604020202020204" pitchFamily="34" charset="0"/>
                          <a:ea typeface="微软雅黑" panose="020B0503020204020204" pitchFamily="34" charset="-122"/>
                          <a:cs typeface="Arial" panose="020B0604020202020204" pitchFamily="34" charset="0"/>
                        </a:rPr>
                        <a:t>8</a:t>
                      </a:r>
                      <a:r>
                        <a:rPr lang="zh-CN" altLang="en-US" sz="1050" b="1" dirty="0">
                          <a:solidFill>
                            <a:srgbClr val="002060"/>
                          </a:solidFill>
                          <a:latin typeface="Arial" panose="020B0604020202020204" pitchFamily="34" charset="0"/>
                          <a:ea typeface="微软雅黑" panose="020B0503020204020204" pitchFamily="34" charset="-122"/>
                          <a:cs typeface="Arial" panose="020B0604020202020204" pitchFamily="34" charset="0"/>
                        </a:rPr>
                        <a:t>周给药一次</a:t>
                      </a:r>
                      <a:r>
                        <a:rPr lang="en-US" altLang="zh-CN" sz="1050" b="0" kern="1200" baseline="30000" dirty="0">
                          <a:solidFill>
                            <a:schemeClr val="tx1"/>
                          </a:solidFill>
                          <a:latin typeface="Arial" panose="020B0604020202020204" pitchFamily="34" charset="0"/>
                          <a:ea typeface="微软雅黑" panose="020B0503020204020204" pitchFamily="34" charset="-122"/>
                          <a:cs typeface="Arial" panose="020B0604020202020204" pitchFamily="34" charset="0"/>
                        </a:rPr>
                        <a:t>10</a:t>
                      </a:r>
                      <a:endParaRPr lang="zh-CN" altLang="en-US" sz="1050" b="0" kern="1200" baseline="30000" dirty="0">
                        <a:solidFill>
                          <a:schemeClr val="tx1"/>
                        </a:solidFill>
                        <a:latin typeface="Arial" panose="020B0604020202020204" pitchFamily="34" charset="0"/>
                        <a:ea typeface="微软雅黑" panose="020B0503020204020204" pitchFamily="34" charset="-122"/>
                        <a:cs typeface="Arial" panose="020B0604020202020204" pitchFamily="34" charset="0"/>
                      </a:endParaRPr>
                    </a:p>
                  </a:txBody>
                  <a:tcPr anchor="ctr">
                    <a:lnL>
                      <a:noFill/>
                    </a:lnL>
                    <a:lnR w="12700" cap="flat" cmpd="sng" algn="ctr">
                      <a:solidFill>
                        <a:srgbClr val="250E62"/>
                      </a:solidFill>
                      <a:prstDash val="solid"/>
                      <a:round/>
                      <a:headEnd type="none" w="med" len="med"/>
                      <a:tailEnd type="none" w="med" len="med"/>
                    </a:lnR>
                    <a:lnT w="12700" cmpd="sng">
                      <a:noFill/>
                    </a:lnT>
                    <a:lnB>
                      <a:noFill/>
                    </a:lnB>
                    <a:lnTlToBr w="12700" cmpd="sng">
                      <a:noFill/>
                      <a:prstDash val="solid"/>
                    </a:lnTlToBr>
                    <a:lnBlToTr w="12700" cmpd="sng">
                      <a:noFill/>
                      <a:prstDash val="solid"/>
                    </a:lnBlToTr>
                    <a:solidFill>
                      <a:srgbClr val="6688A3">
                        <a:alpha val="20000"/>
                      </a:srgbClr>
                    </a:solidFill>
                  </a:tcPr>
                </a:tc>
                <a:extLst>
                  <a:ext uri="{0D108BD9-81ED-4DB2-BD59-A6C34878D82A}">
                    <a16:rowId xmlns:a16="http://schemas.microsoft.com/office/drawing/2014/main" val="2048574932"/>
                  </a:ext>
                </a:extLst>
              </a:tr>
              <a:tr h="352720">
                <a:tc>
                  <a:txBody>
                    <a:bodyPr/>
                    <a:lstStyle/>
                    <a:p>
                      <a:r>
                        <a:rPr lang="en-US" altLang="zh-CN" sz="1050" err="1">
                          <a:latin typeface="Arial" panose="020B0604020202020204" pitchFamily="34" charset="0"/>
                          <a:ea typeface="微软雅黑" panose="020B0503020204020204" pitchFamily="34" charset="-122"/>
                          <a:cs typeface="Arial" panose="020B0604020202020204" pitchFamily="34" charset="0"/>
                        </a:rPr>
                        <a:t>FcRn</a:t>
                      </a:r>
                      <a:r>
                        <a:rPr lang="zh-CN" altLang="en-US" sz="1050">
                          <a:latin typeface="Arial" panose="020B0604020202020204" pitchFamily="34" charset="0"/>
                          <a:ea typeface="微软雅黑" panose="020B0503020204020204" pitchFamily="34" charset="-122"/>
                          <a:cs typeface="Arial" panose="020B0604020202020204" pitchFamily="34" charset="0"/>
                        </a:rPr>
                        <a:t>拮抗剂</a:t>
                      </a:r>
                    </a:p>
                  </a:txBody>
                  <a:tcPr anchor="ctr">
                    <a:lnL w="12700" cap="flat" cmpd="sng" algn="ctr">
                      <a:solidFill>
                        <a:srgbClr val="250E62"/>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r>
                        <a:rPr lang="zh-CN" altLang="en-US" sz="1050" dirty="0">
                          <a:latin typeface="Arial" panose="020B0604020202020204" pitchFamily="34" charset="0"/>
                          <a:ea typeface="微软雅黑" panose="020B0503020204020204" pitchFamily="34" charset="-122"/>
                          <a:cs typeface="Arial" panose="020B0604020202020204" pitchFamily="34" charset="0"/>
                        </a:rPr>
                        <a:t>艾加莫德</a:t>
                      </a:r>
                    </a:p>
                  </a:txBody>
                  <a:tcPr anchor="ctr">
                    <a:lnL>
                      <a:noFill/>
                    </a:lnL>
                    <a:lnR>
                      <a:noFill/>
                    </a:lnR>
                    <a:lnT>
                      <a:noFill/>
                    </a:lnT>
                    <a:lnB>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050" b="1" kern="1200" dirty="0">
                          <a:solidFill>
                            <a:schemeClr val="tx1"/>
                          </a:solidFill>
                          <a:latin typeface="Arial" panose="020B0604020202020204" pitchFamily="34" charset="0"/>
                          <a:ea typeface="微软雅黑" panose="020B0503020204020204" pitchFamily="34" charset="-122"/>
                          <a:cs typeface="Arial" panose="020B0604020202020204" pitchFamily="34" charset="0"/>
                        </a:rPr>
                        <a:t>每周一次</a:t>
                      </a:r>
                      <a:r>
                        <a:rPr lang="zh-CN" altLang="en-US" sz="1050" b="0" kern="1200" dirty="0">
                          <a:solidFill>
                            <a:schemeClr val="tx1"/>
                          </a:solidFill>
                          <a:latin typeface="Arial" panose="020B0604020202020204" pitchFamily="34" charset="0"/>
                          <a:ea typeface="微软雅黑" panose="020B0503020204020204" pitchFamily="34" charset="-122"/>
                          <a:cs typeface="Arial" panose="020B0604020202020204" pitchFamily="34" charset="0"/>
                        </a:rPr>
                        <a:t>，持续</a:t>
                      </a:r>
                      <a:r>
                        <a:rPr lang="en-US" altLang="zh-CN" sz="1050" b="0" kern="1200" dirty="0">
                          <a:solidFill>
                            <a:schemeClr val="tx1"/>
                          </a:solidFill>
                          <a:latin typeface="Arial" panose="020B0604020202020204" pitchFamily="34" charset="0"/>
                          <a:ea typeface="微软雅黑" panose="020B0503020204020204" pitchFamily="34" charset="-122"/>
                          <a:cs typeface="Arial" panose="020B0604020202020204" pitchFamily="34" charset="0"/>
                        </a:rPr>
                        <a:t>4</a:t>
                      </a:r>
                      <a:r>
                        <a:rPr lang="zh-CN" altLang="en-US" sz="1050" b="0" kern="1200" dirty="0">
                          <a:solidFill>
                            <a:schemeClr val="tx1"/>
                          </a:solidFill>
                          <a:latin typeface="Arial" panose="020B0604020202020204" pitchFamily="34" charset="0"/>
                          <a:ea typeface="微软雅黑" panose="020B0503020204020204" pitchFamily="34" charset="-122"/>
                          <a:cs typeface="Arial" panose="020B0604020202020204" pitchFamily="34" charset="0"/>
                        </a:rPr>
                        <a:t>周。根据临床评价结果决定是否给与后续治疗周期</a:t>
                      </a:r>
                      <a:r>
                        <a:rPr lang="en-US" altLang="zh-CN" sz="1050" b="0" kern="1200" baseline="30000" dirty="0">
                          <a:solidFill>
                            <a:schemeClr val="tx1"/>
                          </a:solidFill>
                          <a:latin typeface="Arial" panose="020B0604020202020204" pitchFamily="34" charset="0"/>
                          <a:ea typeface="微软雅黑" panose="020B0503020204020204" pitchFamily="34" charset="-122"/>
                          <a:cs typeface="Arial" panose="020B0604020202020204" pitchFamily="34" charset="0"/>
                        </a:rPr>
                        <a:t>27</a:t>
                      </a:r>
                      <a:endParaRPr lang="zh-CN" altLang="en-US" sz="1050" b="0" kern="1200" baseline="30000" dirty="0">
                        <a:solidFill>
                          <a:schemeClr val="tx1"/>
                        </a:solidFill>
                        <a:latin typeface="Arial" panose="020B0604020202020204" pitchFamily="34" charset="0"/>
                        <a:ea typeface="微软雅黑" panose="020B0503020204020204" pitchFamily="34" charset="-122"/>
                        <a:cs typeface="Arial" panose="020B0604020202020204" pitchFamily="34" charset="0"/>
                      </a:endParaRPr>
                    </a:p>
                  </a:txBody>
                  <a:tcPr anchor="ctr">
                    <a:lnL>
                      <a:noFill/>
                    </a:lnL>
                    <a:lnR w="12700" cap="flat" cmpd="sng" algn="ctr">
                      <a:solidFill>
                        <a:srgbClr val="250E62"/>
                      </a:solid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980171721"/>
                  </a:ext>
                </a:extLst>
              </a:tr>
              <a:tr h="352720">
                <a:tc>
                  <a:txBody>
                    <a:bodyPr/>
                    <a:lstStyle/>
                    <a:p>
                      <a:r>
                        <a:rPr lang="en-US" altLang="zh-CN" sz="1050" dirty="0" err="1">
                          <a:latin typeface="Arial" panose="020B0604020202020204" pitchFamily="34" charset="0"/>
                          <a:ea typeface="微软雅黑" panose="020B0503020204020204" pitchFamily="34" charset="-122"/>
                          <a:cs typeface="Arial" panose="020B0604020202020204" pitchFamily="34" charset="0"/>
                        </a:rPr>
                        <a:t>FcRn</a:t>
                      </a:r>
                      <a:r>
                        <a:rPr lang="zh-CN" altLang="en-US" sz="1050" dirty="0">
                          <a:latin typeface="Arial" panose="020B0604020202020204" pitchFamily="34" charset="0"/>
                          <a:ea typeface="微软雅黑" panose="020B0503020204020204" pitchFamily="34" charset="-122"/>
                          <a:cs typeface="Arial" panose="020B0604020202020204" pitchFamily="34" charset="0"/>
                        </a:rPr>
                        <a:t>拮抗剂</a:t>
                      </a:r>
                    </a:p>
                  </a:txBody>
                  <a:tcPr anchor="ctr">
                    <a:lnL w="12700" cap="flat" cmpd="sng" algn="ctr">
                      <a:solidFill>
                        <a:srgbClr val="250E62"/>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F3F0EE">
                        <a:alpha val="20000"/>
                      </a:srgbClr>
                    </a:solidFill>
                  </a:tcPr>
                </a:tc>
                <a:tc>
                  <a:txBody>
                    <a:bodyPr/>
                    <a:lstStyle/>
                    <a:p>
                      <a:r>
                        <a:rPr lang="zh-CN" altLang="en-US" sz="1050" dirty="0">
                          <a:latin typeface="Arial" panose="020B0604020202020204" pitchFamily="34" charset="0"/>
                          <a:ea typeface="微软雅黑" panose="020B0503020204020204" pitchFamily="34" charset="-122"/>
                          <a:cs typeface="Arial" panose="020B0604020202020204" pitchFamily="34" charset="0"/>
                        </a:rPr>
                        <a:t>罗泽利昔珠单抗</a:t>
                      </a:r>
                    </a:p>
                  </a:txBody>
                  <a:tcPr anchor="ctr">
                    <a:lnL>
                      <a:noFill/>
                    </a:lnL>
                    <a:lnR>
                      <a:noFill/>
                    </a:lnR>
                    <a:lnT>
                      <a:noFill/>
                    </a:lnT>
                    <a:lnB>
                      <a:noFill/>
                    </a:lnB>
                    <a:lnTlToBr w="12700" cmpd="sng">
                      <a:noFill/>
                      <a:prstDash val="solid"/>
                    </a:lnTlToBr>
                    <a:lnBlToTr w="12700" cmpd="sng">
                      <a:noFill/>
                      <a:prstDash val="solid"/>
                    </a:lnBlToTr>
                    <a:solidFill>
                      <a:srgbClr val="F3F0EE">
                        <a:alpha val="20000"/>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050" b="1" kern="1200" dirty="0">
                          <a:solidFill>
                            <a:schemeClr val="tx1"/>
                          </a:solidFill>
                          <a:latin typeface="Arial" panose="020B0604020202020204" pitchFamily="34" charset="0"/>
                          <a:ea typeface="微软雅黑" panose="020B0503020204020204" pitchFamily="34" charset="-122"/>
                          <a:cs typeface="Arial" panose="020B0604020202020204" pitchFamily="34" charset="0"/>
                        </a:rPr>
                        <a:t>每周皮下注射一次</a:t>
                      </a:r>
                      <a:r>
                        <a:rPr lang="zh-CN" altLang="en-US" sz="1050" b="0" kern="1200" dirty="0">
                          <a:solidFill>
                            <a:schemeClr val="tx1"/>
                          </a:solidFill>
                          <a:latin typeface="Arial" panose="020B0604020202020204" pitchFamily="34" charset="0"/>
                          <a:ea typeface="微软雅黑" panose="020B0503020204020204" pitchFamily="34" charset="-122"/>
                          <a:cs typeface="Arial" panose="020B0604020202020204" pitchFamily="34" charset="0"/>
                        </a:rPr>
                        <a:t>，持续 </a:t>
                      </a:r>
                      <a:r>
                        <a:rPr lang="en-US" altLang="zh-CN" sz="1050" b="0" kern="1200" dirty="0">
                          <a:solidFill>
                            <a:schemeClr val="tx1"/>
                          </a:solidFill>
                          <a:latin typeface="Arial" panose="020B0604020202020204" pitchFamily="34" charset="0"/>
                          <a:ea typeface="微软雅黑" panose="020B0503020204020204" pitchFamily="34" charset="-122"/>
                          <a:cs typeface="Arial" panose="020B0604020202020204" pitchFamily="34" charset="0"/>
                        </a:rPr>
                        <a:t>6 </a:t>
                      </a:r>
                      <a:r>
                        <a:rPr lang="zh-CN" altLang="en-US" sz="1050" b="0" kern="1200" dirty="0">
                          <a:solidFill>
                            <a:schemeClr val="tx1"/>
                          </a:solidFill>
                          <a:latin typeface="Arial" panose="020B0604020202020204" pitchFamily="34" charset="0"/>
                          <a:ea typeface="微软雅黑" panose="020B0503020204020204" pitchFamily="34" charset="-122"/>
                          <a:cs typeface="Arial" panose="020B0604020202020204" pitchFamily="34" charset="0"/>
                        </a:rPr>
                        <a:t>周。</a:t>
                      </a:r>
                      <a:r>
                        <a:rPr lang="zh-CN" altLang="en-US" sz="1050" dirty="0"/>
                        <a:t>后续治疗周期的给药应基于临床评估</a:t>
                      </a:r>
                      <a:r>
                        <a:rPr lang="en-US" altLang="zh-CN" sz="1050" dirty="0"/>
                        <a:t>*</a:t>
                      </a:r>
                      <a:r>
                        <a:rPr lang="en-US" altLang="zh-CN" sz="1050" b="0" kern="1200" baseline="30000" dirty="0">
                          <a:solidFill>
                            <a:schemeClr val="tx1"/>
                          </a:solidFill>
                          <a:latin typeface="Arial" panose="020B0604020202020204" pitchFamily="34" charset="0"/>
                          <a:ea typeface="微软雅黑" panose="020B0503020204020204" pitchFamily="34" charset="-122"/>
                          <a:cs typeface="Arial" panose="020B0604020202020204" pitchFamily="34" charset="0"/>
                        </a:rPr>
                        <a:t>29</a:t>
                      </a:r>
                      <a:endParaRPr lang="zh-CN" altLang="en-US" sz="1050" b="0" kern="1200" baseline="30000" dirty="0">
                        <a:solidFill>
                          <a:schemeClr val="tx1"/>
                        </a:solidFill>
                        <a:latin typeface="Arial" panose="020B0604020202020204" pitchFamily="34" charset="0"/>
                        <a:ea typeface="微软雅黑" panose="020B0503020204020204" pitchFamily="34" charset="-122"/>
                        <a:cs typeface="Arial" panose="020B0604020202020204" pitchFamily="34" charset="0"/>
                      </a:endParaRPr>
                    </a:p>
                  </a:txBody>
                  <a:tcPr anchor="ctr">
                    <a:lnL>
                      <a:noFill/>
                    </a:lnL>
                    <a:lnR w="12700" cap="flat" cmpd="sng" algn="ctr">
                      <a:solidFill>
                        <a:srgbClr val="250E62"/>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3F0EE">
                        <a:alpha val="20000"/>
                      </a:srgbClr>
                    </a:solidFill>
                  </a:tcPr>
                </a:tc>
                <a:extLst>
                  <a:ext uri="{0D108BD9-81ED-4DB2-BD59-A6C34878D82A}">
                    <a16:rowId xmlns:a16="http://schemas.microsoft.com/office/drawing/2014/main" val="1617287285"/>
                  </a:ext>
                </a:extLst>
              </a:tr>
              <a:tr h="224534">
                <a:tc>
                  <a:txBody>
                    <a:bodyPr/>
                    <a:lstStyle/>
                    <a:p>
                      <a:r>
                        <a:rPr lang="zh-CN" altLang="en-US" sz="1050">
                          <a:latin typeface="Arial" panose="020B0604020202020204" pitchFamily="34" charset="0"/>
                          <a:ea typeface="微软雅黑" panose="020B0503020204020204" pitchFamily="34" charset="-122"/>
                          <a:cs typeface="Arial" panose="020B0604020202020204" pitchFamily="34" charset="0"/>
                        </a:rPr>
                        <a:t>靶向</a:t>
                      </a:r>
                      <a:r>
                        <a:rPr lang="en-US" altLang="zh-CN" sz="1050">
                          <a:latin typeface="Arial" panose="020B0604020202020204" pitchFamily="34" charset="0"/>
                          <a:ea typeface="微软雅黑" panose="020B0503020204020204" pitchFamily="34" charset="-122"/>
                          <a:cs typeface="Arial" panose="020B0604020202020204" pitchFamily="34" charset="0"/>
                        </a:rPr>
                        <a:t>B</a:t>
                      </a:r>
                      <a:r>
                        <a:rPr lang="zh-CN" altLang="en-US" sz="1050">
                          <a:latin typeface="Arial" panose="020B0604020202020204" pitchFamily="34" charset="0"/>
                          <a:ea typeface="微软雅黑" panose="020B0503020204020204" pitchFamily="34" charset="-122"/>
                          <a:cs typeface="Arial" panose="020B0604020202020204" pitchFamily="34" charset="0"/>
                        </a:rPr>
                        <a:t>细胞制剂</a:t>
                      </a:r>
                    </a:p>
                  </a:txBody>
                  <a:tcPr anchor="ctr">
                    <a:lnL w="12700" cap="flat" cmpd="sng" algn="ctr">
                      <a:solidFill>
                        <a:srgbClr val="250E62"/>
                      </a:solidFill>
                      <a:prstDash val="solid"/>
                      <a:round/>
                      <a:headEnd type="none" w="med" len="med"/>
                      <a:tailEnd type="none" w="med" len="med"/>
                    </a:lnL>
                    <a:lnR>
                      <a:noFill/>
                    </a:lnR>
                    <a:lnT>
                      <a:noFill/>
                    </a:lnT>
                    <a:lnB w="12700" cap="flat" cmpd="sng" algn="ctr">
                      <a:solidFill>
                        <a:srgbClr val="250E62"/>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zh-CN" altLang="en-US" sz="1050" dirty="0">
                          <a:latin typeface="Arial" panose="020B0604020202020204" pitchFamily="34" charset="0"/>
                          <a:ea typeface="微软雅黑" panose="020B0503020204020204" pitchFamily="34" charset="-122"/>
                          <a:cs typeface="Arial" panose="020B0604020202020204" pitchFamily="34" charset="0"/>
                        </a:rPr>
                        <a:t>泰它西普</a:t>
                      </a:r>
                    </a:p>
                  </a:txBody>
                  <a:tcPr anchor="ctr">
                    <a:lnL>
                      <a:noFill/>
                    </a:lnL>
                    <a:lnR>
                      <a:noFill/>
                    </a:lnR>
                    <a:lnT>
                      <a:noFill/>
                    </a:lnT>
                    <a:lnB w="12700" cap="flat" cmpd="sng" algn="ctr">
                      <a:solidFill>
                        <a:srgbClr val="250E62"/>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zh-CN" altLang="en-US" sz="1050" b="1" dirty="0">
                          <a:latin typeface="Arial" panose="020B0604020202020204" pitchFamily="34" charset="0"/>
                          <a:ea typeface="微软雅黑" panose="020B0503020204020204" pitchFamily="34" charset="-122"/>
                          <a:cs typeface="Arial" panose="020B0604020202020204" pitchFamily="34" charset="0"/>
                        </a:rPr>
                        <a:t>每周给药一次</a:t>
                      </a:r>
                      <a:r>
                        <a:rPr lang="en-US" altLang="zh-CN" sz="1050" b="0" baseline="30000" dirty="0">
                          <a:latin typeface="Arial" panose="020B0604020202020204" pitchFamily="34" charset="0"/>
                          <a:ea typeface="微软雅黑" panose="020B0503020204020204" pitchFamily="34" charset="-122"/>
                          <a:cs typeface="Arial" panose="020B0604020202020204" pitchFamily="34" charset="0"/>
                        </a:rPr>
                        <a:t>31</a:t>
                      </a:r>
                      <a:endParaRPr lang="zh-CN" altLang="en-US" sz="1050" b="0" baseline="30000" dirty="0">
                        <a:latin typeface="Arial" panose="020B0604020202020204" pitchFamily="34" charset="0"/>
                        <a:ea typeface="微软雅黑" panose="020B0503020204020204" pitchFamily="34" charset="-122"/>
                        <a:cs typeface="Arial" panose="020B0604020202020204" pitchFamily="34" charset="0"/>
                      </a:endParaRPr>
                    </a:p>
                  </a:txBody>
                  <a:tcPr anchor="ctr">
                    <a:lnL>
                      <a:noFill/>
                    </a:lnL>
                    <a:lnR w="12700" cap="flat" cmpd="sng" algn="ctr">
                      <a:solidFill>
                        <a:srgbClr val="250E62"/>
                      </a:solidFill>
                      <a:prstDash val="solid"/>
                      <a:round/>
                      <a:headEnd type="none" w="med" len="med"/>
                      <a:tailEnd type="none" w="med" len="med"/>
                    </a:lnR>
                    <a:lnT>
                      <a:noFill/>
                    </a:lnT>
                    <a:lnB w="12700" cap="flat" cmpd="sng" algn="ctr">
                      <a:solidFill>
                        <a:srgbClr val="250E6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24097211"/>
                  </a:ext>
                </a:extLst>
              </a:tr>
            </a:tbl>
          </a:graphicData>
        </a:graphic>
      </p:graphicFrame>
      <p:sp>
        <p:nvSpPr>
          <p:cNvPr id="9" name="文本框 8">
            <a:extLst>
              <a:ext uri="{FF2B5EF4-FFF2-40B4-BE49-F238E27FC236}">
                <a16:creationId xmlns:a16="http://schemas.microsoft.com/office/drawing/2014/main" id="{01F00AF9-3C84-C35D-EE8F-C2A19DC2002A}"/>
              </a:ext>
            </a:extLst>
          </p:cNvPr>
          <p:cNvSpPr txBox="1"/>
          <p:nvPr/>
        </p:nvSpPr>
        <p:spPr>
          <a:xfrm>
            <a:off x="439461" y="3864692"/>
            <a:ext cx="5450878" cy="746358"/>
          </a:xfrm>
          <a:prstGeom prst="rect">
            <a:avLst/>
          </a:prstGeom>
          <a:noFill/>
        </p:spPr>
        <p:txBody>
          <a:bodyPr wrap="square">
            <a:spAutoFit/>
          </a:bodyPr>
          <a:lstStyle/>
          <a:p>
            <a:pPr marL="285750" lvl="1" indent="-285750">
              <a:lnSpc>
                <a:spcPct val="150000"/>
              </a:lnSpc>
              <a:buClr>
                <a:schemeClr val="tx1">
                  <a:lumMod val="50000"/>
                </a:schemeClr>
              </a:buClr>
              <a:buFont typeface="Wingdings" panose="05000000000000000000" pitchFamily="2" charset="2"/>
              <a:buChar char="ü"/>
            </a:pPr>
            <a:r>
              <a:rPr lang="zh-CN" altLang="en-US" sz="1600" b="1" dirty="0">
                <a:solidFill>
                  <a:srgbClr val="250E62"/>
                </a:solidFill>
                <a:latin typeface="Arial" panose="020B0604020202020204" pitchFamily="34" charset="0"/>
                <a:ea typeface="Microsoft YaHei" panose="020B0503020204020204" pitchFamily="34" charset="-122"/>
                <a:cs typeface="Arial" panose="020B0604020202020204" pitchFamily="34" charset="0"/>
              </a:rPr>
              <a:t>给药便捷</a:t>
            </a:r>
            <a:r>
              <a:rPr lang="en-US" altLang="zh-CN" sz="1400" dirty="0">
                <a:solidFill>
                  <a:srgbClr val="002060"/>
                </a:solidFill>
                <a:latin typeface="Arial" panose="020B0604020202020204" pitchFamily="34" charset="0"/>
                <a:ea typeface="Microsoft YaHei" panose="020B0503020204020204" pitchFamily="34" charset="-122"/>
                <a:cs typeface="Arial" panose="020B0604020202020204" pitchFamily="34" charset="0"/>
              </a:rPr>
              <a:t>:</a:t>
            </a:r>
            <a:r>
              <a:rPr lang="zh-CN" altLang="en-US" sz="1400" dirty="0">
                <a:solidFill>
                  <a:schemeClr val="tx1">
                    <a:lumMod val="50000"/>
                  </a:schemeClr>
                </a:solidFill>
                <a:latin typeface="Arial" panose="020B0604020202020204" pitchFamily="34" charset="0"/>
                <a:ea typeface="Microsoft YaHei" panose="020B0503020204020204" pitchFamily="34" charset="-122"/>
                <a:cs typeface="Arial" panose="020B0604020202020204" pitchFamily="34" charset="0"/>
              </a:rPr>
              <a:t>每</a:t>
            </a:r>
            <a:r>
              <a:rPr lang="en-US" altLang="zh-CN" sz="1400" dirty="0">
                <a:solidFill>
                  <a:schemeClr val="tx1">
                    <a:lumMod val="50000"/>
                  </a:schemeClr>
                </a:solidFill>
                <a:latin typeface="Arial" panose="020B0604020202020204" pitchFamily="34" charset="0"/>
                <a:ea typeface="Microsoft YaHei" panose="020B0503020204020204" pitchFamily="34" charset="-122"/>
                <a:cs typeface="Arial" panose="020B0604020202020204" pitchFamily="34" charset="0"/>
              </a:rPr>
              <a:t>8</a:t>
            </a:r>
            <a:r>
              <a:rPr lang="zh-CN" altLang="en-US" sz="1400" dirty="0">
                <a:solidFill>
                  <a:schemeClr val="tx1">
                    <a:lumMod val="50000"/>
                  </a:schemeClr>
                </a:solidFill>
                <a:latin typeface="Arial" panose="020B0604020202020204" pitchFamily="34" charset="0"/>
                <a:ea typeface="Microsoft YaHei" panose="020B0503020204020204" pitchFamily="34" charset="-122"/>
                <a:cs typeface="Arial" panose="020B0604020202020204" pitchFamily="34" charset="0"/>
              </a:rPr>
              <a:t>周一次的维持给药方案，</a:t>
            </a:r>
            <a:r>
              <a:rPr lang="zh-CN" altLang="en-US" sz="1400" b="1" dirty="0">
                <a:solidFill>
                  <a:srgbClr val="250E62"/>
                </a:solidFill>
                <a:latin typeface="Arial" panose="020B0604020202020204" pitchFamily="34" charset="0"/>
                <a:ea typeface="Microsoft YaHei" panose="020B0503020204020204" pitchFamily="34" charset="-122"/>
                <a:cs typeface="Arial" panose="020B0604020202020204" pitchFamily="34" charset="0"/>
              </a:rPr>
              <a:t>每年仅需</a:t>
            </a:r>
            <a:r>
              <a:rPr lang="en-US" altLang="zh-CN" sz="1400" b="1" dirty="0">
                <a:solidFill>
                  <a:srgbClr val="250E62"/>
                </a:solidFill>
                <a:latin typeface="Arial" panose="020B0604020202020204" pitchFamily="34" charset="0"/>
                <a:ea typeface="Microsoft YaHei" panose="020B0503020204020204" pitchFamily="34" charset="-122"/>
                <a:cs typeface="Arial" panose="020B0604020202020204" pitchFamily="34" charset="0"/>
              </a:rPr>
              <a:t>6-7</a:t>
            </a:r>
            <a:r>
              <a:rPr lang="zh-CN" altLang="en-US" sz="1400" b="1" dirty="0">
                <a:solidFill>
                  <a:srgbClr val="250E62"/>
                </a:solidFill>
                <a:latin typeface="Arial" panose="020B0604020202020204" pitchFamily="34" charset="0"/>
                <a:ea typeface="Microsoft YaHei" panose="020B0503020204020204" pitchFamily="34" charset="-122"/>
                <a:cs typeface="Arial" panose="020B0604020202020204" pitchFamily="34" charset="0"/>
              </a:rPr>
              <a:t>次输注</a:t>
            </a:r>
            <a:r>
              <a:rPr lang="en-US" altLang="zh-CN" sz="1400" b="1" baseline="30000" dirty="0">
                <a:solidFill>
                  <a:srgbClr val="002060"/>
                </a:solidFill>
                <a:latin typeface="Arial" panose="020B0604020202020204" pitchFamily="34" charset="0"/>
                <a:ea typeface="Microsoft YaHei" panose="020B0503020204020204" pitchFamily="34" charset="-122"/>
                <a:cs typeface="Arial" panose="020B0604020202020204" pitchFamily="34" charset="0"/>
              </a:rPr>
              <a:t>10</a:t>
            </a:r>
          </a:p>
          <a:p>
            <a:pPr marL="285750" lvl="1" indent="-285750">
              <a:lnSpc>
                <a:spcPct val="150000"/>
              </a:lnSpc>
              <a:buClr>
                <a:schemeClr val="tx1">
                  <a:lumMod val="50000"/>
                </a:schemeClr>
              </a:buClr>
              <a:buFont typeface="Wingdings" panose="05000000000000000000" pitchFamily="2" charset="2"/>
              <a:buChar char="p"/>
            </a:pPr>
            <a:r>
              <a:rPr lang="en-US" altLang="zh-CN" sz="1400" dirty="0">
                <a:latin typeface="Arial" panose="020B0604020202020204" pitchFamily="34" charset="0"/>
                <a:ea typeface="Microsoft YaHei" panose="020B0503020204020204" pitchFamily="34" charset="-122"/>
                <a:cs typeface="Arial" panose="020B0604020202020204" pitchFamily="34" charset="0"/>
              </a:rPr>
              <a:t> </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现有的生物制剂的</a:t>
            </a:r>
            <a:r>
              <a:rPr lang="zh-CN" altLang="en-US" sz="1400" b="1" dirty="0">
                <a:latin typeface="微软雅黑" panose="020B0503020204020204" pitchFamily="34" charset="-122"/>
                <a:ea typeface="微软雅黑" panose="020B0503020204020204" pitchFamily="34" charset="-122"/>
                <a:cs typeface="Arial" panose="020B0604020202020204" pitchFamily="34" charset="0"/>
              </a:rPr>
              <a:t>使用频率</a:t>
            </a:r>
            <a:r>
              <a:rPr lang="en-US" altLang="zh-CN" sz="1400" baseline="30000" dirty="0">
                <a:latin typeface="微软雅黑" panose="020B0503020204020204" pitchFamily="34" charset="-122"/>
                <a:ea typeface="微软雅黑" panose="020B0503020204020204" pitchFamily="34" charset="-122"/>
                <a:cs typeface="Arial" panose="020B0604020202020204" pitchFamily="34" charset="0"/>
              </a:rPr>
              <a:t>26-31</a:t>
            </a:r>
            <a:endParaRPr lang="zh-CN" altLang="en-US" sz="1600" dirty="0">
              <a:solidFill>
                <a:prstClr val="black"/>
              </a:solidFill>
              <a:latin typeface="Arial" panose="020B0604020202020204" pitchFamily="34" charset="0"/>
              <a:ea typeface="微软雅黑" panose="020B0503020204020204" pitchFamily="34" charset="-122"/>
              <a:cs typeface="+mn-ea"/>
            </a:endParaRPr>
          </a:p>
        </p:txBody>
      </p:sp>
      <p:sp>
        <p:nvSpPr>
          <p:cNvPr id="10" name="文本框 9">
            <a:extLst>
              <a:ext uri="{FF2B5EF4-FFF2-40B4-BE49-F238E27FC236}">
                <a16:creationId xmlns:a16="http://schemas.microsoft.com/office/drawing/2014/main" id="{5DA9698B-952E-FF45-1343-29A8CAF6A83F}"/>
              </a:ext>
            </a:extLst>
          </p:cNvPr>
          <p:cNvSpPr txBox="1"/>
          <p:nvPr/>
        </p:nvSpPr>
        <p:spPr>
          <a:xfrm>
            <a:off x="5890346" y="3869591"/>
            <a:ext cx="5881848" cy="2589491"/>
          </a:xfrm>
          <a:prstGeom prst="rect">
            <a:avLst/>
          </a:prstGeom>
          <a:noFill/>
        </p:spPr>
        <p:txBody>
          <a:bodyPr wrap="square">
            <a:spAutoFit/>
          </a:bodyPr>
          <a:lstStyle/>
          <a:p>
            <a:pPr marL="285750" indent="-195263" algn="just">
              <a:lnSpc>
                <a:spcPct val="150000"/>
              </a:lnSpc>
              <a:buClr>
                <a:schemeClr val="tx1">
                  <a:lumMod val="50000"/>
                </a:schemeClr>
              </a:buClr>
              <a:buFont typeface="Wingdings" panose="05000000000000000000" pitchFamily="2" charset="2"/>
              <a:buChar char="ü"/>
            </a:pPr>
            <a:r>
              <a:rPr lang="zh-CN" altLang="en-US" sz="1600" b="1" dirty="0">
                <a:solidFill>
                  <a:srgbClr val="250E62"/>
                </a:solidFill>
                <a:latin typeface="Arial" panose="020B0604020202020204" pitchFamily="34" charset="0"/>
                <a:ea typeface="Microsoft YaHei" panose="020B0503020204020204" pitchFamily="34" charset="-122"/>
                <a:cs typeface="Arial" panose="020B0604020202020204" pitchFamily="34" charset="0"/>
              </a:rPr>
              <a:t>补体快速持续完全抑制，疗效确切</a:t>
            </a:r>
            <a:endParaRPr lang="en-US" altLang="zh-CN" sz="1600" b="0" i="0" u="none" strike="noStrike" dirty="0">
              <a:solidFill>
                <a:srgbClr val="333333"/>
              </a:solidFill>
              <a:latin typeface="微软雅黑" panose="020B0503020204020204" pitchFamily="34" charset="-122"/>
              <a:ea typeface="微软雅黑" panose="020B0503020204020204" pitchFamily="34" charset="-122"/>
              <a:cs typeface="Arial" panose="020B0604020202020204" pitchFamily="34" charset="0"/>
            </a:endParaRPr>
          </a:p>
          <a:p>
            <a:pPr marL="180975" lvl="2" indent="-180975" algn="just">
              <a:lnSpc>
                <a:spcPct val="150000"/>
              </a:lnSpc>
              <a:buFont typeface="Arial" panose="020B0604020202020204" pitchFamily="34" charset="0"/>
              <a:buChar char="•"/>
            </a:pPr>
            <a:r>
              <a:rPr lang="en-US" altLang="zh-CN" sz="1400" b="1" dirty="0">
                <a:solidFill>
                  <a:schemeClr val="tx1">
                    <a:lumMod val="95000"/>
                    <a:lumOff val="5000"/>
                  </a:schemeClr>
                </a:solidFill>
                <a:latin typeface="Arial" panose="020B0604020202020204" pitchFamily="34" charset="0"/>
                <a:ea typeface="Microsoft YaHei" panose="020B0503020204020204" pitchFamily="34" charset="-122"/>
                <a:cs typeface="Arial" panose="020B0604020202020204" pitchFamily="34" charset="0"/>
              </a:rPr>
              <a:t>30min</a:t>
            </a:r>
            <a:r>
              <a:rPr lang="zh-CN" altLang="en-US" sz="1400" b="1" dirty="0">
                <a:solidFill>
                  <a:schemeClr val="tx1">
                    <a:lumMod val="95000"/>
                    <a:lumOff val="5000"/>
                  </a:schemeClr>
                </a:solidFill>
                <a:latin typeface="Arial" panose="020B0604020202020204" pitchFamily="34" charset="0"/>
                <a:ea typeface="Microsoft YaHei" panose="020B0503020204020204" pitchFamily="34" charset="-122"/>
                <a:cs typeface="Arial" panose="020B0604020202020204" pitchFamily="34" charset="0"/>
              </a:rPr>
              <a:t>补体</a:t>
            </a:r>
            <a:r>
              <a:rPr lang="en-US" altLang="zh-CN" sz="1400" b="1" dirty="0">
                <a:solidFill>
                  <a:schemeClr val="tx1">
                    <a:lumMod val="95000"/>
                    <a:lumOff val="5000"/>
                  </a:schemeClr>
                </a:solidFill>
                <a:latin typeface="Arial" panose="020B0604020202020204" pitchFamily="34" charset="0"/>
                <a:ea typeface="Microsoft YaHei" panose="020B0503020204020204" pitchFamily="34" charset="-122"/>
                <a:cs typeface="Arial" panose="020B0604020202020204" pitchFamily="34" charset="0"/>
              </a:rPr>
              <a:t>C5</a:t>
            </a:r>
            <a:r>
              <a:rPr lang="zh-CN" altLang="en-US" sz="1400" b="1" dirty="0">
                <a:solidFill>
                  <a:schemeClr val="tx1">
                    <a:lumMod val="95000"/>
                    <a:lumOff val="5000"/>
                  </a:schemeClr>
                </a:solidFill>
                <a:latin typeface="Arial" panose="020B0604020202020204" pitchFamily="34" charset="0"/>
                <a:ea typeface="Microsoft YaHei" panose="020B0503020204020204" pitchFamily="34" charset="-122"/>
                <a:cs typeface="Arial" panose="020B0604020202020204" pitchFamily="34" charset="0"/>
              </a:rPr>
              <a:t>完全抑制</a:t>
            </a:r>
            <a:r>
              <a:rPr lang="en-US" altLang="zh-CN" sz="1400" b="1" baseline="30000" dirty="0">
                <a:solidFill>
                  <a:schemeClr val="tx1">
                    <a:lumMod val="95000"/>
                    <a:lumOff val="5000"/>
                  </a:schemeClr>
                </a:solidFill>
                <a:latin typeface="Arial" panose="020B0604020202020204" pitchFamily="34" charset="0"/>
                <a:ea typeface="Microsoft YaHei" panose="020B0503020204020204" pitchFamily="34" charset="-122"/>
                <a:cs typeface="Arial" panose="020B0604020202020204" pitchFamily="34" charset="0"/>
              </a:rPr>
              <a:t>a</a:t>
            </a:r>
            <a:r>
              <a:rPr lang="zh-CN" altLang="en-US" sz="1400" b="1" dirty="0">
                <a:solidFill>
                  <a:schemeClr val="tx1">
                    <a:lumMod val="95000"/>
                    <a:lumOff val="5000"/>
                  </a:schemeClr>
                </a:solidFill>
                <a:latin typeface="Arial" panose="020B0604020202020204" pitchFamily="34" charset="0"/>
                <a:ea typeface="Microsoft YaHei" panose="020B0503020204020204" pitchFamily="34" charset="-122"/>
                <a:cs typeface="Arial" panose="020B0604020202020204" pitchFamily="34" charset="0"/>
              </a:rPr>
              <a:t>，</a:t>
            </a:r>
            <a:r>
              <a:rPr lang="en-US" altLang="zh-CN" sz="1400" b="1" dirty="0">
                <a:solidFill>
                  <a:schemeClr val="tx1">
                    <a:lumMod val="95000"/>
                    <a:lumOff val="5000"/>
                  </a:schemeClr>
                </a:solidFill>
                <a:latin typeface="Arial" panose="020B0604020202020204" pitchFamily="34" charset="0"/>
                <a:ea typeface="Microsoft YaHei" panose="020B0503020204020204" pitchFamily="34" charset="-122"/>
                <a:cs typeface="Arial" panose="020B0604020202020204" pitchFamily="34" charset="0"/>
              </a:rPr>
              <a:t>26</a:t>
            </a:r>
            <a:r>
              <a:rPr lang="zh-CN" altLang="en-US" sz="1400" b="1" dirty="0">
                <a:solidFill>
                  <a:schemeClr val="tx1">
                    <a:lumMod val="95000"/>
                    <a:lumOff val="5000"/>
                  </a:schemeClr>
                </a:solidFill>
                <a:latin typeface="Arial" panose="020B0604020202020204" pitchFamily="34" charset="0"/>
                <a:ea typeface="Microsoft YaHei" panose="020B0503020204020204" pitchFamily="34" charset="-122"/>
                <a:cs typeface="Arial" panose="020B0604020202020204" pitchFamily="34" charset="0"/>
              </a:rPr>
              <a:t>周及所有评估时间点持续完全抑制</a:t>
            </a:r>
            <a:r>
              <a:rPr lang="en-US" altLang="zh-CN" sz="1400" b="1" baseline="30000" dirty="0">
                <a:solidFill>
                  <a:schemeClr val="tx1">
                    <a:lumMod val="95000"/>
                    <a:lumOff val="5000"/>
                  </a:schemeClr>
                </a:solidFill>
                <a:latin typeface="Arial" panose="020B0604020202020204" pitchFamily="34" charset="0"/>
                <a:ea typeface="Microsoft YaHei" panose="020B0503020204020204" pitchFamily="34" charset="-122"/>
                <a:cs typeface="Arial" panose="020B0604020202020204" pitchFamily="34" charset="0"/>
              </a:rPr>
              <a:t>a</a:t>
            </a:r>
            <a:r>
              <a:rPr lang="en-US" altLang="zh-CN" sz="1400" baseline="30000" dirty="0">
                <a:solidFill>
                  <a:schemeClr val="tx1">
                    <a:lumMod val="95000"/>
                    <a:lumOff val="5000"/>
                  </a:schemeClr>
                </a:solidFill>
                <a:latin typeface="Arial" panose="020B0604020202020204" pitchFamily="34" charset="0"/>
                <a:ea typeface="Microsoft YaHei" panose="020B0503020204020204" pitchFamily="34" charset="-122"/>
                <a:cs typeface="Arial" panose="020B0604020202020204" pitchFamily="34" charset="0"/>
              </a:rPr>
              <a:t>3 </a:t>
            </a:r>
            <a:r>
              <a:rPr lang="zh-CN" altLang="en-US" sz="1400" baseline="30000" dirty="0">
                <a:solidFill>
                  <a:schemeClr val="tx1">
                    <a:lumMod val="95000"/>
                    <a:lumOff val="5000"/>
                  </a:schemeClr>
                </a:solidFill>
                <a:latin typeface="Arial" panose="020B0604020202020204" pitchFamily="34" charset="0"/>
                <a:ea typeface="Microsoft YaHei" panose="020B0503020204020204" pitchFamily="34" charset="-122"/>
                <a:cs typeface="Arial" panose="020B0604020202020204" pitchFamily="34" charset="0"/>
              </a:rPr>
              <a:t>：</a:t>
            </a:r>
            <a:r>
              <a:rPr lang="zh-CN" altLang="zh-CN" sz="1400" b="0" i="0" u="none" strike="noStrike" dirty="0">
                <a:solidFill>
                  <a:schemeClr val="tx1">
                    <a:lumMod val="95000"/>
                    <a:lumOff val="5000"/>
                  </a:schemeClr>
                </a:solidFill>
                <a:latin typeface="微软雅黑" panose="020B0503020204020204" pitchFamily="34" charset="-122"/>
                <a:ea typeface="微软雅黑" panose="020B0503020204020204" pitchFamily="34" charset="-122"/>
                <a:cs typeface="Arial" panose="020B0604020202020204" pitchFamily="34" charset="0"/>
              </a:rPr>
              <a:t>CHAMPION-MG</a:t>
            </a:r>
            <a:r>
              <a:rPr lang="zh-CN" altLang="en-US" sz="1400" b="0" i="0" u="none" strike="noStrike" dirty="0">
                <a:solidFill>
                  <a:schemeClr val="tx1">
                    <a:lumMod val="95000"/>
                    <a:lumOff val="5000"/>
                  </a:schemeClr>
                </a:solidFill>
                <a:latin typeface="微软雅黑" panose="020B0503020204020204" pitchFamily="34" charset="-122"/>
                <a:ea typeface="微软雅黑" panose="020B0503020204020204" pitchFamily="34" charset="-122"/>
                <a:cs typeface="Arial" panose="020B0604020202020204" pitchFamily="34" charset="0"/>
              </a:rPr>
              <a:t>研究显示，</a:t>
            </a:r>
            <a:r>
              <a:rPr lang="zh-CN" altLang="en-US" sz="1400" dirty="0">
                <a:solidFill>
                  <a:schemeClr val="tx1">
                    <a:lumMod val="95000"/>
                    <a:lumOff val="5000"/>
                  </a:schemeClr>
                </a:solidFill>
                <a:latin typeface="微软雅黑" panose="020B0503020204020204" pitchFamily="34" charset="-122"/>
                <a:ea typeface="微软雅黑" panose="020B0503020204020204" pitchFamily="34" charset="-122"/>
                <a:cs typeface="Arial" panose="020B0604020202020204" pitchFamily="34" charset="0"/>
              </a:rPr>
              <a:t>在所有成年抗</a:t>
            </a:r>
            <a:r>
              <a:rPr lang="en-US" altLang="zh-CN" sz="1400" dirty="0">
                <a:solidFill>
                  <a:schemeClr val="tx1">
                    <a:lumMod val="95000"/>
                    <a:lumOff val="5000"/>
                  </a:schemeClr>
                </a:solidFill>
                <a:latin typeface="微软雅黑" panose="020B0503020204020204" pitchFamily="34" charset="-122"/>
                <a:ea typeface="微软雅黑" panose="020B0503020204020204" pitchFamily="34" charset="-122"/>
                <a:cs typeface="Arial" panose="020B0604020202020204" pitchFamily="34" charset="0"/>
              </a:rPr>
              <a:t>AChR</a:t>
            </a:r>
            <a:r>
              <a:rPr lang="zh-CN" altLang="en-US" sz="1400" dirty="0">
                <a:solidFill>
                  <a:schemeClr val="tx1">
                    <a:lumMod val="95000"/>
                    <a:lumOff val="5000"/>
                  </a:schemeClr>
                </a:solidFill>
                <a:latin typeface="微软雅黑" panose="020B0503020204020204" pitchFamily="34" charset="-122"/>
                <a:ea typeface="微软雅黑" panose="020B0503020204020204" pitchFamily="34" charset="-122"/>
                <a:cs typeface="Arial" panose="020B0604020202020204" pitchFamily="34" charset="0"/>
              </a:rPr>
              <a:t>抗体阳性</a:t>
            </a:r>
            <a:r>
              <a:rPr lang="en-US" altLang="zh-CN" sz="1400" dirty="0">
                <a:solidFill>
                  <a:schemeClr val="tx1">
                    <a:lumMod val="95000"/>
                    <a:lumOff val="5000"/>
                  </a:schemeClr>
                </a:solidFill>
                <a:latin typeface="微软雅黑" panose="020B0503020204020204" pitchFamily="34" charset="-122"/>
                <a:ea typeface="微软雅黑" panose="020B0503020204020204" pitchFamily="34" charset="-122"/>
                <a:cs typeface="Arial" panose="020B0604020202020204" pitchFamily="34" charset="0"/>
              </a:rPr>
              <a:t>gMG</a:t>
            </a:r>
            <a:r>
              <a:rPr lang="zh-CN" altLang="en-US" sz="1400" dirty="0">
                <a:solidFill>
                  <a:schemeClr val="tx1">
                    <a:lumMod val="95000"/>
                    <a:lumOff val="5000"/>
                  </a:schemeClr>
                </a:solidFill>
                <a:latin typeface="微软雅黑" panose="020B0503020204020204" pitchFamily="34" charset="-122"/>
                <a:ea typeface="微软雅黑" panose="020B0503020204020204" pitchFamily="34" charset="-122"/>
                <a:cs typeface="Arial" panose="020B0604020202020204" pitchFamily="34" charset="0"/>
              </a:rPr>
              <a:t>患者中，</a:t>
            </a:r>
            <a:r>
              <a:rPr lang="zh-CN" altLang="en-US" sz="1400" dirty="0">
                <a:solidFill>
                  <a:schemeClr val="tx1">
                    <a:lumMod val="95000"/>
                    <a:lumOff val="5000"/>
                  </a:schemeClr>
                </a:solidFill>
                <a:latin typeface="Arial" panose="020B0604020202020204" pitchFamily="34" charset="0"/>
                <a:ea typeface="Microsoft YaHei" panose="020B0503020204020204" pitchFamily="34" charset="-122"/>
                <a:cs typeface="Arial" panose="020B0604020202020204" pitchFamily="34" charset="0"/>
              </a:rPr>
              <a:t>首次瑞利珠单抗输注后（</a:t>
            </a:r>
            <a:r>
              <a:rPr lang="en-US" altLang="zh-CN" sz="1400" b="1" dirty="0">
                <a:solidFill>
                  <a:schemeClr val="tx1">
                    <a:lumMod val="95000"/>
                    <a:lumOff val="5000"/>
                  </a:schemeClr>
                </a:solidFill>
                <a:latin typeface="Arial" panose="020B0604020202020204" pitchFamily="34" charset="0"/>
                <a:ea typeface="Microsoft YaHei" panose="020B0503020204020204" pitchFamily="34" charset="-122"/>
                <a:cs typeface="Arial" panose="020B0604020202020204" pitchFamily="34" charset="0"/>
              </a:rPr>
              <a:t>30min</a:t>
            </a:r>
            <a:r>
              <a:rPr lang="zh-CN" altLang="en-US" sz="1400" dirty="0">
                <a:solidFill>
                  <a:schemeClr val="tx1">
                    <a:lumMod val="95000"/>
                    <a:lumOff val="5000"/>
                  </a:schemeClr>
                </a:solidFill>
                <a:latin typeface="Arial" panose="020B0604020202020204" pitchFamily="34" charset="0"/>
                <a:ea typeface="Microsoft YaHei" panose="020B0503020204020204" pitchFamily="34" charset="-122"/>
                <a:cs typeface="Arial" panose="020B0604020202020204" pitchFamily="34" charset="0"/>
              </a:rPr>
              <a:t>）即可实现末端补</a:t>
            </a:r>
            <a:r>
              <a:rPr lang="zh-CN" altLang="en-US" sz="1400" dirty="0">
                <a:solidFill>
                  <a:schemeClr val="tx1">
                    <a:lumMod val="95000"/>
                    <a:lumOff val="5000"/>
                  </a:schemeClr>
                </a:solidFill>
                <a:latin typeface="微软雅黑" panose="020B0503020204020204" pitchFamily="34" charset="-122"/>
                <a:ea typeface="微软雅黑" panose="020B0503020204020204" pitchFamily="34" charset="-122"/>
                <a:cs typeface="Arial" panose="020B0604020202020204" pitchFamily="34" charset="0"/>
              </a:rPr>
              <a:t>体完全抑制</a:t>
            </a:r>
            <a:r>
              <a:rPr lang="en-US" altLang="zh-CN" sz="1400" baseline="30000" dirty="0">
                <a:solidFill>
                  <a:schemeClr val="tx1">
                    <a:lumMod val="95000"/>
                    <a:lumOff val="5000"/>
                  </a:schemeClr>
                </a:solidFill>
                <a:latin typeface="Arial" panose="020B0604020202020204" pitchFamily="34" charset="0"/>
                <a:ea typeface="Microsoft YaHei" panose="020B0503020204020204" pitchFamily="34" charset="-122"/>
                <a:cs typeface="Arial" panose="020B0604020202020204" pitchFamily="34" charset="0"/>
              </a:rPr>
              <a:t>a</a:t>
            </a:r>
            <a:r>
              <a:rPr lang="zh-CN" altLang="en-US" sz="1400" dirty="0">
                <a:solidFill>
                  <a:schemeClr val="tx1">
                    <a:lumMod val="95000"/>
                    <a:lumOff val="5000"/>
                  </a:schemeClr>
                </a:solidFill>
                <a:latin typeface="微软雅黑" panose="020B0503020204020204" pitchFamily="34" charset="-122"/>
                <a:ea typeface="微软雅黑" panose="020B0503020204020204" pitchFamily="34" charset="-122"/>
                <a:cs typeface="Arial" panose="020B0604020202020204" pitchFamily="34" charset="0"/>
              </a:rPr>
              <a:t>，并在</a:t>
            </a:r>
            <a:r>
              <a:rPr lang="en-US" altLang="zh-CN" sz="1400" dirty="0">
                <a:solidFill>
                  <a:schemeClr val="tx1">
                    <a:lumMod val="95000"/>
                    <a:lumOff val="5000"/>
                  </a:schemeClr>
                </a:solidFill>
                <a:latin typeface="微软雅黑" panose="020B0503020204020204" pitchFamily="34" charset="-122"/>
                <a:ea typeface="微软雅黑" panose="020B0503020204020204" pitchFamily="34" charset="-122"/>
                <a:cs typeface="Arial" panose="020B0604020202020204" pitchFamily="34" charset="0"/>
              </a:rPr>
              <a:t>26</a:t>
            </a:r>
            <a:r>
              <a:rPr lang="zh-CN" altLang="en-US" sz="1400" dirty="0">
                <a:solidFill>
                  <a:schemeClr val="tx1">
                    <a:lumMod val="95000"/>
                    <a:lumOff val="5000"/>
                  </a:schemeClr>
                </a:solidFill>
                <a:latin typeface="微软雅黑" panose="020B0503020204020204" pitchFamily="34" charset="-122"/>
                <a:ea typeface="微软雅黑" panose="020B0503020204020204" pitchFamily="34" charset="-122"/>
                <a:cs typeface="Arial" panose="020B0604020202020204" pitchFamily="34" charset="0"/>
              </a:rPr>
              <a:t>周的治疗期间以及所有评估的时间点持续</a:t>
            </a:r>
            <a:r>
              <a:rPr lang="en-US" altLang="zh-CN" sz="1400" baseline="30000" dirty="0">
                <a:solidFill>
                  <a:schemeClr val="tx1">
                    <a:lumMod val="95000"/>
                    <a:lumOff val="5000"/>
                  </a:schemeClr>
                </a:solidFill>
                <a:latin typeface="微软雅黑" panose="020B0503020204020204" pitchFamily="34" charset="-122"/>
                <a:ea typeface="微软雅黑" panose="020B0503020204020204" pitchFamily="34" charset="-122"/>
                <a:cs typeface="Arial" panose="020B0604020202020204" pitchFamily="34" charset="0"/>
              </a:rPr>
              <a:t>3</a:t>
            </a:r>
            <a:endParaRPr lang="en-US" altLang="zh-CN" sz="1400" dirty="0">
              <a:solidFill>
                <a:schemeClr val="tx1">
                  <a:lumMod val="95000"/>
                  <a:lumOff val="5000"/>
                </a:schemeClr>
              </a:solidFill>
              <a:latin typeface="微软雅黑" panose="020B0503020204020204" pitchFamily="34" charset="-122"/>
              <a:ea typeface="微软雅黑" panose="020B0503020204020204" pitchFamily="34" charset="-122"/>
              <a:cs typeface="Arial" panose="020B0604020202020204" pitchFamily="34" charset="0"/>
            </a:endParaRPr>
          </a:p>
          <a:p>
            <a:pPr marL="180975" lvl="1" indent="-180975" algn="just">
              <a:lnSpc>
                <a:spcPct val="150000"/>
              </a:lnSpc>
              <a:buClr>
                <a:schemeClr val="tx1">
                  <a:lumMod val="50000"/>
                </a:schemeClr>
              </a:buClr>
              <a:buFont typeface="Arial" panose="020B0604020202020204" pitchFamily="34" charset="0"/>
              <a:buChar char="•"/>
            </a:pPr>
            <a:r>
              <a:rPr lang="zh-CN" altLang="en-US" sz="1400" b="1" dirty="0">
                <a:latin typeface="微软雅黑" panose="020B0503020204020204" pitchFamily="34" charset="-122"/>
                <a:ea typeface="微软雅黑" panose="020B0503020204020204" pitchFamily="34" charset="-122"/>
              </a:rPr>
              <a:t>疗效确切</a:t>
            </a:r>
            <a:r>
              <a:rPr lang="zh-CN" altLang="en-US" sz="1400" dirty="0">
                <a:solidFill>
                  <a:schemeClr val="tx1">
                    <a:lumMod val="95000"/>
                    <a:lumOff val="5000"/>
                  </a:schemeClr>
                </a:solidFill>
                <a:latin typeface="微软雅黑" panose="020B0503020204020204" pitchFamily="34" charset="-122"/>
                <a:ea typeface="微软雅黑" panose="020B0503020204020204" pitchFamily="34" charset="-122"/>
                <a:cs typeface="Arial" panose="020B0604020202020204" pitchFamily="34" charset="0"/>
                <a:sym typeface="等线"/>
              </a:rPr>
              <a:t>：</a:t>
            </a:r>
            <a:r>
              <a:rPr kumimoji="0" lang="en-US" altLang="zh-CN" sz="1400" b="0" i="0" u="none" strike="noStrike" kern="0" cap="none" spc="0" normalizeH="0" baseline="0" noProof="0" dirty="0">
                <a:ln>
                  <a:noFill/>
                </a:ln>
                <a:solidFill>
                  <a:schemeClr val="tx1">
                    <a:lumMod val="95000"/>
                    <a:lumOff val="5000"/>
                  </a:schemeClr>
                </a:solidFill>
                <a:effectLst/>
                <a:uLnTx/>
                <a:uFillTx/>
                <a:latin typeface="微软雅黑" panose="020B0503020204020204" pitchFamily="34" charset="-122"/>
                <a:ea typeface="微软雅黑" panose="020B0503020204020204" pitchFamily="34" charset="-122"/>
                <a:cs typeface="+mn-cs"/>
                <a:sym typeface="等线"/>
              </a:rPr>
              <a:t> </a:t>
            </a:r>
            <a:r>
              <a:rPr lang="en-US" altLang="zh-CN" sz="1400" dirty="0">
                <a:solidFill>
                  <a:schemeClr val="tx1">
                    <a:lumMod val="95000"/>
                    <a:lumOff val="5000"/>
                  </a:schemeClr>
                </a:solidFill>
                <a:latin typeface="微软雅黑" panose="020B0503020204020204" pitchFamily="34" charset="-122"/>
                <a:ea typeface="微软雅黑" panose="020B0503020204020204" pitchFamily="34" charset="-122"/>
                <a:cs typeface="Arial" panose="020B0604020202020204" pitchFamily="34" charset="0"/>
                <a:sym typeface="等线"/>
              </a:rPr>
              <a:t>6</a:t>
            </a:r>
            <a:r>
              <a:rPr lang="zh-CN" altLang="en-US" sz="1400" dirty="0">
                <a:solidFill>
                  <a:schemeClr val="tx1">
                    <a:lumMod val="95000"/>
                    <a:lumOff val="5000"/>
                  </a:schemeClr>
                </a:solidFill>
                <a:latin typeface="微软雅黑" panose="020B0503020204020204" pitchFamily="34" charset="-122"/>
                <a:ea typeface="微软雅黑" panose="020B0503020204020204" pitchFamily="34" charset="-122"/>
                <a:cs typeface="Arial" panose="020B0604020202020204" pitchFamily="34" charset="0"/>
                <a:sym typeface="等线"/>
              </a:rPr>
              <a:t>个月</a:t>
            </a:r>
            <a:r>
              <a:rPr lang="en-US" altLang="zh-CN" sz="1400" dirty="0">
                <a:solidFill>
                  <a:schemeClr val="tx1">
                    <a:lumMod val="95000"/>
                    <a:lumOff val="5000"/>
                  </a:schemeClr>
                </a:solidFill>
                <a:latin typeface="微软雅黑" panose="020B0503020204020204" pitchFamily="34" charset="-122"/>
                <a:ea typeface="微软雅黑" panose="020B0503020204020204" pitchFamily="34" charset="-122"/>
                <a:cs typeface="Arial" panose="020B0604020202020204" pitchFamily="34" charset="0"/>
                <a:sym typeface="等线"/>
              </a:rPr>
              <a:t>75%</a:t>
            </a:r>
            <a:r>
              <a:rPr lang="zh-CN" altLang="en-US" sz="1400" dirty="0">
                <a:solidFill>
                  <a:schemeClr val="tx1">
                    <a:lumMod val="95000"/>
                    <a:lumOff val="5000"/>
                  </a:schemeClr>
                </a:solidFill>
                <a:latin typeface="微软雅黑" panose="020B0503020204020204" pitchFamily="34" charset="-122"/>
                <a:ea typeface="微软雅黑" panose="020B0503020204020204" pitchFamily="34" charset="-122"/>
                <a:cs typeface="Arial" panose="020B0604020202020204" pitchFamily="34" charset="0"/>
                <a:sym typeface="等线"/>
              </a:rPr>
              <a:t>患者达到疾病最小状态</a:t>
            </a:r>
            <a:r>
              <a:rPr lang="en-US" altLang="zh-CN" sz="1400" baseline="30000" dirty="0">
                <a:solidFill>
                  <a:schemeClr val="tx1">
                    <a:lumMod val="95000"/>
                    <a:lumOff val="5000"/>
                  </a:schemeClr>
                </a:solidFill>
                <a:latin typeface="微软雅黑" panose="020B0503020204020204" pitchFamily="34" charset="-122"/>
                <a:ea typeface="微软雅黑" panose="020B0503020204020204" pitchFamily="34" charset="-122"/>
                <a:cs typeface="+mn-cs"/>
                <a:sym typeface="等线"/>
              </a:rPr>
              <a:t>4 </a:t>
            </a:r>
            <a:r>
              <a:rPr lang="zh-CN" altLang="en-US" sz="1400" dirty="0">
                <a:solidFill>
                  <a:schemeClr val="tx1">
                    <a:lumMod val="95000"/>
                    <a:lumOff val="5000"/>
                  </a:schemeClr>
                </a:solidFill>
                <a:latin typeface="微软雅黑" panose="020B0503020204020204" pitchFamily="34" charset="-122"/>
                <a:ea typeface="微软雅黑" panose="020B0503020204020204" pitchFamily="34" charset="-122"/>
                <a:cs typeface="Arial" panose="020B0604020202020204" pitchFamily="34" charset="0"/>
                <a:sym typeface="等线"/>
              </a:rPr>
              <a:t>，</a:t>
            </a:r>
            <a:r>
              <a:rPr lang="en-US" altLang="zh-CN" sz="1400" dirty="0">
                <a:solidFill>
                  <a:schemeClr val="tx1">
                    <a:lumMod val="95000"/>
                    <a:lumOff val="5000"/>
                  </a:schemeClr>
                </a:solidFill>
                <a:latin typeface="微软雅黑" panose="020B0503020204020204" pitchFamily="34" charset="-122"/>
                <a:ea typeface="微软雅黑" panose="020B0503020204020204" pitchFamily="34" charset="-122"/>
                <a:cs typeface="Arial" panose="020B0604020202020204" pitchFamily="34" charset="0"/>
                <a:sym typeface="等线"/>
              </a:rPr>
              <a:t>1</a:t>
            </a:r>
            <a:r>
              <a:rPr lang="zh-CN" altLang="en-US" sz="1400" dirty="0">
                <a:solidFill>
                  <a:schemeClr val="tx1">
                    <a:lumMod val="95000"/>
                    <a:lumOff val="5000"/>
                  </a:schemeClr>
                </a:solidFill>
                <a:latin typeface="微软雅黑" panose="020B0503020204020204" pitchFamily="34" charset="-122"/>
                <a:ea typeface="微软雅黑" panose="020B0503020204020204" pitchFamily="34" charset="-122"/>
                <a:cs typeface="Arial" panose="020B0604020202020204" pitchFamily="34" charset="0"/>
                <a:sym typeface="等线"/>
              </a:rPr>
              <a:t>年降低</a:t>
            </a:r>
            <a:r>
              <a:rPr lang="en-US" altLang="zh-CN" sz="1400" dirty="0">
                <a:solidFill>
                  <a:schemeClr val="tx1">
                    <a:lumMod val="95000"/>
                    <a:lumOff val="5000"/>
                  </a:schemeClr>
                </a:solidFill>
                <a:latin typeface="微软雅黑" panose="020B0503020204020204" pitchFamily="34" charset="-122"/>
                <a:ea typeface="微软雅黑" panose="020B0503020204020204" pitchFamily="34" charset="-122"/>
                <a:cs typeface="Arial" panose="020B0604020202020204" pitchFamily="34" charset="0"/>
                <a:sym typeface="等线"/>
              </a:rPr>
              <a:t>71.1%</a:t>
            </a:r>
            <a:r>
              <a:rPr lang="zh-CN" altLang="en-US" sz="1400" dirty="0">
                <a:solidFill>
                  <a:schemeClr val="tx1">
                    <a:lumMod val="95000"/>
                    <a:lumOff val="5000"/>
                  </a:schemeClr>
                </a:solidFill>
                <a:latin typeface="微软雅黑" panose="020B0503020204020204" pitchFamily="34" charset="-122"/>
                <a:ea typeface="微软雅黑" panose="020B0503020204020204" pitchFamily="34" charset="-122"/>
                <a:cs typeface="Arial" panose="020B0604020202020204" pitchFamily="34" charset="0"/>
                <a:sym typeface="等线"/>
              </a:rPr>
              <a:t>临床恶化事件</a:t>
            </a:r>
            <a:r>
              <a:rPr lang="en-US" altLang="zh-CN" sz="1400" baseline="30000" dirty="0">
                <a:solidFill>
                  <a:schemeClr val="tx1">
                    <a:lumMod val="95000"/>
                    <a:lumOff val="5000"/>
                  </a:schemeClr>
                </a:solidFill>
                <a:latin typeface="微软雅黑" panose="020B0503020204020204" pitchFamily="34" charset="-122"/>
                <a:ea typeface="微软雅黑" panose="020B0503020204020204" pitchFamily="34" charset="-122"/>
                <a:cs typeface="Arial" panose="020B0604020202020204" pitchFamily="34" charset="0"/>
                <a:sym typeface="等线"/>
              </a:rPr>
              <a:t>c7</a:t>
            </a:r>
            <a:r>
              <a:rPr lang="zh-CN" altLang="en-US" sz="1400" dirty="0">
                <a:solidFill>
                  <a:schemeClr val="tx1">
                    <a:lumMod val="95000"/>
                    <a:lumOff val="5000"/>
                  </a:schemeClr>
                </a:solidFill>
                <a:latin typeface="微软雅黑" panose="020B0503020204020204" pitchFamily="34" charset="-122"/>
                <a:ea typeface="微软雅黑" panose="020B0503020204020204" pitchFamily="34" charset="-122"/>
                <a:cs typeface="Arial" panose="020B0604020202020204" pitchFamily="34" charset="0"/>
                <a:sym typeface="等线"/>
              </a:rPr>
              <a:t>，长期随访</a:t>
            </a:r>
            <a:r>
              <a:rPr lang="en-US" altLang="zh-CN" sz="1400" dirty="0">
                <a:solidFill>
                  <a:schemeClr val="tx1">
                    <a:lumMod val="95000"/>
                    <a:lumOff val="5000"/>
                  </a:schemeClr>
                </a:solidFill>
                <a:latin typeface="微软雅黑" panose="020B0503020204020204" pitchFamily="34" charset="-122"/>
                <a:ea typeface="微软雅黑" panose="020B0503020204020204" pitchFamily="34" charset="-122"/>
                <a:cs typeface="Arial" panose="020B0604020202020204" pitchFamily="34" charset="0"/>
                <a:sym typeface="等线"/>
              </a:rPr>
              <a:t>3</a:t>
            </a:r>
            <a:r>
              <a:rPr lang="zh-CN" altLang="en-US" sz="1400" dirty="0">
                <a:solidFill>
                  <a:schemeClr val="tx1">
                    <a:lumMod val="95000"/>
                    <a:lumOff val="5000"/>
                  </a:schemeClr>
                </a:solidFill>
                <a:latin typeface="微软雅黑" panose="020B0503020204020204" pitchFamily="34" charset="-122"/>
                <a:ea typeface="微软雅黑" panose="020B0503020204020204" pitchFamily="34" charset="-122"/>
                <a:cs typeface="Arial" panose="020B0604020202020204" pitchFamily="34" charset="0"/>
                <a:sym typeface="等线"/>
              </a:rPr>
              <a:t>年持续获益</a:t>
            </a:r>
            <a:r>
              <a:rPr lang="en-US" altLang="zh-CN" sz="1400" baseline="30000" dirty="0">
                <a:solidFill>
                  <a:schemeClr val="tx1">
                    <a:lumMod val="95000"/>
                    <a:lumOff val="5000"/>
                  </a:schemeClr>
                </a:solidFill>
                <a:latin typeface="微软雅黑" panose="020B0503020204020204" pitchFamily="34" charset="-122"/>
                <a:ea typeface="微软雅黑" panose="020B0503020204020204" pitchFamily="34" charset="-122"/>
                <a:cs typeface="Arial" panose="020B0604020202020204" pitchFamily="34" charset="0"/>
                <a:sym typeface="等线"/>
              </a:rPr>
              <a:t>8</a:t>
            </a:r>
            <a:endParaRPr lang="en-US" altLang="zh-CN" sz="1400" baseline="30000" dirty="0">
              <a:solidFill>
                <a:schemeClr val="tx1">
                  <a:lumMod val="95000"/>
                  <a:lumOff val="5000"/>
                </a:schemeClr>
              </a:solidFill>
              <a:latin typeface="微软雅黑" panose="020B0503020204020204" pitchFamily="34" charset="-122"/>
              <a:ea typeface="微软雅黑" panose="020B0503020204020204" pitchFamily="34" charset="-122"/>
              <a:cs typeface="Arial" panose="020B0604020202020204" pitchFamily="34" charset="0"/>
            </a:endParaRPr>
          </a:p>
          <a:p>
            <a:pPr marL="285750" indent="-195263" algn="just">
              <a:lnSpc>
                <a:spcPct val="150000"/>
              </a:lnSpc>
              <a:buClr>
                <a:schemeClr val="tx1">
                  <a:lumMod val="50000"/>
                </a:schemeClr>
              </a:buClr>
              <a:buFont typeface="Wingdings" panose="05000000000000000000" pitchFamily="2" charset="2"/>
              <a:buChar char="ü"/>
            </a:pPr>
            <a:endParaRPr lang="en-US" altLang="zh-CN" sz="1400" baseline="30000" dirty="0">
              <a:solidFill>
                <a:schemeClr val="tx1">
                  <a:lumMod val="50000"/>
                </a:schemeClr>
              </a:solidFill>
              <a:latin typeface="Arial" panose="020B0604020202020204" pitchFamily="34" charset="0"/>
              <a:ea typeface="Microsoft YaHei" panose="020B0503020204020204" pitchFamily="34" charset="-122"/>
              <a:cs typeface="Arial" panose="020B0604020202020204" pitchFamily="34" charset="0"/>
            </a:endParaRPr>
          </a:p>
        </p:txBody>
      </p:sp>
      <p:cxnSp>
        <p:nvCxnSpPr>
          <p:cNvPr id="15" name="直接连接符 14">
            <a:extLst>
              <a:ext uri="{FF2B5EF4-FFF2-40B4-BE49-F238E27FC236}">
                <a16:creationId xmlns:a16="http://schemas.microsoft.com/office/drawing/2014/main" id="{FD12EE58-8ACE-B56E-2C24-944701F74EC2}"/>
              </a:ext>
            </a:extLst>
          </p:cNvPr>
          <p:cNvCxnSpPr>
            <a:cxnSpLocks/>
          </p:cNvCxnSpPr>
          <p:nvPr/>
        </p:nvCxnSpPr>
        <p:spPr>
          <a:xfrm>
            <a:off x="5890346" y="4071228"/>
            <a:ext cx="0" cy="2066925"/>
          </a:xfrm>
          <a:prstGeom prst="line">
            <a:avLst/>
          </a:prstGeom>
          <a:ln>
            <a:solidFill>
              <a:schemeClr val="accent1"/>
            </a:solidFill>
            <a:prstDash val="dash"/>
          </a:ln>
          <a:effectLst/>
        </p:spPr>
        <p:style>
          <a:lnRef idx="2">
            <a:schemeClr val="accent1"/>
          </a:lnRef>
          <a:fillRef idx="0">
            <a:schemeClr val="accent1"/>
          </a:fillRef>
          <a:effectRef idx="1">
            <a:schemeClr val="accent1"/>
          </a:effectRef>
          <a:fontRef idx="minor">
            <a:schemeClr val="tx1"/>
          </a:fontRef>
        </p:style>
      </p:cxnSp>
      <p:sp>
        <p:nvSpPr>
          <p:cNvPr id="11" name="文本框 10">
            <a:extLst>
              <a:ext uri="{FF2B5EF4-FFF2-40B4-BE49-F238E27FC236}">
                <a16:creationId xmlns:a16="http://schemas.microsoft.com/office/drawing/2014/main" id="{DAA8EBCD-B48D-0B8A-0A72-2DA1506385EF}"/>
              </a:ext>
            </a:extLst>
          </p:cNvPr>
          <p:cNvSpPr txBox="1"/>
          <p:nvPr/>
        </p:nvSpPr>
        <p:spPr>
          <a:xfrm>
            <a:off x="439460" y="6304673"/>
            <a:ext cx="6115792" cy="200055"/>
          </a:xfrm>
          <a:prstGeom prst="rect">
            <a:avLst/>
          </a:prstGeom>
          <a:noFill/>
        </p:spPr>
        <p:txBody>
          <a:bodyPr wrap="square">
            <a:spAutoFit/>
          </a:bodyPr>
          <a:lstStyle/>
          <a:p>
            <a:r>
              <a:rPr lang="en-US" altLang="zh-CN" sz="700" dirty="0" err="1">
                <a:solidFill>
                  <a:schemeClr val="tx1">
                    <a:lumMod val="95000"/>
                    <a:lumOff val="5000"/>
                  </a:schemeClr>
                </a:solidFill>
                <a:latin typeface="Arial" panose="020B0604020202020204" pitchFamily="34" charset="0"/>
                <a:ea typeface="Microsoft YaHei" panose="020B0503020204020204" pitchFamily="34" charset="-122"/>
                <a:cs typeface="Arial" panose="020B0604020202020204" pitchFamily="34" charset="0"/>
                <a:sym typeface="Arial" panose="020B0604020202020204" pitchFamily="34" charset="0"/>
              </a:rPr>
              <a:t>FcRn</a:t>
            </a:r>
            <a:r>
              <a:rPr lang="zh-CN" altLang="en-US" sz="700" dirty="0">
                <a:solidFill>
                  <a:schemeClr val="tx1">
                    <a:lumMod val="95000"/>
                    <a:lumOff val="5000"/>
                  </a:schemeClr>
                </a:solidFill>
                <a:latin typeface="Arial" panose="020B0604020202020204" pitchFamily="34" charset="0"/>
                <a:ea typeface="Microsoft YaHei" panose="020B0503020204020204" pitchFamily="34" charset="-122"/>
                <a:cs typeface="Arial" panose="020B0604020202020204" pitchFamily="34" charset="0"/>
                <a:sym typeface="Arial" panose="020B0604020202020204" pitchFamily="34" charset="0"/>
              </a:rPr>
              <a:t>：新生儿</a:t>
            </a:r>
            <a:r>
              <a:rPr lang="en-US" altLang="zh-CN" sz="700" dirty="0">
                <a:solidFill>
                  <a:schemeClr val="tx1">
                    <a:lumMod val="95000"/>
                    <a:lumOff val="5000"/>
                  </a:schemeClr>
                </a:solidFill>
                <a:latin typeface="Arial" panose="020B0604020202020204" pitchFamily="34" charset="0"/>
                <a:ea typeface="Microsoft YaHei" panose="020B0503020204020204" pitchFamily="34" charset="-122"/>
                <a:cs typeface="Arial" panose="020B0604020202020204" pitchFamily="34" charset="0"/>
                <a:sym typeface="Arial" panose="020B0604020202020204" pitchFamily="34" charset="0"/>
              </a:rPr>
              <a:t>Fc</a:t>
            </a:r>
            <a:r>
              <a:rPr lang="zh-CN" altLang="en-US" sz="700" dirty="0">
                <a:solidFill>
                  <a:schemeClr val="tx1">
                    <a:lumMod val="95000"/>
                    <a:lumOff val="5000"/>
                  </a:schemeClr>
                </a:solidFill>
                <a:latin typeface="Arial" panose="020B0604020202020204" pitchFamily="34" charset="0"/>
                <a:ea typeface="Microsoft YaHei" panose="020B0503020204020204" pitchFamily="34" charset="-122"/>
                <a:cs typeface="Arial" panose="020B0604020202020204" pitchFamily="34" charset="0"/>
                <a:sym typeface="Arial" panose="020B0604020202020204" pitchFamily="34" charset="0"/>
              </a:rPr>
              <a:t>受体</a:t>
            </a:r>
            <a:endParaRPr lang="zh-CN" altLang="en-US" sz="700" dirty="0"/>
          </a:p>
        </p:txBody>
      </p:sp>
    </p:spTree>
    <p:extLst>
      <p:ext uri="{BB962C8B-B14F-4D97-AF65-F5344CB8AC3E}">
        <p14:creationId xmlns:p14="http://schemas.microsoft.com/office/powerpoint/2010/main" val="214598297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SSET_SIZE_ON_INSERT" val="3676.5,997.5"/>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5.xml><?xml version="1.0" encoding="utf-8"?>
<p:tagLst xmlns:a="http://schemas.openxmlformats.org/drawingml/2006/main" xmlns:r="http://schemas.openxmlformats.org/officeDocument/2006/relationships" xmlns:p="http://schemas.openxmlformats.org/presentationml/2006/main">
  <p:tag name="KSO_WM_UNIT_TABLE_BEAUTIFY" val="smartTable{052d6c45-9020-4deb-ba53-cac0fe2193f2}"/>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tTqBVUpKSUyCytlWMdSksmw"/>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txUx202QBuVNVXCum_e3FmA"/>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txC5ZzTRaIdhPKawoGOYEcg"/>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t05q.K_uI7qBFveSfmq8hfQ"/>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tyJvKS_5be9.DI51SZFsJhA"/>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tacpBk2OaALGtFlfPTNM9hw"/>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tMgOLs91Plk5YOOehJ3p_Og"/>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t9l7g5U3SoqLBRDgTffXeSQ"/>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tu5pFuJnc_Ivx3V7_lgYtfg"/>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t37rf.sZhp6FO0UwSrJZnjw"/>
</p:tagLst>
</file>

<file path=ppt/tags/tag59.xml><?xml version="1.0" encoding="utf-8"?>
<p:tagLst xmlns:a="http://schemas.openxmlformats.org/drawingml/2006/main" xmlns:r="http://schemas.openxmlformats.org/officeDocument/2006/relationships" xmlns:p="http://schemas.openxmlformats.org/presentationml/2006/main">
  <p:tag name="THINKCELLSHAPEDONOTDELETE" val="tC3UVhuVPR6wqr8h1qfC3ZQ"/>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0.xml><?xml version="1.0" encoding="utf-8"?>
<p:tagLst xmlns:a="http://schemas.openxmlformats.org/drawingml/2006/main" xmlns:r="http://schemas.openxmlformats.org/officeDocument/2006/relationships" xmlns:p="http://schemas.openxmlformats.org/presentationml/2006/main">
  <p:tag name="THINKCELLSHAPEDONOTDELETE" val="tlEPLnOwnbERuZYfuoEsoDw"/>
</p:tagLst>
</file>

<file path=ppt/tags/tag61.xml><?xml version="1.0" encoding="utf-8"?>
<p:tagLst xmlns:a="http://schemas.openxmlformats.org/drawingml/2006/main" xmlns:r="http://schemas.openxmlformats.org/officeDocument/2006/relationships" xmlns:p="http://schemas.openxmlformats.org/presentationml/2006/main">
  <p:tag name="THINKCELLSHAPEDONOTDELETE" val="tswJz97zr4sxMX0LdR5PThA"/>
</p:tagLst>
</file>

<file path=ppt/tags/tag62.xml><?xml version="1.0" encoding="utf-8"?>
<p:tagLst xmlns:a="http://schemas.openxmlformats.org/drawingml/2006/main" xmlns:r="http://schemas.openxmlformats.org/officeDocument/2006/relationships" xmlns:p="http://schemas.openxmlformats.org/presentationml/2006/main">
  <p:tag name="THINKCELLSHAPEDONOTDELETE" val="taqnd0eCUGb8xGOpP2YFO3w"/>
</p:tagLst>
</file>

<file path=ppt/tags/tag63.xml><?xml version="1.0" encoding="utf-8"?>
<p:tagLst xmlns:a="http://schemas.openxmlformats.org/drawingml/2006/main" xmlns:r="http://schemas.openxmlformats.org/officeDocument/2006/relationships" xmlns:p="http://schemas.openxmlformats.org/presentationml/2006/main">
  <p:tag name="THINKCELLSHAPEDONOTDELETE" val="tMP7QpaD0WG8WxuUBI6tXbQ"/>
</p:tagLst>
</file>

<file path=ppt/tags/tag64.xml><?xml version="1.0" encoding="utf-8"?>
<p:tagLst xmlns:a="http://schemas.openxmlformats.org/drawingml/2006/main" xmlns:r="http://schemas.openxmlformats.org/officeDocument/2006/relationships" xmlns:p="http://schemas.openxmlformats.org/presentationml/2006/main">
  <p:tag name="THINKCELLSHAPEDONOTDELETE" val="tzmTmUH_oUgREaISYc8PS3g"/>
</p:tagLst>
</file>

<file path=ppt/tags/tag65.xml><?xml version="1.0" encoding="utf-8"?>
<p:tagLst xmlns:a="http://schemas.openxmlformats.org/drawingml/2006/main" xmlns:r="http://schemas.openxmlformats.org/officeDocument/2006/relationships" xmlns:p="http://schemas.openxmlformats.org/presentationml/2006/main">
  <p:tag name="THINKCELLSHAPEDONOTDELETE" val="tZ6hhpipTwH3GFdnI1o7Xgg"/>
</p:tagLst>
</file>

<file path=ppt/tags/tag66.xml><?xml version="1.0" encoding="utf-8"?>
<p:tagLst xmlns:a="http://schemas.openxmlformats.org/drawingml/2006/main" xmlns:r="http://schemas.openxmlformats.org/officeDocument/2006/relationships" xmlns:p="http://schemas.openxmlformats.org/presentationml/2006/main">
  <p:tag name="THINKCELLSHAPEDONOTDELETE" val="t7rCxRXd5OED4afl708GGYA"/>
</p:tagLst>
</file>

<file path=ppt/tags/tag67.xml><?xml version="1.0" encoding="utf-8"?>
<p:tagLst xmlns:a="http://schemas.openxmlformats.org/drawingml/2006/main" xmlns:r="http://schemas.openxmlformats.org/officeDocument/2006/relationships" xmlns:p="http://schemas.openxmlformats.org/presentationml/2006/main">
  <p:tag name="THINKCELLSHAPEDONOTDELETE" val="toKNs.S0B8OWqMTsjtJwW4w"/>
</p:tagLst>
</file>

<file path=ppt/tags/tag68.xml><?xml version="1.0" encoding="utf-8"?>
<p:tagLst xmlns:a="http://schemas.openxmlformats.org/drawingml/2006/main" xmlns:r="http://schemas.openxmlformats.org/officeDocument/2006/relationships" xmlns:p="http://schemas.openxmlformats.org/presentationml/2006/main">
  <p:tag name="THINKCELLSHAPEDONOTDELETE" val="t6ZIl0rEg1PzijxwF4rll5Q"/>
</p:tagLst>
</file>

<file path=ppt/tags/tag69.xml><?xml version="1.0" encoding="utf-8"?>
<p:tagLst xmlns:a="http://schemas.openxmlformats.org/drawingml/2006/main" xmlns:r="http://schemas.openxmlformats.org/officeDocument/2006/relationships" xmlns:p="http://schemas.openxmlformats.org/presentationml/2006/main">
  <p:tag name="THINKCELLSHAPEDONOTDELETE" val="t3F09GVc.whFuL5eavdIlzQ"/>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0.xml><?xml version="1.0" encoding="utf-8"?>
<p:tagLst xmlns:a="http://schemas.openxmlformats.org/drawingml/2006/main" xmlns:r="http://schemas.openxmlformats.org/officeDocument/2006/relationships" xmlns:p="http://schemas.openxmlformats.org/presentationml/2006/main">
  <p:tag name="THINKCELLSHAPEDONOTDELETE" val="tTnDUW6s7wKWGZ38ILZw2aw"/>
</p:tagLst>
</file>

<file path=ppt/tags/tag71.xml><?xml version="1.0" encoding="utf-8"?>
<p:tagLst xmlns:a="http://schemas.openxmlformats.org/drawingml/2006/main" xmlns:r="http://schemas.openxmlformats.org/officeDocument/2006/relationships" xmlns:p="http://schemas.openxmlformats.org/presentationml/2006/main">
  <p:tag name="THINKCELLSHAPEDONOTDELETE" val="tdCV8YJs6Ot7TfV0xQrOn.A"/>
</p:tagLst>
</file>

<file path=ppt/tags/tag72.xml><?xml version="1.0" encoding="utf-8"?>
<p:tagLst xmlns:a="http://schemas.openxmlformats.org/drawingml/2006/main" xmlns:r="http://schemas.openxmlformats.org/officeDocument/2006/relationships" xmlns:p="http://schemas.openxmlformats.org/presentationml/2006/main">
  <p:tag name="THINKCELLSHAPEDONOTDELETE" val="twdFVpE8dS_HJ3131eOjZJQ"/>
</p:tagLst>
</file>

<file path=ppt/tags/tag73.xml><?xml version="1.0" encoding="utf-8"?>
<p:tagLst xmlns:a="http://schemas.openxmlformats.org/drawingml/2006/main" xmlns:r="http://schemas.openxmlformats.org/officeDocument/2006/relationships" xmlns:p="http://schemas.openxmlformats.org/presentationml/2006/main">
  <p:tag name="THINKCELLSHAPEDONOTDELETE" val="t.MwFjS.ldpufTJ8BrGjMrg"/>
</p:tagLst>
</file>

<file path=ppt/tags/tag7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AstraZeneca Standard Template">
  <a:themeElements>
    <a:clrScheme name="AstraZeneca 2020">
      <a:dk1>
        <a:srgbClr val="3F4444"/>
      </a:dk1>
      <a:lt1>
        <a:srgbClr val="FFFFFF"/>
      </a:lt1>
      <a:dk2>
        <a:srgbClr val="003865"/>
      </a:dk2>
      <a:lt2>
        <a:srgbClr val="9DB0AC"/>
      </a:lt2>
      <a:accent1>
        <a:srgbClr val="830051"/>
      </a:accent1>
      <a:accent2>
        <a:srgbClr val="F0AB00"/>
      </a:accent2>
      <a:accent3>
        <a:srgbClr val="D0006F"/>
      </a:accent3>
      <a:accent4>
        <a:srgbClr val="3C1053"/>
      </a:accent4>
      <a:accent5>
        <a:srgbClr val="C4D600"/>
      </a:accent5>
      <a:accent6>
        <a:srgbClr val="68D2DF"/>
      </a:accent6>
      <a:hlink>
        <a:srgbClr val="68D2DF"/>
      </a:hlink>
      <a:folHlink>
        <a:srgbClr val="D0006F"/>
      </a:folHlink>
    </a:clrScheme>
    <a:fontScheme name="Custom 1">
      <a:majorFont>
        <a:latin typeface="Calisto MT"/>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normAutofit/>
      </a:bodyPr>
      <a:lstStyle>
        <a:defPPr algn="ctr">
          <a:lnSpc>
            <a:spcPct val="90000"/>
          </a:lnSpc>
          <a:spcAft>
            <a:spcPts val="600"/>
          </a:spcAft>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l">
          <a:lnSpc>
            <a:spcPct val="90000"/>
          </a:lnSpc>
          <a:spcAft>
            <a:spcPts val="600"/>
          </a:spcAft>
          <a:defRPr dirty="0" err="1" smtClean="0"/>
        </a:defPPr>
      </a:lstStyle>
    </a:txDef>
  </a:objectDefaults>
  <a:extraClrSchemeLst/>
  <a:custClrLst>
    <a:custClr name="White">
      <a:srgbClr val="FFFFFF"/>
    </a:custClr>
    <a:custClr name="Graphite, Lighter 60%">
      <a:srgbClr val="B2B4B4"/>
    </a:custClr>
    <a:custClr name="Platinum, Lighter 60%">
      <a:srgbClr val="D8DFDE"/>
    </a:custClr>
    <a:custClr name="Navy, Lighter 60%">
      <a:srgbClr val="99AFC1"/>
    </a:custClr>
    <a:custClr name="Mulberry, Lighter 60%">
      <a:srgbClr val="CD99B9"/>
    </a:custClr>
    <a:custClr name="Gold, Lighter 60%">
      <a:srgbClr val="F9DD99"/>
    </a:custClr>
    <a:custClr name="Magenta, Lighter 60%">
      <a:srgbClr val="EC99C5"/>
    </a:custClr>
    <a:custClr name="Purple, Lighter 60%">
      <a:srgbClr val="B19FBA"/>
    </a:custClr>
    <a:custClr name="Lime Green, Lighter 60%">
      <a:srgbClr val="E7EF99"/>
    </a:custClr>
    <a:custClr name="Light Blue, Lighter 60%">
      <a:srgbClr val="C3EDF2"/>
    </a:custClr>
    <a:custClr name="White">
      <a:srgbClr val="FFFFFF"/>
    </a:custClr>
    <a:custClr name="Graphite, Lighter 40%">
      <a:srgbClr val="8C8F8F"/>
    </a:custClr>
    <a:custClr name="Platinum, Lighter 40%">
      <a:srgbClr val="C4D0CD"/>
    </a:custClr>
    <a:custClr name="Navy, Lighter 40%">
      <a:srgbClr val="6688A3"/>
    </a:custClr>
    <a:custClr name="Mulberry, Lighter 40%">
      <a:srgbClr val="B56697"/>
    </a:custClr>
    <a:custClr name="Gold, Lighter 40%">
      <a:srgbClr val="F6CD66"/>
    </a:custClr>
    <a:custClr name="Magenta, Lighter 40%">
      <a:srgbClr val="E366A9"/>
    </a:custClr>
    <a:custClr name="Purple, Lighter 40%">
      <a:srgbClr val="8A7098"/>
    </a:custClr>
    <a:custClr name="Lime Green, Lighter 40%">
      <a:srgbClr val="DCE666"/>
    </a:custClr>
    <a:custClr name="Light Blue, Lighter 40%">
      <a:srgbClr val="A4E4EC"/>
    </a:custClr>
    <a:custClr name="White">
      <a:srgbClr val="FFFFFF"/>
    </a:custClr>
    <a:custClr name="Graphite, Darker 40%">
      <a:srgbClr val="262929"/>
    </a:custClr>
    <a:custClr name="Platinum, Darker 40%">
      <a:srgbClr val="5E6A67"/>
    </a:custClr>
    <a:custClr name="Navy, Darker 40%">
      <a:srgbClr val="00223D"/>
    </a:custClr>
    <a:custClr name="Mulberry, Darker 40%">
      <a:srgbClr val="4F0031"/>
    </a:custClr>
    <a:custClr name="Gold, Darker 40%">
      <a:srgbClr val="906700"/>
    </a:custClr>
    <a:custClr name="Magenta, Darker 40%">
      <a:srgbClr val="7D0043"/>
    </a:custClr>
    <a:custClr name="Purple, Darker 40%">
      <a:srgbClr val="240A32"/>
    </a:custClr>
    <a:custClr name="Lime Green, Darker 40%">
      <a:srgbClr val="768000"/>
    </a:custClr>
    <a:custClr name="Light Blue, Darker 40%">
      <a:srgbClr val="3E7E86"/>
    </a:custClr>
    <a:custClr name="White">
      <a:srgbClr val="FFFFFF"/>
    </a:custClr>
    <a:custClr name="Graphite, Darker 60%">
      <a:srgbClr val="191B1B"/>
    </a:custClr>
    <a:custClr name="Platinum, Darker 60%">
      <a:srgbClr val="3F4645"/>
    </a:custClr>
    <a:custClr name="Navy, Darker 60%">
      <a:srgbClr val="001628"/>
    </a:custClr>
    <a:custClr name="Mulberry, Darker 60%">
      <a:srgbClr val="340020"/>
    </a:custClr>
    <a:custClr name="Gold, Darker 60%">
      <a:srgbClr val="604400"/>
    </a:custClr>
    <a:custClr name="Magenta, Darker 60%">
      <a:srgbClr val="53002C"/>
    </a:custClr>
    <a:custClr name="Purple, Darker 60%">
      <a:srgbClr val="180621"/>
    </a:custClr>
    <a:custClr name="Lime Green, Darker 60%">
      <a:srgbClr val="4E5600"/>
    </a:custClr>
    <a:custClr name="Light Blue, Darker 60%">
      <a:srgbClr val="2A5459"/>
    </a:custClr>
  </a:custClrLst>
  <a:extLst>
    <a:ext uri="{05A4C25C-085E-4340-85A3-A5531E510DB2}">
      <thm15:themeFamily xmlns:thm15="http://schemas.microsoft.com/office/thememl/2012/main" name="blank 24.05.22 TD.potx" id="{58DBFC55-7D75-4664-BCD7-7B8C361A6685}" vid="{AD1A674E-3E18-48C8-8111-13918292A9CD}"/>
    </a:ext>
  </a:extLst>
</a:theme>
</file>

<file path=ppt/theme/theme2.xml><?xml version="1.0" encoding="utf-8"?>
<a:theme xmlns:a="http://schemas.openxmlformats.org/drawingml/2006/main" name="1_CAPIVASERTIB UNCAPPED additional layout 1">
  <a:themeElements>
    <a:clrScheme name="Uncapped v2">
      <a:dk1>
        <a:srgbClr val="000000"/>
      </a:dk1>
      <a:lt1>
        <a:srgbClr val="FFFFFF"/>
      </a:lt1>
      <a:dk2>
        <a:srgbClr val="666666"/>
      </a:dk2>
      <a:lt2>
        <a:srgbClr val="EEECE1"/>
      </a:lt2>
      <a:accent1>
        <a:srgbClr val="240E61"/>
      </a:accent1>
      <a:accent2>
        <a:srgbClr val="2CCCD3"/>
      </a:accent2>
      <a:accent3>
        <a:srgbClr val="F8485E"/>
      </a:accent3>
      <a:accent4>
        <a:srgbClr val="7C6EA1"/>
      </a:accent4>
      <a:accent5>
        <a:srgbClr val="A9D2D3"/>
      </a:accent5>
      <a:accent6>
        <a:srgbClr val="BA3647"/>
      </a:accent6>
      <a:hlink>
        <a:srgbClr val="4C4C4C"/>
      </a:hlink>
      <a:folHlink>
        <a:srgbClr val="800080"/>
      </a:folHlink>
    </a:clrScheme>
    <a:fontScheme name="CAPI">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a:solidFill>
            <a:schemeClr val="accent1"/>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dirty="0" err="1" smtClean="0">
            <a:solidFill>
              <a:schemeClr val="tx2"/>
            </a:solidFill>
          </a:defRPr>
        </a:defPPr>
      </a:lstStyle>
    </a:txDef>
  </a:objectDefaults>
  <a:extraClrSchemeLst/>
</a:theme>
</file>

<file path=ppt/theme/theme3.xml><?xml version="1.0" encoding="utf-8"?>
<a:theme xmlns:a="http://schemas.openxmlformats.org/drawingml/2006/main" name="1_AstraZeneca Standard Template">
  <a:themeElements>
    <a:clrScheme name="AstraZeneca 2024">
      <a:dk1>
        <a:srgbClr val="3F4444"/>
      </a:dk1>
      <a:lt1>
        <a:srgbClr val="FFFFFF"/>
      </a:lt1>
      <a:dk2>
        <a:srgbClr val="003865"/>
      </a:dk2>
      <a:lt2>
        <a:srgbClr val="9DB0AC"/>
      </a:lt2>
      <a:accent1>
        <a:srgbClr val="830051"/>
      </a:accent1>
      <a:accent2>
        <a:srgbClr val="4D0030"/>
      </a:accent2>
      <a:accent3>
        <a:srgbClr val="D0006F"/>
      </a:accent3>
      <a:accent4>
        <a:srgbClr val="F0AB00"/>
      </a:accent4>
      <a:accent5>
        <a:srgbClr val="C4D600"/>
      </a:accent5>
      <a:accent6>
        <a:srgbClr val="68D2DF"/>
      </a:accent6>
      <a:hlink>
        <a:srgbClr val="D0006F"/>
      </a:hlink>
      <a:folHlink>
        <a:srgbClr val="4D0030"/>
      </a:folHlink>
    </a:clrScheme>
    <a:fontScheme name="Astra Zeneca">
      <a:majorFont>
        <a:latin typeface="Calisto MT"/>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normAutofit/>
      </a:bodyPr>
      <a:lstStyle>
        <a:defPPr algn="ctr">
          <a:lnSpc>
            <a:spcPct val="90000"/>
          </a:lnSpc>
          <a:spcAft>
            <a:spcPts val="600"/>
          </a:spcAft>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l">
          <a:lnSpc>
            <a:spcPct val="90000"/>
          </a:lnSpc>
          <a:spcAft>
            <a:spcPts val="600"/>
          </a:spcAft>
          <a:defRPr dirty="0" err="1" smtClean="0"/>
        </a:defPPr>
      </a:lstStyle>
    </a:txDef>
  </a:objectDefaults>
  <a:extraClrSchemeLst/>
  <a:custClrLst>
    <a:custClr name="Purple">
      <a:srgbClr val="3C1053"/>
    </a:custClr>
    <a:custClr name="Graphite, Lighter 60%">
      <a:srgbClr val="B2B4B4"/>
    </a:custClr>
    <a:custClr name="Platinum, Lighter 60%">
      <a:srgbClr val="D8DFDE"/>
    </a:custClr>
    <a:custClr name="Navy, Lighter 60%">
      <a:srgbClr val="99AFC1"/>
    </a:custClr>
    <a:custClr name="Mulberry, Lighter 60%">
      <a:srgbClr val="CD99B9"/>
    </a:custClr>
    <a:custClr name="Dark Mulberry, Lighter 60%">
      <a:srgbClr val="B899AC"/>
    </a:custClr>
    <a:custClr name="Magenta, Lighter 60%">
      <a:srgbClr val="EC99C5"/>
    </a:custClr>
    <a:custClr name="Gold, Lighter 60%">
      <a:srgbClr val="F9DD99"/>
    </a:custClr>
    <a:custClr name="Lime Green, Lighter 60%">
      <a:srgbClr val="E7EF99"/>
    </a:custClr>
    <a:custClr name="Light Blue, Lighter 60%">
      <a:srgbClr val="C3EDF2"/>
    </a:custClr>
    <a:custClr name="Purple, Lighter 60%">
      <a:srgbClr val="B19FBA"/>
    </a:custClr>
    <a:custClr name="Graphite, Lighter 40%">
      <a:srgbClr val="8C8F8F"/>
    </a:custClr>
    <a:custClr name="Platinum, Lighter 40%">
      <a:srgbClr val="C4D0CD"/>
    </a:custClr>
    <a:custClr name="Navy, Lighter 40%">
      <a:srgbClr val="6688A3"/>
    </a:custClr>
    <a:custClr name="Mulberry, Lighter 40%">
      <a:srgbClr val="B56697"/>
    </a:custClr>
    <a:custClr name="Dark Mulberry, Lighter 40%">
      <a:srgbClr val="946683"/>
    </a:custClr>
    <a:custClr name="Magenta, Lighter 40%">
      <a:srgbClr val="E366A9"/>
    </a:custClr>
    <a:custClr name="Gold, Lighter 40%">
      <a:srgbClr val="F6CD66"/>
    </a:custClr>
    <a:custClr name="Lime Green, Lighter 40%">
      <a:srgbClr val="DCE666"/>
    </a:custClr>
    <a:custClr name="Light Blue, Lighter 40%">
      <a:srgbClr val="A4E4EC"/>
    </a:custClr>
    <a:custClr name="Purple, Lighter 40%">
      <a:srgbClr val="8A7098"/>
    </a:custClr>
    <a:custClr name="Graphite, Darker 40%">
      <a:srgbClr val="262929"/>
    </a:custClr>
    <a:custClr name="Platinum, Darker 40%">
      <a:srgbClr val="5E6A67"/>
    </a:custClr>
    <a:custClr name="Navy, Darker 40%">
      <a:srgbClr val="00223D"/>
    </a:custClr>
    <a:custClr name="Mulberry, Darker 40%">
      <a:srgbClr val="4F0031"/>
    </a:custClr>
    <a:custClr name="Dark Mulberry, Darker 40%">
      <a:srgbClr val="370421"/>
    </a:custClr>
    <a:custClr name="Magenta, Darker 40%">
      <a:srgbClr val="7D0043"/>
    </a:custClr>
    <a:custClr name="Gold, Darker 40%">
      <a:srgbClr val="906700"/>
    </a:custClr>
    <a:custClr name="Lime Green, Darker 40%">
      <a:srgbClr val="768000"/>
    </a:custClr>
    <a:custClr name="Light Blue, Darker 40%">
      <a:srgbClr val="3E7E86"/>
    </a:custClr>
    <a:custClr name="Purple, Darker 40%">
      <a:srgbClr val="240A32"/>
    </a:custClr>
    <a:custClr name="Graphite, Darker 60%">
      <a:srgbClr val="191B1B"/>
    </a:custClr>
    <a:custClr name="Platinum, Darker 60%">
      <a:srgbClr val="3F4645"/>
    </a:custClr>
    <a:custClr name="Navy, Darker 60%">
      <a:srgbClr val="001628"/>
    </a:custClr>
    <a:custClr name="Mulberry, Darker 60%">
      <a:srgbClr val="340020"/>
    </a:custClr>
    <a:custClr name="Dark Mulberry, Darker 60%">
      <a:srgbClr val="2C0017"/>
    </a:custClr>
    <a:custClr name="Magenta, Darker 60%">
      <a:srgbClr val="53002C"/>
    </a:custClr>
    <a:custClr name="Gold, Darker 60%">
      <a:srgbClr val="604400"/>
    </a:custClr>
    <a:custClr name="Lime Green, Darker 60%">
      <a:srgbClr val="4E5600"/>
    </a:custClr>
    <a:custClr name="Light Blue, Darker 60%">
      <a:srgbClr val="2A5459"/>
    </a:custClr>
  </a:custClrLst>
  <a:extLst>
    <a:ext uri="{05A4C25C-085E-4340-85A3-A5531E510DB2}">
      <thm15:themeFamily xmlns:thm15="http://schemas.microsoft.com/office/thememl/2012/main" name="Windows - 2024 Template Updates 06.pptx" id="{6AE89310-5A50-4DFB-83E5-684F5C7D872A}" vid="{A22A8D6A-9BB7-4426-A052-364E607EB841}"/>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等线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p:properties xmlns:p="http://schemas.microsoft.com/office/2006/metadata/properties" xmlns:xsi="http://www.w3.org/2001/XMLSchema-instance" xmlns:pc="http://schemas.microsoft.com/office/infopath/2007/PartnerControls">
  <documentManagement>
    <Keyword xmlns="44a56295-c29e-4898-8136-a54736c65b82" xsi:nil="true"/>
    <Descriptions xmlns="44a56295-c29e-4898-8136-a54736c65b82" xsi:nil="true"/>
  </documentManagement>
</p:properties>
</file>

<file path=customXml/item2.xml><?xml version="1.0" encoding="utf-8"?>
<ct:contentTypeSchema xmlns:ct="http://schemas.microsoft.com/office/2006/metadata/contentType" xmlns:ma="http://schemas.microsoft.com/office/2006/metadata/properties/metaAttributes" ct:_="" ma:_="" ma:contentTypeName="文档" ma:contentTypeID="0x0101009A36A32FDF109F40AF542F38BCE7243B" ma:contentTypeVersion="5" ma:contentTypeDescription="新建文档。" ma:contentTypeScope="" ma:versionID="07c914d7c212f834259306412f39fe8c">
  <xsd:schema xmlns:xsd="http://www.w3.org/2001/XMLSchema" xmlns:xs="http://www.w3.org/2001/XMLSchema" xmlns:p="http://schemas.microsoft.com/office/2006/metadata/properties" xmlns:ns2="44a56295-c29e-4898-8136-a54736c65b82" xmlns:ns3="7bec44c3-282e-4432-83bc-c7e489ad76ba" targetNamespace="http://schemas.microsoft.com/office/2006/metadata/properties" ma:root="true" ma:fieldsID="d9036cac5cabf8a294ea7997fe3c70b1" ns2:_="" ns3:_="">
    <xsd:import namespace="44a56295-c29e-4898-8136-a54736c65b82"/>
    <xsd:import namespace="7bec44c3-282e-4432-83bc-c7e489ad76ba"/>
    <xsd:element name="properties">
      <xsd:complexType>
        <xsd:sequence>
          <xsd:element name="documentManagement">
            <xsd:complexType>
              <xsd:all>
                <xsd:element ref="ns2:Descriptions" minOccurs="0"/>
                <xsd:element ref="ns2:Keyword" minOccurs="0"/>
                <xsd:element ref="ns3:MediaServiceMetadata" minOccurs="0"/>
                <xsd:element ref="ns3:MediaServiceFastMetadata"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4a56295-c29e-4898-8136-a54736c65b82" elementFormDefault="qualified">
    <xsd:import namespace="http://schemas.microsoft.com/office/2006/documentManagement/types"/>
    <xsd:import namespace="http://schemas.microsoft.com/office/infopath/2007/PartnerControls"/>
    <xsd:element name="Descriptions" ma:index="8" nillable="true" ma:displayName="Descriptions" ma:description="Describe your document to make it appear at the top of search results" ma:internalName="Descriptions">
      <xsd:simpleType>
        <xsd:restriction base="dms:Note">
          <xsd:maxLength value="255"/>
        </xsd:restriction>
      </xsd:simpleType>
    </xsd:element>
    <xsd:element name="Keyword" ma:index="9" nillable="true" ma:displayName="Keyword" ma:description="Enter list of terms separated by semi-colon(;)" ma:internalName="Keyword">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bec44c3-282e-4432-83bc-c7e489ad76ba"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内容类型"/>
        <xsd:element ref="dc:title" minOccurs="0" maxOccurs="1" ma:index="4" ma:displayName="标题"/>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haredContentType xmlns="Microsoft.SharePoint.Taxonomy.ContentTypeSync" SourceId="1ee89e71-04cd-405e-9ca3-99e020c1694d" ContentTypeId="0x0101" PreviousValue="false"/>
</file>

<file path=customXml/item5.xml><?xml version="1.0" encoding="utf-8"?>
<BrandIn lastLayout="1"/>
</file>

<file path=customXml/item6.xml><?xml version="1.0" encoding="utf-8"?>
<BrandIn lastLayout="1"/>
</file>

<file path=customXml/itemProps1.xml><?xml version="1.0" encoding="utf-8"?>
<ds:datastoreItem xmlns:ds="http://schemas.openxmlformats.org/officeDocument/2006/customXml" ds:itemID="{1215883C-F330-4E09-BAE6-C8E5D31178D1}">
  <ds:schemaRefs>
    <ds:schemaRef ds:uri="http://purl.org/dc/elements/1.1/"/>
    <ds:schemaRef ds:uri="http://www.w3.org/XML/1998/namespace"/>
    <ds:schemaRef ds:uri="http://schemas.microsoft.com/office/2006/documentManagement/types"/>
    <ds:schemaRef ds:uri="7bec44c3-282e-4432-83bc-c7e489ad76ba"/>
    <ds:schemaRef ds:uri="http://schemas.microsoft.com/office/infopath/2007/PartnerControls"/>
    <ds:schemaRef ds:uri="http://purl.org/dc/terms/"/>
    <ds:schemaRef ds:uri="http://schemas.microsoft.com/office/2006/metadata/properties"/>
    <ds:schemaRef ds:uri="http://purl.org/dc/dcmitype/"/>
    <ds:schemaRef ds:uri="http://schemas.openxmlformats.org/package/2006/metadata/core-properties"/>
    <ds:schemaRef ds:uri="44a56295-c29e-4898-8136-a54736c65b82"/>
  </ds:schemaRefs>
</ds:datastoreItem>
</file>

<file path=customXml/itemProps2.xml><?xml version="1.0" encoding="utf-8"?>
<ds:datastoreItem xmlns:ds="http://schemas.openxmlformats.org/officeDocument/2006/customXml" ds:itemID="{FA422B7C-60C2-4154-A79C-809D0D0FC793}"/>
</file>

<file path=customXml/itemProps3.xml><?xml version="1.0" encoding="utf-8"?>
<ds:datastoreItem xmlns:ds="http://schemas.openxmlformats.org/officeDocument/2006/customXml" ds:itemID="{6DEA0108-DB99-41E1-9A00-A2D3EFE32F90}">
  <ds:schemaRefs>
    <ds:schemaRef ds:uri="http://schemas.microsoft.com/sharepoint/v3/contenttype/forms"/>
  </ds:schemaRefs>
</ds:datastoreItem>
</file>

<file path=customXml/itemProps4.xml><?xml version="1.0" encoding="utf-8"?>
<ds:datastoreItem xmlns:ds="http://schemas.openxmlformats.org/officeDocument/2006/customXml" ds:itemID="{EFAD1F2F-F7FC-4816-9024-6D6693DFB6DC}">
  <ds:schemaRefs>
    <ds:schemaRef ds:uri="Microsoft.SharePoint.Taxonomy.ContentTypeSync"/>
  </ds:schemaRefs>
</ds:datastoreItem>
</file>

<file path=customXml/itemProps5.xml><?xml version="1.0" encoding="utf-8"?>
<ds:datastoreItem xmlns:ds="http://schemas.openxmlformats.org/officeDocument/2006/customXml" ds:itemID="{A9377F0E-6DE4-47A6-94F7-B5269FE2FCE0}">
  <ds:schemaRefs/>
</ds:datastoreItem>
</file>

<file path=customXml/itemProps6.xml><?xml version="1.0" encoding="utf-8"?>
<ds:datastoreItem xmlns:ds="http://schemas.openxmlformats.org/officeDocument/2006/customXml" ds:itemID="{C3214203-2D04-4AA4-A51B-A3155535E6CC}">
  <ds:schemaRefs/>
</ds:datastoreItem>
</file>

<file path=docProps/app.xml><?xml version="1.0" encoding="utf-8"?>
<Properties xmlns="http://schemas.openxmlformats.org/officeDocument/2006/extended-properties" xmlns:vt="http://schemas.openxmlformats.org/officeDocument/2006/docPropsVTypes">
  <Template/>
  <TotalTime>1188</TotalTime>
  <Words>4170</Words>
  <Application>Microsoft Office PowerPoint</Application>
  <PresentationFormat>宽屏</PresentationFormat>
  <Paragraphs>313</Paragraphs>
  <Slides>11</Slides>
  <Notes>8</Notes>
  <HiddenSlides>0</HiddenSlides>
  <MMClips>0</MMClips>
  <ScaleCrop>false</ScaleCrop>
  <HeadingPairs>
    <vt:vector size="8" baseType="variant">
      <vt:variant>
        <vt:lpstr>已用的字体</vt:lpstr>
      </vt:variant>
      <vt:variant>
        <vt:i4>8</vt:i4>
      </vt:variant>
      <vt:variant>
        <vt:lpstr>主题</vt:lpstr>
      </vt:variant>
      <vt:variant>
        <vt:i4>3</vt:i4>
      </vt:variant>
      <vt:variant>
        <vt:lpstr>嵌入 OLE 服务器</vt:lpstr>
      </vt:variant>
      <vt:variant>
        <vt:i4>1</vt:i4>
      </vt:variant>
      <vt:variant>
        <vt:lpstr>幻灯片标题</vt:lpstr>
      </vt:variant>
      <vt:variant>
        <vt:i4>11</vt:i4>
      </vt:variant>
    </vt:vector>
  </HeadingPairs>
  <TitlesOfParts>
    <vt:vector size="23" baseType="lpstr">
      <vt:lpstr>System Font Regular</vt:lpstr>
      <vt:lpstr>等线</vt:lpstr>
      <vt:lpstr>微软雅黑</vt:lpstr>
      <vt:lpstr>微软雅黑</vt:lpstr>
      <vt:lpstr>Arial</vt:lpstr>
      <vt:lpstr>Calibri</vt:lpstr>
      <vt:lpstr>Calisto MT</vt:lpstr>
      <vt:lpstr>Wingdings</vt:lpstr>
      <vt:lpstr>AstraZeneca Standard Template</vt:lpstr>
      <vt:lpstr>1_CAPIVASERTIB UNCAPPED additional layout 1</vt:lpstr>
      <vt:lpstr>1_AstraZeneca Standard Template</vt:lpstr>
      <vt:lpstr>think-cell 幻灯片</vt:lpstr>
      <vt:lpstr>PowerPoint 演示文稿</vt:lpstr>
      <vt:lpstr>目录</vt:lpstr>
      <vt:lpstr>中国唯一*获批可用于抗AChR抗体阳性gMG成人患者长效补体C5抑制剂</vt:lpstr>
      <vt:lpstr>现有治疗下gMG患者仍有诸多未满足需求：急性加重风险高17，18，治疗达标率低1，2，14，激素副作用明显21，治疗不便加重患者负担13，24，25</vt:lpstr>
      <vt:lpstr>Ⅲ期临床研究表明，瑞利珠单抗治疗，1周快速起效6 ，治疗1年降低71.1%临床恶化事件a7，长期随访3年持续获益8</vt:lpstr>
      <vt:lpstr>RWE研究4显示，对比艾加莫德，瑞利珠单抗治疗6个月，与更多患者达到疾病最小状态相关（75%vs 53.9%）； 口服激素减量至10mg/天以下平均时长（3.1vs 6.3个月） ， 口服激素减量或停用比例（89.5%vs 71.7% ） ，患者恶化状态比例（0%vs 3.9% ）</vt:lpstr>
      <vt:lpstr>补体C5抑制剂获国内外指南推荐用于抗AChR抗体阳性gMG</vt:lpstr>
      <vt:lpstr>26,891患者年累积用药经验5，全球7项临床试验：整体耐受性良好；同适应症生物制剂c中 ，瑞利珠单抗说明书明确可用于65岁及以上的患者b</vt:lpstr>
      <vt:lpstr>瑞利珠单抗分子结构创新升级，给药30min补体C5完全抑制a3，疗效显著4,7,8，每年仅需6-7次输注b10，提高患者依从性</vt:lpstr>
      <vt:lpstr>满足临床实际需求，助力患者回归正常工作与生活</vt:lpstr>
      <vt:lpstr>参考文献</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PAOLA-1助力HRD阳性卵巢癌 延长患者总生存</dc:title>
  <dc:creator>Peng, Symphony</dc:creator>
  <cp:lastModifiedBy>Ye, Joe</cp:lastModifiedBy>
  <cp:revision>47</cp:revision>
  <dcterms:created xsi:type="dcterms:W3CDTF">2025-02-20T06:14:16Z</dcterms:created>
  <dcterms:modified xsi:type="dcterms:W3CDTF">2025-07-18T11:34:21Z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2023-07-11T00:00:00Z</vt:filetime>
  </property>
  <property fmtid="{D5CDD505-2E9C-101B-9397-08002B2CF9AE}" pid="3" name="Creator">
    <vt:lpwstr>Microsoft® PowerPoint® 适用于 Microsoft 365</vt:lpwstr>
  </property>
  <property fmtid="{D5CDD505-2E9C-101B-9397-08002B2CF9AE}" pid="4" name="LastSaved">
    <vt:filetime>2025-02-20T00:00:00Z</vt:filetime>
  </property>
  <property fmtid="{D5CDD505-2E9C-101B-9397-08002B2CF9AE}" pid="5" name="Producer">
    <vt:lpwstr>Microsoft® PowerPoint® 适用于 Microsoft 365</vt:lpwstr>
  </property>
  <property fmtid="{D5CDD505-2E9C-101B-9397-08002B2CF9AE}" pid="6" name="ContentTypeId">
    <vt:lpwstr>0x0101009A36A32FDF109F40AF542F38BCE7243B</vt:lpwstr>
  </property>
</Properties>
</file>