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5" r:id="rId2"/>
    <p:sldMasterId id="2147483752" r:id="rId3"/>
  </p:sldMasterIdLst>
  <p:notesMasterIdLst>
    <p:notesMasterId r:id="rId16"/>
  </p:notesMasterIdLst>
  <p:sldIdLst>
    <p:sldId id="256" r:id="rId4"/>
    <p:sldId id="2147483647" r:id="rId5"/>
    <p:sldId id="261" r:id="rId6"/>
    <p:sldId id="269" r:id="rId7"/>
    <p:sldId id="264" r:id="rId8"/>
    <p:sldId id="268" r:id="rId9"/>
    <p:sldId id="270" r:id="rId10"/>
    <p:sldId id="2147483646" r:id="rId11"/>
    <p:sldId id="2147483643" r:id="rId12"/>
    <p:sldId id="272" r:id="rId13"/>
    <p:sldId id="273" r:id="rId14"/>
    <p:sldId id="2147483645" r:id="rId1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6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57D"/>
    <a:srgbClr val="66840B"/>
    <a:srgbClr val="5250E5"/>
    <a:srgbClr val="065954"/>
    <a:srgbClr val="44D0B4"/>
    <a:srgbClr val="698CE8"/>
    <a:srgbClr val="69B8F9"/>
    <a:srgbClr val="00427F"/>
    <a:srgbClr val="C73736"/>
    <a:srgbClr val="205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0" y="52"/>
      </p:cViewPr>
      <p:guideLst>
        <p:guide orient="horz" pos="2931"/>
        <p:guide pos="393"/>
        <p:guide pos="6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, Bing" userId="90a94cb0-8e9a-43a8-89bf-1b8017aa98de" providerId="ADAL" clId="{F5B5B603-CF45-4F2E-A298-5920EFF3702F}"/>
    <pc:docChg chg="modSld">
      <pc:chgData name="Yu, Bing" userId="90a94cb0-8e9a-43a8-89bf-1b8017aa98de" providerId="ADAL" clId="{F5B5B603-CF45-4F2E-A298-5920EFF3702F}" dt="2025-07-18T08:17:16.668" v="210" actId="108"/>
      <pc:docMkLst>
        <pc:docMk/>
      </pc:docMkLst>
      <pc:sldChg chg="modSp mod">
        <pc:chgData name="Yu, Bing" userId="90a94cb0-8e9a-43a8-89bf-1b8017aa98de" providerId="ADAL" clId="{F5B5B603-CF45-4F2E-A298-5920EFF3702F}" dt="2025-07-18T08:17:16.668" v="210" actId="108"/>
        <pc:sldMkLst>
          <pc:docMk/>
          <pc:sldMk cId="1035733191" sldId="273"/>
        </pc:sldMkLst>
        <pc:spChg chg="mod">
          <ac:chgData name="Yu, Bing" userId="90a94cb0-8e9a-43a8-89bf-1b8017aa98de" providerId="ADAL" clId="{F5B5B603-CF45-4F2E-A298-5920EFF3702F}" dt="2025-07-18T08:17:16.668" v="210" actId="108"/>
          <ac:spMkLst>
            <pc:docMk/>
            <pc:sldMk cId="1035733191" sldId="273"/>
            <ac:spMk id="6" creationId="{D772BD70-6E18-629D-62A2-9A1D6AB049A3}"/>
          </ac:spMkLst>
        </pc:spChg>
        <pc:spChg chg="mod">
          <ac:chgData name="Yu, Bing" userId="90a94cb0-8e9a-43a8-89bf-1b8017aa98de" providerId="ADAL" clId="{F5B5B603-CF45-4F2E-A298-5920EFF3702F}" dt="2025-07-18T08:16:29.081" v="208" actId="1035"/>
          <ac:spMkLst>
            <pc:docMk/>
            <pc:sldMk cId="1035733191" sldId="273"/>
            <ac:spMk id="7" creationId="{28455326-ABCF-6BC9-B171-4B2A12376548}"/>
          </ac:spMkLst>
        </pc:spChg>
        <pc:spChg chg="mod">
          <ac:chgData name="Yu, Bing" userId="90a94cb0-8e9a-43a8-89bf-1b8017aa98de" providerId="ADAL" clId="{F5B5B603-CF45-4F2E-A298-5920EFF3702F}" dt="2025-07-18T08:16:23.269" v="197" actId="1036"/>
          <ac:spMkLst>
            <pc:docMk/>
            <pc:sldMk cId="1035733191" sldId="273"/>
            <ac:spMk id="13" creationId="{CC8D0C61-2813-6E5C-3816-3423530F5A56}"/>
          </ac:spMkLst>
        </pc:spChg>
        <pc:spChg chg="mod">
          <ac:chgData name="Yu, Bing" userId="90a94cb0-8e9a-43a8-89bf-1b8017aa98de" providerId="ADAL" clId="{F5B5B603-CF45-4F2E-A298-5920EFF3702F}" dt="2025-07-18T08:12:28.968" v="145" actId="20577"/>
          <ac:spMkLst>
            <pc:docMk/>
            <pc:sldMk cId="1035733191" sldId="273"/>
            <ac:spMk id="160" creationId="{A1237D3D-7198-DAEF-5012-49611061CE17}"/>
          </ac:spMkLst>
        </pc:spChg>
        <pc:grpChg chg="mod">
          <ac:chgData name="Yu, Bing" userId="90a94cb0-8e9a-43a8-89bf-1b8017aa98de" providerId="ADAL" clId="{F5B5B603-CF45-4F2E-A298-5920EFF3702F}" dt="2025-07-18T08:16:23.269" v="197" actId="1036"/>
          <ac:grpSpMkLst>
            <pc:docMk/>
            <pc:sldMk cId="1035733191" sldId="273"/>
            <ac:grpSpMk id="8" creationId="{8A223843-E5F0-C59F-FBFE-CCDDB35FD15C}"/>
          </ac:grpSpMkLst>
        </pc:grpChg>
      </pc:sldChg>
    </pc:docChg>
  </pc:docChgLst>
  <pc:docChgLst>
    <pc:chgData name="Yu, Bing" userId="90a94cb0-8e9a-43a8-89bf-1b8017aa98de" providerId="ADAL" clId="{B14CEB91-CB85-49A4-8E4E-4F36FFF9747A}"/>
    <pc:docChg chg="undo custSel modSld">
      <pc:chgData name="Yu, Bing" userId="90a94cb0-8e9a-43a8-89bf-1b8017aa98de" providerId="ADAL" clId="{B14CEB91-CB85-49A4-8E4E-4F36FFF9747A}" dt="2025-07-17T07:42:16.725" v="334" actId="403"/>
      <pc:docMkLst>
        <pc:docMk/>
      </pc:docMkLst>
      <pc:sldChg chg="modSp mod">
        <pc:chgData name="Yu, Bing" userId="90a94cb0-8e9a-43a8-89bf-1b8017aa98de" providerId="ADAL" clId="{B14CEB91-CB85-49A4-8E4E-4F36FFF9747A}" dt="2025-07-17T07:28:48.542" v="66" actId="2710"/>
        <pc:sldMkLst>
          <pc:docMk/>
          <pc:sldMk cId="2124593005" sldId="261"/>
        </pc:sldMkLst>
        <pc:spChg chg="mod">
          <ac:chgData name="Yu, Bing" userId="90a94cb0-8e9a-43a8-89bf-1b8017aa98de" providerId="ADAL" clId="{B14CEB91-CB85-49A4-8E4E-4F36FFF9747A}" dt="2025-07-17T07:25:57.088" v="30" actId="207"/>
          <ac:spMkLst>
            <pc:docMk/>
            <pc:sldMk cId="2124593005" sldId="261"/>
            <ac:spMk id="5" creationId="{438CF840-DFAB-53A6-0078-BA81D8C953F8}"/>
          </ac:spMkLst>
        </pc:spChg>
        <pc:spChg chg="mod">
          <ac:chgData name="Yu, Bing" userId="90a94cb0-8e9a-43a8-89bf-1b8017aa98de" providerId="ADAL" clId="{B14CEB91-CB85-49A4-8E4E-4F36FFF9747A}" dt="2025-07-17T07:25:46.245" v="29" actId="14100"/>
          <ac:spMkLst>
            <pc:docMk/>
            <pc:sldMk cId="2124593005" sldId="261"/>
            <ac:spMk id="7" creationId="{39A8C478-2615-6C1C-9A1A-07D1E8CD0F9D}"/>
          </ac:spMkLst>
        </pc:spChg>
        <pc:spChg chg="mod">
          <ac:chgData name="Yu, Bing" userId="90a94cb0-8e9a-43a8-89bf-1b8017aa98de" providerId="ADAL" clId="{B14CEB91-CB85-49A4-8E4E-4F36FFF9747A}" dt="2025-07-17T07:27:06.342" v="33" actId="1076"/>
          <ac:spMkLst>
            <pc:docMk/>
            <pc:sldMk cId="2124593005" sldId="261"/>
            <ac:spMk id="8" creationId="{5ABE94A5-29D0-A2D2-827E-F0BBEEE888AB}"/>
          </ac:spMkLst>
        </pc:spChg>
        <pc:spChg chg="mod">
          <ac:chgData name="Yu, Bing" userId="90a94cb0-8e9a-43a8-89bf-1b8017aa98de" providerId="ADAL" clId="{B14CEB91-CB85-49A4-8E4E-4F36FFF9747A}" dt="2025-07-17T07:28:32.881" v="65" actId="1035"/>
          <ac:spMkLst>
            <pc:docMk/>
            <pc:sldMk cId="2124593005" sldId="261"/>
            <ac:spMk id="9" creationId="{D4DACD15-A16C-5152-A715-1A5C48FC8FF8}"/>
          </ac:spMkLst>
        </pc:spChg>
        <pc:spChg chg="mod">
          <ac:chgData name="Yu, Bing" userId="90a94cb0-8e9a-43a8-89bf-1b8017aa98de" providerId="ADAL" clId="{B14CEB91-CB85-49A4-8E4E-4F36FFF9747A}" dt="2025-07-17T07:28:23.265" v="58" actId="1035"/>
          <ac:spMkLst>
            <pc:docMk/>
            <pc:sldMk cId="2124593005" sldId="261"/>
            <ac:spMk id="11" creationId="{9725195D-79FF-A4BE-3B8D-0BB2434A906B}"/>
          </ac:spMkLst>
        </pc:spChg>
        <pc:spChg chg="mod">
          <ac:chgData name="Yu, Bing" userId="90a94cb0-8e9a-43a8-89bf-1b8017aa98de" providerId="ADAL" clId="{B14CEB91-CB85-49A4-8E4E-4F36FFF9747A}" dt="2025-07-17T07:28:17.579" v="49" actId="1035"/>
          <ac:spMkLst>
            <pc:docMk/>
            <pc:sldMk cId="2124593005" sldId="261"/>
            <ac:spMk id="15" creationId="{ADBC9ABD-8B92-B3BC-9AA0-B59928BE143D}"/>
          </ac:spMkLst>
        </pc:spChg>
        <pc:spChg chg="mod">
          <ac:chgData name="Yu, Bing" userId="90a94cb0-8e9a-43a8-89bf-1b8017aa98de" providerId="ADAL" clId="{B14CEB91-CB85-49A4-8E4E-4F36FFF9747A}" dt="2025-07-17T07:27:14.254" v="34" actId="1076"/>
          <ac:spMkLst>
            <pc:docMk/>
            <pc:sldMk cId="2124593005" sldId="261"/>
            <ac:spMk id="16" creationId="{1A773C4A-FA6D-37F9-74CC-362798C6DB67}"/>
          </ac:spMkLst>
        </pc:spChg>
        <pc:spChg chg="mod">
          <ac:chgData name="Yu, Bing" userId="90a94cb0-8e9a-43a8-89bf-1b8017aa98de" providerId="ADAL" clId="{B14CEB91-CB85-49A4-8E4E-4F36FFF9747A}" dt="2025-07-17T07:28:29.834" v="62" actId="1035"/>
          <ac:spMkLst>
            <pc:docMk/>
            <pc:sldMk cId="2124593005" sldId="261"/>
            <ac:spMk id="28" creationId="{BE233AA1-8D83-227E-1BC4-72E1555EB4A4}"/>
          </ac:spMkLst>
        </pc:spChg>
        <pc:spChg chg="mod">
          <ac:chgData name="Yu, Bing" userId="90a94cb0-8e9a-43a8-89bf-1b8017aa98de" providerId="ADAL" clId="{B14CEB91-CB85-49A4-8E4E-4F36FFF9747A}" dt="2025-07-17T07:28:17.579" v="49" actId="1035"/>
          <ac:spMkLst>
            <pc:docMk/>
            <pc:sldMk cId="2124593005" sldId="261"/>
            <ac:spMk id="30" creationId="{8361285A-D33F-6A25-59D9-EC4F4705C46B}"/>
          </ac:spMkLst>
        </pc:spChg>
        <pc:spChg chg="mod">
          <ac:chgData name="Yu, Bing" userId="90a94cb0-8e9a-43a8-89bf-1b8017aa98de" providerId="ADAL" clId="{B14CEB91-CB85-49A4-8E4E-4F36FFF9747A}" dt="2025-07-17T07:28:23.265" v="58" actId="1035"/>
          <ac:spMkLst>
            <pc:docMk/>
            <pc:sldMk cId="2124593005" sldId="261"/>
            <ac:spMk id="32" creationId="{5737A5ED-03F7-40C0-BFEE-F292AB9DDBC9}"/>
          </ac:spMkLst>
        </pc:spChg>
        <pc:spChg chg="mod">
          <ac:chgData name="Yu, Bing" userId="90a94cb0-8e9a-43a8-89bf-1b8017aa98de" providerId="ADAL" clId="{B14CEB91-CB85-49A4-8E4E-4F36FFF9747A}" dt="2025-07-17T07:28:48.542" v="66" actId="2710"/>
          <ac:spMkLst>
            <pc:docMk/>
            <pc:sldMk cId="2124593005" sldId="261"/>
            <ac:spMk id="52" creationId="{C7D884F1-9D4A-154E-57A4-0FC391893B52}"/>
          </ac:spMkLst>
        </pc:spChg>
      </pc:sldChg>
      <pc:sldChg chg="modSp mod">
        <pc:chgData name="Yu, Bing" userId="90a94cb0-8e9a-43a8-89bf-1b8017aa98de" providerId="ADAL" clId="{B14CEB91-CB85-49A4-8E4E-4F36FFF9747A}" dt="2025-07-17T07:34:01.910" v="175"/>
        <pc:sldMkLst>
          <pc:docMk/>
          <pc:sldMk cId="4225664491" sldId="264"/>
        </pc:sldMkLst>
        <pc:spChg chg="mod">
          <ac:chgData name="Yu, Bing" userId="90a94cb0-8e9a-43a8-89bf-1b8017aa98de" providerId="ADAL" clId="{B14CEB91-CB85-49A4-8E4E-4F36FFF9747A}" dt="2025-07-17T07:33:46.967" v="174"/>
          <ac:spMkLst>
            <pc:docMk/>
            <pc:sldMk cId="4225664491" sldId="264"/>
            <ac:spMk id="6256" creationId="{B2FA0050-F7AA-7341-6021-9C8DCC0DCD41}"/>
          </ac:spMkLst>
        </pc:spChg>
        <pc:spChg chg="mod">
          <ac:chgData name="Yu, Bing" userId="90a94cb0-8e9a-43a8-89bf-1b8017aa98de" providerId="ADAL" clId="{B14CEB91-CB85-49A4-8E4E-4F36FFF9747A}" dt="2025-07-17T07:34:01.910" v="175"/>
          <ac:spMkLst>
            <pc:docMk/>
            <pc:sldMk cId="4225664491" sldId="264"/>
            <ac:spMk id="6258" creationId="{1DA711F8-70EE-A91E-9736-C10D447EA3B9}"/>
          </ac:spMkLst>
        </pc:spChg>
      </pc:sldChg>
      <pc:sldChg chg="modSp mod">
        <pc:chgData name="Yu, Bing" userId="90a94cb0-8e9a-43a8-89bf-1b8017aa98de" providerId="ADAL" clId="{B14CEB91-CB85-49A4-8E4E-4F36FFF9747A}" dt="2025-07-17T07:31:35.425" v="163" actId="20577"/>
        <pc:sldMkLst>
          <pc:docMk/>
          <pc:sldMk cId="3382645799" sldId="269"/>
        </pc:sldMkLst>
        <pc:spChg chg="mod">
          <ac:chgData name="Yu, Bing" userId="90a94cb0-8e9a-43a8-89bf-1b8017aa98de" providerId="ADAL" clId="{B14CEB91-CB85-49A4-8E4E-4F36FFF9747A}" dt="2025-07-17T07:31:35.425" v="163" actId="20577"/>
          <ac:spMkLst>
            <pc:docMk/>
            <pc:sldMk cId="3382645799" sldId="269"/>
            <ac:spMk id="36" creationId="{632E9E04-4CFA-8E19-BD84-9E21F87ABD47}"/>
          </ac:spMkLst>
        </pc:spChg>
        <pc:spChg chg="mod">
          <ac:chgData name="Yu, Bing" userId="90a94cb0-8e9a-43a8-89bf-1b8017aa98de" providerId="ADAL" clId="{B14CEB91-CB85-49A4-8E4E-4F36FFF9747A}" dt="2025-07-17T07:30:39.243" v="157" actId="313"/>
          <ac:spMkLst>
            <pc:docMk/>
            <pc:sldMk cId="3382645799" sldId="269"/>
            <ac:spMk id="41" creationId="{490F5C8E-9178-7D8D-CC80-C3050287080D}"/>
          </ac:spMkLst>
        </pc:spChg>
        <pc:spChg chg="mod">
          <ac:chgData name="Yu, Bing" userId="90a94cb0-8e9a-43a8-89bf-1b8017aa98de" providerId="ADAL" clId="{B14CEB91-CB85-49A4-8E4E-4F36FFF9747A}" dt="2025-07-17T07:30:49.027" v="159" actId="20577"/>
          <ac:spMkLst>
            <pc:docMk/>
            <pc:sldMk cId="3382645799" sldId="269"/>
            <ac:spMk id="42" creationId="{58CE8A0C-6CC6-B447-B8DC-8874B9F4E6AA}"/>
          </ac:spMkLst>
        </pc:spChg>
        <pc:spChg chg="mod">
          <ac:chgData name="Yu, Bing" userId="90a94cb0-8e9a-43a8-89bf-1b8017aa98de" providerId="ADAL" clId="{B14CEB91-CB85-49A4-8E4E-4F36FFF9747A}" dt="2025-07-17T07:31:17.497" v="162"/>
          <ac:spMkLst>
            <pc:docMk/>
            <pc:sldMk cId="3382645799" sldId="269"/>
            <ac:spMk id="61" creationId="{07E85220-4191-9172-CB1A-4B34F72FEF7F}"/>
          </ac:spMkLst>
        </pc:spChg>
        <pc:spChg chg="mod">
          <ac:chgData name="Yu, Bing" userId="90a94cb0-8e9a-43a8-89bf-1b8017aa98de" providerId="ADAL" clId="{B14CEB91-CB85-49A4-8E4E-4F36FFF9747A}" dt="2025-07-17T07:30:14.907" v="156" actId="1035"/>
          <ac:spMkLst>
            <pc:docMk/>
            <pc:sldMk cId="3382645799" sldId="269"/>
            <ac:spMk id="62" creationId="{9D020CD5-6ADD-E4D4-9D3A-1D92C7A79110}"/>
          </ac:spMkLst>
        </pc:spChg>
        <pc:spChg chg="mod">
          <ac:chgData name="Yu, Bing" userId="90a94cb0-8e9a-43a8-89bf-1b8017aa98de" providerId="ADAL" clId="{B14CEB91-CB85-49A4-8E4E-4F36FFF9747A}" dt="2025-07-17T07:31:12.766" v="160" actId="313"/>
          <ac:spMkLst>
            <pc:docMk/>
            <pc:sldMk cId="3382645799" sldId="269"/>
            <ac:spMk id="63" creationId="{E0ED0F29-5648-6D2C-879E-0A1181DE916A}"/>
          </ac:spMkLst>
        </pc:spChg>
        <pc:spChg chg="mod">
          <ac:chgData name="Yu, Bing" userId="90a94cb0-8e9a-43a8-89bf-1b8017aa98de" providerId="ADAL" clId="{B14CEB91-CB85-49A4-8E4E-4F36FFF9747A}" dt="2025-07-17T07:30:14.907" v="156" actId="1035"/>
          <ac:spMkLst>
            <pc:docMk/>
            <pc:sldMk cId="3382645799" sldId="269"/>
            <ac:spMk id="6144" creationId="{8FAAA992-A381-B492-0110-EB25B1D646DB}"/>
          </ac:spMkLst>
        </pc:spChg>
        <pc:spChg chg="mod">
          <ac:chgData name="Yu, Bing" userId="90a94cb0-8e9a-43a8-89bf-1b8017aa98de" providerId="ADAL" clId="{B14CEB91-CB85-49A4-8E4E-4F36FFF9747A}" dt="2025-07-17T07:30:14.907" v="156" actId="1035"/>
          <ac:spMkLst>
            <pc:docMk/>
            <pc:sldMk cId="3382645799" sldId="269"/>
            <ac:spMk id="6145" creationId="{838E5EBD-01F2-79AB-4FB1-74CFB85E9316}"/>
          </ac:spMkLst>
        </pc:spChg>
        <pc:spChg chg="mod">
          <ac:chgData name="Yu, Bing" userId="90a94cb0-8e9a-43a8-89bf-1b8017aa98de" providerId="ADAL" clId="{B14CEB91-CB85-49A4-8E4E-4F36FFF9747A}" dt="2025-07-17T07:30:14.907" v="156" actId="1035"/>
          <ac:spMkLst>
            <pc:docMk/>
            <pc:sldMk cId="3382645799" sldId="269"/>
            <ac:spMk id="6147" creationId="{C74D8EB0-BFF6-2DDA-9C4D-9C24CE09AD4F}"/>
          </ac:spMkLst>
        </pc:spChg>
      </pc:sldChg>
      <pc:sldChg chg="modSp mod">
        <pc:chgData name="Yu, Bing" userId="90a94cb0-8e9a-43a8-89bf-1b8017aa98de" providerId="ADAL" clId="{B14CEB91-CB85-49A4-8E4E-4F36FFF9747A}" dt="2025-07-17T07:31:17.497" v="162"/>
        <pc:sldMkLst>
          <pc:docMk/>
          <pc:sldMk cId="2438203432" sldId="270"/>
        </pc:sldMkLst>
        <pc:spChg chg="mod">
          <ac:chgData name="Yu, Bing" userId="90a94cb0-8e9a-43a8-89bf-1b8017aa98de" providerId="ADAL" clId="{B14CEB91-CB85-49A4-8E4E-4F36FFF9747A}" dt="2025-07-17T07:31:14.277" v="161" actId="313"/>
          <ac:spMkLst>
            <pc:docMk/>
            <pc:sldMk cId="2438203432" sldId="270"/>
            <ac:spMk id="20" creationId="{8FAC454C-38C0-E5B4-F7A0-E87FC350579F}"/>
          </ac:spMkLst>
        </pc:spChg>
        <pc:spChg chg="mod">
          <ac:chgData name="Yu, Bing" userId="90a94cb0-8e9a-43a8-89bf-1b8017aa98de" providerId="ADAL" clId="{B14CEB91-CB85-49A4-8E4E-4F36FFF9747A}" dt="2025-07-17T07:31:17.497" v="162"/>
          <ac:spMkLst>
            <pc:docMk/>
            <pc:sldMk cId="2438203432" sldId="270"/>
            <ac:spMk id="36" creationId="{3DCD5799-6BA2-816E-CC9D-6E0F36485AAF}"/>
          </ac:spMkLst>
        </pc:spChg>
        <pc:spChg chg="mod">
          <ac:chgData name="Yu, Bing" userId="90a94cb0-8e9a-43a8-89bf-1b8017aa98de" providerId="ADAL" clId="{B14CEB91-CB85-49A4-8E4E-4F36FFF9747A}" dt="2025-07-17T07:31:17.497" v="162"/>
          <ac:spMkLst>
            <pc:docMk/>
            <pc:sldMk cId="2438203432" sldId="270"/>
            <ac:spMk id="54" creationId="{E7731624-C465-5C77-E395-008240916F2A}"/>
          </ac:spMkLst>
        </pc:spChg>
        <pc:spChg chg="mod">
          <ac:chgData name="Yu, Bing" userId="90a94cb0-8e9a-43a8-89bf-1b8017aa98de" providerId="ADAL" clId="{B14CEB91-CB85-49A4-8E4E-4F36FFF9747A}" dt="2025-07-17T07:31:17.497" v="162"/>
          <ac:spMkLst>
            <pc:docMk/>
            <pc:sldMk cId="2438203432" sldId="270"/>
            <ac:spMk id="56" creationId="{42EF5A78-A9FB-E499-4969-FACFD46B8892}"/>
          </ac:spMkLst>
        </pc:spChg>
      </pc:sldChg>
      <pc:sldChg chg="addSp modSp mod">
        <pc:chgData name="Yu, Bing" userId="90a94cb0-8e9a-43a8-89bf-1b8017aa98de" providerId="ADAL" clId="{B14CEB91-CB85-49A4-8E4E-4F36FFF9747A}" dt="2025-07-17T07:40:42.827" v="328" actId="1035"/>
        <pc:sldMkLst>
          <pc:docMk/>
          <pc:sldMk cId="1035733191" sldId="273"/>
        </pc:sldMkLst>
        <pc:spChg chg="mod">
          <ac:chgData name="Yu, Bing" userId="90a94cb0-8e9a-43a8-89bf-1b8017aa98de" providerId="ADAL" clId="{B14CEB91-CB85-49A4-8E4E-4F36FFF9747A}" dt="2025-07-17T07:37:57.611" v="200" actId="108"/>
          <ac:spMkLst>
            <pc:docMk/>
            <pc:sldMk cId="1035733191" sldId="273"/>
            <ac:spMk id="4" creationId="{3097C03C-D36F-677C-3807-F9163ECA1210}"/>
          </ac:spMkLst>
        </pc:spChg>
        <pc:spChg chg="mod">
          <ac:chgData name="Yu, Bing" userId="90a94cb0-8e9a-43a8-89bf-1b8017aa98de" providerId="ADAL" clId="{B14CEB91-CB85-49A4-8E4E-4F36FFF9747A}" dt="2025-07-17T07:38:35.639" v="240"/>
          <ac:spMkLst>
            <pc:docMk/>
            <pc:sldMk cId="1035733191" sldId="273"/>
            <ac:spMk id="9" creationId="{3240F293-E913-52A4-2D51-E812A4E4C191}"/>
          </ac:spMkLst>
        </pc:spChg>
        <pc:spChg chg="mod">
          <ac:chgData name="Yu, Bing" userId="90a94cb0-8e9a-43a8-89bf-1b8017aa98de" providerId="ADAL" clId="{B14CEB91-CB85-49A4-8E4E-4F36FFF9747A}" dt="2025-07-17T07:38:35.639" v="240"/>
          <ac:spMkLst>
            <pc:docMk/>
            <pc:sldMk cId="1035733191" sldId="273"/>
            <ac:spMk id="10" creationId="{9D71F274-06FF-5ED0-4447-58093E412936}"/>
          </ac:spMkLst>
        </pc:spChg>
        <pc:spChg chg="mod">
          <ac:chgData name="Yu, Bing" userId="90a94cb0-8e9a-43a8-89bf-1b8017aa98de" providerId="ADAL" clId="{B14CEB91-CB85-49A4-8E4E-4F36FFF9747A}" dt="2025-07-17T07:40:27.044" v="314" actId="1035"/>
          <ac:spMkLst>
            <pc:docMk/>
            <pc:sldMk cId="1035733191" sldId="273"/>
            <ac:spMk id="11" creationId="{B473535D-0181-5235-4E73-24F27986B5F8}"/>
          </ac:spMkLst>
        </pc:spChg>
        <pc:spChg chg="mod">
          <ac:chgData name="Yu, Bing" userId="90a94cb0-8e9a-43a8-89bf-1b8017aa98de" providerId="ADAL" clId="{B14CEB91-CB85-49A4-8E4E-4F36FFF9747A}" dt="2025-07-17T07:36:12.219" v="184"/>
          <ac:spMkLst>
            <pc:docMk/>
            <pc:sldMk cId="1035733191" sldId="273"/>
            <ac:spMk id="12" creationId="{E809EBF4-4649-6603-876E-24EC684385AC}"/>
          </ac:spMkLst>
        </pc:spChg>
        <pc:spChg chg="mod">
          <ac:chgData name="Yu, Bing" userId="90a94cb0-8e9a-43a8-89bf-1b8017aa98de" providerId="ADAL" clId="{B14CEB91-CB85-49A4-8E4E-4F36FFF9747A}" dt="2025-07-17T07:40:27.044" v="314" actId="1035"/>
          <ac:spMkLst>
            <pc:docMk/>
            <pc:sldMk cId="1035733191" sldId="273"/>
            <ac:spMk id="17" creationId="{C77D8406-D99D-7EC5-D7EE-D2A18B6C8751}"/>
          </ac:spMkLst>
        </pc:spChg>
        <pc:spChg chg="mod">
          <ac:chgData name="Yu, Bing" userId="90a94cb0-8e9a-43a8-89bf-1b8017aa98de" providerId="ADAL" clId="{B14CEB91-CB85-49A4-8E4E-4F36FFF9747A}" dt="2025-07-17T07:40:27.044" v="314" actId="1035"/>
          <ac:spMkLst>
            <pc:docMk/>
            <pc:sldMk cId="1035733191" sldId="273"/>
            <ac:spMk id="37" creationId="{EF69252C-6AA4-2D8D-4314-E4366D38CE4C}"/>
          </ac:spMkLst>
        </pc:spChg>
        <pc:spChg chg="mod">
          <ac:chgData name="Yu, Bing" userId="90a94cb0-8e9a-43a8-89bf-1b8017aa98de" providerId="ADAL" clId="{B14CEB91-CB85-49A4-8E4E-4F36FFF9747A}" dt="2025-07-17T07:40:27.044" v="314" actId="1035"/>
          <ac:spMkLst>
            <pc:docMk/>
            <pc:sldMk cId="1035733191" sldId="273"/>
            <ac:spMk id="41" creationId="{4AC73D9C-A584-FFC6-81C3-6D5393ADE66C}"/>
          </ac:spMkLst>
        </pc:spChg>
        <pc:spChg chg="mod">
          <ac:chgData name="Yu, Bing" userId="90a94cb0-8e9a-43a8-89bf-1b8017aa98de" providerId="ADAL" clId="{B14CEB91-CB85-49A4-8E4E-4F36FFF9747A}" dt="2025-07-17T07:40:27.044" v="314" actId="1035"/>
          <ac:spMkLst>
            <pc:docMk/>
            <pc:sldMk cId="1035733191" sldId="273"/>
            <ac:spMk id="49" creationId="{DEDAD6BD-123E-BE8A-3757-684A8B77D6A7}"/>
          </ac:spMkLst>
        </pc:spChg>
        <pc:spChg chg="mod">
          <ac:chgData name="Yu, Bing" userId="90a94cb0-8e9a-43a8-89bf-1b8017aa98de" providerId="ADAL" clId="{B14CEB91-CB85-49A4-8E4E-4F36FFF9747A}" dt="2025-07-17T07:40:27.044" v="314" actId="1035"/>
          <ac:spMkLst>
            <pc:docMk/>
            <pc:sldMk cId="1035733191" sldId="273"/>
            <ac:spMk id="54" creationId="{5F7CD00D-EB57-37C1-4B42-39D2CCE7D0E7}"/>
          </ac:spMkLst>
        </pc:spChg>
        <pc:spChg chg="mod">
          <ac:chgData name="Yu, Bing" userId="90a94cb0-8e9a-43a8-89bf-1b8017aa98de" providerId="ADAL" clId="{B14CEB91-CB85-49A4-8E4E-4F36FFF9747A}" dt="2025-07-17T07:40:27.044" v="314" actId="1035"/>
          <ac:spMkLst>
            <pc:docMk/>
            <pc:sldMk cId="1035733191" sldId="273"/>
            <ac:spMk id="60" creationId="{159A0176-B785-D2BC-F43B-5BB300C92C55}"/>
          </ac:spMkLst>
        </pc:spChg>
        <pc:spChg chg="mod">
          <ac:chgData name="Yu, Bing" userId="90a94cb0-8e9a-43a8-89bf-1b8017aa98de" providerId="ADAL" clId="{B14CEB91-CB85-49A4-8E4E-4F36FFF9747A}" dt="2025-07-17T07:40:27.044" v="314" actId="1035"/>
          <ac:spMkLst>
            <pc:docMk/>
            <pc:sldMk cId="1035733191" sldId="273"/>
            <ac:spMk id="151" creationId="{B0F59D0D-4570-E408-D797-2BBB27ED1893}"/>
          </ac:spMkLst>
        </pc:spChg>
        <pc:spChg chg="mod">
          <ac:chgData name="Yu, Bing" userId="90a94cb0-8e9a-43a8-89bf-1b8017aa98de" providerId="ADAL" clId="{B14CEB91-CB85-49A4-8E4E-4F36FFF9747A}" dt="2025-07-17T07:38:33.586" v="239" actId="1035"/>
          <ac:spMkLst>
            <pc:docMk/>
            <pc:sldMk cId="1035733191" sldId="273"/>
            <ac:spMk id="153" creationId="{66D57716-BBCA-7B66-137F-B72BFE6763A8}"/>
          </ac:spMkLst>
        </pc:spChg>
        <pc:spChg chg="mod">
          <ac:chgData name="Yu, Bing" userId="90a94cb0-8e9a-43a8-89bf-1b8017aa98de" providerId="ADAL" clId="{B14CEB91-CB85-49A4-8E4E-4F36FFF9747A}" dt="2025-07-17T07:36:35.060" v="186" actId="20577"/>
          <ac:spMkLst>
            <pc:docMk/>
            <pc:sldMk cId="1035733191" sldId="273"/>
            <ac:spMk id="160" creationId="{A1237D3D-7198-DAEF-5012-49611061CE17}"/>
          </ac:spMkLst>
        </pc:spChg>
        <pc:grpChg chg="mod">
          <ac:chgData name="Yu, Bing" userId="90a94cb0-8e9a-43a8-89bf-1b8017aa98de" providerId="ADAL" clId="{B14CEB91-CB85-49A4-8E4E-4F36FFF9747A}" dt="2025-07-17T07:38:33.586" v="239" actId="1035"/>
          <ac:grpSpMkLst>
            <pc:docMk/>
            <pc:sldMk cId="1035733191" sldId="273"/>
            <ac:grpSpMk id="14" creationId="{940F4E43-79BC-FCEF-0D6F-39C8A235D704}"/>
          </ac:grpSpMkLst>
        </pc:grpChg>
      </pc:sldChg>
      <pc:sldChg chg="modSp mod">
        <pc:chgData name="Yu, Bing" userId="90a94cb0-8e9a-43a8-89bf-1b8017aa98de" providerId="ADAL" clId="{B14CEB91-CB85-49A4-8E4E-4F36FFF9747A}" dt="2025-07-17T07:35:32.205" v="183" actId="1076"/>
        <pc:sldMkLst>
          <pc:docMk/>
          <pc:sldMk cId="28268464" sldId="2147483643"/>
        </pc:sldMkLst>
        <pc:spChg chg="mod">
          <ac:chgData name="Yu, Bing" userId="90a94cb0-8e9a-43a8-89bf-1b8017aa98de" providerId="ADAL" clId="{B14CEB91-CB85-49A4-8E4E-4F36FFF9747A}" dt="2025-07-17T07:35:08.196" v="177" actId="1076"/>
          <ac:spMkLst>
            <pc:docMk/>
            <pc:sldMk cId="28268464" sldId="2147483643"/>
            <ac:spMk id="78" creationId="{7A0A132C-BFC2-E0F4-F57B-45375C47B0F6}"/>
          </ac:spMkLst>
        </pc:spChg>
        <pc:spChg chg="mod">
          <ac:chgData name="Yu, Bing" userId="90a94cb0-8e9a-43a8-89bf-1b8017aa98de" providerId="ADAL" clId="{B14CEB91-CB85-49A4-8E4E-4F36FFF9747A}" dt="2025-07-17T07:35:14.049" v="178" actId="1076"/>
          <ac:spMkLst>
            <pc:docMk/>
            <pc:sldMk cId="28268464" sldId="2147483643"/>
            <ac:spMk id="79" creationId="{F56938F6-F928-A7AE-7C6F-55B075363BF7}"/>
          </ac:spMkLst>
        </pc:spChg>
        <pc:spChg chg="mod">
          <ac:chgData name="Yu, Bing" userId="90a94cb0-8e9a-43a8-89bf-1b8017aa98de" providerId="ADAL" clId="{B14CEB91-CB85-49A4-8E4E-4F36FFF9747A}" dt="2025-07-17T07:35:20.895" v="180" actId="1076"/>
          <ac:spMkLst>
            <pc:docMk/>
            <pc:sldMk cId="28268464" sldId="2147483643"/>
            <ac:spMk id="85" creationId="{82EF65C9-208C-0930-112F-D9368E27BF4D}"/>
          </ac:spMkLst>
        </pc:spChg>
        <pc:spChg chg="mod">
          <ac:chgData name="Yu, Bing" userId="90a94cb0-8e9a-43a8-89bf-1b8017aa98de" providerId="ADAL" clId="{B14CEB91-CB85-49A4-8E4E-4F36FFF9747A}" dt="2025-07-17T07:35:24.967" v="181" actId="1076"/>
          <ac:spMkLst>
            <pc:docMk/>
            <pc:sldMk cId="28268464" sldId="2147483643"/>
            <ac:spMk id="86" creationId="{372FB0B8-BCD2-B5D2-9922-806866546656}"/>
          </ac:spMkLst>
        </pc:spChg>
        <pc:spChg chg="mod">
          <ac:chgData name="Yu, Bing" userId="90a94cb0-8e9a-43a8-89bf-1b8017aa98de" providerId="ADAL" clId="{B14CEB91-CB85-49A4-8E4E-4F36FFF9747A}" dt="2025-07-17T07:35:28.405" v="182" actId="1076"/>
          <ac:spMkLst>
            <pc:docMk/>
            <pc:sldMk cId="28268464" sldId="2147483643"/>
            <ac:spMk id="87" creationId="{04511083-367E-255A-FEA5-CCDF06D3C723}"/>
          </ac:spMkLst>
        </pc:spChg>
        <pc:spChg chg="mod">
          <ac:chgData name="Yu, Bing" userId="90a94cb0-8e9a-43a8-89bf-1b8017aa98de" providerId="ADAL" clId="{B14CEB91-CB85-49A4-8E4E-4F36FFF9747A}" dt="2025-07-17T07:35:32.205" v="183" actId="1076"/>
          <ac:spMkLst>
            <pc:docMk/>
            <pc:sldMk cId="28268464" sldId="2147483643"/>
            <ac:spMk id="88" creationId="{314989AC-C00E-6A06-90B4-6BDFC09E869E}"/>
          </ac:spMkLst>
        </pc:spChg>
      </pc:sldChg>
      <pc:sldChg chg="modSp mod">
        <pc:chgData name="Yu, Bing" userId="90a94cb0-8e9a-43a8-89bf-1b8017aa98de" providerId="ADAL" clId="{B14CEB91-CB85-49A4-8E4E-4F36FFF9747A}" dt="2025-07-17T07:42:16.725" v="334" actId="403"/>
        <pc:sldMkLst>
          <pc:docMk/>
          <pc:sldMk cId="968138523" sldId="2147483645"/>
        </pc:sldMkLst>
        <pc:spChg chg="mod">
          <ac:chgData name="Yu, Bing" userId="90a94cb0-8e9a-43a8-89bf-1b8017aa98de" providerId="ADAL" clId="{B14CEB91-CB85-49A4-8E4E-4F36FFF9747A}" dt="2025-07-17T07:42:16.725" v="334" actId="403"/>
          <ac:spMkLst>
            <pc:docMk/>
            <pc:sldMk cId="968138523" sldId="2147483645"/>
            <ac:spMk id="66" creationId="{8CA3EE58-474A-34D7-ADD9-79B7759ED66B}"/>
          </ac:spMkLst>
        </pc:spChg>
      </pc:sldChg>
      <pc:sldChg chg="modSp">
        <pc:chgData name="Yu, Bing" userId="90a94cb0-8e9a-43a8-89bf-1b8017aa98de" providerId="ADAL" clId="{B14CEB91-CB85-49A4-8E4E-4F36FFF9747A}" dt="2025-07-17T07:31:17.497" v="162"/>
        <pc:sldMkLst>
          <pc:docMk/>
          <pc:sldMk cId="1702299970" sldId="2147483646"/>
        </pc:sldMkLst>
        <pc:spChg chg="mod">
          <ac:chgData name="Yu, Bing" userId="90a94cb0-8e9a-43a8-89bf-1b8017aa98de" providerId="ADAL" clId="{B14CEB91-CB85-49A4-8E4E-4F36FFF9747A}" dt="2025-07-17T07:31:17.497" v="162"/>
          <ac:spMkLst>
            <pc:docMk/>
            <pc:sldMk cId="1702299970" sldId="2147483646"/>
            <ac:spMk id="6" creationId="{555B9115-C57E-A459-FFDD-D6E1AEAD3234}"/>
          </ac:spMkLst>
        </pc:spChg>
        <pc:spChg chg="mod">
          <ac:chgData name="Yu, Bing" userId="90a94cb0-8e9a-43a8-89bf-1b8017aa98de" providerId="ADAL" clId="{B14CEB91-CB85-49A4-8E4E-4F36FFF9747A}" dt="2025-07-17T07:31:17.497" v="162"/>
          <ac:spMkLst>
            <pc:docMk/>
            <pc:sldMk cId="1702299970" sldId="2147483646"/>
            <ac:spMk id="10" creationId="{8C4BB25D-787E-E5FA-2325-F7B3E095EC91}"/>
          </ac:spMkLst>
        </pc:spChg>
        <pc:spChg chg="mod">
          <ac:chgData name="Yu, Bing" userId="90a94cb0-8e9a-43a8-89bf-1b8017aa98de" providerId="ADAL" clId="{B14CEB91-CB85-49A4-8E4E-4F36FFF9747A}" dt="2025-07-17T07:31:17.497" v="162"/>
          <ac:spMkLst>
            <pc:docMk/>
            <pc:sldMk cId="1702299970" sldId="2147483646"/>
            <ac:spMk id="12" creationId="{E809EBF4-4649-6603-876E-24EC684385AC}"/>
          </ac:spMkLst>
        </pc:spChg>
        <pc:graphicFrameChg chg="mod">
          <ac:chgData name="Yu, Bing" userId="90a94cb0-8e9a-43a8-89bf-1b8017aa98de" providerId="ADAL" clId="{B14CEB91-CB85-49A4-8E4E-4F36FFF9747A}" dt="2025-07-17T07:31:17.497" v="162"/>
          <ac:graphicFrameMkLst>
            <pc:docMk/>
            <pc:sldMk cId="1702299970" sldId="2147483646"/>
            <ac:graphicFrameMk id="4" creationId="{21342CB4-B43D-B375-D46B-E9D4C9CD4F82}"/>
          </ac:graphicFrameMkLst>
        </pc:graphicFrameChg>
        <pc:graphicFrameChg chg="mod">
          <ac:chgData name="Yu, Bing" userId="90a94cb0-8e9a-43a8-89bf-1b8017aa98de" providerId="ADAL" clId="{B14CEB91-CB85-49A4-8E4E-4F36FFF9747A}" dt="2025-07-17T07:31:17.497" v="162"/>
          <ac:graphicFrameMkLst>
            <pc:docMk/>
            <pc:sldMk cId="1702299970" sldId="2147483646"/>
            <ac:graphicFrameMk id="8" creationId="{172437BA-7E81-2A5A-E4EE-1718193FC58C}"/>
          </ac:graphicFrameMkLst>
        </pc:graphicFrameChg>
      </pc:sldChg>
    </pc:docChg>
  </pc:docChgLst>
  <pc:docChgLst>
    <pc:chgData name="Yu, Bing" userId="90a94cb0-8e9a-43a8-89bf-1b8017aa98de" providerId="ADAL" clId="{D0D72C32-3165-4763-9B93-8DC95A60CEEC}"/>
    <pc:docChg chg="undo custSel modSld">
      <pc:chgData name="Yu, Bing" userId="90a94cb0-8e9a-43a8-89bf-1b8017aa98de" providerId="ADAL" clId="{D0D72C32-3165-4763-9B93-8DC95A60CEEC}" dt="2025-07-19T11:17:32.364" v="524" actId="20577"/>
      <pc:docMkLst>
        <pc:docMk/>
      </pc:docMkLst>
      <pc:sldChg chg="addSp delSp modSp mod">
        <pc:chgData name="Yu, Bing" userId="90a94cb0-8e9a-43a8-89bf-1b8017aa98de" providerId="ADAL" clId="{D0D72C32-3165-4763-9B93-8DC95A60CEEC}" dt="2025-07-19T08:38:22.339" v="250" actId="20577"/>
        <pc:sldMkLst>
          <pc:docMk/>
          <pc:sldMk cId="1768487158" sldId="256"/>
        </pc:sldMkLst>
        <pc:spChg chg="mod">
          <ac:chgData name="Yu, Bing" userId="90a94cb0-8e9a-43a8-89bf-1b8017aa98de" providerId="ADAL" clId="{D0D72C32-3165-4763-9B93-8DC95A60CEEC}" dt="2025-07-19T07:34:35.111" v="205" actId="1076"/>
          <ac:spMkLst>
            <pc:docMk/>
            <pc:sldMk cId="1768487158" sldId="256"/>
            <ac:spMk id="4" creationId="{7A3EEA2C-D870-B1D3-716F-8EC29DE8FE74}"/>
          </ac:spMkLst>
        </pc:spChg>
        <pc:spChg chg="mod">
          <ac:chgData name="Yu, Bing" userId="90a94cb0-8e9a-43a8-89bf-1b8017aa98de" providerId="ADAL" clId="{D0D72C32-3165-4763-9B93-8DC95A60CEEC}" dt="2025-07-19T08:38:22.339" v="250" actId="20577"/>
          <ac:spMkLst>
            <pc:docMk/>
            <pc:sldMk cId="1768487158" sldId="256"/>
            <ac:spMk id="7" creationId="{60A6D426-7D52-6C3F-2C46-DA7360A26640}"/>
          </ac:spMkLst>
        </pc:spChg>
        <pc:spChg chg="add mod">
          <ac:chgData name="Yu, Bing" userId="90a94cb0-8e9a-43a8-89bf-1b8017aa98de" providerId="ADAL" clId="{D0D72C32-3165-4763-9B93-8DC95A60CEEC}" dt="2025-07-19T08:38:11.390" v="246" actId="404"/>
          <ac:spMkLst>
            <pc:docMk/>
            <pc:sldMk cId="1768487158" sldId="256"/>
            <ac:spMk id="17" creationId="{5CC23CDE-47A8-9D59-74C3-9855AADB0BA7}"/>
          </ac:spMkLst>
        </pc:spChg>
        <pc:picChg chg="add del">
          <ac:chgData name="Yu, Bing" userId="90a94cb0-8e9a-43a8-89bf-1b8017aa98de" providerId="ADAL" clId="{D0D72C32-3165-4763-9B93-8DC95A60CEEC}" dt="2025-07-19T07:34:24.865" v="200" actId="22"/>
          <ac:picMkLst>
            <pc:docMk/>
            <pc:sldMk cId="1768487158" sldId="256"/>
            <ac:picMk id="11" creationId="{A00595A2-CFC6-7478-7C0A-41776B0CBCE4}"/>
          </ac:picMkLst>
        </pc:picChg>
        <pc:picChg chg="add del">
          <ac:chgData name="Yu, Bing" userId="90a94cb0-8e9a-43a8-89bf-1b8017aa98de" providerId="ADAL" clId="{D0D72C32-3165-4763-9B93-8DC95A60CEEC}" dt="2025-07-19T07:34:28.864" v="202" actId="22"/>
          <ac:picMkLst>
            <pc:docMk/>
            <pc:sldMk cId="1768487158" sldId="256"/>
            <ac:picMk id="16" creationId="{372BA4F9-3BB9-5399-11BF-D8FD5B1C5012}"/>
          </ac:picMkLst>
        </pc:picChg>
      </pc:sldChg>
      <pc:sldChg chg="modSp mod">
        <pc:chgData name="Yu, Bing" userId="90a94cb0-8e9a-43a8-89bf-1b8017aa98de" providerId="ADAL" clId="{D0D72C32-3165-4763-9B93-8DC95A60CEEC}" dt="2025-07-19T08:44:56.824" v="292" actId="20577"/>
        <pc:sldMkLst>
          <pc:docMk/>
          <pc:sldMk cId="2124593005" sldId="261"/>
        </pc:sldMkLst>
        <pc:spChg chg="mod">
          <ac:chgData name="Yu, Bing" userId="90a94cb0-8e9a-43a8-89bf-1b8017aa98de" providerId="ADAL" clId="{D0D72C32-3165-4763-9B93-8DC95A60CEEC}" dt="2025-07-19T08:39:37.886" v="252" actId="403"/>
          <ac:spMkLst>
            <pc:docMk/>
            <pc:sldMk cId="2124593005" sldId="261"/>
            <ac:spMk id="12" creationId="{E809EBF4-4649-6603-876E-24EC684385AC}"/>
          </ac:spMkLst>
        </pc:spChg>
        <pc:spChg chg="mod">
          <ac:chgData name="Yu, Bing" userId="90a94cb0-8e9a-43a8-89bf-1b8017aa98de" providerId="ADAL" clId="{D0D72C32-3165-4763-9B93-8DC95A60CEEC}" dt="2025-07-19T08:40:10.997" v="265" actId="20577"/>
          <ac:spMkLst>
            <pc:docMk/>
            <pc:sldMk cId="2124593005" sldId="261"/>
            <ac:spMk id="29" creationId="{8F86F8A5-0C71-97F8-C1A0-7A61598DED7B}"/>
          </ac:spMkLst>
        </pc:spChg>
        <pc:spChg chg="mod">
          <ac:chgData name="Yu, Bing" userId="90a94cb0-8e9a-43a8-89bf-1b8017aa98de" providerId="ADAL" clId="{D0D72C32-3165-4763-9B93-8DC95A60CEEC}" dt="2025-07-19T08:44:56.824" v="292" actId="20577"/>
          <ac:spMkLst>
            <pc:docMk/>
            <pc:sldMk cId="2124593005" sldId="261"/>
            <ac:spMk id="35" creationId="{FD32E665-6F8B-EDBF-02A6-8A6A7868B1AE}"/>
          </ac:spMkLst>
        </pc:spChg>
        <pc:spChg chg="mod">
          <ac:chgData name="Yu, Bing" userId="90a94cb0-8e9a-43a8-89bf-1b8017aa98de" providerId="ADAL" clId="{D0D72C32-3165-4763-9B93-8DC95A60CEEC}" dt="2025-07-18T13:56:29.488" v="45" actId="14100"/>
          <ac:spMkLst>
            <pc:docMk/>
            <pc:sldMk cId="2124593005" sldId="261"/>
            <ac:spMk id="37" creationId="{3196672F-AAD2-1A7C-5172-7288DEEBD284}"/>
          </ac:spMkLst>
        </pc:spChg>
        <pc:spChg chg="mod">
          <ac:chgData name="Yu, Bing" userId="90a94cb0-8e9a-43a8-89bf-1b8017aa98de" providerId="ADAL" clId="{D0D72C32-3165-4763-9B93-8DC95A60CEEC}" dt="2025-07-18T13:56:12.437" v="35" actId="1038"/>
          <ac:spMkLst>
            <pc:docMk/>
            <pc:sldMk cId="2124593005" sldId="261"/>
            <ac:spMk id="38" creationId="{11D31A90-69A2-FDB5-B7AB-D8CDA81B9DD8}"/>
          </ac:spMkLst>
        </pc:spChg>
        <pc:spChg chg="mod">
          <ac:chgData name="Yu, Bing" userId="90a94cb0-8e9a-43a8-89bf-1b8017aa98de" providerId="ADAL" clId="{D0D72C32-3165-4763-9B93-8DC95A60CEEC}" dt="2025-07-18T13:56:04.051" v="24" actId="1038"/>
          <ac:spMkLst>
            <pc:docMk/>
            <pc:sldMk cId="2124593005" sldId="261"/>
            <ac:spMk id="39" creationId="{8DB1DC96-265B-0917-52DE-BB99F4C4A23A}"/>
          </ac:spMkLst>
        </pc:spChg>
        <pc:spChg chg="mod">
          <ac:chgData name="Yu, Bing" userId="90a94cb0-8e9a-43a8-89bf-1b8017aa98de" providerId="ADAL" clId="{D0D72C32-3165-4763-9B93-8DC95A60CEEC}" dt="2025-07-19T08:43:26.183" v="267" actId="20577"/>
          <ac:spMkLst>
            <pc:docMk/>
            <pc:sldMk cId="2124593005" sldId="261"/>
            <ac:spMk id="53" creationId="{33C6F111-B07E-444B-1747-6CEE51B04352}"/>
          </ac:spMkLst>
        </pc:spChg>
      </pc:sldChg>
      <pc:sldChg chg="modSp mod">
        <pc:chgData name="Yu, Bing" userId="90a94cb0-8e9a-43a8-89bf-1b8017aa98de" providerId="ADAL" clId="{D0D72C32-3165-4763-9B93-8DC95A60CEEC}" dt="2025-07-19T08:51:40.568" v="346" actId="20577"/>
        <pc:sldMkLst>
          <pc:docMk/>
          <pc:sldMk cId="4225664491" sldId="264"/>
        </pc:sldMkLst>
        <pc:spChg chg="mod">
          <ac:chgData name="Yu, Bing" userId="90a94cb0-8e9a-43a8-89bf-1b8017aa98de" providerId="ADAL" clId="{D0D72C32-3165-4763-9B93-8DC95A60CEEC}" dt="2025-07-19T08:48:34.016" v="300" actId="403"/>
          <ac:spMkLst>
            <pc:docMk/>
            <pc:sldMk cId="4225664491" sldId="264"/>
            <ac:spMk id="12" creationId="{E809EBF4-4649-6603-876E-24EC684385AC}"/>
          </ac:spMkLst>
        </pc:spChg>
        <pc:spChg chg="mod">
          <ac:chgData name="Yu, Bing" userId="90a94cb0-8e9a-43a8-89bf-1b8017aa98de" providerId="ADAL" clId="{D0D72C32-3165-4763-9B93-8DC95A60CEEC}" dt="2025-07-19T08:51:40.568" v="346" actId="20577"/>
          <ac:spMkLst>
            <pc:docMk/>
            <pc:sldMk cId="4225664491" sldId="264"/>
            <ac:spMk id="47" creationId="{86B12CD2-401C-9B4D-09B9-385AC933B881}"/>
          </ac:spMkLst>
        </pc:spChg>
        <pc:spChg chg="mod">
          <ac:chgData name="Yu, Bing" userId="90a94cb0-8e9a-43a8-89bf-1b8017aa98de" providerId="ADAL" clId="{D0D72C32-3165-4763-9B93-8DC95A60CEEC}" dt="2025-07-19T08:51:18.133" v="322" actId="20577"/>
          <ac:spMkLst>
            <pc:docMk/>
            <pc:sldMk cId="4225664491" sldId="264"/>
            <ac:spMk id="6254" creationId="{E265F2E6-4C0F-1FEE-FAAA-6D6E4C3196C4}"/>
          </ac:spMkLst>
        </pc:spChg>
        <pc:spChg chg="mod">
          <ac:chgData name="Yu, Bing" userId="90a94cb0-8e9a-43a8-89bf-1b8017aa98de" providerId="ADAL" clId="{D0D72C32-3165-4763-9B93-8DC95A60CEEC}" dt="2025-07-18T14:02:02.788" v="60" actId="948"/>
          <ac:spMkLst>
            <pc:docMk/>
            <pc:sldMk cId="4225664491" sldId="264"/>
            <ac:spMk id="6256" creationId="{B2FA0050-F7AA-7341-6021-9C8DCC0DCD41}"/>
          </ac:spMkLst>
        </pc:spChg>
      </pc:sldChg>
      <pc:sldChg chg="modSp mod">
        <pc:chgData name="Yu, Bing" userId="90a94cb0-8e9a-43a8-89bf-1b8017aa98de" providerId="ADAL" clId="{D0D72C32-3165-4763-9B93-8DC95A60CEEC}" dt="2025-07-19T08:52:31.554" v="352" actId="20577"/>
        <pc:sldMkLst>
          <pc:docMk/>
          <pc:sldMk cId="1219823427" sldId="268"/>
        </pc:sldMkLst>
        <pc:spChg chg="mod">
          <ac:chgData name="Yu, Bing" userId="90a94cb0-8e9a-43a8-89bf-1b8017aa98de" providerId="ADAL" clId="{D0D72C32-3165-4763-9B93-8DC95A60CEEC}" dt="2025-07-19T08:52:31.554" v="352" actId="20577"/>
          <ac:spMkLst>
            <pc:docMk/>
            <pc:sldMk cId="1219823427" sldId="268"/>
            <ac:spMk id="7" creationId="{C4EDBEE9-8823-EDE0-5D1D-A7E61D6FFDFF}"/>
          </ac:spMkLst>
        </pc:spChg>
        <pc:spChg chg="mod">
          <ac:chgData name="Yu, Bing" userId="90a94cb0-8e9a-43a8-89bf-1b8017aa98de" providerId="ADAL" clId="{D0D72C32-3165-4763-9B93-8DC95A60CEEC}" dt="2025-07-19T08:52:14.818" v="348" actId="404"/>
          <ac:spMkLst>
            <pc:docMk/>
            <pc:sldMk cId="1219823427" sldId="268"/>
            <ac:spMk id="12" creationId="{E809EBF4-4649-6603-876E-24EC684385AC}"/>
          </ac:spMkLst>
        </pc:spChg>
      </pc:sldChg>
      <pc:sldChg chg="modSp mod">
        <pc:chgData name="Yu, Bing" userId="90a94cb0-8e9a-43a8-89bf-1b8017aa98de" providerId="ADAL" clId="{D0D72C32-3165-4763-9B93-8DC95A60CEEC}" dt="2025-07-19T11:09:52.659" v="490" actId="20577"/>
        <pc:sldMkLst>
          <pc:docMk/>
          <pc:sldMk cId="3382645799" sldId="269"/>
        </pc:sldMkLst>
        <pc:spChg chg="mod">
          <ac:chgData name="Yu, Bing" userId="90a94cb0-8e9a-43a8-89bf-1b8017aa98de" providerId="ADAL" clId="{D0D72C32-3165-4763-9B93-8DC95A60CEEC}" dt="2025-07-18T13:50:48.231" v="2" actId="948"/>
          <ac:spMkLst>
            <pc:docMk/>
            <pc:sldMk cId="3382645799" sldId="269"/>
            <ac:spMk id="41" creationId="{490F5C8E-9178-7D8D-CC80-C3050287080D}"/>
          </ac:spMkLst>
        </pc:spChg>
        <pc:spChg chg="mod">
          <ac:chgData name="Yu, Bing" userId="90a94cb0-8e9a-43a8-89bf-1b8017aa98de" providerId="ADAL" clId="{D0D72C32-3165-4763-9B93-8DC95A60CEEC}" dt="2025-07-19T08:46:13.829" v="293" actId="207"/>
          <ac:spMkLst>
            <pc:docMk/>
            <pc:sldMk cId="3382645799" sldId="269"/>
            <ac:spMk id="43" creationId="{A88F945D-7680-3087-9BF5-EA9B98DC970B}"/>
          </ac:spMkLst>
        </pc:spChg>
        <pc:spChg chg="mod">
          <ac:chgData name="Yu, Bing" userId="90a94cb0-8e9a-43a8-89bf-1b8017aa98de" providerId="ADAL" clId="{D0D72C32-3165-4763-9B93-8DC95A60CEEC}" dt="2025-07-19T11:09:52.659" v="490" actId="20577"/>
          <ac:spMkLst>
            <pc:docMk/>
            <pc:sldMk cId="3382645799" sldId="269"/>
            <ac:spMk id="47" creationId="{86B12CD2-401C-9B4D-09B9-385AC933B881}"/>
          </ac:spMkLst>
        </pc:spChg>
        <pc:spChg chg="mod">
          <ac:chgData name="Yu, Bing" userId="90a94cb0-8e9a-43a8-89bf-1b8017aa98de" providerId="ADAL" clId="{D0D72C32-3165-4763-9B93-8DC95A60CEEC}" dt="2025-07-18T13:51:55.208" v="15" actId="1035"/>
          <ac:spMkLst>
            <pc:docMk/>
            <pc:sldMk cId="3382645799" sldId="269"/>
            <ac:spMk id="61" creationId="{07E85220-4191-9172-CB1A-4B34F72FEF7F}"/>
          </ac:spMkLst>
        </pc:spChg>
        <pc:spChg chg="mod">
          <ac:chgData name="Yu, Bing" userId="90a94cb0-8e9a-43a8-89bf-1b8017aa98de" providerId="ADAL" clId="{D0D72C32-3165-4763-9B93-8DC95A60CEEC}" dt="2025-07-18T13:58:35.222" v="52" actId="948"/>
          <ac:spMkLst>
            <pc:docMk/>
            <pc:sldMk cId="3382645799" sldId="269"/>
            <ac:spMk id="62" creationId="{9D020CD5-6ADD-E4D4-9D3A-1D92C7A79110}"/>
          </ac:spMkLst>
        </pc:spChg>
        <pc:spChg chg="mod">
          <ac:chgData name="Yu, Bing" userId="90a94cb0-8e9a-43a8-89bf-1b8017aa98de" providerId="ADAL" clId="{D0D72C32-3165-4763-9B93-8DC95A60CEEC}" dt="2025-07-18T13:51:55.208" v="15" actId="1035"/>
          <ac:spMkLst>
            <pc:docMk/>
            <pc:sldMk cId="3382645799" sldId="269"/>
            <ac:spMk id="63" creationId="{E0ED0F29-5648-6D2C-879E-0A1181DE916A}"/>
          </ac:spMkLst>
        </pc:spChg>
        <pc:spChg chg="mod">
          <ac:chgData name="Yu, Bing" userId="90a94cb0-8e9a-43a8-89bf-1b8017aa98de" providerId="ADAL" clId="{D0D72C32-3165-4763-9B93-8DC95A60CEEC}" dt="2025-07-19T08:47:07.254" v="296" actId="108"/>
          <ac:spMkLst>
            <pc:docMk/>
            <pc:sldMk cId="3382645799" sldId="269"/>
            <ac:spMk id="6144" creationId="{8FAAA992-A381-B492-0110-EB25B1D646DB}"/>
          </ac:spMkLst>
        </pc:spChg>
        <pc:spChg chg="mod">
          <ac:chgData name="Yu, Bing" userId="90a94cb0-8e9a-43a8-89bf-1b8017aa98de" providerId="ADAL" clId="{D0D72C32-3165-4763-9B93-8DC95A60CEEC}" dt="2025-07-19T08:47:19.764" v="299" actId="108"/>
          <ac:spMkLst>
            <pc:docMk/>
            <pc:sldMk cId="3382645799" sldId="269"/>
            <ac:spMk id="6145" creationId="{838E5EBD-01F2-79AB-4FB1-74CFB85E9316}"/>
          </ac:spMkLst>
        </pc:spChg>
        <pc:spChg chg="mod">
          <ac:chgData name="Yu, Bing" userId="90a94cb0-8e9a-43a8-89bf-1b8017aa98de" providerId="ADAL" clId="{D0D72C32-3165-4763-9B93-8DC95A60CEEC}" dt="2025-07-19T08:46:57.615" v="295" actId="403"/>
          <ac:spMkLst>
            <pc:docMk/>
            <pc:sldMk cId="3382645799" sldId="269"/>
            <ac:spMk id="6147" creationId="{C74D8EB0-BFF6-2DDA-9C4D-9C24CE09AD4F}"/>
          </ac:spMkLst>
        </pc:spChg>
      </pc:sldChg>
      <pc:sldChg chg="addSp delSp modSp mod">
        <pc:chgData name="Yu, Bing" userId="90a94cb0-8e9a-43a8-89bf-1b8017aa98de" providerId="ADAL" clId="{D0D72C32-3165-4763-9B93-8DC95A60CEEC}" dt="2025-07-19T11:13:49.165" v="497" actId="947"/>
        <pc:sldMkLst>
          <pc:docMk/>
          <pc:sldMk cId="2438203432" sldId="270"/>
        </pc:sldMkLst>
        <pc:spChg chg="add del mod">
          <ac:chgData name="Yu, Bing" userId="90a94cb0-8e9a-43a8-89bf-1b8017aa98de" providerId="ADAL" clId="{D0D72C32-3165-4763-9B93-8DC95A60CEEC}" dt="2025-07-19T11:13:29.733" v="495" actId="478"/>
          <ac:spMkLst>
            <pc:docMk/>
            <pc:sldMk cId="2438203432" sldId="270"/>
            <ac:spMk id="4" creationId="{28262B3C-A078-D824-73A1-CF76290E7807}"/>
          </ac:spMkLst>
        </pc:spChg>
        <pc:spChg chg="mod">
          <ac:chgData name="Yu, Bing" userId="90a94cb0-8e9a-43a8-89bf-1b8017aa98de" providerId="ADAL" clId="{D0D72C32-3165-4763-9B93-8DC95A60CEEC}" dt="2025-07-19T08:53:55.017" v="363" actId="20577"/>
          <ac:spMkLst>
            <pc:docMk/>
            <pc:sldMk cId="2438203432" sldId="270"/>
            <ac:spMk id="7" creationId="{C4EDBEE9-8823-EDE0-5D1D-A7E61D6FFDFF}"/>
          </ac:spMkLst>
        </pc:spChg>
        <pc:spChg chg="mod">
          <ac:chgData name="Yu, Bing" userId="90a94cb0-8e9a-43a8-89bf-1b8017aa98de" providerId="ADAL" clId="{D0D72C32-3165-4763-9B93-8DC95A60CEEC}" dt="2025-07-19T08:53:33.203" v="355" actId="207"/>
          <ac:spMkLst>
            <pc:docMk/>
            <pc:sldMk cId="2438203432" sldId="270"/>
            <ac:spMk id="12" creationId="{E809EBF4-4649-6603-876E-24EC684385AC}"/>
          </ac:spMkLst>
        </pc:spChg>
        <pc:spChg chg="mod">
          <ac:chgData name="Yu, Bing" userId="90a94cb0-8e9a-43a8-89bf-1b8017aa98de" providerId="ADAL" clId="{D0D72C32-3165-4763-9B93-8DC95A60CEEC}" dt="2025-07-19T08:53:47.116" v="359" actId="20577"/>
          <ac:spMkLst>
            <pc:docMk/>
            <pc:sldMk cId="2438203432" sldId="270"/>
            <ac:spMk id="18" creationId="{D9345A81-65BD-7E76-5ACB-007171AB0D84}"/>
          </ac:spMkLst>
        </pc:spChg>
        <pc:spChg chg="mod">
          <ac:chgData name="Yu, Bing" userId="90a94cb0-8e9a-43a8-89bf-1b8017aa98de" providerId="ADAL" clId="{D0D72C32-3165-4763-9B93-8DC95A60CEEC}" dt="2025-07-19T11:13:49.165" v="497" actId="947"/>
          <ac:spMkLst>
            <pc:docMk/>
            <pc:sldMk cId="2438203432" sldId="270"/>
            <ac:spMk id="46" creationId="{A62192A0-8577-58C4-26B0-779F5EF10430}"/>
          </ac:spMkLst>
        </pc:spChg>
        <pc:spChg chg="mod">
          <ac:chgData name="Yu, Bing" userId="90a94cb0-8e9a-43a8-89bf-1b8017aa98de" providerId="ADAL" clId="{D0D72C32-3165-4763-9B93-8DC95A60CEEC}" dt="2025-07-19T11:13:26.655" v="494" actId="947"/>
          <ac:spMkLst>
            <pc:docMk/>
            <pc:sldMk cId="2438203432" sldId="270"/>
            <ac:spMk id="51" creationId="{B141354A-485E-12FE-B86F-109A19F29D2D}"/>
          </ac:spMkLst>
        </pc:spChg>
      </pc:sldChg>
      <pc:sldChg chg="modSp mod">
        <pc:chgData name="Yu, Bing" userId="90a94cb0-8e9a-43a8-89bf-1b8017aa98de" providerId="ADAL" clId="{D0D72C32-3165-4763-9B93-8DC95A60CEEC}" dt="2025-07-19T09:02:34.805" v="412" actId="403"/>
        <pc:sldMkLst>
          <pc:docMk/>
          <pc:sldMk cId="3770874011" sldId="272"/>
        </pc:sldMkLst>
        <pc:spChg chg="mod">
          <ac:chgData name="Yu, Bing" userId="90a94cb0-8e9a-43a8-89bf-1b8017aa98de" providerId="ADAL" clId="{D0D72C32-3165-4763-9B93-8DC95A60CEEC}" dt="2025-07-19T09:02:34.805" v="412" actId="403"/>
          <ac:spMkLst>
            <pc:docMk/>
            <pc:sldMk cId="3770874011" sldId="272"/>
            <ac:spMk id="12" creationId="{E809EBF4-4649-6603-876E-24EC684385AC}"/>
          </ac:spMkLst>
        </pc:spChg>
      </pc:sldChg>
      <pc:sldChg chg="modSp mod">
        <pc:chgData name="Yu, Bing" userId="90a94cb0-8e9a-43a8-89bf-1b8017aa98de" providerId="ADAL" clId="{D0D72C32-3165-4763-9B93-8DC95A60CEEC}" dt="2025-07-19T09:09:25.565" v="458" actId="20577"/>
        <pc:sldMkLst>
          <pc:docMk/>
          <pc:sldMk cId="1035733191" sldId="273"/>
        </pc:sldMkLst>
        <pc:spChg chg="mod">
          <ac:chgData name="Yu, Bing" userId="90a94cb0-8e9a-43a8-89bf-1b8017aa98de" providerId="ADAL" clId="{D0D72C32-3165-4763-9B93-8DC95A60CEEC}" dt="2025-07-19T09:07:27.445" v="430" actId="113"/>
          <ac:spMkLst>
            <pc:docMk/>
            <pc:sldMk cId="1035733191" sldId="273"/>
            <ac:spMk id="4" creationId="{3097C03C-D36F-677C-3807-F9163ECA1210}"/>
          </ac:spMkLst>
        </pc:spChg>
        <pc:spChg chg="mod">
          <ac:chgData name="Yu, Bing" userId="90a94cb0-8e9a-43a8-89bf-1b8017aa98de" providerId="ADAL" clId="{D0D72C32-3165-4763-9B93-8DC95A60CEEC}" dt="2025-07-19T09:09:25.565" v="458" actId="20577"/>
          <ac:spMkLst>
            <pc:docMk/>
            <pc:sldMk cId="1035733191" sldId="273"/>
            <ac:spMk id="6" creationId="{D772BD70-6E18-629D-62A2-9A1D6AB049A3}"/>
          </ac:spMkLst>
        </pc:spChg>
        <pc:spChg chg="mod">
          <ac:chgData name="Yu, Bing" userId="90a94cb0-8e9a-43a8-89bf-1b8017aa98de" providerId="ADAL" clId="{D0D72C32-3165-4763-9B93-8DC95A60CEEC}" dt="2025-07-19T09:05:03.307" v="419" actId="108"/>
          <ac:spMkLst>
            <pc:docMk/>
            <pc:sldMk cId="1035733191" sldId="273"/>
            <ac:spMk id="12" creationId="{E809EBF4-4649-6603-876E-24EC684385AC}"/>
          </ac:spMkLst>
        </pc:spChg>
        <pc:spChg chg="mod">
          <ac:chgData name="Yu, Bing" userId="90a94cb0-8e9a-43a8-89bf-1b8017aa98de" providerId="ADAL" clId="{D0D72C32-3165-4763-9B93-8DC95A60CEEC}" dt="2025-07-18T14:16:23.389" v="171" actId="1035"/>
          <ac:spMkLst>
            <pc:docMk/>
            <pc:sldMk cId="1035733191" sldId="273"/>
            <ac:spMk id="37" creationId="{EF69252C-6AA4-2D8D-4314-E4366D38CE4C}"/>
          </ac:spMkLst>
        </pc:spChg>
        <pc:spChg chg="mod">
          <ac:chgData name="Yu, Bing" userId="90a94cb0-8e9a-43a8-89bf-1b8017aa98de" providerId="ADAL" clId="{D0D72C32-3165-4763-9B93-8DC95A60CEEC}" dt="2025-07-18T14:16:23.389" v="171" actId="1035"/>
          <ac:spMkLst>
            <pc:docMk/>
            <pc:sldMk cId="1035733191" sldId="273"/>
            <ac:spMk id="41" creationId="{4AC73D9C-A584-FFC6-81C3-6D5393ADE66C}"/>
          </ac:spMkLst>
        </pc:spChg>
        <pc:spChg chg="mod">
          <ac:chgData name="Yu, Bing" userId="90a94cb0-8e9a-43a8-89bf-1b8017aa98de" providerId="ADAL" clId="{D0D72C32-3165-4763-9B93-8DC95A60CEEC}" dt="2025-07-19T09:06:30.575" v="422" actId="113"/>
          <ac:spMkLst>
            <pc:docMk/>
            <pc:sldMk cId="1035733191" sldId="273"/>
            <ac:spMk id="151" creationId="{B0F59D0D-4570-E408-D797-2BBB27ED1893}"/>
          </ac:spMkLst>
        </pc:spChg>
        <pc:spChg chg="mod">
          <ac:chgData name="Yu, Bing" userId="90a94cb0-8e9a-43a8-89bf-1b8017aa98de" providerId="ADAL" clId="{D0D72C32-3165-4763-9B93-8DC95A60CEEC}" dt="2025-07-19T09:07:08.617" v="426" actId="207"/>
          <ac:spMkLst>
            <pc:docMk/>
            <pc:sldMk cId="1035733191" sldId="273"/>
            <ac:spMk id="153" creationId="{66D57716-BBCA-7B66-137F-B72BFE6763A8}"/>
          </ac:spMkLst>
        </pc:spChg>
        <pc:spChg chg="mod">
          <ac:chgData name="Yu, Bing" userId="90a94cb0-8e9a-43a8-89bf-1b8017aa98de" providerId="ADAL" clId="{D0D72C32-3165-4763-9B93-8DC95A60CEEC}" dt="2025-07-19T09:08:27.693" v="451" actId="20577"/>
          <ac:spMkLst>
            <pc:docMk/>
            <pc:sldMk cId="1035733191" sldId="273"/>
            <ac:spMk id="160" creationId="{A1237D3D-7198-DAEF-5012-49611061CE17}"/>
          </ac:spMkLst>
        </pc:spChg>
        <pc:grpChg chg="mod">
          <ac:chgData name="Yu, Bing" userId="90a94cb0-8e9a-43a8-89bf-1b8017aa98de" providerId="ADAL" clId="{D0D72C32-3165-4763-9B93-8DC95A60CEEC}" dt="2025-07-18T14:16:23.389" v="171" actId="1035"/>
          <ac:grpSpMkLst>
            <pc:docMk/>
            <pc:sldMk cId="1035733191" sldId="273"/>
            <ac:grpSpMk id="38" creationId="{6513CBDB-A029-1969-25CA-A880FD083025}"/>
          </ac:grpSpMkLst>
        </pc:grpChg>
      </pc:sldChg>
      <pc:sldChg chg="modSp mod">
        <pc:chgData name="Yu, Bing" userId="90a94cb0-8e9a-43a8-89bf-1b8017aa98de" providerId="ADAL" clId="{D0D72C32-3165-4763-9B93-8DC95A60CEEC}" dt="2025-07-19T11:17:32.364" v="524" actId="20577"/>
        <pc:sldMkLst>
          <pc:docMk/>
          <pc:sldMk cId="28268464" sldId="2147483643"/>
        </pc:sldMkLst>
        <pc:spChg chg="mod">
          <ac:chgData name="Yu, Bing" userId="90a94cb0-8e9a-43a8-89bf-1b8017aa98de" providerId="ADAL" clId="{D0D72C32-3165-4763-9B93-8DC95A60CEEC}" dt="2025-07-19T08:58:46.251" v="375" actId="403"/>
          <ac:spMkLst>
            <pc:docMk/>
            <pc:sldMk cId="28268464" sldId="2147483643"/>
            <ac:spMk id="12" creationId="{E809EBF4-4649-6603-876E-24EC684385AC}"/>
          </ac:spMkLst>
        </pc:spChg>
        <pc:spChg chg="mod">
          <ac:chgData name="Yu, Bing" userId="90a94cb0-8e9a-43a8-89bf-1b8017aa98de" providerId="ADAL" clId="{D0D72C32-3165-4763-9B93-8DC95A60CEEC}" dt="2025-07-19T11:17:32.364" v="524" actId="20577"/>
          <ac:spMkLst>
            <pc:docMk/>
            <pc:sldMk cId="28268464" sldId="2147483643"/>
            <ac:spMk id="77" creationId="{E8356ABE-988F-104B-C79D-AEBA45404DA9}"/>
          </ac:spMkLst>
        </pc:spChg>
        <pc:spChg chg="mod">
          <ac:chgData name="Yu, Bing" userId="90a94cb0-8e9a-43a8-89bf-1b8017aa98de" providerId="ADAL" clId="{D0D72C32-3165-4763-9B93-8DC95A60CEEC}" dt="2025-07-19T11:14:46.932" v="500" actId="20577"/>
          <ac:spMkLst>
            <pc:docMk/>
            <pc:sldMk cId="28268464" sldId="2147483643"/>
            <ac:spMk id="79" creationId="{F56938F6-F928-A7AE-7C6F-55B075363BF7}"/>
          </ac:spMkLst>
        </pc:spChg>
        <pc:spChg chg="mod">
          <ac:chgData name="Yu, Bing" userId="90a94cb0-8e9a-43a8-89bf-1b8017aa98de" providerId="ADAL" clId="{D0D72C32-3165-4763-9B93-8DC95A60CEEC}" dt="2025-07-19T08:59:22.251" v="388" actId="20577"/>
          <ac:spMkLst>
            <pc:docMk/>
            <pc:sldMk cId="28268464" sldId="2147483643"/>
            <ac:spMk id="85" creationId="{82EF65C9-208C-0930-112F-D9368E27BF4D}"/>
          </ac:spMkLst>
        </pc:spChg>
        <pc:spChg chg="mod">
          <ac:chgData name="Yu, Bing" userId="90a94cb0-8e9a-43a8-89bf-1b8017aa98de" providerId="ADAL" clId="{D0D72C32-3165-4763-9B93-8DC95A60CEEC}" dt="2025-07-19T09:15:10.079" v="489" actId="207"/>
          <ac:spMkLst>
            <pc:docMk/>
            <pc:sldMk cId="28268464" sldId="2147483643"/>
            <ac:spMk id="87" creationId="{04511083-367E-255A-FEA5-CCDF06D3C723}"/>
          </ac:spMkLst>
        </pc:spChg>
        <pc:spChg chg="mod">
          <ac:chgData name="Yu, Bing" userId="90a94cb0-8e9a-43a8-89bf-1b8017aa98de" providerId="ADAL" clId="{D0D72C32-3165-4763-9B93-8DC95A60CEEC}" dt="2025-07-19T08:59:49.774" v="402" actId="20577"/>
          <ac:spMkLst>
            <pc:docMk/>
            <pc:sldMk cId="28268464" sldId="2147483643"/>
            <ac:spMk id="88" creationId="{314989AC-C00E-6A06-90B4-6BDFC09E869E}"/>
          </ac:spMkLst>
        </pc:spChg>
        <pc:spChg chg="mod">
          <ac:chgData name="Yu, Bing" userId="90a94cb0-8e9a-43a8-89bf-1b8017aa98de" providerId="ADAL" clId="{D0D72C32-3165-4763-9B93-8DC95A60CEEC}" dt="2025-07-19T09:14:36.078" v="487" actId="207"/>
          <ac:spMkLst>
            <pc:docMk/>
            <pc:sldMk cId="28268464" sldId="2147483643"/>
            <ac:spMk id="90" creationId="{3B482652-43BF-94C8-5D7D-8E4A3BBBBFD9}"/>
          </ac:spMkLst>
        </pc:spChg>
        <pc:spChg chg="mod">
          <ac:chgData name="Yu, Bing" userId="90a94cb0-8e9a-43a8-89bf-1b8017aa98de" providerId="ADAL" clId="{D0D72C32-3165-4763-9B93-8DC95A60CEEC}" dt="2025-07-19T08:59:06.556" v="382" actId="20577"/>
          <ac:spMkLst>
            <pc:docMk/>
            <pc:sldMk cId="28268464" sldId="2147483643"/>
            <ac:spMk id="91" creationId="{53847B20-92D6-2778-F089-24B6FAFAF5C5}"/>
          </ac:spMkLst>
        </pc:spChg>
        <pc:spChg chg="mod">
          <ac:chgData name="Yu, Bing" userId="90a94cb0-8e9a-43a8-89bf-1b8017aa98de" providerId="ADAL" clId="{D0D72C32-3165-4763-9B93-8DC95A60CEEC}" dt="2025-07-19T09:00:46.120" v="407" actId="1076"/>
          <ac:spMkLst>
            <pc:docMk/>
            <pc:sldMk cId="28268464" sldId="2147483643"/>
            <ac:spMk id="95" creationId="{D2963E92-17C9-427D-256F-D5788C3A0DA9}"/>
          </ac:spMkLst>
        </pc:spChg>
        <pc:spChg chg="mod">
          <ac:chgData name="Yu, Bing" userId="90a94cb0-8e9a-43a8-89bf-1b8017aa98de" providerId="ADAL" clId="{D0D72C32-3165-4763-9B93-8DC95A60CEEC}" dt="2025-07-19T09:01:42.720" v="411" actId="20577"/>
          <ac:spMkLst>
            <pc:docMk/>
            <pc:sldMk cId="28268464" sldId="2147483643"/>
            <ac:spMk id="96" creationId="{183422C0-7013-A676-138B-DC33961CB53A}"/>
          </ac:spMkLst>
        </pc:spChg>
        <pc:spChg chg="mod">
          <ac:chgData name="Yu, Bing" userId="90a94cb0-8e9a-43a8-89bf-1b8017aa98de" providerId="ADAL" clId="{D0D72C32-3165-4763-9B93-8DC95A60CEEC}" dt="2025-07-19T11:16:44.032" v="523" actId="20577"/>
          <ac:spMkLst>
            <pc:docMk/>
            <pc:sldMk cId="28268464" sldId="2147483643"/>
            <ac:spMk id="97" creationId="{562C86A4-D3A7-F571-17DE-EDA5D0F06C2E}"/>
          </ac:spMkLst>
        </pc:spChg>
      </pc:sldChg>
      <pc:sldChg chg="modSp mod">
        <pc:chgData name="Yu, Bing" userId="90a94cb0-8e9a-43a8-89bf-1b8017aa98de" providerId="ADAL" clId="{D0D72C32-3165-4763-9B93-8DC95A60CEEC}" dt="2025-07-19T09:13:22.346" v="486" actId="403"/>
        <pc:sldMkLst>
          <pc:docMk/>
          <pc:sldMk cId="968138523" sldId="2147483645"/>
        </pc:sldMkLst>
        <pc:spChg chg="mod">
          <ac:chgData name="Yu, Bing" userId="90a94cb0-8e9a-43a8-89bf-1b8017aa98de" providerId="ADAL" clId="{D0D72C32-3165-4763-9B93-8DC95A60CEEC}" dt="2025-07-19T09:10:11.619" v="461" actId="403"/>
          <ac:spMkLst>
            <pc:docMk/>
            <pc:sldMk cId="968138523" sldId="2147483645"/>
            <ac:spMk id="12" creationId="{E809EBF4-4649-6603-876E-24EC684385AC}"/>
          </ac:spMkLst>
        </pc:spChg>
        <pc:spChg chg="mod">
          <ac:chgData name="Yu, Bing" userId="90a94cb0-8e9a-43a8-89bf-1b8017aa98de" providerId="ADAL" clId="{D0D72C32-3165-4763-9B93-8DC95A60CEEC}" dt="2025-07-19T09:12:04.252" v="473" actId="113"/>
          <ac:spMkLst>
            <pc:docMk/>
            <pc:sldMk cId="968138523" sldId="2147483645"/>
            <ac:spMk id="66" creationId="{8CA3EE58-474A-34D7-ADD9-79B7759ED66B}"/>
          </ac:spMkLst>
        </pc:spChg>
        <pc:spChg chg="mod">
          <ac:chgData name="Yu, Bing" userId="90a94cb0-8e9a-43a8-89bf-1b8017aa98de" providerId="ADAL" clId="{D0D72C32-3165-4763-9B93-8DC95A60CEEC}" dt="2025-07-19T09:12:48.709" v="477" actId="403"/>
          <ac:spMkLst>
            <pc:docMk/>
            <pc:sldMk cId="968138523" sldId="2147483645"/>
            <ac:spMk id="77" creationId="{2CAF69C2-2178-F7D9-89F1-70B2FC9A5D12}"/>
          </ac:spMkLst>
        </pc:spChg>
        <pc:spChg chg="mod">
          <ac:chgData name="Yu, Bing" userId="90a94cb0-8e9a-43a8-89bf-1b8017aa98de" providerId="ADAL" clId="{D0D72C32-3165-4763-9B93-8DC95A60CEEC}" dt="2025-07-19T09:12:51.827" v="478" actId="403"/>
          <ac:spMkLst>
            <pc:docMk/>
            <pc:sldMk cId="968138523" sldId="2147483645"/>
            <ac:spMk id="81" creationId="{1535711F-8C15-7536-7ABA-8795B23EEA86}"/>
          </ac:spMkLst>
        </pc:spChg>
        <pc:spChg chg="mod">
          <ac:chgData name="Yu, Bing" userId="90a94cb0-8e9a-43a8-89bf-1b8017aa98de" providerId="ADAL" clId="{D0D72C32-3165-4763-9B93-8DC95A60CEEC}" dt="2025-07-19T09:12:57.659" v="480" actId="403"/>
          <ac:spMkLst>
            <pc:docMk/>
            <pc:sldMk cId="968138523" sldId="2147483645"/>
            <ac:spMk id="85" creationId="{7D40DB21-7915-A4DD-4E0F-72D5CE1F2945}"/>
          </ac:spMkLst>
        </pc:spChg>
        <pc:spChg chg="mod">
          <ac:chgData name="Yu, Bing" userId="90a94cb0-8e9a-43a8-89bf-1b8017aa98de" providerId="ADAL" clId="{D0D72C32-3165-4763-9B93-8DC95A60CEEC}" dt="2025-07-19T09:13:07.830" v="482" actId="207"/>
          <ac:spMkLst>
            <pc:docMk/>
            <pc:sldMk cId="968138523" sldId="2147483645"/>
            <ac:spMk id="89" creationId="{6E816355-3ECF-BB03-A253-EA96B977C1C3}"/>
          </ac:spMkLst>
        </pc:spChg>
        <pc:spChg chg="mod">
          <ac:chgData name="Yu, Bing" userId="90a94cb0-8e9a-43a8-89bf-1b8017aa98de" providerId="ADAL" clId="{D0D72C32-3165-4763-9B93-8DC95A60CEEC}" dt="2025-07-19T09:13:15.671" v="484" actId="403"/>
          <ac:spMkLst>
            <pc:docMk/>
            <pc:sldMk cId="968138523" sldId="2147483645"/>
            <ac:spMk id="100" creationId="{23F7FDB4-3D64-4EEF-A0BD-A199D3988F7E}"/>
          </ac:spMkLst>
        </pc:spChg>
        <pc:spChg chg="mod">
          <ac:chgData name="Yu, Bing" userId="90a94cb0-8e9a-43a8-89bf-1b8017aa98de" providerId="ADAL" clId="{D0D72C32-3165-4763-9B93-8DC95A60CEEC}" dt="2025-07-19T09:13:22.346" v="486" actId="403"/>
          <ac:spMkLst>
            <pc:docMk/>
            <pc:sldMk cId="968138523" sldId="2147483645"/>
            <ac:spMk id="101" creationId="{08EAB582-53E2-FBC2-9D05-DDA6365039DF}"/>
          </ac:spMkLst>
        </pc:spChg>
      </pc:sldChg>
      <pc:sldChg chg="modSp mod">
        <pc:chgData name="Yu, Bing" userId="90a94cb0-8e9a-43a8-89bf-1b8017aa98de" providerId="ADAL" clId="{D0D72C32-3165-4763-9B93-8DC95A60CEEC}" dt="2025-07-19T11:14:14.339" v="499" actId="947"/>
        <pc:sldMkLst>
          <pc:docMk/>
          <pc:sldMk cId="1702299970" sldId="2147483646"/>
        </pc:sldMkLst>
        <pc:spChg chg="mod">
          <ac:chgData name="Yu, Bing" userId="90a94cb0-8e9a-43a8-89bf-1b8017aa98de" providerId="ADAL" clId="{D0D72C32-3165-4763-9B93-8DC95A60CEEC}" dt="2025-07-19T08:57:27.558" v="373" actId="403"/>
          <ac:spMkLst>
            <pc:docMk/>
            <pc:sldMk cId="1702299970" sldId="2147483646"/>
            <ac:spMk id="6" creationId="{555B9115-C57E-A459-FFDD-D6E1AEAD3234}"/>
          </ac:spMkLst>
        </pc:spChg>
        <pc:spChg chg="mod">
          <ac:chgData name="Yu, Bing" userId="90a94cb0-8e9a-43a8-89bf-1b8017aa98de" providerId="ADAL" clId="{D0D72C32-3165-4763-9B93-8DC95A60CEEC}" dt="2025-07-19T11:14:14.339" v="499" actId="947"/>
          <ac:spMkLst>
            <pc:docMk/>
            <pc:sldMk cId="1702299970" sldId="2147483646"/>
            <ac:spMk id="7" creationId="{C4EDBEE9-8823-EDE0-5D1D-A7E61D6FFDFF}"/>
          </ac:spMkLst>
        </pc:spChg>
        <pc:graphicFrameChg chg="modGraphic">
          <ac:chgData name="Yu, Bing" userId="90a94cb0-8e9a-43a8-89bf-1b8017aa98de" providerId="ADAL" clId="{D0D72C32-3165-4763-9B93-8DC95A60CEEC}" dt="2025-07-19T08:56:19" v="365" actId="20577"/>
          <ac:graphicFrameMkLst>
            <pc:docMk/>
            <pc:sldMk cId="1702299970" sldId="2147483646"/>
            <ac:graphicFrameMk id="4" creationId="{21342CB4-B43D-B375-D46B-E9D4C9CD4F82}"/>
          </ac:graphicFrameMkLst>
        </pc:graphicFrameChg>
        <pc:graphicFrameChg chg="modGraphic">
          <ac:chgData name="Yu, Bing" userId="90a94cb0-8e9a-43a8-89bf-1b8017aa98de" providerId="ADAL" clId="{D0D72C32-3165-4763-9B93-8DC95A60CEEC}" dt="2025-07-19T08:56:37.607" v="367" actId="20577"/>
          <ac:graphicFrameMkLst>
            <pc:docMk/>
            <pc:sldMk cId="1702299970" sldId="2147483646"/>
            <ac:graphicFrameMk id="8" creationId="{172437BA-7E81-2A5A-E4EE-1718193FC58C}"/>
          </ac:graphicFrameMkLst>
        </pc:graphicFrameChg>
      </pc:sldChg>
    </pc:docChg>
  </pc:docChgLst>
  <pc:docChgLst>
    <pc:chgData name="Yu, Bing" userId="90a94cb0-8e9a-43a8-89bf-1b8017aa98de" providerId="ADAL" clId="{C46A7FC8-0CD1-49D9-9D33-E7E7C1AA74DB}"/>
    <pc:docChg chg="custSel modSld">
      <pc:chgData name="Yu, Bing" userId="90a94cb0-8e9a-43a8-89bf-1b8017aa98de" providerId="ADAL" clId="{C46A7FC8-0CD1-49D9-9D33-E7E7C1AA74DB}" dt="2025-07-19T11:20:30.132" v="58" actId="1036"/>
      <pc:docMkLst>
        <pc:docMk/>
      </pc:docMkLst>
      <pc:sldChg chg="delSp modSp mod">
        <pc:chgData name="Yu, Bing" userId="90a94cb0-8e9a-43a8-89bf-1b8017aa98de" providerId="ADAL" clId="{C46A7FC8-0CD1-49D9-9D33-E7E7C1AA74DB}" dt="2025-07-19T11:20:30.132" v="58" actId="1036"/>
        <pc:sldMkLst>
          <pc:docMk/>
          <pc:sldMk cId="1035733191" sldId="273"/>
        </pc:sldMkLst>
        <pc:spChg chg="del">
          <ac:chgData name="Yu, Bing" userId="90a94cb0-8e9a-43a8-89bf-1b8017aa98de" providerId="ADAL" clId="{C46A7FC8-0CD1-49D9-9D33-E7E7C1AA74DB}" dt="2025-07-19T11:19:32.710" v="0" actId="478"/>
          <ac:spMkLst>
            <pc:docMk/>
            <pc:sldMk cId="1035733191" sldId="273"/>
            <ac:spMk id="6" creationId="{D772BD70-6E18-629D-62A2-9A1D6AB049A3}"/>
          </ac:spMkLst>
        </pc:spChg>
        <pc:spChg chg="del">
          <ac:chgData name="Yu, Bing" userId="90a94cb0-8e9a-43a8-89bf-1b8017aa98de" providerId="ADAL" clId="{C46A7FC8-0CD1-49D9-9D33-E7E7C1AA74DB}" dt="2025-07-19T11:19:35.290" v="1" actId="478"/>
          <ac:spMkLst>
            <pc:docMk/>
            <pc:sldMk cId="1035733191" sldId="273"/>
            <ac:spMk id="7" creationId="{28455326-ABCF-6BC9-B171-4B2A12376548}"/>
          </ac:spMkLst>
        </pc:spChg>
        <pc:spChg chg="mod">
          <ac:chgData name="Yu, Bing" userId="90a94cb0-8e9a-43a8-89bf-1b8017aa98de" providerId="ADAL" clId="{C46A7FC8-0CD1-49D9-9D33-E7E7C1AA74DB}" dt="2025-07-19T11:20:07.662" v="46" actId="1035"/>
          <ac:spMkLst>
            <pc:docMk/>
            <pc:sldMk cId="1035733191" sldId="273"/>
            <ac:spMk id="11" creationId="{B473535D-0181-5235-4E73-24F27986B5F8}"/>
          </ac:spMkLst>
        </pc:spChg>
        <pc:spChg chg="del">
          <ac:chgData name="Yu, Bing" userId="90a94cb0-8e9a-43a8-89bf-1b8017aa98de" providerId="ADAL" clId="{C46A7FC8-0CD1-49D9-9D33-E7E7C1AA74DB}" dt="2025-07-19T11:19:32.710" v="0" actId="478"/>
          <ac:spMkLst>
            <pc:docMk/>
            <pc:sldMk cId="1035733191" sldId="273"/>
            <ac:spMk id="13" creationId="{CC8D0C61-2813-6E5C-3816-3423530F5A56}"/>
          </ac:spMkLst>
        </pc:spChg>
        <pc:spChg chg="mod">
          <ac:chgData name="Yu, Bing" userId="90a94cb0-8e9a-43a8-89bf-1b8017aa98de" providerId="ADAL" clId="{C46A7FC8-0CD1-49D9-9D33-E7E7C1AA74DB}" dt="2025-07-19T11:20:07.662" v="46" actId="1035"/>
          <ac:spMkLst>
            <pc:docMk/>
            <pc:sldMk cId="1035733191" sldId="273"/>
            <ac:spMk id="17" creationId="{C77D8406-D99D-7EC5-D7EE-D2A18B6C8751}"/>
          </ac:spMkLst>
        </pc:spChg>
        <pc:spChg chg="mod">
          <ac:chgData name="Yu, Bing" userId="90a94cb0-8e9a-43a8-89bf-1b8017aa98de" providerId="ADAL" clId="{C46A7FC8-0CD1-49D9-9D33-E7E7C1AA74DB}" dt="2025-07-19T11:20:30.132" v="58" actId="1036"/>
          <ac:spMkLst>
            <pc:docMk/>
            <pc:sldMk cId="1035733191" sldId="273"/>
            <ac:spMk id="37" creationId="{EF69252C-6AA4-2D8D-4314-E4366D38CE4C}"/>
          </ac:spMkLst>
        </pc:spChg>
        <pc:spChg chg="mod">
          <ac:chgData name="Yu, Bing" userId="90a94cb0-8e9a-43a8-89bf-1b8017aa98de" providerId="ADAL" clId="{C46A7FC8-0CD1-49D9-9D33-E7E7C1AA74DB}" dt="2025-07-19T11:20:30.132" v="58" actId="1036"/>
          <ac:spMkLst>
            <pc:docMk/>
            <pc:sldMk cId="1035733191" sldId="273"/>
            <ac:spMk id="41" creationId="{4AC73D9C-A584-FFC6-81C3-6D5393ADE66C}"/>
          </ac:spMkLst>
        </pc:spChg>
        <pc:spChg chg="mod">
          <ac:chgData name="Yu, Bing" userId="90a94cb0-8e9a-43a8-89bf-1b8017aa98de" providerId="ADAL" clId="{C46A7FC8-0CD1-49D9-9D33-E7E7C1AA74DB}" dt="2025-07-19T11:20:07.662" v="46" actId="1035"/>
          <ac:spMkLst>
            <pc:docMk/>
            <pc:sldMk cId="1035733191" sldId="273"/>
            <ac:spMk id="153" creationId="{66D57716-BBCA-7B66-137F-B72BFE6763A8}"/>
          </ac:spMkLst>
        </pc:spChg>
        <pc:spChg chg="mod">
          <ac:chgData name="Yu, Bing" userId="90a94cb0-8e9a-43a8-89bf-1b8017aa98de" providerId="ADAL" clId="{C46A7FC8-0CD1-49D9-9D33-E7E7C1AA74DB}" dt="2025-07-19T11:20:30.132" v="58" actId="1036"/>
          <ac:spMkLst>
            <pc:docMk/>
            <pc:sldMk cId="1035733191" sldId="273"/>
            <ac:spMk id="160" creationId="{A1237D3D-7198-DAEF-5012-49611061CE17}"/>
          </ac:spMkLst>
        </pc:spChg>
        <pc:grpChg chg="del">
          <ac:chgData name="Yu, Bing" userId="90a94cb0-8e9a-43a8-89bf-1b8017aa98de" providerId="ADAL" clId="{C46A7FC8-0CD1-49D9-9D33-E7E7C1AA74DB}" dt="2025-07-19T11:19:32.710" v="0" actId="478"/>
          <ac:grpSpMkLst>
            <pc:docMk/>
            <pc:sldMk cId="1035733191" sldId="273"/>
            <ac:grpSpMk id="8" creationId="{8A223843-E5F0-C59F-FBFE-CCDDB35FD15C}"/>
          </ac:grpSpMkLst>
        </pc:grpChg>
        <pc:grpChg chg="mod">
          <ac:chgData name="Yu, Bing" userId="90a94cb0-8e9a-43a8-89bf-1b8017aa98de" providerId="ADAL" clId="{C46A7FC8-0CD1-49D9-9D33-E7E7C1AA74DB}" dt="2025-07-19T11:20:07.662" v="46" actId="1035"/>
          <ac:grpSpMkLst>
            <pc:docMk/>
            <pc:sldMk cId="1035733191" sldId="273"/>
            <ac:grpSpMk id="14" creationId="{940F4E43-79BC-FCEF-0D6F-39C8A235D704}"/>
          </ac:grpSpMkLst>
        </pc:grpChg>
        <pc:grpChg chg="mod">
          <ac:chgData name="Yu, Bing" userId="90a94cb0-8e9a-43a8-89bf-1b8017aa98de" providerId="ADAL" clId="{C46A7FC8-0CD1-49D9-9D33-E7E7C1AA74DB}" dt="2025-07-19T11:20:30.132" v="58" actId="1036"/>
          <ac:grpSpMkLst>
            <pc:docMk/>
            <pc:sldMk cId="1035733191" sldId="273"/>
            <ac:grpSpMk id="38" creationId="{6513CBDB-A029-1969-25CA-A880FD083025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9EE90-2EF9-4D10-892C-1BF113CA15DB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04273-52D5-4695-8B6B-4E0B6ADA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0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04273-52D5-4695-8B6B-4E0B6ADA6E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04273-52D5-4695-8B6B-4E0B6ADA6E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1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04273-52D5-4695-8B6B-4E0B6ADA6E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7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04273-52D5-4695-8B6B-4E0B6ADA6E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1228725"/>
            <a:ext cx="11439144" cy="2200275"/>
          </a:xfrm>
        </p:spPr>
        <p:txBody>
          <a:bodyPr anchor="b"/>
          <a:lstStyle>
            <a:lvl1pPr algn="l">
              <a:defRPr sz="4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825" y="3682800"/>
            <a:ext cx="11439144" cy="22002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6174001"/>
            <a:ext cx="3607594" cy="252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(day/month/year)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A630D-D2A2-A24D-9003-1BEE64F923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C00341E-3399-2E43-AEEF-D4DCFCF18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" y="140335"/>
            <a:ext cx="1730011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17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T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80BA-CC8A-4013-9EA0-65BE6D1C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5952D-165E-4422-B6F7-2DAF9380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5A63-0F3E-7541-989F-B6BB8268B701}" type="datetime4">
              <a:rPr lang="en-US" smtClean="0"/>
              <a:t>July 19,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8CF89-19F1-4619-8CFD-01598536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262D2-A268-4FAE-B4EE-0E28085A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A7D77E-10EA-40B5-8684-ECAAEB109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825" y="1925637"/>
            <a:ext cx="5488744" cy="18699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B90707-AB72-4BDF-AD03-5CEFF13586D8}"/>
              </a:ext>
            </a:extLst>
          </p:cNvPr>
          <p:cNvCxnSpPr>
            <a:cxnSpLocks/>
          </p:cNvCxnSpPr>
          <p:nvPr/>
        </p:nvCxnSpPr>
        <p:spPr>
          <a:xfrm>
            <a:off x="6096000" y="1925638"/>
            <a:ext cx="0" cy="4456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EA5DCD-04DC-4410-9C6C-9AFCE3FEC069}"/>
              </a:ext>
            </a:extLst>
          </p:cNvPr>
          <p:cNvCxnSpPr>
            <a:cxnSpLocks/>
          </p:cNvCxnSpPr>
          <p:nvPr/>
        </p:nvCxnSpPr>
        <p:spPr>
          <a:xfrm>
            <a:off x="6325431" y="4153694"/>
            <a:ext cx="549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8F22CA-E663-4B76-9B81-CB354FFB6727}"/>
              </a:ext>
            </a:extLst>
          </p:cNvPr>
          <p:cNvCxnSpPr>
            <a:cxnSpLocks/>
          </p:cNvCxnSpPr>
          <p:nvPr/>
        </p:nvCxnSpPr>
        <p:spPr>
          <a:xfrm>
            <a:off x="377824" y="4153694"/>
            <a:ext cx="549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E28A2BE-C86F-4838-BC49-91E5E5418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7825" y="4381945"/>
            <a:ext cx="5488744" cy="18699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42EF75-B0F1-4A74-B0FB-F2AF125C26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4177" y="1925638"/>
            <a:ext cx="5488744" cy="18699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E0D7A43-F952-4A55-9F18-63C5215522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4177" y="4381946"/>
            <a:ext cx="5488744" cy="18699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80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8725"/>
            <a:ext cx="9445752" cy="2151675"/>
          </a:xfrm>
        </p:spPr>
        <p:txBody>
          <a:bodyPr anchor="b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944575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85336-9D22-364F-BF1E-A40BDAD6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2C-3345-8048-84BB-36E8B29E1D5F}" type="datetime4">
              <a:rPr lang="en-US" smtClean="0"/>
              <a:t>July 19, 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9AD67E-320D-D949-BDE9-CB17875D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668672-0CA3-7343-8BF8-BABC3A10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D9B97-33F2-0D4A-AAFF-08D665CE3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6809"/>
          <a:stretch/>
        </p:blipFill>
        <p:spPr>
          <a:xfrm>
            <a:off x="10607040" y="6364224"/>
            <a:ext cx="969264" cy="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10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7D4353-F79D-E94B-AE2E-881A5001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43B8-DE0F-FD44-8538-B0173A13CB5C}" type="datetime4">
              <a:rPr lang="en-US" smtClean="0"/>
              <a:t>July 19, 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B1989F-C117-0841-AE56-C08131A7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69D0C-F673-4848-97B6-BE8BC5C4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030242-72B6-C147-A221-DF279D6B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228725"/>
            <a:ext cx="9445752" cy="2151675"/>
          </a:xfrm>
        </p:spPr>
        <p:txBody>
          <a:bodyPr anchor="b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58DCED-9CC2-A241-A902-5C1F3C42B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944575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0EA21-9DB8-AC4D-9781-63492AE1B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6809"/>
          <a:stretch/>
        </p:blipFill>
        <p:spPr>
          <a:xfrm>
            <a:off x="10607040" y="6364224"/>
            <a:ext cx="969264" cy="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4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818F0A-F6E5-114B-AB57-D51F029E4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868" y="2147777"/>
            <a:ext cx="4609066" cy="2509211"/>
          </a:xfrm>
          <a:prstGeom prst="rect">
            <a:avLst/>
          </a:prstGeom>
        </p:spPr>
      </p:pic>
      <p:pic>
        <p:nvPicPr>
          <p:cNvPr id="2" name="Picture 1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A619E243-F8C6-33DC-27C3-FD0C8E9BF8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95980" y="5800725"/>
            <a:ext cx="3596015" cy="10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95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631DE-0D74-614D-9472-431561694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868" y="2147777"/>
            <a:ext cx="4609066" cy="2509211"/>
          </a:xfrm>
          <a:prstGeom prst="rect">
            <a:avLst/>
          </a:prstGeom>
        </p:spPr>
      </p:pic>
      <p:pic>
        <p:nvPicPr>
          <p:cNvPr id="2" name="Picture 1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BC5B94FC-14B1-ECCB-8A8F-2D827CF365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95980" y="5800725"/>
            <a:ext cx="3596015" cy="10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199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6127E0-42DB-CA4A-87A8-82036954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868" y="2147777"/>
            <a:ext cx="4609066" cy="2509212"/>
          </a:xfrm>
          <a:prstGeom prst="rect">
            <a:avLst/>
          </a:prstGeom>
        </p:spPr>
      </p:pic>
      <p:pic>
        <p:nvPicPr>
          <p:cNvPr id="2" name="Picture 1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938039A8-184B-BDAC-8983-7890C4EA98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95980" y="5800725"/>
            <a:ext cx="3596015" cy="10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287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B5B198-2866-FAA0-51EB-6415D1112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5475" y="171450"/>
            <a:ext cx="744855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C44F2DF-AA4D-2D3B-7D47-8171E30AE9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4100" y="6502186"/>
            <a:ext cx="9867900" cy="31592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输入文本</a:t>
            </a:r>
          </a:p>
        </p:txBody>
      </p:sp>
    </p:spTree>
    <p:extLst>
      <p:ext uri="{BB962C8B-B14F-4D97-AF65-F5344CB8AC3E}">
        <p14:creationId xmlns:p14="http://schemas.microsoft.com/office/powerpoint/2010/main" val="2452291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B5B198-2866-FAA0-51EB-6415D1112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5475" y="171450"/>
            <a:ext cx="744855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pic>
        <p:nvPicPr>
          <p:cNvPr id="2" name="bg object 16">
            <a:extLst>
              <a:ext uri="{FF2B5EF4-FFF2-40B4-BE49-F238E27FC236}">
                <a16:creationId xmlns:a16="http://schemas.microsoft.com/office/drawing/2014/main" id="{47F965C3-4F27-CB70-B879-2A5026BFAF5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" y="6294922"/>
            <a:ext cx="12184378" cy="5600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184D9EA-558B-CD46-86FA-1CCF2176F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250" t="17613" r="10629" b="23209"/>
          <a:stretch/>
        </p:blipFill>
        <p:spPr>
          <a:xfrm>
            <a:off x="10888418" y="142904"/>
            <a:ext cx="936000" cy="4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E822ABC2-D5A7-05B6-8FC8-131993B8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9430" y="6492875"/>
            <a:ext cx="65426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页脚</a:t>
            </a:r>
            <a:endParaRPr lang="zh-CN" altLang="en-US" dirty="0"/>
          </a:p>
        </p:txBody>
      </p:sp>
      <p:pic>
        <p:nvPicPr>
          <p:cNvPr id="10" name="图片 9" descr="卡通人物&#10;&#10;中度可信度描述已自动生成">
            <a:extLst>
              <a:ext uri="{FF2B5EF4-FFF2-40B4-BE49-F238E27FC236}">
                <a16:creationId xmlns:a16="http://schemas.microsoft.com/office/drawing/2014/main" id="{6F988BCB-8014-B081-820F-5B2D851B2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/>
          <a:stretch/>
        </p:blipFill>
        <p:spPr>
          <a:xfrm>
            <a:off x="0" y="0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52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15F8F45-6860-58F6-954E-C898C3828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250" t="17613" r="10629" b="23209"/>
          <a:stretch/>
        </p:blipFill>
        <p:spPr>
          <a:xfrm>
            <a:off x="10888418" y="142904"/>
            <a:ext cx="936000" cy="4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32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4" y="377825"/>
            <a:ext cx="11439144" cy="850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91B-FD39-994A-ADE5-789491EECC7A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ABDD55-8102-A442-975A-192C62CA98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4904" y="1929384"/>
            <a:ext cx="11439144" cy="4453128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605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28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手机屏幕截图&#10;&#10;中度可信度描述已自动生成">
            <a:extLst>
              <a:ext uri="{FF2B5EF4-FFF2-40B4-BE49-F238E27FC236}">
                <a16:creationId xmlns:a16="http://schemas.microsoft.com/office/drawing/2014/main" id="{5D7CF7EA-CBDA-43EE-D686-E7BA6D8BE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" y="0"/>
            <a:ext cx="12188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03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AF783-362B-34F7-9866-22958DDA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144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8DA403E-2DD0-B23D-FC2A-98EABDD76D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987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DA403E-2DD0-B23D-FC2A-98EABDD76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E44CC4-21C7-1B80-2F46-D6649CDF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9F343-A004-48F7-B3D9-615CDA56454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 panose="020F0502020204030204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AFE1C-74E3-AFA4-B714-AE29AC28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 panose="020F0502020204030204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2D653A-61E1-EB0E-DE10-BEA945E8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8F868-259A-4809-9DC4-AC92BF49B25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 panose="020F0502020204030204"/>
              <a:ea typeface="微软雅黑"/>
              <a:cs typeface="+mn-cs"/>
            </a:endParaRPr>
          </a:p>
        </p:txBody>
      </p:sp>
      <p:pic>
        <p:nvPicPr>
          <p:cNvPr id="10" name="图片 9" descr="卡通人物&#10;&#10;中度可信度描述已自动生成">
            <a:extLst>
              <a:ext uri="{FF2B5EF4-FFF2-40B4-BE49-F238E27FC236}">
                <a16:creationId xmlns:a16="http://schemas.microsoft.com/office/drawing/2014/main" id="{537E6623-86A4-4EFE-0591-0584E53709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439D6D0-E82A-4A08-AC3B-B3BA6EED468B}"/>
              </a:ext>
            </a:extLst>
          </p:cNvPr>
          <p:cNvSpPr/>
          <p:nvPr userDrawn="1"/>
        </p:nvSpPr>
        <p:spPr>
          <a:xfrm>
            <a:off x="8004208" y="5037371"/>
            <a:ext cx="3955983" cy="150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60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6089" y="2043103"/>
            <a:ext cx="821753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A2C73"/>
                </a:solidFill>
                <a:latin typeface="Invention"/>
                <a:cs typeface="Inven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81409" y="6631244"/>
            <a:ext cx="336479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DB1E29-9AD5-633E-4638-8D0275620AE7}"/>
              </a:ext>
            </a:extLst>
          </p:cNvPr>
          <p:cNvSpPr txBox="1"/>
          <p:nvPr userDrawn="1"/>
        </p:nvSpPr>
        <p:spPr>
          <a:xfrm>
            <a:off x="9029700" y="6457890"/>
            <a:ext cx="3162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+mn-ea"/>
                <a:ea typeface="+mn-ea"/>
              </a:rPr>
              <a:t>03-2027-CN-TIX-01XXX</a:t>
            </a:r>
          </a:p>
          <a:p>
            <a:pPr algn="r"/>
            <a:r>
              <a:rPr lang="zh-CN" altLang="en-US" sz="1000" dirty="0">
                <a:latin typeface="+mn-ea"/>
                <a:ea typeface="+mn-ea"/>
              </a:rPr>
              <a:t>仅供医疗卫生专业人士作学术参考，请勿分发或转发</a:t>
            </a:r>
          </a:p>
        </p:txBody>
      </p:sp>
    </p:spTree>
    <p:extLst>
      <p:ext uri="{BB962C8B-B14F-4D97-AF65-F5344CB8AC3E}">
        <p14:creationId xmlns:p14="http://schemas.microsoft.com/office/powerpoint/2010/main" val="45813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A69A6D5-CAE8-E2EA-CA21-4C8A81F25841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5" name="流程图: 过程 4">
              <a:extLst>
                <a:ext uri="{FF2B5EF4-FFF2-40B4-BE49-F238E27FC236}">
                  <a16:creationId xmlns:a16="http://schemas.microsoft.com/office/drawing/2014/main" id="{D94FBCEF-A2B9-3B53-65E3-A427F1E9F8D8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6" name="流程图: 过程 5">
              <a:extLst>
                <a:ext uri="{FF2B5EF4-FFF2-40B4-BE49-F238E27FC236}">
                  <a16:creationId xmlns:a16="http://schemas.microsoft.com/office/drawing/2014/main" id="{BFF320BD-C182-EE48-1D28-9230C556B14C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7" name="流程图: 过程 6">
              <a:extLst>
                <a:ext uri="{FF2B5EF4-FFF2-40B4-BE49-F238E27FC236}">
                  <a16:creationId xmlns:a16="http://schemas.microsoft.com/office/drawing/2014/main" id="{18DB8913-F2F1-4B24-8214-1841A2B78C98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8" name="流程图: 过程 7">
              <a:extLst>
                <a:ext uri="{FF2B5EF4-FFF2-40B4-BE49-F238E27FC236}">
                  <a16:creationId xmlns:a16="http://schemas.microsoft.com/office/drawing/2014/main" id="{7EE13D28-B646-9C4D-E3EF-65B56D2E7A10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9" name="流程图: 过程 8">
              <a:extLst>
                <a:ext uri="{FF2B5EF4-FFF2-40B4-BE49-F238E27FC236}">
                  <a16:creationId xmlns:a16="http://schemas.microsoft.com/office/drawing/2014/main" id="{FDC52D76-A54E-B9F6-AE8E-805FF8572DBD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10" name="流程图: 过程 9">
              <a:extLst>
                <a:ext uri="{FF2B5EF4-FFF2-40B4-BE49-F238E27FC236}">
                  <a16:creationId xmlns:a16="http://schemas.microsoft.com/office/drawing/2014/main" id="{565B5D22-E7DF-4E2B-66E3-2F2005DB836A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11" name="流程图: 过程 10">
              <a:extLst>
                <a:ext uri="{FF2B5EF4-FFF2-40B4-BE49-F238E27FC236}">
                  <a16:creationId xmlns:a16="http://schemas.microsoft.com/office/drawing/2014/main" id="{F393D9C0-BEDB-BCB3-D440-E633127566A1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12" name="流程图: 过程 11">
              <a:extLst>
                <a:ext uri="{FF2B5EF4-FFF2-40B4-BE49-F238E27FC236}">
                  <a16:creationId xmlns:a16="http://schemas.microsoft.com/office/drawing/2014/main" id="{8BD61E82-D3BE-CAA8-5BD6-9411A5E85CE5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13" name="流程图: 过程 12">
              <a:extLst>
                <a:ext uri="{FF2B5EF4-FFF2-40B4-BE49-F238E27FC236}">
                  <a16:creationId xmlns:a16="http://schemas.microsoft.com/office/drawing/2014/main" id="{48AA28FC-7FBE-24F9-C4ED-8B2CC83235C6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901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F2C529A-183D-881F-A30F-84C48FFF9B5F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5D8FDA41-0B58-5BA5-B3B4-11EDD6C05652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57008567-0D80-F425-BF58-C47C50C22A87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1CF160D4-2041-0B3B-9A1D-5A8864A03766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88936F9A-9547-C910-3E41-D7D8F9C837E3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03F824D7-2074-BC9E-A96C-59E0B3219CC0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5CA4AEC3-839E-CF23-63D1-2B5248EB24BF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86BB97B5-A767-C9BC-A94C-E7E8CD499172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2356BCE5-62A7-9092-74B5-EBD0CECA59BC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3F979419-F58B-7498-78D0-BC13A5B53F14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402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4623C17-4124-D01D-0490-227C4F981224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6A07CCE0-A771-0EFA-1F62-CAF9FB16B8E8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B2A04D1D-1167-3B12-6253-8A476C42D469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CF80B2EA-4F95-494C-0625-4037CC3ECCA9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946C2C63-4C72-DA81-C1BE-DE78DED4A338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9F3DB194-E6C7-9C69-206A-19FAC635D8DC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C8D95FF8-6785-28B5-0776-2CA6B82A3C44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3B626991-2E53-DE90-978A-4E7D105C7105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CEC83966-1006-0E68-FAAE-B45BD819E159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7CC45F90-E3CF-AEB2-0174-D1A431F1E95B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728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58FB088-896F-6078-2382-22A2751B940D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E56196A4-2E46-2C70-BFC4-F642F59ACC93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95140CAF-2CD1-19C1-3647-D144542A0CA8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20408115-1CAE-CABC-091C-10CE0151FC6F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3ADCFF75-B8F7-85AE-4025-1B432341B9C0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D2B646B7-BD2B-A0CD-5000-971D8E065821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C0D8E031-D089-A6D0-21C4-8737CC8FFC9B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0D7F0A03-C4F2-FBF5-67B5-F0E2C27CB8B6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4CE66381-59F3-EB98-689D-B56CFFF568EF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8C59C382-E484-A038-3122-B683C8DBD520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586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E775749-4915-81A7-03D8-A0AC2B876F23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8DD3D7F6-114C-11F1-A79D-1C3DFFDDF786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7907F2D7-D4FB-A3CA-FEE9-34395295C7E7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34EB71DB-D85A-1C9E-1C84-D86F71A8EEA3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1A71E21A-ACB5-1536-2239-E2A3C7B4A450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E703EE1D-9273-A4FC-6ECC-1A657E50D5CE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A84FB8A1-8E38-A77D-112C-53E841818C41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8EE4D469-3CE3-A6B4-F411-C11CCA62D558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52189CAC-0AB7-DFD8-A66C-C98DAE39F911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E19B4D64-AEAC-5B30-0D50-6BFD764AFBC1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12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1228725"/>
            <a:ext cx="9445752" cy="2200275"/>
          </a:xfrm>
        </p:spPr>
        <p:txBody>
          <a:bodyPr anchor="b"/>
          <a:lstStyle>
            <a:lvl1pPr algn="l">
              <a:defRPr sz="42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825" y="3682800"/>
            <a:ext cx="9445752" cy="22002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6174001"/>
            <a:ext cx="3607594" cy="20774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(day/month/year)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8ADC44A-9213-B64D-A8AB-66BD30E027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22D70-3183-9B4C-820F-30B3F6A4B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64" y="140335"/>
            <a:ext cx="1730011" cy="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263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4196019-1AC3-5336-0701-33623E64C919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4DE7895A-AFF3-7916-B70B-6B6E691CAB54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7C6400BA-9347-5A32-9D6F-52406CB448B5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C10DD9D6-2D5E-2F0F-9980-EC0D66245647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AE774C2F-E7E4-70FA-471B-71A912CFA336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DD0A093B-C396-D267-0C21-92C2859BDBCE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79341933-6576-A851-9FF1-8A26B8506D7B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3751D66C-C9DE-D825-4333-AECAB7673B3B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DD2DA786-3BAA-88DC-7708-817F2E3C801F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CE2F6243-A6DC-00DA-5629-B7D98E7BFAD2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602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1D9497B-B520-5BFA-EEE7-2F585480108A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60314A8D-FE56-BD16-2FC8-5996A496222C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976E5287-6582-F765-60C8-80A27511CCBC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4D9C0D2B-47AA-B81B-8B07-3E1237C8112A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944AEF80-2FD7-1EE4-53D0-7F2533CF999B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176F1606-BEC9-77D6-3EF9-BB77C5EBB049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FCF004B6-56EE-550E-B3B6-30AABB3A5D14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5BC7EA27-D05A-A3AF-E311-D7208A2AFC1B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6E8B8977-3355-D301-54E2-567B716B5631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E7762A81-5955-D805-DEC2-56A3D946E832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509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027A14E-AD0F-4958-9C12-38CD02644586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0DA49D0A-2474-897E-1575-A8119E0875EB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1DBA53F9-FF21-6EDB-2041-25EF8C0DFE75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ADCD0902-D625-E74D-4C54-9B8800FF2B90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E24F4AF2-A9BE-CA35-30F4-CF320041BF8E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82694609-EC83-97DA-1EE2-23A81347CEEE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8F33D71E-603B-5CD6-B30B-F2E8AD4776AE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B2DF8B3E-DE43-E94B-BC8E-EED7D20AD89C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8333B0B7-F612-CB4F-47FF-BA31CCD02962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8C0D749C-FF7A-1517-B921-6D8542440FB7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742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D0B22D3-D59E-5F15-1D84-8360BA8654C0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F20BA50E-D2ED-112E-6B12-B4590E3E4205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6BC5DFA5-E449-7A34-3C48-1206BD1071DF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8D9FC544-7521-37ED-C983-B0A9A2F0C7EF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B6D2BB28-BEE7-1E5A-53DF-DBB0EDC6BBCE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B2D6C14D-7AE8-9A94-DD06-57231BF61B4A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D8AC99A4-F30D-5E56-289F-4185D6C05AB5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6F172C2A-CAAF-5D24-5AF7-4346256886D5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B4550AF7-7041-7446-54F1-4517ACC12A30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5FFA0CF8-F0FA-585C-0BD6-3BA9CB0325A2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615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527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A2C73"/>
                </a:solidFill>
                <a:latin typeface="Invention"/>
                <a:cs typeface="Inven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8169" y="1483613"/>
            <a:ext cx="5309870" cy="364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7178" y="1483613"/>
            <a:ext cx="5309870" cy="364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681409" y="6631244"/>
            <a:ext cx="336479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336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12188952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47" y="2823984"/>
            <a:ext cx="12188825" cy="1210310"/>
          </a:xfrm>
          <a:custGeom>
            <a:avLst/>
            <a:gdLst/>
            <a:ahLst/>
            <a:cxnLst/>
            <a:rect l="l" t="t" r="r" b="b"/>
            <a:pathLst>
              <a:path w="12188825" h="1210310">
                <a:moveTo>
                  <a:pt x="12188317" y="0"/>
                </a:moveTo>
                <a:lnTo>
                  <a:pt x="0" y="0"/>
                </a:lnTo>
                <a:lnTo>
                  <a:pt x="0" y="1209802"/>
                </a:lnTo>
                <a:lnTo>
                  <a:pt x="12188317" y="1209802"/>
                </a:lnTo>
                <a:lnTo>
                  <a:pt x="12188317" y="0"/>
                </a:lnTo>
                <a:close/>
              </a:path>
            </a:pathLst>
          </a:custGeom>
          <a:solidFill>
            <a:srgbClr val="0033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A2C73"/>
                </a:solidFill>
                <a:latin typeface="Invention"/>
                <a:cs typeface="Inven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681409" y="6631244"/>
            <a:ext cx="336479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1C5D99-4565-BC60-42F0-1B56A42351BF}"/>
              </a:ext>
            </a:extLst>
          </p:cNvPr>
          <p:cNvSpPr txBox="1"/>
          <p:nvPr userDrawn="1"/>
        </p:nvSpPr>
        <p:spPr>
          <a:xfrm>
            <a:off x="9029700" y="6457890"/>
            <a:ext cx="3162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+mn-ea"/>
                <a:ea typeface="+mn-ea"/>
              </a:rPr>
              <a:t>03-2027-CN-TIX-01XXX</a:t>
            </a:r>
          </a:p>
          <a:p>
            <a:pPr algn="r"/>
            <a:r>
              <a:rPr lang="zh-CN" altLang="en-US" sz="1000" dirty="0">
                <a:latin typeface="+mn-ea"/>
                <a:ea typeface="+mn-ea"/>
              </a:rPr>
              <a:t>仅供医疗卫生专业人士作学术参考，请勿分发或转发</a:t>
            </a:r>
          </a:p>
        </p:txBody>
      </p:sp>
    </p:spTree>
    <p:extLst>
      <p:ext uri="{BB962C8B-B14F-4D97-AF65-F5344CB8AC3E}">
        <p14:creationId xmlns:p14="http://schemas.microsoft.com/office/powerpoint/2010/main" val="3863801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681409" y="6631244"/>
            <a:ext cx="336479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304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F9981D7-F123-28FE-44F6-EB5696DF71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1334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12" imgH="511" progId="TCLayout.ActiveDocument.1">
                  <p:embed/>
                </p:oleObj>
              </mc:Choice>
              <mc:Fallback>
                <p:oleObj name="think-cell Slide" r:id="rId3" imgW="512" imgH="5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9981D7-F123-28FE-44F6-EB5696DF7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983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09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4" y="1228725"/>
            <a:ext cx="9445752" cy="2200275"/>
          </a:xfrm>
        </p:spPr>
        <p:txBody>
          <a:bodyPr anchor="b"/>
          <a:lstStyle>
            <a:lvl1pPr algn="l">
              <a:defRPr sz="4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24" y="3682800"/>
            <a:ext cx="9445752" cy="22002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6174001"/>
            <a:ext cx="3607594" cy="20774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3081D7-228C-7F4B-B2F0-F8F6D2CAB5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75E3CAB-40A9-E94F-B8F6-CDC903BF0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" y="140335"/>
            <a:ext cx="1730011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369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925636"/>
            <a:ext cx="11436350" cy="445611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/>
            </a:lvl1pPr>
            <a:lvl2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>
                <a:solidFill>
                  <a:schemeClr val="bg1">
                    <a:lumMod val="85000"/>
                  </a:schemeClr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877B-9B68-6D4A-BCF8-960EAC37048D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6988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Vertic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22" y="1925636"/>
            <a:ext cx="2104845" cy="445611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599" y="1925636"/>
            <a:ext cx="7521575" cy="445611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/>
            </a:lvl1pPr>
            <a:lvl2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>
                <a:solidFill>
                  <a:schemeClr val="bg1">
                    <a:lumMod val="85000"/>
                  </a:schemeClr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286A-215E-1447-8183-44810891358B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476A1C-450C-4513-925D-8391EFA2E70F}"/>
              </a:ext>
            </a:extLst>
          </p:cNvPr>
          <p:cNvCxnSpPr/>
          <p:nvPr/>
        </p:nvCxnSpPr>
        <p:spPr>
          <a:xfrm>
            <a:off x="3051313" y="516835"/>
            <a:ext cx="0" cy="59633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95D612-59E0-D547-A0EB-2E7D308E0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6809"/>
          <a:stretch/>
        </p:blipFill>
        <p:spPr>
          <a:xfrm>
            <a:off x="10607040" y="6364224"/>
            <a:ext cx="969264" cy="455815"/>
          </a:xfrm>
          <a:prstGeom prst="rect">
            <a:avLst/>
          </a:prstGeom>
        </p:spPr>
      </p:pic>
      <p:pic>
        <p:nvPicPr>
          <p:cNvPr id="8" name="Picture 7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57F76BD3-86C2-9A23-66D4-C43F58A8D9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95980" y="5800725"/>
            <a:ext cx="3596015" cy="10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79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925637"/>
            <a:ext cx="5508000" cy="4456113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b="1">
                <a:solidFill>
                  <a:schemeClr val="accent1"/>
                </a:solidFill>
              </a:defRPr>
            </a:lvl1pPr>
            <a:lvl2pPr marL="216000" indent="0"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BD0E-C4B5-A54B-9A77-159AD414B604}" type="datetime4">
              <a:rPr lang="en-US" smtClean="0"/>
              <a:t>July 19,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35E8A8-7A94-4D3A-8CEF-505EA93C3FA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6175" y="1925636"/>
            <a:ext cx="5508000" cy="4456113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b="1">
                <a:solidFill>
                  <a:schemeClr val="accent1"/>
                </a:solidFill>
              </a:defRPr>
            </a:lvl1pPr>
            <a:lvl2pPr marL="216000" indent="0"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8922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ox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9207-ADC6-1148-9671-F054DC63C638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37978F-B82C-43FD-83FD-6C5528177445}"/>
              </a:ext>
            </a:extLst>
          </p:cNvPr>
          <p:cNvCxnSpPr/>
          <p:nvPr/>
        </p:nvCxnSpPr>
        <p:spPr>
          <a:xfrm>
            <a:off x="4138811" y="2779713"/>
            <a:ext cx="0" cy="3493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E9591C-D839-480D-87AF-CCA3E39A8A12}"/>
              </a:ext>
            </a:extLst>
          </p:cNvPr>
          <p:cNvCxnSpPr/>
          <p:nvPr/>
        </p:nvCxnSpPr>
        <p:spPr>
          <a:xfrm>
            <a:off x="8053189" y="2779713"/>
            <a:ext cx="0" cy="3493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9CDDD6-A4E2-4D4C-82F0-B33A9971E1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8222" y="1925638"/>
            <a:ext cx="3606800" cy="694800"/>
          </a:xfrm>
          <a:prstGeom prst="rect">
            <a:avLst/>
          </a:prstGeom>
          <a:solidFill>
            <a:schemeClr val="accent1"/>
          </a:solidFill>
        </p:spPr>
        <p:txBody>
          <a:bodyPr lIns="180000" tIns="144000" rIns="180000" bIns="144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29F3904-BD90-4349-B787-82A3653EBE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2600" y="1925638"/>
            <a:ext cx="3606800" cy="694800"/>
          </a:xfrm>
          <a:prstGeom prst="rect">
            <a:avLst/>
          </a:prstGeom>
          <a:solidFill>
            <a:schemeClr val="accent1"/>
          </a:solidFill>
        </p:spPr>
        <p:txBody>
          <a:bodyPr lIns="180000" tIns="144000" rIns="180000" bIns="144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D5749C8-BCF0-41ED-BD1F-0512A23DA9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06978" y="1925638"/>
            <a:ext cx="3606800" cy="694800"/>
          </a:xfrm>
          <a:prstGeom prst="rect">
            <a:avLst/>
          </a:prstGeom>
          <a:solidFill>
            <a:schemeClr val="accent1"/>
          </a:solidFill>
        </p:spPr>
        <p:txBody>
          <a:bodyPr lIns="180000" tIns="144000" rIns="180000" bIns="144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7" name="Picture 16" descr="A close up of smoke&#10;&#10;Description automatically generated">
            <a:extLst>
              <a:ext uri="{FF2B5EF4-FFF2-40B4-BE49-F238E27FC236}">
                <a16:creationId xmlns:a16="http://schemas.microsoft.com/office/drawing/2014/main" id="{5F203263-769C-4C12-9223-200169951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96" y="2098506"/>
            <a:ext cx="163429" cy="346582"/>
          </a:xfrm>
          <a:prstGeom prst="rect">
            <a:avLst/>
          </a:prstGeom>
        </p:spPr>
      </p:pic>
      <p:pic>
        <p:nvPicPr>
          <p:cNvPr id="18" name="Picture 17" descr="A close up of smoke&#10;&#10;Description automatically generated">
            <a:extLst>
              <a:ext uri="{FF2B5EF4-FFF2-40B4-BE49-F238E27FC236}">
                <a16:creationId xmlns:a16="http://schemas.microsoft.com/office/drawing/2014/main" id="{67406F93-4853-495C-80C0-0EF6FE29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74" y="2100987"/>
            <a:ext cx="163429" cy="34658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D2CA29D-86D5-4B12-95E3-E5BA146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2779714"/>
            <a:ext cx="3607594" cy="3602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1F82BA5-FD67-413D-BACC-18EB0523651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292202" y="2779714"/>
            <a:ext cx="3607594" cy="3602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D09D3E6-36C0-430F-BA84-5003F9B4225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06579" y="2779714"/>
            <a:ext cx="3607594" cy="3602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451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779714"/>
            <a:ext cx="2754000" cy="3602036"/>
          </a:xfrm>
          <a:prstGeom prst="rect">
            <a:avLst/>
          </a:prstGeom>
          <a:solidFill>
            <a:srgbClr val="F7F7F7"/>
          </a:solidFill>
        </p:spPr>
        <p:txBody>
          <a:bodyPr lIns="288000" tIns="216000" rIns="288000" bIns="216000"/>
          <a:lstStyle>
            <a:lvl1pPr>
              <a:defRPr>
                <a:solidFill>
                  <a:schemeClr val="tx1"/>
                </a:solidFill>
              </a:defRPr>
            </a:lvl1pPr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4689-AE6E-864F-98D0-FBE196532CB7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1942" y="2779713"/>
            <a:ext cx="2754000" cy="3602036"/>
          </a:xfrm>
          <a:prstGeom prst="rect">
            <a:avLst/>
          </a:prstGeom>
          <a:solidFill>
            <a:srgbClr val="F7F7F7"/>
          </a:solidFill>
        </p:spPr>
        <p:txBody>
          <a:bodyPr lIns="288000" tIns="216000" rIns="288000" bIns="216000"/>
          <a:lstStyle>
            <a:lvl1pPr>
              <a:defRPr>
                <a:solidFill>
                  <a:schemeClr val="tx1"/>
                </a:solidFill>
              </a:defRPr>
            </a:lvl1pPr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6059" y="2779713"/>
            <a:ext cx="2754000" cy="3602036"/>
          </a:xfrm>
          <a:prstGeom prst="rect">
            <a:avLst/>
          </a:prstGeom>
          <a:solidFill>
            <a:srgbClr val="F7F7F7"/>
          </a:solidFill>
        </p:spPr>
        <p:txBody>
          <a:bodyPr lIns="288000" tIns="216000" rIns="288000" bIns="216000"/>
          <a:lstStyle>
            <a:lvl1pPr>
              <a:defRPr>
                <a:solidFill>
                  <a:schemeClr val="tx1"/>
                </a:solidFill>
              </a:defRPr>
            </a:lvl1pPr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0D3F88-0323-4B6F-A103-01F202829C3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60175" y="2779712"/>
            <a:ext cx="2754000" cy="3602036"/>
          </a:xfrm>
          <a:prstGeom prst="rect">
            <a:avLst/>
          </a:prstGeom>
          <a:solidFill>
            <a:srgbClr val="F7F7F7"/>
          </a:solidFill>
        </p:spPr>
        <p:txBody>
          <a:bodyPr lIns="288000" tIns="216000" rIns="288000" bIns="216000"/>
          <a:lstStyle>
            <a:lvl1pPr>
              <a:defRPr>
                <a:solidFill>
                  <a:schemeClr val="tx1"/>
                </a:solidFill>
              </a:defRPr>
            </a:lvl1pPr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075B33-7825-4C60-862C-61A603CFC7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925638"/>
            <a:ext cx="2754313" cy="694800"/>
          </a:xfrm>
          <a:prstGeom prst="rect">
            <a:avLst/>
          </a:prstGeo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E2CDC91-E304-418C-A9D7-28AC6287D3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1629" y="1925638"/>
            <a:ext cx="2754313" cy="694800"/>
          </a:xfrm>
          <a:prstGeom prst="rect">
            <a:avLst/>
          </a:prstGeo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E66F7D4-5CDC-4402-A280-84C231E68B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5433" y="1925638"/>
            <a:ext cx="2754313" cy="694800"/>
          </a:xfrm>
          <a:prstGeom prst="rect">
            <a:avLst/>
          </a:prstGeo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C7CB55E-AF72-47A4-A35E-3697A3A877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59237" y="1925638"/>
            <a:ext cx="2754313" cy="694800"/>
          </a:xfrm>
          <a:prstGeom prst="rect">
            <a:avLst/>
          </a:prstGeo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696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1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4" y="377825"/>
            <a:ext cx="11439144" cy="850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7755" y="6480175"/>
            <a:ext cx="72226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rgbClr val="9EA7B3"/>
                </a:solidFill>
              </a:defRPr>
            </a:lvl1pPr>
          </a:lstStyle>
          <a:p>
            <a:fld id="{05972683-51EE-5F41-850D-F4F103575C34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none" baseline="0">
                <a:solidFill>
                  <a:srgbClr val="9EA7B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44" y="6480175"/>
            <a:ext cx="229431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rgbClr val="9EA7B3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4A57FA-CBE0-4527-848B-CD3B986A4345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8B2952-F7B1-FB4B-A859-8048BF0DB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04" y="1929384"/>
            <a:ext cx="11439144" cy="44531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2A12DA-336E-C84B-B837-F5AE4C6692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6809"/>
          <a:stretch/>
        </p:blipFill>
        <p:spPr>
          <a:xfrm>
            <a:off x="10607040" y="6364224"/>
            <a:ext cx="969264" cy="455815"/>
          </a:xfrm>
          <a:prstGeom prst="rect">
            <a:avLst/>
          </a:prstGeom>
        </p:spPr>
      </p:pic>
      <p:pic>
        <p:nvPicPr>
          <p:cNvPr id="3" name="Picture 2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887A45D1-0509-B359-20D6-4AC71CE78BB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95980" y="5800725"/>
            <a:ext cx="3596015" cy="1079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F68D55-DE03-684A-A7C1-CC745DF11B8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8581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zh-CN" altLang="en-US" sz="1200">
                <a:solidFill>
                  <a:srgbClr val="8E6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5404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8" r:id="rId4"/>
    <p:sldLayoutId id="2147483722" r:id="rId5"/>
    <p:sldLayoutId id="2147483723" r:id="rId6"/>
    <p:sldLayoutId id="2147483676" r:id="rId7"/>
    <p:sldLayoutId id="2147483729" r:id="rId8"/>
    <p:sldLayoutId id="2147483727" r:id="rId9"/>
    <p:sldLayoutId id="2147483730" r:id="rId10"/>
    <p:sldLayoutId id="2147483695" r:id="rId11"/>
    <p:sldLayoutId id="2147483697" r:id="rId12"/>
    <p:sldLayoutId id="2147483732" r:id="rId13"/>
    <p:sldLayoutId id="2147483733" r:id="rId14"/>
    <p:sldLayoutId id="2147483734" r:id="rId1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75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tabLst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925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65138" indent="-1158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581025" indent="-1158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400"/>
        </a:spcAft>
        <a:buFont typeface="Arial" panose="020B0604020202020204" pitchFamily="34" charset="0"/>
        <a:buNone/>
        <a:defRPr lang="en-US" sz="1200" b="1" kern="1200" dirty="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lang="en-US" sz="3000" kern="1200" dirty="0">
          <a:solidFill>
            <a:schemeClr val="accent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8">
          <p15:clr>
            <a:srgbClr val="F26B43"/>
          </p15:clr>
        </p15:guide>
        <p15:guide id="4" pos="2511">
          <p15:clr>
            <a:srgbClr val="F26B43"/>
          </p15:clr>
        </p15:guide>
        <p15:guide id="5" pos="2704">
          <p15:clr>
            <a:srgbClr val="F26B43"/>
          </p15:clr>
        </p15:guide>
        <p15:guide id="6" pos="4977">
          <p15:clr>
            <a:srgbClr val="F26B43"/>
          </p15:clr>
        </p15:guide>
        <p15:guide id="7" pos="5169">
          <p15:clr>
            <a:srgbClr val="F26B43"/>
          </p15:clr>
        </p15:guide>
        <p15:guide id="8" pos="7442">
          <p15:clr>
            <a:srgbClr val="F26B43"/>
          </p15:clr>
        </p15:guide>
        <p15:guide id="9" orient="horz" pos="238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orient="horz" pos="1751">
          <p15:clr>
            <a:srgbClr val="F26B43"/>
          </p15:clr>
        </p15:guide>
        <p15:guide id="12" orient="horz" pos="1213">
          <p15:clr>
            <a:srgbClr val="F26B43"/>
          </p15:clr>
        </p15:guide>
        <p15:guide id="13" orient="horz" pos="7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 hidden="1">
            <a:extLst>
              <a:ext uri="{FF2B5EF4-FFF2-40B4-BE49-F238E27FC236}">
                <a16:creationId xmlns:a16="http://schemas.microsoft.com/office/drawing/2014/main" id="{049668F2-C3DD-0D0E-FFB7-B722D7519464}"/>
              </a:ext>
            </a:extLst>
          </p:cNvPr>
          <p:cNvGrpSpPr/>
          <p:nvPr userDrawn="1"/>
        </p:nvGrpSpPr>
        <p:grpSpPr>
          <a:xfrm>
            <a:off x="3005238" y="7251260"/>
            <a:ext cx="6181525" cy="883090"/>
            <a:chOff x="2380517" y="-1638740"/>
            <a:chExt cx="6181525" cy="109288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C27A3FC-7665-9B8C-BF23-1E61B1C94F00}"/>
                </a:ext>
              </a:extLst>
            </p:cNvPr>
            <p:cNvSpPr/>
            <p:nvPr/>
          </p:nvSpPr>
          <p:spPr>
            <a:xfrm>
              <a:off x="2380517" y="-1638740"/>
              <a:ext cx="1048043" cy="1092884"/>
            </a:xfrm>
            <a:prstGeom prst="rect">
              <a:avLst/>
            </a:prstGeom>
            <a:solidFill>
              <a:srgbClr val="263E4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文字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3202EFA-2ED4-684E-7165-FF45BC6C0798}"/>
                </a:ext>
              </a:extLst>
            </p:cNvPr>
            <p:cNvSpPr/>
            <p:nvPr/>
          </p:nvSpPr>
          <p:spPr>
            <a:xfrm>
              <a:off x="3664111" y="-1638740"/>
              <a:ext cx="1048043" cy="464234"/>
            </a:xfrm>
            <a:prstGeom prst="rect">
              <a:avLst/>
            </a:prstGeom>
            <a:solidFill>
              <a:srgbClr val="DD5F1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F2AE823-14C5-FD90-87EB-FFAEE4A8819A}"/>
                </a:ext>
              </a:extLst>
            </p:cNvPr>
            <p:cNvSpPr/>
            <p:nvPr/>
          </p:nvSpPr>
          <p:spPr>
            <a:xfrm>
              <a:off x="4947705" y="-1638740"/>
              <a:ext cx="1048043" cy="464234"/>
            </a:xfrm>
            <a:prstGeom prst="rect">
              <a:avLst/>
            </a:prstGeom>
            <a:solidFill>
              <a:srgbClr val="43536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1461FD1-8269-01F7-3992-3EE31671E011}"/>
                </a:ext>
              </a:extLst>
            </p:cNvPr>
            <p:cNvSpPr/>
            <p:nvPr/>
          </p:nvSpPr>
          <p:spPr>
            <a:xfrm>
              <a:off x="6231299" y="-1638740"/>
              <a:ext cx="1048043" cy="464234"/>
            </a:xfrm>
            <a:prstGeom prst="rect">
              <a:avLst/>
            </a:prstGeom>
            <a:solidFill>
              <a:srgbClr val="F6B22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C1A17FB-1071-82EB-C9A0-276F1F941D72}"/>
                </a:ext>
              </a:extLst>
            </p:cNvPr>
            <p:cNvSpPr/>
            <p:nvPr/>
          </p:nvSpPr>
          <p:spPr>
            <a:xfrm>
              <a:off x="3664111" y="-1010090"/>
              <a:ext cx="1048043" cy="464234"/>
            </a:xfrm>
            <a:prstGeom prst="rect">
              <a:avLst/>
            </a:prstGeom>
            <a:solidFill>
              <a:srgbClr val="31627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4D5AC1D-8125-E944-5828-3962F068282E}"/>
                </a:ext>
              </a:extLst>
            </p:cNvPr>
            <p:cNvSpPr/>
            <p:nvPr/>
          </p:nvSpPr>
          <p:spPr>
            <a:xfrm>
              <a:off x="4947705" y="-1010090"/>
              <a:ext cx="1048043" cy="464234"/>
            </a:xfrm>
            <a:prstGeom prst="rect">
              <a:avLst/>
            </a:prstGeom>
            <a:solidFill>
              <a:srgbClr val="273D4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DFA0BDA-BF5B-6BF8-4702-0D89001F82A4}"/>
                </a:ext>
              </a:extLst>
            </p:cNvPr>
            <p:cNvSpPr/>
            <p:nvPr/>
          </p:nvSpPr>
          <p:spPr>
            <a:xfrm>
              <a:off x="6231299" y="-1010090"/>
              <a:ext cx="1048043" cy="464234"/>
            </a:xfrm>
            <a:prstGeom prst="rect">
              <a:avLst/>
            </a:prstGeom>
            <a:solidFill>
              <a:srgbClr val="80828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B96221C-2039-729C-F036-5BFFEEC45833}"/>
                </a:ext>
              </a:extLst>
            </p:cNvPr>
            <p:cNvSpPr/>
            <p:nvPr userDrawn="1"/>
          </p:nvSpPr>
          <p:spPr>
            <a:xfrm>
              <a:off x="7513999" y="-1638740"/>
              <a:ext cx="1048043" cy="464234"/>
            </a:xfrm>
            <a:prstGeom prst="rect">
              <a:avLst/>
            </a:prstGeom>
            <a:solidFill>
              <a:srgbClr val="FDF7F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16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18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 object 16">
            <a:extLst>
              <a:ext uri="{FF2B5EF4-FFF2-40B4-BE49-F238E27FC236}">
                <a16:creationId xmlns:a16="http://schemas.microsoft.com/office/drawing/2014/main" id="{35A1AC11-0E21-09E1-AE8A-2E3B167F619E}"/>
              </a:ext>
            </a:extLst>
          </p:cNvPr>
          <p:cNvPicPr/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7620" y="6294922"/>
            <a:ext cx="12184378" cy="560029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E09AA49-67D0-358E-2C84-B40243CE8D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256867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512" imgH="511" progId="TCLayout.ActiveDocument.1">
                  <p:embed/>
                </p:oleObj>
              </mc:Choice>
              <mc:Fallback>
                <p:oleObj name="think-cell Slide" r:id="rId21" imgW="512" imgH="5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09AA49-67D0-358E-2C84-B40243CE8D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6413" y="427199"/>
            <a:ext cx="9563735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2400" b="0" i="0">
                <a:solidFill>
                  <a:srgbClr val="0A2C73"/>
                </a:solidFill>
                <a:latin typeface="Invention"/>
                <a:cs typeface="Invention"/>
              </a:defRPr>
            </a:lvl1pPr>
          </a:lstStyle>
          <a:p>
            <a:endParaRPr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FBFB7F-52D2-E19A-BB3F-0267912AB071}"/>
              </a:ext>
            </a:extLst>
          </p:cNvPr>
          <p:cNvSpPr txBox="1"/>
          <p:nvPr userDrawn="1"/>
        </p:nvSpPr>
        <p:spPr>
          <a:xfrm>
            <a:off x="9029700" y="6457890"/>
            <a:ext cx="3162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+mn-ea"/>
                <a:ea typeface="+mn-ea"/>
              </a:rPr>
              <a:t>03-2027-CN-TIX-01613</a:t>
            </a:r>
          </a:p>
          <a:p>
            <a:pPr algn="r"/>
            <a:r>
              <a:rPr lang="zh-CN" altLang="en-US" sz="1000" dirty="0">
                <a:latin typeface="+mn-ea"/>
                <a:ea typeface="+mn-ea"/>
              </a:rPr>
              <a:t>仅供医疗卫生专业人士作学术参考，请勿分发或转发</a:t>
            </a:r>
          </a:p>
        </p:txBody>
      </p:sp>
      <p:sp>
        <p:nvSpPr>
          <p:cNvPr id="5" name="bg object 17">
            <a:extLst>
              <a:ext uri="{FF2B5EF4-FFF2-40B4-BE49-F238E27FC236}">
                <a16:creationId xmlns:a16="http://schemas.microsoft.com/office/drawing/2014/main" id="{954164B2-B02F-3718-8A2C-76D573010015}"/>
              </a:ext>
            </a:extLst>
          </p:cNvPr>
          <p:cNvSpPr/>
          <p:nvPr userDrawn="1"/>
        </p:nvSpPr>
        <p:spPr>
          <a:xfrm>
            <a:off x="-926" y="975724"/>
            <a:ext cx="12188825" cy="62725"/>
          </a:xfrm>
          <a:custGeom>
            <a:avLst/>
            <a:gdLst/>
            <a:ahLst/>
            <a:cxnLst/>
            <a:rect l="l" t="t" r="r" b="b"/>
            <a:pathLst>
              <a:path w="12188825" h="79375">
                <a:moveTo>
                  <a:pt x="12188317" y="0"/>
                </a:moveTo>
                <a:lnTo>
                  <a:pt x="0" y="0"/>
                </a:lnTo>
                <a:lnTo>
                  <a:pt x="0" y="79235"/>
                </a:lnTo>
                <a:lnTo>
                  <a:pt x="12188317" y="79235"/>
                </a:lnTo>
                <a:lnTo>
                  <a:pt x="12188317" y="0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hinets.com/Document/Index?pageIndex=0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881071-0CD3-89B9-9E67-208A447797A2}"/>
              </a:ext>
            </a:extLst>
          </p:cNvPr>
          <p:cNvSpPr/>
          <p:nvPr/>
        </p:nvSpPr>
        <p:spPr>
          <a:xfrm>
            <a:off x="2153" y="-9043"/>
            <a:ext cx="12189848" cy="6017958"/>
          </a:xfrm>
          <a:prstGeom prst="rect">
            <a:avLst/>
          </a:prstGeom>
          <a:solidFill>
            <a:srgbClr val="0285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3" name="Picture 4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7CA7C59B-9B8C-8E62-221D-9D47686AC32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76948" y="-9043"/>
            <a:ext cx="7215052" cy="3394031"/>
          </a:xfrm>
          <a:prstGeom prst="rect">
            <a:avLst/>
          </a:prstGeom>
        </p:spPr>
      </p:pic>
      <p:sp>
        <p:nvSpPr>
          <p:cNvPr id="4" name="同侧圆角矩形 3">
            <a:extLst>
              <a:ext uri="{FF2B5EF4-FFF2-40B4-BE49-F238E27FC236}">
                <a16:creationId xmlns:a16="http://schemas.microsoft.com/office/drawing/2014/main" id="{7A3EEA2C-D870-B1D3-716F-8EC29DE8FE74}"/>
              </a:ext>
            </a:extLst>
          </p:cNvPr>
          <p:cNvSpPr/>
          <p:nvPr/>
        </p:nvSpPr>
        <p:spPr>
          <a:xfrm rot="5400000">
            <a:off x="4492318" y="1144304"/>
            <a:ext cx="744583" cy="97292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44D0B4"/>
          </a:solidFill>
          <a:ln>
            <a:noFill/>
          </a:ln>
          <a:effectLst>
            <a:outerShdw blurRad="50800" dist="38100" dir="5400000" algn="t" rotWithShape="0">
              <a:srgbClr val="6ED0B3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51805AE6-2CD6-34F9-2B2B-870860D0854C}"/>
              </a:ext>
            </a:extLst>
          </p:cNvPr>
          <p:cNvSpPr>
            <a:spLocks/>
          </p:cNvSpPr>
          <p:nvPr/>
        </p:nvSpPr>
        <p:spPr>
          <a:xfrm rot="16200000">
            <a:off x="8227110" y="3270926"/>
            <a:ext cx="432134" cy="1181728"/>
          </a:xfrm>
          <a:prstGeom prst="roundRect">
            <a:avLst>
              <a:gd name="adj" fmla="val 50000"/>
            </a:avLst>
          </a:prstGeom>
          <a:solidFill>
            <a:srgbClr val="00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E0EA2BB-F954-B506-4CD1-EAB8C1024482}"/>
              </a:ext>
            </a:extLst>
          </p:cNvPr>
          <p:cNvSpPr/>
          <p:nvPr/>
        </p:nvSpPr>
        <p:spPr>
          <a:xfrm>
            <a:off x="3823645" y="4995176"/>
            <a:ext cx="4544704" cy="64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默沙东（中国）投资有限公司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文本占位符 9">
            <a:extLst>
              <a:ext uri="{FF2B5EF4-FFF2-40B4-BE49-F238E27FC236}">
                <a16:creationId xmlns:a16="http://schemas.microsoft.com/office/drawing/2014/main" id="{60A6D426-7D52-6C3F-2C46-DA7360A26640}"/>
              </a:ext>
            </a:extLst>
          </p:cNvPr>
          <p:cNvSpPr txBox="1">
            <a:spLocks/>
          </p:cNvSpPr>
          <p:nvPr/>
        </p:nvSpPr>
        <p:spPr>
          <a:xfrm>
            <a:off x="2427533" y="2011537"/>
            <a:ext cx="7336931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注射用亚胺西瑞</a:t>
            </a:r>
            <a:b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亚胺培南</a:t>
            </a:r>
            <a:r>
              <a:rPr lang="en-US" altLang="zh-CN" sz="2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西司他丁</a:t>
            </a:r>
            <a:r>
              <a:rPr lang="en-US" altLang="zh-CN" sz="2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瑞来巴坦）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FC4C575A-F74E-C604-356B-BECBB7B1E31C}"/>
              </a:ext>
            </a:extLst>
          </p:cNvPr>
          <p:cNvSpPr>
            <a:spLocks/>
          </p:cNvSpPr>
          <p:nvPr/>
        </p:nvSpPr>
        <p:spPr>
          <a:xfrm rot="16200000">
            <a:off x="4553903" y="2847656"/>
            <a:ext cx="427666" cy="2031095"/>
          </a:xfrm>
          <a:prstGeom prst="roundRect">
            <a:avLst>
              <a:gd name="adj" fmla="val 50000"/>
            </a:avLst>
          </a:prstGeom>
          <a:solidFill>
            <a:srgbClr val="00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8D649714-19D1-F6EE-AD7E-F0609D671D2A}"/>
              </a:ext>
            </a:extLst>
          </p:cNvPr>
          <p:cNvSpPr txBox="1">
            <a:spLocks/>
          </p:cNvSpPr>
          <p:nvPr/>
        </p:nvSpPr>
        <p:spPr>
          <a:xfrm>
            <a:off x="2865846" y="3538329"/>
            <a:ext cx="6460303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重症</a:t>
            </a:r>
            <a:r>
              <a:rPr kumimoji="0" lang="e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CRE/CRPA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感染患者治疗的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新选择</a:t>
            </a:r>
          </a:p>
        </p:txBody>
      </p:sp>
      <p:sp>
        <p:nvSpPr>
          <p:cNvPr id="12" name="同侧圆角矩形 11">
            <a:extLst>
              <a:ext uri="{FF2B5EF4-FFF2-40B4-BE49-F238E27FC236}">
                <a16:creationId xmlns:a16="http://schemas.microsoft.com/office/drawing/2014/main" id="{98D3362D-7DED-E72F-A6F3-B4FF6E2356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V="1">
            <a:off x="10927625" y="-528835"/>
            <a:ext cx="744583" cy="17841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3" name="Picture 3" descr="Logo&#10;&#10;Description automatically generated">
            <a:extLst>
              <a:ext uri="{FF2B5EF4-FFF2-40B4-BE49-F238E27FC236}">
                <a16:creationId xmlns:a16="http://schemas.microsoft.com/office/drawing/2014/main" id="{9DA605E1-D7A7-A1F0-BCB7-C053B276005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987" y="6202835"/>
            <a:ext cx="1226643" cy="6391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6CC1313-FE53-5DAF-4C2C-EB0867F16F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15250" t="17613" r="10629" b="23209"/>
          <a:stretch/>
        </p:blipFill>
        <p:spPr>
          <a:xfrm>
            <a:off x="10888418" y="142904"/>
            <a:ext cx="936000" cy="42060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CC23CDE-47A8-9D59-74C3-9855AADB0BA7}"/>
              </a:ext>
            </a:extLst>
          </p:cNvPr>
          <p:cNvSpPr/>
          <p:nvPr/>
        </p:nvSpPr>
        <p:spPr>
          <a:xfrm>
            <a:off x="53580" y="606696"/>
            <a:ext cx="5229619" cy="64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申报目录类别：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【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商保创新药目录</a:t>
            </a:r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48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文本占位符 9">
            <a:extLst>
              <a:ext uri="{FF2B5EF4-FFF2-40B4-BE49-F238E27FC236}">
                <a16:creationId xmlns:a16="http://schemas.microsoft.com/office/drawing/2014/main" id="{62402250-F4AC-F805-1C13-3CA5CB743578}"/>
              </a:ext>
            </a:extLst>
          </p:cNvPr>
          <p:cNvSpPr txBox="1">
            <a:spLocks/>
          </p:cNvSpPr>
          <p:nvPr/>
        </p:nvSpPr>
        <p:spPr>
          <a:xfrm>
            <a:off x="99138" y="6329239"/>
            <a:ext cx="6951367" cy="519236"/>
          </a:xfrm>
          <a:prstGeom prst="rect">
            <a:avLst/>
          </a:prstGeom>
        </p:spPr>
        <p:txBody>
          <a:bodyPr numCol="2"/>
          <a:lstStyle>
            <a:defPPr>
              <a:defRPr lang="en-US"/>
            </a:defPPr>
            <a:lvl1pPr marL="228600" indent="-22860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700"/>
            </a:lvl1pPr>
            <a:lvl2pPr mar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accent4"/>
                </a:solidFill>
              </a:defRPr>
            </a:lvl2pPr>
            <a:lvl3pPr marL="0" indent="0" defTabSz="9144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3pPr>
            <a:lvl4pPr marL="0" indent="0" defTabSz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3000">
                <a:solidFill>
                  <a:schemeClr val="accent1"/>
                </a:solidFill>
                <a:latin typeface="+mj-lt"/>
              </a:defRPr>
            </a:lvl4pPr>
            <a:lvl5pPr marL="108000" indent="-108000" defTabSz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5pPr>
            <a:lvl6pPr marL="216000" indent="-108000" defTabSz="91440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6pPr>
            <a:lvl7pPr marL="324000" indent="-108000" defTabSz="91440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Pharmacotherapy.2020 Apr;40(4):343-356.</a:t>
            </a:r>
          </a:p>
          <a:p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Agents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2018;62(6):e00174-18.</a:t>
            </a: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Rev. 2023;e0000823.</a:t>
            </a:r>
          </a:p>
          <a:p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Agents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2022;66(7):e0025622.</a:t>
            </a:r>
          </a:p>
          <a:p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Agents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2020;64(2):e02165-19. </a:t>
            </a:r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412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zh-CN" altLang="en-US" sz="2400" dirty="0">
                <a:solidFill>
                  <a:srgbClr val="02857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瑞来巴坦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在阿维巴坦结构上进行优化</a:t>
            </a:r>
            <a:r>
              <a:rPr lang="zh-CN" altLang="en-US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减少耐药风险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帮助亚胺培南恢复抗菌活性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77DD339-A4DF-43C9-4E75-8467147981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rgbClr val="E4F6EF"/>
              </a:gs>
              <a:gs pos="0">
                <a:srgbClr val="02857D">
                  <a:alpha val="0"/>
                </a:srgbClr>
              </a:gs>
              <a:gs pos="53000">
                <a:srgbClr val="E4F6EF"/>
              </a:gs>
              <a:gs pos="100000">
                <a:srgbClr val="E4F6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828560D6-5160-D7C5-9876-70213A1681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创新性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567850C9-6027-AFB6-889F-58E9E319D2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1B33E62-0F40-84BC-44BB-25FA4E669670}"/>
              </a:ext>
            </a:extLst>
          </p:cNvPr>
          <p:cNvGrpSpPr/>
          <p:nvPr/>
        </p:nvGrpSpPr>
        <p:grpSpPr>
          <a:xfrm>
            <a:off x="407136" y="1279411"/>
            <a:ext cx="11350982" cy="752589"/>
            <a:chOff x="358070" y="1082596"/>
            <a:chExt cx="7078806" cy="71967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8C9CE51-D0A2-F1AA-AB4C-AAAAD890BC9A}"/>
                </a:ext>
              </a:extLst>
            </p:cNvPr>
            <p:cNvSpPr/>
            <p:nvPr/>
          </p:nvSpPr>
          <p:spPr>
            <a:xfrm>
              <a:off x="358071" y="1082596"/>
              <a:ext cx="7078805" cy="719677"/>
            </a:xfrm>
            <a:prstGeom prst="rect">
              <a:avLst/>
            </a:prstGeom>
            <a:solidFill>
              <a:srgbClr val="E4F6E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7" name="直接连接符 16">
              <a:extLst>
                <a:ext uri="{FF2B5EF4-FFF2-40B4-BE49-F238E27FC236}">
                  <a16:creationId xmlns:a16="http://schemas.microsoft.com/office/drawing/2014/main" id="{0BE0E1E9-C30C-2AA1-7851-0D6BCA2BC7E2}"/>
                </a:ext>
              </a:extLst>
            </p:cNvPr>
            <p:cNvCxnSpPr>
              <a:cxnSpLocks/>
            </p:cNvCxnSpPr>
            <p:nvPr/>
          </p:nvCxnSpPr>
          <p:spPr>
            <a:xfrm>
              <a:off x="358070" y="1796509"/>
              <a:ext cx="7056000" cy="0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39000">
                    <a:srgbClr val="02857D"/>
                  </a:gs>
                  <a:gs pos="100000">
                    <a:srgbClr val="CBF159"/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10" name="文本占位符 33">
            <a:extLst>
              <a:ext uri="{FF2B5EF4-FFF2-40B4-BE49-F238E27FC236}">
                <a16:creationId xmlns:a16="http://schemas.microsoft.com/office/drawing/2014/main" id="{C3862081-E1AB-9216-D8F9-B004CE9820DB}"/>
              </a:ext>
            </a:extLst>
          </p:cNvPr>
          <p:cNvSpPr txBox="1">
            <a:spLocks/>
          </p:cNvSpPr>
          <p:nvPr/>
        </p:nvSpPr>
        <p:spPr>
          <a:xfrm>
            <a:off x="704550" y="1180290"/>
            <a:ext cx="10756156" cy="9102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瑞来巴坦新型</a:t>
            </a:r>
            <a:r>
              <a:rPr kumimoji="0" lang="el-GR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β-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内酰胺酶抑制剂，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有助于恢复亚胺培南的敏感性，减少耐药</a:t>
            </a:r>
          </a:p>
        </p:txBody>
      </p:sp>
      <p:grpSp>
        <p:nvGrpSpPr>
          <p:cNvPr id="289" name="组合 288">
            <a:extLst>
              <a:ext uri="{FF2B5EF4-FFF2-40B4-BE49-F238E27FC236}">
                <a16:creationId xmlns:a16="http://schemas.microsoft.com/office/drawing/2014/main" id="{7B456F07-FCEB-560E-70EF-31B0055F9BB7}"/>
              </a:ext>
            </a:extLst>
          </p:cNvPr>
          <p:cNvGrpSpPr/>
          <p:nvPr/>
        </p:nvGrpSpPr>
        <p:grpSpPr>
          <a:xfrm>
            <a:off x="330243" y="1347592"/>
            <a:ext cx="1451393" cy="502269"/>
            <a:chOff x="330243" y="3889629"/>
            <a:chExt cx="1451393" cy="502269"/>
          </a:xfrm>
        </p:grpSpPr>
        <p:sp>
          <p:nvSpPr>
            <p:cNvPr id="290" name="同侧圆角矩形 289">
              <a:extLst>
                <a:ext uri="{FF2B5EF4-FFF2-40B4-BE49-F238E27FC236}">
                  <a16:creationId xmlns:a16="http://schemas.microsoft.com/office/drawing/2014/main" id="{02C902EB-4E4C-6844-C1CD-86D65D7C6171}"/>
                </a:ext>
              </a:extLst>
            </p:cNvPr>
            <p:cNvSpPr/>
            <p:nvPr/>
          </p:nvSpPr>
          <p:spPr>
            <a:xfrm rot="5400000">
              <a:off x="857940" y="3361932"/>
              <a:ext cx="396000" cy="1451393"/>
            </a:xfrm>
            <a:prstGeom prst="round2SameRect">
              <a:avLst>
                <a:gd name="adj1" fmla="val 48765"/>
                <a:gd name="adj2" fmla="val 0"/>
              </a:avLst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1" name="三角形 290">
              <a:extLst>
                <a:ext uri="{FF2B5EF4-FFF2-40B4-BE49-F238E27FC236}">
                  <a16:creationId xmlns:a16="http://schemas.microsoft.com/office/drawing/2014/main" id="{1F214991-D589-F03D-1E0D-D2022E4EF1AB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92" name="文本框 291">
            <a:extLst>
              <a:ext uri="{FF2B5EF4-FFF2-40B4-BE49-F238E27FC236}">
                <a16:creationId xmlns:a16="http://schemas.microsoft.com/office/drawing/2014/main" id="{488E8A57-6ACE-7516-43BF-524BC49F1071}"/>
              </a:ext>
            </a:extLst>
          </p:cNvPr>
          <p:cNvSpPr txBox="1"/>
          <p:nvPr/>
        </p:nvSpPr>
        <p:spPr>
          <a:xfrm>
            <a:off x="272282" y="1359926"/>
            <a:ext cx="1537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+mn-ea"/>
              </a:rPr>
              <a:t>化学药品</a:t>
            </a:r>
            <a:r>
              <a:rPr kumimoji="1"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kumimoji="1" lang="zh-CN" altLang="en-US" sz="1600" b="1" dirty="0">
                <a:solidFill>
                  <a:schemeClr val="bg1"/>
                </a:solidFill>
                <a:latin typeface="+mn-ea"/>
              </a:rPr>
              <a:t>类</a:t>
            </a:r>
          </a:p>
        </p:txBody>
      </p:sp>
      <p:grpSp>
        <p:nvGrpSpPr>
          <p:cNvPr id="294" name="组合 293">
            <a:extLst>
              <a:ext uri="{FF2B5EF4-FFF2-40B4-BE49-F238E27FC236}">
                <a16:creationId xmlns:a16="http://schemas.microsoft.com/office/drawing/2014/main" id="{0B5AEE24-6218-0052-4787-126BCC57C0B4}"/>
              </a:ext>
            </a:extLst>
          </p:cNvPr>
          <p:cNvGrpSpPr/>
          <p:nvPr/>
        </p:nvGrpSpPr>
        <p:grpSpPr>
          <a:xfrm rot="10800000" flipH="1">
            <a:off x="5059728" y="3188107"/>
            <a:ext cx="2105988" cy="619478"/>
            <a:chOff x="-1540027" y="13319615"/>
            <a:chExt cx="15742850" cy="4630774"/>
          </a:xfr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</a:gradFill>
        </p:grpSpPr>
        <p:sp>
          <p:nvSpPr>
            <p:cNvPr id="295" name="椭圆 294">
              <a:extLst>
                <a:ext uri="{FF2B5EF4-FFF2-40B4-BE49-F238E27FC236}">
                  <a16:creationId xmlns:a16="http://schemas.microsoft.com/office/drawing/2014/main" id="{045E68E8-E272-B0C0-9F94-82E2D512B95D}"/>
                </a:ext>
              </a:extLst>
            </p:cNvPr>
            <p:cNvSpPr/>
            <p:nvPr/>
          </p:nvSpPr>
          <p:spPr>
            <a:xfrm>
              <a:off x="8896735" y="14628723"/>
              <a:ext cx="686424" cy="68640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6" name="椭圆 295">
              <a:extLst>
                <a:ext uri="{FF2B5EF4-FFF2-40B4-BE49-F238E27FC236}">
                  <a16:creationId xmlns:a16="http://schemas.microsoft.com/office/drawing/2014/main" id="{CCBA36B1-DCF6-1466-3DB4-2E20018D9473}"/>
                </a:ext>
              </a:extLst>
            </p:cNvPr>
            <p:cNvSpPr/>
            <p:nvPr/>
          </p:nvSpPr>
          <p:spPr>
            <a:xfrm>
              <a:off x="11539559" y="14619583"/>
              <a:ext cx="704965" cy="70494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7" name="椭圆 296">
              <a:extLst>
                <a:ext uri="{FF2B5EF4-FFF2-40B4-BE49-F238E27FC236}">
                  <a16:creationId xmlns:a16="http://schemas.microsoft.com/office/drawing/2014/main" id="{A8E3920A-2DDE-1C50-5C5B-2711033DB1B5}"/>
                </a:ext>
              </a:extLst>
            </p:cNvPr>
            <p:cNvSpPr/>
            <p:nvPr/>
          </p:nvSpPr>
          <p:spPr>
            <a:xfrm>
              <a:off x="10200892" y="14622417"/>
              <a:ext cx="699036" cy="69901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8" name="椭圆 297">
              <a:extLst>
                <a:ext uri="{FF2B5EF4-FFF2-40B4-BE49-F238E27FC236}">
                  <a16:creationId xmlns:a16="http://schemas.microsoft.com/office/drawing/2014/main" id="{F7DBFF57-CAFB-A65A-E4F3-65DC1220DBE2}"/>
                </a:ext>
              </a:extLst>
            </p:cNvPr>
            <p:cNvSpPr/>
            <p:nvPr/>
          </p:nvSpPr>
          <p:spPr>
            <a:xfrm>
              <a:off x="12888577" y="14642398"/>
              <a:ext cx="659023" cy="65901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99" name="椭圆 298">
              <a:extLst>
                <a:ext uri="{FF2B5EF4-FFF2-40B4-BE49-F238E27FC236}">
                  <a16:creationId xmlns:a16="http://schemas.microsoft.com/office/drawing/2014/main" id="{B4900F44-D1DD-8258-9191-FBA349E07CBD}"/>
                </a:ext>
              </a:extLst>
            </p:cNvPr>
            <p:cNvSpPr/>
            <p:nvPr/>
          </p:nvSpPr>
          <p:spPr>
            <a:xfrm>
              <a:off x="4996597" y="14722325"/>
              <a:ext cx="499201" cy="50052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0" name="椭圆 299">
              <a:extLst>
                <a:ext uri="{FF2B5EF4-FFF2-40B4-BE49-F238E27FC236}">
                  <a16:creationId xmlns:a16="http://schemas.microsoft.com/office/drawing/2014/main" id="{3460BC05-C516-5B05-11E5-FFFC12F7E48C}"/>
                </a:ext>
              </a:extLst>
            </p:cNvPr>
            <p:cNvSpPr/>
            <p:nvPr/>
          </p:nvSpPr>
          <p:spPr>
            <a:xfrm>
              <a:off x="7586288" y="14659907"/>
              <a:ext cx="624022" cy="62401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1" name="椭圆 300">
              <a:extLst>
                <a:ext uri="{FF2B5EF4-FFF2-40B4-BE49-F238E27FC236}">
                  <a16:creationId xmlns:a16="http://schemas.microsoft.com/office/drawing/2014/main" id="{817D4DCC-85F5-8FAD-4A6D-2A37FAEF6415}"/>
                </a:ext>
              </a:extLst>
            </p:cNvPr>
            <p:cNvSpPr/>
            <p:nvPr/>
          </p:nvSpPr>
          <p:spPr>
            <a:xfrm>
              <a:off x="3686150" y="14737917"/>
              <a:ext cx="468017" cy="46801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2" name="椭圆 301">
              <a:extLst>
                <a:ext uri="{FF2B5EF4-FFF2-40B4-BE49-F238E27FC236}">
                  <a16:creationId xmlns:a16="http://schemas.microsoft.com/office/drawing/2014/main" id="{8457B604-DE37-1819-5EFB-1C9396F09EA1}"/>
                </a:ext>
              </a:extLst>
            </p:cNvPr>
            <p:cNvSpPr/>
            <p:nvPr/>
          </p:nvSpPr>
          <p:spPr>
            <a:xfrm>
              <a:off x="6291451" y="14691108"/>
              <a:ext cx="561604" cy="56161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73076C1E-14A9-5B2E-EA79-36092D0F5E90}"/>
                </a:ext>
              </a:extLst>
            </p:cNvPr>
            <p:cNvSpPr/>
            <p:nvPr/>
          </p:nvSpPr>
          <p:spPr>
            <a:xfrm>
              <a:off x="9573627" y="13994224"/>
              <a:ext cx="643103" cy="64399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4" name="椭圆 303">
              <a:extLst>
                <a:ext uri="{FF2B5EF4-FFF2-40B4-BE49-F238E27FC236}">
                  <a16:creationId xmlns:a16="http://schemas.microsoft.com/office/drawing/2014/main" id="{EF251E1B-836E-85DC-A3A7-C5B0AD606352}"/>
                </a:ext>
              </a:extLst>
            </p:cNvPr>
            <p:cNvSpPr/>
            <p:nvPr/>
          </p:nvSpPr>
          <p:spPr>
            <a:xfrm>
              <a:off x="2391312" y="14769118"/>
              <a:ext cx="405598" cy="40729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5" name="椭圆 304">
              <a:extLst>
                <a:ext uri="{FF2B5EF4-FFF2-40B4-BE49-F238E27FC236}">
                  <a16:creationId xmlns:a16="http://schemas.microsoft.com/office/drawing/2014/main" id="{E6A9E0D3-8A86-BE00-69A4-6633ECFCA1FA}"/>
                </a:ext>
              </a:extLst>
            </p:cNvPr>
            <p:cNvSpPr/>
            <p:nvPr/>
          </p:nvSpPr>
          <p:spPr>
            <a:xfrm>
              <a:off x="12228767" y="13998188"/>
              <a:ext cx="637027" cy="63703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6" name="椭圆 305">
              <a:extLst>
                <a:ext uri="{FF2B5EF4-FFF2-40B4-BE49-F238E27FC236}">
                  <a16:creationId xmlns:a16="http://schemas.microsoft.com/office/drawing/2014/main" id="{2E8F5ED0-8818-97B0-F2BC-07247A736EEC}"/>
                </a:ext>
              </a:extLst>
            </p:cNvPr>
            <p:cNvSpPr/>
            <p:nvPr/>
          </p:nvSpPr>
          <p:spPr>
            <a:xfrm>
              <a:off x="10896112" y="13993028"/>
              <a:ext cx="708634" cy="67883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7" name="椭圆 306">
              <a:extLst>
                <a:ext uri="{FF2B5EF4-FFF2-40B4-BE49-F238E27FC236}">
                  <a16:creationId xmlns:a16="http://schemas.microsoft.com/office/drawing/2014/main" id="{11807D46-6796-5DFE-2D3E-EF0160CC428C}"/>
                </a:ext>
              </a:extLst>
            </p:cNvPr>
            <p:cNvSpPr/>
            <p:nvPr/>
          </p:nvSpPr>
          <p:spPr>
            <a:xfrm>
              <a:off x="-229597" y="14800319"/>
              <a:ext cx="343212" cy="3431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8" name="椭圆 307">
              <a:extLst>
                <a:ext uri="{FF2B5EF4-FFF2-40B4-BE49-F238E27FC236}">
                  <a16:creationId xmlns:a16="http://schemas.microsoft.com/office/drawing/2014/main" id="{6D64B3CF-3438-65E3-6402-ABC5FCE58782}"/>
                </a:ext>
              </a:extLst>
            </p:cNvPr>
            <p:cNvSpPr/>
            <p:nvPr/>
          </p:nvSpPr>
          <p:spPr>
            <a:xfrm>
              <a:off x="1080850" y="14784727"/>
              <a:ext cx="374413" cy="3743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09" name="椭圆 308">
              <a:extLst>
                <a:ext uri="{FF2B5EF4-FFF2-40B4-BE49-F238E27FC236}">
                  <a16:creationId xmlns:a16="http://schemas.microsoft.com/office/drawing/2014/main" id="{83BCE57E-861C-8CD0-8C77-59827FF6C67C}"/>
                </a:ext>
              </a:extLst>
            </p:cNvPr>
            <p:cNvSpPr/>
            <p:nvPr/>
          </p:nvSpPr>
          <p:spPr>
            <a:xfrm>
              <a:off x="-229597" y="16126362"/>
              <a:ext cx="343212" cy="3431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0" name="椭圆 309">
              <a:extLst>
                <a:ext uri="{FF2B5EF4-FFF2-40B4-BE49-F238E27FC236}">
                  <a16:creationId xmlns:a16="http://schemas.microsoft.com/office/drawing/2014/main" id="{7BF0A889-3425-44E1-24E8-47AD7CA1E6D9}"/>
                </a:ext>
              </a:extLst>
            </p:cNvPr>
            <p:cNvSpPr/>
            <p:nvPr/>
          </p:nvSpPr>
          <p:spPr>
            <a:xfrm>
              <a:off x="7586288" y="15985950"/>
              <a:ext cx="624022" cy="62401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1" name="椭圆 310">
              <a:extLst>
                <a:ext uri="{FF2B5EF4-FFF2-40B4-BE49-F238E27FC236}">
                  <a16:creationId xmlns:a16="http://schemas.microsoft.com/office/drawing/2014/main" id="{BD86FC2E-089E-63DA-3104-FA91F25955BD}"/>
                </a:ext>
              </a:extLst>
            </p:cNvPr>
            <p:cNvSpPr/>
            <p:nvPr/>
          </p:nvSpPr>
          <p:spPr>
            <a:xfrm>
              <a:off x="1080850" y="16110753"/>
              <a:ext cx="374413" cy="3743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2" name="椭圆 311">
              <a:extLst>
                <a:ext uri="{FF2B5EF4-FFF2-40B4-BE49-F238E27FC236}">
                  <a16:creationId xmlns:a16="http://schemas.microsoft.com/office/drawing/2014/main" id="{E1AAD3A7-6154-C457-41F3-98EA9AF79687}"/>
                </a:ext>
              </a:extLst>
            </p:cNvPr>
            <p:cNvSpPr/>
            <p:nvPr/>
          </p:nvSpPr>
          <p:spPr>
            <a:xfrm>
              <a:off x="6291451" y="16017151"/>
              <a:ext cx="561604" cy="56161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3" name="椭圆 312">
              <a:extLst>
                <a:ext uri="{FF2B5EF4-FFF2-40B4-BE49-F238E27FC236}">
                  <a16:creationId xmlns:a16="http://schemas.microsoft.com/office/drawing/2014/main" id="{E5FAF6A4-038C-ADDD-9BBE-9F0E4ADFA591}"/>
                </a:ext>
              </a:extLst>
            </p:cNvPr>
            <p:cNvSpPr/>
            <p:nvPr/>
          </p:nvSpPr>
          <p:spPr>
            <a:xfrm>
              <a:off x="10200892" y="15948460"/>
              <a:ext cx="699036" cy="69901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4" name="椭圆 313">
              <a:extLst>
                <a:ext uri="{FF2B5EF4-FFF2-40B4-BE49-F238E27FC236}">
                  <a16:creationId xmlns:a16="http://schemas.microsoft.com/office/drawing/2014/main" id="{AE31F16A-598C-A8D8-E343-8991DEE09A97}"/>
                </a:ext>
              </a:extLst>
            </p:cNvPr>
            <p:cNvSpPr/>
            <p:nvPr/>
          </p:nvSpPr>
          <p:spPr>
            <a:xfrm>
              <a:off x="8896735" y="15954749"/>
              <a:ext cx="686424" cy="68748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5" name="椭圆 314">
              <a:extLst>
                <a:ext uri="{FF2B5EF4-FFF2-40B4-BE49-F238E27FC236}">
                  <a16:creationId xmlns:a16="http://schemas.microsoft.com/office/drawing/2014/main" id="{12C8C9F0-F26E-44C2-C090-B80C8FE3E2D3}"/>
                </a:ext>
              </a:extLst>
            </p:cNvPr>
            <p:cNvSpPr/>
            <p:nvPr/>
          </p:nvSpPr>
          <p:spPr>
            <a:xfrm>
              <a:off x="2391312" y="16095144"/>
              <a:ext cx="405598" cy="40729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6" name="椭圆 315">
              <a:extLst>
                <a:ext uri="{FF2B5EF4-FFF2-40B4-BE49-F238E27FC236}">
                  <a16:creationId xmlns:a16="http://schemas.microsoft.com/office/drawing/2014/main" id="{573F44F8-B7B0-4BA4-84C4-6BC1E73BF03D}"/>
                </a:ext>
              </a:extLst>
            </p:cNvPr>
            <p:cNvSpPr/>
            <p:nvPr/>
          </p:nvSpPr>
          <p:spPr>
            <a:xfrm>
              <a:off x="4996597" y="16048351"/>
              <a:ext cx="499201" cy="50052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7" name="椭圆 316">
              <a:extLst>
                <a:ext uri="{FF2B5EF4-FFF2-40B4-BE49-F238E27FC236}">
                  <a16:creationId xmlns:a16="http://schemas.microsoft.com/office/drawing/2014/main" id="{5DB4B5B9-B5A2-D09C-4B08-14114EFA43D8}"/>
                </a:ext>
              </a:extLst>
            </p:cNvPr>
            <p:cNvSpPr/>
            <p:nvPr/>
          </p:nvSpPr>
          <p:spPr>
            <a:xfrm>
              <a:off x="3686150" y="16063960"/>
              <a:ext cx="468017" cy="46801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8" name="椭圆 317">
              <a:extLst>
                <a:ext uri="{FF2B5EF4-FFF2-40B4-BE49-F238E27FC236}">
                  <a16:creationId xmlns:a16="http://schemas.microsoft.com/office/drawing/2014/main" id="{81CADCF9-100E-F370-DCE8-529B9F1397A3}"/>
                </a:ext>
              </a:extLst>
            </p:cNvPr>
            <p:cNvSpPr/>
            <p:nvPr/>
          </p:nvSpPr>
          <p:spPr>
            <a:xfrm>
              <a:off x="4356966" y="15408743"/>
              <a:ext cx="468017" cy="483604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19" name="椭圆 318">
              <a:extLst>
                <a:ext uri="{FF2B5EF4-FFF2-40B4-BE49-F238E27FC236}">
                  <a16:creationId xmlns:a16="http://schemas.microsoft.com/office/drawing/2014/main" id="{953DF9B4-135B-C63F-6923-09068BB61B3B}"/>
                </a:ext>
              </a:extLst>
            </p:cNvPr>
            <p:cNvSpPr/>
            <p:nvPr/>
          </p:nvSpPr>
          <p:spPr>
            <a:xfrm>
              <a:off x="1720480" y="15439927"/>
              <a:ext cx="405614" cy="405594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0" name="椭圆 319">
              <a:extLst>
                <a:ext uri="{FF2B5EF4-FFF2-40B4-BE49-F238E27FC236}">
                  <a16:creationId xmlns:a16="http://schemas.microsoft.com/office/drawing/2014/main" id="{A6225E63-A195-F0F4-F468-BAFCFAE5D8A2}"/>
                </a:ext>
              </a:extLst>
            </p:cNvPr>
            <p:cNvSpPr/>
            <p:nvPr/>
          </p:nvSpPr>
          <p:spPr>
            <a:xfrm>
              <a:off x="3030927" y="15439927"/>
              <a:ext cx="436799" cy="42120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1" name="椭圆 320">
              <a:extLst>
                <a:ext uri="{FF2B5EF4-FFF2-40B4-BE49-F238E27FC236}">
                  <a16:creationId xmlns:a16="http://schemas.microsoft.com/office/drawing/2014/main" id="{F3344F63-546E-6C27-615F-869AD8127F10}"/>
                </a:ext>
              </a:extLst>
            </p:cNvPr>
            <p:cNvSpPr/>
            <p:nvPr/>
          </p:nvSpPr>
          <p:spPr>
            <a:xfrm>
              <a:off x="5651820" y="15346341"/>
              <a:ext cx="530419" cy="53039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2" name="椭圆 321">
              <a:extLst>
                <a:ext uri="{FF2B5EF4-FFF2-40B4-BE49-F238E27FC236}">
                  <a16:creationId xmlns:a16="http://schemas.microsoft.com/office/drawing/2014/main" id="{14081120-DF48-D323-95CF-676E6126B083}"/>
                </a:ext>
              </a:extLst>
            </p:cNvPr>
            <p:cNvSpPr/>
            <p:nvPr/>
          </p:nvSpPr>
          <p:spPr>
            <a:xfrm>
              <a:off x="6931065" y="15346341"/>
              <a:ext cx="592805" cy="59279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3" name="椭圆 322">
              <a:extLst>
                <a:ext uri="{FF2B5EF4-FFF2-40B4-BE49-F238E27FC236}">
                  <a16:creationId xmlns:a16="http://schemas.microsoft.com/office/drawing/2014/main" id="{B2FF27DC-E3A5-7264-4BDB-92337C676578}"/>
                </a:ext>
              </a:extLst>
            </p:cNvPr>
            <p:cNvSpPr/>
            <p:nvPr/>
          </p:nvSpPr>
          <p:spPr>
            <a:xfrm>
              <a:off x="441235" y="15471128"/>
              <a:ext cx="343196" cy="34320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4" name="椭圆 323">
              <a:extLst>
                <a:ext uri="{FF2B5EF4-FFF2-40B4-BE49-F238E27FC236}">
                  <a16:creationId xmlns:a16="http://schemas.microsoft.com/office/drawing/2014/main" id="{1F08E660-5A2F-9F51-CF3A-AD207F2282A8}"/>
                </a:ext>
              </a:extLst>
            </p:cNvPr>
            <p:cNvSpPr/>
            <p:nvPr/>
          </p:nvSpPr>
          <p:spPr>
            <a:xfrm>
              <a:off x="13543800" y="15315534"/>
              <a:ext cx="659023" cy="67000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5" name="椭圆 324">
              <a:extLst>
                <a:ext uri="{FF2B5EF4-FFF2-40B4-BE49-F238E27FC236}">
                  <a16:creationId xmlns:a16="http://schemas.microsoft.com/office/drawing/2014/main" id="{298F844F-AF72-07A4-C5C4-FC43607D60F7}"/>
                </a:ext>
              </a:extLst>
            </p:cNvPr>
            <p:cNvSpPr/>
            <p:nvPr/>
          </p:nvSpPr>
          <p:spPr>
            <a:xfrm>
              <a:off x="8241512" y="15315124"/>
              <a:ext cx="655223" cy="65521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6" name="椭圆 325">
              <a:extLst>
                <a:ext uri="{FF2B5EF4-FFF2-40B4-BE49-F238E27FC236}">
                  <a16:creationId xmlns:a16="http://schemas.microsoft.com/office/drawing/2014/main" id="{004E281F-000B-7A2E-0D1F-B2E3A2051522}"/>
                </a:ext>
              </a:extLst>
            </p:cNvPr>
            <p:cNvSpPr/>
            <p:nvPr/>
          </p:nvSpPr>
          <p:spPr>
            <a:xfrm>
              <a:off x="12153082" y="15263057"/>
              <a:ext cx="757163" cy="74410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7" name="椭圆 326">
              <a:extLst>
                <a:ext uri="{FF2B5EF4-FFF2-40B4-BE49-F238E27FC236}">
                  <a16:creationId xmlns:a16="http://schemas.microsoft.com/office/drawing/2014/main" id="{481D712E-CA99-142E-6586-E62EF6D3397E}"/>
                </a:ext>
              </a:extLst>
            </p:cNvPr>
            <p:cNvSpPr/>
            <p:nvPr/>
          </p:nvSpPr>
          <p:spPr>
            <a:xfrm>
              <a:off x="9536366" y="15283923"/>
              <a:ext cx="717609" cy="71760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8" name="椭圆 327">
              <a:extLst>
                <a:ext uri="{FF2B5EF4-FFF2-40B4-BE49-F238E27FC236}">
                  <a16:creationId xmlns:a16="http://schemas.microsoft.com/office/drawing/2014/main" id="{DB140F5B-6B69-C66A-FE74-8C7732443A01}"/>
                </a:ext>
              </a:extLst>
            </p:cNvPr>
            <p:cNvSpPr/>
            <p:nvPr/>
          </p:nvSpPr>
          <p:spPr>
            <a:xfrm>
              <a:off x="11501642" y="15943612"/>
              <a:ext cx="708634" cy="68541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29" name="椭圆 328">
              <a:extLst>
                <a:ext uri="{FF2B5EF4-FFF2-40B4-BE49-F238E27FC236}">
                  <a16:creationId xmlns:a16="http://schemas.microsoft.com/office/drawing/2014/main" id="{DD9F77E8-EF10-F446-4FAE-9A64FDD91177}"/>
                </a:ext>
              </a:extLst>
            </p:cNvPr>
            <p:cNvSpPr/>
            <p:nvPr/>
          </p:nvSpPr>
          <p:spPr>
            <a:xfrm>
              <a:off x="10872510" y="15294864"/>
              <a:ext cx="744716" cy="72698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0" name="椭圆 329">
              <a:extLst>
                <a:ext uri="{FF2B5EF4-FFF2-40B4-BE49-F238E27FC236}">
                  <a16:creationId xmlns:a16="http://schemas.microsoft.com/office/drawing/2014/main" id="{A8E90134-4EAD-1F40-164F-F026F8850152}"/>
                </a:ext>
              </a:extLst>
            </p:cNvPr>
            <p:cNvSpPr/>
            <p:nvPr/>
          </p:nvSpPr>
          <p:spPr>
            <a:xfrm>
              <a:off x="8241512" y="13989098"/>
              <a:ext cx="655223" cy="64201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1" name="椭圆 330">
              <a:extLst>
                <a:ext uri="{FF2B5EF4-FFF2-40B4-BE49-F238E27FC236}">
                  <a16:creationId xmlns:a16="http://schemas.microsoft.com/office/drawing/2014/main" id="{3E379D3E-9EA1-BD18-F261-FA327C8AA637}"/>
                </a:ext>
              </a:extLst>
            </p:cNvPr>
            <p:cNvSpPr/>
            <p:nvPr/>
          </p:nvSpPr>
          <p:spPr>
            <a:xfrm>
              <a:off x="3030927" y="14098292"/>
              <a:ext cx="436799" cy="43679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2" name="椭圆 331">
              <a:extLst>
                <a:ext uri="{FF2B5EF4-FFF2-40B4-BE49-F238E27FC236}">
                  <a16:creationId xmlns:a16="http://schemas.microsoft.com/office/drawing/2014/main" id="{FB203D04-8292-2867-BCEB-B0F541A8C4D4}"/>
                </a:ext>
              </a:extLst>
            </p:cNvPr>
            <p:cNvSpPr/>
            <p:nvPr/>
          </p:nvSpPr>
          <p:spPr>
            <a:xfrm>
              <a:off x="5651820" y="14020298"/>
              <a:ext cx="530419" cy="54017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5157D5F2-896E-AB44-F7B2-57FCA4B0CC81}"/>
                </a:ext>
              </a:extLst>
            </p:cNvPr>
            <p:cNvSpPr/>
            <p:nvPr/>
          </p:nvSpPr>
          <p:spPr>
            <a:xfrm>
              <a:off x="4356966" y="14082700"/>
              <a:ext cx="468017" cy="46801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D27D9E36-A93A-E69D-4FB6-283E8FDE3850}"/>
                </a:ext>
              </a:extLst>
            </p:cNvPr>
            <p:cNvSpPr/>
            <p:nvPr/>
          </p:nvSpPr>
          <p:spPr>
            <a:xfrm>
              <a:off x="6946674" y="14020298"/>
              <a:ext cx="592805" cy="59279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5" name="椭圆 334">
              <a:extLst>
                <a:ext uri="{FF2B5EF4-FFF2-40B4-BE49-F238E27FC236}">
                  <a16:creationId xmlns:a16="http://schemas.microsoft.com/office/drawing/2014/main" id="{1701C86F-CD74-A9D6-76AC-F5F498A5AD11}"/>
                </a:ext>
              </a:extLst>
            </p:cNvPr>
            <p:cNvSpPr/>
            <p:nvPr/>
          </p:nvSpPr>
          <p:spPr>
            <a:xfrm>
              <a:off x="441235" y="14145102"/>
              <a:ext cx="343196" cy="34320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6" name="椭圆 335">
              <a:extLst>
                <a:ext uri="{FF2B5EF4-FFF2-40B4-BE49-F238E27FC236}">
                  <a16:creationId xmlns:a16="http://schemas.microsoft.com/office/drawing/2014/main" id="{6FD3181B-6C5A-3D73-D79C-1F43CCE11B6D}"/>
                </a:ext>
              </a:extLst>
            </p:cNvPr>
            <p:cNvSpPr/>
            <p:nvPr/>
          </p:nvSpPr>
          <p:spPr>
            <a:xfrm>
              <a:off x="-869211" y="14160710"/>
              <a:ext cx="312011" cy="31200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7" name="椭圆 336">
              <a:extLst>
                <a:ext uri="{FF2B5EF4-FFF2-40B4-BE49-F238E27FC236}">
                  <a16:creationId xmlns:a16="http://schemas.microsoft.com/office/drawing/2014/main" id="{D99DCD92-C5AD-9DC2-54D0-006763C68CC5}"/>
                </a:ext>
              </a:extLst>
            </p:cNvPr>
            <p:cNvSpPr/>
            <p:nvPr/>
          </p:nvSpPr>
          <p:spPr>
            <a:xfrm>
              <a:off x="1736089" y="14113901"/>
              <a:ext cx="390006" cy="405611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8" name="椭圆 337">
              <a:extLst>
                <a:ext uri="{FF2B5EF4-FFF2-40B4-BE49-F238E27FC236}">
                  <a16:creationId xmlns:a16="http://schemas.microsoft.com/office/drawing/2014/main" id="{1671AD1A-16E0-5112-D9E8-87102FDA4EDA}"/>
                </a:ext>
              </a:extLst>
            </p:cNvPr>
            <p:cNvSpPr/>
            <p:nvPr/>
          </p:nvSpPr>
          <p:spPr>
            <a:xfrm>
              <a:off x="3686150" y="13411891"/>
              <a:ext cx="468017" cy="46799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39" name="椭圆 338">
              <a:extLst>
                <a:ext uri="{FF2B5EF4-FFF2-40B4-BE49-F238E27FC236}">
                  <a16:creationId xmlns:a16="http://schemas.microsoft.com/office/drawing/2014/main" id="{3FF2BFA7-0252-067B-F58A-B7E399B8D36B}"/>
                </a:ext>
              </a:extLst>
            </p:cNvPr>
            <p:cNvSpPr/>
            <p:nvPr/>
          </p:nvSpPr>
          <p:spPr>
            <a:xfrm>
              <a:off x="1080850" y="13458684"/>
              <a:ext cx="374413" cy="374410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0" name="椭圆 339">
              <a:extLst>
                <a:ext uri="{FF2B5EF4-FFF2-40B4-BE49-F238E27FC236}">
                  <a16:creationId xmlns:a16="http://schemas.microsoft.com/office/drawing/2014/main" id="{A9FDEC6F-8F5B-6807-B30E-4A1278295F1F}"/>
                </a:ext>
              </a:extLst>
            </p:cNvPr>
            <p:cNvSpPr/>
            <p:nvPr/>
          </p:nvSpPr>
          <p:spPr>
            <a:xfrm>
              <a:off x="-1540027" y="13489885"/>
              <a:ext cx="312011" cy="31200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1" name="椭圆 340">
              <a:extLst>
                <a:ext uri="{FF2B5EF4-FFF2-40B4-BE49-F238E27FC236}">
                  <a16:creationId xmlns:a16="http://schemas.microsoft.com/office/drawing/2014/main" id="{BCF8F006-D0B6-5F1D-CD0D-0790BE6C70F5}"/>
                </a:ext>
              </a:extLst>
            </p:cNvPr>
            <p:cNvSpPr/>
            <p:nvPr/>
          </p:nvSpPr>
          <p:spPr>
            <a:xfrm>
              <a:off x="2391312" y="13443075"/>
              <a:ext cx="405598" cy="405611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2" name="椭圆 341">
              <a:extLst>
                <a:ext uri="{FF2B5EF4-FFF2-40B4-BE49-F238E27FC236}">
                  <a16:creationId xmlns:a16="http://schemas.microsoft.com/office/drawing/2014/main" id="{1BF33454-9402-AAEC-0E85-8FCD140052B9}"/>
                </a:ext>
              </a:extLst>
            </p:cNvPr>
            <p:cNvSpPr/>
            <p:nvPr/>
          </p:nvSpPr>
          <p:spPr>
            <a:xfrm>
              <a:off x="-229597" y="13474292"/>
              <a:ext cx="343212" cy="3431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3" name="椭圆 342">
              <a:extLst>
                <a:ext uri="{FF2B5EF4-FFF2-40B4-BE49-F238E27FC236}">
                  <a16:creationId xmlns:a16="http://schemas.microsoft.com/office/drawing/2014/main" id="{0C551BB2-B898-6208-B317-20F762F13AB4}"/>
                </a:ext>
              </a:extLst>
            </p:cNvPr>
            <p:cNvSpPr/>
            <p:nvPr/>
          </p:nvSpPr>
          <p:spPr>
            <a:xfrm>
              <a:off x="4996597" y="13396282"/>
              <a:ext cx="499201" cy="50052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4" name="椭圆 343">
              <a:extLst>
                <a:ext uri="{FF2B5EF4-FFF2-40B4-BE49-F238E27FC236}">
                  <a16:creationId xmlns:a16="http://schemas.microsoft.com/office/drawing/2014/main" id="{C68B3330-7D2C-A245-39BF-F2F54F81F625}"/>
                </a:ext>
              </a:extLst>
            </p:cNvPr>
            <p:cNvSpPr/>
            <p:nvPr/>
          </p:nvSpPr>
          <p:spPr>
            <a:xfrm>
              <a:off x="11595475" y="13349342"/>
              <a:ext cx="593116" cy="593110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5" name="椭圆 344">
              <a:extLst>
                <a:ext uri="{FF2B5EF4-FFF2-40B4-BE49-F238E27FC236}">
                  <a16:creationId xmlns:a16="http://schemas.microsoft.com/office/drawing/2014/main" id="{7F08815F-FDEE-86D6-6977-90B48BEA5928}"/>
                </a:ext>
              </a:extLst>
            </p:cNvPr>
            <p:cNvSpPr/>
            <p:nvPr/>
          </p:nvSpPr>
          <p:spPr>
            <a:xfrm>
              <a:off x="10224035" y="13319615"/>
              <a:ext cx="652766" cy="652711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6" name="椭圆 345">
              <a:extLst>
                <a:ext uri="{FF2B5EF4-FFF2-40B4-BE49-F238E27FC236}">
                  <a16:creationId xmlns:a16="http://schemas.microsoft.com/office/drawing/2014/main" id="{15CC8701-4857-83E5-B8DD-C27C9F02CAFD}"/>
                </a:ext>
              </a:extLst>
            </p:cNvPr>
            <p:cNvSpPr/>
            <p:nvPr/>
          </p:nvSpPr>
          <p:spPr>
            <a:xfrm>
              <a:off x="6291451" y="13365081"/>
              <a:ext cx="561604" cy="56161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7" name="椭圆 346">
              <a:extLst>
                <a:ext uri="{FF2B5EF4-FFF2-40B4-BE49-F238E27FC236}">
                  <a16:creationId xmlns:a16="http://schemas.microsoft.com/office/drawing/2014/main" id="{1E49C7BB-47D2-42CE-E050-E3D35D07411E}"/>
                </a:ext>
              </a:extLst>
            </p:cNvPr>
            <p:cNvSpPr/>
            <p:nvPr/>
          </p:nvSpPr>
          <p:spPr>
            <a:xfrm>
              <a:off x="8932375" y="13338319"/>
              <a:ext cx="615145" cy="61513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8" name="椭圆 347">
              <a:extLst>
                <a:ext uri="{FF2B5EF4-FFF2-40B4-BE49-F238E27FC236}">
                  <a16:creationId xmlns:a16="http://schemas.microsoft.com/office/drawing/2014/main" id="{0232B038-35FD-4B08-A5F7-437F93F60CAE}"/>
                </a:ext>
              </a:extLst>
            </p:cNvPr>
            <p:cNvSpPr/>
            <p:nvPr/>
          </p:nvSpPr>
          <p:spPr>
            <a:xfrm>
              <a:off x="7586288" y="13333881"/>
              <a:ext cx="624022" cy="624000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9" name="椭圆 348">
              <a:extLst>
                <a:ext uri="{FF2B5EF4-FFF2-40B4-BE49-F238E27FC236}">
                  <a16:creationId xmlns:a16="http://schemas.microsoft.com/office/drawing/2014/main" id="{CF26B11D-C5DA-E7CF-08CD-4DC1BEC27AE8}"/>
                </a:ext>
              </a:extLst>
            </p:cNvPr>
            <p:cNvSpPr/>
            <p:nvPr/>
          </p:nvSpPr>
          <p:spPr>
            <a:xfrm>
              <a:off x="2391312" y="17421187"/>
              <a:ext cx="405598" cy="40729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0" name="椭圆 349">
              <a:extLst>
                <a:ext uri="{FF2B5EF4-FFF2-40B4-BE49-F238E27FC236}">
                  <a16:creationId xmlns:a16="http://schemas.microsoft.com/office/drawing/2014/main" id="{48642A85-D4B4-C85A-BE50-F72B24E94ACA}"/>
                </a:ext>
              </a:extLst>
            </p:cNvPr>
            <p:cNvSpPr/>
            <p:nvPr/>
          </p:nvSpPr>
          <p:spPr>
            <a:xfrm>
              <a:off x="12888560" y="15968507"/>
              <a:ext cx="659023" cy="65955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1" name="椭圆 350">
              <a:extLst>
                <a:ext uri="{FF2B5EF4-FFF2-40B4-BE49-F238E27FC236}">
                  <a16:creationId xmlns:a16="http://schemas.microsoft.com/office/drawing/2014/main" id="{33B1A80E-93AF-0293-EC88-932988DF43EA}"/>
                </a:ext>
              </a:extLst>
            </p:cNvPr>
            <p:cNvSpPr/>
            <p:nvPr/>
          </p:nvSpPr>
          <p:spPr>
            <a:xfrm>
              <a:off x="12228751" y="16650191"/>
              <a:ext cx="637027" cy="63703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2" name="椭圆 351">
              <a:extLst>
                <a:ext uri="{FF2B5EF4-FFF2-40B4-BE49-F238E27FC236}">
                  <a16:creationId xmlns:a16="http://schemas.microsoft.com/office/drawing/2014/main" id="{B51A8100-F4AC-FA85-C014-5228E0ED5E47}"/>
                </a:ext>
              </a:extLst>
            </p:cNvPr>
            <p:cNvSpPr/>
            <p:nvPr/>
          </p:nvSpPr>
          <p:spPr>
            <a:xfrm>
              <a:off x="6946674" y="16672368"/>
              <a:ext cx="592805" cy="59279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3" name="椭圆 352">
              <a:extLst>
                <a:ext uri="{FF2B5EF4-FFF2-40B4-BE49-F238E27FC236}">
                  <a16:creationId xmlns:a16="http://schemas.microsoft.com/office/drawing/2014/main" id="{95613642-811D-EEF3-B7B7-C120B6DA182E}"/>
                </a:ext>
              </a:extLst>
            </p:cNvPr>
            <p:cNvSpPr/>
            <p:nvPr/>
          </p:nvSpPr>
          <p:spPr>
            <a:xfrm>
              <a:off x="8241512" y="16641167"/>
              <a:ext cx="655223" cy="65521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 dirty="0"/>
            </a:p>
          </p:txBody>
        </p:sp>
        <p:sp>
          <p:nvSpPr>
            <p:cNvPr id="354" name="椭圆 353">
              <a:extLst>
                <a:ext uri="{FF2B5EF4-FFF2-40B4-BE49-F238E27FC236}">
                  <a16:creationId xmlns:a16="http://schemas.microsoft.com/office/drawing/2014/main" id="{4CDCF9AF-77C8-7BB0-04F6-782AE48BEF39}"/>
                </a:ext>
              </a:extLst>
            </p:cNvPr>
            <p:cNvSpPr/>
            <p:nvPr/>
          </p:nvSpPr>
          <p:spPr>
            <a:xfrm>
              <a:off x="10896112" y="16644983"/>
              <a:ext cx="708634" cy="678851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5" name="椭圆 354">
              <a:extLst>
                <a:ext uri="{FF2B5EF4-FFF2-40B4-BE49-F238E27FC236}">
                  <a16:creationId xmlns:a16="http://schemas.microsoft.com/office/drawing/2014/main" id="{B2D665DE-4C46-51F2-EDA0-9D6FAFEDDE05}"/>
                </a:ext>
              </a:extLst>
            </p:cNvPr>
            <p:cNvSpPr/>
            <p:nvPr/>
          </p:nvSpPr>
          <p:spPr>
            <a:xfrm>
              <a:off x="5651820" y="16672368"/>
              <a:ext cx="530419" cy="54017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6" name="椭圆 355">
              <a:extLst>
                <a:ext uri="{FF2B5EF4-FFF2-40B4-BE49-F238E27FC236}">
                  <a16:creationId xmlns:a16="http://schemas.microsoft.com/office/drawing/2014/main" id="{2428A60B-DFF0-4B10-5B88-BB86F503BD8A}"/>
                </a:ext>
              </a:extLst>
            </p:cNvPr>
            <p:cNvSpPr/>
            <p:nvPr/>
          </p:nvSpPr>
          <p:spPr>
            <a:xfrm>
              <a:off x="9573627" y="16647161"/>
              <a:ext cx="643103" cy="64309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7" name="椭圆 356">
              <a:extLst>
                <a:ext uri="{FF2B5EF4-FFF2-40B4-BE49-F238E27FC236}">
                  <a16:creationId xmlns:a16="http://schemas.microsoft.com/office/drawing/2014/main" id="{33584E9B-8F51-E6FA-1F51-A46EF529E3FB}"/>
                </a:ext>
              </a:extLst>
            </p:cNvPr>
            <p:cNvSpPr/>
            <p:nvPr/>
          </p:nvSpPr>
          <p:spPr>
            <a:xfrm>
              <a:off x="1720480" y="16765970"/>
              <a:ext cx="405614" cy="405594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8" name="椭圆 357">
              <a:extLst>
                <a:ext uri="{FF2B5EF4-FFF2-40B4-BE49-F238E27FC236}">
                  <a16:creationId xmlns:a16="http://schemas.microsoft.com/office/drawing/2014/main" id="{1AE26378-AD80-3B45-66A6-18258BCB06DE}"/>
                </a:ext>
              </a:extLst>
            </p:cNvPr>
            <p:cNvSpPr/>
            <p:nvPr/>
          </p:nvSpPr>
          <p:spPr>
            <a:xfrm>
              <a:off x="-869211" y="16812779"/>
              <a:ext cx="312011" cy="31200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9" name="椭圆 358">
              <a:extLst>
                <a:ext uri="{FF2B5EF4-FFF2-40B4-BE49-F238E27FC236}">
                  <a16:creationId xmlns:a16="http://schemas.microsoft.com/office/drawing/2014/main" id="{EA8B6958-7970-B269-3E2D-1CDC54B14D71}"/>
                </a:ext>
              </a:extLst>
            </p:cNvPr>
            <p:cNvSpPr/>
            <p:nvPr/>
          </p:nvSpPr>
          <p:spPr>
            <a:xfrm>
              <a:off x="441235" y="16797171"/>
              <a:ext cx="343196" cy="34320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0" name="椭圆 359">
              <a:extLst>
                <a:ext uri="{FF2B5EF4-FFF2-40B4-BE49-F238E27FC236}">
                  <a16:creationId xmlns:a16="http://schemas.microsoft.com/office/drawing/2014/main" id="{396C8423-A920-BC98-2F82-FC7BDCD1B967}"/>
                </a:ext>
              </a:extLst>
            </p:cNvPr>
            <p:cNvSpPr/>
            <p:nvPr/>
          </p:nvSpPr>
          <p:spPr>
            <a:xfrm>
              <a:off x="3030927" y="16750378"/>
              <a:ext cx="436799" cy="43679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1" name="椭圆 360">
              <a:extLst>
                <a:ext uri="{FF2B5EF4-FFF2-40B4-BE49-F238E27FC236}">
                  <a16:creationId xmlns:a16="http://schemas.microsoft.com/office/drawing/2014/main" id="{970E2F5A-B519-ED06-5231-9D93F120520E}"/>
                </a:ext>
              </a:extLst>
            </p:cNvPr>
            <p:cNvSpPr/>
            <p:nvPr/>
          </p:nvSpPr>
          <p:spPr>
            <a:xfrm>
              <a:off x="4356966" y="16734769"/>
              <a:ext cx="468017" cy="46801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2" name="椭圆 361">
              <a:extLst>
                <a:ext uri="{FF2B5EF4-FFF2-40B4-BE49-F238E27FC236}">
                  <a16:creationId xmlns:a16="http://schemas.microsoft.com/office/drawing/2014/main" id="{EE114332-B389-C14E-55C6-7E67E08CB9D9}"/>
                </a:ext>
              </a:extLst>
            </p:cNvPr>
            <p:cNvSpPr/>
            <p:nvPr/>
          </p:nvSpPr>
          <p:spPr>
            <a:xfrm>
              <a:off x="-1540027" y="17467997"/>
              <a:ext cx="312011" cy="31200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3" name="椭圆 362">
              <a:extLst>
                <a:ext uri="{FF2B5EF4-FFF2-40B4-BE49-F238E27FC236}">
                  <a16:creationId xmlns:a16="http://schemas.microsoft.com/office/drawing/2014/main" id="{90FB038A-7DD2-B91A-46B1-F58DCEBB8BB6}"/>
                </a:ext>
              </a:extLst>
            </p:cNvPr>
            <p:cNvSpPr/>
            <p:nvPr/>
          </p:nvSpPr>
          <p:spPr>
            <a:xfrm>
              <a:off x="4996597" y="17374394"/>
              <a:ext cx="499201" cy="50052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4" name="椭圆 363">
              <a:extLst>
                <a:ext uri="{FF2B5EF4-FFF2-40B4-BE49-F238E27FC236}">
                  <a16:creationId xmlns:a16="http://schemas.microsoft.com/office/drawing/2014/main" id="{94DAC7CB-0AAA-EB92-4966-8C6077B5CF8D}"/>
                </a:ext>
              </a:extLst>
            </p:cNvPr>
            <p:cNvSpPr/>
            <p:nvPr/>
          </p:nvSpPr>
          <p:spPr>
            <a:xfrm>
              <a:off x="6291451" y="17343177"/>
              <a:ext cx="561604" cy="56161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5" name="椭圆 364">
              <a:extLst>
                <a:ext uri="{FF2B5EF4-FFF2-40B4-BE49-F238E27FC236}">
                  <a16:creationId xmlns:a16="http://schemas.microsoft.com/office/drawing/2014/main" id="{C5D21E5E-85E9-17B2-CCEB-A0973D349CD9}"/>
                </a:ext>
              </a:extLst>
            </p:cNvPr>
            <p:cNvSpPr/>
            <p:nvPr/>
          </p:nvSpPr>
          <p:spPr>
            <a:xfrm>
              <a:off x="8932375" y="17316431"/>
              <a:ext cx="615145" cy="61610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6" name="椭圆 365">
              <a:extLst>
                <a:ext uri="{FF2B5EF4-FFF2-40B4-BE49-F238E27FC236}">
                  <a16:creationId xmlns:a16="http://schemas.microsoft.com/office/drawing/2014/main" id="{2A94DCEC-FD85-5955-2BF6-BCE7FA60EF4F}"/>
                </a:ext>
              </a:extLst>
            </p:cNvPr>
            <p:cNvSpPr/>
            <p:nvPr/>
          </p:nvSpPr>
          <p:spPr>
            <a:xfrm>
              <a:off x="3686150" y="17389986"/>
              <a:ext cx="468017" cy="46801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7" name="椭圆 366">
              <a:extLst>
                <a:ext uri="{FF2B5EF4-FFF2-40B4-BE49-F238E27FC236}">
                  <a16:creationId xmlns:a16="http://schemas.microsoft.com/office/drawing/2014/main" id="{1D60174F-14C5-3E2C-2E7B-9BA2FAF34111}"/>
                </a:ext>
              </a:extLst>
            </p:cNvPr>
            <p:cNvSpPr/>
            <p:nvPr/>
          </p:nvSpPr>
          <p:spPr>
            <a:xfrm>
              <a:off x="-229597" y="17452388"/>
              <a:ext cx="343212" cy="3431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8" name="椭圆 367">
              <a:extLst>
                <a:ext uri="{FF2B5EF4-FFF2-40B4-BE49-F238E27FC236}">
                  <a16:creationId xmlns:a16="http://schemas.microsoft.com/office/drawing/2014/main" id="{50124E2C-A2DC-A19E-A1B6-3BA691E97BC1}"/>
                </a:ext>
              </a:extLst>
            </p:cNvPr>
            <p:cNvSpPr/>
            <p:nvPr/>
          </p:nvSpPr>
          <p:spPr>
            <a:xfrm>
              <a:off x="1080850" y="17436796"/>
              <a:ext cx="374413" cy="3743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9" name="椭圆 368">
              <a:extLst>
                <a:ext uri="{FF2B5EF4-FFF2-40B4-BE49-F238E27FC236}">
                  <a16:creationId xmlns:a16="http://schemas.microsoft.com/office/drawing/2014/main" id="{852519EF-FFBF-47EC-1099-807995E03C24}"/>
                </a:ext>
              </a:extLst>
            </p:cNvPr>
            <p:cNvSpPr/>
            <p:nvPr/>
          </p:nvSpPr>
          <p:spPr>
            <a:xfrm>
              <a:off x="7586288" y="17311993"/>
              <a:ext cx="624022" cy="62401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0" name="椭圆 369">
              <a:extLst>
                <a:ext uri="{FF2B5EF4-FFF2-40B4-BE49-F238E27FC236}">
                  <a16:creationId xmlns:a16="http://schemas.microsoft.com/office/drawing/2014/main" id="{4E31630F-9F30-523B-BAC2-0A949CD58946}"/>
                </a:ext>
              </a:extLst>
            </p:cNvPr>
            <p:cNvSpPr/>
            <p:nvPr/>
          </p:nvSpPr>
          <p:spPr>
            <a:xfrm>
              <a:off x="11595508" y="17327503"/>
              <a:ext cx="593116" cy="59371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1" name="椭圆 370">
              <a:extLst>
                <a:ext uri="{FF2B5EF4-FFF2-40B4-BE49-F238E27FC236}">
                  <a16:creationId xmlns:a16="http://schemas.microsoft.com/office/drawing/2014/main" id="{78E38A2F-2CDC-5054-E824-FB965C42A64B}"/>
                </a:ext>
              </a:extLst>
            </p:cNvPr>
            <p:cNvSpPr/>
            <p:nvPr/>
          </p:nvSpPr>
          <p:spPr>
            <a:xfrm>
              <a:off x="10224035" y="17297645"/>
              <a:ext cx="652766" cy="652744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372" name="组合 371">
            <a:extLst>
              <a:ext uri="{FF2B5EF4-FFF2-40B4-BE49-F238E27FC236}">
                <a16:creationId xmlns:a16="http://schemas.microsoft.com/office/drawing/2014/main" id="{D2D13E76-9E1F-714F-9B64-DF61EB74236D}"/>
              </a:ext>
            </a:extLst>
          </p:cNvPr>
          <p:cNvGrpSpPr/>
          <p:nvPr/>
        </p:nvGrpSpPr>
        <p:grpSpPr>
          <a:xfrm rot="10800000" flipH="1">
            <a:off x="5099812" y="4324198"/>
            <a:ext cx="2105988" cy="619478"/>
            <a:chOff x="-1540027" y="13319615"/>
            <a:chExt cx="15742850" cy="4630774"/>
          </a:xfr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</a:gradFill>
        </p:grpSpPr>
        <p:sp>
          <p:nvSpPr>
            <p:cNvPr id="373" name="椭圆 372">
              <a:extLst>
                <a:ext uri="{FF2B5EF4-FFF2-40B4-BE49-F238E27FC236}">
                  <a16:creationId xmlns:a16="http://schemas.microsoft.com/office/drawing/2014/main" id="{104CEE7E-DCDC-7D99-2677-4F65C5B1B7F5}"/>
                </a:ext>
              </a:extLst>
            </p:cNvPr>
            <p:cNvSpPr/>
            <p:nvPr/>
          </p:nvSpPr>
          <p:spPr>
            <a:xfrm>
              <a:off x="8896735" y="14628723"/>
              <a:ext cx="686424" cy="68640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4" name="椭圆 373">
              <a:extLst>
                <a:ext uri="{FF2B5EF4-FFF2-40B4-BE49-F238E27FC236}">
                  <a16:creationId xmlns:a16="http://schemas.microsoft.com/office/drawing/2014/main" id="{38127AF2-4ED6-1FC1-6C32-63A021FE09FC}"/>
                </a:ext>
              </a:extLst>
            </p:cNvPr>
            <p:cNvSpPr/>
            <p:nvPr/>
          </p:nvSpPr>
          <p:spPr>
            <a:xfrm>
              <a:off x="11539559" y="14619583"/>
              <a:ext cx="704965" cy="70494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5" name="椭圆 374">
              <a:extLst>
                <a:ext uri="{FF2B5EF4-FFF2-40B4-BE49-F238E27FC236}">
                  <a16:creationId xmlns:a16="http://schemas.microsoft.com/office/drawing/2014/main" id="{123A94BA-4D20-C86F-CB02-9B8228B02D53}"/>
                </a:ext>
              </a:extLst>
            </p:cNvPr>
            <p:cNvSpPr/>
            <p:nvPr/>
          </p:nvSpPr>
          <p:spPr>
            <a:xfrm>
              <a:off x="10200892" y="14622417"/>
              <a:ext cx="699036" cy="69901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6" name="椭圆 375">
              <a:extLst>
                <a:ext uri="{FF2B5EF4-FFF2-40B4-BE49-F238E27FC236}">
                  <a16:creationId xmlns:a16="http://schemas.microsoft.com/office/drawing/2014/main" id="{476EDF4D-BEF4-9280-E40C-99BC018D6160}"/>
                </a:ext>
              </a:extLst>
            </p:cNvPr>
            <p:cNvSpPr/>
            <p:nvPr/>
          </p:nvSpPr>
          <p:spPr>
            <a:xfrm>
              <a:off x="12888577" y="14642398"/>
              <a:ext cx="659023" cy="65901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7" name="椭圆 376">
              <a:extLst>
                <a:ext uri="{FF2B5EF4-FFF2-40B4-BE49-F238E27FC236}">
                  <a16:creationId xmlns:a16="http://schemas.microsoft.com/office/drawing/2014/main" id="{B9B4729A-5792-F63E-51BB-7B3581EA726F}"/>
                </a:ext>
              </a:extLst>
            </p:cNvPr>
            <p:cNvSpPr/>
            <p:nvPr/>
          </p:nvSpPr>
          <p:spPr>
            <a:xfrm>
              <a:off x="4996597" y="14722325"/>
              <a:ext cx="499201" cy="50052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8" name="椭圆 377">
              <a:extLst>
                <a:ext uri="{FF2B5EF4-FFF2-40B4-BE49-F238E27FC236}">
                  <a16:creationId xmlns:a16="http://schemas.microsoft.com/office/drawing/2014/main" id="{59E541B3-6E19-90F5-52E0-A8CBA86F9754}"/>
                </a:ext>
              </a:extLst>
            </p:cNvPr>
            <p:cNvSpPr/>
            <p:nvPr/>
          </p:nvSpPr>
          <p:spPr>
            <a:xfrm>
              <a:off x="7586288" y="14659907"/>
              <a:ext cx="624022" cy="62401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9" name="椭圆 378">
              <a:extLst>
                <a:ext uri="{FF2B5EF4-FFF2-40B4-BE49-F238E27FC236}">
                  <a16:creationId xmlns:a16="http://schemas.microsoft.com/office/drawing/2014/main" id="{AA72ED03-BDF9-92FB-C773-BEEA9382C11C}"/>
                </a:ext>
              </a:extLst>
            </p:cNvPr>
            <p:cNvSpPr/>
            <p:nvPr/>
          </p:nvSpPr>
          <p:spPr>
            <a:xfrm>
              <a:off x="3686150" y="14737917"/>
              <a:ext cx="468017" cy="46801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0" name="椭圆 379">
              <a:extLst>
                <a:ext uri="{FF2B5EF4-FFF2-40B4-BE49-F238E27FC236}">
                  <a16:creationId xmlns:a16="http://schemas.microsoft.com/office/drawing/2014/main" id="{B64443BD-CAB8-D1C4-847D-6F62A73B6587}"/>
                </a:ext>
              </a:extLst>
            </p:cNvPr>
            <p:cNvSpPr/>
            <p:nvPr/>
          </p:nvSpPr>
          <p:spPr>
            <a:xfrm>
              <a:off x="6291451" y="14691108"/>
              <a:ext cx="561604" cy="56161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1" name="椭圆 380">
              <a:extLst>
                <a:ext uri="{FF2B5EF4-FFF2-40B4-BE49-F238E27FC236}">
                  <a16:creationId xmlns:a16="http://schemas.microsoft.com/office/drawing/2014/main" id="{4AC9DAAC-990F-71C4-EDCC-63957B520A92}"/>
                </a:ext>
              </a:extLst>
            </p:cNvPr>
            <p:cNvSpPr/>
            <p:nvPr/>
          </p:nvSpPr>
          <p:spPr>
            <a:xfrm>
              <a:off x="9573627" y="13994224"/>
              <a:ext cx="643103" cy="64399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2" name="椭圆 381">
              <a:extLst>
                <a:ext uri="{FF2B5EF4-FFF2-40B4-BE49-F238E27FC236}">
                  <a16:creationId xmlns:a16="http://schemas.microsoft.com/office/drawing/2014/main" id="{5809E408-2978-8B26-9109-30900DC4E5C5}"/>
                </a:ext>
              </a:extLst>
            </p:cNvPr>
            <p:cNvSpPr/>
            <p:nvPr/>
          </p:nvSpPr>
          <p:spPr>
            <a:xfrm>
              <a:off x="2391312" y="14769118"/>
              <a:ext cx="405598" cy="40729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3" name="椭圆 382">
              <a:extLst>
                <a:ext uri="{FF2B5EF4-FFF2-40B4-BE49-F238E27FC236}">
                  <a16:creationId xmlns:a16="http://schemas.microsoft.com/office/drawing/2014/main" id="{07F456C1-4917-F78C-7C4A-0F7F92767DFF}"/>
                </a:ext>
              </a:extLst>
            </p:cNvPr>
            <p:cNvSpPr/>
            <p:nvPr/>
          </p:nvSpPr>
          <p:spPr>
            <a:xfrm>
              <a:off x="12228767" y="13998188"/>
              <a:ext cx="637027" cy="63703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4" name="椭圆 383">
              <a:extLst>
                <a:ext uri="{FF2B5EF4-FFF2-40B4-BE49-F238E27FC236}">
                  <a16:creationId xmlns:a16="http://schemas.microsoft.com/office/drawing/2014/main" id="{B8ED77A1-AE6E-D517-225A-381A04232FFB}"/>
                </a:ext>
              </a:extLst>
            </p:cNvPr>
            <p:cNvSpPr/>
            <p:nvPr/>
          </p:nvSpPr>
          <p:spPr>
            <a:xfrm>
              <a:off x="10896112" y="13993028"/>
              <a:ext cx="708634" cy="67883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5" name="椭圆 384">
              <a:extLst>
                <a:ext uri="{FF2B5EF4-FFF2-40B4-BE49-F238E27FC236}">
                  <a16:creationId xmlns:a16="http://schemas.microsoft.com/office/drawing/2014/main" id="{63DE326E-9BFA-01FC-78A1-E18BB002D953}"/>
                </a:ext>
              </a:extLst>
            </p:cNvPr>
            <p:cNvSpPr/>
            <p:nvPr/>
          </p:nvSpPr>
          <p:spPr>
            <a:xfrm>
              <a:off x="-229597" y="14800319"/>
              <a:ext cx="343212" cy="3431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6" name="椭圆 385">
              <a:extLst>
                <a:ext uri="{FF2B5EF4-FFF2-40B4-BE49-F238E27FC236}">
                  <a16:creationId xmlns:a16="http://schemas.microsoft.com/office/drawing/2014/main" id="{A8C05E71-3817-7E65-E4C7-3A56A59BA57E}"/>
                </a:ext>
              </a:extLst>
            </p:cNvPr>
            <p:cNvSpPr/>
            <p:nvPr/>
          </p:nvSpPr>
          <p:spPr>
            <a:xfrm>
              <a:off x="1080850" y="14784727"/>
              <a:ext cx="374413" cy="3743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7" name="椭圆 386">
              <a:extLst>
                <a:ext uri="{FF2B5EF4-FFF2-40B4-BE49-F238E27FC236}">
                  <a16:creationId xmlns:a16="http://schemas.microsoft.com/office/drawing/2014/main" id="{1FF12CD3-26BF-7541-C458-84A915CC4C7F}"/>
                </a:ext>
              </a:extLst>
            </p:cNvPr>
            <p:cNvSpPr/>
            <p:nvPr/>
          </p:nvSpPr>
          <p:spPr>
            <a:xfrm>
              <a:off x="-229597" y="16126362"/>
              <a:ext cx="343212" cy="3431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8" name="椭圆 387">
              <a:extLst>
                <a:ext uri="{FF2B5EF4-FFF2-40B4-BE49-F238E27FC236}">
                  <a16:creationId xmlns:a16="http://schemas.microsoft.com/office/drawing/2014/main" id="{FAA1272C-17EB-285C-905E-3F55824859FD}"/>
                </a:ext>
              </a:extLst>
            </p:cNvPr>
            <p:cNvSpPr/>
            <p:nvPr/>
          </p:nvSpPr>
          <p:spPr>
            <a:xfrm>
              <a:off x="7586288" y="15985950"/>
              <a:ext cx="624022" cy="62401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89" name="椭圆 388">
              <a:extLst>
                <a:ext uri="{FF2B5EF4-FFF2-40B4-BE49-F238E27FC236}">
                  <a16:creationId xmlns:a16="http://schemas.microsoft.com/office/drawing/2014/main" id="{EDDAB6DD-CFA8-199A-B5EF-546851D1A32E}"/>
                </a:ext>
              </a:extLst>
            </p:cNvPr>
            <p:cNvSpPr/>
            <p:nvPr/>
          </p:nvSpPr>
          <p:spPr>
            <a:xfrm>
              <a:off x="1080850" y="16110753"/>
              <a:ext cx="374413" cy="3743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0" name="椭圆 389">
              <a:extLst>
                <a:ext uri="{FF2B5EF4-FFF2-40B4-BE49-F238E27FC236}">
                  <a16:creationId xmlns:a16="http://schemas.microsoft.com/office/drawing/2014/main" id="{2F3C63F3-8AC3-6B0B-B489-D62BE6026B54}"/>
                </a:ext>
              </a:extLst>
            </p:cNvPr>
            <p:cNvSpPr/>
            <p:nvPr/>
          </p:nvSpPr>
          <p:spPr>
            <a:xfrm>
              <a:off x="6291451" y="16017151"/>
              <a:ext cx="561604" cy="56161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1" name="椭圆 390">
              <a:extLst>
                <a:ext uri="{FF2B5EF4-FFF2-40B4-BE49-F238E27FC236}">
                  <a16:creationId xmlns:a16="http://schemas.microsoft.com/office/drawing/2014/main" id="{8CF5B4F0-88B2-63A1-C7DA-C8001234DBAE}"/>
                </a:ext>
              </a:extLst>
            </p:cNvPr>
            <p:cNvSpPr/>
            <p:nvPr/>
          </p:nvSpPr>
          <p:spPr>
            <a:xfrm>
              <a:off x="10200892" y="15948460"/>
              <a:ext cx="699036" cy="69901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2" name="椭圆 391">
              <a:extLst>
                <a:ext uri="{FF2B5EF4-FFF2-40B4-BE49-F238E27FC236}">
                  <a16:creationId xmlns:a16="http://schemas.microsoft.com/office/drawing/2014/main" id="{0178F436-A02D-3749-2E1D-9CF7F914617B}"/>
                </a:ext>
              </a:extLst>
            </p:cNvPr>
            <p:cNvSpPr/>
            <p:nvPr/>
          </p:nvSpPr>
          <p:spPr>
            <a:xfrm>
              <a:off x="8896735" y="15954749"/>
              <a:ext cx="686424" cy="68748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3" name="椭圆 392">
              <a:extLst>
                <a:ext uri="{FF2B5EF4-FFF2-40B4-BE49-F238E27FC236}">
                  <a16:creationId xmlns:a16="http://schemas.microsoft.com/office/drawing/2014/main" id="{3E2F453C-89D3-33EF-0916-E86B47FCB797}"/>
                </a:ext>
              </a:extLst>
            </p:cNvPr>
            <p:cNvSpPr/>
            <p:nvPr/>
          </p:nvSpPr>
          <p:spPr>
            <a:xfrm>
              <a:off x="2391312" y="16095144"/>
              <a:ext cx="405598" cy="40729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4" name="椭圆 393">
              <a:extLst>
                <a:ext uri="{FF2B5EF4-FFF2-40B4-BE49-F238E27FC236}">
                  <a16:creationId xmlns:a16="http://schemas.microsoft.com/office/drawing/2014/main" id="{0F446EC4-25C0-3BBB-2537-BE6A7FEB589E}"/>
                </a:ext>
              </a:extLst>
            </p:cNvPr>
            <p:cNvSpPr/>
            <p:nvPr/>
          </p:nvSpPr>
          <p:spPr>
            <a:xfrm>
              <a:off x="4996597" y="16048351"/>
              <a:ext cx="499201" cy="50052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5" name="椭圆 394">
              <a:extLst>
                <a:ext uri="{FF2B5EF4-FFF2-40B4-BE49-F238E27FC236}">
                  <a16:creationId xmlns:a16="http://schemas.microsoft.com/office/drawing/2014/main" id="{32F8C3AF-70F2-BBD9-5417-ED39EDEB0CF8}"/>
                </a:ext>
              </a:extLst>
            </p:cNvPr>
            <p:cNvSpPr/>
            <p:nvPr/>
          </p:nvSpPr>
          <p:spPr>
            <a:xfrm>
              <a:off x="3686150" y="16063960"/>
              <a:ext cx="468017" cy="46801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6" name="椭圆 395">
              <a:extLst>
                <a:ext uri="{FF2B5EF4-FFF2-40B4-BE49-F238E27FC236}">
                  <a16:creationId xmlns:a16="http://schemas.microsoft.com/office/drawing/2014/main" id="{585D2854-1488-8E54-02FE-01AC21E23633}"/>
                </a:ext>
              </a:extLst>
            </p:cNvPr>
            <p:cNvSpPr/>
            <p:nvPr/>
          </p:nvSpPr>
          <p:spPr>
            <a:xfrm>
              <a:off x="4356966" y="15408743"/>
              <a:ext cx="468017" cy="483604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7" name="椭圆 396">
              <a:extLst>
                <a:ext uri="{FF2B5EF4-FFF2-40B4-BE49-F238E27FC236}">
                  <a16:creationId xmlns:a16="http://schemas.microsoft.com/office/drawing/2014/main" id="{0DAFFCC0-1688-CBBD-BA98-4BEC5B0E642F}"/>
                </a:ext>
              </a:extLst>
            </p:cNvPr>
            <p:cNvSpPr/>
            <p:nvPr/>
          </p:nvSpPr>
          <p:spPr>
            <a:xfrm>
              <a:off x="1720480" y="15439927"/>
              <a:ext cx="405614" cy="405594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8" name="椭圆 397">
              <a:extLst>
                <a:ext uri="{FF2B5EF4-FFF2-40B4-BE49-F238E27FC236}">
                  <a16:creationId xmlns:a16="http://schemas.microsoft.com/office/drawing/2014/main" id="{DEB9AD2B-8B0A-2FC4-7D6C-FE26615C4936}"/>
                </a:ext>
              </a:extLst>
            </p:cNvPr>
            <p:cNvSpPr/>
            <p:nvPr/>
          </p:nvSpPr>
          <p:spPr>
            <a:xfrm>
              <a:off x="3030927" y="15439927"/>
              <a:ext cx="436799" cy="42120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99" name="椭圆 398">
              <a:extLst>
                <a:ext uri="{FF2B5EF4-FFF2-40B4-BE49-F238E27FC236}">
                  <a16:creationId xmlns:a16="http://schemas.microsoft.com/office/drawing/2014/main" id="{7278E2C9-7539-B424-8231-F59FBFCE1FCA}"/>
                </a:ext>
              </a:extLst>
            </p:cNvPr>
            <p:cNvSpPr/>
            <p:nvPr/>
          </p:nvSpPr>
          <p:spPr>
            <a:xfrm>
              <a:off x="5651820" y="15346341"/>
              <a:ext cx="530419" cy="53039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0" name="椭圆 399">
              <a:extLst>
                <a:ext uri="{FF2B5EF4-FFF2-40B4-BE49-F238E27FC236}">
                  <a16:creationId xmlns:a16="http://schemas.microsoft.com/office/drawing/2014/main" id="{0DB13314-AAD0-04D0-9DA4-CE89B0F653D0}"/>
                </a:ext>
              </a:extLst>
            </p:cNvPr>
            <p:cNvSpPr/>
            <p:nvPr/>
          </p:nvSpPr>
          <p:spPr>
            <a:xfrm>
              <a:off x="6931065" y="15346341"/>
              <a:ext cx="592805" cy="59279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1" name="椭圆 400">
              <a:extLst>
                <a:ext uri="{FF2B5EF4-FFF2-40B4-BE49-F238E27FC236}">
                  <a16:creationId xmlns:a16="http://schemas.microsoft.com/office/drawing/2014/main" id="{6D61BBE8-D334-9E1E-032F-C22F504B3896}"/>
                </a:ext>
              </a:extLst>
            </p:cNvPr>
            <p:cNvSpPr/>
            <p:nvPr/>
          </p:nvSpPr>
          <p:spPr>
            <a:xfrm>
              <a:off x="441235" y="15471128"/>
              <a:ext cx="343196" cy="34320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2" name="椭圆 401">
              <a:extLst>
                <a:ext uri="{FF2B5EF4-FFF2-40B4-BE49-F238E27FC236}">
                  <a16:creationId xmlns:a16="http://schemas.microsoft.com/office/drawing/2014/main" id="{7D7265B8-429A-CC03-60CC-342F20296761}"/>
                </a:ext>
              </a:extLst>
            </p:cNvPr>
            <p:cNvSpPr/>
            <p:nvPr/>
          </p:nvSpPr>
          <p:spPr>
            <a:xfrm>
              <a:off x="13543800" y="15315534"/>
              <a:ext cx="659023" cy="67000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3" name="椭圆 402">
              <a:extLst>
                <a:ext uri="{FF2B5EF4-FFF2-40B4-BE49-F238E27FC236}">
                  <a16:creationId xmlns:a16="http://schemas.microsoft.com/office/drawing/2014/main" id="{A4E9D1FE-FABB-8CAE-D4F6-B377705523AC}"/>
                </a:ext>
              </a:extLst>
            </p:cNvPr>
            <p:cNvSpPr/>
            <p:nvPr/>
          </p:nvSpPr>
          <p:spPr>
            <a:xfrm>
              <a:off x="8241512" y="15315124"/>
              <a:ext cx="655223" cy="65521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4" name="椭圆 403">
              <a:extLst>
                <a:ext uri="{FF2B5EF4-FFF2-40B4-BE49-F238E27FC236}">
                  <a16:creationId xmlns:a16="http://schemas.microsoft.com/office/drawing/2014/main" id="{020DD206-8DB9-B1E3-3231-8AB6EFDED506}"/>
                </a:ext>
              </a:extLst>
            </p:cNvPr>
            <p:cNvSpPr/>
            <p:nvPr/>
          </p:nvSpPr>
          <p:spPr>
            <a:xfrm>
              <a:off x="12153082" y="15263057"/>
              <a:ext cx="757163" cy="74410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5" name="椭圆 404">
              <a:extLst>
                <a:ext uri="{FF2B5EF4-FFF2-40B4-BE49-F238E27FC236}">
                  <a16:creationId xmlns:a16="http://schemas.microsoft.com/office/drawing/2014/main" id="{86EA2F7C-3011-8A3E-E4E1-476DC6F1B097}"/>
                </a:ext>
              </a:extLst>
            </p:cNvPr>
            <p:cNvSpPr/>
            <p:nvPr/>
          </p:nvSpPr>
          <p:spPr>
            <a:xfrm>
              <a:off x="9536366" y="15283923"/>
              <a:ext cx="717609" cy="71760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6" name="椭圆 405">
              <a:extLst>
                <a:ext uri="{FF2B5EF4-FFF2-40B4-BE49-F238E27FC236}">
                  <a16:creationId xmlns:a16="http://schemas.microsoft.com/office/drawing/2014/main" id="{71915D6D-8BBB-AC3F-903B-F297BA686700}"/>
                </a:ext>
              </a:extLst>
            </p:cNvPr>
            <p:cNvSpPr/>
            <p:nvPr/>
          </p:nvSpPr>
          <p:spPr>
            <a:xfrm>
              <a:off x="11501642" y="15943612"/>
              <a:ext cx="708634" cy="68541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7" name="椭圆 406">
              <a:extLst>
                <a:ext uri="{FF2B5EF4-FFF2-40B4-BE49-F238E27FC236}">
                  <a16:creationId xmlns:a16="http://schemas.microsoft.com/office/drawing/2014/main" id="{0763F4F1-CE89-1C94-3096-125763A7F99C}"/>
                </a:ext>
              </a:extLst>
            </p:cNvPr>
            <p:cNvSpPr/>
            <p:nvPr/>
          </p:nvSpPr>
          <p:spPr>
            <a:xfrm>
              <a:off x="10872510" y="15294864"/>
              <a:ext cx="744716" cy="72698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8" name="椭圆 407">
              <a:extLst>
                <a:ext uri="{FF2B5EF4-FFF2-40B4-BE49-F238E27FC236}">
                  <a16:creationId xmlns:a16="http://schemas.microsoft.com/office/drawing/2014/main" id="{9894DD2B-0DDE-9872-8DAE-FDD4A4C1EFA3}"/>
                </a:ext>
              </a:extLst>
            </p:cNvPr>
            <p:cNvSpPr/>
            <p:nvPr/>
          </p:nvSpPr>
          <p:spPr>
            <a:xfrm>
              <a:off x="8241512" y="13989098"/>
              <a:ext cx="655223" cy="64201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09" name="椭圆 408">
              <a:extLst>
                <a:ext uri="{FF2B5EF4-FFF2-40B4-BE49-F238E27FC236}">
                  <a16:creationId xmlns:a16="http://schemas.microsoft.com/office/drawing/2014/main" id="{619BB82F-0CA9-D762-A97B-7480C54B4E49}"/>
                </a:ext>
              </a:extLst>
            </p:cNvPr>
            <p:cNvSpPr/>
            <p:nvPr/>
          </p:nvSpPr>
          <p:spPr>
            <a:xfrm>
              <a:off x="3030927" y="14098292"/>
              <a:ext cx="436799" cy="43679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0" name="椭圆 409">
              <a:extLst>
                <a:ext uri="{FF2B5EF4-FFF2-40B4-BE49-F238E27FC236}">
                  <a16:creationId xmlns:a16="http://schemas.microsoft.com/office/drawing/2014/main" id="{707D9EA0-9AE4-B61D-1D8D-CA77F5D89653}"/>
                </a:ext>
              </a:extLst>
            </p:cNvPr>
            <p:cNvSpPr/>
            <p:nvPr/>
          </p:nvSpPr>
          <p:spPr>
            <a:xfrm>
              <a:off x="5651820" y="14020298"/>
              <a:ext cx="530419" cy="54017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1" name="椭圆 410">
              <a:extLst>
                <a:ext uri="{FF2B5EF4-FFF2-40B4-BE49-F238E27FC236}">
                  <a16:creationId xmlns:a16="http://schemas.microsoft.com/office/drawing/2014/main" id="{0E5D2851-9373-3F3A-32BA-04E5A35182E1}"/>
                </a:ext>
              </a:extLst>
            </p:cNvPr>
            <p:cNvSpPr/>
            <p:nvPr/>
          </p:nvSpPr>
          <p:spPr>
            <a:xfrm>
              <a:off x="4356966" y="14082700"/>
              <a:ext cx="468017" cy="46801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2" name="椭圆 411">
              <a:extLst>
                <a:ext uri="{FF2B5EF4-FFF2-40B4-BE49-F238E27FC236}">
                  <a16:creationId xmlns:a16="http://schemas.microsoft.com/office/drawing/2014/main" id="{72C78323-87EF-AC91-0591-95F101DE4F3D}"/>
                </a:ext>
              </a:extLst>
            </p:cNvPr>
            <p:cNvSpPr/>
            <p:nvPr/>
          </p:nvSpPr>
          <p:spPr>
            <a:xfrm>
              <a:off x="6946674" y="14020298"/>
              <a:ext cx="592805" cy="59279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3" name="椭圆 412">
              <a:extLst>
                <a:ext uri="{FF2B5EF4-FFF2-40B4-BE49-F238E27FC236}">
                  <a16:creationId xmlns:a16="http://schemas.microsoft.com/office/drawing/2014/main" id="{68431C64-1D71-7A8C-C657-CD9EA0EDD15F}"/>
                </a:ext>
              </a:extLst>
            </p:cNvPr>
            <p:cNvSpPr/>
            <p:nvPr/>
          </p:nvSpPr>
          <p:spPr>
            <a:xfrm>
              <a:off x="441235" y="14145102"/>
              <a:ext cx="343196" cy="34320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4" name="椭圆 413">
              <a:extLst>
                <a:ext uri="{FF2B5EF4-FFF2-40B4-BE49-F238E27FC236}">
                  <a16:creationId xmlns:a16="http://schemas.microsoft.com/office/drawing/2014/main" id="{D944EDEC-4E9D-44F5-BEEC-3FEB240FF37E}"/>
                </a:ext>
              </a:extLst>
            </p:cNvPr>
            <p:cNvSpPr/>
            <p:nvPr/>
          </p:nvSpPr>
          <p:spPr>
            <a:xfrm>
              <a:off x="-869211" y="14160710"/>
              <a:ext cx="312011" cy="31200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5" name="椭圆 414">
              <a:extLst>
                <a:ext uri="{FF2B5EF4-FFF2-40B4-BE49-F238E27FC236}">
                  <a16:creationId xmlns:a16="http://schemas.microsoft.com/office/drawing/2014/main" id="{6740799F-1EB9-F54D-6AC1-AA50C50A6264}"/>
                </a:ext>
              </a:extLst>
            </p:cNvPr>
            <p:cNvSpPr/>
            <p:nvPr/>
          </p:nvSpPr>
          <p:spPr>
            <a:xfrm>
              <a:off x="1736089" y="14113901"/>
              <a:ext cx="390006" cy="405611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6" name="椭圆 415">
              <a:extLst>
                <a:ext uri="{FF2B5EF4-FFF2-40B4-BE49-F238E27FC236}">
                  <a16:creationId xmlns:a16="http://schemas.microsoft.com/office/drawing/2014/main" id="{86F425D1-9C3B-9132-2411-03BB867E31DA}"/>
                </a:ext>
              </a:extLst>
            </p:cNvPr>
            <p:cNvSpPr/>
            <p:nvPr/>
          </p:nvSpPr>
          <p:spPr>
            <a:xfrm>
              <a:off x="3686150" y="13411891"/>
              <a:ext cx="468017" cy="46799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7" name="椭圆 416">
              <a:extLst>
                <a:ext uri="{FF2B5EF4-FFF2-40B4-BE49-F238E27FC236}">
                  <a16:creationId xmlns:a16="http://schemas.microsoft.com/office/drawing/2014/main" id="{1FB16CE7-85C8-F389-EFBA-C7A42E110964}"/>
                </a:ext>
              </a:extLst>
            </p:cNvPr>
            <p:cNvSpPr/>
            <p:nvPr/>
          </p:nvSpPr>
          <p:spPr>
            <a:xfrm>
              <a:off x="1080850" y="13458684"/>
              <a:ext cx="374413" cy="374410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8" name="椭圆 417">
              <a:extLst>
                <a:ext uri="{FF2B5EF4-FFF2-40B4-BE49-F238E27FC236}">
                  <a16:creationId xmlns:a16="http://schemas.microsoft.com/office/drawing/2014/main" id="{AFCD1986-9AFB-3A8B-5DF2-DA5EA7C5359A}"/>
                </a:ext>
              </a:extLst>
            </p:cNvPr>
            <p:cNvSpPr/>
            <p:nvPr/>
          </p:nvSpPr>
          <p:spPr>
            <a:xfrm>
              <a:off x="-1540027" y="13489885"/>
              <a:ext cx="312011" cy="31200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19" name="椭圆 418">
              <a:extLst>
                <a:ext uri="{FF2B5EF4-FFF2-40B4-BE49-F238E27FC236}">
                  <a16:creationId xmlns:a16="http://schemas.microsoft.com/office/drawing/2014/main" id="{4F805B47-BB61-F23F-19BD-8E58AF0143E5}"/>
                </a:ext>
              </a:extLst>
            </p:cNvPr>
            <p:cNvSpPr/>
            <p:nvPr/>
          </p:nvSpPr>
          <p:spPr>
            <a:xfrm>
              <a:off x="2391312" y="13443075"/>
              <a:ext cx="405598" cy="405611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0" name="椭圆 419">
              <a:extLst>
                <a:ext uri="{FF2B5EF4-FFF2-40B4-BE49-F238E27FC236}">
                  <a16:creationId xmlns:a16="http://schemas.microsoft.com/office/drawing/2014/main" id="{764F6CA7-66CE-23F5-B462-1FEA132E498C}"/>
                </a:ext>
              </a:extLst>
            </p:cNvPr>
            <p:cNvSpPr/>
            <p:nvPr/>
          </p:nvSpPr>
          <p:spPr>
            <a:xfrm>
              <a:off x="-229597" y="13474292"/>
              <a:ext cx="343212" cy="3431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1" name="椭圆 420">
              <a:extLst>
                <a:ext uri="{FF2B5EF4-FFF2-40B4-BE49-F238E27FC236}">
                  <a16:creationId xmlns:a16="http://schemas.microsoft.com/office/drawing/2014/main" id="{E4C369FC-4BF0-0E4A-72C0-0C541C303686}"/>
                </a:ext>
              </a:extLst>
            </p:cNvPr>
            <p:cNvSpPr/>
            <p:nvPr/>
          </p:nvSpPr>
          <p:spPr>
            <a:xfrm>
              <a:off x="4996597" y="13396282"/>
              <a:ext cx="499201" cy="50052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2" name="椭圆 421">
              <a:extLst>
                <a:ext uri="{FF2B5EF4-FFF2-40B4-BE49-F238E27FC236}">
                  <a16:creationId xmlns:a16="http://schemas.microsoft.com/office/drawing/2014/main" id="{FA008F5F-4830-8465-8D98-8042871E6D70}"/>
                </a:ext>
              </a:extLst>
            </p:cNvPr>
            <p:cNvSpPr/>
            <p:nvPr/>
          </p:nvSpPr>
          <p:spPr>
            <a:xfrm>
              <a:off x="11595475" y="13349342"/>
              <a:ext cx="593116" cy="593110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3" name="椭圆 422">
              <a:extLst>
                <a:ext uri="{FF2B5EF4-FFF2-40B4-BE49-F238E27FC236}">
                  <a16:creationId xmlns:a16="http://schemas.microsoft.com/office/drawing/2014/main" id="{17617F34-0C2A-2466-D94F-91C69B0B8793}"/>
                </a:ext>
              </a:extLst>
            </p:cNvPr>
            <p:cNvSpPr/>
            <p:nvPr/>
          </p:nvSpPr>
          <p:spPr>
            <a:xfrm>
              <a:off x="10224035" y="13319615"/>
              <a:ext cx="652766" cy="652711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4" name="椭圆 423">
              <a:extLst>
                <a:ext uri="{FF2B5EF4-FFF2-40B4-BE49-F238E27FC236}">
                  <a16:creationId xmlns:a16="http://schemas.microsoft.com/office/drawing/2014/main" id="{9D618851-71FD-5E48-653A-F728F69DDAF6}"/>
                </a:ext>
              </a:extLst>
            </p:cNvPr>
            <p:cNvSpPr/>
            <p:nvPr/>
          </p:nvSpPr>
          <p:spPr>
            <a:xfrm>
              <a:off x="6291451" y="13365081"/>
              <a:ext cx="561604" cy="56161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5" name="椭圆 424">
              <a:extLst>
                <a:ext uri="{FF2B5EF4-FFF2-40B4-BE49-F238E27FC236}">
                  <a16:creationId xmlns:a16="http://schemas.microsoft.com/office/drawing/2014/main" id="{93C811BD-895A-C0CA-4E95-49D0946517CF}"/>
                </a:ext>
              </a:extLst>
            </p:cNvPr>
            <p:cNvSpPr/>
            <p:nvPr/>
          </p:nvSpPr>
          <p:spPr>
            <a:xfrm>
              <a:off x="8932375" y="13338319"/>
              <a:ext cx="615145" cy="61513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6" name="椭圆 425">
              <a:extLst>
                <a:ext uri="{FF2B5EF4-FFF2-40B4-BE49-F238E27FC236}">
                  <a16:creationId xmlns:a16="http://schemas.microsoft.com/office/drawing/2014/main" id="{0B2119B1-0684-496D-3F28-541D3452970E}"/>
                </a:ext>
              </a:extLst>
            </p:cNvPr>
            <p:cNvSpPr/>
            <p:nvPr/>
          </p:nvSpPr>
          <p:spPr>
            <a:xfrm>
              <a:off x="7586288" y="13333881"/>
              <a:ext cx="624022" cy="624000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7" name="椭圆 426">
              <a:extLst>
                <a:ext uri="{FF2B5EF4-FFF2-40B4-BE49-F238E27FC236}">
                  <a16:creationId xmlns:a16="http://schemas.microsoft.com/office/drawing/2014/main" id="{A87638E8-9A79-BEA0-320D-29E5FEDCDF21}"/>
                </a:ext>
              </a:extLst>
            </p:cNvPr>
            <p:cNvSpPr/>
            <p:nvPr/>
          </p:nvSpPr>
          <p:spPr>
            <a:xfrm>
              <a:off x="2391312" y="17421187"/>
              <a:ext cx="405598" cy="40729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8" name="椭圆 427">
              <a:extLst>
                <a:ext uri="{FF2B5EF4-FFF2-40B4-BE49-F238E27FC236}">
                  <a16:creationId xmlns:a16="http://schemas.microsoft.com/office/drawing/2014/main" id="{5142353C-9042-F4C7-54EA-A5CE92100A39}"/>
                </a:ext>
              </a:extLst>
            </p:cNvPr>
            <p:cNvSpPr/>
            <p:nvPr/>
          </p:nvSpPr>
          <p:spPr>
            <a:xfrm>
              <a:off x="12888560" y="15968507"/>
              <a:ext cx="659023" cy="65955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29" name="椭圆 428">
              <a:extLst>
                <a:ext uri="{FF2B5EF4-FFF2-40B4-BE49-F238E27FC236}">
                  <a16:creationId xmlns:a16="http://schemas.microsoft.com/office/drawing/2014/main" id="{C69CACB4-8F79-40F2-D92D-38226DB5C080}"/>
                </a:ext>
              </a:extLst>
            </p:cNvPr>
            <p:cNvSpPr/>
            <p:nvPr/>
          </p:nvSpPr>
          <p:spPr>
            <a:xfrm>
              <a:off x="12228751" y="16650191"/>
              <a:ext cx="637027" cy="63703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0" name="椭圆 429">
              <a:extLst>
                <a:ext uri="{FF2B5EF4-FFF2-40B4-BE49-F238E27FC236}">
                  <a16:creationId xmlns:a16="http://schemas.microsoft.com/office/drawing/2014/main" id="{5784079B-B2F1-FBC9-7E2B-674DFE971C7C}"/>
                </a:ext>
              </a:extLst>
            </p:cNvPr>
            <p:cNvSpPr/>
            <p:nvPr/>
          </p:nvSpPr>
          <p:spPr>
            <a:xfrm>
              <a:off x="6946674" y="16672368"/>
              <a:ext cx="592805" cy="59279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1" name="椭圆 430">
              <a:extLst>
                <a:ext uri="{FF2B5EF4-FFF2-40B4-BE49-F238E27FC236}">
                  <a16:creationId xmlns:a16="http://schemas.microsoft.com/office/drawing/2014/main" id="{3DF9E1BF-FDAD-4B2B-DFD7-471821CD1D45}"/>
                </a:ext>
              </a:extLst>
            </p:cNvPr>
            <p:cNvSpPr/>
            <p:nvPr/>
          </p:nvSpPr>
          <p:spPr>
            <a:xfrm>
              <a:off x="8241512" y="16641167"/>
              <a:ext cx="655223" cy="65521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 dirty="0"/>
            </a:p>
          </p:txBody>
        </p:sp>
        <p:sp>
          <p:nvSpPr>
            <p:cNvPr id="432" name="椭圆 431">
              <a:extLst>
                <a:ext uri="{FF2B5EF4-FFF2-40B4-BE49-F238E27FC236}">
                  <a16:creationId xmlns:a16="http://schemas.microsoft.com/office/drawing/2014/main" id="{2073F794-8657-5E4E-5662-645B48434F75}"/>
                </a:ext>
              </a:extLst>
            </p:cNvPr>
            <p:cNvSpPr/>
            <p:nvPr/>
          </p:nvSpPr>
          <p:spPr>
            <a:xfrm>
              <a:off x="10896112" y="16644983"/>
              <a:ext cx="708634" cy="678851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3" name="椭圆 432">
              <a:extLst>
                <a:ext uri="{FF2B5EF4-FFF2-40B4-BE49-F238E27FC236}">
                  <a16:creationId xmlns:a16="http://schemas.microsoft.com/office/drawing/2014/main" id="{AC02BEF5-0C42-C8A1-D8E2-82E5AFE73DBB}"/>
                </a:ext>
              </a:extLst>
            </p:cNvPr>
            <p:cNvSpPr/>
            <p:nvPr/>
          </p:nvSpPr>
          <p:spPr>
            <a:xfrm>
              <a:off x="5651820" y="16672368"/>
              <a:ext cx="530419" cy="54017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4" name="椭圆 433">
              <a:extLst>
                <a:ext uri="{FF2B5EF4-FFF2-40B4-BE49-F238E27FC236}">
                  <a16:creationId xmlns:a16="http://schemas.microsoft.com/office/drawing/2014/main" id="{0BA046C1-9F9E-1936-2882-4B06C964FB68}"/>
                </a:ext>
              </a:extLst>
            </p:cNvPr>
            <p:cNvSpPr/>
            <p:nvPr/>
          </p:nvSpPr>
          <p:spPr>
            <a:xfrm>
              <a:off x="9573627" y="16647161"/>
              <a:ext cx="643103" cy="643097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5" name="椭圆 434">
              <a:extLst>
                <a:ext uri="{FF2B5EF4-FFF2-40B4-BE49-F238E27FC236}">
                  <a16:creationId xmlns:a16="http://schemas.microsoft.com/office/drawing/2014/main" id="{7F9B2842-4955-325A-0B4D-E9A04C929510}"/>
                </a:ext>
              </a:extLst>
            </p:cNvPr>
            <p:cNvSpPr/>
            <p:nvPr/>
          </p:nvSpPr>
          <p:spPr>
            <a:xfrm>
              <a:off x="1720480" y="16765970"/>
              <a:ext cx="405614" cy="405594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6" name="椭圆 435">
              <a:extLst>
                <a:ext uri="{FF2B5EF4-FFF2-40B4-BE49-F238E27FC236}">
                  <a16:creationId xmlns:a16="http://schemas.microsoft.com/office/drawing/2014/main" id="{F29FE925-317F-278A-CD23-4DED49D945DF}"/>
                </a:ext>
              </a:extLst>
            </p:cNvPr>
            <p:cNvSpPr/>
            <p:nvPr/>
          </p:nvSpPr>
          <p:spPr>
            <a:xfrm>
              <a:off x="-869211" y="16812779"/>
              <a:ext cx="312011" cy="31200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7" name="椭圆 436">
              <a:extLst>
                <a:ext uri="{FF2B5EF4-FFF2-40B4-BE49-F238E27FC236}">
                  <a16:creationId xmlns:a16="http://schemas.microsoft.com/office/drawing/2014/main" id="{EA7CF2F9-03AD-D59F-10E3-8B8AABC675F5}"/>
                </a:ext>
              </a:extLst>
            </p:cNvPr>
            <p:cNvSpPr/>
            <p:nvPr/>
          </p:nvSpPr>
          <p:spPr>
            <a:xfrm>
              <a:off x="441235" y="16797171"/>
              <a:ext cx="343196" cy="343209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8" name="椭圆 437">
              <a:extLst>
                <a:ext uri="{FF2B5EF4-FFF2-40B4-BE49-F238E27FC236}">
                  <a16:creationId xmlns:a16="http://schemas.microsoft.com/office/drawing/2014/main" id="{392C432C-02C5-9AB0-9136-1138AD2BA6BC}"/>
                </a:ext>
              </a:extLst>
            </p:cNvPr>
            <p:cNvSpPr/>
            <p:nvPr/>
          </p:nvSpPr>
          <p:spPr>
            <a:xfrm>
              <a:off x="3030927" y="16750378"/>
              <a:ext cx="436799" cy="43679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39" name="椭圆 438">
              <a:extLst>
                <a:ext uri="{FF2B5EF4-FFF2-40B4-BE49-F238E27FC236}">
                  <a16:creationId xmlns:a16="http://schemas.microsoft.com/office/drawing/2014/main" id="{661434B6-9C4B-7DD1-D7BE-9F2A7F281936}"/>
                </a:ext>
              </a:extLst>
            </p:cNvPr>
            <p:cNvSpPr/>
            <p:nvPr/>
          </p:nvSpPr>
          <p:spPr>
            <a:xfrm>
              <a:off x="4356966" y="16734769"/>
              <a:ext cx="468017" cy="46801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0" name="椭圆 439">
              <a:extLst>
                <a:ext uri="{FF2B5EF4-FFF2-40B4-BE49-F238E27FC236}">
                  <a16:creationId xmlns:a16="http://schemas.microsoft.com/office/drawing/2014/main" id="{E7EAF162-3EB2-23C2-2623-C64EFCCB4209}"/>
                </a:ext>
              </a:extLst>
            </p:cNvPr>
            <p:cNvSpPr/>
            <p:nvPr/>
          </p:nvSpPr>
          <p:spPr>
            <a:xfrm>
              <a:off x="-1540027" y="17467997"/>
              <a:ext cx="312011" cy="312008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1" name="椭圆 440">
              <a:extLst>
                <a:ext uri="{FF2B5EF4-FFF2-40B4-BE49-F238E27FC236}">
                  <a16:creationId xmlns:a16="http://schemas.microsoft.com/office/drawing/2014/main" id="{85776E3B-6E07-6862-47D3-BD5515F1E58D}"/>
                </a:ext>
              </a:extLst>
            </p:cNvPr>
            <p:cNvSpPr/>
            <p:nvPr/>
          </p:nvSpPr>
          <p:spPr>
            <a:xfrm>
              <a:off x="4996597" y="17374394"/>
              <a:ext cx="499201" cy="50052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2" name="椭圆 441">
              <a:extLst>
                <a:ext uri="{FF2B5EF4-FFF2-40B4-BE49-F238E27FC236}">
                  <a16:creationId xmlns:a16="http://schemas.microsoft.com/office/drawing/2014/main" id="{3811DEFB-7525-38A6-EE33-EDA557AA1CD2}"/>
                </a:ext>
              </a:extLst>
            </p:cNvPr>
            <p:cNvSpPr/>
            <p:nvPr/>
          </p:nvSpPr>
          <p:spPr>
            <a:xfrm>
              <a:off x="6291451" y="17343177"/>
              <a:ext cx="561604" cy="561615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3" name="椭圆 442">
              <a:extLst>
                <a:ext uri="{FF2B5EF4-FFF2-40B4-BE49-F238E27FC236}">
                  <a16:creationId xmlns:a16="http://schemas.microsoft.com/office/drawing/2014/main" id="{97419DD3-60D8-321D-5CEF-A84381482BE3}"/>
                </a:ext>
              </a:extLst>
            </p:cNvPr>
            <p:cNvSpPr/>
            <p:nvPr/>
          </p:nvSpPr>
          <p:spPr>
            <a:xfrm>
              <a:off x="8932375" y="17316431"/>
              <a:ext cx="615145" cy="61610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4" name="椭圆 443">
              <a:extLst>
                <a:ext uri="{FF2B5EF4-FFF2-40B4-BE49-F238E27FC236}">
                  <a16:creationId xmlns:a16="http://schemas.microsoft.com/office/drawing/2014/main" id="{739F32CA-6BD8-8999-FDC0-48B243E041F6}"/>
                </a:ext>
              </a:extLst>
            </p:cNvPr>
            <p:cNvSpPr/>
            <p:nvPr/>
          </p:nvSpPr>
          <p:spPr>
            <a:xfrm>
              <a:off x="3686150" y="17389986"/>
              <a:ext cx="468017" cy="468012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5" name="椭圆 444">
              <a:extLst>
                <a:ext uri="{FF2B5EF4-FFF2-40B4-BE49-F238E27FC236}">
                  <a16:creationId xmlns:a16="http://schemas.microsoft.com/office/drawing/2014/main" id="{3F9F067C-C59D-E0E5-FD39-8DCE94F9425C}"/>
                </a:ext>
              </a:extLst>
            </p:cNvPr>
            <p:cNvSpPr/>
            <p:nvPr/>
          </p:nvSpPr>
          <p:spPr>
            <a:xfrm>
              <a:off x="-229597" y="17452388"/>
              <a:ext cx="343212" cy="3431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6" name="椭圆 445">
              <a:extLst>
                <a:ext uri="{FF2B5EF4-FFF2-40B4-BE49-F238E27FC236}">
                  <a16:creationId xmlns:a16="http://schemas.microsoft.com/office/drawing/2014/main" id="{41E02D9B-8D1A-FAB6-0EAB-6824452E1273}"/>
                </a:ext>
              </a:extLst>
            </p:cNvPr>
            <p:cNvSpPr/>
            <p:nvPr/>
          </p:nvSpPr>
          <p:spPr>
            <a:xfrm>
              <a:off x="1080850" y="17436796"/>
              <a:ext cx="374413" cy="374393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7" name="椭圆 446">
              <a:extLst>
                <a:ext uri="{FF2B5EF4-FFF2-40B4-BE49-F238E27FC236}">
                  <a16:creationId xmlns:a16="http://schemas.microsoft.com/office/drawing/2014/main" id="{B35FF39B-1BE5-639F-9C4C-D15D506539F1}"/>
                </a:ext>
              </a:extLst>
            </p:cNvPr>
            <p:cNvSpPr/>
            <p:nvPr/>
          </p:nvSpPr>
          <p:spPr>
            <a:xfrm>
              <a:off x="7586288" y="17311993"/>
              <a:ext cx="624022" cy="62401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8" name="椭圆 447">
              <a:extLst>
                <a:ext uri="{FF2B5EF4-FFF2-40B4-BE49-F238E27FC236}">
                  <a16:creationId xmlns:a16="http://schemas.microsoft.com/office/drawing/2014/main" id="{E66047E6-4808-C15E-3264-A1CB2454B18F}"/>
                </a:ext>
              </a:extLst>
            </p:cNvPr>
            <p:cNvSpPr/>
            <p:nvPr/>
          </p:nvSpPr>
          <p:spPr>
            <a:xfrm>
              <a:off x="11595508" y="17327503"/>
              <a:ext cx="593116" cy="593716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449" name="椭圆 448">
              <a:extLst>
                <a:ext uri="{FF2B5EF4-FFF2-40B4-BE49-F238E27FC236}">
                  <a16:creationId xmlns:a16="http://schemas.microsoft.com/office/drawing/2014/main" id="{CBD64DD8-C13B-2461-D3FF-66791D3B5F54}"/>
                </a:ext>
              </a:extLst>
            </p:cNvPr>
            <p:cNvSpPr/>
            <p:nvPr/>
          </p:nvSpPr>
          <p:spPr>
            <a:xfrm>
              <a:off x="10224035" y="17297645"/>
              <a:ext cx="652766" cy="652744"/>
            </a:xfrm>
            <a:prstGeom prst="ellipse">
              <a:avLst/>
            </a:prstGeom>
            <a:grp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450" name="箭头: 五边形 36">
            <a:extLst>
              <a:ext uri="{FF2B5EF4-FFF2-40B4-BE49-F238E27FC236}">
                <a16:creationId xmlns:a16="http://schemas.microsoft.com/office/drawing/2014/main" id="{534ACDE5-F640-6D1E-3FD2-33CF63AA90A7}"/>
              </a:ext>
            </a:extLst>
          </p:cNvPr>
          <p:cNvSpPr/>
          <p:nvPr/>
        </p:nvSpPr>
        <p:spPr>
          <a:xfrm>
            <a:off x="4087129" y="2740527"/>
            <a:ext cx="2582608" cy="351830"/>
          </a:xfrm>
          <a:prstGeom prst="homePlat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rgbClr val="00427F"/>
              </a:gs>
            </a:gsLst>
            <a:lin ang="0" scaled="0"/>
          </a:gra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抑酶作用更稳定</a:t>
            </a:r>
          </a:p>
        </p:txBody>
      </p:sp>
      <p:sp>
        <p:nvSpPr>
          <p:cNvPr id="451" name="箭头: 五边形 37">
            <a:extLst>
              <a:ext uri="{FF2B5EF4-FFF2-40B4-BE49-F238E27FC236}">
                <a16:creationId xmlns:a16="http://schemas.microsoft.com/office/drawing/2014/main" id="{CF3F31C2-6444-6464-698C-55DF7173F7A8}"/>
              </a:ext>
            </a:extLst>
          </p:cNvPr>
          <p:cNvSpPr/>
          <p:nvPr/>
        </p:nvSpPr>
        <p:spPr>
          <a:xfrm>
            <a:off x="4487345" y="3868385"/>
            <a:ext cx="2582608" cy="351830"/>
          </a:xfrm>
          <a:prstGeom prst="homePlat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rgbClr val="00427F"/>
              </a:gs>
            </a:gsLst>
            <a:lin ang="0" scaled="0"/>
          </a:gra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不易从细菌细胞流出</a:t>
            </a:r>
          </a:p>
        </p:txBody>
      </p:sp>
      <p:sp>
        <p:nvSpPr>
          <p:cNvPr id="452" name="箭头: 五边形 38">
            <a:extLst>
              <a:ext uri="{FF2B5EF4-FFF2-40B4-BE49-F238E27FC236}">
                <a16:creationId xmlns:a16="http://schemas.microsoft.com/office/drawing/2014/main" id="{2D272937-46D8-9F0F-BBA9-C645640A85B0}"/>
              </a:ext>
            </a:extLst>
          </p:cNvPr>
          <p:cNvSpPr/>
          <p:nvPr/>
        </p:nvSpPr>
        <p:spPr>
          <a:xfrm>
            <a:off x="4087129" y="4996244"/>
            <a:ext cx="2582608" cy="351830"/>
          </a:xfrm>
          <a:prstGeom prst="homePlat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rgbClr val="00427F"/>
              </a:gs>
            </a:gsLst>
            <a:lin ang="0" scaled="0"/>
          </a:gradFill>
          <a:ln w="1905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不易受基因突变影响</a:t>
            </a:r>
          </a:p>
        </p:txBody>
      </p:sp>
      <p:sp>
        <p:nvSpPr>
          <p:cNvPr id="453" name="文本框 452">
            <a:extLst>
              <a:ext uri="{FF2B5EF4-FFF2-40B4-BE49-F238E27FC236}">
                <a16:creationId xmlns:a16="http://schemas.microsoft.com/office/drawing/2014/main" id="{564E6E58-9F95-2939-F02A-72C67BCE6366}"/>
              </a:ext>
            </a:extLst>
          </p:cNvPr>
          <p:cNvSpPr txBox="1"/>
          <p:nvPr/>
        </p:nvSpPr>
        <p:spPr>
          <a:xfrm>
            <a:off x="691118" y="5728594"/>
            <a:ext cx="313329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solidFill>
                  <a:srgbClr val="333333"/>
                </a:solidFill>
                <a:cs typeface="+mn-ea"/>
                <a:sym typeface="+mn-lt"/>
              </a:rPr>
              <a:t>瑞来巴坦和阿维巴坦的化学结构</a:t>
            </a:r>
            <a:r>
              <a:rPr lang="en-US" altLang="zh-CN" sz="1050" b="1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</a:t>
            </a:r>
            <a:endParaRPr lang="zh-CN" altLang="en-US" sz="105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54" name="Text1">
            <a:extLst>
              <a:ext uri="{FF2B5EF4-FFF2-40B4-BE49-F238E27FC236}">
                <a16:creationId xmlns:a16="http://schemas.microsoft.com/office/drawing/2014/main" id="{E93D1BE9-B94F-7DD5-5375-1F6A342D6CB3}"/>
              </a:ext>
            </a:extLst>
          </p:cNvPr>
          <p:cNvSpPr/>
          <p:nvPr/>
        </p:nvSpPr>
        <p:spPr bwMode="auto">
          <a:xfrm>
            <a:off x="7228168" y="3594497"/>
            <a:ext cx="4232538" cy="8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 anchorCtr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just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400" dirty="0">
                <a:cs typeface="+mn-ea"/>
                <a:sym typeface="+mn-lt"/>
              </a:rPr>
              <a:t>瑞来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巴坦是在阿维巴坦结构上将哌啶取代基添加至羰基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位碳上，生理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PH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下带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cs typeface="+mn-ea"/>
                <a:sym typeface="+mn-lt"/>
              </a:rPr>
              <a:t>正电荷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（细菌细胞表面带负电荷），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cs typeface="+mn-ea"/>
                <a:sym typeface="+mn-lt"/>
              </a:rPr>
              <a:t>不易从细菌细胞流出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5" name="Text2">
            <a:extLst>
              <a:ext uri="{FF2B5EF4-FFF2-40B4-BE49-F238E27FC236}">
                <a16:creationId xmlns:a16="http://schemas.microsoft.com/office/drawing/2014/main" id="{9842A14D-5CD6-2219-BFD8-B65A00C6F3B8}"/>
              </a:ext>
            </a:extLst>
          </p:cNvPr>
          <p:cNvSpPr/>
          <p:nvPr/>
        </p:nvSpPr>
        <p:spPr bwMode="auto">
          <a:xfrm>
            <a:off x="6890495" y="2439926"/>
            <a:ext cx="4669389" cy="89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 anchorCtr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just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KPC-2-</a:t>
            </a:r>
            <a:r>
              <a:rPr lang="zh-CN" altLang="en-US" sz="1400" dirty="0">
                <a:latin typeface="+mn-ea"/>
                <a:cs typeface="+mn-ea"/>
                <a:sym typeface="+mn-lt"/>
              </a:rPr>
              <a:t>瑞来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巴坦复合体中，活性水分子的位置相比阿维巴坦离复合体更远，因此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不容易去乙酰化，抑酶作用更稳定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  <a:sym typeface="+mn-lt"/>
              </a:rPr>
              <a:t>2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  <a:sym typeface="+mn-lt"/>
            </a:endParaRPr>
          </a:p>
        </p:txBody>
      </p:sp>
      <p:sp>
        <p:nvSpPr>
          <p:cNvPr id="456" name="Text3">
            <a:extLst>
              <a:ext uri="{FF2B5EF4-FFF2-40B4-BE49-F238E27FC236}">
                <a16:creationId xmlns:a16="http://schemas.microsoft.com/office/drawing/2014/main" id="{164F4FD5-FDAD-1812-29BC-949ECBAB80F2}"/>
              </a:ext>
            </a:extLst>
          </p:cNvPr>
          <p:cNvSpPr/>
          <p:nvPr/>
        </p:nvSpPr>
        <p:spPr bwMode="auto">
          <a:xfrm>
            <a:off x="6963997" y="4885817"/>
            <a:ext cx="4669390" cy="60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 anchorCtr="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just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类碳青霉烯酶突变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KPC-2/KPC-3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（最主要机制），及其他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类酶和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类酶突变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3-5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457" name="组合 456">
            <a:extLst>
              <a:ext uri="{FF2B5EF4-FFF2-40B4-BE49-F238E27FC236}">
                <a16:creationId xmlns:a16="http://schemas.microsoft.com/office/drawing/2014/main" id="{56B85192-45D4-4548-46DD-CE6618F6DA57}"/>
              </a:ext>
            </a:extLst>
          </p:cNvPr>
          <p:cNvGrpSpPr/>
          <p:nvPr/>
        </p:nvGrpSpPr>
        <p:grpSpPr>
          <a:xfrm>
            <a:off x="481694" y="2174910"/>
            <a:ext cx="4113944" cy="4050549"/>
            <a:chOff x="1452948" y="1971810"/>
            <a:chExt cx="4113944" cy="4050549"/>
          </a:xfrm>
        </p:grpSpPr>
        <p:pic>
          <p:nvPicPr>
            <p:cNvPr id="458" name="图片 457">
              <a:extLst>
                <a:ext uri="{FF2B5EF4-FFF2-40B4-BE49-F238E27FC236}">
                  <a16:creationId xmlns:a16="http://schemas.microsoft.com/office/drawing/2014/main" id="{581DF236-2B94-D573-E151-3089EAC25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0176" b="35426"/>
            <a:stretch/>
          </p:blipFill>
          <p:spPr>
            <a:xfrm>
              <a:off x="1889177" y="1971810"/>
              <a:ext cx="2268457" cy="3296900"/>
            </a:xfrm>
            <a:prstGeom prst="rect">
              <a:avLst/>
            </a:prstGeom>
          </p:spPr>
        </p:pic>
        <p:sp>
          <p:nvSpPr>
            <p:cNvPr id="459" name="文本框 458">
              <a:extLst>
                <a:ext uri="{FF2B5EF4-FFF2-40B4-BE49-F238E27FC236}">
                  <a16:creationId xmlns:a16="http://schemas.microsoft.com/office/drawing/2014/main" id="{B8A60D41-CD64-7413-3C28-0FACA3106673}"/>
                </a:ext>
              </a:extLst>
            </p:cNvPr>
            <p:cNvSpPr txBox="1"/>
            <p:nvPr/>
          </p:nvSpPr>
          <p:spPr>
            <a:xfrm>
              <a:off x="1782231" y="3627443"/>
              <a:ext cx="99685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prstClr val="black"/>
                  </a:solidFill>
                  <a:cs typeface="+mn-ea"/>
                  <a:sym typeface="+mn-lt"/>
                </a:rPr>
                <a:t>哌啶取代基</a:t>
              </a:r>
            </a:p>
          </p:txBody>
        </p:sp>
        <p:sp>
          <p:nvSpPr>
            <p:cNvPr id="460" name="iconfont-11253-5327581">
              <a:extLst>
                <a:ext uri="{FF2B5EF4-FFF2-40B4-BE49-F238E27FC236}">
                  <a16:creationId xmlns:a16="http://schemas.microsoft.com/office/drawing/2014/main" id="{8B6D0A66-951B-0D16-9585-17642EE17943}"/>
                </a:ext>
              </a:extLst>
            </p:cNvPr>
            <p:cNvSpPr/>
            <p:nvPr/>
          </p:nvSpPr>
          <p:spPr>
            <a:xfrm>
              <a:off x="2037164" y="4369151"/>
              <a:ext cx="158434" cy="158434"/>
            </a:xfrm>
            <a:custGeom>
              <a:avLst/>
              <a:gdLst>
                <a:gd name="T0" fmla="*/ 10000 w 10000"/>
                <a:gd name="T1" fmla="*/ 2046 h 10001"/>
                <a:gd name="T2" fmla="*/ 10000 w 10000"/>
                <a:gd name="T3" fmla="*/ 7955 h 10001"/>
                <a:gd name="T4" fmla="*/ 9400 w 10000"/>
                <a:gd name="T5" fmla="*/ 9401 h 10001"/>
                <a:gd name="T6" fmla="*/ 7954 w 10000"/>
                <a:gd name="T7" fmla="*/ 10001 h 10001"/>
                <a:gd name="T8" fmla="*/ 2046 w 10000"/>
                <a:gd name="T9" fmla="*/ 10001 h 10001"/>
                <a:gd name="T10" fmla="*/ 600 w 10000"/>
                <a:gd name="T11" fmla="*/ 9401 h 10001"/>
                <a:gd name="T12" fmla="*/ 0 w 10000"/>
                <a:gd name="T13" fmla="*/ 7955 h 10001"/>
                <a:gd name="T14" fmla="*/ 0 w 10000"/>
                <a:gd name="T15" fmla="*/ 2046 h 10001"/>
                <a:gd name="T16" fmla="*/ 600 w 10000"/>
                <a:gd name="T17" fmla="*/ 600 h 10001"/>
                <a:gd name="T18" fmla="*/ 2046 w 10000"/>
                <a:gd name="T19" fmla="*/ 0 h 10001"/>
                <a:gd name="T20" fmla="*/ 7955 w 10000"/>
                <a:gd name="T21" fmla="*/ 0 h 10001"/>
                <a:gd name="T22" fmla="*/ 9401 w 10000"/>
                <a:gd name="T23" fmla="*/ 600 h 10001"/>
                <a:gd name="T24" fmla="*/ 10000 w 10000"/>
                <a:gd name="T25" fmla="*/ 2046 h 10001"/>
                <a:gd name="T26" fmla="*/ 9091 w 10000"/>
                <a:gd name="T27" fmla="*/ 7956 h 10001"/>
                <a:gd name="T28" fmla="*/ 9091 w 10000"/>
                <a:gd name="T29" fmla="*/ 2046 h 10001"/>
                <a:gd name="T30" fmla="*/ 8759 w 10000"/>
                <a:gd name="T31" fmla="*/ 1244 h 10001"/>
                <a:gd name="T32" fmla="*/ 7956 w 10000"/>
                <a:gd name="T33" fmla="*/ 911 h 10001"/>
                <a:gd name="T34" fmla="*/ 2046 w 10000"/>
                <a:gd name="T35" fmla="*/ 911 h 10001"/>
                <a:gd name="T36" fmla="*/ 1244 w 10000"/>
                <a:gd name="T37" fmla="*/ 1244 h 10001"/>
                <a:gd name="T38" fmla="*/ 911 w 10000"/>
                <a:gd name="T39" fmla="*/ 2046 h 10001"/>
                <a:gd name="T40" fmla="*/ 911 w 10000"/>
                <a:gd name="T41" fmla="*/ 7955 h 10001"/>
                <a:gd name="T42" fmla="*/ 1244 w 10000"/>
                <a:gd name="T43" fmla="*/ 8757 h 10001"/>
                <a:gd name="T44" fmla="*/ 2046 w 10000"/>
                <a:gd name="T45" fmla="*/ 9090 h 10001"/>
                <a:gd name="T46" fmla="*/ 7955 w 10000"/>
                <a:gd name="T47" fmla="*/ 9090 h 10001"/>
                <a:gd name="T48" fmla="*/ 8758 w 10000"/>
                <a:gd name="T49" fmla="*/ 8757 h 10001"/>
                <a:gd name="T50" fmla="*/ 9091 w 10000"/>
                <a:gd name="T51" fmla="*/ 7956 h 10001"/>
                <a:gd name="T52" fmla="*/ 8182 w 10000"/>
                <a:gd name="T53" fmla="*/ 4774 h 10001"/>
                <a:gd name="T54" fmla="*/ 8182 w 10000"/>
                <a:gd name="T55" fmla="*/ 5227 h 10001"/>
                <a:gd name="T56" fmla="*/ 8119 w 10000"/>
                <a:gd name="T57" fmla="*/ 5390 h 10001"/>
                <a:gd name="T58" fmla="*/ 7956 w 10000"/>
                <a:gd name="T59" fmla="*/ 5454 h 10001"/>
                <a:gd name="T60" fmla="*/ 5456 w 10000"/>
                <a:gd name="T61" fmla="*/ 5454 h 10001"/>
                <a:gd name="T62" fmla="*/ 5456 w 10000"/>
                <a:gd name="T63" fmla="*/ 7954 h 10001"/>
                <a:gd name="T64" fmla="*/ 5392 w 10000"/>
                <a:gd name="T65" fmla="*/ 8116 h 10001"/>
                <a:gd name="T66" fmla="*/ 5230 w 10000"/>
                <a:gd name="T67" fmla="*/ 8180 h 10001"/>
                <a:gd name="T68" fmla="*/ 4776 w 10000"/>
                <a:gd name="T69" fmla="*/ 8180 h 10001"/>
                <a:gd name="T70" fmla="*/ 4614 w 10000"/>
                <a:gd name="T71" fmla="*/ 8116 h 10001"/>
                <a:gd name="T72" fmla="*/ 4550 w 10000"/>
                <a:gd name="T73" fmla="*/ 7954 h 10001"/>
                <a:gd name="T74" fmla="*/ 4550 w 10000"/>
                <a:gd name="T75" fmla="*/ 5454 h 10001"/>
                <a:gd name="T76" fmla="*/ 2050 w 10000"/>
                <a:gd name="T77" fmla="*/ 5454 h 10001"/>
                <a:gd name="T78" fmla="*/ 1888 w 10000"/>
                <a:gd name="T79" fmla="*/ 5390 h 10001"/>
                <a:gd name="T80" fmla="*/ 1824 w 10000"/>
                <a:gd name="T81" fmla="*/ 5227 h 10001"/>
                <a:gd name="T82" fmla="*/ 1824 w 10000"/>
                <a:gd name="T83" fmla="*/ 4774 h 10001"/>
                <a:gd name="T84" fmla="*/ 1888 w 10000"/>
                <a:gd name="T85" fmla="*/ 4611 h 10001"/>
                <a:gd name="T86" fmla="*/ 2050 w 10000"/>
                <a:gd name="T87" fmla="*/ 4547 h 10001"/>
                <a:gd name="T88" fmla="*/ 4550 w 10000"/>
                <a:gd name="T89" fmla="*/ 4547 h 10001"/>
                <a:gd name="T90" fmla="*/ 4550 w 10000"/>
                <a:gd name="T91" fmla="*/ 2047 h 10001"/>
                <a:gd name="T92" fmla="*/ 4614 w 10000"/>
                <a:gd name="T93" fmla="*/ 1885 h 10001"/>
                <a:gd name="T94" fmla="*/ 4776 w 10000"/>
                <a:gd name="T95" fmla="*/ 1821 h 10001"/>
                <a:gd name="T96" fmla="*/ 5230 w 10000"/>
                <a:gd name="T97" fmla="*/ 1821 h 10001"/>
                <a:gd name="T98" fmla="*/ 5393 w 10000"/>
                <a:gd name="T99" fmla="*/ 1885 h 10001"/>
                <a:gd name="T100" fmla="*/ 5456 w 10000"/>
                <a:gd name="T101" fmla="*/ 2047 h 10001"/>
                <a:gd name="T102" fmla="*/ 5456 w 10000"/>
                <a:gd name="T103" fmla="*/ 4547 h 10001"/>
                <a:gd name="T104" fmla="*/ 7956 w 10000"/>
                <a:gd name="T105" fmla="*/ 4547 h 10001"/>
                <a:gd name="T106" fmla="*/ 8119 w 10000"/>
                <a:gd name="T107" fmla="*/ 4611 h 10001"/>
                <a:gd name="T108" fmla="*/ 8182 w 10000"/>
                <a:gd name="T109" fmla="*/ 4774 h 10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00" h="10001">
                  <a:moveTo>
                    <a:pt x="10000" y="2046"/>
                  </a:moveTo>
                  <a:lnTo>
                    <a:pt x="10000" y="7955"/>
                  </a:lnTo>
                  <a:cubicBezTo>
                    <a:pt x="10000" y="8517"/>
                    <a:pt x="9800" y="9000"/>
                    <a:pt x="9400" y="9401"/>
                  </a:cubicBezTo>
                  <a:cubicBezTo>
                    <a:pt x="9000" y="9801"/>
                    <a:pt x="8519" y="10001"/>
                    <a:pt x="7954" y="10001"/>
                  </a:cubicBezTo>
                  <a:lnTo>
                    <a:pt x="2046" y="10001"/>
                  </a:lnTo>
                  <a:cubicBezTo>
                    <a:pt x="1484" y="10001"/>
                    <a:pt x="1001" y="9801"/>
                    <a:pt x="600" y="9401"/>
                  </a:cubicBezTo>
                  <a:cubicBezTo>
                    <a:pt x="199" y="9001"/>
                    <a:pt x="0" y="8520"/>
                    <a:pt x="0" y="7955"/>
                  </a:cubicBezTo>
                  <a:lnTo>
                    <a:pt x="0" y="2046"/>
                  </a:lnTo>
                  <a:cubicBezTo>
                    <a:pt x="0" y="1484"/>
                    <a:pt x="200" y="1001"/>
                    <a:pt x="600" y="600"/>
                  </a:cubicBezTo>
                  <a:cubicBezTo>
                    <a:pt x="1000" y="199"/>
                    <a:pt x="1481" y="0"/>
                    <a:pt x="2046" y="0"/>
                  </a:cubicBezTo>
                  <a:lnTo>
                    <a:pt x="7955" y="0"/>
                  </a:lnTo>
                  <a:cubicBezTo>
                    <a:pt x="8518" y="0"/>
                    <a:pt x="9000" y="200"/>
                    <a:pt x="9401" y="600"/>
                  </a:cubicBezTo>
                  <a:cubicBezTo>
                    <a:pt x="9800" y="1001"/>
                    <a:pt x="10000" y="1484"/>
                    <a:pt x="10000" y="2046"/>
                  </a:cubicBezTo>
                  <a:close/>
                  <a:moveTo>
                    <a:pt x="9091" y="7956"/>
                  </a:moveTo>
                  <a:lnTo>
                    <a:pt x="9091" y="2046"/>
                  </a:lnTo>
                  <a:cubicBezTo>
                    <a:pt x="9091" y="1734"/>
                    <a:pt x="8979" y="1466"/>
                    <a:pt x="8759" y="1244"/>
                  </a:cubicBezTo>
                  <a:cubicBezTo>
                    <a:pt x="8536" y="1021"/>
                    <a:pt x="8269" y="911"/>
                    <a:pt x="7956" y="911"/>
                  </a:cubicBezTo>
                  <a:lnTo>
                    <a:pt x="2046" y="911"/>
                  </a:lnTo>
                  <a:cubicBezTo>
                    <a:pt x="1734" y="911"/>
                    <a:pt x="1466" y="1024"/>
                    <a:pt x="1244" y="1244"/>
                  </a:cubicBezTo>
                  <a:cubicBezTo>
                    <a:pt x="1021" y="1466"/>
                    <a:pt x="911" y="1734"/>
                    <a:pt x="911" y="2046"/>
                  </a:cubicBezTo>
                  <a:lnTo>
                    <a:pt x="911" y="7955"/>
                  </a:lnTo>
                  <a:cubicBezTo>
                    <a:pt x="911" y="8267"/>
                    <a:pt x="1021" y="8535"/>
                    <a:pt x="1244" y="8757"/>
                  </a:cubicBezTo>
                  <a:cubicBezTo>
                    <a:pt x="1466" y="8980"/>
                    <a:pt x="1734" y="9090"/>
                    <a:pt x="2046" y="9090"/>
                  </a:cubicBezTo>
                  <a:lnTo>
                    <a:pt x="7955" y="9090"/>
                  </a:lnTo>
                  <a:cubicBezTo>
                    <a:pt x="8268" y="9090"/>
                    <a:pt x="8535" y="8980"/>
                    <a:pt x="8758" y="8757"/>
                  </a:cubicBezTo>
                  <a:cubicBezTo>
                    <a:pt x="8980" y="8535"/>
                    <a:pt x="9091" y="8267"/>
                    <a:pt x="9091" y="7956"/>
                  </a:cubicBezTo>
                  <a:close/>
                  <a:moveTo>
                    <a:pt x="8182" y="4774"/>
                  </a:moveTo>
                  <a:lnTo>
                    <a:pt x="8182" y="5227"/>
                  </a:lnTo>
                  <a:cubicBezTo>
                    <a:pt x="8182" y="5294"/>
                    <a:pt x="8161" y="5349"/>
                    <a:pt x="8119" y="5390"/>
                  </a:cubicBezTo>
                  <a:cubicBezTo>
                    <a:pt x="8075" y="5434"/>
                    <a:pt x="8021" y="5454"/>
                    <a:pt x="7956" y="5454"/>
                  </a:cubicBezTo>
                  <a:lnTo>
                    <a:pt x="5456" y="5454"/>
                  </a:lnTo>
                  <a:lnTo>
                    <a:pt x="5456" y="7954"/>
                  </a:lnTo>
                  <a:cubicBezTo>
                    <a:pt x="5456" y="8020"/>
                    <a:pt x="5435" y="8075"/>
                    <a:pt x="5392" y="8116"/>
                  </a:cubicBezTo>
                  <a:cubicBezTo>
                    <a:pt x="5349" y="8160"/>
                    <a:pt x="5295" y="8180"/>
                    <a:pt x="5230" y="8180"/>
                  </a:cubicBezTo>
                  <a:lnTo>
                    <a:pt x="4776" y="8180"/>
                  </a:lnTo>
                  <a:cubicBezTo>
                    <a:pt x="4710" y="8180"/>
                    <a:pt x="4655" y="8159"/>
                    <a:pt x="4614" y="8116"/>
                  </a:cubicBezTo>
                  <a:cubicBezTo>
                    <a:pt x="4570" y="8072"/>
                    <a:pt x="4550" y="8019"/>
                    <a:pt x="4550" y="7954"/>
                  </a:cubicBezTo>
                  <a:lnTo>
                    <a:pt x="4550" y="5454"/>
                  </a:lnTo>
                  <a:lnTo>
                    <a:pt x="2050" y="5454"/>
                  </a:lnTo>
                  <a:cubicBezTo>
                    <a:pt x="1984" y="5454"/>
                    <a:pt x="1929" y="5432"/>
                    <a:pt x="1888" y="5390"/>
                  </a:cubicBezTo>
                  <a:cubicBezTo>
                    <a:pt x="1844" y="5346"/>
                    <a:pt x="1824" y="5292"/>
                    <a:pt x="1824" y="5227"/>
                  </a:cubicBezTo>
                  <a:lnTo>
                    <a:pt x="1824" y="4774"/>
                  </a:lnTo>
                  <a:cubicBezTo>
                    <a:pt x="1824" y="4707"/>
                    <a:pt x="1845" y="4652"/>
                    <a:pt x="1888" y="4611"/>
                  </a:cubicBezTo>
                  <a:cubicBezTo>
                    <a:pt x="1931" y="4567"/>
                    <a:pt x="1985" y="4547"/>
                    <a:pt x="2050" y="4547"/>
                  </a:cubicBezTo>
                  <a:lnTo>
                    <a:pt x="4550" y="4547"/>
                  </a:lnTo>
                  <a:lnTo>
                    <a:pt x="4550" y="2047"/>
                  </a:lnTo>
                  <a:cubicBezTo>
                    <a:pt x="4550" y="1981"/>
                    <a:pt x="4571" y="1926"/>
                    <a:pt x="4614" y="1885"/>
                  </a:cubicBezTo>
                  <a:cubicBezTo>
                    <a:pt x="4658" y="1841"/>
                    <a:pt x="4711" y="1821"/>
                    <a:pt x="4776" y="1821"/>
                  </a:cubicBezTo>
                  <a:lnTo>
                    <a:pt x="5230" y="1821"/>
                  </a:lnTo>
                  <a:cubicBezTo>
                    <a:pt x="5296" y="1821"/>
                    <a:pt x="5351" y="1842"/>
                    <a:pt x="5393" y="1885"/>
                  </a:cubicBezTo>
                  <a:cubicBezTo>
                    <a:pt x="5436" y="1929"/>
                    <a:pt x="5456" y="1982"/>
                    <a:pt x="5456" y="2047"/>
                  </a:cubicBezTo>
                  <a:lnTo>
                    <a:pt x="5456" y="4547"/>
                  </a:lnTo>
                  <a:lnTo>
                    <a:pt x="7956" y="4547"/>
                  </a:lnTo>
                  <a:cubicBezTo>
                    <a:pt x="8023" y="4547"/>
                    <a:pt x="8078" y="4569"/>
                    <a:pt x="8119" y="4611"/>
                  </a:cubicBezTo>
                  <a:cubicBezTo>
                    <a:pt x="8161" y="4654"/>
                    <a:pt x="8183" y="4709"/>
                    <a:pt x="8182" y="4774"/>
                  </a:cubicBezTo>
                  <a:close/>
                </a:path>
              </a:pathLst>
            </a:custGeom>
            <a:solidFill>
              <a:srgbClr val="E97132">
                <a:lumMod val="5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1" name="矩形 460">
              <a:extLst>
                <a:ext uri="{FF2B5EF4-FFF2-40B4-BE49-F238E27FC236}">
                  <a16:creationId xmlns:a16="http://schemas.microsoft.com/office/drawing/2014/main" id="{DC9A2C1B-4EFF-D4EE-3347-5997C689CF87}"/>
                </a:ext>
              </a:extLst>
            </p:cNvPr>
            <p:cNvSpPr/>
            <p:nvPr/>
          </p:nvSpPr>
          <p:spPr>
            <a:xfrm>
              <a:off x="2883561" y="2947316"/>
              <a:ext cx="690914" cy="18451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阿维巴坦</a:t>
              </a:r>
            </a:p>
          </p:txBody>
        </p:sp>
        <p:sp>
          <p:nvSpPr>
            <p:cNvPr id="462" name="矩形 461">
              <a:extLst>
                <a:ext uri="{FF2B5EF4-FFF2-40B4-BE49-F238E27FC236}">
                  <a16:creationId xmlns:a16="http://schemas.microsoft.com/office/drawing/2014/main" id="{7203E13C-5ED3-5C1F-9A3C-45B9AE3B84F8}"/>
                </a:ext>
              </a:extLst>
            </p:cNvPr>
            <p:cNvSpPr/>
            <p:nvPr/>
          </p:nvSpPr>
          <p:spPr>
            <a:xfrm>
              <a:off x="2883561" y="4921133"/>
              <a:ext cx="690914" cy="18451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瑞来巴坦</a:t>
              </a:r>
            </a:p>
          </p:txBody>
        </p:sp>
        <p:sp>
          <p:nvSpPr>
            <p:cNvPr id="463" name="文本框 462">
              <a:extLst>
                <a:ext uri="{FF2B5EF4-FFF2-40B4-BE49-F238E27FC236}">
                  <a16:creationId xmlns:a16="http://schemas.microsoft.com/office/drawing/2014/main" id="{3318E5B9-67B0-BC20-6EB8-F89512B27FF5}"/>
                </a:ext>
              </a:extLst>
            </p:cNvPr>
            <p:cNvSpPr txBox="1"/>
            <p:nvPr/>
          </p:nvSpPr>
          <p:spPr>
            <a:xfrm>
              <a:off x="1452948" y="5806915"/>
              <a:ext cx="41139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000" i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800" dirty="0">
                  <a:sym typeface="+mn-lt"/>
                </a:rPr>
                <a:t>图片源自：</a:t>
              </a:r>
              <a:r>
                <a:rPr lang="en-US" altLang="zh-CN" sz="800" dirty="0"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Pharmacotherapy.2020 Apr;40(4):343-356.Figure1.</a:t>
              </a:r>
            </a:p>
          </p:txBody>
        </p:sp>
        <p:sp>
          <p:nvSpPr>
            <p:cNvPr id="464" name="椭圆 463">
              <a:extLst>
                <a:ext uri="{FF2B5EF4-FFF2-40B4-BE49-F238E27FC236}">
                  <a16:creationId xmlns:a16="http://schemas.microsoft.com/office/drawing/2014/main" id="{563649BC-0334-9943-3980-041DEA99EDB2}"/>
                </a:ext>
              </a:extLst>
            </p:cNvPr>
            <p:cNvSpPr/>
            <p:nvPr/>
          </p:nvSpPr>
          <p:spPr>
            <a:xfrm>
              <a:off x="2419856" y="2249774"/>
              <a:ext cx="359229" cy="368041"/>
            </a:xfrm>
            <a:prstGeom prst="ellipse">
              <a:avLst/>
            </a:prstGeom>
            <a:solidFill>
              <a:srgbClr val="1A97E4">
                <a:alpha val="2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5" name="椭圆 464">
              <a:extLst>
                <a:ext uri="{FF2B5EF4-FFF2-40B4-BE49-F238E27FC236}">
                  <a16:creationId xmlns:a16="http://schemas.microsoft.com/office/drawing/2014/main" id="{3EBDAA3A-5B74-8A79-BCC6-D9048E221AAC}"/>
                </a:ext>
              </a:extLst>
            </p:cNvPr>
            <p:cNvSpPr/>
            <p:nvPr/>
          </p:nvSpPr>
          <p:spPr>
            <a:xfrm>
              <a:off x="1827756" y="3865519"/>
              <a:ext cx="996854" cy="883245"/>
            </a:xfrm>
            <a:prstGeom prst="ellipse">
              <a:avLst/>
            </a:prstGeom>
            <a:solidFill>
              <a:srgbClr val="1A97E4">
                <a:alpha val="2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66" name="组合 1049291">
              <a:extLst>
                <a:ext uri="{FF2B5EF4-FFF2-40B4-BE49-F238E27FC236}">
                  <a16:creationId xmlns:a16="http://schemas.microsoft.com/office/drawing/2014/main" id="{3B07A5B6-E5D0-7F6A-596F-5D8C4BA9AE0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422078" y="2342745"/>
              <a:ext cx="1047707" cy="1730694"/>
              <a:chOff x="3242594" y="2947262"/>
              <a:chExt cx="746579" cy="963480"/>
            </a:xfrm>
          </p:grpSpPr>
          <p:sp>
            <p:nvSpPr>
              <p:cNvPr id="467" name="任意多边形: 形状 1049292">
                <a:extLst>
                  <a:ext uri="{FF2B5EF4-FFF2-40B4-BE49-F238E27FC236}">
                    <a16:creationId xmlns:a16="http://schemas.microsoft.com/office/drawing/2014/main" id="{A2D277BC-5716-0388-DB9C-640CA59D3571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rot="5400000">
                <a:off x="3149501" y="3071069"/>
                <a:ext cx="963480" cy="715865"/>
              </a:xfrm>
              <a:custGeom>
                <a:avLst/>
                <a:gdLst>
                  <a:gd name="connsiteX0" fmla="*/ 1156446 w 2312891"/>
                  <a:gd name="connsiteY0" fmla="*/ 0 h 1720459"/>
                  <a:gd name="connsiteX1" fmla="*/ 2312891 w 2312891"/>
                  <a:gd name="connsiteY1" fmla="*/ 1720459 h 1720459"/>
                  <a:gd name="connsiteX2" fmla="*/ 2170646 w 2312891"/>
                  <a:gd name="connsiteY2" fmla="*/ 1720459 h 1720459"/>
                  <a:gd name="connsiteX3" fmla="*/ 1156446 w 2312891"/>
                  <a:gd name="connsiteY3" fmla="*/ 211620 h 1720459"/>
                  <a:gd name="connsiteX4" fmla="*/ 142245 w 2312891"/>
                  <a:gd name="connsiteY4" fmla="*/ 1720459 h 1720459"/>
                  <a:gd name="connsiteX5" fmla="*/ 0 w 2312891"/>
                  <a:gd name="connsiteY5" fmla="*/ 1720459 h 172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891" h="1720459">
                    <a:moveTo>
                      <a:pt x="1156446" y="0"/>
                    </a:moveTo>
                    <a:lnTo>
                      <a:pt x="2312891" y="1720459"/>
                    </a:lnTo>
                    <a:lnTo>
                      <a:pt x="2170646" y="1720459"/>
                    </a:lnTo>
                    <a:lnTo>
                      <a:pt x="1156446" y="211620"/>
                    </a:lnTo>
                    <a:lnTo>
                      <a:pt x="142245" y="1720459"/>
                    </a:lnTo>
                    <a:lnTo>
                      <a:pt x="0" y="172045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427F"/>
                  </a:gs>
                  <a:gs pos="44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任意多边形: 形状 1049293">
                <a:extLst>
                  <a:ext uri="{FF2B5EF4-FFF2-40B4-BE49-F238E27FC236}">
                    <a16:creationId xmlns:a16="http://schemas.microsoft.com/office/drawing/2014/main" id="{667E19E1-2379-8FBB-5331-B115CC3E6D08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5400000">
                <a:off x="3129490" y="3136040"/>
                <a:ext cx="812129" cy="585922"/>
              </a:xfrm>
              <a:custGeom>
                <a:avLst/>
                <a:gdLst>
                  <a:gd name="connsiteX0" fmla="*/ 1156446 w 2312891"/>
                  <a:gd name="connsiteY0" fmla="*/ 0 h 1720459"/>
                  <a:gd name="connsiteX1" fmla="*/ 2312891 w 2312891"/>
                  <a:gd name="connsiteY1" fmla="*/ 1720459 h 1720459"/>
                  <a:gd name="connsiteX2" fmla="*/ 2170646 w 2312891"/>
                  <a:gd name="connsiteY2" fmla="*/ 1720459 h 1720459"/>
                  <a:gd name="connsiteX3" fmla="*/ 1156446 w 2312891"/>
                  <a:gd name="connsiteY3" fmla="*/ 211620 h 1720459"/>
                  <a:gd name="connsiteX4" fmla="*/ 142245 w 2312891"/>
                  <a:gd name="connsiteY4" fmla="*/ 1720459 h 1720459"/>
                  <a:gd name="connsiteX5" fmla="*/ 0 w 2312891"/>
                  <a:gd name="connsiteY5" fmla="*/ 1720459 h 172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2891" h="1720459">
                    <a:moveTo>
                      <a:pt x="1156446" y="0"/>
                    </a:moveTo>
                    <a:lnTo>
                      <a:pt x="2312891" y="1720459"/>
                    </a:lnTo>
                    <a:lnTo>
                      <a:pt x="2170646" y="1720459"/>
                    </a:lnTo>
                    <a:lnTo>
                      <a:pt x="1156446" y="211620"/>
                    </a:lnTo>
                    <a:lnTo>
                      <a:pt x="142245" y="1720459"/>
                    </a:lnTo>
                    <a:lnTo>
                      <a:pt x="0" y="172045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44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69" name="圆: 空心 293">
            <a:extLst>
              <a:ext uri="{FF2B5EF4-FFF2-40B4-BE49-F238E27FC236}">
                <a16:creationId xmlns:a16="http://schemas.microsoft.com/office/drawing/2014/main" id="{C9CCD206-AA8C-FEA2-1243-7D73226CEDB0}"/>
              </a:ext>
            </a:extLst>
          </p:cNvPr>
          <p:cNvSpPr/>
          <p:nvPr/>
        </p:nvSpPr>
        <p:spPr>
          <a:xfrm rot="16200000">
            <a:off x="1366037" y="2454662"/>
            <a:ext cx="3325908" cy="3133293"/>
          </a:xfrm>
          <a:prstGeom prst="donut">
            <a:avLst>
              <a:gd name="adj" fmla="val 996"/>
            </a:avLst>
          </a:prstGeom>
          <a:gradFill>
            <a:gsLst>
              <a:gs pos="24000">
                <a:srgbClr val="00427F"/>
              </a:gs>
              <a:gs pos="60000">
                <a:sysClr val="window" lastClr="FFFFFF">
                  <a:lumMod val="95000"/>
                  <a:alpha val="0"/>
                </a:sysClr>
              </a:gs>
              <a:gs pos="100000">
                <a:sysClr val="window" lastClr="FFFFFF">
                  <a:lumMod val="75000"/>
                  <a:alpha val="0"/>
                </a:sys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0" name="圆: 空心 294">
            <a:extLst>
              <a:ext uri="{FF2B5EF4-FFF2-40B4-BE49-F238E27FC236}">
                <a16:creationId xmlns:a16="http://schemas.microsoft.com/office/drawing/2014/main" id="{81B4E6CC-EE63-CF7D-007B-55C2DAF3FC74}"/>
              </a:ext>
            </a:extLst>
          </p:cNvPr>
          <p:cNvSpPr/>
          <p:nvPr/>
        </p:nvSpPr>
        <p:spPr>
          <a:xfrm rot="16200000">
            <a:off x="1605220" y="2712604"/>
            <a:ext cx="2778310" cy="2617410"/>
          </a:xfrm>
          <a:prstGeom prst="donut">
            <a:avLst>
              <a:gd name="adj" fmla="val 7743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ysClr val="window" lastClr="FFFFFF">
                  <a:lumMod val="95000"/>
                  <a:alpha val="0"/>
                </a:sysClr>
              </a:gs>
              <a:gs pos="100000">
                <a:sysClr val="window" lastClr="FFFFFF">
                  <a:lumMod val="75000"/>
                  <a:alpha val="0"/>
                </a:sys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71" name="组合 470">
            <a:extLst>
              <a:ext uri="{FF2B5EF4-FFF2-40B4-BE49-F238E27FC236}">
                <a16:creationId xmlns:a16="http://schemas.microsoft.com/office/drawing/2014/main" id="{C25E46FC-B15A-4E3F-D819-7C471BA234DA}"/>
              </a:ext>
            </a:extLst>
          </p:cNvPr>
          <p:cNvGrpSpPr/>
          <p:nvPr/>
        </p:nvGrpSpPr>
        <p:grpSpPr>
          <a:xfrm>
            <a:off x="3933835" y="2691755"/>
            <a:ext cx="450882" cy="449374"/>
            <a:chOff x="1386526" y="1463069"/>
            <a:chExt cx="3090061" cy="3162927"/>
          </a:xfrm>
        </p:grpSpPr>
        <p:sp>
          <p:nvSpPr>
            <p:cNvPr id="472" name="Oval 144_1">
              <a:extLst>
                <a:ext uri="{FF2B5EF4-FFF2-40B4-BE49-F238E27FC236}">
                  <a16:creationId xmlns:a16="http://schemas.microsoft.com/office/drawing/2014/main" id="{DD89857B-FE70-34A0-B1DC-E4F3DED4724E}"/>
                </a:ext>
              </a:extLst>
            </p:cNvPr>
            <p:cNvSpPr/>
            <p:nvPr/>
          </p:nvSpPr>
          <p:spPr>
            <a:xfrm>
              <a:off x="1386526" y="1463069"/>
              <a:ext cx="3090061" cy="3162927"/>
            </a:xfrm>
            <a:prstGeom prst="ellipse">
              <a:avLst/>
            </a:prstGeom>
            <a:solidFill>
              <a:srgbClr val="FFFFFF"/>
            </a:solidFill>
            <a:ln w="22225" cap="flat" cmpd="sng" algn="ctr">
              <a:gradFill>
                <a:gsLst>
                  <a:gs pos="0">
                    <a:srgbClr val="0081C6">
                      <a:lumMod val="5000"/>
                      <a:lumOff val="95000"/>
                      <a:alpha val="0"/>
                    </a:srgbClr>
                  </a:gs>
                  <a:gs pos="100000">
                    <a:srgbClr val="00427F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tIns="108000" bIns="144000"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微软雅黑" panose="020B0503020204020204" pitchFamily="34" charset="-122"/>
                <a:sym typeface="Apis For Office" panose="020B0504010101010104" pitchFamily="34" charset="0"/>
              </a:endParaRPr>
            </a:p>
          </p:txBody>
        </p:sp>
        <p:sp>
          <p:nvSpPr>
            <p:cNvPr id="473" name="椭圆 472">
              <a:extLst>
                <a:ext uri="{FF2B5EF4-FFF2-40B4-BE49-F238E27FC236}">
                  <a16:creationId xmlns:a16="http://schemas.microsoft.com/office/drawing/2014/main" id="{3ABBD942-52E4-0DD8-8730-37527B75D55F}"/>
                </a:ext>
              </a:extLst>
            </p:cNvPr>
            <p:cNvSpPr/>
            <p:nvPr/>
          </p:nvSpPr>
          <p:spPr>
            <a:xfrm>
              <a:off x="1536828" y="1633394"/>
              <a:ext cx="2757266" cy="2822284"/>
            </a:xfrm>
            <a:prstGeom prst="ellipse">
              <a:avLst/>
            </a:prstGeom>
            <a:gradFill>
              <a:gsLst>
                <a:gs pos="100000">
                  <a:srgbClr val="E5F7FF"/>
                </a:gs>
                <a:gs pos="0">
                  <a:srgbClr val="FFFFFF"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63500" algn="ctr" rotWithShape="0">
                <a:srgbClr val="FFFFFF">
                  <a:alpha val="40000"/>
                </a:srgbClr>
              </a:outerShdw>
            </a:effectLst>
          </p:spPr>
          <p:txBody>
            <a:bodyPr tIns="108000" bIns="144000"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pis For Office" panose="020B0504010101010104" pitchFamily="34" charset="0"/>
                </a:rPr>
                <a:t>1</a:t>
              </a:r>
              <a:endParaRPr lang="zh-CN" altLang="en-US" sz="2000" b="1" kern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pis For Office" panose="020B0504010101010104" pitchFamily="34" charset="0"/>
              </a:endParaRPr>
            </a:p>
          </p:txBody>
        </p:sp>
      </p:grpSp>
      <p:grpSp>
        <p:nvGrpSpPr>
          <p:cNvPr id="474" name="组合 473">
            <a:extLst>
              <a:ext uri="{FF2B5EF4-FFF2-40B4-BE49-F238E27FC236}">
                <a16:creationId xmlns:a16="http://schemas.microsoft.com/office/drawing/2014/main" id="{2DA8B2F0-27C2-EB31-7AAA-3C498343F470}"/>
              </a:ext>
            </a:extLst>
          </p:cNvPr>
          <p:cNvGrpSpPr/>
          <p:nvPr/>
        </p:nvGrpSpPr>
        <p:grpSpPr>
          <a:xfrm>
            <a:off x="4280220" y="3820456"/>
            <a:ext cx="450882" cy="449374"/>
            <a:chOff x="1386526" y="1463069"/>
            <a:chExt cx="3090061" cy="3162927"/>
          </a:xfrm>
        </p:grpSpPr>
        <p:sp>
          <p:nvSpPr>
            <p:cNvPr id="475" name="Oval 144_1">
              <a:extLst>
                <a:ext uri="{FF2B5EF4-FFF2-40B4-BE49-F238E27FC236}">
                  <a16:creationId xmlns:a16="http://schemas.microsoft.com/office/drawing/2014/main" id="{DDCEBC52-643A-B242-62A3-602B69C5C95C}"/>
                </a:ext>
              </a:extLst>
            </p:cNvPr>
            <p:cNvSpPr/>
            <p:nvPr/>
          </p:nvSpPr>
          <p:spPr>
            <a:xfrm>
              <a:off x="1386526" y="1463069"/>
              <a:ext cx="3090061" cy="3162927"/>
            </a:xfrm>
            <a:prstGeom prst="ellipse">
              <a:avLst/>
            </a:prstGeom>
            <a:solidFill>
              <a:srgbClr val="FFFFFF"/>
            </a:solidFill>
            <a:ln w="22225" cap="flat" cmpd="sng" algn="ctr">
              <a:gradFill>
                <a:gsLst>
                  <a:gs pos="0">
                    <a:srgbClr val="0081C6">
                      <a:lumMod val="5000"/>
                      <a:lumOff val="95000"/>
                      <a:alpha val="0"/>
                    </a:srgbClr>
                  </a:gs>
                  <a:gs pos="100000">
                    <a:srgbClr val="00427F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tIns="108000" bIns="144000"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微软雅黑" panose="020B0503020204020204" pitchFamily="34" charset="-122"/>
                <a:sym typeface="Apis For Office" panose="020B0504010101010104" pitchFamily="34" charset="0"/>
              </a:endParaRPr>
            </a:p>
          </p:txBody>
        </p:sp>
        <p:sp>
          <p:nvSpPr>
            <p:cNvPr id="476" name="椭圆 475">
              <a:extLst>
                <a:ext uri="{FF2B5EF4-FFF2-40B4-BE49-F238E27FC236}">
                  <a16:creationId xmlns:a16="http://schemas.microsoft.com/office/drawing/2014/main" id="{E39A7FB6-098A-6759-AEB0-66B52ACF4350}"/>
                </a:ext>
              </a:extLst>
            </p:cNvPr>
            <p:cNvSpPr/>
            <p:nvPr/>
          </p:nvSpPr>
          <p:spPr>
            <a:xfrm>
              <a:off x="1536828" y="1633394"/>
              <a:ext cx="2757266" cy="2822284"/>
            </a:xfrm>
            <a:prstGeom prst="ellipse">
              <a:avLst/>
            </a:prstGeom>
            <a:gradFill>
              <a:gsLst>
                <a:gs pos="100000">
                  <a:srgbClr val="E5F7FF"/>
                </a:gs>
                <a:gs pos="0">
                  <a:srgbClr val="FFFFFF"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63500" algn="ctr" rotWithShape="0">
                <a:srgbClr val="FFFFFF">
                  <a:alpha val="40000"/>
                </a:srgbClr>
              </a:outerShdw>
            </a:effectLst>
          </p:spPr>
          <p:txBody>
            <a:bodyPr tIns="108000" bIns="144000"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pis For Office" panose="020B0504010101010104" pitchFamily="34" charset="0"/>
                </a:rPr>
                <a:t>2</a:t>
              </a:r>
              <a:endParaRPr lang="zh-CN" altLang="en-US" sz="2000" b="1" kern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pis For Office" panose="020B0504010101010104" pitchFamily="34" charset="0"/>
              </a:endParaRPr>
            </a:p>
          </p:txBody>
        </p:sp>
      </p:grpSp>
      <p:grpSp>
        <p:nvGrpSpPr>
          <p:cNvPr id="477" name="组合 476">
            <a:extLst>
              <a:ext uri="{FF2B5EF4-FFF2-40B4-BE49-F238E27FC236}">
                <a16:creationId xmlns:a16="http://schemas.microsoft.com/office/drawing/2014/main" id="{7081E9E2-A3D4-6DE9-3DEF-7BDC2176E6FA}"/>
              </a:ext>
            </a:extLst>
          </p:cNvPr>
          <p:cNvGrpSpPr/>
          <p:nvPr/>
        </p:nvGrpSpPr>
        <p:grpSpPr>
          <a:xfrm>
            <a:off x="3933835" y="4949157"/>
            <a:ext cx="450882" cy="449374"/>
            <a:chOff x="1386526" y="1463069"/>
            <a:chExt cx="3090061" cy="3162927"/>
          </a:xfrm>
        </p:grpSpPr>
        <p:sp>
          <p:nvSpPr>
            <p:cNvPr id="478" name="Oval 144_1">
              <a:extLst>
                <a:ext uri="{FF2B5EF4-FFF2-40B4-BE49-F238E27FC236}">
                  <a16:creationId xmlns:a16="http://schemas.microsoft.com/office/drawing/2014/main" id="{8E239D21-45A5-1731-7992-D6FAE2CAAF6E}"/>
                </a:ext>
              </a:extLst>
            </p:cNvPr>
            <p:cNvSpPr/>
            <p:nvPr/>
          </p:nvSpPr>
          <p:spPr>
            <a:xfrm>
              <a:off x="1386526" y="1463069"/>
              <a:ext cx="3090061" cy="3162927"/>
            </a:xfrm>
            <a:prstGeom prst="ellipse">
              <a:avLst/>
            </a:prstGeom>
            <a:solidFill>
              <a:srgbClr val="FFFFFF"/>
            </a:solidFill>
            <a:ln w="22225" cap="flat" cmpd="sng" algn="ctr">
              <a:gradFill>
                <a:gsLst>
                  <a:gs pos="0">
                    <a:srgbClr val="0081C6">
                      <a:lumMod val="5000"/>
                      <a:lumOff val="95000"/>
                      <a:alpha val="0"/>
                    </a:srgbClr>
                  </a:gs>
                  <a:gs pos="100000">
                    <a:srgbClr val="00427F"/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tIns="108000" bIns="144000"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微软雅黑" panose="020B0503020204020204" pitchFamily="34" charset="-122"/>
                <a:sym typeface="Apis For Office" panose="020B0504010101010104" pitchFamily="34" charset="0"/>
              </a:endParaRPr>
            </a:p>
          </p:txBody>
        </p:sp>
        <p:sp>
          <p:nvSpPr>
            <p:cNvPr id="479" name="椭圆 478">
              <a:extLst>
                <a:ext uri="{FF2B5EF4-FFF2-40B4-BE49-F238E27FC236}">
                  <a16:creationId xmlns:a16="http://schemas.microsoft.com/office/drawing/2014/main" id="{59EB947F-48E1-10D7-44D8-1F0928E5B086}"/>
                </a:ext>
              </a:extLst>
            </p:cNvPr>
            <p:cNvSpPr/>
            <p:nvPr/>
          </p:nvSpPr>
          <p:spPr>
            <a:xfrm>
              <a:off x="1536828" y="1633394"/>
              <a:ext cx="2757266" cy="2822284"/>
            </a:xfrm>
            <a:prstGeom prst="ellipse">
              <a:avLst/>
            </a:prstGeom>
            <a:gradFill>
              <a:gsLst>
                <a:gs pos="100000">
                  <a:srgbClr val="E5F7FF"/>
                </a:gs>
                <a:gs pos="0">
                  <a:srgbClr val="FFFFFF">
                    <a:alpha val="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63500" algn="ctr" rotWithShape="0">
                <a:srgbClr val="FFFFFF">
                  <a:alpha val="40000"/>
                </a:srgbClr>
              </a:outerShdw>
            </a:effectLst>
          </p:spPr>
          <p:txBody>
            <a:bodyPr tIns="108000" bIns="144000" rtlCol="0" anchor="ctr"/>
            <a:lstStyle/>
            <a:p>
              <a:pPr marL="0" marR="0" lvl="0" indent="0" algn="ctr" defTabSz="914400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pis For Office" panose="020B0504010101010104" pitchFamily="34" charset="0"/>
                </a:rPr>
                <a:t>3</a:t>
              </a:r>
              <a:endParaRPr lang="zh-CN" altLang="en-US" sz="2000" b="1" kern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pis For Office" panose="020B0504010101010104" pitchFamily="34" charset="0"/>
              </a:endParaRPr>
            </a:p>
          </p:txBody>
        </p:sp>
      </p:grpSp>
      <p:pic>
        <p:nvPicPr>
          <p:cNvPr id="486" name="bg object 16">
            <a:extLst>
              <a:ext uri="{FF2B5EF4-FFF2-40B4-BE49-F238E27FC236}">
                <a16:creationId xmlns:a16="http://schemas.microsoft.com/office/drawing/2014/main" id="{6346275F-DE2D-8EB6-EDE7-E35B1765FEE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7135" y="994298"/>
            <a:ext cx="11412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7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矩形 159">
            <a:extLst>
              <a:ext uri="{FF2B5EF4-FFF2-40B4-BE49-F238E27FC236}">
                <a16:creationId xmlns:a16="http://schemas.microsoft.com/office/drawing/2014/main" id="{A1237D3D-7198-DAEF-5012-49611061CE17}"/>
              </a:ext>
            </a:extLst>
          </p:cNvPr>
          <p:cNvSpPr/>
          <p:nvPr/>
        </p:nvSpPr>
        <p:spPr>
          <a:xfrm>
            <a:off x="6327109" y="4049616"/>
            <a:ext cx="5432536" cy="1594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b="1" dirty="0">
                <a:solidFill>
                  <a:srgbClr val="0042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碳青霉烯耐药重症感染人数少，对医保基金预算影响可控</a:t>
            </a:r>
            <a:endParaRPr lang="en-US" altLang="zh-CN" sz="1400" b="1" dirty="0">
              <a:solidFill>
                <a:srgbClr val="0042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2890" indent="-1714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</a:rPr>
              <a:t>碳青霉烯类耐药肠杆菌目细菌感染患者的整体基数小，亚胺西瑞有效性、安全性、耐药性良好，对</a:t>
            </a:r>
            <a:r>
              <a:rPr lang="zh-CN" altLang="en-US" sz="1400" b="1" dirty="0">
                <a:solidFill>
                  <a:srgbClr val="02857D"/>
                </a:solidFill>
              </a:rPr>
              <a:t>医保基金预算影响可控</a:t>
            </a:r>
            <a:endParaRPr lang="en-US" altLang="zh-CN" sz="1400" b="1" dirty="0">
              <a:solidFill>
                <a:srgbClr val="02857D"/>
              </a:solidFill>
            </a:endParaRPr>
          </a:p>
          <a:p>
            <a:pPr marL="91440">
              <a:lnSpc>
                <a:spcPts val="20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00427F"/>
                </a:solidFill>
              </a:rPr>
              <a:t>亚胺西瑞</a:t>
            </a:r>
            <a:r>
              <a:rPr lang="zh-CN" altLang="en-US" sz="1400" dirty="0">
                <a:solidFill>
                  <a:schemeClr val="tx1"/>
                </a:solidFill>
              </a:rPr>
              <a:t>为碳青霉烯耐药感染患者提供</a:t>
            </a:r>
            <a:r>
              <a:rPr lang="zh-CN" altLang="en-US" sz="1400" b="1" dirty="0">
                <a:solidFill>
                  <a:srgbClr val="00427F"/>
                </a:solidFill>
              </a:rPr>
              <a:t>合理用药选择，提高基金使用效率</a:t>
            </a:r>
            <a:endParaRPr lang="en-US" altLang="zh-CN" sz="1400" b="1" dirty="0">
              <a:solidFill>
                <a:srgbClr val="00427F"/>
              </a:solidFill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66D57716-BBCA-7B66-137F-B72BFE6763A8}"/>
              </a:ext>
            </a:extLst>
          </p:cNvPr>
          <p:cNvSpPr/>
          <p:nvPr/>
        </p:nvSpPr>
        <p:spPr>
          <a:xfrm>
            <a:off x="424185" y="3920709"/>
            <a:ext cx="5316858" cy="137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91440">
              <a:lnSpc>
                <a:spcPts val="18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00427F"/>
                </a:solidFill>
              </a:rPr>
              <a:t>中国碳青霉烯耐药疾病负担严重</a:t>
            </a:r>
            <a:endParaRPr lang="en-US" altLang="zh-CN" sz="1400" b="1" dirty="0">
              <a:solidFill>
                <a:srgbClr val="00427F"/>
              </a:solidFill>
            </a:endParaRPr>
          </a:p>
          <a:p>
            <a:pPr marL="37719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</a:rPr>
              <a:t>研究显示碳青霉烯类耐药肠杆菌目细菌感染的院内死亡率为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57.4%</a:t>
            </a:r>
            <a:r>
              <a:rPr lang="zh-CN" altLang="en-US" sz="1400" dirty="0">
                <a:solidFill>
                  <a:schemeClr val="tx1"/>
                </a:solidFill>
              </a:rPr>
              <a:t>，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30</a:t>
            </a:r>
            <a:r>
              <a:rPr lang="zh-CN" altLang="en-US" sz="1400" dirty="0">
                <a:solidFill>
                  <a:schemeClr val="tx1"/>
                </a:solidFill>
              </a:rPr>
              <a:t>天死亡率为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35.1%</a:t>
            </a:r>
          </a:p>
          <a:p>
            <a:pPr marL="91440">
              <a:lnSpc>
                <a:spcPts val="18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02857D"/>
                </a:solidFill>
              </a:rPr>
              <a:t>为</a:t>
            </a:r>
            <a:r>
              <a:rPr lang="en-US" altLang="zh-CN" sz="1400" b="1" dirty="0">
                <a:solidFill>
                  <a:srgbClr val="02857D"/>
                </a:solidFill>
              </a:rPr>
              <a:t>CRE</a:t>
            </a:r>
            <a:r>
              <a:rPr lang="zh-CN" altLang="en-US" sz="1400" b="1" dirty="0">
                <a:solidFill>
                  <a:srgbClr val="02857D"/>
                </a:solidFill>
              </a:rPr>
              <a:t>感染患者</a:t>
            </a:r>
            <a:r>
              <a:rPr lang="zh-CN" altLang="en-US" sz="1400" dirty="0">
                <a:solidFill>
                  <a:schemeClr val="tx1"/>
                </a:solidFill>
              </a:rPr>
              <a:t>提供治疗的安全有效的</a:t>
            </a:r>
            <a:r>
              <a:rPr lang="zh-CN" altLang="en-US" sz="1400" b="1" dirty="0">
                <a:solidFill>
                  <a:srgbClr val="02857D"/>
                </a:solidFill>
              </a:rPr>
              <a:t>新选择</a:t>
            </a:r>
            <a:endParaRPr lang="en-US" altLang="zh-CN" sz="1400" b="1" dirty="0">
              <a:solidFill>
                <a:srgbClr val="02857D"/>
              </a:solidFill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B0F59D0D-4570-E408-D797-2BBB27ED1893}"/>
              </a:ext>
            </a:extLst>
          </p:cNvPr>
          <p:cNvSpPr/>
          <p:nvPr/>
        </p:nvSpPr>
        <p:spPr>
          <a:xfrm>
            <a:off x="407135" y="1581284"/>
            <a:ext cx="5147186" cy="137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>
              <a:lnSpc>
                <a:spcPts val="1800"/>
              </a:lnSpc>
              <a:spcAft>
                <a:spcPts val="600"/>
              </a:spcAft>
            </a:pPr>
            <a:endParaRPr lang="en-US" altLang="zh-CN" sz="1400" b="1" dirty="0">
              <a:solidFill>
                <a:srgbClr val="DD5F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91440">
              <a:lnSpc>
                <a:spcPts val="17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0042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当前治疗选择有限</a:t>
            </a:r>
            <a:endParaRPr lang="en-US" altLang="zh-CN" sz="1400" b="1" dirty="0">
              <a:solidFill>
                <a:srgbClr val="0042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62890" indent="-171450">
              <a:lnSpc>
                <a:spcPts val="1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现有治疗方案存在安全性风险（肝肾毒性、神经毒性等）</a:t>
            </a:r>
            <a:endParaRPr lang="en-US" altLang="zh-CN" sz="1400" b="1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91440">
              <a:lnSpc>
                <a:spcPts val="17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0042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</a:t>
            </a:r>
            <a:r>
              <a:rPr lang="zh-CN" altLang="en-US" sz="1400" b="1" dirty="0">
                <a:solidFill>
                  <a:srgbClr val="0285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单药使用</a:t>
            </a:r>
            <a:r>
              <a:rPr lang="zh-CN" altLang="en-US" sz="1400" b="1" dirty="0">
                <a:solidFill>
                  <a:srgbClr val="0042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，安全性良好</a:t>
            </a:r>
            <a:endParaRPr lang="en-US" altLang="zh-CN" sz="1400" b="1" dirty="0">
              <a:solidFill>
                <a:srgbClr val="0042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62890" indent="-171450">
              <a:lnSpc>
                <a:spcPts val="1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指南推荐</a:t>
            </a:r>
            <a:r>
              <a:rPr lang="en-US" altLang="zh-CN" sz="1400" b="1" dirty="0">
                <a:solidFill>
                  <a:srgbClr val="02857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CRE</a:t>
            </a:r>
            <a:r>
              <a:rPr lang="zh-CN" altLang="en-US" sz="1400" b="1" dirty="0">
                <a:solidFill>
                  <a:srgbClr val="0285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首选治疗药物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，有效快速清除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CRKP/CRPA</a:t>
            </a:r>
          </a:p>
          <a:p>
            <a:pPr marL="91440">
              <a:lnSpc>
                <a:spcPts val="1600"/>
              </a:lnSpc>
              <a:spcAft>
                <a:spcPts val="600"/>
              </a:spcAft>
            </a:pPr>
            <a:endParaRPr lang="en-US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37123"/>
            <a:ext cx="11412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亚胺西瑞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不易发生耐药，不受多种耐药机制的影响，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安全性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更优，降低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临床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管理难度</a:t>
            </a:r>
            <a:endParaRPr lang="zh-CN" altLang="en-US" sz="2400" dirty="0">
              <a:solidFill>
                <a:srgbClr val="00427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77DD339-A4DF-43C9-4E75-8467147981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rgbClr val="E4F6EF"/>
              </a:gs>
              <a:gs pos="0">
                <a:srgbClr val="02857D">
                  <a:alpha val="0"/>
                </a:srgbClr>
              </a:gs>
              <a:gs pos="53000">
                <a:srgbClr val="E4F6EF"/>
              </a:gs>
              <a:gs pos="100000">
                <a:srgbClr val="E4F6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828560D6-5160-D7C5-9876-70213A1681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公平性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567850C9-6027-AFB6-889F-58E9E319D2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73535D-0181-5235-4E73-24F27986B5F8}"/>
              </a:ext>
            </a:extLst>
          </p:cNvPr>
          <p:cNvSpPr/>
          <p:nvPr/>
        </p:nvSpPr>
        <p:spPr>
          <a:xfrm>
            <a:off x="408664" y="3530728"/>
            <a:ext cx="5551869" cy="2310494"/>
          </a:xfrm>
          <a:prstGeom prst="rect">
            <a:avLst/>
          </a:prstGeom>
          <a:noFill/>
          <a:ln w="12700">
            <a:gradFill>
              <a:gsLst>
                <a:gs pos="34000">
                  <a:srgbClr val="00427F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40F4E43-79BC-FCEF-0D6F-39C8A235D704}"/>
              </a:ext>
            </a:extLst>
          </p:cNvPr>
          <p:cNvGrpSpPr/>
          <p:nvPr/>
        </p:nvGrpSpPr>
        <p:grpSpPr>
          <a:xfrm>
            <a:off x="330243" y="3608435"/>
            <a:ext cx="2641646" cy="502269"/>
            <a:chOff x="330243" y="3889629"/>
            <a:chExt cx="2641646" cy="502269"/>
          </a:xfrm>
        </p:grpSpPr>
        <p:sp>
          <p:nvSpPr>
            <p:cNvPr id="15" name="同侧圆角矩形 14">
              <a:extLst>
                <a:ext uri="{FF2B5EF4-FFF2-40B4-BE49-F238E27FC236}">
                  <a16:creationId xmlns:a16="http://schemas.microsoft.com/office/drawing/2014/main" id="{347E39D1-20AE-F8F1-CBF4-5DE39C233188}"/>
                </a:ext>
              </a:extLst>
            </p:cNvPr>
            <p:cNvSpPr/>
            <p:nvPr/>
          </p:nvSpPr>
          <p:spPr>
            <a:xfrm rot="5400000">
              <a:off x="1453066" y="2766806"/>
              <a:ext cx="396000" cy="26416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" name="三角形 15">
              <a:extLst>
                <a:ext uri="{FF2B5EF4-FFF2-40B4-BE49-F238E27FC236}">
                  <a16:creationId xmlns:a16="http://schemas.microsoft.com/office/drawing/2014/main" id="{1BC8CC3E-313F-EA06-4560-7C8AF718D0E3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77D8406-D99D-7EC5-D7EE-D2A18B6C8751}"/>
              </a:ext>
            </a:extLst>
          </p:cNvPr>
          <p:cNvSpPr txBox="1"/>
          <p:nvPr/>
        </p:nvSpPr>
        <p:spPr>
          <a:xfrm>
            <a:off x="432355" y="3628772"/>
            <a:ext cx="230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+mn-ea"/>
              </a:rPr>
              <a:t>促进公共健康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F69252C-6AA4-2D8D-4314-E4366D38CE4C}"/>
              </a:ext>
            </a:extLst>
          </p:cNvPr>
          <p:cNvSpPr/>
          <p:nvPr/>
        </p:nvSpPr>
        <p:spPr>
          <a:xfrm>
            <a:off x="6250217" y="3513795"/>
            <a:ext cx="5551869" cy="2310494"/>
          </a:xfrm>
          <a:prstGeom prst="rect">
            <a:avLst/>
          </a:prstGeom>
          <a:noFill/>
          <a:ln w="12700">
            <a:gradFill>
              <a:gsLst>
                <a:gs pos="34000">
                  <a:srgbClr val="00427F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513CBDB-A029-1969-25CA-A880FD083025}"/>
              </a:ext>
            </a:extLst>
          </p:cNvPr>
          <p:cNvGrpSpPr/>
          <p:nvPr/>
        </p:nvGrpSpPr>
        <p:grpSpPr>
          <a:xfrm>
            <a:off x="6171796" y="3561022"/>
            <a:ext cx="2658694" cy="502269"/>
            <a:chOff x="330243" y="3889629"/>
            <a:chExt cx="2658694" cy="502269"/>
          </a:xfrm>
        </p:grpSpPr>
        <p:sp>
          <p:nvSpPr>
            <p:cNvPr id="39" name="同侧圆角矩形 38">
              <a:extLst>
                <a:ext uri="{FF2B5EF4-FFF2-40B4-BE49-F238E27FC236}">
                  <a16:creationId xmlns:a16="http://schemas.microsoft.com/office/drawing/2014/main" id="{383E87F6-1C59-A8D6-9121-442E26B48CE7}"/>
                </a:ext>
              </a:extLst>
            </p:cNvPr>
            <p:cNvSpPr/>
            <p:nvPr/>
          </p:nvSpPr>
          <p:spPr>
            <a:xfrm rot="5400000">
              <a:off x="1461590" y="2758282"/>
              <a:ext cx="396000" cy="26586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0" name="三角形 39">
              <a:extLst>
                <a:ext uri="{FF2B5EF4-FFF2-40B4-BE49-F238E27FC236}">
                  <a16:creationId xmlns:a16="http://schemas.microsoft.com/office/drawing/2014/main" id="{D7ECB870-9E70-F049-3CBB-6B97A7DAED4C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4AC73D9C-A584-FFC6-81C3-6D5393ADE66C}"/>
              </a:ext>
            </a:extLst>
          </p:cNvPr>
          <p:cNvSpPr txBox="1"/>
          <p:nvPr/>
        </p:nvSpPr>
        <p:spPr>
          <a:xfrm>
            <a:off x="6273907" y="3581359"/>
            <a:ext cx="2379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+mn-ea"/>
              </a:rPr>
              <a:t>符合“保基本”的原则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EDAD6BD-123E-BE8A-3757-684A8B77D6A7}"/>
              </a:ext>
            </a:extLst>
          </p:cNvPr>
          <p:cNvSpPr/>
          <p:nvPr/>
        </p:nvSpPr>
        <p:spPr>
          <a:xfrm>
            <a:off x="425714" y="1114560"/>
            <a:ext cx="5551869" cy="2310494"/>
          </a:xfrm>
          <a:prstGeom prst="rect">
            <a:avLst/>
          </a:prstGeom>
          <a:noFill/>
          <a:ln w="12700">
            <a:gradFill>
              <a:gsLst>
                <a:gs pos="34000">
                  <a:srgbClr val="00427F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BF9B3AB-5D6F-4D8D-82A5-5DA991DC3DC6}"/>
              </a:ext>
            </a:extLst>
          </p:cNvPr>
          <p:cNvGrpSpPr/>
          <p:nvPr/>
        </p:nvGrpSpPr>
        <p:grpSpPr>
          <a:xfrm>
            <a:off x="348777" y="1161786"/>
            <a:ext cx="2641645" cy="496294"/>
            <a:chOff x="331727" y="3889628"/>
            <a:chExt cx="2641645" cy="496294"/>
          </a:xfrm>
        </p:grpSpPr>
        <p:sp>
          <p:nvSpPr>
            <p:cNvPr id="51" name="同侧圆角矩形 50">
              <a:extLst>
                <a:ext uri="{FF2B5EF4-FFF2-40B4-BE49-F238E27FC236}">
                  <a16:creationId xmlns:a16="http://schemas.microsoft.com/office/drawing/2014/main" id="{36E4DCF8-8A22-BF38-5FCF-22141DC39524}"/>
                </a:ext>
              </a:extLst>
            </p:cNvPr>
            <p:cNvSpPr/>
            <p:nvPr/>
          </p:nvSpPr>
          <p:spPr>
            <a:xfrm rot="5400000">
              <a:off x="1456350" y="2765005"/>
              <a:ext cx="392400" cy="26416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2" name="三角形 51">
              <a:extLst>
                <a:ext uri="{FF2B5EF4-FFF2-40B4-BE49-F238E27FC236}">
                  <a16:creationId xmlns:a16="http://schemas.microsoft.com/office/drawing/2014/main" id="{5C822421-E92B-1A5D-0E51-3A05989E1828}"/>
                </a:ext>
              </a:extLst>
            </p:cNvPr>
            <p:cNvSpPr/>
            <p:nvPr/>
          </p:nvSpPr>
          <p:spPr>
            <a:xfrm rot="16200000">
              <a:off x="316319" y="4295106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E1A4DEEB-4AC7-6A6C-0A28-2EA402F75FEF}"/>
              </a:ext>
            </a:extLst>
          </p:cNvPr>
          <p:cNvSpPr txBox="1"/>
          <p:nvPr/>
        </p:nvSpPr>
        <p:spPr>
          <a:xfrm>
            <a:off x="449405" y="1182124"/>
            <a:ext cx="2284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+mn-ea"/>
              </a:rPr>
              <a:t>弥补医保药品目录短板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F7CD00D-EB57-37C1-4B42-39D2CCE7D0E7}"/>
              </a:ext>
            </a:extLst>
          </p:cNvPr>
          <p:cNvSpPr/>
          <p:nvPr/>
        </p:nvSpPr>
        <p:spPr>
          <a:xfrm>
            <a:off x="6267267" y="1097627"/>
            <a:ext cx="5551869" cy="2310494"/>
          </a:xfrm>
          <a:prstGeom prst="rect">
            <a:avLst/>
          </a:prstGeom>
          <a:noFill/>
          <a:ln w="12700">
            <a:gradFill>
              <a:gsLst>
                <a:gs pos="34000">
                  <a:srgbClr val="00427F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EE8C265-A474-D191-92E2-13081E97D416}"/>
              </a:ext>
            </a:extLst>
          </p:cNvPr>
          <p:cNvGrpSpPr/>
          <p:nvPr/>
        </p:nvGrpSpPr>
        <p:grpSpPr>
          <a:xfrm>
            <a:off x="6188846" y="1144854"/>
            <a:ext cx="2641645" cy="502269"/>
            <a:chOff x="330243" y="3889629"/>
            <a:chExt cx="2641645" cy="502269"/>
          </a:xfrm>
        </p:grpSpPr>
        <p:sp>
          <p:nvSpPr>
            <p:cNvPr id="58" name="同侧圆角矩形 57">
              <a:extLst>
                <a:ext uri="{FF2B5EF4-FFF2-40B4-BE49-F238E27FC236}">
                  <a16:creationId xmlns:a16="http://schemas.microsoft.com/office/drawing/2014/main" id="{07FE38EA-5311-36C0-AC3D-58B6716BB9B6}"/>
                </a:ext>
              </a:extLst>
            </p:cNvPr>
            <p:cNvSpPr/>
            <p:nvPr/>
          </p:nvSpPr>
          <p:spPr>
            <a:xfrm rot="5400000">
              <a:off x="1453066" y="2766806"/>
              <a:ext cx="396000" cy="26416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9" name="三角形 58">
              <a:extLst>
                <a:ext uri="{FF2B5EF4-FFF2-40B4-BE49-F238E27FC236}">
                  <a16:creationId xmlns:a16="http://schemas.microsoft.com/office/drawing/2014/main" id="{B1FFA825-CA54-1C19-EC3A-609FB2E26BBD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159A0176-B785-D2BC-F43B-5BB300C92C55}"/>
              </a:ext>
            </a:extLst>
          </p:cNvPr>
          <p:cNvSpPr txBox="1"/>
          <p:nvPr/>
        </p:nvSpPr>
        <p:spPr>
          <a:xfrm>
            <a:off x="6290958" y="1165191"/>
            <a:ext cx="236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+mn-ea"/>
              </a:rPr>
              <a:t>降低临床管理难度</a:t>
            </a:r>
          </a:p>
        </p:txBody>
      </p:sp>
      <p:pic>
        <p:nvPicPr>
          <p:cNvPr id="162" name="bg object 16">
            <a:extLst>
              <a:ext uri="{FF2B5EF4-FFF2-40B4-BE49-F238E27FC236}">
                <a16:creationId xmlns:a16="http://schemas.microsoft.com/office/drawing/2014/main" id="{005CCDCD-EE2B-4106-77D5-CF1E937E03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135" y="994298"/>
            <a:ext cx="11412000" cy="54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097C03C-D36F-677C-3807-F9163ECA1210}"/>
              </a:ext>
            </a:extLst>
          </p:cNvPr>
          <p:cNvSpPr/>
          <p:nvPr/>
        </p:nvSpPr>
        <p:spPr>
          <a:xfrm>
            <a:off x="6327109" y="1552304"/>
            <a:ext cx="5457756" cy="137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>
              <a:lnSpc>
                <a:spcPts val="1800"/>
              </a:lnSpc>
              <a:spcAft>
                <a:spcPts val="600"/>
              </a:spcAft>
            </a:pPr>
            <a:endParaRPr lang="en-US" altLang="zh-CN" sz="1400" b="1" dirty="0">
              <a:solidFill>
                <a:srgbClr val="DD5F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91440">
              <a:lnSpc>
                <a:spcPts val="1700"/>
              </a:lnSpc>
              <a:spcAft>
                <a:spcPts val="600"/>
              </a:spcAft>
            </a:pPr>
            <a:r>
              <a:rPr lang="zh-CN" altLang="en-US" sz="1400" b="1" dirty="0">
                <a:solidFill>
                  <a:srgbClr val="0042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助力遏制耐药</a:t>
            </a:r>
            <a:endParaRPr lang="en-US" altLang="zh-CN" sz="1400" b="1" dirty="0">
              <a:solidFill>
                <a:srgbClr val="0042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62890" indent="-171450">
              <a:lnSpc>
                <a:spcPts val="1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改善现有抗菌药物耐药现状，助力遏制碳青霉烯耐药</a:t>
            </a:r>
          </a:p>
          <a:p>
            <a:pPr marL="262890" indent="-1714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抗菌谱广，</a:t>
            </a:r>
            <a:r>
              <a:rPr lang="zh-CN" altLang="en-US" sz="1400" b="1" dirty="0">
                <a:solidFill>
                  <a:srgbClr val="0285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较高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zh-CN" altLang="en-US" sz="1400" b="1" dirty="0">
                <a:solidFill>
                  <a:srgbClr val="0285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组织穿透率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，减少抗菌药物联合使用，降低抗菌药物总体使用强度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262890" indent="-171450">
              <a:lnSpc>
                <a:spcPts val="1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不超过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30℃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保存，便于临床管理</a:t>
            </a:r>
          </a:p>
        </p:txBody>
      </p:sp>
    </p:spTree>
    <p:extLst>
      <p:ext uri="{BB962C8B-B14F-4D97-AF65-F5344CB8AC3E}">
        <p14:creationId xmlns:p14="http://schemas.microsoft.com/office/powerpoint/2010/main" val="103573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43">
            <a:extLst>
              <a:ext uri="{FF2B5EF4-FFF2-40B4-BE49-F238E27FC236}">
                <a16:creationId xmlns:a16="http://schemas.microsoft.com/office/drawing/2014/main" id="{3A16CC5D-56EF-B44C-8FD9-EBA5109268E6}"/>
              </a:ext>
            </a:extLst>
          </p:cNvPr>
          <p:cNvSpPr/>
          <p:nvPr/>
        </p:nvSpPr>
        <p:spPr>
          <a:xfrm>
            <a:off x="1172973" y="5505862"/>
            <a:ext cx="9644844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43">
            <a:extLst>
              <a:ext uri="{FF2B5EF4-FFF2-40B4-BE49-F238E27FC236}">
                <a16:creationId xmlns:a16="http://schemas.microsoft.com/office/drawing/2014/main" id="{3F3AACD7-5F8D-0E11-C421-6C7B1CF80537}"/>
              </a:ext>
            </a:extLst>
          </p:cNvPr>
          <p:cNvSpPr/>
          <p:nvPr/>
        </p:nvSpPr>
        <p:spPr>
          <a:xfrm>
            <a:off x="1172973" y="1273888"/>
            <a:ext cx="9644844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43">
            <a:extLst>
              <a:ext uri="{FF2B5EF4-FFF2-40B4-BE49-F238E27FC236}">
                <a16:creationId xmlns:a16="http://schemas.microsoft.com/office/drawing/2014/main" id="{FEF3E584-41E0-EE85-0FD0-89CD7B7009AE}"/>
              </a:ext>
            </a:extLst>
          </p:cNvPr>
          <p:cNvSpPr/>
          <p:nvPr/>
        </p:nvSpPr>
        <p:spPr>
          <a:xfrm>
            <a:off x="1172973" y="2079130"/>
            <a:ext cx="9644844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43">
            <a:extLst>
              <a:ext uri="{FF2B5EF4-FFF2-40B4-BE49-F238E27FC236}">
                <a16:creationId xmlns:a16="http://schemas.microsoft.com/office/drawing/2014/main" id="{AD7F9227-8112-F69C-9FB7-2100A7ECE81E}"/>
              </a:ext>
            </a:extLst>
          </p:cNvPr>
          <p:cNvSpPr/>
          <p:nvPr/>
        </p:nvSpPr>
        <p:spPr>
          <a:xfrm>
            <a:off x="1172973" y="2933498"/>
            <a:ext cx="9644844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43">
            <a:extLst>
              <a:ext uri="{FF2B5EF4-FFF2-40B4-BE49-F238E27FC236}">
                <a16:creationId xmlns:a16="http://schemas.microsoft.com/office/drawing/2014/main" id="{507A5EF3-DA7F-88E8-4D70-B8792939D4EB}"/>
              </a:ext>
            </a:extLst>
          </p:cNvPr>
          <p:cNvSpPr/>
          <p:nvPr/>
        </p:nvSpPr>
        <p:spPr>
          <a:xfrm>
            <a:off x="1172973" y="3804090"/>
            <a:ext cx="9644844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43">
            <a:extLst>
              <a:ext uri="{FF2B5EF4-FFF2-40B4-BE49-F238E27FC236}">
                <a16:creationId xmlns:a16="http://schemas.microsoft.com/office/drawing/2014/main" id="{E418D7AB-4CC5-6BF9-0DA3-5BFD766AE728}"/>
              </a:ext>
            </a:extLst>
          </p:cNvPr>
          <p:cNvSpPr/>
          <p:nvPr/>
        </p:nvSpPr>
        <p:spPr>
          <a:xfrm>
            <a:off x="1172973" y="4654976"/>
            <a:ext cx="9644844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795267-D2C0-6FE7-CD28-5AE2F208FB39}"/>
              </a:ext>
            </a:extLst>
          </p:cNvPr>
          <p:cNvSpPr/>
          <p:nvPr/>
        </p:nvSpPr>
        <p:spPr>
          <a:xfrm>
            <a:off x="1113631" y="1119865"/>
            <a:ext cx="2019566" cy="5172986"/>
          </a:xfrm>
          <a:prstGeom prst="rect">
            <a:avLst/>
          </a:prstGeom>
          <a:solidFill>
            <a:schemeClr val="tx2">
              <a:lumMod val="10000"/>
              <a:lumOff val="90000"/>
              <a:alpha val="77005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389C777-E69D-491B-1D79-09E5F2290856}"/>
              </a:ext>
            </a:extLst>
          </p:cNvPr>
          <p:cNvGrpSpPr/>
          <p:nvPr/>
        </p:nvGrpSpPr>
        <p:grpSpPr>
          <a:xfrm>
            <a:off x="980465" y="1249011"/>
            <a:ext cx="2271742" cy="586864"/>
            <a:chOff x="279893" y="5292620"/>
            <a:chExt cx="2271742" cy="586864"/>
          </a:xfrm>
        </p:grpSpPr>
        <p:sp>
          <p:nvSpPr>
            <p:cNvPr id="3" name="直角三角形 2">
              <a:extLst>
                <a:ext uri="{FF2B5EF4-FFF2-40B4-BE49-F238E27FC236}">
                  <a16:creationId xmlns:a16="http://schemas.microsoft.com/office/drawing/2014/main" id="{FDA6C4F0-40F3-704B-5669-557BC86B6FDF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15F7C0A-5E3B-DB3D-5EE1-B357F144A9CC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238781CC-EC26-D303-C7C5-90C1DB906725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B01D42D-D0AB-C558-8A64-3CA5C474A5C5}"/>
              </a:ext>
            </a:extLst>
          </p:cNvPr>
          <p:cNvGrpSpPr/>
          <p:nvPr/>
        </p:nvGrpSpPr>
        <p:grpSpPr>
          <a:xfrm>
            <a:off x="980465" y="5492616"/>
            <a:ext cx="2271742" cy="586864"/>
            <a:chOff x="279893" y="5292620"/>
            <a:chExt cx="2271742" cy="586864"/>
          </a:xfrm>
        </p:grpSpPr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F48E62EC-5FBB-86C6-E0B7-B803D9127896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C6C86DF-074D-E661-E7F2-87EC7FF0C2F3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直角三角形 23">
              <a:extLst>
                <a:ext uri="{FF2B5EF4-FFF2-40B4-BE49-F238E27FC236}">
                  <a16:creationId xmlns:a16="http://schemas.microsoft.com/office/drawing/2014/main" id="{3CE9009F-7E64-A426-4B75-21FAD604A6C8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D683738-9922-21F1-9E7E-1204F464716F}"/>
              </a:ext>
            </a:extLst>
          </p:cNvPr>
          <p:cNvGrpSpPr/>
          <p:nvPr/>
        </p:nvGrpSpPr>
        <p:grpSpPr>
          <a:xfrm>
            <a:off x="980465" y="2077374"/>
            <a:ext cx="2271742" cy="586864"/>
            <a:chOff x="279893" y="5292620"/>
            <a:chExt cx="2271742" cy="586864"/>
          </a:xfrm>
        </p:grpSpPr>
        <p:sp>
          <p:nvSpPr>
            <p:cNvPr id="26" name="直角三角形 25">
              <a:extLst>
                <a:ext uri="{FF2B5EF4-FFF2-40B4-BE49-F238E27FC236}">
                  <a16:creationId xmlns:a16="http://schemas.microsoft.com/office/drawing/2014/main" id="{F4D5E5EA-F991-978E-BC8B-E2C6F8A056B3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565335E-795F-495E-1B07-9BEF6267329E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直角三角形 28">
              <a:extLst>
                <a:ext uri="{FF2B5EF4-FFF2-40B4-BE49-F238E27FC236}">
                  <a16:creationId xmlns:a16="http://schemas.microsoft.com/office/drawing/2014/main" id="{F925944E-9FD7-8352-2F6D-2DDDE050A692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2742170-DBD7-5765-7630-129688615E8D}"/>
              </a:ext>
            </a:extLst>
          </p:cNvPr>
          <p:cNvGrpSpPr/>
          <p:nvPr/>
        </p:nvGrpSpPr>
        <p:grpSpPr>
          <a:xfrm>
            <a:off x="980465" y="2934309"/>
            <a:ext cx="2271742" cy="586864"/>
            <a:chOff x="279893" y="5292620"/>
            <a:chExt cx="2271742" cy="586864"/>
          </a:xfrm>
        </p:grpSpPr>
        <p:sp>
          <p:nvSpPr>
            <p:cNvPr id="31" name="直角三角形 30">
              <a:extLst>
                <a:ext uri="{FF2B5EF4-FFF2-40B4-BE49-F238E27FC236}">
                  <a16:creationId xmlns:a16="http://schemas.microsoft.com/office/drawing/2014/main" id="{A6C5B415-8DE6-DB39-A396-1E127A2DA9F4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FD3F37D-B5B9-2EC0-5727-40B1A989B48A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直角三角形 32">
              <a:extLst>
                <a:ext uri="{FF2B5EF4-FFF2-40B4-BE49-F238E27FC236}">
                  <a16:creationId xmlns:a16="http://schemas.microsoft.com/office/drawing/2014/main" id="{10EBF35C-26B1-CBE8-3180-74A49C673C16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C316672-7A77-11D8-656E-F5F1B6B6F28D}"/>
              </a:ext>
            </a:extLst>
          </p:cNvPr>
          <p:cNvGrpSpPr/>
          <p:nvPr/>
        </p:nvGrpSpPr>
        <p:grpSpPr>
          <a:xfrm>
            <a:off x="980465" y="3776963"/>
            <a:ext cx="2271742" cy="586864"/>
            <a:chOff x="279893" y="5292620"/>
            <a:chExt cx="2271742" cy="586864"/>
          </a:xfrm>
        </p:grpSpPr>
        <p:sp>
          <p:nvSpPr>
            <p:cNvPr id="35" name="直角三角形 34">
              <a:extLst>
                <a:ext uri="{FF2B5EF4-FFF2-40B4-BE49-F238E27FC236}">
                  <a16:creationId xmlns:a16="http://schemas.microsoft.com/office/drawing/2014/main" id="{4B61A2A9-F49E-6381-623C-687DB8A11491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39918473-8D70-02C6-B960-122C3E9B1094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10000"/>
                  <a:lumOff val="90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直角三角形 36">
              <a:extLst>
                <a:ext uri="{FF2B5EF4-FFF2-40B4-BE49-F238E27FC236}">
                  <a16:creationId xmlns:a16="http://schemas.microsoft.com/office/drawing/2014/main" id="{A0EA07BE-7B0A-0328-EB7C-5DD03D8C7DD3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9C7B9B8-B55E-C756-A017-47D8EE7E97D1}"/>
              </a:ext>
            </a:extLst>
          </p:cNvPr>
          <p:cNvGrpSpPr/>
          <p:nvPr/>
        </p:nvGrpSpPr>
        <p:grpSpPr>
          <a:xfrm>
            <a:off x="980465" y="4649966"/>
            <a:ext cx="2271742" cy="586864"/>
            <a:chOff x="279893" y="5292620"/>
            <a:chExt cx="2271742" cy="586864"/>
          </a:xfrm>
        </p:grpSpPr>
        <p:sp>
          <p:nvSpPr>
            <p:cNvPr id="44" name="直角三角形 43">
              <a:extLst>
                <a:ext uri="{FF2B5EF4-FFF2-40B4-BE49-F238E27FC236}">
                  <a16:creationId xmlns:a16="http://schemas.microsoft.com/office/drawing/2014/main" id="{AAF4B7D6-2A14-9307-805B-011EC46F1352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540EFD0-47D9-ECDE-C7EB-F52B611624C5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直角三角形 45">
              <a:extLst>
                <a:ext uri="{FF2B5EF4-FFF2-40B4-BE49-F238E27FC236}">
                  <a16:creationId xmlns:a16="http://schemas.microsoft.com/office/drawing/2014/main" id="{6479A44F-2C29-E144-5F64-6907840FEC74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4728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总结：</a:t>
            </a:r>
            <a:r>
              <a:rPr lang="zh-CN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重症</a:t>
            </a:r>
            <a:r>
              <a:rPr lang="en-US" altLang="zh-CN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CRE/CRPA</a:t>
            </a:r>
            <a:r>
              <a:rPr lang="zh-CN" altLang="en-US" sz="2400" dirty="0">
                <a:solidFill>
                  <a:schemeClr val="tx1"/>
                </a:solidFill>
              </a:rPr>
              <a:t>感染患者治疗的</a:t>
            </a:r>
            <a:r>
              <a:rPr lang="zh-CN" altLang="en-US" b="1" dirty="0">
                <a:solidFill>
                  <a:srgbClr val="0042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新选择</a:t>
            </a:r>
            <a:endParaRPr lang="zh-CN" altLang="en-US" sz="2400" dirty="0">
              <a:solidFill>
                <a:srgbClr val="00427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C23E87-2109-46BB-DDE6-69C76D8DEFEF}"/>
              </a:ext>
            </a:extLst>
          </p:cNvPr>
          <p:cNvSpPr txBox="1">
            <a:spLocks/>
          </p:cNvSpPr>
          <p:nvPr/>
        </p:nvSpPr>
        <p:spPr>
          <a:xfrm>
            <a:off x="3317473" y="3949818"/>
            <a:ext cx="8822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临床应答率高，可在</a:t>
            </a:r>
            <a:r>
              <a:rPr lang="en-US" altLang="zh-CN" b="1" dirty="0">
                <a:solidFill>
                  <a:srgbClr val="00427F"/>
                </a:solidFill>
                <a:sym typeface="+mn-lt"/>
              </a:rPr>
              <a:t>8</a:t>
            </a:r>
            <a:r>
              <a:rPr lang="zh-CN" altLang="en-US" b="1" dirty="0">
                <a:solidFill>
                  <a:srgbClr val="00427F"/>
                </a:solidFill>
                <a:sym typeface="+mn-lt"/>
              </a:rPr>
              <a:t>小时</a:t>
            </a:r>
            <a:r>
              <a:rPr lang="zh-CN" altLang="en-US" dirty="0">
                <a:sym typeface="+mn-lt"/>
              </a:rPr>
              <a:t>内杀灭</a:t>
            </a:r>
            <a:r>
              <a:rPr lang="en-US" altLang="zh-CN" b="1" dirty="0">
                <a:solidFill>
                  <a:srgbClr val="00427F"/>
                </a:solidFill>
                <a:sym typeface="+mn-lt"/>
              </a:rPr>
              <a:t>99.9%</a:t>
            </a:r>
            <a:r>
              <a:rPr lang="zh-CN" altLang="en-US" dirty="0">
                <a:sym typeface="+mn-lt"/>
              </a:rPr>
              <a:t>的</a:t>
            </a:r>
            <a:r>
              <a:rPr lang="en-US" altLang="zh-CN" dirty="0">
                <a:sym typeface="+mn-lt"/>
              </a:rPr>
              <a:t>CRKP</a:t>
            </a:r>
            <a:r>
              <a:rPr lang="zh-CN" altLang="en-US" dirty="0">
                <a:sym typeface="+mn-lt"/>
              </a:rPr>
              <a:t>菌株，且持续</a:t>
            </a:r>
            <a:r>
              <a:rPr lang="en-US" altLang="zh-CN" b="1" dirty="0">
                <a:solidFill>
                  <a:srgbClr val="00427F"/>
                </a:solidFill>
                <a:sym typeface="+mn-lt"/>
              </a:rPr>
              <a:t>24</a:t>
            </a:r>
            <a:r>
              <a:rPr lang="zh-CN" altLang="en-US" b="1" dirty="0">
                <a:solidFill>
                  <a:srgbClr val="00427F"/>
                </a:solidFill>
                <a:sym typeface="+mn-lt"/>
              </a:rPr>
              <a:t>小时</a:t>
            </a:r>
            <a:endParaRPr lang="en-US" altLang="zh-CN" b="1" dirty="0">
              <a:solidFill>
                <a:srgbClr val="00427F"/>
              </a:solidFill>
              <a:sym typeface="+mn-lt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E1C7663-A37D-5CC0-4C26-9FC692C99A58}"/>
              </a:ext>
            </a:extLst>
          </p:cNvPr>
          <p:cNvSpPr txBox="1">
            <a:spLocks/>
          </p:cNvSpPr>
          <p:nvPr/>
        </p:nvSpPr>
        <p:spPr>
          <a:xfrm>
            <a:off x="3317474" y="1393947"/>
            <a:ext cx="9027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1" i="0" u="none" strike="noStrike" cap="none" spc="0" normalizeH="0" baseline="0">
                <a:ln>
                  <a:noFill/>
                </a:ln>
                <a:solidFill>
                  <a:srgbClr val="02857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olidFill>
                  <a:srgbClr val="00427F"/>
                </a:solidFill>
                <a:sym typeface="+mn-lt"/>
              </a:rPr>
              <a:t>亚胺西瑞</a:t>
            </a:r>
            <a:r>
              <a:rPr lang="zh-CN" altLang="en-US" b="0" dirty="0">
                <a:solidFill>
                  <a:schemeClr val="tx1"/>
                </a:solidFill>
                <a:sym typeface="+mn-lt"/>
              </a:rPr>
              <a:t>获权威指南</a:t>
            </a:r>
            <a:r>
              <a:rPr lang="zh-CN" altLang="en-US" dirty="0">
                <a:solidFill>
                  <a:srgbClr val="00427F"/>
                </a:solidFill>
                <a:sym typeface="+mn-lt"/>
              </a:rPr>
              <a:t>一线推荐</a:t>
            </a:r>
            <a:r>
              <a:rPr lang="zh-CN" altLang="en-US" b="0" dirty="0">
                <a:solidFill>
                  <a:schemeClr val="tx1"/>
                </a:solidFill>
                <a:sym typeface="+mn-lt"/>
              </a:rPr>
              <a:t>用于</a:t>
            </a:r>
            <a:r>
              <a:rPr lang="zh-CN" altLang="en-US" dirty="0">
                <a:solidFill>
                  <a:srgbClr val="00427F"/>
                </a:solidFill>
                <a:sym typeface="+mn-lt"/>
              </a:rPr>
              <a:t>治疗</a:t>
            </a:r>
            <a:r>
              <a:rPr lang="en-US" altLang="zh-CN" dirty="0">
                <a:solidFill>
                  <a:srgbClr val="00427F"/>
                </a:solidFill>
                <a:cs typeface="Arial" panose="020B0604020202020204" pitchFamily="34" charset="0"/>
                <a:sym typeface="+mn-lt"/>
              </a:rPr>
              <a:t>CRE/DTR-PA</a:t>
            </a:r>
            <a:r>
              <a:rPr lang="zh-CN" altLang="en-US" dirty="0">
                <a:solidFill>
                  <a:srgbClr val="00427F"/>
                </a:solidFill>
                <a:sym typeface="+mn-lt"/>
              </a:rPr>
              <a:t>感染</a:t>
            </a:r>
            <a:endParaRPr lang="en-US" altLang="zh-CN" dirty="0">
              <a:solidFill>
                <a:srgbClr val="00427F"/>
              </a:solidFill>
              <a:sym typeface="+mn-ea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BC73C1A-7708-7310-10C7-2D4EA924A91D}"/>
              </a:ext>
            </a:extLst>
          </p:cNvPr>
          <p:cNvSpPr txBox="1">
            <a:spLocks/>
          </p:cNvSpPr>
          <p:nvPr/>
        </p:nvSpPr>
        <p:spPr>
          <a:xfrm>
            <a:off x="3317474" y="2245904"/>
            <a:ext cx="8378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b="1" dirty="0">
                <a:sym typeface="+mn-lt"/>
              </a:rPr>
              <a:t>中国</a:t>
            </a:r>
            <a:r>
              <a:rPr lang="zh-CN" altLang="en-US" sz="2000" b="1" dirty="0">
                <a:solidFill>
                  <a:srgbClr val="00427F"/>
                </a:solidFill>
                <a:sym typeface="+mn-lt"/>
              </a:rPr>
              <a:t>首个</a:t>
            </a:r>
            <a:r>
              <a:rPr lang="zh-CN" altLang="en-US" b="1" dirty="0">
                <a:sym typeface="+mn-lt"/>
              </a:rPr>
              <a:t>碳青霉烯</a:t>
            </a:r>
            <a:r>
              <a:rPr lang="en-US" altLang="zh-CN" b="1" dirty="0">
                <a:sym typeface="+mn-lt"/>
              </a:rPr>
              <a:t>/</a:t>
            </a:r>
            <a:r>
              <a:rPr lang="zh-CN" altLang="en-US" b="1" dirty="0">
                <a:sym typeface="+mn-lt"/>
              </a:rPr>
              <a:t>酶抑制剂复方制剂</a:t>
            </a:r>
            <a:endParaRPr lang="en-US" altLang="zh-CN" b="1" dirty="0"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098E690-0CEB-D6D1-FE7F-D1499BEA1196}"/>
              </a:ext>
            </a:extLst>
          </p:cNvPr>
          <p:cNvSpPr txBox="1">
            <a:spLocks/>
          </p:cNvSpPr>
          <p:nvPr/>
        </p:nvSpPr>
        <p:spPr>
          <a:xfrm>
            <a:off x="3317474" y="3097861"/>
            <a:ext cx="8284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/>
              <a:t>保护肾功能效果</a:t>
            </a:r>
            <a:r>
              <a:rPr lang="zh-CN" altLang="en-US" sz="2000" b="1" dirty="0">
                <a:solidFill>
                  <a:srgbClr val="00427F"/>
                </a:solidFill>
              </a:rPr>
              <a:t>优</a:t>
            </a:r>
            <a:r>
              <a:rPr lang="zh-CN" altLang="en-US" dirty="0"/>
              <a:t>，药物相关不良反应发生率</a:t>
            </a:r>
            <a:r>
              <a:rPr lang="zh-CN" altLang="en-US" sz="2000" b="1" dirty="0">
                <a:solidFill>
                  <a:srgbClr val="00427F"/>
                </a:solidFill>
              </a:rPr>
              <a:t>低</a:t>
            </a:r>
            <a:endParaRPr lang="en-US" altLang="zh-CN" b="1" dirty="0">
              <a:solidFill>
                <a:srgbClr val="00427F"/>
              </a:solidFill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C97F46C-CF17-30A3-42DE-6B018806F94B}"/>
              </a:ext>
            </a:extLst>
          </p:cNvPr>
          <p:cNvSpPr txBox="1">
            <a:spLocks/>
          </p:cNvSpPr>
          <p:nvPr/>
        </p:nvSpPr>
        <p:spPr>
          <a:xfrm>
            <a:off x="3317474" y="4801775"/>
            <a:ext cx="896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0" i="0" u="none" strike="noStrike" kern="1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00427F"/>
                </a:solidFill>
                <a:sym typeface="+mn-lt"/>
              </a:rPr>
              <a:t>覆盖多种革兰阴性、革兰阳性需氧菌和厌氧菌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CA3EE58-474A-34D7-ADD9-79B7759ED66B}"/>
              </a:ext>
            </a:extLst>
          </p:cNvPr>
          <p:cNvSpPr txBox="1">
            <a:spLocks/>
          </p:cNvSpPr>
          <p:nvPr/>
        </p:nvSpPr>
        <p:spPr>
          <a:xfrm>
            <a:off x="3311549" y="5329078"/>
            <a:ext cx="7666950" cy="13131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0" i="0" u="none" strike="noStrike" kern="1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zh-CN" altLang="en-US" dirty="0">
                <a:sym typeface="+mn-lt"/>
              </a:rPr>
              <a:t>肺炎克雷伯菌对</a:t>
            </a:r>
            <a:r>
              <a:rPr lang="zh-CN" altLang="en-US" b="1" dirty="0">
                <a:solidFill>
                  <a:srgbClr val="00427F"/>
                </a:solidFill>
                <a:sym typeface="+mn-lt"/>
              </a:rPr>
              <a:t>亚胺西瑞</a:t>
            </a:r>
            <a:r>
              <a:rPr lang="zh-CN" altLang="en-US" dirty="0">
                <a:sym typeface="+mn-lt"/>
              </a:rPr>
              <a:t>的耐药率仅</a:t>
            </a:r>
            <a:r>
              <a:rPr lang="en-US" altLang="zh-CN" b="1" dirty="0">
                <a:solidFill>
                  <a:srgbClr val="00427F"/>
                </a:solidFill>
                <a:sym typeface="+mn-lt"/>
              </a:rPr>
              <a:t>3.6%</a:t>
            </a:r>
            <a:r>
              <a:rPr lang="zh-CN" altLang="en-US" dirty="0">
                <a:sym typeface="+mn-lt"/>
              </a:rPr>
              <a:t>，</a:t>
            </a:r>
            <a:r>
              <a:rPr lang="zh-CN" altLang="en-US" b="1" dirty="0">
                <a:sym typeface="+mn-lt"/>
              </a:rPr>
              <a:t>敏感率高达</a:t>
            </a:r>
            <a:r>
              <a:rPr lang="en-US" altLang="zh-CN" b="1" dirty="0">
                <a:solidFill>
                  <a:srgbClr val="00427F"/>
                </a:solidFill>
                <a:sym typeface="+mn-lt"/>
              </a:rPr>
              <a:t>96%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期临床研究结果分别提示：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）亚胺西瑞组</a:t>
            </a:r>
            <a:r>
              <a:rPr lang="zh-CN" alt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没有出现</a:t>
            </a:r>
            <a:r>
              <a:rPr lang="zh-CN" altLang="en-US" sz="1600" dirty="0">
                <a:cs typeface="+mn-ea"/>
                <a:sym typeface="+mn-lt"/>
              </a:rPr>
              <a:t>治疗后发生耐药的病例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）治疗后，</a:t>
            </a:r>
            <a:r>
              <a:rPr lang="zh-CN" altLang="zh-CN" sz="1600" dirty="0"/>
              <a:t>亚胺西瑞</a:t>
            </a:r>
            <a:r>
              <a:rPr lang="zh-CN" altLang="en-US" sz="1600" dirty="0"/>
              <a:t>组发生耐药</a:t>
            </a:r>
            <a:r>
              <a:rPr lang="zh-CN" altLang="zh-CN" sz="1600" dirty="0"/>
              <a:t>的比例低于</a:t>
            </a:r>
            <a:r>
              <a:rPr lang="zh-CN" altLang="en-US" sz="1600" dirty="0"/>
              <a:t>对照组</a:t>
            </a:r>
            <a:r>
              <a:rPr lang="en-US" altLang="zh-CN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0.4%</a:t>
            </a:r>
            <a:r>
              <a:rPr lang="en-US" altLang="zh-CN" sz="1600" dirty="0"/>
              <a:t> vs 1.5%</a:t>
            </a:r>
            <a:endParaRPr lang="en-US" altLang="zh-CN" sz="1600" dirty="0">
              <a:cs typeface="+mn-ea"/>
              <a:sym typeface="+mn-lt"/>
            </a:endParaRPr>
          </a:p>
          <a:p>
            <a:endParaRPr lang="en-US" altLang="zh-CN" b="1" dirty="0">
              <a:solidFill>
                <a:srgbClr val="00427F"/>
              </a:solidFill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2CAF69C2-2178-F7D9-89F1-70B2FC9A5D12}"/>
              </a:ext>
            </a:extLst>
          </p:cNvPr>
          <p:cNvSpPr txBox="1"/>
          <p:nvPr/>
        </p:nvSpPr>
        <p:spPr>
          <a:xfrm>
            <a:off x="1101114" y="1416715"/>
            <a:ext cx="201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b="1" dirty="0">
                <a:solidFill>
                  <a:schemeClr val="bg1"/>
                </a:solidFill>
                <a:latin typeface="+mn-ea"/>
              </a:rPr>
              <a:t>指南</a:t>
            </a:r>
            <a:r>
              <a:rPr kumimoji="1" lang="zh-CN" altLang="en-US" sz="2000" b="1" dirty="0">
                <a:solidFill>
                  <a:srgbClr val="FFC000"/>
                </a:solidFill>
                <a:latin typeface="+mn-ea"/>
              </a:rPr>
              <a:t>一线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</a:rPr>
              <a:t>推荐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1535711F-8C15-7536-7ABA-8795B23EEA86}"/>
              </a:ext>
            </a:extLst>
          </p:cNvPr>
          <p:cNvSpPr txBox="1"/>
          <p:nvPr/>
        </p:nvSpPr>
        <p:spPr>
          <a:xfrm>
            <a:off x="1099254" y="2232842"/>
            <a:ext cx="201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</a:rPr>
              <a:t>中国</a:t>
            </a:r>
            <a:r>
              <a:rPr lang="zh-CN" altLang="en-US" sz="2000" b="1" dirty="0">
                <a:solidFill>
                  <a:srgbClr val="FFC000"/>
                </a:solidFill>
              </a:rPr>
              <a:t>首个</a:t>
            </a:r>
            <a:endParaRPr lang="en-US" altLang="zh-CN" sz="1800" b="0" dirty="0">
              <a:solidFill>
                <a:srgbClr val="FFC000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7D40DB21-7915-A4DD-4E0F-72D5CE1F2945}"/>
              </a:ext>
            </a:extLst>
          </p:cNvPr>
          <p:cNvSpPr txBox="1"/>
          <p:nvPr/>
        </p:nvSpPr>
        <p:spPr>
          <a:xfrm>
            <a:off x="1099255" y="3099598"/>
            <a:ext cx="201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cs typeface="微软雅黑" panose="020B0503020204020204" pitchFamily="34" charset="-122"/>
                <a:sym typeface="+mn-lt"/>
              </a:rPr>
              <a:t>安全性</a:t>
            </a:r>
            <a:r>
              <a:rPr lang="zh-CN" altLang="en-US" sz="2000" b="1" dirty="0">
                <a:solidFill>
                  <a:srgbClr val="FFC000"/>
                </a:solidFill>
                <a:cs typeface="微软雅黑" panose="020B0503020204020204" pitchFamily="34" charset="-122"/>
                <a:sym typeface="+mn-lt"/>
              </a:rPr>
              <a:t>更优</a:t>
            </a:r>
            <a:endParaRPr lang="en-US" altLang="zh-CN" sz="1800" b="0" dirty="0">
              <a:solidFill>
                <a:srgbClr val="FFC000"/>
              </a:solidFill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6E816355-3ECF-BB03-A253-EA96B977C1C3}"/>
              </a:ext>
            </a:extLst>
          </p:cNvPr>
          <p:cNvSpPr txBox="1"/>
          <p:nvPr/>
        </p:nvSpPr>
        <p:spPr>
          <a:xfrm>
            <a:off x="1097540" y="3858704"/>
            <a:ext cx="201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抑菌作用</a:t>
            </a:r>
            <a:r>
              <a:rPr lang="zh-CN" altLang="en-US" sz="1400" b="1" dirty="0">
                <a:solidFill>
                  <a:srgbClr val="FFC000"/>
                </a:solidFill>
              </a:rPr>
              <a:t>强</a:t>
            </a: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杀菌速度</a:t>
            </a:r>
            <a:r>
              <a:rPr lang="zh-CN" altLang="en-US" sz="1400" b="1" dirty="0">
                <a:solidFill>
                  <a:srgbClr val="FFC000"/>
                </a:solidFill>
              </a:rPr>
              <a:t>快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23F7FDB4-3D64-4EEF-A0BD-A199D3988F7E}"/>
              </a:ext>
            </a:extLst>
          </p:cNvPr>
          <p:cNvSpPr txBox="1"/>
          <p:nvPr/>
        </p:nvSpPr>
        <p:spPr>
          <a:xfrm>
            <a:off x="1097915" y="4803983"/>
            <a:ext cx="201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</a:rPr>
              <a:t>抗菌谱</a:t>
            </a:r>
            <a:r>
              <a:rPr lang="zh-CN" altLang="en-US" sz="2000" b="1" dirty="0">
                <a:solidFill>
                  <a:srgbClr val="FFC000"/>
                </a:solidFill>
              </a:rPr>
              <a:t>广</a:t>
            </a:r>
            <a:endParaRPr lang="zh-CN" altLang="en-US" sz="1800" b="1" dirty="0">
              <a:solidFill>
                <a:srgbClr val="FFC000"/>
              </a:solidFill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08EAB582-53E2-FBC2-9D05-DDA6365039DF}"/>
              </a:ext>
            </a:extLst>
          </p:cNvPr>
          <p:cNvSpPr txBox="1"/>
          <p:nvPr/>
        </p:nvSpPr>
        <p:spPr>
          <a:xfrm>
            <a:off x="1097916" y="5656456"/>
            <a:ext cx="201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b="1" dirty="0">
                <a:solidFill>
                  <a:schemeClr val="bg1"/>
                </a:solidFill>
                <a:latin typeface="+mn-ea"/>
              </a:rPr>
              <a:t>耐药发生率</a:t>
            </a:r>
            <a:r>
              <a:rPr kumimoji="1" lang="zh-CN" altLang="en-US" sz="2000" b="1" dirty="0">
                <a:solidFill>
                  <a:srgbClr val="FFC000"/>
                </a:solidFill>
                <a:latin typeface="+mn-ea"/>
              </a:rPr>
              <a:t>低</a:t>
            </a:r>
            <a:endParaRPr kumimoji="1" lang="zh-CN" altLang="en-US" sz="1800" b="1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72" name="bg object 16">
            <a:extLst>
              <a:ext uri="{FF2B5EF4-FFF2-40B4-BE49-F238E27FC236}">
                <a16:creationId xmlns:a16="http://schemas.microsoft.com/office/drawing/2014/main" id="{1C01618C-F2A1-1768-1CB9-7955462C90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135" y="994298"/>
            <a:ext cx="11412000" cy="54000"/>
          </a:xfrm>
          <a:prstGeom prst="rect">
            <a:avLst/>
          </a:prstGeom>
        </p:spPr>
      </p:pic>
      <p:pic>
        <p:nvPicPr>
          <p:cNvPr id="14" name="Picture 3" descr="Logo&#10;&#10;Description automatically generated">
            <a:extLst>
              <a:ext uri="{FF2B5EF4-FFF2-40B4-BE49-F238E27FC236}">
                <a16:creationId xmlns:a16="http://schemas.microsoft.com/office/drawing/2014/main" id="{FB22F0F7-5B1C-78C8-4A69-54E3FD8379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987" y="6202835"/>
            <a:ext cx="1226643" cy="63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9F8EEAF-DC78-57A1-1B0A-6A69E20FBE2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710313" y="1056882"/>
            <a:ext cx="3162242" cy="772823"/>
            <a:chOff x="1219200" y="1397000"/>
            <a:chExt cx="1620355" cy="396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984C646-3E57-E2A2-9E9B-AA755255EB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9200" y="1397000"/>
              <a:ext cx="1620355" cy="396000"/>
            </a:xfrm>
            <a:prstGeom prst="rect">
              <a:avLst/>
            </a:prstGeom>
            <a:gradFill flip="none" rotWithShape="1">
              <a:gsLst>
                <a:gs pos="25000">
                  <a:srgbClr val="E4F6EF"/>
                </a:gs>
                <a:gs pos="0">
                  <a:srgbClr val="02857D">
                    <a:alpha val="0"/>
                  </a:srgbClr>
                </a:gs>
                <a:gs pos="53000">
                  <a:srgbClr val="E4F6EF"/>
                </a:gs>
                <a:gs pos="100000">
                  <a:srgbClr val="E4F6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37C148B4-F33F-4BFB-640F-05E96E8220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4160" y="1450865"/>
              <a:ext cx="45719" cy="28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BF159"/>
                </a:gs>
                <a:gs pos="79000">
                  <a:srgbClr val="45917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5" name="任意多边形: 形状 23">
            <a:extLst>
              <a:ext uri="{FF2B5EF4-FFF2-40B4-BE49-F238E27FC236}">
                <a16:creationId xmlns:a16="http://schemas.microsoft.com/office/drawing/2014/main" id="{BC74A923-89E1-9E50-5C92-1AF7254CE8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5399" y="1310594"/>
            <a:ext cx="2107609" cy="259844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基本信息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Number1">
            <a:extLst>
              <a:ext uri="{FF2B5EF4-FFF2-40B4-BE49-F238E27FC236}">
                <a16:creationId xmlns:a16="http://schemas.microsoft.com/office/drawing/2014/main" id="{2F7EDDBE-E281-8CE6-A340-FC6ACD87AF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7490" y="1054104"/>
            <a:ext cx="772823" cy="772823"/>
          </a:xfrm>
          <a:custGeom>
            <a:avLst/>
            <a:gdLst>
              <a:gd name="connsiteX0" fmla="*/ 0 w 5724541"/>
              <a:gd name="connsiteY0" fmla="*/ 2862271 h 5724541"/>
              <a:gd name="connsiteX1" fmla="*/ 1226796 w 5724541"/>
              <a:gd name="connsiteY1" fmla="*/ 1357043 h 5724541"/>
              <a:gd name="connsiteX2" fmla="*/ 1339796 w 5724541"/>
              <a:gd name="connsiteY2" fmla="*/ 1339797 h 5724541"/>
              <a:gd name="connsiteX3" fmla="*/ 1357042 w 5724541"/>
              <a:gd name="connsiteY3" fmla="*/ 1226796 h 5724541"/>
              <a:gd name="connsiteX4" fmla="*/ 2862270 w 5724541"/>
              <a:gd name="connsiteY4" fmla="*/ 0 h 5724541"/>
              <a:gd name="connsiteX5" fmla="*/ 4367498 w 5724541"/>
              <a:gd name="connsiteY5" fmla="*/ 1226796 h 5724541"/>
              <a:gd name="connsiteX6" fmla="*/ 4384744 w 5724541"/>
              <a:gd name="connsiteY6" fmla="*/ 1339797 h 5724541"/>
              <a:gd name="connsiteX7" fmla="*/ 4497745 w 5724541"/>
              <a:gd name="connsiteY7" fmla="*/ 1357043 h 5724541"/>
              <a:gd name="connsiteX8" fmla="*/ 5724541 w 5724541"/>
              <a:gd name="connsiteY8" fmla="*/ 2862271 h 5724541"/>
              <a:gd name="connsiteX9" fmla="*/ 4497745 w 5724541"/>
              <a:gd name="connsiteY9" fmla="*/ 4367498 h 5724541"/>
              <a:gd name="connsiteX10" fmla="*/ 4384744 w 5724541"/>
              <a:gd name="connsiteY10" fmla="*/ 4384744 h 5724541"/>
              <a:gd name="connsiteX11" fmla="*/ 4367498 w 5724541"/>
              <a:gd name="connsiteY11" fmla="*/ 4497745 h 5724541"/>
              <a:gd name="connsiteX12" fmla="*/ 2862270 w 5724541"/>
              <a:gd name="connsiteY12" fmla="*/ 5724541 h 5724541"/>
              <a:gd name="connsiteX13" fmla="*/ 1357042 w 5724541"/>
              <a:gd name="connsiteY13" fmla="*/ 4497745 h 5724541"/>
              <a:gd name="connsiteX14" fmla="*/ 1339796 w 5724541"/>
              <a:gd name="connsiteY14" fmla="*/ 4384744 h 5724541"/>
              <a:gd name="connsiteX15" fmla="*/ 1226796 w 5724541"/>
              <a:gd name="connsiteY15" fmla="*/ 4367498 h 5724541"/>
              <a:gd name="connsiteX16" fmla="*/ 0 w 5724541"/>
              <a:gd name="connsiteY16" fmla="*/ 2862271 h 57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4541" h="5724541">
                <a:moveTo>
                  <a:pt x="0" y="2862271"/>
                </a:moveTo>
                <a:cubicBezTo>
                  <a:pt x="0" y="2119786"/>
                  <a:pt x="526665" y="1500310"/>
                  <a:pt x="1226796" y="1357043"/>
                </a:cubicBezTo>
                <a:lnTo>
                  <a:pt x="1339796" y="1339797"/>
                </a:lnTo>
                <a:lnTo>
                  <a:pt x="1357042" y="1226796"/>
                </a:lnTo>
                <a:cubicBezTo>
                  <a:pt x="1500310" y="526665"/>
                  <a:pt x="2119785" y="0"/>
                  <a:pt x="2862270" y="0"/>
                </a:cubicBezTo>
                <a:cubicBezTo>
                  <a:pt x="3604755" y="0"/>
                  <a:pt x="4224230" y="526665"/>
                  <a:pt x="4367498" y="1226796"/>
                </a:cubicBezTo>
                <a:lnTo>
                  <a:pt x="4384744" y="1339797"/>
                </a:lnTo>
                <a:lnTo>
                  <a:pt x="4497745" y="1357043"/>
                </a:lnTo>
                <a:cubicBezTo>
                  <a:pt x="5197876" y="1500310"/>
                  <a:pt x="5724541" y="2119786"/>
                  <a:pt x="5724541" y="2862271"/>
                </a:cubicBezTo>
                <a:cubicBezTo>
                  <a:pt x="5724541" y="3604755"/>
                  <a:pt x="5197876" y="4224231"/>
                  <a:pt x="4497745" y="4367498"/>
                </a:cubicBezTo>
                <a:lnTo>
                  <a:pt x="4384744" y="4384744"/>
                </a:lnTo>
                <a:lnTo>
                  <a:pt x="4367498" y="4497745"/>
                </a:lnTo>
                <a:cubicBezTo>
                  <a:pt x="4224230" y="5197876"/>
                  <a:pt x="3604755" y="5724541"/>
                  <a:pt x="2862270" y="5724541"/>
                </a:cubicBezTo>
                <a:cubicBezTo>
                  <a:pt x="2119785" y="5724541"/>
                  <a:pt x="1500310" y="5197876"/>
                  <a:pt x="1357042" y="4497745"/>
                </a:cubicBezTo>
                <a:lnTo>
                  <a:pt x="1339796" y="4384744"/>
                </a:lnTo>
                <a:lnTo>
                  <a:pt x="1226796" y="4367498"/>
                </a:lnTo>
                <a:cubicBezTo>
                  <a:pt x="526665" y="4224231"/>
                  <a:pt x="0" y="3604755"/>
                  <a:pt x="0" y="2862271"/>
                </a:cubicBezTo>
                <a:close/>
              </a:path>
            </a:pathLst>
          </a:cu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微软雅黑"/>
              <a:ea typeface="微软雅黑"/>
              <a:sym typeface="Arial" panose="020B0604020202020204" pitchFamily="34" charset="0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FA4208C9-6AB1-1515-A138-1D00846D8BC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822" y="1209528"/>
            <a:ext cx="441166" cy="44116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6B10C41-D223-E77E-1CE5-E6B11E8A502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710313" y="2067690"/>
            <a:ext cx="3162242" cy="772823"/>
            <a:chOff x="1219200" y="1397000"/>
            <a:chExt cx="1620355" cy="396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E3679F8-AE10-6A41-070D-2CCFE9EC924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9200" y="1397000"/>
              <a:ext cx="1620355" cy="396000"/>
            </a:xfrm>
            <a:prstGeom prst="rect">
              <a:avLst/>
            </a:prstGeom>
            <a:gradFill flip="none" rotWithShape="1">
              <a:gsLst>
                <a:gs pos="25000">
                  <a:srgbClr val="E4F6EF"/>
                </a:gs>
                <a:gs pos="0">
                  <a:srgbClr val="02857D">
                    <a:alpha val="0"/>
                  </a:srgbClr>
                </a:gs>
                <a:gs pos="53000">
                  <a:srgbClr val="E4F6EF"/>
                </a:gs>
                <a:gs pos="100000">
                  <a:srgbClr val="E4F6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DFA2FF3F-8DBE-3645-BA50-044077A2AC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4160" y="1450865"/>
              <a:ext cx="45719" cy="28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BF159"/>
                </a:gs>
                <a:gs pos="79000">
                  <a:srgbClr val="45917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1" name="任意多边形: 形状 23">
            <a:extLst>
              <a:ext uri="{FF2B5EF4-FFF2-40B4-BE49-F238E27FC236}">
                <a16:creationId xmlns:a16="http://schemas.microsoft.com/office/drawing/2014/main" id="{315EAB53-0071-8FB1-734B-F80734E6C0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5399" y="2334351"/>
            <a:ext cx="2107609" cy="259844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安全性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Number1">
            <a:extLst>
              <a:ext uri="{FF2B5EF4-FFF2-40B4-BE49-F238E27FC236}">
                <a16:creationId xmlns:a16="http://schemas.microsoft.com/office/drawing/2014/main" id="{E9EA17C1-052F-66C1-AE35-3D5C70FDCF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7490" y="2064912"/>
            <a:ext cx="772823" cy="772823"/>
          </a:xfrm>
          <a:custGeom>
            <a:avLst/>
            <a:gdLst>
              <a:gd name="connsiteX0" fmla="*/ 0 w 5724541"/>
              <a:gd name="connsiteY0" fmla="*/ 2862271 h 5724541"/>
              <a:gd name="connsiteX1" fmla="*/ 1226796 w 5724541"/>
              <a:gd name="connsiteY1" fmla="*/ 1357043 h 5724541"/>
              <a:gd name="connsiteX2" fmla="*/ 1339796 w 5724541"/>
              <a:gd name="connsiteY2" fmla="*/ 1339797 h 5724541"/>
              <a:gd name="connsiteX3" fmla="*/ 1357042 w 5724541"/>
              <a:gd name="connsiteY3" fmla="*/ 1226796 h 5724541"/>
              <a:gd name="connsiteX4" fmla="*/ 2862270 w 5724541"/>
              <a:gd name="connsiteY4" fmla="*/ 0 h 5724541"/>
              <a:gd name="connsiteX5" fmla="*/ 4367498 w 5724541"/>
              <a:gd name="connsiteY5" fmla="*/ 1226796 h 5724541"/>
              <a:gd name="connsiteX6" fmla="*/ 4384744 w 5724541"/>
              <a:gd name="connsiteY6" fmla="*/ 1339797 h 5724541"/>
              <a:gd name="connsiteX7" fmla="*/ 4497745 w 5724541"/>
              <a:gd name="connsiteY7" fmla="*/ 1357043 h 5724541"/>
              <a:gd name="connsiteX8" fmla="*/ 5724541 w 5724541"/>
              <a:gd name="connsiteY8" fmla="*/ 2862271 h 5724541"/>
              <a:gd name="connsiteX9" fmla="*/ 4497745 w 5724541"/>
              <a:gd name="connsiteY9" fmla="*/ 4367498 h 5724541"/>
              <a:gd name="connsiteX10" fmla="*/ 4384744 w 5724541"/>
              <a:gd name="connsiteY10" fmla="*/ 4384744 h 5724541"/>
              <a:gd name="connsiteX11" fmla="*/ 4367498 w 5724541"/>
              <a:gd name="connsiteY11" fmla="*/ 4497745 h 5724541"/>
              <a:gd name="connsiteX12" fmla="*/ 2862270 w 5724541"/>
              <a:gd name="connsiteY12" fmla="*/ 5724541 h 5724541"/>
              <a:gd name="connsiteX13" fmla="*/ 1357042 w 5724541"/>
              <a:gd name="connsiteY13" fmla="*/ 4497745 h 5724541"/>
              <a:gd name="connsiteX14" fmla="*/ 1339796 w 5724541"/>
              <a:gd name="connsiteY14" fmla="*/ 4384744 h 5724541"/>
              <a:gd name="connsiteX15" fmla="*/ 1226796 w 5724541"/>
              <a:gd name="connsiteY15" fmla="*/ 4367498 h 5724541"/>
              <a:gd name="connsiteX16" fmla="*/ 0 w 5724541"/>
              <a:gd name="connsiteY16" fmla="*/ 2862271 h 57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4541" h="5724541">
                <a:moveTo>
                  <a:pt x="0" y="2862271"/>
                </a:moveTo>
                <a:cubicBezTo>
                  <a:pt x="0" y="2119786"/>
                  <a:pt x="526665" y="1500310"/>
                  <a:pt x="1226796" y="1357043"/>
                </a:cubicBezTo>
                <a:lnTo>
                  <a:pt x="1339796" y="1339797"/>
                </a:lnTo>
                <a:lnTo>
                  <a:pt x="1357042" y="1226796"/>
                </a:lnTo>
                <a:cubicBezTo>
                  <a:pt x="1500310" y="526665"/>
                  <a:pt x="2119785" y="0"/>
                  <a:pt x="2862270" y="0"/>
                </a:cubicBezTo>
                <a:cubicBezTo>
                  <a:pt x="3604755" y="0"/>
                  <a:pt x="4224230" y="526665"/>
                  <a:pt x="4367498" y="1226796"/>
                </a:cubicBezTo>
                <a:lnTo>
                  <a:pt x="4384744" y="1339797"/>
                </a:lnTo>
                <a:lnTo>
                  <a:pt x="4497745" y="1357043"/>
                </a:lnTo>
                <a:cubicBezTo>
                  <a:pt x="5197876" y="1500310"/>
                  <a:pt x="5724541" y="2119786"/>
                  <a:pt x="5724541" y="2862271"/>
                </a:cubicBezTo>
                <a:cubicBezTo>
                  <a:pt x="5724541" y="3604755"/>
                  <a:pt x="5197876" y="4224231"/>
                  <a:pt x="4497745" y="4367498"/>
                </a:cubicBezTo>
                <a:lnTo>
                  <a:pt x="4384744" y="4384744"/>
                </a:lnTo>
                <a:lnTo>
                  <a:pt x="4367498" y="4497745"/>
                </a:lnTo>
                <a:cubicBezTo>
                  <a:pt x="4224230" y="5197876"/>
                  <a:pt x="3604755" y="5724541"/>
                  <a:pt x="2862270" y="5724541"/>
                </a:cubicBezTo>
                <a:cubicBezTo>
                  <a:pt x="2119785" y="5724541"/>
                  <a:pt x="1500310" y="5197876"/>
                  <a:pt x="1357042" y="4497745"/>
                </a:cubicBezTo>
                <a:lnTo>
                  <a:pt x="1339796" y="4384744"/>
                </a:lnTo>
                <a:lnTo>
                  <a:pt x="1226796" y="4367498"/>
                </a:lnTo>
                <a:cubicBezTo>
                  <a:pt x="526665" y="4224231"/>
                  <a:pt x="0" y="3604755"/>
                  <a:pt x="0" y="2862271"/>
                </a:cubicBezTo>
                <a:close/>
              </a:path>
            </a:pathLst>
          </a:cu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微软雅黑"/>
              <a:ea typeface="微软雅黑"/>
              <a:sym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0429DB0-6A8D-89A3-3289-04844593E25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710313" y="3078498"/>
            <a:ext cx="3162242" cy="772823"/>
            <a:chOff x="1219200" y="1397000"/>
            <a:chExt cx="1620355" cy="396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C9E8C49-E282-8BB9-7AED-EB65F2E6F86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9200" y="1397000"/>
              <a:ext cx="1620355" cy="396000"/>
            </a:xfrm>
            <a:prstGeom prst="rect">
              <a:avLst/>
            </a:prstGeom>
            <a:gradFill flip="none" rotWithShape="1">
              <a:gsLst>
                <a:gs pos="25000">
                  <a:srgbClr val="E4F6EF"/>
                </a:gs>
                <a:gs pos="0">
                  <a:srgbClr val="02857D">
                    <a:alpha val="0"/>
                  </a:srgbClr>
                </a:gs>
                <a:gs pos="53000">
                  <a:srgbClr val="E4F6EF"/>
                </a:gs>
                <a:gs pos="100000">
                  <a:srgbClr val="E4F6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E8050A01-DDF8-6074-F425-68D7688F152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4160" y="1450865"/>
              <a:ext cx="45719" cy="28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BF159"/>
                </a:gs>
                <a:gs pos="79000">
                  <a:srgbClr val="45917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6" name="任意多边形: 形状 23">
            <a:extLst>
              <a:ext uri="{FF2B5EF4-FFF2-40B4-BE49-F238E27FC236}">
                <a16:creationId xmlns:a16="http://schemas.microsoft.com/office/drawing/2014/main" id="{C2BD1FA2-42AD-0D8C-4A71-443D11A8D9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5399" y="3362202"/>
            <a:ext cx="2107609" cy="259844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defTabSz="914400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有效性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Number1">
            <a:extLst>
              <a:ext uri="{FF2B5EF4-FFF2-40B4-BE49-F238E27FC236}">
                <a16:creationId xmlns:a16="http://schemas.microsoft.com/office/drawing/2014/main" id="{F9B90B00-53B3-731E-4870-68A5D7D7F5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7490" y="3075720"/>
            <a:ext cx="772823" cy="772823"/>
          </a:xfrm>
          <a:custGeom>
            <a:avLst/>
            <a:gdLst>
              <a:gd name="connsiteX0" fmla="*/ 0 w 5724541"/>
              <a:gd name="connsiteY0" fmla="*/ 2862271 h 5724541"/>
              <a:gd name="connsiteX1" fmla="*/ 1226796 w 5724541"/>
              <a:gd name="connsiteY1" fmla="*/ 1357043 h 5724541"/>
              <a:gd name="connsiteX2" fmla="*/ 1339796 w 5724541"/>
              <a:gd name="connsiteY2" fmla="*/ 1339797 h 5724541"/>
              <a:gd name="connsiteX3" fmla="*/ 1357042 w 5724541"/>
              <a:gd name="connsiteY3" fmla="*/ 1226796 h 5724541"/>
              <a:gd name="connsiteX4" fmla="*/ 2862270 w 5724541"/>
              <a:gd name="connsiteY4" fmla="*/ 0 h 5724541"/>
              <a:gd name="connsiteX5" fmla="*/ 4367498 w 5724541"/>
              <a:gd name="connsiteY5" fmla="*/ 1226796 h 5724541"/>
              <a:gd name="connsiteX6" fmla="*/ 4384744 w 5724541"/>
              <a:gd name="connsiteY6" fmla="*/ 1339797 h 5724541"/>
              <a:gd name="connsiteX7" fmla="*/ 4497745 w 5724541"/>
              <a:gd name="connsiteY7" fmla="*/ 1357043 h 5724541"/>
              <a:gd name="connsiteX8" fmla="*/ 5724541 w 5724541"/>
              <a:gd name="connsiteY8" fmla="*/ 2862271 h 5724541"/>
              <a:gd name="connsiteX9" fmla="*/ 4497745 w 5724541"/>
              <a:gd name="connsiteY9" fmla="*/ 4367498 h 5724541"/>
              <a:gd name="connsiteX10" fmla="*/ 4384744 w 5724541"/>
              <a:gd name="connsiteY10" fmla="*/ 4384744 h 5724541"/>
              <a:gd name="connsiteX11" fmla="*/ 4367498 w 5724541"/>
              <a:gd name="connsiteY11" fmla="*/ 4497745 h 5724541"/>
              <a:gd name="connsiteX12" fmla="*/ 2862270 w 5724541"/>
              <a:gd name="connsiteY12" fmla="*/ 5724541 h 5724541"/>
              <a:gd name="connsiteX13" fmla="*/ 1357042 w 5724541"/>
              <a:gd name="connsiteY13" fmla="*/ 4497745 h 5724541"/>
              <a:gd name="connsiteX14" fmla="*/ 1339796 w 5724541"/>
              <a:gd name="connsiteY14" fmla="*/ 4384744 h 5724541"/>
              <a:gd name="connsiteX15" fmla="*/ 1226796 w 5724541"/>
              <a:gd name="connsiteY15" fmla="*/ 4367498 h 5724541"/>
              <a:gd name="connsiteX16" fmla="*/ 0 w 5724541"/>
              <a:gd name="connsiteY16" fmla="*/ 2862271 h 57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4541" h="5724541">
                <a:moveTo>
                  <a:pt x="0" y="2862271"/>
                </a:moveTo>
                <a:cubicBezTo>
                  <a:pt x="0" y="2119786"/>
                  <a:pt x="526665" y="1500310"/>
                  <a:pt x="1226796" y="1357043"/>
                </a:cubicBezTo>
                <a:lnTo>
                  <a:pt x="1339796" y="1339797"/>
                </a:lnTo>
                <a:lnTo>
                  <a:pt x="1357042" y="1226796"/>
                </a:lnTo>
                <a:cubicBezTo>
                  <a:pt x="1500310" y="526665"/>
                  <a:pt x="2119785" y="0"/>
                  <a:pt x="2862270" y="0"/>
                </a:cubicBezTo>
                <a:cubicBezTo>
                  <a:pt x="3604755" y="0"/>
                  <a:pt x="4224230" y="526665"/>
                  <a:pt x="4367498" y="1226796"/>
                </a:cubicBezTo>
                <a:lnTo>
                  <a:pt x="4384744" y="1339797"/>
                </a:lnTo>
                <a:lnTo>
                  <a:pt x="4497745" y="1357043"/>
                </a:lnTo>
                <a:cubicBezTo>
                  <a:pt x="5197876" y="1500310"/>
                  <a:pt x="5724541" y="2119786"/>
                  <a:pt x="5724541" y="2862271"/>
                </a:cubicBezTo>
                <a:cubicBezTo>
                  <a:pt x="5724541" y="3604755"/>
                  <a:pt x="5197876" y="4224231"/>
                  <a:pt x="4497745" y="4367498"/>
                </a:cubicBezTo>
                <a:lnTo>
                  <a:pt x="4384744" y="4384744"/>
                </a:lnTo>
                <a:lnTo>
                  <a:pt x="4367498" y="4497745"/>
                </a:lnTo>
                <a:cubicBezTo>
                  <a:pt x="4224230" y="5197876"/>
                  <a:pt x="3604755" y="5724541"/>
                  <a:pt x="2862270" y="5724541"/>
                </a:cubicBezTo>
                <a:cubicBezTo>
                  <a:pt x="2119785" y="5724541"/>
                  <a:pt x="1500310" y="5197876"/>
                  <a:pt x="1357042" y="4497745"/>
                </a:cubicBezTo>
                <a:lnTo>
                  <a:pt x="1339796" y="4384744"/>
                </a:lnTo>
                <a:lnTo>
                  <a:pt x="1226796" y="4367498"/>
                </a:lnTo>
                <a:cubicBezTo>
                  <a:pt x="526665" y="4224231"/>
                  <a:pt x="0" y="3604755"/>
                  <a:pt x="0" y="2862271"/>
                </a:cubicBezTo>
                <a:close/>
              </a:path>
            </a:pathLst>
          </a:cu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微软雅黑"/>
              <a:ea typeface="微软雅黑"/>
              <a:sym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6268A3A-61CE-874A-B3AC-EF774A13F07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710313" y="4089306"/>
            <a:ext cx="3162242" cy="772823"/>
            <a:chOff x="1219200" y="1397000"/>
            <a:chExt cx="1620355" cy="39600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F96452F-6979-8AED-76DD-CA85710AA4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9200" y="1397000"/>
              <a:ext cx="1620355" cy="396000"/>
            </a:xfrm>
            <a:prstGeom prst="rect">
              <a:avLst/>
            </a:prstGeom>
            <a:gradFill flip="none" rotWithShape="1">
              <a:gsLst>
                <a:gs pos="25000">
                  <a:srgbClr val="E4F6EF"/>
                </a:gs>
                <a:gs pos="0">
                  <a:srgbClr val="02857D">
                    <a:alpha val="0"/>
                  </a:srgbClr>
                </a:gs>
                <a:gs pos="53000">
                  <a:srgbClr val="E4F6EF"/>
                </a:gs>
                <a:gs pos="100000">
                  <a:srgbClr val="E4F6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BD179F7C-0DDE-8315-38BB-118B6DDE79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4160" y="1450865"/>
              <a:ext cx="45719" cy="28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BF159"/>
                </a:gs>
                <a:gs pos="79000">
                  <a:srgbClr val="45917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1" name="任意多边形: 形状 23">
            <a:extLst>
              <a:ext uri="{FF2B5EF4-FFF2-40B4-BE49-F238E27FC236}">
                <a16:creationId xmlns:a16="http://schemas.microsoft.com/office/drawing/2014/main" id="{1874AFA9-946D-E0AF-5A87-2E1C7B73BD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5399" y="4384497"/>
            <a:ext cx="2107609" cy="259844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创新性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Number1">
            <a:extLst>
              <a:ext uri="{FF2B5EF4-FFF2-40B4-BE49-F238E27FC236}">
                <a16:creationId xmlns:a16="http://schemas.microsoft.com/office/drawing/2014/main" id="{A5E403C8-8A5E-CBF0-5054-EF2DF00818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7490" y="4086528"/>
            <a:ext cx="772823" cy="772823"/>
          </a:xfrm>
          <a:custGeom>
            <a:avLst/>
            <a:gdLst>
              <a:gd name="connsiteX0" fmla="*/ 0 w 5724541"/>
              <a:gd name="connsiteY0" fmla="*/ 2862271 h 5724541"/>
              <a:gd name="connsiteX1" fmla="*/ 1226796 w 5724541"/>
              <a:gd name="connsiteY1" fmla="*/ 1357043 h 5724541"/>
              <a:gd name="connsiteX2" fmla="*/ 1339796 w 5724541"/>
              <a:gd name="connsiteY2" fmla="*/ 1339797 h 5724541"/>
              <a:gd name="connsiteX3" fmla="*/ 1357042 w 5724541"/>
              <a:gd name="connsiteY3" fmla="*/ 1226796 h 5724541"/>
              <a:gd name="connsiteX4" fmla="*/ 2862270 w 5724541"/>
              <a:gd name="connsiteY4" fmla="*/ 0 h 5724541"/>
              <a:gd name="connsiteX5" fmla="*/ 4367498 w 5724541"/>
              <a:gd name="connsiteY5" fmla="*/ 1226796 h 5724541"/>
              <a:gd name="connsiteX6" fmla="*/ 4384744 w 5724541"/>
              <a:gd name="connsiteY6" fmla="*/ 1339797 h 5724541"/>
              <a:gd name="connsiteX7" fmla="*/ 4497745 w 5724541"/>
              <a:gd name="connsiteY7" fmla="*/ 1357043 h 5724541"/>
              <a:gd name="connsiteX8" fmla="*/ 5724541 w 5724541"/>
              <a:gd name="connsiteY8" fmla="*/ 2862271 h 5724541"/>
              <a:gd name="connsiteX9" fmla="*/ 4497745 w 5724541"/>
              <a:gd name="connsiteY9" fmla="*/ 4367498 h 5724541"/>
              <a:gd name="connsiteX10" fmla="*/ 4384744 w 5724541"/>
              <a:gd name="connsiteY10" fmla="*/ 4384744 h 5724541"/>
              <a:gd name="connsiteX11" fmla="*/ 4367498 w 5724541"/>
              <a:gd name="connsiteY11" fmla="*/ 4497745 h 5724541"/>
              <a:gd name="connsiteX12" fmla="*/ 2862270 w 5724541"/>
              <a:gd name="connsiteY12" fmla="*/ 5724541 h 5724541"/>
              <a:gd name="connsiteX13" fmla="*/ 1357042 w 5724541"/>
              <a:gd name="connsiteY13" fmla="*/ 4497745 h 5724541"/>
              <a:gd name="connsiteX14" fmla="*/ 1339796 w 5724541"/>
              <a:gd name="connsiteY14" fmla="*/ 4384744 h 5724541"/>
              <a:gd name="connsiteX15" fmla="*/ 1226796 w 5724541"/>
              <a:gd name="connsiteY15" fmla="*/ 4367498 h 5724541"/>
              <a:gd name="connsiteX16" fmla="*/ 0 w 5724541"/>
              <a:gd name="connsiteY16" fmla="*/ 2862271 h 57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4541" h="5724541">
                <a:moveTo>
                  <a:pt x="0" y="2862271"/>
                </a:moveTo>
                <a:cubicBezTo>
                  <a:pt x="0" y="2119786"/>
                  <a:pt x="526665" y="1500310"/>
                  <a:pt x="1226796" y="1357043"/>
                </a:cubicBezTo>
                <a:lnTo>
                  <a:pt x="1339796" y="1339797"/>
                </a:lnTo>
                <a:lnTo>
                  <a:pt x="1357042" y="1226796"/>
                </a:lnTo>
                <a:cubicBezTo>
                  <a:pt x="1500310" y="526665"/>
                  <a:pt x="2119785" y="0"/>
                  <a:pt x="2862270" y="0"/>
                </a:cubicBezTo>
                <a:cubicBezTo>
                  <a:pt x="3604755" y="0"/>
                  <a:pt x="4224230" y="526665"/>
                  <a:pt x="4367498" y="1226796"/>
                </a:cubicBezTo>
                <a:lnTo>
                  <a:pt x="4384744" y="1339797"/>
                </a:lnTo>
                <a:lnTo>
                  <a:pt x="4497745" y="1357043"/>
                </a:lnTo>
                <a:cubicBezTo>
                  <a:pt x="5197876" y="1500310"/>
                  <a:pt x="5724541" y="2119786"/>
                  <a:pt x="5724541" y="2862271"/>
                </a:cubicBezTo>
                <a:cubicBezTo>
                  <a:pt x="5724541" y="3604755"/>
                  <a:pt x="5197876" y="4224231"/>
                  <a:pt x="4497745" y="4367498"/>
                </a:cubicBezTo>
                <a:lnTo>
                  <a:pt x="4384744" y="4384744"/>
                </a:lnTo>
                <a:lnTo>
                  <a:pt x="4367498" y="4497745"/>
                </a:lnTo>
                <a:cubicBezTo>
                  <a:pt x="4224230" y="5197876"/>
                  <a:pt x="3604755" y="5724541"/>
                  <a:pt x="2862270" y="5724541"/>
                </a:cubicBezTo>
                <a:cubicBezTo>
                  <a:pt x="2119785" y="5724541"/>
                  <a:pt x="1500310" y="5197876"/>
                  <a:pt x="1357042" y="4497745"/>
                </a:cubicBezTo>
                <a:lnTo>
                  <a:pt x="1339796" y="4384744"/>
                </a:lnTo>
                <a:lnTo>
                  <a:pt x="1226796" y="4367498"/>
                </a:lnTo>
                <a:cubicBezTo>
                  <a:pt x="526665" y="4224231"/>
                  <a:pt x="0" y="3604755"/>
                  <a:pt x="0" y="2862271"/>
                </a:cubicBezTo>
                <a:close/>
              </a:path>
            </a:pathLst>
          </a:cu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微软雅黑"/>
              <a:ea typeface="微软雅黑"/>
              <a:sym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7AAA941-69C6-7FE7-EEC6-FC331381F0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710313" y="5100113"/>
            <a:ext cx="3162242" cy="772823"/>
            <a:chOff x="1219200" y="1397000"/>
            <a:chExt cx="1620355" cy="39600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F2D03B8-F791-28C1-1A35-2762508977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9200" y="1397000"/>
              <a:ext cx="1620355" cy="396000"/>
            </a:xfrm>
            <a:prstGeom prst="rect">
              <a:avLst/>
            </a:prstGeom>
            <a:gradFill flip="none" rotWithShape="1">
              <a:gsLst>
                <a:gs pos="25000">
                  <a:srgbClr val="E4F6EF"/>
                </a:gs>
                <a:gs pos="0">
                  <a:srgbClr val="02857D">
                    <a:alpha val="0"/>
                  </a:srgbClr>
                </a:gs>
                <a:gs pos="53000">
                  <a:srgbClr val="E4F6EF"/>
                </a:gs>
                <a:gs pos="100000">
                  <a:srgbClr val="E4F6E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id="{FBC8C216-B649-3638-F60C-99C73BC70C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4160" y="1450865"/>
              <a:ext cx="45719" cy="28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CBF159"/>
                </a:gs>
                <a:gs pos="79000">
                  <a:srgbClr val="45917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26" name="任意多边形: 形状 23">
            <a:extLst>
              <a:ext uri="{FF2B5EF4-FFF2-40B4-BE49-F238E27FC236}">
                <a16:creationId xmlns:a16="http://schemas.microsoft.com/office/drawing/2014/main" id="{DA5B5FC7-2F68-09FE-1F24-36CA0F7482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5399" y="5353825"/>
            <a:ext cx="2107609" cy="259844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公平性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Number1">
            <a:extLst>
              <a:ext uri="{FF2B5EF4-FFF2-40B4-BE49-F238E27FC236}">
                <a16:creationId xmlns:a16="http://schemas.microsoft.com/office/drawing/2014/main" id="{6D0FBD93-495B-BD1D-7C05-D973B6A6AD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7490" y="5097335"/>
            <a:ext cx="772823" cy="772823"/>
          </a:xfrm>
          <a:custGeom>
            <a:avLst/>
            <a:gdLst>
              <a:gd name="connsiteX0" fmla="*/ 0 w 5724541"/>
              <a:gd name="connsiteY0" fmla="*/ 2862271 h 5724541"/>
              <a:gd name="connsiteX1" fmla="*/ 1226796 w 5724541"/>
              <a:gd name="connsiteY1" fmla="*/ 1357043 h 5724541"/>
              <a:gd name="connsiteX2" fmla="*/ 1339796 w 5724541"/>
              <a:gd name="connsiteY2" fmla="*/ 1339797 h 5724541"/>
              <a:gd name="connsiteX3" fmla="*/ 1357042 w 5724541"/>
              <a:gd name="connsiteY3" fmla="*/ 1226796 h 5724541"/>
              <a:gd name="connsiteX4" fmla="*/ 2862270 w 5724541"/>
              <a:gd name="connsiteY4" fmla="*/ 0 h 5724541"/>
              <a:gd name="connsiteX5" fmla="*/ 4367498 w 5724541"/>
              <a:gd name="connsiteY5" fmla="*/ 1226796 h 5724541"/>
              <a:gd name="connsiteX6" fmla="*/ 4384744 w 5724541"/>
              <a:gd name="connsiteY6" fmla="*/ 1339797 h 5724541"/>
              <a:gd name="connsiteX7" fmla="*/ 4497745 w 5724541"/>
              <a:gd name="connsiteY7" fmla="*/ 1357043 h 5724541"/>
              <a:gd name="connsiteX8" fmla="*/ 5724541 w 5724541"/>
              <a:gd name="connsiteY8" fmla="*/ 2862271 h 5724541"/>
              <a:gd name="connsiteX9" fmla="*/ 4497745 w 5724541"/>
              <a:gd name="connsiteY9" fmla="*/ 4367498 h 5724541"/>
              <a:gd name="connsiteX10" fmla="*/ 4384744 w 5724541"/>
              <a:gd name="connsiteY10" fmla="*/ 4384744 h 5724541"/>
              <a:gd name="connsiteX11" fmla="*/ 4367498 w 5724541"/>
              <a:gd name="connsiteY11" fmla="*/ 4497745 h 5724541"/>
              <a:gd name="connsiteX12" fmla="*/ 2862270 w 5724541"/>
              <a:gd name="connsiteY12" fmla="*/ 5724541 h 5724541"/>
              <a:gd name="connsiteX13" fmla="*/ 1357042 w 5724541"/>
              <a:gd name="connsiteY13" fmla="*/ 4497745 h 5724541"/>
              <a:gd name="connsiteX14" fmla="*/ 1339796 w 5724541"/>
              <a:gd name="connsiteY14" fmla="*/ 4384744 h 5724541"/>
              <a:gd name="connsiteX15" fmla="*/ 1226796 w 5724541"/>
              <a:gd name="connsiteY15" fmla="*/ 4367498 h 5724541"/>
              <a:gd name="connsiteX16" fmla="*/ 0 w 5724541"/>
              <a:gd name="connsiteY16" fmla="*/ 2862271 h 57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4541" h="5724541">
                <a:moveTo>
                  <a:pt x="0" y="2862271"/>
                </a:moveTo>
                <a:cubicBezTo>
                  <a:pt x="0" y="2119786"/>
                  <a:pt x="526665" y="1500310"/>
                  <a:pt x="1226796" y="1357043"/>
                </a:cubicBezTo>
                <a:lnTo>
                  <a:pt x="1339796" y="1339797"/>
                </a:lnTo>
                <a:lnTo>
                  <a:pt x="1357042" y="1226796"/>
                </a:lnTo>
                <a:cubicBezTo>
                  <a:pt x="1500310" y="526665"/>
                  <a:pt x="2119785" y="0"/>
                  <a:pt x="2862270" y="0"/>
                </a:cubicBezTo>
                <a:cubicBezTo>
                  <a:pt x="3604755" y="0"/>
                  <a:pt x="4224230" y="526665"/>
                  <a:pt x="4367498" y="1226796"/>
                </a:cubicBezTo>
                <a:lnTo>
                  <a:pt x="4384744" y="1339797"/>
                </a:lnTo>
                <a:lnTo>
                  <a:pt x="4497745" y="1357043"/>
                </a:lnTo>
                <a:cubicBezTo>
                  <a:pt x="5197876" y="1500310"/>
                  <a:pt x="5724541" y="2119786"/>
                  <a:pt x="5724541" y="2862271"/>
                </a:cubicBezTo>
                <a:cubicBezTo>
                  <a:pt x="5724541" y="3604755"/>
                  <a:pt x="5197876" y="4224231"/>
                  <a:pt x="4497745" y="4367498"/>
                </a:cubicBezTo>
                <a:lnTo>
                  <a:pt x="4384744" y="4384744"/>
                </a:lnTo>
                <a:lnTo>
                  <a:pt x="4367498" y="4497745"/>
                </a:lnTo>
                <a:cubicBezTo>
                  <a:pt x="4224230" y="5197876"/>
                  <a:pt x="3604755" y="5724541"/>
                  <a:pt x="2862270" y="5724541"/>
                </a:cubicBezTo>
                <a:cubicBezTo>
                  <a:pt x="2119785" y="5724541"/>
                  <a:pt x="1500310" y="5197876"/>
                  <a:pt x="1357042" y="4497745"/>
                </a:cubicBezTo>
                <a:lnTo>
                  <a:pt x="1339796" y="4384744"/>
                </a:lnTo>
                <a:lnTo>
                  <a:pt x="1226796" y="4367498"/>
                </a:lnTo>
                <a:cubicBezTo>
                  <a:pt x="526665" y="4224231"/>
                  <a:pt x="0" y="3604755"/>
                  <a:pt x="0" y="2862271"/>
                </a:cubicBezTo>
                <a:close/>
              </a:path>
            </a:pathLst>
          </a:cu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微软雅黑"/>
              <a:ea typeface="微软雅黑"/>
              <a:sym typeface="Arial" panose="020B0604020202020204" pitchFamily="34" charset="0"/>
            </a:endParaRPr>
          </a:p>
        </p:txBody>
      </p:sp>
      <p:pic>
        <p:nvPicPr>
          <p:cNvPr id="28" name="图形 27">
            <a:extLst>
              <a:ext uri="{FF2B5EF4-FFF2-40B4-BE49-F238E27FC236}">
                <a16:creationId xmlns:a16="http://schemas.microsoft.com/office/drawing/2014/main" id="{0A963130-64B9-DEFA-DD9F-E73820C7BCC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4680" y="2232172"/>
            <a:ext cx="411451" cy="411451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83F74D6C-632E-2563-208D-8BF2C4B313D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8997" y="3262047"/>
            <a:ext cx="407134" cy="407134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9D206BBF-263C-12C0-72E7-CAAC544FCBB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9083" y="4251986"/>
            <a:ext cx="435402" cy="435402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A51E0C45-020A-2079-2DDB-51A8C1F49D3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0452" y="5297414"/>
            <a:ext cx="372664" cy="372664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196B5C0-3DD4-6FEB-93BD-579D339EDF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86976" y="3745672"/>
            <a:ext cx="2576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BF15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BF1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84C70B-1320-9A28-42E7-298CAEB376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5082" y="2577321"/>
            <a:ext cx="242058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rgbClr val="02857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 </a:t>
            </a:r>
            <a:endParaRPr lang="en-US" altLang="zh-CN" sz="8000" b="1" dirty="0">
              <a:solidFill>
                <a:srgbClr val="02857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梯形 33">
            <a:extLst>
              <a:ext uri="{FF2B5EF4-FFF2-40B4-BE49-F238E27FC236}">
                <a16:creationId xmlns:a16="http://schemas.microsoft.com/office/drawing/2014/main" id="{2AF07638-2377-3C8B-C2B1-708FEBAA12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-2806720" y="2797920"/>
            <a:ext cx="6858000" cy="1262158"/>
          </a:xfrm>
          <a:prstGeom prst="trapezoid">
            <a:avLst>
              <a:gd name="adj" fmla="val 44763"/>
            </a:avLst>
          </a:prstGeom>
          <a:solidFill>
            <a:srgbClr val="02857D"/>
          </a:solidFill>
          <a:ln>
            <a:noFill/>
          </a:ln>
          <a:effectLst>
            <a:outerShdw blurRad="50800" dist="38100" dir="5400000" algn="t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600" b="1">
              <a:solidFill>
                <a:srgbClr val="FFFFFF"/>
              </a:solidFill>
              <a:cs typeface="+mn-ea"/>
            </a:endParaRPr>
          </a:p>
        </p:txBody>
      </p:sp>
      <p:sp>
        <p:nvSpPr>
          <p:cNvPr id="35" name="任意多边形: 形状 5">
            <a:extLst>
              <a:ext uri="{FF2B5EF4-FFF2-40B4-BE49-F238E27FC236}">
                <a16:creationId xmlns:a16="http://schemas.microsoft.com/office/drawing/2014/main" id="{75DF0B62-C5EF-4FB6-5F0C-E85400981C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119896" y="-128696"/>
            <a:ext cx="208584" cy="465975"/>
          </a:xfrm>
          <a:custGeom>
            <a:avLst/>
            <a:gdLst>
              <a:gd name="connsiteX0" fmla="*/ 208584 w 208584"/>
              <a:gd name="connsiteY0" fmla="*/ 465975 h 465975"/>
              <a:gd name="connsiteX1" fmla="*/ 208584 w 208584"/>
              <a:gd name="connsiteY1" fmla="*/ 0 h 465975"/>
              <a:gd name="connsiteX2" fmla="*/ 0 w 208584"/>
              <a:gd name="connsiteY2" fmla="*/ 0 h 465975"/>
              <a:gd name="connsiteX3" fmla="*/ 208584 w 208584"/>
              <a:gd name="connsiteY3" fmla="*/ 465975 h 46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84" h="465975">
                <a:moveTo>
                  <a:pt x="208584" y="465975"/>
                </a:moveTo>
                <a:lnTo>
                  <a:pt x="208584" y="0"/>
                </a:lnTo>
                <a:lnTo>
                  <a:pt x="0" y="0"/>
                </a:lnTo>
                <a:lnTo>
                  <a:pt x="208584" y="465975"/>
                </a:lnTo>
                <a:close/>
              </a:path>
            </a:pathLst>
          </a:custGeom>
          <a:solidFill>
            <a:srgbClr val="0659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6">
            <a:extLst>
              <a:ext uri="{FF2B5EF4-FFF2-40B4-BE49-F238E27FC236}">
                <a16:creationId xmlns:a16="http://schemas.microsoft.com/office/drawing/2014/main" id="{61CFC3EF-FB96-A2B4-B00E-7BACBDA440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119896" y="6520720"/>
            <a:ext cx="208585" cy="465975"/>
          </a:xfrm>
          <a:custGeom>
            <a:avLst/>
            <a:gdLst>
              <a:gd name="connsiteX0" fmla="*/ 208585 w 208585"/>
              <a:gd name="connsiteY0" fmla="*/ 0 h 465975"/>
              <a:gd name="connsiteX1" fmla="*/ 0 w 208585"/>
              <a:gd name="connsiteY1" fmla="*/ 0 h 465975"/>
              <a:gd name="connsiteX2" fmla="*/ 0 w 208585"/>
              <a:gd name="connsiteY2" fmla="*/ 465975 h 465975"/>
              <a:gd name="connsiteX3" fmla="*/ 208585 w 208585"/>
              <a:gd name="connsiteY3" fmla="*/ 0 h 46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85" h="465975">
                <a:moveTo>
                  <a:pt x="208585" y="0"/>
                </a:moveTo>
                <a:lnTo>
                  <a:pt x="0" y="0"/>
                </a:lnTo>
                <a:lnTo>
                  <a:pt x="0" y="465975"/>
                </a:lnTo>
                <a:lnTo>
                  <a:pt x="208585" y="0"/>
                </a:lnTo>
                <a:close/>
              </a:path>
            </a:pathLst>
          </a:custGeom>
          <a:solidFill>
            <a:srgbClr val="06595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56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bg object 16">
            <a:extLst>
              <a:ext uri="{FF2B5EF4-FFF2-40B4-BE49-F238E27FC236}">
                <a16:creationId xmlns:a16="http://schemas.microsoft.com/office/drawing/2014/main" id="{2F88734A-E548-C97C-C9BC-1A851CE58F6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35" y="994298"/>
            <a:ext cx="11412000" cy="5400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FD32E665-6F8B-EDBF-02A6-8A6A7868B1AE}"/>
              </a:ext>
            </a:extLst>
          </p:cNvPr>
          <p:cNvSpPr txBox="1"/>
          <p:nvPr/>
        </p:nvSpPr>
        <p:spPr>
          <a:xfrm>
            <a:off x="84454" y="6323645"/>
            <a:ext cx="8773943" cy="531265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2024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年世卫组织细菌重点病原体清单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中华医学杂志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,2021,101(36):2850-2860.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中华结核和呼吸杂志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,2021,44(4):292-310.</a:t>
            </a:r>
          </a:p>
          <a:p>
            <a:pPr marL="228600" marR="60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Antimicrob Agents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Chemother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. 2018 May; 62(5) e02497-17.</a:t>
            </a:r>
          </a:p>
          <a:p>
            <a:pPr marL="228600" marR="60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Ann Clin Microbiol Antimicrob. 2023;22(1):107</a:t>
            </a:r>
            <a:r>
              <a:rPr kumimoji="0" lang="fr-FR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lt"/>
              </a:rPr>
              <a:t>.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+mn-lt"/>
            </a:endParaRPr>
          </a:p>
          <a:p>
            <a:pPr marL="228600" marR="60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中华结核和呼吸杂志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,2019,42(3):161-163.</a:t>
            </a:r>
          </a:p>
          <a:p>
            <a:pPr marL="228600" marR="60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注射用头孢他啶阿维巴坦钠说明书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-2024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年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04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月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28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日</a:t>
            </a:r>
          </a:p>
          <a:p>
            <a:pPr marL="228600" marR="60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Front </a:t>
            </a:r>
            <a:r>
              <a:rPr kumimoji="0" lang="fr-FR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Pharmacol</a:t>
            </a:r>
            <a:r>
              <a:rPr kumimoji="0" lang="fr-FR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. 2021 </a:t>
            </a:r>
            <a:r>
              <a:rPr kumimoji="0" lang="fr-FR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Nov</a:t>
            </a:r>
            <a:r>
              <a:rPr kumimoji="0" lang="fr-FR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lt"/>
              </a:rPr>
              <a:t> 2:12:761167.</a:t>
            </a:r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/>
                </a:solidFill>
              </a:rPr>
              <a:t>重症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CRE/CRPA</a:t>
            </a:r>
            <a:r>
              <a:rPr lang="zh-CN" altLang="en-US" sz="2400" dirty="0">
                <a:solidFill>
                  <a:schemeClr val="tx1"/>
                </a:solidFill>
              </a:rPr>
              <a:t>感染患者</a:t>
            </a:r>
            <a:r>
              <a:rPr lang="zh-CN" altLang="en-US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新选择</a:t>
            </a:r>
            <a:endParaRPr lang="zh-CN" altLang="en-US" sz="2400" dirty="0">
              <a:solidFill>
                <a:srgbClr val="00427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75978C6-044D-9FF0-82CA-0A91D3388C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rgbClr val="E4F6EF"/>
              </a:gs>
              <a:gs pos="0">
                <a:srgbClr val="02857D">
                  <a:alpha val="0"/>
                </a:srgbClr>
              </a:gs>
              <a:gs pos="53000">
                <a:srgbClr val="E4F6EF"/>
              </a:gs>
              <a:gs pos="100000">
                <a:srgbClr val="E4F6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任意多边形: 形状 23">
            <a:extLst>
              <a:ext uri="{FF2B5EF4-FFF2-40B4-BE49-F238E27FC236}">
                <a16:creationId xmlns:a16="http://schemas.microsoft.com/office/drawing/2014/main" id="{B4A43C9F-3392-CC00-415F-EB6A1903BB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基本信息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E50B865-E1F2-1FB3-3872-DDE31E4027A0}"/>
              </a:ext>
            </a:extLst>
          </p:cNvPr>
          <p:cNvSpPr>
            <a:spLocks/>
          </p:cNvSpPr>
          <p:nvPr/>
        </p:nvSpPr>
        <p:spPr>
          <a:xfrm>
            <a:off x="407135" y="1369560"/>
            <a:ext cx="6990053" cy="2657737"/>
          </a:xfrm>
          <a:prstGeom prst="rect">
            <a:avLst/>
          </a:prstGeom>
          <a:solidFill>
            <a:srgbClr val="00427F">
              <a:alpha val="5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9625B87-1CAC-0031-1966-20B09C03D5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81322" y="1369561"/>
            <a:ext cx="4303541" cy="4826402"/>
          </a:xfrm>
          <a:prstGeom prst="rect">
            <a:avLst/>
          </a:prstGeom>
          <a:gradFill>
            <a:gsLst>
              <a:gs pos="50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254000" dist="76200" dir="2700000" algn="ctr" rotWithShape="0">
              <a:srgbClr val="00427F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266D9A02-BB58-4BBF-5887-F6B05F1D7A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500212" y="1369561"/>
            <a:ext cx="2376000" cy="0"/>
          </a:xfrm>
          <a:prstGeom prst="line">
            <a:avLst/>
          </a:prstGeom>
          <a:ln w="38100">
            <a:solidFill>
              <a:srgbClr val="0285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DCA87DAC-7FB3-2809-A22A-EF5F4D9E1EDB}"/>
              </a:ext>
            </a:extLst>
          </p:cNvPr>
          <p:cNvSpPr txBox="1"/>
          <p:nvPr/>
        </p:nvSpPr>
        <p:spPr>
          <a:xfrm>
            <a:off x="535084" y="1696590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b="1" dirty="0">
                <a:latin typeface="+mn-ea"/>
              </a:rPr>
              <a:t>通用名：</a:t>
            </a:r>
            <a:endParaRPr kumimoji="1" lang="en-US" altLang="zh-CN" sz="1300" b="1" dirty="0">
              <a:latin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E233AA1-8D83-227E-1BC4-72E1555EB4A4}"/>
              </a:ext>
            </a:extLst>
          </p:cNvPr>
          <p:cNvSpPr txBox="1"/>
          <p:nvPr/>
        </p:nvSpPr>
        <p:spPr>
          <a:xfrm>
            <a:off x="535084" y="2893154"/>
            <a:ext cx="37627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b="1" dirty="0">
                <a:latin typeface="+mn-ea"/>
              </a:rPr>
              <a:t>注册规格：</a:t>
            </a:r>
            <a:endParaRPr kumimoji="1" lang="en-US" altLang="zh-CN" sz="1300" b="1" dirty="0">
              <a:latin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F86F8A5-0C71-97F8-C1A0-7A61598DED7B}"/>
              </a:ext>
            </a:extLst>
          </p:cNvPr>
          <p:cNvSpPr txBox="1"/>
          <p:nvPr/>
        </p:nvSpPr>
        <p:spPr>
          <a:xfrm>
            <a:off x="535084" y="3552395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ym typeface="Arial" panose="020B0604020202020204" pitchFamily="34" charset="0"/>
              </a:rPr>
              <a:t>中国大陆首次获批时间：</a:t>
            </a:r>
            <a:endParaRPr lang="en-US" altLang="zh-CN" sz="1300" b="1" dirty="0">
              <a:sym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361285A-D33F-6A25-59D9-EC4F4705C46B}"/>
              </a:ext>
            </a:extLst>
          </p:cNvPr>
          <p:cNvSpPr txBox="1"/>
          <p:nvPr/>
        </p:nvSpPr>
        <p:spPr>
          <a:xfrm>
            <a:off x="4268846" y="2710274"/>
            <a:ext cx="30533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ym typeface="Arial" panose="020B0604020202020204" pitchFamily="34" charset="0"/>
              </a:rPr>
              <a:t>目前大陆地区同通用名药品的上市情况：   </a:t>
            </a:r>
            <a:endParaRPr lang="en-US" altLang="zh-CN" sz="1300" b="1" dirty="0">
              <a:sym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AB605BD-879C-7859-6E60-9BA40D1E2B98}"/>
              </a:ext>
            </a:extLst>
          </p:cNvPr>
          <p:cNvSpPr txBox="1"/>
          <p:nvPr/>
        </p:nvSpPr>
        <p:spPr>
          <a:xfrm>
            <a:off x="4268846" y="2272682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ym typeface="Arial" panose="020B0604020202020204" pitchFamily="34" charset="0"/>
              </a:rPr>
              <a:t>专利：</a:t>
            </a:r>
            <a:endParaRPr lang="en-US" altLang="zh-CN" sz="1300" b="1" dirty="0">
              <a:sym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737A5ED-03F7-40C0-BFEE-F292AB9DDBC9}"/>
              </a:ext>
            </a:extLst>
          </p:cNvPr>
          <p:cNvSpPr txBox="1"/>
          <p:nvPr/>
        </p:nvSpPr>
        <p:spPr>
          <a:xfrm>
            <a:off x="4268846" y="3389835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ym typeface="Arial" panose="020B0604020202020204" pitchFamily="34" charset="0"/>
              </a:rPr>
              <a:t>是否为</a:t>
            </a:r>
            <a:r>
              <a:rPr lang="en-US" altLang="zh-CN" sz="1300" b="1" dirty="0">
                <a:sym typeface="Arial" panose="020B0604020202020204" pitchFamily="34" charset="0"/>
              </a:rPr>
              <a:t>OTC</a:t>
            </a:r>
            <a:r>
              <a:rPr lang="zh-CN" altLang="en-US" sz="1300" b="1" dirty="0">
                <a:sym typeface="Arial" panose="020B0604020202020204" pitchFamily="34" charset="0"/>
              </a:rPr>
              <a:t>药物：</a:t>
            </a:r>
            <a:endParaRPr lang="en-US" altLang="zh-CN" sz="1300" b="1" dirty="0">
              <a:sym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FFC3F1F-9094-F6C7-082C-F37A435908BD}"/>
              </a:ext>
            </a:extLst>
          </p:cNvPr>
          <p:cNvSpPr/>
          <p:nvPr/>
        </p:nvSpPr>
        <p:spPr>
          <a:xfrm>
            <a:off x="408664" y="4071012"/>
            <a:ext cx="4393411" cy="2124951"/>
          </a:xfrm>
          <a:prstGeom prst="rect">
            <a:avLst/>
          </a:prstGeom>
          <a:noFill/>
          <a:ln w="12700">
            <a:gradFill>
              <a:gsLst>
                <a:gs pos="34000">
                  <a:srgbClr val="00427F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30878BE-C521-032D-9FFA-FFA02FD4C4EC}"/>
              </a:ext>
            </a:extLst>
          </p:cNvPr>
          <p:cNvSpPr>
            <a:spLocks/>
          </p:cNvSpPr>
          <p:nvPr/>
        </p:nvSpPr>
        <p:spPr>
          <a:xfrm>
            <a:off x="4902638" y="4071012"/>
            <a:ext cx="2494550" cy="2124951"/>
          </a:xfrm>
          <a:prstGeom prst="rect">
            <a:avLst/>
          </a:prstGeom>
          <a:noFill/>
          <a:ln w="12700">
            <a:gradFill>
              <a:gsLst>
                <a:gs pos="34000">
                  <a:srgbClr val="00427F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196672F-AAD2-1A7C-5172-7288DEEBD284}"/>
              </a:ext>
            </a:extLst>
          </p:cNvPr>
          <p:cNvSpPr txBox="1"/>
          <p:nvPr/>
        </p:nvSpPr>
        <p:spPr>
          <a:xfrm>
            <a:off x="8145268" y="1934450"/>
            <a:ext cx="3673867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kumimoji="1" sz="1300">
                <a:latin typeface="+mn-ea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zh-CN" altLang="en-US" dirty="0"/>
              <a:t>年</a:t>
            </a:r>
            <a:r>
              <a:rPr lang="zh-CN" altLang="en-US" b="1" dirty="0"/>
              <a:t>世卫组织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dirty="0"/>
              <a:t>将碳青霉烯类耐药肠杆菌目细菌（</a:t>
            </a:r>
            <a:r>
              <a:rPr lang="en-US" altLang="zh-CN" b="1" dirty="0">
                <a:solidFill>
                  <a:srgbClr val="0042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</a:t>
            </a:r>
            <a:r>
              <a:rPr lang="zh-CN" altLang="en-US" dirty="0"/>
              <a:t>）列为</a:t>
            </a:r>
            <a:r>
              <a:rPr lang="zh-CN" altLang="en-US" b="1" dirty="0">
                <a:solidFill>
                  <a:srgbClr val="00427F"/>
                </a:solidFill>
              </a:rPr>
              <a:t>关键优先级细菌</a:t>
            </a:r>
            <a:r>
              <a:rPr lang="zh-CN" altLang="en-US" dirty="0"/>
              <a:t>（对公共卫生构成</a:t>
            </a:r>
            <a:r>
              <a:rPr lang="zh-CN" altLang="en-US" b="1" dirty="0">
                <a:solidFill>
                  <a:srgbClr val="00427F"/>
                </a:solidFill>
              </a:rPr>
              <a:t>最严重威胁的抗菌药物耐药的细菌病原体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1D31A90-69A2-FDB5-B7AB-D8CDA81B9DD8}"/>
              </a:ext>
            </a:extLst>
          </p:cNvPr>
          <p:cNvSpPr txBox="1"/>
          <p:nvPr/>
        </p:nvSpPr>
        <p:spPr>
          <a:xfrm>
            <a:off x="8165588" y="3026883"/>
            <a:ext cx="3755148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kumimoji="1" sz="1300">
                <a:latin typeface="+mn-ea"/>
              </a:defRPr>
            </a:lvl1pPr>
          </a:lstStyle>
          <a:p>
            <a:pPr marL="0" indent="0">
              <a:buNone/>
            </a:pP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中国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细菌耐药监测数据显示</a:t>
            </a:r>
            <a:r>
              <a:rPr lang="en-US" altLang="zh-CN" baseline="30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 </a:t>
            </a:r>
            <a:r>
              <a:rPr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2024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年上半年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我国临床分离</a:t>
            </a:r>
            <a:r>
              <a:rPr lang="zh-CN" altLang="en-US" b="1" dirty="0">
                <a:solidFill>
                  <a:srgbClr val="00427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肺炎克雷伯菌</a:t>
            </a:r>
            <a:r>
              <a:rPr lang="zh-CN" altLang="en-US" dirty="0">
                <a:solidFill>
                  <a:srgbClr val="00427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00427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铜绿假单胞菌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对亚胺培南的耐药率分别为</a:t>
            </a:r>
            <a:r>
              <a:rPr lang="en-US" altLang="zh-CN" b="1" dirty="0">
                <a:solidFill>
                  <a:srgbClr val="00427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25.5%</a:t>
            </a:r>
            <a:r>
              <a:rPr lang="zh-CN" altLang="en-US" dirty="0">
                <a:solidFill>
                  <a:srgbClr val="00427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b="1" dirty="0">
                <a:solidFill>
                  <a:srgbClr val="00427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DB1DC96-265B-0917-52DE-BB99F4C4A23A}"/>
              </a:ext>
            </a:extLst>
          </p:cNvPr>
          <p:cNvSpPr txBox="1"/>
          <p:nvPr/>
        </p:nvSpPr>
        <p:spPr>
          <a:xfrm>
            <a:off x="8155428" y="4089978"/>
            <a:ext cx="3611147" cy="185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kumimoji="1" sz="1300" b="1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b="0" dirty="0">
                <a:sym typeface="Arial" panose="020B0604020202020204" pitchFamily="34" charset="0"/>
              </a:rPr>
              <a:t>对</a:t>
            </a:r>
            <a:r>
              <a:rPr lang="en" altLang="zh-CN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CRE</a:t>
            </a:r>
            <a:r>
              <a:rPr lang="zh-CN" altLang="en-US" b="0" dirty="0">
                <a:sym typeface="Arial" panose="020B0604020202020204" pitchFamily="34" charset="0"/>
              </a:rPr>
              <a:t>有较好抗菌活性的药物</a:t>
            </a:r>
            <a:r>
              <a:rPr lang="zh-CN" altLang="en-US" dirty="0">
                <a:solidFill>
                  <a:srgbClr val="00427F"/>
                </a:solidFill>
                <a:sym typeface="Arial" panose="020B0604020202020204" pitchFamily="34" charset="0"/>
              </a:rPr>
              <a:t>单药使用时存在局限性</a:t>
            </a:r>
            <a:r>
              <a:rPr lang="en-US" altLang="zh-CN" b="0" baseline="30000" dirty="0">
                <a:sym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r>
              <a:rPr lang="zh-CN" altLang="en-US" b="0" dirty="0">
                <a:sym typeface="Arial" panose="020B0604020202020204" pitchFamily="34" charset="0"/>
              </a:rPr>
              <a:t>依旧存在</a:t>
            </a:r>
            <a:r>
              <a:rPr lang="zh-CN" altLang="en-US" dirty="0">
                <a:solidFill>
                  <a:srgbClr val="00427F"/>
                </a:solidFill>
                <a:sym typeface="Arial" panose="020B0604020202020204" pitchFamily="34" charset="0"/>
              </a:rPr>
              <a:t>如下问题</a:t>
            </a:r>
            <a:r>
              <a:rPr lang="zh-CN" altLang="en-US" b="0" dirty="0">
                <a:sym typeface="Arial" panose="020B0604020202020204" pitchFamily="34" charset="0"/>
              </a:rPr>
              <a:t>：</a:t>
            </a:r>
          </a:p>
          <a:p>
            <a:r>
              <a:rPr lang="zh-CN" altLang="en-US" b="0" dirty="0">
                <a:sym typeface="Arial" panose="020B0604020202020204" pitchFamily="34" charset="0"/>
              </a:rPr>
              <a:t>部分组织浓度低，治疗疗效不佳</a:t>
            </a:r>
            <a:r>
              <a:rPr lang="en-US" altLang="zh-CN" b="0" baseline="30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3-4 </a:t>
            </a:r>
          </a:p>
          <a:p>
            <a:r>
              <a:rPr lang="zh-CN" altLang="en-US" b="0" dirty="0">
                <a:sym typeface="Arial" panose="020B0604020202020204" pitchFamily="34" charset="0"/>
              </a:rPr>
              <a:t>耐药问题严重</a:t>
            </a:r>
            <a:r>
              <a:rPr lang="en-US" altLang="zh-CN" b="0" baseline="30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3-4</a:t>
            </a:r>
            <a:r>
              <a:rPr lang="zh-CN" altLang="en-US" b="0" dirty="0">
                <a:sym typeface="Arial" panose="020B0604020202020204" pitchFamily="34" charset="0"/>
              </a:rPr>
              <a:t>；起效速度慢</a:t>
            </a:r>
            <a:r>
              <a:rPr lang="en-US" altLang="zh-CN" b="0" baseline="30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</a:p>
          <a:p>
            <a:r>
              <a:rPr lang="zh-CN" altLang="en-US" b="0" dirty="0">
                <a:sym typeface="Arial" panose="020B0604020202020204" pitchFamily="34" charset="0"/>
              </a:rPr>
              <a:t>抗菌谱覆盖有限</a:t>
            </a:r>
            <a:r>
              <a:rPr lang="en-US" altLang="zh-CN" b="0" baseline="30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6-7</a:t>
            </a:r>
            <a:r>
              <a:rPr lang="zh-CN" altLang="en-US" b="0" dirty="0">
                <a:sym typeface="Arial" panose="020B0604020202020204" pitchFamily="34" charset="0"/>
              </a:rPr>
              <a:t>；存在肝肾毒性问题</a:t>
            </a:r>
            <a:r>
              <a:rPr lang="en-US" altLang="zh-CN" b="0" baseline="30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2,8</a:t>
            </a:r>
            <a:endParaRPr lang="zh-CN" altLang="en-US" b="0" baseline="30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FD57E68-D368-D895-D402-FECFCAC930D4}"/>
              </a:ext>
            </a:extLst>
          </p:cNvPr>
          <p:cNvGrpSpPr/>
          <p:nvPr/>
        </p:nvGrpSpPr>
        <p:grpSpPr>
          <a:xfrm>
            <a:off x="330243" y="4118239"/>
            <a:ext cx="1451393" cy="502269"/>
            <a:chOff x="330243" y="3889629"/>
            <a:chExt cx="1451393" cy="502269"/>
          </a:xfrm>
        </p:grpSpPr>
        <p:sp>
          <p:nvSpPr>
            <p:cNvPr id="40" name="同侧圆角矩形 39">
              <a:extLst>
                <a:ext uri="{FF2B5EF4-FFF2-40B4-BE49-F238E27FC236}">
                  <a16:creationId xmlns:a16="http://schemas.microsoft.com/office/drawing/2014/main" id="{733F50F3-F1A8-1FFA-67EC-A60032F48F1E}"/>
                </a:ext>
              </a:extLst>
            </p:cNvPr>
            <p:cNvSpPr/>
            <p:nvPr/>
          </p:nvSpPr>
          <p:spPr>
            <a:xfrm rot="5400000">
              <a:off x="857940" y="3361932"/>
              <a:ext cx="396000" cy="1451393"/>
            </a:xfrm>
            <a:prstGeom prst="round2SameRect">
              <a:avLst>
                <a:gd name="adj1" fmla="val 48765"/>
                <a:gd name="adj2" fmla="val 0"/>
              </a:avLst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1" name="三角形 40">
              <a:extLst>
                <a:ext uri="{FF2B5EF4-FFF2-40B4-BE49-F238E27FC236}">
                  <a16:creationId xmlns:a16="http://schemas.microsoft.com/office/drawing/2014/main" id="{FDB4D1AF-5C6C-CD73-C687-9E2F36690D19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35C6588C-1BB6-59D6-E700-4B28EC4CE847}"/>
              </a:ext>
            </a:extLst>
          </p:cNvPr>
          <p:cNvSpPr txBox="1"/>
          <p:nvPr/>
        </p:nvSpPr>
        <p:spPr>
          <a:xfrm>
            <a:off x="432355" y="4138576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+mn-ea"/>
              </a:rPr>
              <a:t>适应症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FDBDB47-7B94-B79C-52DC-1A23EB1224FF}"/>
              </a:ext>
            </a:extLst>
          </p:cNvPr>
          <p:cNvGrpSpPr>
            <a:grpSpLocks/>
          </p:cNvGrpSpPr>
          <p:nvPr/>
        </p:nvGrpSpPr>
        <p:grpSpPr>
          <a:xfrm>
            <a:off x="4835688" y="4118238"/>
            <a:ext cx="1451393" cy="502269"/>
            <a:chOff x="330243" y="3889629"/>
            <a:chExt cx="1451393" cy="502269"/>
          </a:xfrm>
        </p:grpSpPr>
        <p:sp>
          <p:nvSpPr>
            <p:cNvPr id="46" name="同侧圆角矩形 45">
              <a:extLst>
                <a:ext uri="{FF2B5EF4-FFF2-40B4-BE49-F238E27FC236}">
                  <a16:creationId xmlns:a16="http://schemas.microsoft.com/office/drawing/2014/main" id="{465FDEB9-C053-63B1-B364-F83AFC6B4827}"/>
                </a:ext>
              </a:extLst>
            </p:cNvPr>
            <p:cNvSpPr>
              <a:spLocks/>
            </p:cNvSpPr>
            <p:nvPr/>
          </p:nvSpPr>
          <p:spPr>
            <a:xfrm rot="5400000">
              <a:off x="857940" y="3361932"/>
              <a:ext cx="396000" cy="1451393"/>
            </a:xfrm>
            <a:prstGeom prst="round2SameRect">
              <a:avLst>
                <a:gd name="adj1" fmla="val 48765"/>
                <a:gd name="adj2" fmla="val 0"/>
              </a:avLst>
            </a:prstGeom>
            <a:solidFill>
              <a:srgbClr val="00427F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7" name="三角形 46">
              <a:extLst>
                <a:ext uri="{FF2B5EF4-FFF2-40B4-BE49-F238E27FC236}">
                  <a16:creationId xmlns:a16="http://schemas.microsoft.com/office/drawing/2014/main" id="{AFB08A47-E20D-8C0F-FC1A-71FED2C07697}"/>
                </a:ext>
              </a:extLst>
            </p:cNvPr>
            <p:cNvSpPr>
              <a:spLocks/>
            </p:cNvSpPr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74860EB2-D6DE-AF3A-A93A-F0BBAF16D3EC}"/>
              </a:ext>
            </a:extLst>
          </p:cNvPr>
          <p:cNvSpPr txBox="1"/>
          <p:nvPr/>
        </p:nvSpPr>
        <p:spPr>
          <a:xfrm>
            <a:off x="4979520" y="4133626"/>
            <a:ext cx="1138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+mn-ea"/>
              </a:rPr>
              <a:t>用法用量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A36BB7F-17EB-5683-3130-36241DEE5E33}"/>
              </a:ext>
            </a:extLst>
          </p:cNvPr>
          <p:cNvSpPr txBox="1"/>
          <p:nvPr/>
        </p:nvSpPr>
        <p:spPr>
          <a:xfrm>
            <a:off x="805922" y="4592848"/>
            <a:ext cx="39371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dirty="0">
                <a:latin typeface="+mn-ea"/>
              </a:rPr>
              <a:t>医院获得性细菌性肺炎和呼吸机相关性细菌性肺炎</a:t>
            </a:r>
            <a:endParaRPr kumimoji="1" lang="en-US" altLang="zh-CN" sz="1300" dirty="0">
              <a:latin typeface="+mn-ea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68854C8-44F4-1801-F802-A9FA5BA8A745}"/>
              </a:ext>
            </a:extLst>
          </p:cNvPr>
          <p:cNvSpPr txBox="1"/>
          <p:nvPr/>
        </p:nvSpPr>
        <p:spPr>
          <a:xfrm>
            <a:off x="804802" y="5085956"/>
            <a:ext cx="39382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 b="1">
                <a:latin typeface="+mn-ea"/>
              </a:defRPr>
            </a:lvl1pPr>
          </a:lstStyle>
          <a:p>
            <a:r>
              <a:rPr lang="zh-CN" altLang="en-US" sz="1300" b="0" dirty="0">
                <a:sym typeface="Arial" panose="020B0604020202020204" pitchFamily="34" charset="0"/>
              </a:rPr>
              <a:t>治疗药物选择有限或无替代治疗的复杂性尿路感染（包括肾盂肾炎）</a:t>
            </a:r>
            <a:endParaRPr lang="en-US" altLang="zh-CN" sz="1300" b="0" dirty="0">
              <a:sym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EB148B7-B01E-1CDD-1196-21B0D34B0D89}"/>
              </a:ext>
            </a:extLst>
          </p:cNvPr>
          <p:cNvSpPr txBox="1"/>
          <p:nvPr/>
        </p:nvSpPr>
        <p:spPr>
          <a:xfrm>
            <a:off x="804756" y="5744884"/>
            <a:ext cx="39973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 b="1">
                <a:latin typeface="+mn-ea"/>
              </a:defRPr>
            </a:lvl1pPr>
          </a:lstStyle>
          <a:p>
            <a:r>
              <a:rPr lang="zh-CN" altLang="en-US" sz="1300" b="0" dirty="0">
                <a:sym typeface="Arial" panose="020B0604020202020204" pitchFamily="34" charset="0"/>
              </a:rPr>
              <a:t>治疗药物选择有限或无替代治疗的复杂性腹腔内感染</a:t>
            </a:r>
            <a:endParaRPr lang="en-US" altLang="zh-CN" sz="1300" b="0" dirty="0">
              <a:sym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7D884F1-9D4A-154E-57A4-0FC391893B52}"/>
              </a:ext>
            </a:extLst>
          </p:cNvPr>
          <p:cNvSpPr txBox="1"/>
          <p:nvPr/>
        </p:nvSpPr>
        <p:spPr>
          <a:xfrm>
            <a:off x="5303659" y="4595156"/>
            <a:ext cx="1939510" cy="9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 b="1"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300" dirty="0">
                <a:sym typeface="Arial" panose="020B0604020202020204" pitchFamily="34" charset="0"/>
              </a:rPr>
              <a:t>成人患者的推荐剂量：</a:t>
            </a:r>
            <a:r>
              <a:rPr lang="en" altLang="zh-CN" sz="13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1.25g</a:t>
            </a:r>
            <a:r>
              <a:rPr lang="zh-CN" altLang="en" sz="13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</a:t>
            </a:r>
            <a:r>
              <a:rPr lang="en" altLang="zh-CN" sz="13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Q6h</a:t>
            </a:r>
            <a:r>
              <a:rPr lang="zh-CN" altLang="en" sz="13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，</a:t>
            </a:r>
            <a:endParaRPr lang="en-US" altLang="zh-CN" sz="1300" b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300" b="0" dirty="0">
                <a:sym typeface="Arial" panose="020B0604020202020204" pitchFamily="34" charset="0"/>
              </a:rPr>
              <a:t>静脉输注</a:t>
            </a:r>
            <a:r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30</a:t>
            </a:r>
            <a:r>
              <a:rPr lang="zh-CN" altLang="en-US" sz="1300" b="0" dirty="0">
                <a:sym typeface="Arial" panose="020B0604020202020204" pitchFamily="34" charset="0"/>
              </a:rPr>
              <a:t>分钟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3C6F111-B07E-444B-1747-6CEE51B04352}"/>
              </a:ext>
            </a:extLst>
          </p:cNvPr>
          <p:cNvSpPr txBox="1"/>
          <p:nvPr/>
        </p:nvSpPr>
        <p:spPr>
          <a:xfrm>
            <a:off x="8613668" y="1423961"/>
            <a:ext cx="2335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rgbClr val="00427F"/>
                </a:solidFill>
                <a:latin typeface="+mn-ea"/>
              </a:rPr>
              <a:t>治疗疾病基本情况</a:t>
            </a:r>
          </a:p>
        </p:txBody>
      </p:sp>
      <p:sp>
        <p:nvSpPr>
          <p:cNvPr id="61" name="workers-team_50603">
            <a:extLst>
              <a:ext uri="{FF2B5EF4-FFF2-40B4-BE49-F238E27FC236}">
                <a16:creationId xmlns:a16="http://schemas.microsoft.com/office/drawing/2014/main" id="{21C9B944-FDFA-C4C3-D2E4-7E624F7C633C}"/>
              </a:ext>
            </a:extLst>
          </p:cNvPr>
          <p:cNvSpPr>
            <a:spLocks noChangeAspect="1"/>
          </p:cNvSpPr>
          <p:nvPr/>
        </p:nvSpPr>
        <p:spPr>
          <a:xfrm>
            <a:off x="5007219" y="4613673"/>
            <a:ext cx="301625" cy="319425"/>
          </a:xfrm>
          <a:custGeom>
            <a:avLst/>
            <a:gdLst>
              <a:gd name="connsiteX0" fmla="*/ 435703 w 572779"/>
              <a:gd name="connsiteY0" fmla="*/ 160183 h 606580"/>
              <a:gd name="connsiteX1" fmla="*/ 479697 w 572779"/>
              <a:gd name="connsiteY1" fmla="*/ 160183 h 606580"/>
              <a:gd name="connsiteX2" fmla="*/ 479581 w 572779"/>
              <a:gd name="connsiteY2" fmla="*/ 160472 h 606580"/>
              <a:gd name="connsiteX3" fmla="*/ 479812 w 572779"/>
              <a:gd name="connsiteY3" fmla="*/ 160472 h 606580"/>
              <a:gd name="connsiteX4" fmla="*/ 478713 w 572779"/>
              <a:gd name="connsiteY4" fmla="*/ 162726 h 606580"/>
              <a:gd name="connsiteX5" fmla="*/ 469682 w 572779"/>
              <a:gd name="connsiteY5" fmla="*/ 187227 h 606580"/>
              <a:gd name="connsiteX6" fmla="*/ 474776 w 572779"/>
              <a:gd name="connsiteY6" fmla="*/ 242470 h 606580"/>
              <a:gd name="connsiteX7" fmla="*/ 494284 w 572779"/>
              <a:gd name="connsiteY7" fmla="*/ 242470 h 606580"/>
              <a:gd name="connsiteX8" fmla="*/ 510840 w 572779"/>
              <a:gd name="connsiteY8" fmla="*/ 160183 h 606580"/>
              <a:gd name="connsiteX9" fmla="*/ 527338 w 572779"/>
              <a:gd name="connsiteY9" fmla="*/ 160183 h 606580"/>
              <a:gd name="connsiteX10" fmla="*/ 572779 w 572779"/>
              <a:gd name="connsiteY10" fmla="*/ 205430 h 606580"/>
              <a:gd name="connsiteX11" fmla="*/ 572779 w 572779"/>
              <a:gd name="connsiteY11" fmla="*/ 337413 h 606580"/>
              <a:gd name="connsiteX12" fmla="*/ 527396 w 572779"/>
              <a:gd name="connsiteY12" fmla="*/ 382717 h 606580"/>
              <a:gd name="connsiteX13" fmla="*/ 521607 w 572779"/>
              <a:gd name="connsiteY13" fmla="*/ 382717 h 606580"/>
              <a:gd name="connsiteX14" fmla="*/ 521607 w 572779"/>
              <a:gd name="connsiteY14" fmla="*/ 574624 h 606580"/>
              <a:gd name="connsiteX15" fmla="*/ 489595 w 572779"/>
              <a:gd name="connsiteY15" fmla="*/ 606580 h 606580"/>
              <a:gd name="connsiteX16" fmla="*/ 457815 w 572779"/>
              <a:gd name="connsiteY16" fmla="*/ 578149 h 606580"/>
              <a:gd name="connsiteX17" fmla="*/ 425978 w 572779"/>
              <a:gd name="connsiteY17" fmla="*/ 606580 h 606580"/>
              <a:gd name="connsiteX18" fmla="*/ 393966 w 572779"/>
              <a:gd name="connsiteY18" fmla="*/ 574624 h 606580"/>
              <a:gd name="connsiteX19" fmla="*/ 393966 w 572779"/>
              <a:gd name="connsiteY19" fmla="*/ 392541 h 606580"/>
              <a:gd name="connsiteX20" fmla="*/ 422967 w 572779"/>
              <a:gd name="connsiteY20" fmla="*/ 337528 h 606580"/>
              <a:gd name="connsiteX21" fmla="*/ 422967 w 572779"/>
              <a:gd name="connsiteY21" fmla="*/ 242528 h 606580"/>
              <a:gd name="connsiteX22" fmla="*/ 440739 w 572779"/>
              <a:gd name="connsiteY22" fmla="*/ 242528 h 606580"/>
              <a:gd name="connsiteX23" fmla="*/ 445833 w 572779"/>
              <a:gd name="connsiteY23" fmla="*/ 186996 h 606580"/>
              <a:gd name="connsiteX24" fmla="*/ 445196 w 572779"/>
              <a:gd name="connsiteY24" fmla="*/ 183991 h 606580"/>
              <a:gd name="connsiteX25" fmla="*/ 436860 w 572779"/>
              <a:gd name="connsiteY25" fmla="*/ 162726 h 606580"/>
              <a:gd name="connsiteX26" fmla="*/ 435818 w 572779"/>
              <a:gd name="connsiteY26" fmla="*/ 160472 h 606580"/>
              <a:gd name="connsiteX27" fmla="*/ 435876 w 572779"/>
              <a:gd name="connsiteY27" fmla="*/ 160472 h 606580"/>
              <a:gd name="connsiteX28" fmla="*/ 435703 w 572779"/>
              <a:gd name="connsiteY28" fmla="*/ 160183 h 606580"/>
              <a:gd name="connsiteX29" fmla="*/ 264349 w 572779"/>
              <a:gd name="connsiteY29" fmla="*/ 160183 h 606580"/>
              <a:gd name="connsiteX30" fmla="*/ 308327 w 572779"/>
              <a:gd name="connsiteY30" fmla="*/ 160183 h 606580"/>
              <a:gd name="connsiteX31" fmla="*/ 308154 w 572779"/>
              <a:gd name="connsiteY31" fmla="*/ 160472 h 606580"/>
              <a:gd name="connsiteX32" fmla="*/ 308385 w 572779"/>
              <a:gd name="connsiteY32" fmla="*/ 160472 h 606580"/>
              <a:gd name="connsiteX33" fmla="*/ 307344 w 572779"/>
              <a:gd name="connsiteY33" fmla="*/ 162726 h 606580"/>
              <a:gd name="connsiteX34" fmla="*/ 298316 w 572779"/>
              <a:gd name="connsiteY34" fmla="*/ 187227 h 606580"/>
              <a:gd name="connsiteX35" fmla="*/ 303409 w 572779"/>
              <a:gd name="connsiteY35" fmla="*/ 242470 h 606580"/>
              <a:gd name="connsiteX36" fmla="*/ 322910 w 572779"/>
              <a:gd name="connsiteY36" fmla="*/ 242470 h 606580"/>
              <a:gd name="connsiteX37" fmla="*/ 339401 w 572779"/>
              <a:gd name="connsiteY37" fmla="*/ 160183 h 606580"/>
              <a:gd name="connsiteX38" fmla="*/ 355951 w 572779"/>
              <a:gd name="connsiteY38" fmla="*/ 160183 h 606580"/>
              <a:gd name="connsiteX39" fmla="*/ 401376 w 572779"/>
              <a:gd name="connsiteY39" fmla="*/ 205430 h 606580"/>
              <a:gd name="connsiteX40" fmla="*/ 401376 w 572779"/>
              <a:gd name="connsiteY40" fmla="*/ 337413 h 606580"/>
              <a:gd name="connsiteX41" fmla="*/ 356009 w 572779"/>
              <a:gd name="connsiteY41" fmla="*/ 382717 h 606580"/>
              <a:gd name="connsiteX42" fmla="*/ 350222 w 572779"/>
              <a:gd name="connsiteY42" fmla="*/ 382717 h 606580"/>
              <a:gd name="connsiteX43" fmla="*/ 350222 w 572779"/>
              <a:gd name="connsiteY43" fmla="*/ 574624 h 606580"/>
              <a:gd name="connsiteX44" fmla="*/ 318222 w 572779"/>
              <a:gd name="connsiteY44" fmla="*/ 606580 h 606580"/>
              <a:gd name="connsiteX45" fmla="*/ 286396 w 572779"/>
              <a:gd name="connsiteY45" fmla="*/ 578149 h 606580"/>
              <a:gd name="connsiteX46" fmla="*/ 254628 w 572779"/>
              <a:gd name="connsiteY46" fmla="*/ 606580 h 606580"/>
              <a:gd name="connsiteX47" fmla="*/ 222628 w 572779"/>
              <a:gd name="connsiteY47" fmla="*/ 574624 h 606580"/>
              <a:gd name="connsiteX48" fmla="*/ 222628 w 572779"/>
              <a:gd name="connsiteY48" fmla="*/ 382833 h 606580"/>
              <a:gd name="connsiteX49" fmla="*/ 216841 w 572779"/>
              <a:gd name="connsiteY49" fmla="*/ 382833 h 606580"/>
              <a:gd name="connsiteX50" fmla="*/ 171474 w 572779"/>
              <a:gd name="connsiteY50" fmla="*/ 337528 h 606580"/>
              <a:gd name="connsiteX51" fmla="*/ 171474 w 572779"/>
              <a:gd name="connsiteY51" fmla="*/ 205545 h 606580"/>
              <a:gd name="connsiteX52" fmla="*/ 216841 w 572779"/>
              <a:gd name="connsiteY52" fmla="*/ 160241 h 606580"/>
              <a:gd name="connsiteX53" fmla="*/ 233333 w 572779"/>
              <a:gd name="connsiteY53" fmla="*/ 160241 h 606580"/>
              <a:gd name="connsiteX54" fmla="*/ 249825 w 572779"/>
              <a:gd name="connsiteY54" fmla="*/ 242528 h 606580"/>
              <a:gd name="connsiteX55" fmla="*/ 269383 w 572779"/>
              <a:gd name="connsiteY55" fmla="*/ 242528 h 606580"/>
              <a:gd name="connsiteX56" fmla="*/ 274476 w 572779"/>
              <a:gd name="connsiteY56" fmla="*/ 186996 h 606580"/>
              <a:gd name="connsiteX57" fmla="*/ 273839 w 572779"/>
              <a:gd name="connsiteY57" fmla="*/ 183991 h 606580"/>
              <a:gd name="connsiteX58" fmla="*/ 265506 w 572779"/>
              <a:gd name="connsiteY58" fmla="*/ 162726 h 606580"/>
              <a:gd name="connsiteX59" fmla="*/ 264407 w 572779"/>
              <a:gd name="connsiteY59" fmla="*/ 160472 h 606580"/>
              <a:gd name="connsiteX60" fmla="*/ 264523 w 572779"/>
              <a:gd name="connsiteY60" fmla="*/ 160472 h 606580"/>
              <a:gd name="connsiteX61" fmla="*/ 264349 w 572779"/>
              <a:gd name="connsiteY61" fmla="*/ 160183 h 606580"/>
              <a:gd name="connsiteX62" fmla="*/ 92987 w 572779"/>
              <a:gd name="connsiteY62" fmla="*/ 160183 h 606580"/>
              <a:gd name="connsiteX63" fmla="*/ 136964 w 572779"/>
              <a:gd name="connsiteY63" fmla="*/ 160183 h 606580"/>
              <a:gd name="connsiteX64" fmla="*/ 136791 w 572779"/>
              <a:gd name="connsiteY64" fmla="*/ 160472 h 606580"/>
              <a:gd name="connsiteX65" fmla="*/ 137022 w 572779"/>
              <a:gd name="connsiteY65" fmla="*/ 160472 h 606580"/>
              <a:gd name="connsiteX66" fmla="*/ 135923 w 572779"/>
              <a:gd name="connsiteY66" fmla="*/ 162726 h 606580"/>
              <a:gd name="connsiteX67" fmla="*/ 126896 w 572779"/>
              <a:gd name="connsiteY67" fmla="*/ 187227 h 606580"/>
              <a:gd name="connsiteX68" fmla="*/ 131988 w 572779"/>
              <a:gd name="connsiteY68" fmla="*/ 242470 h 606580"/>
              <a:gd name="connsiteX69" fmla="*/ 149752 w 572779"/>
              <a:gd name="connsiteY69" fmla="*/ 242470 h 606580"/>
              <a:gd name="connsiteX70" fmla="*/ 149752 w 572779"/>
              <a:gd name="connsiteY70" fmla="*/ 337471 h 606580"/>
              <a:gd name="connsiteX71" fmla="*/ 178742 w 572779"/>
              <a:gd name="connsiteY71" fmla="*/ 392483 h 606580"/>
              <a:gd name="connsiteX72" fmla="*/ 178742 w 572779"/>
              <a:gd name="connsiteY72" fmla="*/ 574624 h 606580"/>
              <a:gd name="connsiteX73" fmla="*/ 146743 w 572779"/>
              <a:gd name="connsiteY73" fmla="*/ 606580 h 606580"/>
              <a:gd name="connsiteX74" fmla="*/ 114976 w 572779"/>
              <a:gd name="connsiteY74" fmla="*/ 578149 h 606580"/>
              <a:gd name="connsiteX75" fmla="*/ 83151 w 572779"/>
              <a:gd name="connsiteY75" fmla="*/ 606580 h 606580"/>
              <a:gd name="connsiteX76" fmla="*/ 51152 w 572779"/>
              <a:gd name="connsiteY76" fmla="*/ 574624 h 606580"/>
              <a:gd name="connsiteX77" fmla="*/ 51152 w 572779"/>
              <a:gd name="connsiteY77" fmla="*/ 382833 h 606580"/>
              <a:gd name="connsiteX78" fmla="*/ 45365 w 572779"/>
              <a:gd name="connsiteY78" fmla="*/ 382833 h 606580"/>
              <a:gd name="connsiteX79" fmla="*/ 0 w 572779"/>
              <a:gd name="connsiteY79" fmla="*/ 337528 h 606580"/>
              <a:gd name="connsiteX80" fmla="*/ 0 w 572779"/>
              <a:gd name="connsiteY80" fmla="*/ 205545 h 606580"/>
              <a:gd name="connsiteX81" fmla="*/ 45365 w 572779"/>
              <a:gd name="connsiteY81" fmla="*/ 160241 h 606580"/>
              <a:gd name="connsiteX82" fmla="*/ 61972 w 572779"/>
              <a:gd name="connsiteY82" fmla="*/ 160241 h 606580"/>
              <a:gd name="connsiteX83" fmla="*/ 78464 w 572779"/>
              <a:gd name="connsiteY83" fmla="*/ 242528 h 606580"/>
              <a:gd name="connsiteX84" fmla="*/ 97964 w 572779"/>
              <a:gd name="connsiteY84" fmla="*/ 242528 h 606580"/>
              <a:gd name="connsiteX85" fmla="*/ 103056 w 572779"/>
              <a:gd name="connsiteY85" fmla="*/ 186996 h 606580"/>
              <a:gd name="connsiteX86" fmla="*/ 102477 w 572779"/>
              <a:gd name="connsiteY86" fmla="*/ 183991 h 606580"/>
              <a:gd name="connsiteX87" fmla="*/ 94145 w 572779"/>
              <a:gd name="connsiteY87" fmla="*/ 162726 h 606580"/>
              <a:gd name="connsiteX88" fmla="*/ 93045 w 572779"/>
              <a:gd name="connsiteY88" fmla="*/ 160472 h 606580"/>
              <a:gd name="connsiteX89" fmla="*/ 93103 w 572779"/>
              <a:gd name="connsiteY89" fmla="*/ 160472 h 606580"/>
              <a:gd name="connsiteX90" fmla="*/ 92987 w 572779"/>
              <a:gd name="connsiteY90" fmla="*/ 160183 h 606580"/>
              <a:gd name="connsiteX91" fmla="*/ 457411 w 572779"/>
              <a:gd name="connsiteY91" fmla="*/ 751 h 606580"/>
              <a:gd name="connsiteX92" fmla="*/ 458047 w 572779"/>
              <a:gd name="connsiteY92" fmla="*/ 751 h 606580"/>
              <a:gd name="connsiteX93" fmla="*/ 521621 w 572779"/>
              <a:gd name="connsiteY93" fmla="*/ 49915 h 606580"/>
              <a:gd name="connsiteX94" fmla="*/ 523761 w 572779"/>
              <a:gd name="connsiteY94" fmla="*/ 66553 h 606580"/>
              <a:gd name="connsiteX95" fmla="*/ 458105 w 572779"/>
              <a:gd name="connsiteY95" fmla="*/ 132124 h 606580"/>
              <a:gd name="connsiteX96" fmla="*/ 457469 w 572779"/>
              <a:gd name="connsiteY96" fmla="*/ 132124 h 606580"/>
              <a:gd name="connsiteX97" fmla="*/ 393895 w 572779"/>
              <a:gd name="connsiteY97" fmla="*/ 82960 h 606580"/>
              <a:gd name="connsiteX98" fmla="*/ 391755 w 572779"/>
              <a:gd name="connsiteY98" fmla="*/ 66322 h 606580"/>
              <a:gd name="connsiteX99" fmla="*/ 457411 w 572779"/>
              <a:gd name="connsiteY99" fmla="*/ 751 h 606580"/>
              <a:gd name="connsiteX100" fmla="*/ 285868 w 572779"/>
              <a:gd name="connsiteY100" fmla="*/ 751 h 606580"/>
              <a:gd name="connsiteX101" fmla="*/ 286621 w 572779"/>
              <a:gd name="connsiteY101" fmla="*/ 751 h 606580"/>
              <a:gd name="connsiteX102" fmla="*/ 350227 w 572779"/>
              <a:gd name="connsiteY102" fmla="*/ 49915 h 606580"/>
              <a:gd name="connsiteX103" fmla="*/ 352369 w 572779"/>
              <a:gd name="connsiteY103" fmla="*/ 66553 h 606580"/>
              <a:gd name="connsiteX104" fmla="*/ 286736 w 572779"/>
              <a:gd name="connsiteY104" fmla="*/ 132124 h 606580"/>
              <a:gd name="connsiteX105" fmla="*/ 286100 w 572779"/>
              <a:gd name="connsiteY105" fmla="*/ 132124 h 606580"/>
              <a:gd name="connsiteX106" fmla="*/ 222493 w 572779"/>
              <a:gd name="connsiteY106" fmla="*/ 82845 h 606580"/>
              <a:gd name="connsiteX107" fmla="*/ 220351 w 572779"/>
              <a:gd name="connsiteY107" fmla="*/ 66264 h 606580"/>
              <a:gd name="connsiteX108" fmla="*/ 285868 w 572779"/>
              <a:gd name="connsiteY108" fmla="*/ 751 h 606580"/>
              <a:gd name="connsiteX109" fmla="*/ 114639 w 572779"/>
              <a:gd name="connsiteY109" fmla="*/ 751 h 606580"/>
              <a:gd name="connsiteX110" fmla="*/ 115275 w 572779"/>
              <a:gd name="connsiteY110" fmla="*/ 751 h 606580"/>
              <a:gd name="connsiteX111" fmla="*/ 178882 w 572779"/>
              <a:gd name="connsiteY111" fmla="*/ 49915 h 606580"/>
              <a:gd name="connsiteX112" fmla="*/ 181024 w 572779"/>
              <a:gd name="connsiteY112" fmla="*/ 66553 h 606580"/>
              <a:gd name="connsiteX113" fmla="*/ 115333 w 572779"/>
              <a:gd name="connsiteY113" fmla="*/ 132124 h 606580"/>
              <a:gd name="connsiteX114" fmla="*/ 114754 w 572779"/>
              <a:gd name="connsiteY114" fmla="*/ 132124 h 606580"/>
              <a:gd name="connsiteX115" fmla="*/ 51148 w 572779"/>
              <a:gd name="connsiteY115" fmla="*/ 82960 h 606580"/>
              <a:gd name="connsiteX116" fmla="*/ 49006 w 572779"/>
              <a:gd name="connsiteY116" fmla="*/ 66322 h 606580"/>
              <a:gd name="connsiteX117" fmla="*/ 114639 w 572779"/>
              <a:gd name="connsiteY117" fmla="*/ 751 h 606580"/>
              <a:gd name="connsiteX118" fmla="*/ 457410 w 572779"/>
              <a:gd name="connsiteY118" fmla="*/ 423 h 606580"/>
              <a:gd name="connsiteX119" fmla="*/ 391355 w 572779"/>
              <a:gd name="connsiteY119" fmla="*/ 66356 h 606580"/>
              <a:gd name="connsiteX120" fmla="*/ 393497 w 572779"/>
              <a:gd name="connsiteY120" fmla="*/ 83056 h 606580"/>
              <a:gd name="connsiteX121" fmla="*/ 457468 w 572779"/>
              <a:gd name="connsiteY121" fmla="*/ 132521 h 606580"/>
              <a:gd name="connsiteX122" fmla="*/ 457815 w 572779"/>
              <a:gd name="connsiteY122" fmla="*/ 132521 h 606580"/>
              <a:gd name="connsiteX123" fmla="*/ 458104 w 572779"/>
              <a:gd name="connsiteY123" fmla="*/ 132521 h 606580"/>
              <a:gd name="connsiteX124" fmla="*/ 524159 w 572779"/>
              <a:gd name="connsiteY124" fmla="*/ 66587 h 606580"/>
              <a:gd name="connsiteX125" fmla="*/ 522017 w 572779"/>
              <a:gd name="connsiteY125" fmla="*/ 49887 h 606580"/>
              <a:gd name="connsiteX126" fmla="*/ 458046 w 572779"/>
              <a:gd name="connsiteY126" fmla="*/ 423 h 606580"/>
              <a:gd name="connsiteX127" fmla="*/ 457699 w 572779"/>
              <a:gd name="connsiteY127" fmla="*/ 423 h 606580"/>
              <a:gd name="connsiteX128" fmla="*/ 114646 w 572779"/>
              <a:gd name="connsiteY128" fmla="*/ 423 h 606580"/>
              <a:gd name="connsiteX129" fmla="*/ 48620 w 572779"/>
              <a:gd name="connsiteY129" fmla="*/ 66356 h 606580"/>
              <a:gd name="connsiteX130" fmla="*/ 50761 w 572779"/>
              <a:gd name="connsiteY130" fmla="*/ 83056 h 606580"/>
              <a:gd name="connsiteX131" fmla="*/ 114762 w 572779"/>
              <a:gd name="connsiteY131" fmla="*/ 132521 h 606580"/>
              <a:gd name="connsiteX132" fmla="*/ 115051 w 572779"/>
              <a:gd name="connsiteY132" fmla="*/ 132521 h 606580"/>
              <a:gd name="connsiteX133" fmla="*/ 115340 w 572779"/>
              <a:gd name="connsiteY133" fmla="*/ 132521 h 606580"/>
              <a:gd name="connsiteX134" fmla="*/ 181424 w 572779"/>
              <a:gd name="connsiteY134" fmla="*/ 66587 h 606580"/>
              <a:gd name="connsiteX135" fmla="*/ 179225 w 572779"/>
              <a:gd name="connsiteY135" fmla="*/ 49887 h 606580"/>
              <a:gd name="connsiteX136" fmla="*/ 115282 w 572779"/>
              <a:gd name="connsiteY136" fmla="*/ 423 h 606580"/>
              <a:gd name="connsiteX137" fmla="*/ 114993 w 572779"/>
              <a:gd name="connsiteY137" fmla="*/ 423 h 606580"/>
              <a:gd name="connsiteX138" fmla="*/ 286036 w 572779"/>
              <a:gd name="connsiteY138" fmla="*/ 397 h 606580"/>
              <a:gd name="connsiteX139" fmla="*/ 219952 w 572779"/>
              <a:gd name="connsiteY139" fmla="*/ 66286 h 606580"/>
              <a:gd name="connsiteX140" fmla="*/ 222151 w 572779"/>
              <a:gd name="connsiteY140" fmla="*/ 82990 h 606580"/>
              <a:gd name="connsiteX141" fmla="*/ 286094 w 572779"/>
              <a:gd name="connsiteY141" fmla="*/ 132522 h 606580"/>
              <a:gd name="connsiteX142" fmla="*/ 286383 w 572779"/>
              <a:gd name="connsiteY142" fmla="*/ 132522 h 606580"/>
              <a:gd name="connsiteX143" fmla="*/ 286730 w 572779"/>
              <a:gd name="connsiteY143" fmla="*/ 132522 h 606580"/>
              <a:gd name="connsiteX144" fmla="*/ 352756 w 572779"/>
              <a:gd name="connsiteY144" fmla="*/ 66575 h 606580"/>
              <a:gd name="connsiteX145" fmla="*/ 350615 w 572779"/>
              <a:gd name="connsiteY145" fmla="*/ 49872 h 606580"/>
              <a:gd name="connsiteX146" fmla="*/ 286614 w 572779"/>
              <a:gd name="connsiteY146" fmla="*/ 397 h 606580"/>
              <a:gd name="connsiteX147" fmla="*/ 286325 w 572779"/>
              <a:gd name="connsiteY147" fmla="*/ 397 h 606580"/>
              <a:gd name="connsiteX148" fmla="*/ 457411 w 572779"/>
              <a:gd name="connsiteY148" fmla="*/ 0 h 606580"/>
              <a:gd name="connsiteX149" fmla="*/ 458047 w 572779"/>
              <a:gd name="connsiteY149" fmla="*/ 0 h 606580"/>
              <a:gd name="connsiteX150" fmla="*/ 522315 w 572779"/>
              <a:gd name="connsiteY150" fmla="*/ 49741 h 606580"/>
              <a:gd name="connsiteX151" fmla="*/ 524513 w 572779"/>
              <a:gd name="connsiteY151" fmla="*/ 66553 h 606580"/>
              <a:gd name="connsiteX152" fmla="*/ 458105 w 572779"/>
              <a:gd name="connsiteY152" fmla="*/ 132875 h 606580"/>
              <a:gd name="connsiteX153" fmla="*/ 457469 w 572779"/>
              <a:gd name="connsiteY153" fmla="*/ 132875 h 606580"/>
              <a:gd name="connsiteX154" fmla="*/ 393201 w 572779"/>
              <a:gd name="connsiteY154" fmla="*/ 83133 h 606580"/>
              <a:gd name="connsiteX155" fmla="*/ 391003 w 572779"/>
              <a:gd name="connsiteY155" fmla="*/ 66322 h 606580"/>
              <a:gd name="connsiteX156" fmla="*/ 457411 w 572779"/>
              <a:gd name="connsiteY156" fmla="*/ 0 h 606580"/>
              <a:gd name="connsiteX157" fmla="*/ 285868 w 572779"/>
              <a:gd name="connsiteY157" fmla="*/ 0 h 606580"/>
              <a:gd name="connsiteX158" fmla="*/ 286621 w 572779"/>
              <a:gd name="connsiteY158" fmla="*/ 0 h 606580"/>
              <a:gd name="connsiteX159" fmla="*/ 350980 w 572779"/>
              <a:gd name="connsiteY159" fmla="*/ 49741 h 606580"/>
              <a:gd name="connsiteX160" fmla="*/ 353179 w 572779"/>
              <a:gd name="connsiteY160" fmla="*/ 66553 h 606580"/>
              <a:gd name="connsiteX161" fmla="*/ 286736 w 572779"/>
              <a:gd name="connsiteY161" fmla="*/ 132875 h 606580"/>
              <a:gd name="connsiteX162" fmla="*/ 286100 w 572779"/>
              <a:gd name="connsiteY162" fmla="*/ 132875 h 606580"/>
              <a:gd name="connsiteX163" fmla="*/ 221740 w 572779"/>
              <a:gd name="connsiteY163" fmla="*/ 83076 h 606580"/>
              <a:gd name="connsiteX164" fmla="*/ 219599 w 572779"/>
              <a:gd name="connsiteY164" fmla="*/ 66264 h 606580"/>
              <a:gd name="connsiteX165" fmla="*/ 285868 w 572779"/>
              <a:gd name="connsiteY165" fmla="*/ 0 h 606580"/>
              <a:gd name="connsiteX166" fmla="*/ 114639 w 572779"/>
              <a:gd name="connsiteY166" fmla="*/ 0 h 606580"/>
              <a:gd name="connsiteX167" fmla="*/ 115275 w 572779"/>
              <a:gd name="connsiteY167" fmla="*/ 0 h 606580"/>
              <a:gd name="connsiteX168" fmla="*/ 179635 w 572779"/>
              <a:gd name="connsiteY168" fmla="*/ 49741 h 606580"/>
              <a:gd name="connsiteX169" fmla="*/ 181776 w 572779"/>
              <a:gd name="connsiteY169" fmla="*/ 66553 h 606580"/>
              <a:gd name="connsiteX170" fmla="*/ 115333 w 572779"/>
              <a:gd name="connsiteY170" fmla="*/ 132875 h 606580"/>
              <a:gd name="connsiteX171" fmla="*/ 114754 w 572779"/>
              <a:gd name="connsiteY171" fmla="*/ 132875 h 606580"/>
              <a:gd name="connsiteX172" fmla="*/ 50395 w 572779"/>
              <a:gd name="connsiteY172" fmla="*/ 83133 h 606580"/>
              <a:gd name="connsiteX173" fmla="*/ 48196 w 572779"/>
              <a:gd name="connsiteY173" fmla="*/ 66322 h 606580"/>
              <a:gd name="connsiteX174" fmla="*/ 114639 w 572779"/>
              <a:gd name="connsiteY17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72779" h="606580">
                <a:moveTo>
                  <a:pt x="435703" y="160183"/>
                </a:moveTo>
                <a:lnTo>
                  <a:pt x="479697" y="160183"/>
                </a:lnTo>
                <a:cubicBezTo>
                  <a:pt x="479639" y="160241"/>
                  <a:pt x="479639" y="160414"/>
                  <a:pt x="479581" y="160472"/>
                </a:cubicBezTo>
                <a:lnTo>
                  <a:pt x="479812" y="160472"/>
                </a:lnTo>
                <a:cubicBezTo>
                  <a:pt x="479407" y="161281"/>
                  <a:pt x="478713" y="162726"/>
                  <a:pt x="478713" y="162726"/>
                </a:cubicBezTo>
                <a:cubicBezTo>
                  <a:pt x="474834" y="170989"/>
                  <a:pt x="471245" y="178848"/>
                  <a:pt x="469682" y="187227"/>
                </a:cubicBezTo>
                <a:lnTo>
                  <a:pt x="474776" y="242470"/>
                </a:lnTo>
                <a:lnTo>
                  <a:pt x="494284" y="242470"/>
                </a:lnTo>
                <a:lnTo>
                  <a:pt x="510840" y="160183"/>
                </a:lnTo>
                <a:lnTo>
                  <a:pt x="527338" y="160183"/>
                </a:lnTo>
                <a:cubicBezTo>
                  <a:pt x="552345" y="160183"/>
                  <a:pt x="572663" y="180466"/>
                  <a:pt x="572779" y="205430"/>
                </a:cubicBezTo>
                <a:lnTo>
                  <a:pt x="572779" y="337413"/>
                </a:lnTo>
                <a:cubicBezTo>
                  <a:pt x="572779" y="362434"/>
                  <a:pt x="552519" y="382717"/>
                  <a:pt x="527396" y="382717"/>
                </a:cubicBezTo>
                <a:lnTo>
                  <a:pt x="521607" y="382717"/>
                </a:lnTo>
                <a:lnTo>
                  <a:pt x="521607" y="574624"/>
                </a:lnTo>
                <a:cubicBezTo>
                  <a:pt x="521607" y="592249"/>
                  <a:pt x="507251" y="606580"/>
                  <a:pt x="489595" y="606580"/>
                </a:cubicBezTo>
                <a:cubicBezTo>
                  <a:pt x="473155" y="606580"/>
                  <a:pt x="459552" y="594098"/>
                  <a:pt x="457815" y="578149"/>
                </a:cubicBezTo>
                <a:cubicBezTo>
                  <a:pt x="456021" y="594214"/>
                  <a:pt x="442417" y="606580"/>
                  <a:pt x="425978" y="606580"/>
                </a:cubicBezTo>
                <a:cubicBezTo>
                  <a:pt x="408322" y="606580"/>
                  <a:pt x="393966" y="592249"/>
                  <a:pt x="393966" y="574624"/>
                </a:cubicBezTo>
                <a:lnTo>
                  <a:pt x="393966" y="392541"/>
                </a:lnTo>
                <a:cubicBezTo>
                  <a:pt x="411506" y="380521"/>
                  <a:pt x="422967" y="360354"/>
                  <a:pt x="422967" y="337528"/>
                </a:cubicBezTo>
                <a:lnTo>
                  <a:pt x="422967" y="242528"/>
                </a:lnTo>
                <a:lnTo>
                  <a:pt x="440739" y="242528"/>
                </a:lnTo>
                <a:lnTo>
                  <a:pt x="445833" y="186996"/>
                </a:lnTo>
                <a:cubicBezTo>
                  <a:pt x="445659" y="186013"/>
                  <a:pt x="445428" y="184973"/>
                  <a:pt x="445196" y="183991"/>
                </a:cubicBezTo>
                <a:cubicBezTo>
                  <a:pt x="443459" y="176768"/>
                  <a:pt x="440276" y="169891"/>
                  <a:pt x="436860" y="162726"/>
                </a:cubicBezTo>
                <a:cubicBezTo>
                  <a:pt x="436860" y="162726"/>
                  <a:pt x="436166" y="161281"/>
                  <a:pt x="435818" y="160472"/>
                </a:cubicBezTo>
                <a:lnTo>
                  <a:pt x="435876" y="160472"/>
                </a:lnTo>
                <a:cubicBezTo>
                  <a:pt x="435818" y="160356"/>
                  <a:pt x="435818" y="160241"/>
                  <a:pt x="435703" y="160183"/>
                </a:cubicBezTo>
                <a:close/>
                <a:moveTo>
                  <a:pt x="264349" y="160183"/>
                </a:moveTo>
                <a:lnTo>
                  <a:pt x="308327" y="160183"/>
                </a:lnTo>
                <a:cubicBezTo>
                  <a:pt x="308269" y="160241"/>
                  <a:pt x="308269" y="160414"/>
                  <a:pt x="308154" y="160472"/>
                </a:cubicBezTo>
                <a:lnTo>
                  <a:pt x="308385" y="160472"/>
                </a:lnTo>
                <a:cubicBezTo>
                  <a:pt x="308038" y="161281"/>
                  <a:pt x="307344" y="162726"/>
                  <a:pt x="307344" y="162726"/>
                </a:cubicBezTo>
                <a:cubicBezTo>
                  <a:pt x="303467" y="170989"/>
                  <a:pt x="299821" y="178848"/>
                  <a:pt x="298316" y="187227"/>
                </a:cubicBezTo>
                <a:lnTo>
                  <a:pt x="303409" y="242470"/>
                </a:lnTo>
                <a:lnTo>
                  <a:pt x="322910" y="242470"/>
                </a:lnTo>
                <a:lnTo>
                  <a:pt x="339401" y="160183"/>
                </a:lnTo>
                <a:lnTo>
                  <a:pt x="355951" y="160183"/>
                </a:lnTo>
                <a:cubicBezTo>
                  <a:pt x="380949" y="160183"/>
                  <a:pt x="401202" y="180466"/>
                  <a:pt x="401376" y="205430"/>
                </a:cubicBezTo>
                <a:lnTo>
                  <a:pt x="401376" y="337413"/>
                </a:lnTo>
                <a:cubicBezTo>
                  <a:pt x="401376" y="362434"/>
                  <a:pt x="381065" y="382717"/>
                  <a:pt x="356009" y="382717"/>
                </a:cubicBezTo>
                <a:lnTo>
                  <a:pt x="350222" y="382717"/>
                </a:lnTo>
                <a:lnTo>
                  <a:pt x="350222" y="574624"/>
                </a:lnTo>
                <a:cubicBezTo>
                  <a:pt x="350222" y="592249"/>
                  <a:pt x="335872" y="606580"/>
                  <a:pt x="318222" y="606580"/>
                </a:cubicBezTo>
                <a:cubicBezTo>
                  <a:pt x="301788" y="606580"/>
                  <a:pt x="288190" y="594098"/>
                  <a:pt x="286396" y="578149"/>
                </a:cubicBezTo>
                <a:cubicBezTo>
                  <a:pt x="284660" y="594214"/>
                  <a:pt x="271062" y="606580"/>
                  <a:pt x="254628" y="606580"/>
                </a:cubicBezTo>
                <a:cubicBezTo>
                  <a:pt x="236978" y="606580"/>
                  <a:pt x="222628" y="592249"/>
                  <a:pt x="222628" y="574624"/>
                </a:cubicBezTo>
                <a:lnTo>
                  <a:pt x="222628" y="382833"/>
                </a:lnTo>
                <a:lnTo>
                  <a:pt x="216841" y="382833"/>
                </a:lnTo>
                <a:cubicBezTo>
                  <a:pt x="191727" y="382833"/>
                  <a:pt x="171474" y="362608"/>
                  <a:pt x="171474" y="337528"/>
                </a:cubicBezTo>
                <a:lnTo>
                  <a:pt x="171474" y="205545"/>
                </a:lnTo>
                <a:cubicBezTo>
                  <a:pt x="171474" y="180524"/>
                  <a:pt x="191727" y="160241"/>
                  <a:pt x="216841" y="160241"/>
                </a:cubicBezTo>
                <a:lnTo>
                  <a:pt x="233333" y="160241"/>
                </a:lnTo>
                <a:lnTo>
                  <a:pt x="249825" y="242528"/>
                </a:lnTo>
                <a:lnTo>
                  <a:pt x="269383" y="242528"/>
                </a:lnTo>
                <a:lnTo>
                  <a:pt x="274476" y="186996"/>
                </a:lnTo>
                <a:cubicBezTo>
                  <a:pt x="274302" y="186013"/>
                  <a:pt x="274071" y="184973"/>
                  <a:pt x="273839" y="183991"/>
                </a:cubicBezTo>
                <a:cubicBezTo>
                  <a:pt x="272045" y="176768"/>
                  <a:pt x="268921" y="169891"/>
                  <a:pt x="265506" y="162726"/>
                </a:cubicBezTo>
                <a:cubicBezTo>
                  <a:pt x="265506" y="162726"/>
                  <a:pt x="264812" y="161281"/>
                  <a:pt x="264407" y="160472"/>
                </a:cubicBezTo>
                <a:lnTo>
                  <a:pt x="264523" y="160472"/>
                </a:lnTo>
                <a:cubicBezTo>
                  <a:pt x="264407" y="160356"/>
                  <a:pt x="264407" y="160241"/>
                  <a:pt x="264349" y="160183"/>
                </a:cubicBezTo>
                <a:close/>
                <a:moveTo>
                  <a:pt x="92987" y="160183"/>
                </a:moveTo>
                <a:lnTo>
                  <a:pt x="136964" y="160183"/>
                </a:lnTo>
                <a:cubicBezTo>
                  <a:pt x="136848" y="160241"/>
                  <a:pt x="136848" y="160414"/>
                  <a:pt x="136791" y="160472"/>
                </a:cubicBezTo>
                <a:lnTo>
                  <a:pt x="137022" y="160472"/>
                </a:lnTo>
                <a:cubicBezTo>
                  <a:pt x="136617" y="161281"/>
                  <a:pt x="135923" y="162726"/>
                  <a:pt x="135923" y="162726"/>
                </a:cubicBezTo>
                <a:cubicBezTo>
                  <a:pt x="132104" y="170989"/>
                  <a:pt x="128458" y="178848"/>
                  <a:pt x="126896" y="187227"/>
                </a:cubicBezTo>
                <a:lnTo>
                  <a:pt x="131988" y="242470"/>
                </a:lnTo>
                <a:lnTo>
                  <a:pt x="149752" y="242470"/>
                </a:lnTo>
                <a:lnTo>
                  <a:pt x="149752" y="337471"/>
                </a:lnTo>
                <a:cubicBezTo>
                  <a:pt x="149752" y="360296"/>
                  <a:pt x="161267" y="380406"/>
                  <a:pt x="178742" y="392483"/>
                </a:cubicBezTo>
                <a:lnTo>
                  <a:pt x="178742" y="574624"/>
                </a:lnTo>
                <a:cubicBezTo>
                  <a:pt x="178742" y="592249"/>
                  <a:pt x="164392" y="606580"/>
                  <a:pt x="146743" y="606580"/>
                </a:cubicBezTo>
                <a:cubicBezTo>
                  <a:pt x="130310" y="606580"/>
                  <a:pt x="116712" y="594098"/>
                  <a:pt x="114976" y="578149"/>
                </a:cubicBezTo>
                <a:cubicBezTo>
                  <a:pt x="113182" y="594214"/>
                  <a:pt x="99584" y="606580"/>
                  <a:pt x="83151" y="606580"/>
                </a:cubicBezTo>
                <a:cubicBezTo>
                  <a:pt x="65502" y="606580"/>
                  <a:pt x="51152" y="592249"/>
                  <a:pt x="51152" y="574624"/>
                </a:cubicBezTo>
                <a:lnTo>
                  <a:pt x="51152" y="382833"/>
                </a:lnTo>
                <a:lnTo>
                  <a:pt x="45365" y="382833"/>
                </a:lnTo>
                <a:cubicBezTo>
                  <a:pt x="20310" y="382833"/>
                  <a:pt x="0" y="362608"/>
                  <a:pt x="0" y="337528"/>
                </a:cubicBezTo>
                <a:lnTo>
                  <a:pt x="0" y="205545"/>
                </a:lnTo>
                <a:cubicBezTo>
                  <a:pt x="0" y="180524"/>
                  <a:pt x="20310" y="160241"/>
                  <a:pt x="45365" y="160241"/>
                </a:cubicBezTo>
                <a:lnTo>
                  <a:pt x="61972" y="160241"/>
                </a:lnTo>
                <a:lnTo>
                  <a:pt x="78464" y="242528"/>
                </a:lnTo>
                <a:lnTo>
                  <a:pt x="97964" y="242528"/>
                </a:lnTo>
                <a:lnTo>
                  <a:pt x="103056" y="186996"/>
                </a:lnTo>
                <a:cubicBezTo>
                  <a:pt x="102940" y="186013"/>
                  <a:pt x="102709" y="184973"/>
                  <a:pt x="102477" y="183991"/>
                </a:cubicBezTo>
                <a:cubicBezTo>
                  <a:pt x="100683" y="176768"/>
                  <a:pt x="97501" y="169891"/>
                  <a:pt x="94145" y="162726"/>
                </a:cubicBezTo>
                <a:cubicBezTo>
                  <a:pt x="94145" y="162726"/>
                  <a:pt x="93450" y="161281"/>
                  <a:pt x="93045" y="160472"/>
                </a:cubicBezTo>
                <a:lnTo>
                  <a:pt x="93103" y="160472"/>
                </a:lnTo>
                <a:cubicBezTo>
                  <a:pt x="93045" y="160356"/>
                  <a:pt x="93045" y="160241"/>
                  <a:pt x="92987" y="160183"/>
                </a:cubicBezTo>
                <a:close/>
                <a:moveTo>
                  <a:pt x="457411" y="751"/>
                </a:moveTo>
                <a:lnTo>
                  <a:pt x="458047" y="751"/>
                </a:lnTo>
                <a:cubicBezTo>
                  <a:pt x="488012" y="751"/>
                  <a:pt x="514158" y="20971"/>
                  <a:pt x="521621" y="49915"/>
                </a:cubicBezTo>
                <a:cubicBezTo>
                  <a:pt x="523009" y="55403"/>
                  <a:pt x="523761" y="61007"/>
                  <a:pt x="523761" y="66553"/>
                </a:cubicBezTo>
                <a:cubicBezTo>
                  <a:pt x="523761" y="102718"/>
                  <a:pt x="494317" y="132124"/>
                  <a:pt x="458105" y="132124"/>
                </a:cubicBezTo>
                <a:lnTo>
                  <a:pt x="457469" y="132124"/>
                </a:lnTo>
                <a:cubicBezTo>
                  <a:pt x="427504" y="132124"/>
                  <a:pt x="401358" y="111904"/>
                  <a:pt x="393895" y="82960"/>
                </a:cubicBezTo>
                <a:cubicBezTo>
                  <a:pt x="392507" y="77472"/>
                  <a:pt x="391755" y="71868"/>
                  <a:pt x="391755" y="66322"/>
                </a:cubicBezTo>
                <a:cubicBezTo>
                  <a:pt x="391755" y="30157"/>
                  <a:pt x="421199" y="751"/>
                  <a:pt x="457411" y="751"/>
                </a:cubicBezTo>
                <a:close/>
                <a:moveTo>
                  <a:pt x="285868" y="751"/>
                </a:moveTo>
                <a:lnTo>
                  <a:pt x="286621" y="751"/>
                </a:lnTo>
                <a:cubicBezTo>
                  <a:pt x="316601" y="751"/>
                  <a:pt x="342761" y="20971"/>
                  <a:pt x="350227" y="49915"/>
                </a:cubicBezTo>
                <a:cubicBezTo>
                  <a:pt x="351674" y="55403"/>
                  <a:pt x="352369" y="61007"/>
                  <a:pt x="352369" y="66553"/>
                </a:cubicBezTo>
                <a:cubicBezTo>
                  <a:pt x="352369" y="102718"/>
                  <a:pt x="322909" y="132124"/>
                  <a:pt x="286736" y="132124"/>
                </a:cubicBezTo>
                <a:lnTo>
                  <a:pt x="286100" y="132124"/>
                </a:lnTo>
                <a:cubicBezTo>
                  <a:pt x="256119" y="132124"/>
                  <a:pt x="229959" y="111846"/>
                  <a:pt x="222493" y="82845"/>
                </a:cubicBezTo>
                <a:cubicBezTo>
                  <a:pt x="221046" y="77414"/>
                  <a:pt x="220351" y="71810"/>
                  <a:pt x="220351" y="66264"/>
                </a:cubicBezTo>
                <a:cubicBezTo>
                  <a:pt x="220351" y="30157"/>
                  <a:pt x="249753" y="751"/>
                  <a:pt x="285868" y="751"/>
                </a:cubicBezTo>
                <a:close/>
                <a:moveTo>
                  <a:pt x="114639" y="751"/>
                </a:moveTo>
                <a:lnTo>
                  <a:pt x="115275" y="751"/>
                </a:lnTo>
                <a:cubicBezTo>
                  <a:pt x="145256" y="751"/>
                  <a:pt x="171416" y="20971"/>
                  <a:pt x="178882" y="49915"/>
                </a:cubicBezTo>
                <a:cubicBezTo>
                  <a:pt x="180329" y="55403"/>
                  <a:pt x="181024" y="61007"/>
                  <a:pt x="181024" y="66553"/>
                </a:cubicBezTo>
                <a:cubicBezTo>
                  <a:pt x="181024" y="102718"/>
                  <a:pt x="151564" y="132124"/>
                  <a:pt x="115333" y="132124"/>
                </a:cubicBezTo>
                <a:lnTo>
                  <a:pt x="114754" y="132124"/>
                </a:lnTo>
                <a:cubicBezTo>
                  <a:pt x="84774" y="132124"/>
                  <a:pt x="58614" y="111904"/>
                  <a:pt x="51148" y="82960"/>
                </a:cubicBezTo>
                <a:cubicBezTo>
                  <a:pt x="49701" y="77472"/>
                  <a:pt x="49006" y="71868"/>
                  <a:pt x="49006" y="66322"/>
                </a:cubicBezTo>
                <a:cubicBezTo>
                  <a:pt x="49006" y="30157"/>
                  <a:pt x="78466" y="751"/>
                  <a:pt x="114639" y="751"/>
                </a:cubicBezTo>
                <a:close/>
                <a:moveTo>
                  <a:pt x="457410" y="423"/>
                </a:moveTo>
                <a:cubicBezTo>
                  <a:pt x="420880" y="423"/>
                  <a:pt x="391355" y="29894"/>
                  <a:pt x="391355" y="66356"/>
                </a:cubicBezTo>
                <a:cubicBezTo>
                  <a:pt x="391355" y="72135"/>
                  <a:pt x="392108" y="77740"/>
                  <a:pt x="393497" y="83056"/>
                </a:cubicBezTo>
                <a:cubicBezTo>
                  <a:pt x="400849" y="111487"/>
                  <a:pt x="426669" y="132521"/>
                  <a:pt x="457468" y="132521"/>
                </a:cubicBezTo>
                <a:lnTo>
                  <a:pt x="457815" y="132521"/>
                </a:lnTo>
                <a:lnTo>
                  <a:pt x="458104" y="132521"/>
                </a:lnTo>
                <a:cubicBezTo>
                  <a:pt x="494634" y="132521"/>
                  <a:pt x="524159" y="103050"/>
                  <a:pt x="524159" y="66587"/>
                </a:cubicBezTo>
                <a:cubicBezTo>
                  <a:pt x="524159" y="60809"/>
                  <a:pt x="523406" y="55204"/>
                  <a:pt x="522017" y="49887"/>
                </a:cubicBezTo>
                <a:cubicBezTo>
                  <a:pt x="514665" y="21457"/>
                  <a:pt x="488845" y="423"/>
                  <a:pt x="458046" y="423"/>
                </a:cubicBezTo>
                <a:lnTo>
                  <a:pt x="457699" y="423"/>
                </a:lnTo>
                <a:close/>
                <a:moveTo>
                  <a:pt x="114646" y="423"/>
                </a:moveTo>
                <a:cubicBezTo>
                  <a:pt x="78190" y="423"/>
                  <a:pt x="48620" y="29894"/>
                  <a:pt x="48620" y="66356"/>
                </a:cubicBezTo>
                <a:cubicBezTo>
                  <a:pt x="48620" y="72135"/>
                  <a:pt x="49372" y="77740"/>
                  <a:pt x="50761" y="83056"/>
                </a:cubicBezTo>
                <a:cubicBezTo>
                  <a:pt x="58110" y="111487"/>
                  <a:pt x="83977" y="132521"/>
                  <a:pt x="114762" y="132521"/>
                </a:cubicBezTo>
                <a:lnTo>
                  <a:pt x="115051" y="132521"/>
                </a:lnTo>
                <a:lnTo>
                  <a:pt x="115340" y="132521"/>
                </a:lnTo>
                <a:cubicBezTo>
                  <a:pt x="151854" y="132521"/>
                  <a:pt x="181424" y="103050"/>
                  <a:pt x="181424" y="66587"/>
                </a:cubicBezTo>
                <a:cubicBezTo>
                  <a:pt x="181424" y="60809"/>
                  <a:pt x="180614" y="55204"/>
                  <a:pt x="179225" y="49887"/>
                </a:cubicBezTo>
                <a:cubicBezTo>
                  <a:pt x="171934" y="21457"/>
                  <a:pt x="146067" y="423"/>
                  <a:pt x="115282" y="423"/>
                </a:cubicBezTo>
                <a:lnTo>
                  <a:pt x="114993" y="423"/>
                </a:lnTo>
                <a:close/>
                <a:moveTo>
                  <a:pt x="286036" y="397"/>
                </a:moveTo>
                <a:cubicBezTo>
                  <a:pt x="249522" y="282"/>
                  <a:pt x="219952" y="29874"/>
                  <a:pt x="219952" y="66286"/>
                </a:cubicBezTo>
                <a:cubicBezTo>
                  <a:pt x="219952" y="72066"/>
                  <a:pt x="220762" y="77672"/>
                  <a:pt x="222151" y="82990"/>
                </a:cubicBezTo>
                <a:cubicBezTo>
                  <a:pt x="229442" y="111484"/>
                  <a:pt x="255309" y="132522"/>
                  <a:pt x="286094" y="132522"/>
                </a:cubicBezTo>
                <a:lnTo>
                  <a:pt x="286383" y="132522"/>
                </a:lnTo>
                <a:lnTo>
                  <a:pt x="286730" y="132522"/>
                </a:lnTo>
                <a:cubicBezTo>
                  <a:pt x="323186" y="132522"/>
                  <a:pt x="352756" y="103045"/>
                  <a:pt x="352756" y="66575"/>
                </a:cubicBezTo>
                <a:cubicBezTo>
                  <a:pt x="352756" y="60796"/>
                  <a:pt x="352004" y="55189"/>
                  <a:pt x="350615" y="49872"/>
                </a:cubicBezTo>
                <a:cubicBezTo>
                  <a:pt x="343266" y="21436"/>
                  <a:pt x="317399" y="397"/>
                  <a:pt x="286614" y="397"/>
                </a:cubicBezTo>
                <a:lnTo>
                  <a:pt x="286325" y="397"/>
                </a:lnTo>
                <a:close/>
                <a:moveTo>
                  <a:pt x="457411" y="0"/>
                </a:moveTo>
                <a:lnTo>
                  <a:pt x="458047" y="0"/>
                </a:lnTo>
                <a:cubicBezTo>
                  <a:pt x="488359" y="0"/>
                  <a:pt x="514795" y="20451"/>
                  <a:pt x="522315" y="49741"/>
                </a:cubicBezTo>
                <a:cubicBezTo>
                  <a:pt x="523761" y="55230"/>
                  <a:pt x="524513" y="60891"/>
                  <a:pt x="524513" y="66553"/>
                </a:cubicBezTo>
                <a:cubicBezTo>
                  <a:pt x="524513" y="103122"/>
                  <a:pt x="494722" y="132875"/>
                  <a:pt x="458105" y="132875"/>
                </a:cubicBezTo>
                <a:lnTo>
                  <a:pt x="457469" y="132875"/>
                </a:lnTo>
                <a:cubicBezTo>
                  <a:pt x="427157" y="132875"/>
                  <a:pt x="400721" y="112424"/>
                  <a:pt x="393201" y="83133"/>
                </a:cubicBezTo>
                <a:cubicBezTo>
                  <a:pt x="391755" y="77645"/>
                  <a:pt x="391003" y="71983"/>
                  <a:pt x="391003" y="66322"/>
                </a:cubicBezTo>
                <a:cubicBezTo>
                  <a:pt x="391003" y="29752"/>
                  <a:pt x="420794" y="0"/>
                  <a:pt x="457411" y="0"/>
                </a:cubicBezTo>
                <a:close/>
                <a:moveTo>
                  <a:pt x="285868" y="0"/>
                </a:moveTo>
                <a:lnTo>
                  <a:pt x="286621" y="0"/>
                </a:lnTo>
                <a:cubicBezTo>
                  <a:pt x="316948" y="0"/>
                  <a:pt x="343456" y="20451"/>
                  <a:pt x="350980" y="49741"/>
                </a:cubicBezTo>
                <a:cubicBezTo>
                  <a:pt x="352427" y="55287"/>
                  <a:pt x="353179" y="60891"/>
                  <a:pt x="353179" y="66553"/>
                </a:cubicBezTo>
                <a:cubicBezTo>
                  <a:pt x="353179" y="103122"/>
                  <a:pt x="323372" y="132875"/>
                  <a:pt x="286736" y="132875"/>
                </a:cubicBezTo>
                <a:lnTo>
                  <a:pt x="286100" y="132875"/>
                </a:lnTo>
                <a:cubicBezTo>
                  <a:pt x="255772" y="132875"/>
                  <a:pt x="229322" y="112366"/>
                  <a:pt x="221740" y="83076"/>
                </a:cubicBezTo>
                <a:cubicBezTo>
                  <a:pt x="220294" y="77530"/>
                  <a:pt x="219599" y="71868"/>
                  <a:pt x="219599" y="66264"/>
                </a:cubicBezTo>
                <a:cubicBezTo>
                  <a:pt x="219599" y="29695"/>
                  <a:pt x="249348" y="0"/>
                  <a:pt x="285868" y="0"/>
                </a:cubicBezTo>
                <a:close/>
                <a:moveTo>
                  <a:pt x="114639" y="0"/>
                </a:moveTo>
                <a:lnTo>
                  <a:pt x="115275" y="0"/>
                </a:lnTo>
                <a:cubicBezTo>
                  <a:pt x="145603" y="0"/>
                  <a:pt x="172053" y="20451"/>
                  <a:pt x="179635" y="49741"/>
                </a:cubicBezTo>
                <a:cubicBezTo>
                  <a:pt x="181081" y="55230"/>
                  <a:pt x="181776" y="60891"/>
                  <a:pt x="181776" y="66553"/>
                </a:cubicBezTo>
                <a:cubicBezTo>
                  <a:pt x="181776" y="103122"/>
                  <a:pt x="151969" y="132875"/>
                  <a:pt x="115333" y="132875"/>
                </a:cubicBezTo>
                <a:lnTo>
                  <a:pt x="114754" y="132875"/>
                </a:lnTo>
                <a:cubicBezTo>
                  <a:pt x="84427" y="132875"/>
                  <a:pt x="57919" y="112424"/>
                  <a:pt x="50395" y="83133"/>
                </a:cubicBezTo>
                <a:cubicBezTo>
                  <a:pt x="48948" y="77645"/>
                  <a:pt x="48196" y="71983"/>
                  <a:pt x="48196" y="66322"/>
                </a:cubicBezTo>
                <a:cubicBezTo>
                  <a:pt x="48196" y="29752"/>
                  <a:pt x="78003" y="0"/>
                  <a:pt x="114639" y="0"/>
                </a:cubicBezTo>
                <a:close/>
              </a:path>
            </a:pathLst>
          </a:custGeom>
          <a:solidFill>
            <a:srgbClr val="02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ungs-with-bronchi_82979">
            <a:extLst>
              <a:ext uri="{FF2B5EF4-FFF2-40B4-BE49-F238E27FC236}">
                <a16:creationId xmlns:a16="http://schemas.microsoft.com/office/drawing/2014/main" id="{C18E9B39-18ED-4920-7065-54A91845DAFE}"/>
              </a:ext>
            </a:extLst>
          </p:cNvPr>
          <p:cNvSpPr>
            <a:spLocks noChangeAspect="1"/>
          </p:cNvSpPr>
          <p:nvPr/>
        </p:nvSpPr>
        <p:spPr>
          <a:xfrm>
            <a:off x="481653" y="4592831"/>
            <a:ext cx="327713" cy="283286"/>
          </a:xfrm>
          <a:custGeom>
            <a:avLst/>
            <a:gdLst>
              <a:gd name="T0" fmla="*/ 2048 w 3060"/>
              <a:gd name="T1" fmla="*/ 327 h 2649"/>
              <a:gd name="T2" fmla="*/ 1719 w 3060"/>
              <a:gd name="T3" fmla="*/ 887 h 2649"/>
              <a:gd name="T4" fmla="*/ 1637 w 3060"/>
              <a:gd name="T5" fmla="*/ 1114 h 2649"/>
              <a:gd name="T6" fmla="*/ 1584 w 3060"/>
              <a:gd name="T7" fmla="*/ 0 h 2649"/>
              <a:gd name="T8" fmla="*/ 1422 w 3060"/>
              <a:gd name="T9" fmla="*/ 53 h 2649"/>
              <a:gd name="T10" fmla="*/ 1345 w 3060"/>
              <a:gd name="T11" fmla="*/ 1142 h 2649"/>
              <a:gd name="T12" fmla="*/ 1141 w 3060"/>
              <a:gd name="T13" fmla="*/ 363 h 2649"/>
              <a:gd name="T14" fmla="*/ 288 w 3060"/>
              <a:gd name="T15" fmla="*/ 1087 h 2649"/>
              <a:gd name="T16" fmla="*/ 316 w 3060"/>
              <a:gd name="T17" fmla="*/ 2649 h 2649"/>
              <a:gd name="T18" fmla="*/ 796 w 3060"/>
              <a:gd name="T19" fmla="*/ 2507 h 2649"/>
              <a:gd name="T20" fmla="*/ 1347 w 3060"/>
              <a:gd name="T21" fmla="*/ 1255 h 2649"/>
              <a:gd name="T22" fmla="*/ 1567 w 3060"/>
              <a:gd name="T23" fmla="*/ 1201 h 2649"/>
              <a:gd name="T24" fmla="*/ 1736 w 3060"/>
              <a:gd name="T25" fmla="*/ 2141 h 2649"/>
              <a:gd name="T26" fmla="*/ 2731 w 3060"/>
              <a:gd name="T27" fmla="*/ 2648 h 2649"/>
              <a:gd name="T28" fmla="*/ 2794 w 3060"/>
              <a:gd name="T29" fmla="*/ 2611 h 2649"/>
              <a:gd name="T30" fmla="*/ 1192 w 3060"/>
              <a:gd name="T31" fmla="*/ 1326 h 2649"/>
              <a:gd name="T32" fmla="*/ 813 w 3060"/>
              <a:gd name="T33" fmla="*/ 1682 h 2649"/>
              <a:gd name="T34" fmla="*/ 914 w 3060"/>
              <a:gd name="T35" fmla="*/ 1841 h 2649"/>
              <a:gd name="T36" fmla="*/ 877 w 3060"/>
              <a:gd name="T37" fmla="*/ 1932 h 2649"/>
              <a:gd name="T38" fmla="*/ 762 w 3060"/>
              <a:gd name="T39" fmla="*/ 1842 h 2649"/>
              <a:gd name="T40" fmla="*/ 633 w 3060"/>
              <a:gd name="T41" fmla="*/ 1957 h 2649"/>
              <a:gd name="T42" fmla="*/ 594 w 3060"/>
              <a:gd name="T43" fmla="*/ 1868 h 2649"/>
              <a:gd name="T44" fmla="*/ 706 w 3060"/>
              <a:gd name="T45" fmla="*/ 1577 h 2649"/>
              <a:gd name="T46" fmla="*/ 472 w 3060"/>
              <a:gd name="T47" fmla="*/ 1692 h 2649"/>
              <a:gd name="T48" fmla="*/ 447 w 3060"/>
              <a:gd name="T49" fmla="*/ 1591 h 2649"/>
              <a:gd name="T50" fmla="*/ 411 w 3060"/>
              <a:gd name="T51" fmla="*/ 1500 h 2649"/>
              <a:gd name="T52" fmla="*/ 477 w 3060"/>
              <a:gd name="T53" fmla="*/ 1417 h 2649"/>
              <a:gd name="T54" fmla="*/ 890 w 3060"/>
              <a:gd name="T55" fmla="*/ 1362 h 2649"/>
              <a:gd name="T56" fmla="*/ 629 w 3060"/>
              <a:gd name="T57" fmla="*/ 1098 h 2649"/>
              <a:gd name="T58" fmla="*/ 785 w 3060"/>
              <a:gd name="T59" fmla="*/ 1149 h 2649"/>
              <a:gd name="T60" fmla="*/ 851 w 3060"/>
              <a:gd name="T61" fmla="*/ 1040 h 2649"/>
              <a:gd name="T62" fmla="*/ 884 w 3060"/>
              <a:gd name="T63" fmla="*/ 1224 h 2649"/>
              <a:gd name="T64" fmla="*/ 1143 w 3060"/>
              <a:gd name="T65" fmla="*/ 1231 h 2649"/>
              <a:gd name="T66" fmla="*/ 1192 w 3060"/>
              <a:gd name="T67" fmla="*/ 1326 h 2649"/>
              <a:gd name="T68" fmla="*/ 2565 w 3060"/>
              <a:gd name="T69" fmla="*/ 1567 h 2649"/>
              <a:gd name="T70" fmla="*/ 2635 w 3060"/>
              <a:gd name="T71" fmla="*/ 1663 h 2649"/>
              <a:gd name="T72" fmla="*/ 2563 w 3060"/>
              <a:gd name="T73" fmla="*/ 1686 h 2649"/>
              <a:gd name="T74" fmla="*/ 2354 w 3060"/>
              <a:gd name="T75" fmla="*/ 1744 h 2649"/>
              <a:gd name="T76" fmla="*/ 2462 w 3060"/>
              <a:gd name="T77" fmla="*/ 1943 h 2649"/>
              <a:gd name="T78" fmla="*/ 2386 w 3060"/>
              <a:gd name="T79" fmla="*/ 1939 h 2649"/>
              <a:gd name="T80" fmla="*/ 2219 w 3060"/>
              <a:gd name="T81" fmla="*/ 1917 h 2649"/>
              <a:gd name="T82" fmla="*/ 2144 w 3060"/>
              <a:gd name="T83" fmla="*/ 1916 h 2649"/>
              <a:gd name="T84" fmla="*/ 2218 w 3060"/>
              <a:gd name="T85" fmla="*/ 1770 h 2649"/>
              <a:gd name="T86" fmla="*/ 2247 w 3060"/>
              <a:gd name="T87" fmla="*/ 1522 h 2649"/>
              <a:gd name="T88" fmla="*/ 1844 w 3060"/>
              <a:gd name="T89" fmla="*/ 1254 h 2649"/>
              <a:gd name="T90" fmla="*/ 2064 w 3060"/>
              <a:gd name="T91" fmla="*/ 1308 h 2649"/>
              <a:gd name="T92" fmla="*/ 2162 w 3060"/>
              <a:gd name="T93" fmla="*/ 1099 h 2649"/>
              <a:gd name="T94" fmla="*/ 2268 w 3060"/>
              <a:gd name="T95" fmla="*/ 1087 h 2649"/>
              <a:gd name="T96" fmla="*/ 2355 w 3060"/>
              <a:gd name="T97" fmla="*/ 1087 h 2649"/>
              <a:gd name="T98" fmla="*/ 2420 w 3060"/>
              <a:gd name="T99" fmla="*/ 1172 h 2649"/>
              <a:gd name="T100" fmla="*/ 2461 w 3060"/>
              <a:gd name="T101" fmla="*/ 1513 h 2649"/>
              <a:gd name="T102" fmla="*/ 2657 w 3060"/>
              <a:gd name="T103" fmla="*/ 1425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0" h="2649">
                <a:moveTo>
                  <a:pt x="2772" y="1087"/>
                </a:moveTo>
                <a:cubicBezTo>
                  <a:pt x="2554" y="611"/>
                  <a:pt x="2284" y="327"/>
                  <a:pt x="2048" y="327"/>
                </a:cubicBezTo>
                <a:cubicBezTo>
                  <a:pt x="2001" y="327"/>
                  <a:pt x="1957" y="339"/>
                  <a:pt x="1919" y="363"/>
                </a:cubicBezTo>
                <a:cubicBezTo>
                  <a:pt x="1728" y="480"/>
                  <a:pt x="1719" y="847"/>
                  <a:pt x="1719" y="887"/>
                </a:cubicBezTo>
                <a:cubicBezTo>
                  <a:pt x="1719" y="900"/>
                  <a:pt x="1716" y="1001"/>
                  <a:pt x="1714" y="1142"/>
                </a:cubicBezTo>
                <a:lnTo>
                  <a:pt x="1637" y="1114"/>
                </a:lnTo>
                <a:lnTo>
                  <a:pt x="1637" y="53"/>
                </a:lnTo>
                <a:cubicBezTo>
                  <a:pt x="1637" y="24"/>
                  <a:pt x="1613" y="0"/>
                  <a:pt x="1584" y="0"/>
                </a:cubicBezTo>
                <a:lnTo>
                  <a:pt x="1476" y="0"/>
                </a:lnTo>
                <a:cubicBezTo>
                  <a:pt x="1446" y="0"/>
                  <a:pt x="1422" y="24"/>
                  <a:pt x="1422" y="53"/>
                </a:cubicBezTo>
                <a:lnTo>
                  <a:pt x="1422" y="1114"/>
                </a:lnTo>
                <a:lnTo>
                  <a:pt x="1345" y="1142"/>
                </a:lnTo>
                <a:cubicBezTo>
                  <a:pt x="1343" y="1001"/>
                  <a:pt x="1341" y="900"/>
                  <a:pt x="1340" y="888"/>
                </a:cubicBezTo>
                <a:cubicBezTo>
                  <a:pt x="1340" y="847"/>
                  <a:pt x="1331" y="480"/>
                  <a:pt x="1141" y="363"/>
                </a:cubicBezTo>
                <a:cubicBezTo>
                  <a:pt x="1102" y="339"/>
                  <a:pt x="1059" y="327"/>
                  <a:pt x="1011" y="327"/>
                </a:cubicBezTo>
                <a:cubicBezTo>
                  <a:pt x="776" y="327"/>
                  <a:pt x="505" y="611"/>
                  <a:pt x="288" y="1087"/>
                </a:cubicBezTo>
                <a:cubicBezTo>
                  <a:pt x="0" y="1716"/>
                  <a:pt x="254" y="2575"/>
                  <a:pt x="265" y="2611"/>
                </a:cubicBezTo>
                <a:cubicBezTo>
                  <a:pt x="272" y="2634"/>
                  <a:pt x="293" y="2649"/>
                  <a:pt x="316" y="2649"/>
                </a:cubicBezTo>
                <a:cubicBezTo>
                  <a:pt x="321" y="2649"/>
                  <a:pt x="325" y="2649"/>
                  <a:pt x="329" y="2648"/>
                </a:cubicBezTo>
                <a:cubicBezTo>
                  <a:pt x="338" y="2646"/>
                  <a:pt x="562" y="2592"/>
                  <a:pt x="796" y="2507"/>
                </a:cubicBezTo>
                <a:cubicBezTo>
                  <a:pt x="1129" y="2385"/>
                  <a:pt x="1302" y="2265"/>
                  <a:pt x="1323" y="2141"/>
                </a:cubicBezTo>
                <a:cubicBezTo>
                  <a:pt x="1349" y="1989"/>
                  <a:pt x="1350" y="1567"/>
                  <a:pt x="1347" y="1255"/>
                </a:cubicBezTo>
                <a:lnTo>
                  <a:pt x="1492" y="1201"/>
                </a:lnTo>
                <a:lnTo>
                  <a:pt x="1567" y="1201"/>
                </a:lnTo>
                <a:lnTo>
                  <a:pt x="1713" y="1255"/>
                </a:lnTo>
                <a:cubicBezTo>
                  <a:pt x="1709" y="1568"/>
                  <a:pt x="1710" y="1989"/>
                  <a:pt x="1736" y="2141"/>
                </a:cubicBezTo>
                <a:cubicBezTo>
                  <a:pt x="1758" y="2265"/>
                  <a:pt x="1930" y="2385"/>
                  <a:pt x="2264" y="2507"/>
                </a:cubicBezTo>
                <a:cubicBezTo>
                  <a:pt x="2497" y="2592"/>
                  <a:pt x="2721" y="2646"/>
                  <a:pt x="2731" y="2648"/>
                </a:cubicBezTo>
                <a:cubicBezTo>
                  <a:pt x="2735" y="2649"/>
                  <a:pt x="2739" y="2649"/>
                  <a:pt x="2743" y="2649"/>
                </a:cubicBezTo>
                <a:cubicBezTo>
                  <a:pt x="2766" y="2649"/>
                  <a:pt x="2787" y="2634"/>
                  <a:pt x="2794" y="2611"/>
                </a:cubicBezTo>
                <a:cubicBezTo>
                  <a:pt x="2805" y="2575"/>
                  <a:pt x="3060" y="1716"/>
                  <a:pt x="2772" y="1087"/>
                </a:cubicBezTo>
                <a:close/>
                <a:moveTo>
                  <a:pt x="1192" y="1326"/>
                </a:moveTo>
                <a:lnTo>
                  <a:pt x="813" y="1522"/>
                </a:lnTo>
                <a:lnTo>
                  <a:pt x="813" y="1682"/>
                </a:lnTo>
                <a:lnTo>
                  <a:pt x="842" y="1770"/>
                </a:lnTo>
                <a:lnTo>
                  <a:pt x="914" y="1841"/>
                </a:lnTo>
                <a:cubicBezTo>
                  <a:pt x="935" y="1861"/>
                  <a:pt x="936" y="1895"/>
                  <a:pt x="915" y="1916"/>
                </a:cubicBezTo>
                <a:cubicBezTo>
                  <a:pt x="905" y="1927"/>
                  <a:pt x="891" y="1932"/>
                  <a:pt x="877" y="1932"/>
                </a:cubicBezTo>
                <a:cubicBezTo>
                  <a:pt x="864" y="1932"/>
                  <a:pt x="850" y="1927"/>
                  <a:pt x="840" y="1917"/>
                </a:cubicBezTo>
                <a:lnTo>
                  <a:pt x="762" y="1842"/>
                </a:lnTo>
                <a:lnTo>
                  <a:pt x="673" y="1939"/>
                </a:lnTo>
                <a:cubicBezTo>
                  <a:pt x="662" y="1951"/>
                  <a:pt x="648" y="1957"/>
                  <a:pt x="633" y="1957"/>
                </a:cubicBezTo>
                <a:cubicBezTo>
                  <a:pt x="621" y="1957"/>
                  <a:pt x="608" y="1952"/>
                  <a:pt x="598" y="1943"/>
                </a:cubicBezTo>
                <a:cubicBezTo>
                  <a:pt x="576" y="1923"/>
                  <a:pt x="574" y="1890"/>
                  <a:pt x="594" y="1868"/>
                </a:cubicBezTo>
                <a:lnTo>
                  <a:pt x="706" y="1744"/>
                </a:lnTo>
                <a:lnTo>
                  <a:pt x="706" y="1577"/>
                </a:lnTo>
                <a:lnTo>
                  <a:pt x="496" y="1686"/>
                </a:lnTo>
                <a:cubicBezTo>
                  <a:pt x="488" y="1690"/>
                  <a:pt x="480" y="1692"/>
                  <a:pt x="472" y="1692"/>
                </a:cubicBezTo>
                <a:cubicBezTo>
                  <a:pt x="453" y="1692"/>
                  <a:pt x="434" y="1681"/>
                  <a:pt x="424" y="1663"/>
                </a:cubicBezTo>
                <a:cubicBezTo>
                  <a:pt x="411" y="1637"/>
                  <a:pt x="421" y="1605"/>
                  <a:pt x="447" y="1591"/>
                </a:cubicBezTo>
                <a:lnTo>
                  <a:pt x="494" y="1567"/>
                </a:lnTo>
                <a:lnTo>
                  <a:pt x="411" y="1500"/>
                </a:lnTo>
                <a:cubicBezTo>
                  <a:pt x="387" y="1482"/>
                  <a:pt x="384" y="1448"/>
                  <a:pt x="402" y="1425"/>
                </a:cubicBezTo>
                <a:cubicBezTo>
                  <a:pt x="420" y="1402"/>
                  <a:pt x="454" y="1398"/>
                  <a:pt x="477" y="1417"/>
                </a:cubicBezTo>
                <a:lnTo>
                  <a:pt x="598" y="1513"/>
                </a:lnTo>
                <a:lnTo>
                  <a:pt x="890" y="1362"/>
                </a:lnTo>
                <a:lnTo>
                  <a:pt x="640" y="1172"/>
                </a:lnTo>
                <a:cubicBezTo>
                  <a:pt x="616" y="1155"/>
                  <a:pt x="611" y="1121"/>
                  <a:pt x="629" y="1098"/>
                </a:cubicBezTo>
                <a:cubicBezTo>
                  <a:pt x="647" y="1074"/>
                  <a:pt x="680" y="1070"/>
                  <a:pt x="704" y="1087"/>
                </a:cubicBezTo>
                <a:lnTo>
                  <a:pt x="785" y="1149"/>
                </a:lnTo>
                <a:lnTo>
                  <a:pt x="792" y="1087"/>
                </a:lnTo>
                <a:cubicBezTo>
                  <a:pt x="795" y="1058"/>
                  <a:pt x="821" y="1037"/>
                  <a:pt x="851" y="1040"/>
                </a:cubicBezTo>
                <a:cubicBezTo>
                  <a:pt x="880" y="1043"/>
                  <a:pt x="901" y="1069"/>
                  <a:pt x="898" y="1098"/>
                </a:cubicBezTo>
                <a:lnTo>
                  <a:pt x="884" y="1224"/>
                </a:lnTo>
                <a:lnTo>
                  <a:pt x="995" y="1308"/>
                </a:lnTo>
                <a:lnTo>
                  <a:pt x="1143" y="1231"/>
                </a:lnTo>
                <a:cubicBezTo>
                  <a:pt x="1170" y="1218"/>
                  <a:pt x="1202" y="1228"/>
                  <a:pt x="1215" y="1254"/>
                </a:cubicBezTo>
                <a:cubicBezTo>
                  <a:pt x="1229" y="1280"/>
                  <a:pt x="1219" y="1313"/>
                  <a:pt x="1192" y="1326"/>
                </a:cubicBezTo>
                <a:close/>
                <a:moveTo>
                  <a:pt x="2649" y="1500"/>
                </a:moveTo>
                <a:lnTo>
                  <a:pt x="2565" y="1567"/>
                </a:lnTo>
                <a:lnTo>
                  <a:pt x="2612" y="1591"/>
                </a:lnTo>
                <a:cubicBezTo>
                  <a:pt x="2638" y="1605"/>
                  <a:pt x="2648" y="1637"/>
                  <a:pt x="2635" y="1663"/>
                </a:cubicBezTo>
                <a:cubicBezTo>
                  <a:pt x="2625" y="1681"/>
                  <a:pt x="2607" y="1692"/>
                  <a:pt x="2588" y="1692"/>
                </a:cubicBezTo>
                <a:cubicBezTo>
                  <a:pt x="2579" y="1692"/>
                  <a:pt x="2571" y="1690"/>
                  <a:pt x="2563" y="1686"/>
                </a:cubicBezTo>
                <a:lnTo>
                  <a:pt x="2354" y="1577"/>
                </a:lnTo>
                <a:lnTo>
                  <a:pt x="2354" y="1744"/>
                </a:lnTo>
                <a:lnTo>
                  <a:pt x="2465" y="1868"/>
                </a:lnTo>
                <a:cubicBezTo>
                  <a:pt x="2485" y="1890"/>
                  <a:pt x="2484" y="1923"/>
                  <a:pt x="2462" y="1943"/>
                </a:cubicBezTo>
                <a:cubicBezTo>
                  <a:pt x="2451" y="1952"/>
                  <a:pt x="2439" y="1957"/>
                  <a:pt x="2426" y="1957"/>
                </a:cubicBezTo>
                <a:cubicBezTo>
                  <a:pt x="2411" y="1957"/>
                  <a:pt x="2397" y="1951"/>
                  <a:pt x="2386" y="1939"/>
                </a:cubicBezTo>
                <a:lnTo>
                  <a:pt x="2298" y="1842"/>
                </a:lnTo>
                <a:lnTo>
                  <a:pt x="2219" y="1917"/>
                </a:lnTo>
                <a:cubicBezTo>
                  <a:pt x="2209" y="1927"/>
                  <a:pt x="2196" y="1932"/>
                  <a:pt x="2182" y="1932"/>
                </a:cubicBezTo>
                <a:cubicBezTo>
                  <a:pt x="2168" y="1932"/>
                  <a:pt x="2154" y="1927"/>
                  <a:pt x="2144" y="1916"/>
                </a:cubicBezTo>
                <a:cubicBezTo>
                  <a:pt x="2123" y="1895"/>
                  <a:pt x="2124" y="1861"/>
                  <a:pt x="2145" y="1841"/>
                </a:cubicBezTo>
                <a:lnTo>
                  <a:pt x="2218" y="1770"/>
                </a:lnTo>
                <a:lnTo>
                  <a:pt x="2247" y="1682"/>
                </a:lnTo>
                <a:lnTo>
                  <a:pt x="2247" y="1522"/>
                </a:lnTo>
                <a:lnTo>
                  <a:pt x="1867" y="1326"/>
                </a:lnTo>
                <a:cubicBezTo>
                  <a:pt x="1841" y="1313"/>
                  <a:pt x="1831" y="1280"/>
                  <a:pt x="1844" y="1254"/>
                </a:cubicBezTo>
                <a:cubicBezTo>
                  <a:pt x="1858" y="1228"/>
                  <a:pt x="1890" y="1218"/>
                  <a:pt x="1916" y="1231"/>
                </a:cubicBezTo>
                <a:lnTo>
                  <a:pt x="2064" y="1308"/>
                </a:lnTo>
                <a:lnTo>
                  <a:pt x="2176" y="1224"/>
                </a:lnTo>
                <a:lnTo>
                  <a:pt x="2162" y="1099"/>
                </a:lnTo>
                <a:cubicBezTo>
                  <a:pt x="2158" y="1069"/>
                  <a:pt x="2180" y="1043"/>
                  <a:pt x="2209" y="1040"/>
                </a:cubicBezTo>
                <a:cubicBezTo>
                  <a:pt x="2238" y="1036"/>
                  <a:pt x="2264" y="1058"/>
                  <a:pt x="2268" y="1087"/>
                </a:cubicBezTo>
                <a:lnTo>
                  <a:pt x="2275" y="1149"/>
                </a:lnTo>
                <a:lnTo>
                  <a:pt x="2355" y="1087"/>
                </a:lnTo>
                <a:cubicBezTo>
                  <a:pt x="2379" y="1070"/>
                  <a:pt x="2412" y="1074"/>
                  <a:pt x="2430" y="1098"/>
                </a:cubicBezTo>
                <a:cubicBezTo>
                  <a:pt x="2448" y="1121"/>
                  <a:pt x="2443" y="1155"/>
                  <a:pt x="2420" y="1172"/>
                </a:cubicBezTo>
                <a:lnTo>
                  <a:pt x="2169" y="1362"/>
                </a:lnTo>
                <a:lnTo>
                  <a:pt x="2461" y="1513"/>
                </a:lnTo>
                <a:lnTo>
                  <a:pt x="2582" y="1417"/>
                </a:lnTo>
                <a:cubicBezTo>
                  <a:pt x="2605" y="1399"/>
                  <a:pt x="2639" y="1402"/>
                  <a:pt x="2657" y="1425"/>
                </a:cubicBezTo>
                <a:cubicBezTo>
                  <a:pt x="2676" y="1448"/>
                  <a:pt x="2672" y="1482"/>
                  <a:pt x="2649" y="1500"/>
                </a:cubicBezTo>
                <a:close/>
              </a:path>
            </a:pathLst>
          </a:custGeom>
          <a:solidFill>
            <a:srgbClr val="028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图片 71" descr="徽标&#10;&#10;描述已自动生成">
            <a:extLst>
              <a:ext uri="{FF2B5EF4-FFF2-40B4-BE49-F238E27FC236}">
                <a16:creationId xmlns:a16="http://schemas.microsoft.com/office/drawing/2014/main" id="{68D81376-4231-E52B-A227-F65E9895D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" y="5061130"/>
            <a:ext cx="336887" cy="336887"/>
          </a:xfrm>
          <a:prstGeom prst="rect">
            <a:avLst/>
          </a:prstGeom>
        </p:spPr>
      </p:pic>
      <p:pic>
        <p:nvPicPr>
          <p:cNvPr id="74" name="图片 73" descr="图标&#10;&#10;描述已自动生成">
            <a:extLst>
              <a:ext uri="{FF2B5EF4-FFF2-40B4-BE49-F238E27FC236}">
                <a16:creationId xmlns:a16="http://schemas.microsoft.com/office/drawing/2014/main" id="{DB87306C-CD49-69D5-377B-29A4B85FA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3" y="5727222"/>
            <a:ext cx="327713" cy="327713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A50C5FD1-8FDB-3B4D-1202-DE77980CD9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7DE9D64-CE01-0812-9675-DF122BEF25F7}"/>
              </a:ext>
            </a:extLst>
          </p:cNvPr>
          <p:cNvGrpSpPr/>
          <p:nvPr/>
        </p:nvGrpSpPr>
        <p:grpSpPr>
          <a:xfrm>
            <a:off x="331292" y="1274943"/>
            <a:ext cx="3192958" cy="502270"/>
            <a:chOff x="328116" y="3889628"/>
            <a:chExt cx="3192958" cy="502270"/>
          </a:xfrm>
        </p:grpSpPr>
        <p:sp>
          <p:nvSpPr>
            <p:cNvPr id="5" name="同侧圆角矩形 4">
              <a:extLst>
                <a:ext uri="{FF2B5EF4-FFF2-40B4-BE49-F238E27FC236}">
                  <a16:creationId xmlns:a16="http://schemas.microsoft.com/office/drawing/2014/main" id="{438CF840-DFAB-53A6-0078-BA81D8C953F8}"/>
                </a:ext>
              </a:extLst>
            </p:cNvPr>
            <p:cNvSpPr/>
            <p:nvPr/>
          </p:nvSpPr>
          <p:spPr>
            <a:xfrm rot="5400000">
              <a:off x="1726595" y="2491149"/>
              <a:ext cx="396000" cy="31929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" name="三角形 5">
              <a:extLst>
                <a:ext uri="{FF2B5EF4-FFF2-40B4-BE49-F238E27FC236}">
                  <a16:creationId xmlns:a16="http://schemas.microsoft.com/office/drawing/2014/main" id="{23185D86-6A8B-F3D0-C79A-0C43A071D19D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39A8C478-2615-6C1C-9A1A-07D1E8CD0F9D}"/>
              </a:ext>
            </a:extLst>
          </p:cNvPr>
          <p:cNvSpPr txBox="1"/>
          <p:nvPr/>
        </p:nvSpPr>
        <p:spPr>
          <a:xfrm>
            <a:off x="438655" y="1303666"/>
            <a:ext cx="31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+mn-ea"/>
              </a:rPr>
              <a:t>申报目录类别：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商保创新药目录</a:t>
            </a:r>
            <a:endParaRPr kumimoji="1"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4819775-77D9-B407-AAC1-FFD612506775}"/>
              </a:ext>
            </a:extLst>
          </p:cNvPr>
          <p:cNvSpPr txBox="1"/>
          <p:nvPr/>
        </p:nvSpPr>
        <p:spPr>
          <a:xfrm>
            <a:off x="535084" y="2272682"/>
            <a:ext cx="37548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b="1" dirty="0">
                <a:latin typeface="+mn-ea"/>
              </a:rPr>
              <a:t>组分：</a:t>
            </a:r>
            <a:endParaRPr kumimoji="1" lang="en-US" altLang="zh-CN" sz="1300" b="1" dirty="0">
              <a:latin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F239368-D791-B52D-C5B8-2D5CF7D15A46}"/>
              </a:ext>
            </a:extLst>
          </p:cNvPr>
          <p:cNvSpPr txBox="1"/>
          <p:nvPr/>
        </p:nvSpPr>
        <p:spPr>
          <a:xfrm>
            <a:off x="4268846" y="1696590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ym typeface="Arial" panose="020B0604020202020204" pitchFamily="34" charset="0"/>
              </a:rPr>
              <a:t>全球首次上市时间及国家</a:t>
            </a:r>
            <a:r>
              <a:rPr lang="en-US" altLang="zh-CN" sz="1300" b="1" dirty="0">
                <a:sym typeface="Arial" panose="020B0604020202020204" pitchFamily="34" charset="0"/>
              </a:rPr>
              <a:t>/</a:t>
            </a:r>
            <a:r>
              <a:rPr lang="zh-CN" altLang="en-US" sz="1300" b="1" dirty="0">
                <a:sym typeface="Arial" panose="020B0604020202020204" pitchFamily="34" charset="0"/>
              </a:rPr>
              <a:t>地区：</a:t>
            </a:r>
            <a:endParaRPr lang="en-US" altLang="zh-CN" sz="1300" b="1" dirty="0">
              <a:sym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0115A43-5DC1-E3F2-FC9F-160FDB0159C5}"/>
              </a:ext>
            </a:extLst>
          </p:cNvPr>
          <p:cNvSpPr txBox="1"/>
          <p:nvPr/>
        </p:nvSpPr>
        <p:spPr>
          <a:xfrm>
            <a:off x="1782938" y="4111605"/>
            <a:ext cx="2339357" cy="35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适用于治疗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18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岁及以上患者</a:t>
            </a:r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6" name="Picture 36">
            <a:extLst>
              <a:ext uri="{FF2B5EF4-FFF2-40B4-BE49-F238E27FC236}">
                <a16:creationId xmlns:a16="http://schemas.microsoft.com/office/drawing/2014/main" id="{CAF6833D-955B-FFBC-AE8B-C9991F8A8E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81" y="1848688"/>
            <a:ext cx="476307" cy="555691"/>
          </a:xfrm>
          <a:prstGeom prst="rect">
            <a:avLst/>
          </a:prstGeom>
        </p:spPr>
      </p:pic>
      <p:pic>
        <p:nvPicPr>
          <p:cNvPr id="1026" name="Picture 2" descr="15,100+ 項中國國旗照片檔、圖片和免版稅影像- iStock">
            <a:extLst>
              <a:ext uri="{FF2B5EF4-FFF2-40B4-BE49-F238E27FC236}">
                <a16:creationId xmlns:a16="http://schemas.microsoft.com/office/drawing/2014/main" id="{AFAE71C2-8F3A-66B8-A22F-AA8D94364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7681" y="3041017"/>
            <a:ext cx="476307" cy="4763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组合 68">
            <a:extLst>
              <a:ext uri="{FF2B5EF4-FFF2-40B4-BE49-F238E27FC236}">
                <a16:creationId xmlns:a16="http://schemas.microsoft.com/office/drawing/2014/main" id="{1BF23955-C47B-D42E-1F77-D1084C5FBFF5}"/>
              </a:ext>
            </a:extLst>
          </p:cNvPr>
          <p:cNvGrpSpPr/>
          <p:nvPr/>
        </p:nvGrpSpPr>
        <p:grpSpPr>
          <a:xfrm>
            <a:off x="7587681" y="4134347"/>
            <a:ext cx="476307" cy="476307"/>
            <a:chOff x="7609060" y="3587341"/>
            <a:chExt cx="476307" cy="476307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EF1DFD4E-DC7E-63BE-05DD-568BA310CD5D}"/>
                </a:ext>
              </a:extLst>
            </p:cNvPr>
            <p:cNvSpPr/>
            <p:nvPr/>
          </p:nvSpPr>
          <p:spPr>
            <a:xfrm>
              <a:off x="7609060" y="3587341"/>
              <a:ext cx="476307" cy="476307"/>
            </a:xfrm>
            <a:prstGeom prst="ellipse">
              <a:avLst/>
            </a:prstGeom>
            <a:solidFill>
              <a:srgbClr val="00427F"/>
            </a:solidFill>
            <a:ln>
              <a:solidFill>
                <a:srgbClr val="0042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iconfont-1066-815474">
              <a:extLst>
                <a:ext uri="{FF2B5EF4-FFF2-40B4-BE49-F238E27FC236}">
                  <a16:creationId xmlns:a16="http://schemas.microsoft.com/office/drawing/2014/main" id="{E6854113-2E6F-EF64-99CE-74C1D5875A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720" y="3605023"/>
              <a:ext cx="438986" cy="438986"/>
            </a:xfrm>
            <a:custGeom>
              <a:avLst/>
              <a:gdLst>
                <a:gd name="T0" fmla="*/ 10236 w 11452"/>
                <a:gd name="T1" fmla="*/ 8776 h 11452"/>
                <a:gd name="T2" fmla="*/ 10237 w 11452"/>
                <a:gd name="T3" fmla="*/ 8776 h 11452"/>
                <a:gd name="T4" fmla="*/ 10237 w 11452"/>
                <a:gd name="T5" fmla="*/ 8771 h 11452"/>
                <a:gd name="T6" fmla="*/ 10236 w 11452"/>
                <a:gd name="T7" fmla="*/ 8776 h 11452"/>
                <a:gd name="T8" fmla="*/ 9417 w 11452"/>
                <a:gd name="T9" fmla="*/ 2035 h 11452"/>
                <a:gd name="T10" fmla="*/ 2035 w 11452"/>
                <a:gd name="T11" fmla="*/ 2035 h 11452"/>
                <a:gd name="T12" fmla="*/ 2035 w 11452"/>
                <a:gd name="T13" fmla="*/ 9417 h 11452"/>
                <a:gd name="T14" fmla="*/ 9417 w 11452"/>
                <a:gd name="T15" fmla="*/ 9417 h 11452"/>
                <a:gd name="T16" fmla="*/ 9417 w 11452"/>
                <a:gd name="T17" fmla="*/ 2035 h 11452"/>
                <a:gd name="T18" fmla="*/ 8887 w 11452"/>
                <a:gd name="T19" fmla="*/ 8888 h 11452"/>
                <a:gd name="T20" fmla="*/ 2565 w 11452"/>
                <a:gd name="T21" fmla="*/ 8888 h 11452"/>
                <a:gd name="T22" fmla="*/ 2565 w 11452"/>
                <a:gd name="T23" fmla="*/ 2565 h 11452"/>
                <a:gd name="T24" fmla="*/ 8887 w 11452"/>
                <a:gd name="T25" fmla="*/ 2565 h 11452"/>
                <a:gd name="T26" fmla="*/ 8887 w 11452"/>
                <a:gd name="T27" fmla="*/ 8888 h 11452"/>
                <a:gd name="T28" fmla="*/ 4098 w 11452"/>
                <a:gd name="T29" fmla="*/ 5176 h 11452"/>
                <a:gd name="T30" fmla="*/ 4659 w 11452"/>
                <a:gd name="T31" fmla="*/ 4614 h 11452"/>
                <a:gd name="T32" fmla="*/ 4098 w 11452"/>
                <a:gd name="T33" fmla="*/ 4051 h 11452"/>
                <a:gd name="T34" fmla="*/ 3535 w 11452"/>
                <a:gd name="T35" fmla="*/ 4614 h 11452"/>
                <a:gd name="T36" fmla="*/ 4098 w 11452"/>
                <a:gd name="T37" fmla="*/ 5176 h 11452"/>
                <a:gd name="T38" fmla="*/ 7335 w 11452"/>
                <a:gd name="T39" fmla="*/ 5177 h 11452"/>
                <a:gd name="T40" fmla="*/ 7897 w 11452"/>
                <a:gd name="T41" fmla="*/ 4615 h 11452"/>
                <a:gd name="T42" fmla="*/ 7335 w 11452"/>
                <a:gd name="T43" fmla="*/ 4052 h 11452"/>
                <a:gd name="T44" fmla="*/ 6773 w 11452"/>
                <a:gd name="T45" fmla="*/ 4615 h 11452"/>
                <a:gd name="T46" fmla="*/ 7335 w 11452"/>
                <a:gd name="T47" fmla="*/ 5177 h 11452"/>
                <a:gd name="T48" fmla="*/ 7354 w 11452"/>
                <a:gd name="T49" fmla="*/ 8079 h 11452"/>
                <a:gd name="T50" fmla="*/ 7323 w 11452"/>
                <a:gd name="T51" fmla="*/ 8069 h 11452"/>
                <a:gd name="T52" fmla="*/ 5718 w 11452"/>
                <a:gd name="T53" fmla="*/ 7725 h 11452"/>
                <a:gd name="T54" fmla="*/ 4089 w 11452"/>
                <a:gd name="T55" fmla="*/ 8073 h 11452"/>
                <a:gd name="T56" fmla="*/ 4059 w 11452"/>
                <a:gd name="T57" fmla="*/ 8082 h 11452"/>
                <a:gd name="T58" fmla="*/ 3983 w 11452"/>
                <a:gd name="T59" fmla="*/ 8094 h 11452"/>
                <a:gd name="T60" fmla="*/ 3649 w 11452"/>
                <a:gd name="T61" fmla="*/ 7761 h 11452"/>
                <a:gd name="T62" fmla="*/ 3757 w 11452"/>
                <a:gd name="T63" fmla="*/ 7520 h 11452"/>
                <a:gd name="T64" fmla="*/ 3753 w 11452"/>
                <a:gd name="T65" fmla="*/ 7500 h 11452"/>
                <a:gd name="T66" fmla="*/ 3839 w 11452"/>
                <a:gd name="T67" fmla="*/ 7462 h 11452"/>
                <a:gd name="T68" fmla="*/ 5722 w 11452"/>
                <a:gd name="T69" fmla="*/ 7048 h 11452"/>
                <a:gd name="T70" fmla="*/ 7610 w 11452"/>
                <a:gd name="T71" fmla="*/ 7465 h 11452"/>
                <a:gd name="T72" fmla="*/ 7784 w 11452"/>
                <a:gd name="T73" fmla="*/ 7759 h 11452"/>
                <a:gd name="T74" fmla="*/ 7354 w 11452"/>
                <a:gd name="T75" fmla="*/ 8079 h 1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52" h="11452">
                  <a:moveTo>
                    <a:pt x="10236" y="8776"/>
                  </a:moveTo>
                  <a:lnTo>
                    <a:pt x="10237" y="8776"/>
                  </a:lnTo>
                  <a:lnTo>
                    <a:pt x="10237" y="8771"/>
                  </a:lnTo>
                  <a:lnTo>
                    <a:pt x="10236" y="8776"/>
                  </a:lnTo>
                  <a:close/>
                  <a:moveTo>
                    <a:pt x="9417" y="2035"/>
                  </a:moveTo>
                  <a:cubicBezTo>
                    <a:pt x="7382" y="0"/>
                    <a:pt x="4070" y="0"/>
                    <a:pt x="2035" y="2035"/>
                  </a:cubicBezTo>
                  <a:cubicBezTo>
                    <a:pt x="0" y="4070"/>
                    <a:pt x="0" y="7382"/>
                    <a:pt x="2035" y="9417"/>
                  </a:cubicBezTo>
                  <a:cubicBezTo>
                    <a:pt x="4070" y="11452"/>
                    <a:pt x="7382" y="11452"/>
                    <a:pt x="9417" y="9417"/>
                  </a:cubicBezTo>
                  <a:cubicBezTo>
                    <a:pt x="11452" y="7382"/>
                    <a:pt x="11452" y="4070"/>
                    <a:pt x="9417" y="2035"/>
                  </a:cubicBezTo>
                  <a:close/>
                  <a:moveTo>
                    <a:pt x="8887" y="8888"/>
                  </a:moveTo>
                  <a:cubicBezTo>
                    <a:pt x="7144" y="10631"/>
                    <a:pt x="4308" y="10630"/>
                    <a:pt x="2565" y="8888"/>
                  </a:cubicBezTo>
                  <a:cubicBezTo>
                    <a:pt x="821" y="7144"/>
                    <a:pt x="821" y="4308"/>
                    <a:pt x="2565" y="2565"/>
                  </a:cubicBezTo>
                  <a:cubicBezTo>
                    <a:pt x="4308" y="822"/>
                    <a:pt x="7144" y="821"/>
                    <a:pt x="8887" y="2565"/>
                  </a:cubicBezTo>
                  <a:cubicBezTo>
                    <a:pt x="10630" y="4308"/>
                    <a:pt x="10630" y="7144"/>
                    <a:pt x="8887" y="8888"/>
                  </a:cubicBezTo>
                  <a:close/>
                  <a:moveTo>
                    <a:pt x="4098" y="5176"/>
                  </a:moveTo>
                  <a:cubicBezTo>
                    <a:pt x="4407" y="5176"/>
                    <a:pt x="4659" y="4924"/>
                    <a:pt x="4659" y="4614"/>
                  </a:cubicBezTo>
                  <a:cubicBezTo>
                    <a:pt x="4659" y="4304"/>
                    <a:pt x="4407" y="4051"/>
                    <a:pt x="4098" y="4051"/>
                  </a:cubicBezTo>
                  <a:cubicBezTo>
                    <a:pt x="3787" y="4051"/>
                    <a:pt x="3535" y="4304"/>
                    <a:pt x="3535" y="4614"/>
                  </a:cubicBezTo>
                  <a:cubicBezTo>
                    <a:pt x="3535" y="4924"/>
                    <a:pt x="3787" y="5176"/>
                    <a:pt x="4098" y="5176"/>
                  </a:cubicBezTo>
                  <a:close/>
                  <a:moveTo>
                    <a:pt x="7335" y="5177"/>
                  </a:moveTo>
                  <a:cubicBezTo>
                    <a:pt x="7645" y="5177"/>
                    <a:pt x="7897" y="4925"/>
                    <a:pt x="7897" y="4615"/>
                  </a:cubicBezTo>
                  <a:cubicBezTo>
                    <a:pt x="7897" y="4304"/>
                    <a:pt x="7645" y="4052"/>
                    <a:pt x="7335" y="4052"/>
                  </a:cubicBezTo>
                  <a:cubicBezTo>
                    <a:pt x="7025" y="4052"/>
                    <a:pt x="6773" y="4304"/>
                    <a:pt x="6773" y="4615"/>
                  </a:cubicBezTo>
                  <a:cubicBezTo>
                    <a:pt x="6773" y="4925"/>
                    <a:pt x="7025" y="5177"/>
                    <a:pt x="7335" y="5177"/>
                  </a:cubicBezTo>
                  <a:close/>
                  <a:moveTo>
                    <a:pt x="7354" y="8079"/>
                  </a:moveTo>
                  <a:lnTo>
                    <a:pt x="7323" y="8069"/>
                  </a:lnTo>
                  <a:cubicBezTo>
                    <a:pt x="6820" y="7841"/>
                    <a:pt x="6279" y="7725"/>
                    <a:pt x="5718" y="7725"/>
                  </a:cubicBezTo>
                  <a:cubicBezTo>
                    <a:pt x="5139" y="7725"/>
                    <a:pt x="4591" y="7842"/>
                    <a:pt x="4089" y="8073"/>
                  </a:cubicBezTo>
                  <a:lnTo>
                    <a:pt x="4059" y="8082"/>
                  </a:lnTo>
                  <a:cubicBezTo>
                    <a:pt x="4040" y="8087"/>
                    <a:pt x="4015" y="8094"/>
                    <a:pt x="3983" y="8094"/>
                  </a:cubicBezTo>
                  <a:cubicBezTo>
                    <a:pt x="3798" y="8094"/>
                    <a:pt x="3649" y="7945"/>
                    <a:pt x="3649" y="7761"/>
                  </a:cubicBezTo>
                  <a:cubicBezTo>
                    <a:pt x="3649" y="7674"/>
                    <a:pt x="3690" y="7586"/>
                    <a:pt x="3757" y="7520"/>
                  </a:cubicBezTo>
                  <a:lnTo>
                    <a:pt x="3753" y="7500"/>
                  </a:lnTo>
                  <a:lnTo>
                    <a:pt x="3839" y="7462"/>
                  </a:lnTo>
                  <a:cubicBezTo>
                    <a:pt x="4438" y="7191"/>
                    <a:pt x="5089" y="7048"/>
                    <a:pt x="5722" y="7048"/>
                  </a:cubicBezTo>
                  <a:cubicBezTo>
                    <a:pt x="6367" y="7048"/>
                    <a:pt x="7000" y="7187"/>
                    <a:pt x="7610" y="7465"/>
                  </a:cubicBezTo>
                  <a:cubicBezTo>
                    <a:pt x="7717" y="7524"/>
                    <a:pt x="7784" y="7636"/>
                    <a:pt x="7784" y="7759"/>
                  </a:cubicBezTo>
                  <a:cubicBezTo>
                    <a:pt x="7784" y="7974"/>
                    <a:pt x="7589" y="8151"/>
                    <a:pt x="7354" y="80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693AB0AB-2D71-F296-469C-9B7167F91207}"/>
              </a:ext>
            </a:extLst>
          </p:cNvPr>
          <p:cNvSpPr txBox="1"/>
          <p:nvPr/>
        </p:nvSpPr>
        <p:spPr>
          <a:xfrm>
            <a:off x="535084" y="1924015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rgbClr val="02857D"/>
                </a:solidFill>
                <a:latin typeface="+mn-ea"/>
              </a:rPr>
              <a:t>注射用亚胺西瑞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BE94A5-29D0-A2D2-827E-F0BBEEE888AB}"/>
              </a:ext>
            </a:extLst>
          </p:cNvPr>
          <p:cNvSpPr txBox="1"/>
          <p:nvPr/>
        </p:nvSpPr>
        <p:spPr>
          <a:xfrm>
            <a:off x="554033" y="2541046"/>
            <a:ext cx="37548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dirty="0">
                <a:latin typeface="+mn-ea"/>
              </a:rPr>
              <a:t>亚胺培南、西司他丁钠和</a:t>
            </a:r>
            <a:r>
              <a:rPr kumimoji="1" lang="zh-CN" altLang="en-US" sz="1300" b="1" dirty="0">
                <a:solidFill>
                  <a:srgbClr val="02857D"/>
                </a:solidFill>
                <a:latin typeface="+mn-ea"/>
              </a:rPr>
              <a:t>瑞来巴坦</a:t>
            </a:r>
            <a:r>
              <a:rPr kumimoji="1" lang="zh-CN" altLang="en-US" sz="1300" dirty="0">
                <a:latin typeface="+mn-ea"/>
              </a:rPr>
              <a:t>（</a:t>
            </a:r>
            <a:r>
              <a:rPr kumimoji="1" lang="en-US" altLang="zh-CN" sz="1300" dirty="0">
                <a:latin typeface="Arial" panose="020B0604020202020204" pitchFamily="34" charset="0"/>
                <a:cs typeface="Arial" panose="020B0604020202020204" pitchFamily="34" charset="0"/>
              </a:rPr>
              <a:t>2:2:1</a:t>
            </a:r>
            <a:r>
              <a:rPr kumimoji="1" lang="zh-CN" altLang="en-US" sz="1300" dirty="0">
                <a:latin typeface="+mn-ea"/>
              </a:rPr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DACD15-A16C-5152-A715-1A5C48FC8FF8}"/>
              </a:ext>
            </a:extLst>
          </p:cNvPr>
          <p:cNvSpPr txBox="1"/>
          <p:nvPr/>
        </p:nvSpPr>
        <p:spPr>
          <a:xfrm>
            <a:off x="547971" y="3086224"/>
            <a:ext cx="3514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1.25g 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（C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 0.5g，C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26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 0.5g 与 C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</a:t>
            </a:r>
            <a:r>
              <a:rPr kumimoji="0" lang="pt-BR" altLang="zh-CN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0" lang="pt-BR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 0.25g）</a:t>
            </a:r>
            <a:endParaRPr kumimoji="1" lang="zh-CN" altLang="en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35D543-B7D0-5C8C-D843-F4B6DFFE298D}"/>
              </a:ext>
            </a:extLst>
          </p:cNvPr>
          <p:cNvSpPr txBox="1"/>
          <p:nvPr/>
        </p:nvSpPr>
        <p:spPr>
          <a:xfrm>
            <a:off x="535084" y="3762079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en-US" altLang="zh-CN" sz="13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2024</a:t>
            </a:r>
            <a:r>
              <a:rPr lang="zh-CN" altLang="en-US" sz="1300" dirty="0">
                <a:sym typeface="Arial" panose="020B0604020202020204" pitchFamily="34" charset="0"/>
              </a:rPr>
              <a:t>年</a:t>
            </a:r>
            <a:r>
              <a:rPr lang="en-US" altLang="zh-CN" sz="13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12</a:t>
            </a:r>
            <a:r>
              <a:rPr lang="zh-CN" altLang="en-US" sz="1300" dirty="0">
                <a:sym typeface="Arial" panose="020B0604020202020204" pitchFamily="34" charset="0"/>
              </a:rPr>
              <a:t>月</a:t>
            </a:r>
            <a:endParaRPr lang="en-US" altLang="zh-CN" sz="1300" dirty="0"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25195D-79FF-A4BE-3B8D-0BB2434A906B}"/>
              </a:ext>
            </a:extLst>
          </p:cNvPr>
          <p:cNvSpPr txBox="1"/>
          <p:nvPr/>
        </p:nvSpPr>
        <p:spPr>
          <a:xfrm>
            <a:off x="4268846" y="3606806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dirty="0">
                <a:sym typeface="Arial" panose="020B0604020202020204" pitchFamily="34" charset="0"/>
              </a:rPr>
              <a:t>否</a:t>
            </a:r>
            <a:endParaRPr lang="en-US" altLang="zh-CN" sz="1300" dirty="0"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DBC9ABD-8B92-B3BC-9AA0-B59928BE143D}"/>
              </a:ext>
            </a:extLst>
          </p:cNvPr>
          <p:cNvSpPr txBox="1"/>
          <p:nvPr/>
        </p:nvSpPr>
        <p:spPr>
          <a:xfrm>
            <a:off x="4289963" y="2949673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600" b="1" dirty="0">
                <a:solidFill>
                  <a:srgbClr val="02857D"/>
                </a:solidFill>
                <a:sym typeface="Arial" panose="020B0604020202020204" pitchFamily="34" charset="0"/>
              </a:rPr>
              <a:t>独家</a:t>
            </a:r>
            <a:endParaRPr lang="en-US" altLang="zh-CN" sz="1600" b="1" dirty="0">
              <a:solidFill>
                <a:srgbClr val="02857D"/>
              </a:solidFill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A773C4A-FA6D-37F9-74CC-362798C6DB67}"/>
              </a:ext>
            </a:extLst>
          </p:cNvPr>
          <p:cNvSpPr txBox="1"/>
          <p:nvPr/>
        </p:nvSpPr>
        <p:spPr>
          <a:xfrm>
            <a:off x="4785219" y="2278779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en-US" altLang="zh-CN" sz="13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2029</a:t>
            </a:r>
            <a:r>
              <a:rPr lang="zh-CN" altLang="en-US" sz="1300" dirty="0">
                <a:sym typeface="Arial" panose="020B0604020202020204" pitchFamily="34" charset="0"/>
              </a:rPr>
              <a:t>年</a:t>
            </a:r>
            <a:r>
              <a:rPr lang="en-US" altLang="zh-CN" sz="13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zh-CN" altLang="en-US" sz="1300" dirty="0">
                <a:sym typeface="Arial" panose="020B0604020202020204" pitchFamily="34" charset="0"/>
              </a:rPr>
              <a:t>月</a:t>
            </a:r>
            <a:r>
              <a:rPr lang="en-US" altLang="zh-CN" sz="13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15</a:t>
            </a:r>
            <a:r>
              <a:rPr lang="zh-CN" altLang="en-US" sz="1300" dirty="0">
                <a:sym typeface="Arial" panose="020B0604020202020204" pitchFamily="34" charset="0"/>
              </a:rPr>
              <a:t>日</a:t>
            </a:r>
            <a:endParaRPr lang="en-US" altLang="zh-CN" sz="1300" dirty="0"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85E711-1149-1122-7A0C-3F49E54846BA}"/>
              </a:ext>
            </a:extLst>
          </p:cNvPr>
          <p:cNvSpPr txBox="1"/>
          <p:nvPr/>
        </p:nvSpPr>
        <p:spPr>
          <a:xfrm>
            <a:off x="4268846" y="1924015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en-US" altLang="zh-CN" sz="13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2019</a:t>
            </a:r>
            <a:r>
              <a:rPr lang="zh-CN" altLang="en-US" sz="1300" dirty="0">
                <a:sym typeface="Arial" panose="020B0604020202020204" pitchFamily="34" charset="0"/>
              </a:rPr>
              <a:t>年，美国</a:t>
            </a:r>
            <a:endParaRPr lang="en-US" altLang="zh-CN" sz="1300" dirty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9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三角形 21">
            <a:extLst>
              <a:ext uri="{FF2B5EF4-FFF2-40B4-BE49-F238E27FC236}">
                <a16:creationId xmlns:a16="http://schemas.microsoft.com/office/drawing/2014/main" id="{50F9DC5B-89B1-4E3A-BB4C-D3B8CD8D5299}"/>
              </a:ext>
            </a:extLst>
          </p:cNvPr>
          <p:cNvSpPr/>
          <p:nvPr/>
        </p:nvSpPr>
        <p:spPr>
          <a:xfrm rot="16719584">
            <a:off x="5556045" y="6016312"/>
            <a:ext cx="169065" cy="199297"/>
          </a:xfrm>
          <a:prstGeom prst="triangle">
            <a:avLst>
              <a:gd name="adj" fmla="val 8342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三角形 38">
            <a:extLst>
              <a:ext uri="{FF2B5EF4-FFF2-40B4-BE49-F238E27FC236}">
                <a16:creationId xmlns:a16="http://schemas.microsoft.com/office/drawing/2014/main" id="{C40C30A3-003C-488B-34BB-CAB0703F8BBB}"/>
              </a:ext>
            </a:extLst>
          </p:cNvPr>
          <p:cNvSpPr/>
          <p:nvPr/>
        </p:nvSpPr>
        <p:spPr>
          <a:xfrm rot="5864855">
            <a:off x="6461761" y="1338311"/>
            <a:ext cx="156726" cy="231674"/>
          </a:xfrm>
          <a:prstGeom prst="triangle">
            <a:avLst>
              <a:gd name="adj" fmla="val 8197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参照药建议：</a:t>
            </a:r>
            <a:r>
              <a:rPr lang="zh-CN" altLang="en-US" sz="2400" dirty="0">
                <a:solidFill>
                  <a:srgbClr val="66840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注射用头孢他啶阿维巴坦钠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4648F8E-67CB-61A1-587A-3A4C5771ABD8}"/>
              </a:ext>
            </a:extLst>
          </p:cNvPr>
          <p:cNvSpPr txBox="1"/>
          <p:nvPr/>
        </p:nvSpPr>
        <p:spPr>
          <a:xfrm>
            <a:off x="4152236" y="3054841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b="1" dirty="0">
                <a:solidFill>
                  <a:schemeClr val="bg1"/>
                </a:solidFill>
                <a:latin typeface="+mn-ea"/>
              </a:rPr>
              <a:t>适应症</a:t>
            </a:r>
          </a:p>
        </p:txBody>
      </p: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28981B21-5B31-D65E-1C76-E19B69478C3B}"/>
              </a:ext>
            </a:extLst>
          </p:cNvPr>
          <p:cNvCxnSpPr>
            <a:cxnSpLocks/>
          </p:cNvCxnSpPr>
          <p:nvPr/>
        </p:nvCxnSpPr>
        <p:spPr>
          <a:xfrm flipH="1">
            <a:off x="5714498" y="1363624"/>
            <a:ext cx="737937" cy="4860000"/>
          </a:xfrm>
          <a:prstGeom prst="line">
            <a:avLst/>
          </a:prstGeom>
          <a:ln w="88900">
            <a:solidFill>
              <a:srgbClr val="0042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同侧圆角矩形 20">
            <a:extLst>
              <a:ext uri="{FF2B5EF4-FFF2-40B4-BE49-F238E27FC236}">
                <a16:creationId xmlns:a16="http://schemas.microsoft.com/office/drawing/2014/main" id="{C6970B1F-B07F-3042-D04D-1A67EA903DD0}"/>
              </a:ext>
            </a:extLst>
          </p:cNvPr>
          <p:cNvSpPr/>
          <p:nvPr/>
        </p:nvSpPr>
        <p:spPr>
          <a:xfrm rot="5400000">
            <a:off x="8399669" y="2630027"/>
            <a:ext cx="571500" cy="627168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27F"/>
          </a:solidFill>
          <a:ln>
            <a:noFill/>
          </a:ln>
          <a:effectLst>
            <a:outerShdw blurRad="50800" dist="38100" algn="l" rotWithShape="0">
              <a:srgbClr val="6ED0B3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32E9E04-4CFA-8E19-BD84-9E21F87ABD47}"/>
              </a:ext>
            </a:extLst>
          </p:cNvPr>
          <p:cNvSpPr txBox="1"/>
          <p:nvPr/>
        </p:nvSpPr>
        <p:spPr>
          <a:xfrm>
            <a:off x="6039012" y="5546941"/>
            <a:ext cx="4686366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与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头孢他啶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-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阿维巴坦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的比较优势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同侧圆角矩形 37">
            <a:extLst>
              <a:ext uri="{FF2B5EF4-FFF2-40B4-BE49-F238E27FC236}">
                <a16:creationId xmlns:a16="http://schemas.microsoft.com/office/drawing/2014/main" id="{E9F3BD58-C52E-1DD4-445B-88AEFCDE7B43}"/>
              </a:ext>
            </a:extLst>
          </p:cNvPr>
          <p:cNvSpPr/>
          <p:nvPr/>
        </p:nvSpPr>
        <p:spPr>
          <a:xfrm rot="5400000" flipV="1">
            <a:off x="3228651" y="-1336706"/>
            <a:ext cx="571500" cy="627168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840B"/>
          </a:solidFill>
          <a:ln>
            <a:noFill/>
          </a:ln>
          <a:effectLst>
            <a:outerShdw blurRad="50800" dist="38100" dir="5400000" algn="t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3210C85-370A-F311-1F9E-5BEE796FC9E3}"/>
              </a:ext>
            </a:extLst>
          </p:cNvPr>
          <p:cNvSpPr txBox="1"/>
          <p:nvPr/>
        </p:nvSpPr>
        <p:spPr>
          <a:xfrm>
            <a:off x="1360953" y="1619897"/>
            <a:ext cx="468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dirty="0">
                <a:solidFill>
                  <a:schemeClr val="bg1"/>
                </a:solidFill>
                <a:latin typeface="+mn-ea"/>
              </a:rPr>
              <a:t>参照药品建议：</a:t>
            </a:r>
            <a:r>
              <a:rPr kumimoji="1" lang="zh-CN" altLang="en-US" sz="1800" b="1" dirty="0">
                <a:solidFill>
                  <a:schemeClr val="bg1"/>
                </a:solidFill>
                <a:latin typeface="+mn-ea"/>
              </a:rPr>
              <a:t>注射用头孢他啶阿维巴坦钠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90F5C8E-9178-7D8D-CC80-C3050287080D}"/>
              </a:ext>
            </a:extLst>
          </p:cNvPr>
          <p:cNvSpPr txBox="1"/>
          <p:nvPr/>
        </p:nvSpPr>
        <p:spPr>
          <a:xfrm>
            <a:off x="567815" y="2552181"/>
            <a:ext cx="5184004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多个权威指南推荐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亚胺西瑞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头孢他啶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阿维巴坦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是治疗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CRE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和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DTR-PA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相关感染的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首选治疗药物</a:t>
            </a:r>
            <a:endParaRPr kumimoji="0" lang="en-US" altLang="zh-CN" sz="1400" b="0" i="0" u="none" strike="noStrike" kern="100" cap="none" spc="0" normalizeH="0" baseline="30000" noProof="0" dirty="0">
              <a:ln>
                <a:noFill/>
              </a:ln>
              <a:solidFill>
                <a:srgbClr val="00427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8CE8A0C-6CC6-B447-B8DC-8874B9F4E6AA}"/>
              </a:ext>
            </a:extLst>
          </p:cNvPr>
          <p:cNvSpPr txBox="1"/>
          <p:nvPr/>
        </p:nvSpPr>
        <p:spPr>
          <a:xfrm>
            <a:off x="567814" y="3822632"/>
            <a:ext cx="488212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Arial" panose="020B0604020202020204" pitchFamily="34" charset="0"/>
              </a:rPr>
              <a:t>均广泛应用于</a:t>
            </a:r>
            <a:r>
              <a:rPr lang="en-US" altLang="zh-CN" b="1" dirty="0">
                <a:solidFill>
                  <a:srgbClr val="00427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CRKP/CRPA/DTR-PA</a:t>
            </a:r>
            <a:r>
              <a:rPr lang="zh-CN" altLang="en-US" dirty="0">
                <a:sym typeface="Arial" panose="020B0604020202020204" pitchFamily="34" charset="0"/>
              </a:rPr>
              <a:t>的治疗</a:t>
            </a:r>
            <a:endParaRPr lang="en-US" altLang="zh-CN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88F945D-7680-3087-9BF5-EA9B98DC970B}"/>
              </a:ext>
            </a:extLst>
          </p:cNvPr>
          <p:cNvSpPr txBox="1"/>
          <p:nvPr/>
        </p:nvSpPr>
        <p:spPr>
          <a:xfrm>
            <a:off x="567814" y="4938949"/>
            <a:ext cx="4882120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zh-CN" altLang="en-US" sz="1400" b="1" kern="1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瑞来巴坦</a:t>
            </a:r>
            <a:r>
              <a:rPr lang="zh-CN" altLang="en-US" sz="1400" b="0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在</a:t>
            </a:r>
            <a:r>
              <a:rPr lang="zh-CN" altLang="en-US" sz="1400" b="0" kern="100" dirty="0">
                <a:solidFill>
                  <a:srgbClr val="66840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阿维巴坦</a:t>
            </a:r>
            <a:r>
              <a:rPr lang="zh-CN" altLang="en-US" sz="1400" b="0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结构上升级，</a:t>
            </a:r>
            <a:r>
              <a:rPr lang="zh-CN" altLang="en-US" sz="1400" b="1" kern="1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减少耐药风险</a:t>
            </a:r>
            <a:r>
              <a:rPr lang="zh-CN" altLang="en-US" sz="1400" b="0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</a:t>
            </a:r>
            <a:r>
              <a:rPr lang="zh-CN" altLang="en-US" sz="1400" b="1" kern="1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帮助亚胺培南恢复抗菌活性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4CE2803-4BD6-AC93-CF90-6F35F258F3FE}"/>
              </a:ext>
            </a:extLst>
          </p:cNvPr>
          <p:cNvSpPr txBox="1"/>
          <p:nvPr/>
        </p:nvSpPr>
        <p:spPr>
          <a:xfrm>
            <a:off x="554532" y="2214632"/>
            <a:ext cx="159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指南推荐</a:t>
            </a:r>
            <a:endParaRPr lang="en-US" altLang="zh-CN" sz="1600" b="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EF522F9-1AFE-80FB-80B7-2CF1B46FFA5A}"/>
              </a:ext>
            </a:extLst>
          </p:cNvPr>
          <p:cNvSpPr txBox="1"/>
          <p:nvPr/>
        </p:nvSpPr>
        <p:spPr>
          <a:xfrm>
            <a:off x="554532" y="3563151"/>
            <a:ext cx="20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同临床应用场景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E34E8B4-BF48-1CAB-9DDC-F0C885755526}"/>
              </a:ext>
            </a:extLst>
          </p:cNvPr>
          <p:cNvSpPr txBox="1"/>
          <p:nvPr/>
        </p:nvSpPr>
        <p:spPr>
          <a:xfrm>
            <a:off x="567814" y="4633799"/>
            <a:ext cx="2530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1200" dirty="0">
                <a:latin typeface="+mn-lt"/>
                <a:ea typeface="+mn-ea"/>
                <a:cs typeface="+mn-cs"/>
              </a:rPr>
              <a:t>新型酶抑制剂复合制剂</a:t>
            </a:r>
            <a:endParaRPr lang="en-US" altLang="zh-CN" sz="16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B12CD2-401C-9B4D-09B9-385AC933B881}"/>
              </a:ext>
            </a:extLst>
          </p:cNvPr>
          <p:cNvSpPr txBox="1"/>
          <p:nvPr/>
        </p:nvSpPr>
        <p:spPr>
          <a:xfrm>
            <a:off x="99137" y="6351030"/>
            <a:ext cx="8068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700" b="0" i="0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AntimicrobAgents</a:t>
            </a:r>
            <a:r>
              <a:rPr kumimoji="0" lang="en-US" altLang="zh-CN" sz="700" b="0" i="0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700" b="0" i="0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Chemother</a:t>
            </a:r>
            <a:r>
              <a:rPr kumimoji="0" lang="en-US" altLang="zh-CN" sz="700" b="0" i="0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2018 Feb 23;62(3):e01411-17.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700" b="0" i="0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CHINET2024</a:t>
            </a:r>
            <a:r>
              <a:rPr kumimoji="0" lang="zh-CN" altLang="en-US" sz="700" b="0" i="0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年全年细菌耐药监测结果</a:t>
            </a:r>
            <a:r>
              <a:rPr kumimoji="0" lang="en-US" altLang="zh-CN" sz="700" b="0" i="0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. </a:t>
            </a:r>
            <a:r>
              <a:rPr kumimoji="0" lang="en-US" altLang="zh-CN" sz="700" b="0" i="0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https://www.chinets.com/Document/Index?pageIndex=0#</a:t>
            </a:r>
            <a:endParaRPr kumimoji="0" lang="en-US" altLang="zh-CN" sz="700" b="0" i="0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iconfont-10419-4933555">
            <a:extLst>
              <a:ext uri="{FF2B5EF4-FFF2-40B4-BE49-F238E27FC236}">
                <a16:creationId xmlns:a16="http://schemas.microsoft.com/office/drawing/2014/main" id="{7E7724F2-DC62-7FF8-E90C-C65B86EFBC50}"/>
              </a:ext>
            </a:extLst>
          </p:cNvPr>
          <p:cNvSpPr>
            <a:spLocks noChangeAspect="1"/>
          </p:cNvSpPr>
          <p:nvPr/>
        </p:nvSpPr>
        <p:spPr>
          <a:xfrm>
            <a:off x="10702741" y="5505947"/>
            <a:ext cx="437371" cy="467489"/>
          </a:xfrm>
          <a:custGeom>
            <a:avLst/>
            <a:gdLst>
              <a:gd name="T0" fmla="*/ 7291 w 8409"/>
              <a:gd name="T1" fmla="*/ 68 h 8989"/>
              <a:gd name="T2" fmla="*/ 7110 w 8409"/>
              <a:gd name="T3" fmla="*/ 68 h 8989"/>
              <a:gd name="T4" fmla="*/ 6776 w 8409"/>
              <a:gd name="T5" fmla="*/ 604 h 8989"/>
              <a:gd name="T6" fmla="*/ 6711 w 8409"/>
              <a:gd name="T7" fmla="*/ 651 h 8989"/>
              <a:gd name="T8" fmla="*/ 6099 w 8409"/>
              <a:gd name="T9" fmla="*/ 802 h 8989"/>
              <a:gd name="T10" fmla="*/ 6043 w 8409"/>
              <a:gd name="T11" fmla="*/ 974 h 8989"/>
              <a:gd name="T12" fmla="*/ 6450 w 8409"/>
              <a:gd name="T13" fmla="*/ 1457 h 8989"/>
              <a:gd name="T14" fmla="*/ 6474 w 8409"/>
              <a:gd name="T15" fmla="*/ 1533 h 8989"/>
              <a:gd name="T16" fmla="*/ 6429 w 8409"/>
              <a:gd name="T17" fmla="*/ 2163 h 8989"/>
              <a:gd name="T18" fmla="*/ 6575 w 8409"/>
              <a:gd name="T19" fmla="*/ 2269 h 8989"/>
              <a:gd name="T20" fmla="*/ 7160 w 8409"/>
              <a:gd name="T21" fmla="*/ 2032 h 8989"/>
              <a:gd name="T22" fmla="*/ 7240 w 8409"/>
              <a:gd name="T23" fmla="*/ 2032 h 8989"/>
              <a:gd name="T24" fmla="*/ 7825 w 8409"/>
              <a:gd name="T25" fmla="*/ 2269 h 8989"/>
              <a:gd name="T26" fmla="*/ 7972 w 8409"/>
              <a:gd name="T27" fmla="*/ 2163 h 8989"/>
              <a:gd name="T28" fmla="*/ 7926 w 8409"/>
              <a:gd name="T29" fmla="*/ 1533 h 8989"/>
              <a:gd name="T30" fmla="*/ 7951 w 8409"/>
              <a:gd name="T31" fmla="*/ 1457 h 8989"/>
              <a:gd name="T32" fmla="*/ 8358 w 8409"/>
              <a:gd name="T33" fmla="*/ 974 h 8989"/>
              <a:gd name="T34" fmla="*/ 8302 w 8409"/>
              <a:gd name="T35" fmla="*/ 802 h 8989"/>
              <a:gd name="T36" fmla="*/ 7689 w 8409"/>
              <a:gd name="T37" fmla="*/ 651 h 8989"/>
              <a:gd name="T38" fmla="*/ 7624 w 8409"/>
              <a:gd name="T39" fmla="*/ 604 h 8989"/>
              <a:gd name="T40" fmla="*/ 7291 w 8409"/>
              <a:gd name="T41" fmla="*/ 68 h 8989"/>
              <a:gd name="T42" fmla="*/ 5334 w 8409"/>
              <a:gd name="T43" fmla="*/ 1789 h 8989"/>
              <a:gd name="T44" fmla="*/ 4534 w 8409"/>
              <a:gd name="T45" fmla="*/ 989 h 8989"/>
              <a:gd name="T46" fmla="*/ 3734 w 8409"/>
              <a:gd name="T47" fmla="*/ 1789 h 8989"/>
              <a:gd name="T48" fmla="*/ 1600 w 8409"/>
              <a:gd name="T49" fmla="*/ 3655 h 8989"/>
              <a:gd name="T50" fmla="*/ 1600 w 8409"/>
              <a:gd name="T51" fmla="*/ 8455 h 8989"/>
              <a:gd name="T52" fmla="*/ 2134 w 8409"/>
              <a:gd name="T53" fmla="*/ 8989 h 8989"/>
              <a:gd name="T54" fmla="*/ 6059 w 8409"/>
              <a:gd name="T55" fmla="*/ 8989 h 8989"/>
              <a:gd name="T56" fmla="*/ 7105 w 8409"/>
              <a:gd name="T57" fmla="*/ 8131 h 8989"/>
              <a:gd name="T58" fmla="*/ 7745 w 8409"/>
              <a:gd name="T59" fmla="*/ 4931 h 8989"/>
              <a:gd name="T60" fmla="*/ 6700 w 8409"/>
              <a:gd name="T61" fmla="*/ 3655 h 8989"/>
              <a:gd name="T62" fmla="*/ 4789 w 8409"/>
              <a:gd name="T63" fmla="*/ 3655 h 8989"/>
              <a:gd name="T64" fmla="*/ 5334 w 8409"/>
              <a:gd name="T65" fmla="*/ 1789 h 8989"/>
              <a:gd name="T66" fmla="*/ 0 w 8409"/>
              <a:gd name="T67" fmla="*/ 3922 h 8989"/>
              <a:gd name="T68" fmla="*/ 267 w 8409"/>
              <a:gd name="T69" fmla="*/ 3655 h 8989"/>
              <a:gd name="T70" fmla="*/ 800 w 8409"/>
              <a:gd name="T71" fmla="*/ 3655 h 8989"/>
              <a:gd name="T72" fmla="*/ 1067 w 8409"/>
              <a:gd name="T73" fmla="*/ 3922 h 8989"/>
              <a:gd name="T74" fmla="*/ 1067 w 8409"/>
              <a:gd name="T75" fmla="*/ 8722 h 8989"/>
              <a:gd name="T76" fmla="*/ 800 w 8409"/>
              <a:gd name="T77" fmla="*/ 8989 h 8989"/>
              <a:gd name="T78" fmla="*/ 267 w 8409"/>
              <a:gd name="T79" fmla="*/ 8989 h 8989"/>
              <a:gd name="T80" fmla="*/ 0 w 8409"/>
              <a:gd name="T81" fmla="*/ 8722 h 8989"/>
              <a:gd name="T82" fmla="*/ 0 w 8409"/>
              <a:gd name="T83" fmla="*/ 3922 h 8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09" h="8989">
                <a:moveTo>
                  <a:pt x="7291" y="68"/>
                </a:moveTo>
                <a:cubicBezTo>
                  <a:pt x="7249" y="0"/>
                  <a:pt x="7151" y="0"/>
                  <a:pt x="7110" y="68"/>
                </a:cubicBezTo>
                <a:lnTo>
                  <a:pt x="6776" y="604"/>
                </a:lnTo>
                <a:cubicBezTo>
                  <a:pt x="6762" y="627"/>
                  <a:pt x="6738" y="644"/>
                  <a:pt x="6711" y="651"/>
                </a:cubicBezTo>
                <a:lnTo>
                  <a:pt x="6099" y="802"/>
                </a:lnTo>
                <a:cubicBezTo>
                  <a:pt x="6022" y="821"/>
                  <a:pt x="5992" y="914"/>
                  <a:pt x="6043" y="974"/>
                </a:cubicBezTo>
                <a:lnTo>
                  <a:pt x="6450" y="1457"/>
                </a:lnTo>
                <a:cubicBezTo>
                  <a:pt x="6468" y="1478"/>
                  <a:pt x="6477" y="1506"/>
                  <a:pt x="6474" y="1533"/>
                </a:cubicBezTo>
                <a:lnTo>
                  <a:pt x="6429" y="2163"/>
                </a:lnTo>
                <a:cubicBezTo>
                  <a:pt x="6423" y="2241"/>
                  <a:pt x="6502" y="2299"/>
                  <a:pt x="6575" y="2269"/>
                </a:cubicBezTo>
                <a:lnTo>
                  <a:pt x="7160" y="2032"/>
                </a:lnTo>
                <a:cubicBezTo>
                  <a:pt x="7186" y="2021"/>
                  <a:pt x="7215" y="2021"/>
                  <a:pt x="7240" y="2032"/>
                </a:cubicBezTo>
                <a:lnTo>
                  <a:pt x="7825" y="2269"/>
                </a:lnTo>
                <a:cubicBezTo>
                  <a:pt x="7899" y="2299"/>
                  <a:pt x="7977" y="2241"/>
                  <a:pt x="7972" y="2163"/>
                </a:cubicBezTo>
                <a:lnTo>
                  <a:pt x="7926" y="1533"/>
                </a:lnTo>
                <a:cubicBezTo>
                  <a:pt x="7924" y="1506"/>
                  <a:pt x="7933" y="1478"/>
                  <a:pt x="7951" y="1457"/>
                </a:cubicBezTo>
                <a:lnTo>
                  <a:pt x="8358" y="974"/>
                </a:lnTo>
                <a:cubicBezTo>
                  <a:pt x="8409" y="914"/>
                  <a:pt x="8378" y="821"/>
                  <a:pt x="8302" y="802"/>
                </a:cubicBezTo>
                <a:lnTo>
                  <a:pt x="7689" y="651"/>
                </a:lnTo>
                <a:cubicBezTo>
                  <a:pt x="7662" y="644"/>
                  <a:pt x="7639" y="627"/>
                  <a:pt x="7624" y="604"/>
                </a:cubicBezTo>
                <a:lnTo>
                  <a:pt x="7291" y="68"/>
                </a:lnTo>
                <a:close/>
                <a:moveTo>
                  <a:pt x="5334" y="1789"/>
                </a:moveTo>
                <a:cubicBezTo>
                  <a:pt x="5334" y="1347"/>
                  <a:pt x="4975" y="989"/>
                  <a:pt x="4534" y="989"/>
                </a:cubicBezTo>
                <a:cubicBezTo>
                  <a:pt x="4092" y="989"/>
                  <a:pt x="3734" y="1347"/>
                  <a:pt x="3734" y="1789"/>
                </a:cubicBezTo>
                <a:cubicBezTo>
                  <a:pt x="3734" y="2820"/>
                  <a:pt x="2778" y="3655"/>
                  <a:pt x="1600" y="3655"/>
                </a:cubicBezTo>
                <a:lnTo>
                  <a:pt x="1600" y="8455"/>
                </a:lnTo>
                <a:cubicBezTo>
                  <a:pt x="1600" y="8750"/>
                  <a:pt x="1839" y="8989"/>
                  <a:pt x="2134" y="8989"/>
                </a:cubicBezTo>
                <a:lnTo>
                  <a:pt x="6059" y="8989"/>
                </a:lnTo>
                <a:cubicBezTo>
                  <a:pt x="6567" y="8989"/>
                  <a:pt x="7005" y="8630"/>
                  <a:pt x="7105" y="8131"/>
                </a:cubicBezTo>
                <a:lnTo>
                  <a:pt x="7745" y="4931"/>
                </a:lnTo>
                <a:cubicBezTo>
                  <a:pt x="7877" y="4271"/>
                  <a:pt x="7372" y="3656"/>
                  <a:pt x="6700" y="3655"/>
                </a:cubicBezTo>
                <a:lnTo>
                  <a:pt x="4789" y="3655"/>
                </a:lnTo>
                <a:cubicBezTo>
                  <a:pt x="5146" y="3098"/>
                  <a:pt x="5335" y="2450"/>
                  <a:pt x="5334" y="1789"/>
                </a:cubicBezTo>
                <a:close/>
                <a:moveTo>
                  <a:pt x="0" y="3922"/>
                </a:moveTo>
                <a:cubicBezTo>
                  <a:pt x="0" y="3775"/>
                  <a:pt x="120" y="3655"/>
                  <a:pt x="267" y="3655"/>
                </a:cubicBezTo>
                <a:lnTo>
                  <a:pt x="800" y="3655"/>
                </a:lnTo>
                <a:cubicBezTo>
                  <a:pt x="948" y="3655"/>
                  <a:pt x="1067" y="3775"/>
                  <a:pt x="1067" y="3922"/>
                </a:cubicBezTo>
                <a:lnTo>
                  <a:pt x="1067" y="8722"/>
                </a:lnTo>
                <a:cubicBezTo>
                  <a:pt x="1067" y="8869"/>
                  <a:pt x="948" y="8989"/>
                  <a:pt x="800" y="8989"/>
                </a:cubicBezTo>
                <a:lnTo>
                  <a:pt x="267" y="8989"/>
                </a:lnTo>
                <a:cubicBezTo>
                  <a:pt x="120" y="8989"/>
                  <a:pt x="0" y="8869"/>
                  <a:pt x="0" y="8722"/>
                </a:cubicBezTo>
                <a:lnTo>
                  <a:pt x="0" y="3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lls_375929">
            <a:extLst>
              <a:ext uri="{FF2B5EF4-FFF2-40B4-BE49-F238E27FC236}">
                <a16:creationId xmlns:a16="http://schemas.microsoft.com/office/drawing/2014/main" id="{C9F1861A-6B61-5626-99B7-618F12511BA6}"/>
              </a:ext>
            </a:extLst>
          </p:cNvPr>
          <p:cNvSpPr/>
          <p:nvPr/>
        </p:nvSpPr>
        <p:spPr>
          <a:xfrm>
            <a:off x="973680" y="1553234"/>
            <a:ext cx="483177" cy="483177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  <a:gd name="T42" fmla="*/ 121763 h 600884"/>
              <a:gd name="T43" fmla="*/ 121763 h 600884"/>
              <a:gd name="T44" fmla="*/ 121763 h 600884"/>
              <a:gd name="T45" fmla="*/ 121763 h 600884"/>
              <a:gd name="T46" fmla="*/ 121763 h 600884"/>
              <a:gd name="T47" fmla="*/ 121763 h 600884"/>
              <a:gd name="T48" fmla="*/ 121763 h 600884"/>
              <a:gd name="T49" fmla="*/ 121763 h 600884"/>
              <a:gd name="T50" fmla="*/ 121763 h 600884"/>
              <a:gd name="T51" fmla="*/ 121763 h 600884"/>
              <a:gd name="T52" fmla="*/ 121763 h 600884"/>
              <a:gd name="T53" fmla="*/ 121763 h 600884"/>
              <a:gd name="T54" fmla="*/ 121763 h 600884"/>
              <a:gd name="T55" fmla="*/ 121763 h 600884"/>
              <a:gd name="T56" fmla="*/ 121763 h 600884"/>
              <a:gd name="T57" fmla="*/ 121763 h 600884"/>
              <a:gd name="T58" fmla="*/ 121763 h 600884"/>
              <a:gd name="T59" fmla="*/ 121763 h 600884"/>
              <a:gd name="T60" fmla="*/ 121763 h 600884"/>
              <a:gd name="T61" fmla="*/ 121763 h 600884"/>
              <a:gd name="T62" fmla="*/ 121763 h 600884"/>
              <a:gd name="T63" fmla="*/ 121763 h 600884"/>
              <a:gd name="T64" fmla="*/ 121763 h 600884"/>
              <a:gd name="T65" fmla="*/ 121763 h 600884"/>
              <a:gd name="T66" fmla="*/ 121763 h 600884"/>
              <a:gd name="T67" fmla="*/ 121763 h 600884"/>
              <a:gd name="T68" fmla="*/ 121763 h 600884"/>
              <a:gd name="T69" fmla="*/ 121763 h 600884"/>
              <a:gd name="T70" fmla="*/ 121763 h 600884"/>
              <a:gd name="T71" fmla="*/ 121763 h 600884"/>
              <a:gd name="T72" fmla="*/ 121763 h 600884"/>
              <a:gd name="T73" fmla="*/ 121763 h 600884"/>
              <a:gd name="T74" fmla="*/ 121763 h 600884"/>
              <a:gd name="T75" fmla="*/ 121763 h 600884"/>
              <a:gd name="T76" fmla="*/ 121763 h 600884"/>
              <a:gd name="T77" fmla="*/ 121763 h 600884"/>
              <a:gd name="T78" fmla="*/ 121763 h 600884"/>
              <a:gd name="T79" fmla="*/ 121763 h 600884"/>
              <a:gd name="T80" fmla="*/ 121763 h 600884"/>
              <a:gd name="T81" fmla="*/ 121763 h 600884"/>
              <a:gd name="T82" fmla="*/ 121763 h 600884"/>
              <a:gd name="T83" fmla="*/ 121763 h 600884"/>
              <a:gd name="T84" fmla="*/ 121763 h 600884"/>
              <a:gd name="T85" fmla="*/ 121763 h 600884"/>
              <a:gd name="T86" fmla="*/ 121763 h 600884"/>
              <a:gd name="T87" fmla="*/ 121763 h 600884"/>
              <a:gd name="T88" fmla="*/ 121763 h 600884"/>
              <a:gd name="T89" fmla="*/ 121763 h 600884"/>
              <a:gd name="T90" fmla="*/ 121763 h 600884"/>
              <a:gd name="T91" fmla="*/ 121763 h 600884"/>
              <a:gd name="T92" fmla="*/ 121763 h 600884"/>
              <a:gd name="T93" fmla="*/ 121763 h 600884"/>
              <a:gd name="T94" fmla="*/ 121763 h 600884"/>
              <a:gd name="T95" fmla="*/ 121763 h 600884"/>
              <a:gd name="T96" fmla="*/ 121763 h 600884"/>
              <a:gd name="T97" fmla="*/ 121763 h 600884"/>
              <a:gd name="T98" fmla="*/ 121763 h 600884"/>
              <a:gd name="T99" fmla="*/ 121763 h 600884"/>
              <a:gd name="T100" fmla="*/ 121763 h 600884"/>
              <a:gd name="T101" fmla="*/ 121763 h 600884"/>
              <a:gd name="T102" fmla="*/ 121763 h 600884"/>
              <a:gd name="T103" fmla="*/ 121763 h 600884"/>
              <a:gd name="T104" fmla="*/ 121763 h 600884"/>
              <a:gd name="T105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8" h="597">
                <a:moveTo>
                  <a:pt x="222" y="291"/>
                </a:moveTo>
                <a:lnTo>
                  <a:pt x="315" y="378"/>
                </a:lnTo>
                <a:lnTo>
                  <a:pt x="199" y="501"/>
                </a:lnTo>
                <a:lnTo>
                  <a:pt x="107" y="415"/>
                </a:lnTo>
                <a:lnTo>
                  <a:pt x="131" y="389"/>
                </a:lnTo>
                <a:lnTo>
                  <a:pt x="154" y="410"/>
                </a:lnTo>
                <a:lnTo>
                  <a:pt x="165" y="398"/>
                </a:lnTo>
                <a:lnTo>
                  <a:pt x="142" y="376"/>
                </a:lnTo>
                <a:lnTo>
                  <a:pt x="179" y="337"/>
                </a:lnTo>
                <a:lnTo>
                  <a:pt x="201" y="358"/>
                </a:lnTo>
                <a:lnTo>
                  <a:pt x="212" y="346"/>
                </a:lnTo>
                <a:lnTo>
                  <a:pt x="190" y="325"/>
                </a:lnTo>
                <a:lnTo>
                  <a:pt x="222" y="291"/>
                </a:lnTo>
                <a:close/>
                <a:moveTo>
                  <a:pt x="320" y="234"/>
                </a:moveTo>
                <a:lnTo>
                  <a:pt x="297" y="213"/>
                </a:lnTo>
                <a:lnTo>
                  <a:pt x="286" y="226"/>
                </a:lnTo>
                <a:lnTo>
                  <a:pt x="308" y="247"/>
                </a:lnTo>
                <a:lnTo>
                  <a:pt x="320" y="234"/>
                </a:lnTo>
                <a:close/>
                <a:moveTo>
                  <a:pt x="362" y="187"/>
                </a:moveTo>
                <a:lnTo>
                  <a:pt x="339" y="166"/>
                </a:lnTo>
                <a:lnTo>
                  <a:pt x="328" y="178"/>
                </a:lnTo>
                <a:lnTo>
                  <a:pt x="350" y="199"/>
                </a:lnTo>
                <a:lnTo>
                  <a:pt x="362" y="187"/>
                </a:lnTo>
                <a:close/>
                <a:moveTo>
                  <a:pt x="494" y="125"/>
                </a:moveTo>
                <a:lnTo>
                  <a:pt x="464" y="156"/>
                </a:lnTo>
                <a:lnTo>
                  <a:pt x="530" y="217"/>
                </a:lnTo>
                <a:lnTo>
                  <a:pt x="203" y="567"/>
                </a:lnTo>
                <a:lnTo>
                  <a:pt x="134" y="503"/>
                </a:lnTo>
                <a:lnTo>
                  <a:pt x="58" y="585"/>
                </a:lnTo>
                <a:lnTo>
                  <a:pt x="0" y="597"/>
                </a:lnTo>
                <a:lnTo>
                  <a:pt x="110" y="480"/>
                </a:lnTo>
                <a:lnTo>
                  <a:pt x="42" y="417"/>
                </a:lnTo>
                <a:lnTo>
                  <a:pt x="369" y="67"/>
                </a:lnTo>
                <a:lnTo>
                  <a:pt x="442" y="135"/>
                </a:lnTo>
                <a:lnTo>
                  <a:pt x="472" y="104"/>
                </a:lnTo>
                <a:lnTo>
                  <a:pt x="408" y="44"/>
                </a:lnTo>
                <a:lnTo>
                  <a:pt x="449" y="0"/>
                </a:lnTo>
                <a:lnTo>
                  <a:pt x="588" y="129"/>
                </a:lnTo>
                <a:lnTo>
                  <a:pt x="546" y="174"/>
                </a:lnTo>
                <a:lnTo>
                  <a:pt x="494" y="125"/>
                </a:lnTo>
                <a:close/>
                <a:moveTo>
                  <a:pt x="446" y="176"/>
                </a:moveTo>
                <a:lnTo>
                  <a:pt x="314" y="317"/>
                </a:lnTo>
                <a:lnTo>
                  <a:pt x="345" y="346"/>
                </a:lnTo>
                <a:lnTo>
                  <a:pt x="327" y="365"/>
                </a:lnTo>
                <a:lnTo>
                  <a:pt x="234" y="278"/>
                </a:lnTo>
                <a:lnTo>
                  <a:pt x="252" y="259"/>
                </a:lnTo>
                <a:lnTo>
                  <a:pt x="292" y="296"/>
                </a:lnTo>
                <a:lnTo>
                  <a:pt x="424" y="155"/>
                </a:lnTo>
                <a:lnTo>
                  <a:pt x="370" y="105"/>
                </a:lnTo>
                <a:lnTo>
                  <a:pt x="80" y="415"/>
                </a:lnTo>
                <a:lnTo>
                  <a:pt x="202" y="529"/>
                </a:lnTo>
                <a:lnTo>
                  <a:pt x="492" y="219"/>
                </a:lnTo>
                <a:lnTo>
                  <a:pt x="446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7E85220-4191-9172-CB1A-4B34F72FEF7F}"/>
              </a:ext>
            </a:extLst>
          </p:cNvPr>
          <p:cNvSpPr txBox="1"/>
          <p:nvPr/>
        </p:nvSpPr>
        <p:spPr>
          <a:xfrm>
            <a:off x="6645828" y="3276440"/>
            <a:ext cx="4991640" cy="11025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肺炎克雷伯菌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亚胺西瑞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耐药率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仅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3.6%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低于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头孢他啶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阿维巴坦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4.3%</a:t>
            </a:r>
            <a:r>
              <a:rPr kumimoji="0" lang="en-US" altLang="zh-CN" sz="14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  <a:p>
            <a:pPr marL="171450" marR="0" lvl="0" indent="-17145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亚胺西瑞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不是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外排泵机制的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底物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，同时与青霉素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相结合，因此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不受外排机制和</a:t>
            </a:r>
            <a:r>
              <a:rPr kumimoji="0" lang="e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PBP3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突变耐药机制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的影响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D020CD5-6ADD-E4D4-9D3A-1D92C7A79110}"/>
              </a:ext>
            </a:extLst>
          </p:cNvPr>
          <p:cNvSpPr txBox="1"/>
          <p:nvPr/>
        </p:nvSpPr>
        <p:spPr>
          <a:xfrm>
            <a:off x="6645827" y="4731618"/>
            <a:ext cx="5092083" cy="583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lvl="0" indent="-171450" defTabSz="914400">
              <a:lnSpc>
                <a:spcPts val="2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亚胺西瑞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抗菌谱广，覆盖厌氧菌和部分革兰阳性菌，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单药使用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治疗复杂性腹腔感染等混合感染无需联合甲硝唑</a:t>
            </a:r>
            <a:endParaRPr kumimoji="0" lang="en-US" altLang="zh-CN" sz="1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0ED0F29-5648-6D2C-879E-0A1181DE916A}"/>
              </a:ext>
            </a:extLst>
          </p:cNvPr>
          <p:cNvSpPr txBox="1"/>
          <p:nvPr/>
        </p:nvSpPr>
        <p:spPr>
          <a:xfrm>
            <a:off x="6645828" y="2279340"/>
            <a:ext cx="4953290" cy="5834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肺组织渗透率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更高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亚胺西瑞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54.5%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高于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头孢他啶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-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阿维巴坦 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33%</a:t>
            </a:r>
            <a:r>
              <a:rPr kumimoji="0" lang="en-US" altLang="zh-CN" sz="1400" b="0" i="0" u="none" strike="noStrike" kern="1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144" name="文本框 6143">
            <a:extLst>
              <a:ext uri="{FF2B5EF4-FFF2-40B4-BE49-F238E27FC236}">
                <a16:creationId xmlns:a16="http://schemas.microsoft.com/office/drawing/2014/main" id="{8FAAA992-A381-B492-0110-EB25B1D646DB}"/>
              </a:ext>
            </a:extLst>
          </p:cNvPr>
          <p:cNvSpPr txBox="1"/>
          <p:nvPr/>
        </p:nvSpPr>
        <p:spPr>
          <a:xfrm>
            <a:off x="6645827" y="2981996"/>
            <a:ext cx="159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低</a:t>
            </a:r>
            <a:r>
              <a:rPr lang="zh-CN" altLang="en-US" sz="1600" b="1" dirty="0"/>
              <a:t>耐药</a:t>
            </a:r>
          </a:p>
        </p:txBody>
      </p:sp>
      <p:sp>
        <p:nvSpPr>
          <p:cNvPr id="6145" name="文本框 6144">
            <a:extLst>
              <a:ext uri="{FF2B5EF4-FFF2-40B4-BE49-F238E27FC236}">
                <a16:creationId xmlns:a16="http://schemas.microsoft.com/office/drawing/2014/main" id="{838E5EBD-01F2-79AB-4FB1-74CFB85E9316}"/>
              </a:ext>
            </a:extLst>
          </p:cNvPr>
          <p:cNvSpPr txBox="1"/>
          <p:nvPr/>
        </p:nvSpPr>
        <p:spPr>
          <a:xfrm>
            <a:off x="6645827" y="4446819"/>
            <a:ext cx="159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单药</a:t>
            </a:r>
            <a:r>
              <a:rPr lang="zh-CN" altLang="en-US" sz="1600" b="1" dirty="0"/>
              <a:t>使用</a:t>
            </a:r>
          </a:p>
        </p:txBody>
      </p:sp>
      <p:sp>
        <p:nvSpPr>
          <p:cNvPr id="6147" name="文本框 6146">
            <a:extLst>
              <a:ext uri="{FF2B5EF4-FFF2-40B4-BE49-F238E27FC236}">
                <a16:creationId xmlns:a16="http://schemas.microsoft.com/office/drawing/2014/main" id="{C74D8EB0-BFF6-2DDA-9C4D-9C24CE09AD4F}"/>
              </a:ext>
            </a:extLst>
          </p:cNvPr>
          <p:cNvSpPr txBox="1"/>
          <p:nvPr/>
        </p:nvSpPr>
        <p:spPr>
          <a:xfrm>
            <a:off x="6645827" y="1986213"/>
            <a:ext cx="159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强</a:t>
            </a:r>
            <a:r>
              <a:rPr lang="zh-CN" altLang="en-US" sz="1600" b="1" dirty="0"/>
              <a:t>疗效</a:t>
            </a:r>
            <a:endParaRPr lang="en-US" altLang="zh-CN" sz="1600" b="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9738AC-B0B9-165F-B010-A7F9E7FBA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rgbClr val="E4F6EF"/>
              </a:gs>
              <a:gs pos="0">
                <a:srgbClr val="02857D">
                  <a:alpha val="0"/>
                </a:srgbClr>
              </a:gs>
              <a:gs pos="53000">
                <a:srgbClr val="E4F6EF"/>
              </a:gs>
              <a:gs pos="100000">
                <a:srgbClr val="E4F6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16F2A1A9-B28E-8149-6F19-825BB13F2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基本信息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6BB2B1D-139C-167A-2A86-278B696C9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192" name="bg object 16">
            <a:extLst>
              <a:ext uri="{FF2B5EF4-FFF2-40B4-BE49-F238E27FC236}">
                <a16:creationId xmlns:a16="http://schemas.microsoft.com/office/drawing/2014/main" id="{2FF82E47-1D84-AE82-7731-36E352ED02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135" y="994298"/>
            <a:ext cx="11412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4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5744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安全性更优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 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保护肾功能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效果</a:t>
            </a:r>
            <a:r>
              <a:rPr lang="zh-CN" altLang="en-US" sz="26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优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，药物相关不良反应发生率</a:t>
            </a:r>
            <a:r>
              <a:rPr lang="zh-CN" altLang="en-US" sz="26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低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B12CD2-401C-9B4D-09B9-385AC933B881}"/>
              </a:ext>
            </a:extLst>
          </p:cNvPr>
          <p:cNvSpPr txBox="1"/>
          <p:nvPr/>
        </p:nvSpPr>
        <p:spPr>
          <a:xfrm>
            <a:off x="99137" y="6351030"/>
            <a:ext cx="806868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" altLang="zh-CN" sz="700" dirty="0" err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Trebuchet MS" panose="020B0603020202020204" pitchFamily="34" charset="0"/>
              </a:rPr>
              <a:t>Motsch</a:t>
            </a:r>
            <a:r>
              <a:rPr lang="en" altLang="zh-CN" sz="7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Trebuchet MS" panose="020B0603020202020204" pitchFamily="34" charset="0"/>
              </a:rPr>
              <a:t> J, De Oliveira CM, </a:t>
            </a:r>
            <a:r>
              <a:rPr lang="en" altLang="zh-CN" sz="700" dirty="0" err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Trebuchet MS" panose="020B0603020202020204" pitchFamily="34" charset="0"/>
              </a:rPr>
              <a:t>Stus</a:t>
            </a:r>
            <a:r>
              <a:rPr lang="en" altLang="zh-CN" sz="7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Trebuchet MS" panose="020B0603020202020204" pitchFamily="34" charset="0"/>
              </a:rPr>
              <a:t> V, et al. Clin Infect Dis. 2020;70(9):1799-1808</a:t>
            </a:r>
          </a:p>
          <a:p>
            <a:pPr marL="228600" indent="-228600">
              <a:buAutoNum type="arabicPeriod"/>
            </a:pPr>
            <a:r>
              <a:rPr lang="en" altLang="zh-CN" sz="700" dirty="0" err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Trebuchet MS" panose="020B0603020202020204" pitchFamily="34" charset="0"/>
              </a:rPr>
              <a:t>Titov</a:t>
            </a:r>
            <a:r>
              <a:rPr lang="en" altLang="zh-CN" sz="7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Trebuchet MS" panose="020B0603020202020204" pitchFamily="34" charset="0"/>
              </a:rPr>
              <a:t> I, et al. Clin Infect Dis. 2021 Dec 6;73(11):e4539-e4548.</a:t>
            </a:r>
          </a:p>
          <a:p>
            <a:pPr marL="228600" indent="-228600">
              <a:buAutoNum type="arabicPeriod"/>
            </a:pPr>
            <a:r>
              <a:rPr lang="zh-CN" altLang="en-US" sz="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Trebuchet MS" panose="020B0603020202020204" pitchFamily="34" charset="0"/>
              </a:rPr>
              <a:t>注射用亚胺西瑞说明书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9738AC-B0B9-165F-B010-A7F9E7FBA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rgbClr val="E4F6EF"/>
              </a:gs>
              <a:gs pos="0">
                <a:srgbClr val="02857D">
                  <a:alpha val="0"/>
                </a:srgbClr>
              </a:gs>
              <a:gs pos="53000">
                <a:srgbClr val="E4F6EF"/>
              </a:gs>
              <a:gs pos="100000">
                <a:srgbClr val="E4F6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16F2A1A9-B28E-8149-6F19-825BB13F2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安全性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6BB2B1D-139C-167A-2A86-278B696C9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247" name="组合 6246">
            <a:extLst>
              <a:ext uri="{FF2B5EF4-FFF2-40B4-BE49-F238E27FC236}">
                <a16:creationId xmlns:a16="http://schemas.microsoft.com/office/drawing/2014/main" id="{F60B631A-224F-A8CF-10FC-CA0815CC3A8A}"/>
              </a:ext>
            </a:extLst>
          </p:cNvPr>
          <p:cNvGrpSpPr/>
          <p:nvPr/>
        </p:nvGrpSpPr>
        <p:grpSpPr>
          <a:xfrm>
            <a:off x="1005985" y="1521202"/>
            <a:ext cx="10164508" cy="1063394"/>
            <a:chOff x="1005986" y="1861844"/>
            <a:chExt cx="10164508" cy="1063394"/>
          </a:xfrm>
        </p:grpSpPr>
        <p:sp>
          <p:nvSpPr>
            <p:cNvPr id="6243" name="矩形: 圆角 43">
              <a:extLst>
                <a:ext uri="{FF2B5EF4-FFF2-40B4-BE49-F238E27FC236}">
                  <a16:creationId xmlns:a16="http://schemas.microsoft.com/office/drawing/2014/main" id="{54239BE3-D80D-80DC-65C4-FE0722B2FB02}"/>
                </a:ext>
              </a:extLst>
            </p:cNvPr>
            <p:cNvSpPr/>
            <p:nvPr/>
          </p:nvSpPr>
          <p:spPr>
            <a:xfrm>
              <a:off x="1005986" y="1861844"/>
              <a:ext cx="10164508" cy="10633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5400000" sx="102000" sy="102000" algn="ctr" rotWithShape="0">
                <a:srgbClr val="00427F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44" name="任意多边形: 形状 64">
              <a:extLst>
                <a:ext uri="{FF2B5EF4-FFF2-40B4-BE49-F238E27FC236}">
                  <a16:creationId xmlns:a16="http://schemas.microsoft.com/office/drawing/2014/main" id="{02060EB6-7CE3-5EFB-40A4-0B8517104A8C}"/>
                </a:ext>
              </a:extLst>
            </p:cNvPr>
            <p:cNvSpPr/>
            <p:nvPr/>
          </p:nvSpPr>
          <p:spPr>
            <a:xfrm flipV="1">
              <a:off x="10694757" y="2471834"/>
              <a:ext cx="475736" cy="453404"/>
            </a:xfrm>
            <a:custGeom>
              <a:avLst/>
              <a:gdLst>
                <a:gd name="connsiteX0" fmla="*/ 475736 w 475736"/>
                <a:gd name="connsiteY0" fmla="*/ 453404 h 453404"/>
                <a:gd name="connsiteX1" fmla="*/ 475736 w 475736"/>
                <a:gd name="connsiteY1" fmla="*/ 237744 h 453404"/>
                <a:gd name="connsiteX2" fmla="*/ 237992 w 475736"/>
                <a:gd name="connsiteY2" fmla="*/ 0 h 453404"/>
                <a:gd name="connsiteX3" fmla="*/ 0 w 475736"/>
                <a:gd name="connsiteY3" fmla="*/ 0 h 453404"/>
                <a:gd name="connsiteX4" fmla="*/ 9764 w 475736"/>
                <a:gd name="connsiteY4" fmla="*/ 15442 h 453404"/>
                <a:gd name="connsiteX5" fmla="*/ 84814 w 475736"/>
                <a:gd name="connsiteY5" fmla="*/ 269607 h 453404"/>
                <a:gd name="connsiteX6" fmla="*/ 86135 w 475736"/>
                <a:gd name="connsiteY6" fmla="*/ 295774 h 453404"/>
                <a:gd name="connsiteX7" fmla="*/ 98096 w 475736"/>
                <a:gd name="connsiteY7" fmla="*/ 296378 h 453404"/>
                <a:gd name="connsiteX8" fmla="*/ 462166 w 475736"/>
                <a:gd name="connsiteY8" fmla="*/ 440923 h 45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736" h="453404">
                  <a:moveTo>
                    <a:pt x="475736" y="453404"/>
                  </a:moveTo>
                  <a:lnTo>
                    <a:pt x="475736" y="237744"/>
                  </a:lnTo>
                  <a:cubicBezTo>
                    <a:pt x="475736" y="106442"/>
                    <a:pt x="369294" y="0"/>
                    <a:pt x="237992" y="0"/>
                  </a:cubicBezTo>
                  <a:lnTo>
                    <a:pt x="0" y="0"/>
                  </a:lnTo>
                  <a:lnTo>
                    <a:pt x="9764" y="15442"/>
                  </a:lnTo>
                  <a:cubicBezTo>
                    <a:pt x="49519" y="93059"/>
                    <a:pt x="75596" y="178841"/>
                    <a:pt x="84814" y="269607"/>
                  </a:cubicBezTo>
                  <a:lnTo>
                    <a:pt x="86135" y="295774"/>
                  </a:lnTo>
                  <a:lnTo>
                    <a:pt x="98096" y="296378"/>
                  </a:lnTo>
                  <a:cubicBezTo>
                    <a:pt x="234245" y="310205"/>
                    <a:pt x="359180" y="361965"/>
                    <a:pt x="462166" y="440923"/>
                  </a:cubicBezTo>
                  <a:close/>
                </a:path>
              </a:pathLst>
            </a:custGeom>
            <a:gradFill>
              <a:gsLst>
                <a:gs pos="0">
                  <a:srgbClr val="00427F"/>
                </a:gs>
                <a:gs pos="100000">
                  <a:srgbClr val="002060"/>
                </a:gs>
              </a:gsLst>
              <a:lin ang="2700000" scaled="1"/>
            </a:gradFill>
            <a:ln>
              <a:noFill/>
            </a:ln>
            <a:effectLst>
              <a:outerShdw blurRad="177800" dist="190500" dir="7380000" algn="tr" rotWithShape="0">
                <a:schemeClr val="accent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48" name="组合 6247">
            <a:extLst>
              <a:ext uri="{FF2B5EF4-FFF2-40B4-BE49-F238E27FC236}">
                <a16:creationId xmlns:a16="http://schemas.microsoft.com/office/drawing/2014/main" id="{5B8ECC28-8415-25F3-1ECE-A78BEE340F57}"/>
              </a:ext>
            </a:extLst>
          </p:cNvPr>
          <p:cNvGrpSpPr/>
          <p:nvPr/>
        </p:nvGrpSpPr>
        <p:grpSpPr>
          <a:xfrm>
            <a:off x="1005985" y="2857518"/>
            <a:ext cx="10164508" cy="1063984"/>
            <a:chOff x="1005986" y="1861254"/>
            <a:chExt cx="10164508" cy="1063984"/>
          </a:xfrm>
        </p:grpSpPr>
        <p:sp>
          <p:nvSpPr>
            <p:cNvPr id="6249" name="矩形: 圆角 43">
              <a:extLst>
                <a:ext uri="{FF2B5EF4-FFF2-40B4-BE49-F238E27FC236}">
                  <a16:creationId xmlns:a16="http://schemas.microsoft.com/office/drawing/2014/main" id="{A7972A0F-6568-E628-DC61-0FFC34B0442F}"/>
                </a:ext>
              </a:extLst>
            </p:cNvPr>
            <p:cNvSpPr/>
            <p:nvPr/>
          </p:nvSpPr>
          <p:spPr>
            <a:xfrm>
              <a:off x="1005986" y="1861254"/>
              <a:ext cx="10164508" cy="10639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5400000" sx="102000" sy="102000" algn="ctr" rotWithShape="0">
                <a:srgbClr val="00427F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50" name="任意多边形: 形状 64">
              <a:extLst>
                <a:ext uri="{FF2B5EF4-FFF2-40B4-BE49-F238E27FC236}">
                  <a16:creationId xmlns:a16="http://schemas.microsoft.com/office/drawing/2014/main" id="{859742A4-AFDE-8699-831F-719AF72FD1AE}"/>
                </a:ext>
              </a:extLst>
            </p:cNvPr>
            <p:cNvSpPr/>
            <p:nvPr/>
          </p:nvSpPr>
          <p:spPr>
            <a:xfrm flipV="1">
              <a:off x="10694757" y="2471834"/>
              <a:ext cx="475736" cy="453404"/>
            </a:xfrm>
            <a:custGeom>
              <a:avLst/>
              <a:gdLst>
                <a:gd name="connsiteX0" fmla="*/ 475736 w 475736"/>
                <a:gd name="connsiteY0" fmla="*/ 453404 h 453404"/>
                <a:gd name="connsiteX1" fmla="*/ 475736 w 475736"/>
                <a:gd name="connsiteY1" fmla="*/ 237744 h 453404"/>
                <a:gd name="connsiteX2" fmla="*/ 237992 w 475736"/>
                <a:gd name="connsiteY2" fmla="*/ 0 h 453404"/>
                <a:gd name="connsiteX3" fmla="*/ 0 w 475736"/>
                <a:gd name="connsiteY3" fmla="*/ 0 h 453404"/>
                <a:gd name="connsiteX4" fmla="*/ 9764 w 475736"/>
                <a:gd name="connsiteY4" fmla="*/ 15442 h 453404"/>
                <a:gd name="connsiteX5" fmla="*/ 84814 w 475736"/>
                <a:gd name="connsiteY5" fmla="*/ 269607 h 453404"/>
                <a:gd name="connsiteX6" fmla="*/ 86135 w 475736"/>
                <a:gd name="connsiteY6" fmla="*/ 295774 h 453404"/>
                <a:gd name="connsiteX7" fmla="*/ 98096 w 475736"/>
                <a:gd name="connsiteY7" fmla="*/ 296378 h 453404"/>
                <a:gd name="connsiteX8" fmla="*/ 462166 w 475736"/>
                <a:gd name="connsiteY8" fmla="*/ 440923 h 45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736" h="453404">
                  <a:moveTo>
                    <a:pt x="475736" y="453404"/>
                  </a:moveTo>
                  <a:lnTo>
                    <a:pt x="475736" y="237744"/>
                  </a:lnTo>
                  <a:cubicBezTo>
                    <a:pt x="475736" y="106442"/>
                    <a:pt x="369294" y="0"/>
                    <a:pt x="237992" y="0"/>
                  </a:cubicBezTo>
                  <a:lnTo>
                    <a:pt x="0" y="0"/>
                  </a:lnTo>
                  <a:lnTo>
                    <a:pt x="9764" y="15442"/>
                  </a:lnTo>
                  <a:cubicBezTo>
                    <a:pt x="49519" y="93059"/>
                    <a:pt x="75596" y="178841"/>
                    <a:pt x="84814" y="269607"/>
                  </a:cubicBezTo>
                  <a:lnTo>
                    <a:pt x="86135" y="295774"/>
                  </a:lnTo>
                  <a:lnTo>
                    <a:pt x="98096" y="296378"/>
                  </a:lnTo>
                  <a:cubicBezTo>
                    <a:pt x="234245" y="310205"/>
                    <a:pt x="359180" y="361965"/>
                    <a:pt x="462166" y="440923"/>
                  </a:cubicBezTo>
                  <a:close/>
                </a:path>
              </a:pathLst>
            </a:custGeom>
            <a:gradFill>
              <a:gsLst>
                <a:gs pos="0">
                  <a:srgbClr val="00427F"/>
                </a:gs>
                <a:gs pos="100000">
                  <a:srgbClr val="002060"/>
                </a:gs>
              </a:gsLst>
              <a:lin ang="2700000" scaled="1"/>
            </a:gradFill>
            <a:ln>
              <a:noFill/>
            </a:ln>
            <a:effectLst>
              <a:outerShdw blurRad="177800" dist="190500" dir="7380000" algn="tr" rotWithShape="0">
                <a:schemeClr val="accent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51" name="组合 6250">
            <a:extLst>
              <a:ext uri="{FF2B5EF4-FFF2-40B4-BE49-F238E27FC236}">
                <a16:creationId xmlns:a16="http://schemas.microsoft.com/office/drawing/2014/main" id="{7CABAF3D-2148-CF28-FA89-3B0740A53AD5}"/>
              </a:ext>
            </a:extLst>
          </p:cNvPr>
          <p:cNvGrpSpPr/>
          <p:nvPr/>
        </p:nvGrpSpPr>
        <p:grpSpPr>
          <a:xfrm>
            <a:off x="1005985" y="4194423"/>
            <a:ext cx="10164508" cy="1063984"/>
            <a:chOff x="1005986" y="1861254"/>
            <a:chExt cx="10164508" cy="1063984"/>
          </a:xfrm>
        </p:grpSpPr>
        <p:sp>
          <p:nvSpPr>
            <p:cNvPr id="6252" name="矩形: 圆角 43">
              <a:extLst>
                <a:ext uri="{FF2B5EF4-FFF2-40B4-BE49-F238E27FC236}">
                  <a16:creationId xmlns:a16="http://schemas.microsoft.com/office/drawing/2014/main" id="{A72BEB34-A631-3B59-BF36-E5485522AD5F}"/>
                </a:ext>
              </a:extLst>
            </p:cNvPr>
            <p:cNvSpPr/>
            <p:nvPr/>
          </p:nvSpPr>
          <p:spPr>
            <a:xfrm>
              <a:off x="1005986" y="1861254"/>
              <a:ext cx="10164508" cy="10639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5400000" sx="102000" sy="102000" algn="ctr" rotWithShape="0">
                <a:srgbClr val="00427F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53" name="任意多边形: 形状 64">
              <a:extLst>
                <a:ext uri="{FF2B5EF4-FFF2-40B4-BE49-F238E27FC236}">
                  <a16:creationId xmlns:a16="http://schemas.microsoft.com/office/drawing/2014/main" id="{D4F4C582-C850-836B-ABF2-5485FBD416DB}"/>
                </a:ext>
              </a:extLst>
            </p:cNvPr>
            <p:cNvSpPr/>
            <p:nvPr/>
          </p:nvSpPr>
          <p:spPr>
            <a:xfrm flipV="1">
              <a:off x="10694757" y="2471834"/>
              <a:ext cx="475736" cy="453404"/>
            </a:xfrm>
            <a:custGeom>
              <a:avLst/>
              <a:gdLst>
                <a:gd name="connsiteX0" fmla="*/ 475736 w 475736"/>
                <a:gd name="connsiteY0" fmla="*/ 453404 h 453404"/>
                <a:gd name="connsiteX1" fmla="*/ 475736 w 475736"/>
                <a:gd name="connsiteY1" fmla="*/ 237744 h 453404"/>
                <a:gd name="connsiteX2" fmla="*/ 237992 w 475736"/>
                <a:gd name="connsiteY2" fmla="*/ 0 h 453404"/>
                <a:gd name="connsiteX3" fmla="*/ 0 w 475736"/>
                <a:gd name="connsiteY3" fmla="*/ 0 h 453404"/>
                <a:gd name="connsiteX4" fmla="*/ 9764 w 475736"/>
                <a:gd name="connsiteY4" fmla="*/ 15442 h 453404"/>
                <a:gd name="connsiteX5" fmla="*/ 84814 w 475736"/>
                <a:gd name="connsiteY5" fmla="*/ 269607 h 453404"/>
                <a:gd name="connsiteX6" fmla="*/ 86135 w 475736"/>
                <a:gd name="connsiteY6" fmla="*/ 295774 h 453404"/>
                <a:gd name="connsiteX7" fmla="*/ 98096 w 475736"/>
                <a:gd name="connsiteY7" fmla="*/ 296378 h 453404"/>
                <a:gd name="connsiteX8" fmla="*/ 462166 w 475736"/>
                <a:gd name="connsiteY8" fmla="*/ 440923 h 45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5736" h="453404">
                  <a:moveTo>
                    <a:pt x="475736" y="453404"/>
                  </a:moveTo>
                  <a:lnTo>
                    <a:pt x="475736" y="237744"/>
                  </a:lnTo>
                  <a:cubicBezTo>
                    <a:pt x="475736" y="106442"/>
                    <a:pt x="369294" y="0"/>
                    <a:pt x="237992" y="0"/>
                  </a:cubicBezTo>
                  <a:lnTo>
                    <a:pt x="0" y="0"/>
                  </a:lnTo>
                  <a:lnTo>
                    <a:pt x="9764" y="15442"/>
                  </a:lnTo>
                  <a:cubicBezTo>
                    <a:pt x="49519" y="93059"/>
                    <a:pt x="75596" y="178841"/>
                    <a:pt x="84814" y="269607"/>
                  </a:cubicBezTo>
                  <a:lnTo>
                    <a:pt x="86135" y="295774"/>
                  </a:lnTo>
                  <a:lnTo>
                    <a:pt x="98096" y="296378"/>
                  </a:lnTo>
                  <a:cubicBezTo>
                    <a:pt x="234245" y="310205"/>
                    <a:pt x="359180" y="361965"/>
                    <a:pt x="462166" y="440923"/>
                  </a:cubicBezTo>
                  <a:close/>
                </a:path>
              </a:pathLst>
            </a:custGeom>
            <a:gradFill>
              <a:gsLst>
                <a:gs pos="0">
                  <a:srgbClr val="00427F"/>
                </a:gs>
                <a:gs pos="100000">
                  <a:srgbClr val="002060"/>
                </a:gs>
              </a:gsLst>
              <a:lin ang="2700000" scaled="1"/>
            </a:gradFill>
            <a:ln>
              <a:noFill/>
            </a:ln>
            <a:effectLst>
              <a:outerShdw blurRad="177800" dist="190500" dir="7380000" algn="tr" rotWithShape="0">
                <a:schemeClr val="accent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254" name="文本框 6253">
            <a:extLst>
              <a:ext uri="{FF2B5EF4-FFF2-40B4-BE49-F238E27FC236}">
                <a16:creationId xmlns:a16="http://schemas.microsoft.com/office/drawing/2014/main" id="{E265F2E6-4C0F-1FEE-FAAA-6D6E4C3196C4}"/>
              </a:ext>
            </a:extLst>
          </p:cNvPr>
          <p:cNvSpPr txBox="1"/>
          <p:nvPr/>
        </p:nvSpPr>
        <p:spPr>
          <a:xfrm>
            <a:off x="438560" y="5617689"/>
            <a:ext cx="11380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RESTORE-IMI 1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研究是一项多中心、随机、双盲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3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期试验，将亚胺培南不敏感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（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但多黏菌素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E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和亚胺培南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/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瑞来巴坦敏感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）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病原体引起的医院获得性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/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呼吸机相关性肺炎、复杂腹腔内感染或复杂尿路感染的住院患者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2:1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随机分为至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5-21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天的亚胺培南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西司他丁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瑞来巴坦或多黏菌素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E+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亚胺培南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西司他丁组。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31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例患者接受亚胺培南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西司他丁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瑞来巴坦治疗，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16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例接受多黏菌素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E+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亚胺培南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西司他丁治疗。比较亚胺培南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西司他丁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瑞来巴坦与多黏菌素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E+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亚胺培南治疗亚胺培南不敏感细菌感染的效果</a:t>
            </a:r>
            <a:endParaRPr kumimoji="0" lang="en-US" altLang="zh-CN" sz="8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研究设计：一项随机、对照、双盲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期试验。纳入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537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患有例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HABP/VABP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的成年人，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按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的比例随机接受亚胺培南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西司他丁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瑞来巴坦（亚胺西瑞）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500 mg/500 mg/250 mg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或哌拉西林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他唑巴坦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 g/500 mg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静脉注射，每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小时一次，持续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7-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天。主要终点是改良意向治疗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MITT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人群第 </a:t>
            </a: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天全因死亡率</a:t>
            </a:r>
          </a:p>
        </p:txBody>
      </p:sp>
      <p:sp>
        <p:nvSpPr>
          <p:cNvPr id="6256" name="object 62">
            <a:extLst>
              <a:ext uri="{FF2B5EF4-FFF2-40B4-BE49-F238E27FC236}">
                <a16:creationId xmlns:a16="http://schemas.microsoft.com/office/drawing/2014/main" id="{B2FA0050-F7AA-7341-6021-9C8DCC0DCD41}"/>
              </a:ext>
            </a:extLst>
          </p:cNvPr>
          <p:cNvSpPr txBox="1"/>
          <p:nvPr/>
        </p:nvSpPr>
        <p:spPr>
          <a:xfrm>
            <a:off x="1605841" y="1600041"/>
            <a:ext cx="9088914" cy="914400"/>
          </a:xfrm>
          <a:prstGeom prst="roundRect">
            <a:avLst/>
          </a:prstGeom>
          <a:noFill/>
          <a:ln w="12700" cap="flat" cmpd="sng" algn="ctr">
            <a:noFill/>
            <a:prstDash val="lgDash"/>
            <a:miter lim="800000"/>
          </a:ln>
          <a:effectLst/>
        </p:spPr>
        <p:txBody>
          <a:bodyPr lIns="457200" rtlCol="0" anchor="ctr"/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 marL="182880" lvl="4" algn="ctr">
              <a:defRPr sz="1400"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-16700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/>
                <a:ea typeface="+mn-ea"/>
                <a:cs typeface="+mn-cs"/>
                <a:sym typeface="+mn-lt"/>
              </a:rPr>
              <a:t>期临床试验（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RESTORE-IMI 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）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  <a:p>
            <a:pPr lvl="0" indent="-167005" defTabSz="91440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EA7B3">
                    <a:lumMod val="1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保护肾功能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EA7B3">
                    <a:lumMod val="1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方面效果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更优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EA7B3">
                    <a:lumMod val="1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试验中对肾功能进行前瞻性评价，较对照组</a:t>
            </a:r>
            <a:r>
              <a:rPr lang="zh-CN" altLang="en-US" sz="1600" b="1" dirty="0">
                <a:solidFill>
                  <a:srgbClr val="3649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发生肾功能改变的</a:t>
            </a:r>
            <a:r>
              <a:rPr lang="zh-CN" altLang="en-US" sz="1800" b="1" dirty="0">
                <a:solidFill>
                  <a:srgbClr val="3649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比例低（</a:t>
            </a:r>
            <a:r>
              <a:rPr lang="en-US" altLang="zh-CN" sz="1800" b="1" dirty="0">
                <a:solidFill>
                  <a:srgbClr val="3649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10.3% vs 56.3%)</a:t>
            </a:r>
            <a:r>
              <a:rPr lang="en-US" altLang="zh-CN" sz="1600" baseline="300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en-US" altLang="zh-CN" sz="1600" b="0" i="0" u="none" strike="noStrike" kern="1200" cap="none" spc="0" normalizeH="0" baseline="30000" noProof="0" dirty="0">
              <a:ln>
                <a:noFill/>
              </a:ln>
              <a:solidFill>
                <a:srgbClr val="9EA7B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57" name="object 62">
            <a:extLst>
              <a:ext uri="{FF2B5EF4-FFF2-40B4-BE49-F238E27FC236}">
                <a16:creationId xmlns:a16="http://schemas.microsoft.com/office/drawing/2014/main" id="{93C857F8-F40F-7EDA-54A5-8F7758B649F9}"/>
              </a:ext>
            </a:extLst>
          </p:cNvPr>
          <p:cNvSpPr txBox="1"/>
          <p:nvPr/>
        </p:nvSpPr>
        <p:spPr>
          <a:xfrm>
            <a:off x="1601233" y="4269214"/>
            <a:ext cx="9044268" cy="914400"/>
          </a:xfrm>
          <a:prstGeom prst="roundRect">
            <a:avLst/>
          </a:prstGeom>
          <a:noFill/>
          <a:ln w="12700" cap="flat" cmpd="sng" algn="ctr">
            <a:noFill/>
            <a:prstDash val="lgDash"/>
            <a:miter lim="800000"/>
          </a:ln>
          <a:effectLst/>
        </p:spPr>
        <p:txBody>
          <a:bodyPr lIns="457200" rtlCol="0" anchor="ctr"/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 marL="182880" lvl="4" algn="ctr">
              <a:defRPr sz="1400"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-16700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EA7B3">
                    <a:lumMod val="1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肝功能不全，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无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EA7B3">
                    <a:lumMod val="1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需调整剂量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9EA7B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8" name="object 62">
            <a:extLst>
              <a:ext uri="{FF2B5EF4-FFF2-40B4-BE49-F238E27FC236}">
                <a16:creationId xmlns:a16="http://schemas.microsoft.com/office/drawing/2014/main" id="{1DA711F8-70EE-A91E-9736-C10D447EA3B9}"/>
              </a:ext>
            </a:extLst>
          </p:cNvPr>
          <p:cNvSpPr txBox="1"/>
          <p:nvPr/>
        </p:nvSpPr>
        <p:spPr>
          <a:xfrm>
            <a:off x="1605840" y="2948845"/>
            <a:ext cx="9250823" cy="914400"/>
          </a:xfrm>
          <a:prstGeom prst="roundRect">
            <a:avLst/>
          </a:prstGeom>
          <a:noFill/>
          <a:ln w="12700" cap="flat" cmpd="sng" algn="ctr">
            <a:noFill/>
            <a:prstDash val="lgDash"/>
            <a:miter lim="800000"/>
          </a:ln>
          <a:effectLst/>
        </p:spPr>
        <p:txBody>
          <a:bodyPr lIns="457200" rtlCol="0" anchor="ctr"/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 marL="182880" lvl="4" algn="ctr">
              <a:defRPr sz="1400">
                <a:latin typeface="Arial" panose="020B0604020202020204" pitchFamily="34" charset="0"/>
                <a:ea typeface="楷体" panose="02010609060101010101" pitchFamily="49" charset="-122"/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-16700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期临床试验（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RESTORE-IMI-2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）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  <a:p>
            <a:pPr lvl="0" indent="-167005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注射用亚胺西瑞治疗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HABP/VABP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，</a:t>
            </a:r>
            <a:r>
              <a:rPr lang="zh-CN" altLang="en-US" sz="1800" b="1" dirty="0">
                <a:solidFill>
                  <a:srgbClr val="0042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无药物相关死亡发生</a:t>
            </a:r>
            <a:r>
              <a:rPr lang="en-US" altLang="zh-CN" sz="18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en-US" altLang="zh-CN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259" name="图片 6258">
            <a:extLst>
              <a:ext uri="{FF2B5EF4-FFF2-40B4-BE49-F238E27FC236}">
                <a16:creationId xmlns:a16="http://schemas.microsoft.com/office/drawing/2014/main" id="{04B18F40-B57E-5745-4F12-13BE947824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9238" y="4355108"/>
            <a:ext cx="807247" cy="801132"/>
          </a:xfrm>
          <a:prstGeom prst="rect">
            <a:avLst/>
          </a:prstGeom>
        </p:spPr>
      </p:pic>
      <p:sp>
        <p:nvSpPr>
          <p:cNvPr id="6261" name="dropper_163172">
            <a:extLst>
              <a:ext uri="{FF2B5EF4-FFF2-40B4-BE49-F238E27FC236}">
                <a16:creationId xmlns:a16="http://schemas.microsoft.com/office/drawing/2014/main" id="{D6A751CA-117A-9ADE-9033-15C251AA259A}"/>
              </a:ext>
            </a:extLst>
          </p:cNvPr>
          <p:cNvSpPr>
            <a:spLocks noChangeAspect="1"/>
          </p:cNvSpPr>
          <p:nvPr/>
        </p:nvSpPr>
        <p:spPr>
          <a:xfrm flipH="1">
            <a:off x="1352480" y="4474623"/>
            <a:ext cx="443304" cy="59688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14793" h="604361">
                <a:moveTo>
                  <a:pt x="338748" y="460316"/>
                </a:moveTo>
                <a:cubicBezTo>
                  <a:pt x="325934" y="479688"/>
                  <a:pt x="313028" y="501471"/>
                  <a:pt x="313028" y="513058"/>
                </a:cubicBezTo>
                <a:cubicBezTo>
                  <a:pt x="313028" y="537529"/>
                  <a:pt x="327141" y="554214"/>
                  <a:pt x="338748" y="554214"/>
                </a:cubicBezTo>
                <a:cubicBezTo>
                  <a:pt x="350447" y="554214"/>
                  <a:pt x="364560" y="537529"/>
                  <a:pt x="364560" y="513058"/>
                </a:cubicBezTo>
                <a:cubicBezTo>
                  <a:pt x="364560" y="501471"/>
                  <a:pt x="352861" y="479596"/>
                  <a:pt x="338748" y="460316"/>
                </a:cubicBezTo>
                <a:close/>
                <a:moveTo>
                  <a:pt x="339757" y="393403"/>
                </a:moveTo>
                <a:cubicBezTo>
                  <a:pt x="346826" y="393484"/>
                  <a:pt x="353557" y="396589"/>
                  <a:pt x="358061" y="402475"/>
                </a:cubicBezTo>
                <a:cubicBezTo>
                  <a:pt x="367160" y="412857"/>
                  <a:pt x="414793" y="469307"/>
                  <a:pt x="414793" y="513058"/>
                </a:cubicBezTo>
                <a:cubicBezTo>
                  <a:pt x="414793" y="563205"/>
                  <a:pt x="381274" y="604361"/>
                  <a:pt x="338748" y="604361"/>
                </a:cubicBezTo>
                <a:cubicBezTo>
                  <a:pt x="296222" y="604361"/>
                  <a:pt x="262795" y="563205"/>
                  <a:pt x="262795" y="513058"/>
                </a:cubicBezTo>
                <a:cubicBezTo>
                  <a:pt x="262795" y="469307"/>
                  <a:pt x="310428" y="412671"/>
                  <a:pt x="319434" y="402475"/>
                </a:cubicBezTo>
                <a:cubicBezTo>
                  <a:pt x="325284" y="396264"/>
                  <a:pt x="332689" y="393321"/>
                  <a:pt x="339757" y="393403"/>
                </a:cubicBezTo>
                <a:close/>
                <a:moveTo>
                  <a:pt x="176818" y="131609"/>
                </a:moveTo>
                <a:lnTo>
                  <a:pt x="130304" y="177766"/>
                </a:lnTo>
                <a:lnTo>
                  <a:pt x="235680" y="282870"/>
                </a:lnTo>
                <a:cubicBezTo>
                  <a:pt x="248678" y="295753"/>
                  <a:pt x="269196" y="295753"/>
                  <a:pt x="282101" y="282870"/>
                </a:cubicBezTo>
                <a:cubicBezTo>
                  <a:pt x="294914" y="270079"/>
                  <a:pt x="294914" y="249411"/>
                  <a:pt x="281916" y="236528"/>
                </a:cubicBezTo>
                <a:close/>
                <a:moveTo>
                  <a:pt x="79345" y="49630"/>
                </a:moveTo>
                <a:cubicBezTo>
                  <a:pt x="72115" y="49630"/>
                  <a:pt x="64896" y="52364"/>
                  <a:pt x="59372" y="57832"/>
                </a:cubicBezTo>
                <a:cubicBezTo>
                  <a:pt x="48324" y="68954"/>
                  <a:pt x="48324" y="86750"/>
                  <a:pt x="59372" y="97779"/>
                </a:cubicBezTo>
                <a:lnTo>
                  <a:pt x="98645" y="136799"/>
                </a:lnTo>
                <a:lnTo>
                  <a:pt x="138845" y="97316"/>
                </a:lnTo>
                <a:lnTo>
                  <a:pt x="99387" y="57832"/>
                </a:lnTo>
                <a:cubicBezTo>
                  <a:pt x="93817" y="52364"/>
                  <a:pt x="86575" y="49630"/>
                  <a:pt x="79345" y="49630"/>
                </a:cubicBezTo>
                <a:close/>
                <a:moveTo>
                  <a:pt x="80099" y="9"/>
                </a:moveTo>
                <a:cubicBezTo>
                  <a:pt x="100084" y="322"/>
                  <a:pt x="119581" y="8385"/>
                  <a:pt x="134018" y="23261"/>
                </a:cubicBezTo>
                <a:lnTo>
                  <a:pt x="173847" y="63023"/>
                </a:lnTo>
                <a:lnTo>
                  <a:pt x="184245" y="52827"/>
                </a:lnTo>
                <a:cubicBezTo>
                  <a:pt x="194551" y="42539"/>
                  <a:pt x="210056" y="42539"/>
                  <a:pt x="220268" y="52827"/>
                </a:cubicBezTo>
                <a:cubicBezTo>
                  <a:pt x="230574" y="63023"/>
                  <a:pt x="230574" y="78501"/>
                  <a:pt x="220268" y="88789"/>
                </a:cubicBezTo>
                <a:lnTo>
                  <a:pt x="213862" y="95184"/>
                </a:lnTo>
                <a:lnTo>
                  <a:pt x="319424" y="200566"/>
                </a:lnTo>
                <a:cubicBezTo>
                  <a:pt x="345606" y="226703"/>
                  <a:pt x="350526" y="266465"/>
                  <a:pt x="334186" y="297607"/>
                </a:cubicBezTo>
                <a:lnTo>
                  <a:pt x="345234" y="308636"/>
                </a:lnTo>
                <a:cubicBezTo>
                  <a:pt x="355447" y="318831"/>
                  <a:pt x="355447" y="334309"/>
                  <a:pt x="345234" y="344597"/>
                </a:cubicBezTo>
                <a:cubicBezTo>
                  <a:pt x="334929" y="354793"/>
                  <a:pt x="319424" y="354793"/>
                  <a:pt x="309211" y="344597"/>
                </a:cubicBezTo>
                <a:lnTo>
                  <a:pt x="298163" y="333661"/>
                </a:lnTo>
                <a:cubicBezTo>
                  <a:pt x="255456" y="356183"/>
                  <a:pt x="216462" y="334402"/>
                  <a:pt x="200957" y="319017"/>
                </a:cubicBezTo>
                <a:lnTo>
                  <a:pt x="94931" y="213079"/>
                </a:lnTo>
                <a:lnTo>
                  <a:pt x="88432" y="219381"/>
                </a:lnTo>
                <a:cubicBezTo>
                  <a:pt x="78219" y="229484"/>
                  <a:pt x="61600" y="229391"/>
                  <a:pt x="51573" y="219010"/>
                </a:cubicBezTo>
                <a:cubicBezTo>
                  <a:pt x="41639" y="208722"/>
                  <a:pt x="41918" y="192410"/>
                  <a:pt x="52038" y="182585"/>
                </a:cubicBezTo>
                <a:lnTo>
                  <a:pt x="62065" y="172668"/>
                </a:lnTo>
                <a:lnTo>
                  <a:pt x="23256" y="133833"/>
                </a:lnTo>
                <a:cubicBezTo>
                  <a:pt x="-7753" y="102970"/>
                  <a:pt x="-7753" y="52827"/>
                  <a:pt x="23256" y="23261"/>
                </a:cubicBezTo>
                <a:cubicBezTo>
                  <a:pt x="39643" y="7134"/>
                  <a:pt x="60115" y="-304"/>
                  <a:pt x="80099" y="9"/>
                </a:cubicBezTo>
                <a:close/>
              </a:path>
            </a:pathLst>
          </a:custGeom>
          <a:solidFill>
            <a:srgbClr val="004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63" name="图片 6262">
            <a:extLst>
              <a:ext uri="{FF2B5EF4-FFF2-40B4-BE49-F238E27FC236}">
                <a16:creationId xmlns:a16="http://schemas.microsoft.com/office/drawing/2014/main" id="{957D390A-11F6-FFB3-E6C4-30E7D0622C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6299" y="1617878"/>
            <a:ext cx="807247" cy="801132"/>
          </a:xfrm>
          <a:prstGeom prst="rect">
            <a:avLst/>
          </a:prstGeom>
        </p:spPr>
      </p:pic>
      <p:pic>
        <p:nvPicPr>
          <p:cNvPr id="6264" name="图片 6263">
            <a:extLst>
              <a:ext uri="{FF2B5EF4-FFF2-40B4-BE49-F238E27FC236}">
                <a16:creationId xmlns:a16="http://schemas.microsoft.com/office/drawing/2014/main" id="{C6011D7B-14EC-206B-1D8C-3D9B01CA62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43746" y="2993596"/>
            <a:ext cx="807247" cy="801132"/>
          </a:xfrm>
          <a:prstGeom prst="rect">
            <a:avLst/>
          </a:prstGeom>
        </p:spPr>
      </p:pic>
      <p:sp>
        <p:nvSpPr>
          <p:cNvPr id="6266" name="pills_375929">
            <a:extLst>
              <a:ext uri="{FF2B5EF4-FFF2-40B4-BE49-F238E27FC236}">
                <a16:creationId xmlns:a16="http://schemas.microsoft.com/office/drawing/2014/main" id="{7515B791-8094-DECF-2198-06731259E468}"/>
              </a:ext>
            </a:extLst>
          </p:cNvPr>
          <p:cNvSpPr/>
          <p:nvPr/>
        </p:nvSpPr>
        <p:spPr>
          <a:xfrm>
            <a:off x="1320822" y="3129895"/>
            <a:ext cx="483177" cy="483177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  <a:gd name="T42" fmla="*/ 121763 h 600884"/>
              <a:gd name="T43" fmla="*/ 121763 h 600884"/>
              <a:gd name="T44" fmla="*/ 121763 h 600884"/>
              <a:gd name="T45" fmla="*/ 121763 h 600884"/>
              <a:gd name="T46" fmla="*/ 121763 h 600884"/>
              <a:gd name="T47" fmla="*/ 121763 h 600884"/>
              <a:gd name="T48" fmla="*/ 121763 h 600884"/>
              <a:gd name="T49" fmla="*/ 121763 h 600884"/>
              <a:gd name="T50" fmla="*/ 121763 h 600884"/>
              <a:gd name="T51" fmla="*/ 121763 h 600884"/>
              <a:gd name="T52" fmla="*/ 121763 h 600884"/>
              <a:gd name="T53" fmla="*/ 121763 h 600884"/>
              <a:gd name="T54" fmla="*/ 121763 h 600884"/>
              <a:gd name="T55" fmla="*/ 121763 h 600884"/>
              <a:gd name="T56" fmla="*/ 121763 h 600884"/>
              <a:gd name="T57" fmla="*/ 121763 h 600884"/>
              <a:gd name="T58" fmla="*/ 121763 h 600884"/>
              <a:gd name="T59" fmla="*/ 121763 h 600884"/>
              <a:gd name="T60" fmla="*/ 121763 h 600884"/>
              <a:gd name="T61" fmla="*/ 121763 h 600884"/>
              <a:gd name="T62" fmla="*/ 121763 h 600884"/>
              <a:gd name="T63" fmla="*/ 121763 h 600884"/>
              <a:gd name="T64" fmla="*/ 121763 h 600884"/>
              <a:gd name="T65" fmla="*/ 121763 h 600884"/>
              <a:gd name="T66" fmla="*/ 121763 h 600884"/>
              <a:gd name="T67" fmla="*/ 121763 h 600884"/>
              <a:gd name="T68" fmla="*/ 121763 h 600884"/>
              <a:gd name="T69" fmla="*/ 121763 h 600884"/>
              <a:gd name="T70" fmla="*/ 121763 h 600884"/>
              <a:gd name="T71" fmla="*/ 121763 h 600884"/>
              <a:gd name="T72" fmla="*/ 121763 h 600884"/>
              <a:gd name="T73" fmla="*/ 121763 h 600884"/>
              <a:gd name="T74" fmla="*/ 121763 h 600884"/>
              <a:gd name="T75" fmla="*/ 121763 h 600884"/>
              <a:gd name="T76" fmla="*/ 121763 h 600884"/>
              <a:gd name="T77" fmla="*/ 121763 h 600884"/>
              <a:gd name="T78" fmla="*/ 121763 h 600884"/>
              <a:gd name="T79" fmla="*/ 121763 h 600884"/>
              <a:gd name="T80" fmla="*/ 121763 h 600884"/>
              <a:gd name="T81" fmla="*/ 121763 h 600884"/>
              <a:gd name="T82" fmla="*/ 121763 h 600884"/>
              <a:gd name="T83" fmla="*/ 121763 h 600884"/>
              <a:gd name="T84" fmla="*/ 121763 h 600884"/>
              <a:gd name="T85" fmla="*/ 121763 h 600884"/>
              <a:gd name="T86" fmla="*/ 121763 h 600884"/>
              <a:gd name="T87" fmla="*/ 121763 h 600884"/>
              <a:gd name="T88" fmla="*/ 121763 h 600884"/>
              <a:gd name="T89" fmla="*/ 121763 h 600884"/>
              <a:gd name="T90" fmla="*/ 121763 h 600884"/>
              <a:gd name="T91" fmla="*/ 121763 h 600884"/>
              <a:gd name="T92" fmla="*/ 121763 h 600884"/>
              <a:gd name="T93" fmla="*/ 121763 h 600884"/>
              <a:gd name="T94" fmla="*/ 121763 h 600884"/>
              <a:gd name="T95" fmla="*/ 121763 h 600884"/>
              <a:gd name="T96" fmla="*/ 121763 h 600884"/>
              <a:gd name="T97" fmla="*/ 121763 h 600884"/>
              <a:gd name="T98" fmla="*/ 121763 h 600884"/>
              <a:gd name="T99" fmla="*/ 121763 h 600884"/>
              <a:gd name="T100" fmla="*/ 121763 h 600884"/>
              <a:gd name="T101" fmla="*/ 121763 h 600884"/>
              <a:gd name="T102" fmla="*/ 121763 h 600884"/>
              <a:gd name="T103" fmla="*/ 121763 h 600884"/>
              <a:gd name="T104" fmla="*/ 121763 h 600884"/>
              <a:gd name="T105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8" h="597">
                <a:moveTo>
                  <a:pt x="222" y="291"/>
                </a:moveTo>
                <a:lnTo>
                  <a:pt x="315" y="378"/>
                </a:lnTo>
                <a:lnTo>
                  <a:pt x="199" y="501"/>
                </a:lnTo>
                <a:lnTo>
                  <a:pt x="107" y="415"/>
                </a:lnTo>
                <a:lnTo>
                  <a:pt x="131" y="389"/>
                </a:lnTo>
                <a:lnTo>
                  <a:pt x="154" y="410"/>
                </a:lnTo>
                <a:lnTo>
                  <a:pt x="165" y="398"/>
                </a:lnTo>
                <a:lnTo>
                  <a:pt x="142" y="376"/>
                </a:lnTo>
                <a:lnTo>
                  <a:pt x="179" y="337"/>
                </a:lnTo>
                <a:lnTo>
                  <a:pt x="201" y="358"/>
                </a:lnTo>
                <a:lnTo>
                  <a:pt x="212" y="346"/>
                </a:lnTo>
                <a:lnTo>
                  <a:pt x="190" y="325"/>
                </a:lnTo>
                <a:lnTo>
                  <a:pt x="222" y="291"/>
                </a:lnTo>
                <a:close/>
                <a:moveTo>
                  <a:pt x="320" y="234"/>
                </a:moveTo>
                <a:lnTo>
                  <a:pt x="297" y="213"/>
                </a:lnTo>
                <a:lnTo>
                  <a:pt x="286" y="226"/>
                </a:lnTo>
                <a:lnTo>
                  <a:pt x="308" y="247"/>
                </a:lnTo>
                <a:lnTo>
                  <a:pt x="320" y="234"/>
                </a:lnTo>
                <a:close/>
                <a:moveTo>
                  <a:pt x="362" y="187"/>
                </a:moveTo>
                <a:lnTo>
                  <a:pt x="339" y="166"/>
                </a:lnTo>
                <a:lnTo>
                  <a:pt x="328" y="178"/>
                </a:lnTo>
                <a:lnTo>
                  <a:pt x="350" y="199"/>
                </a:lnTo>
                <a:lnTo>
                  <a:pt x="362" y="187"/>
                </a:lnTo>
                <a:close/>
                <a:moveTo>
                  <a:pt x="494" y="125"/>
                </a:moveTo>
                <a:lnTo>
                  <a:pt x="464" y="156"/>
                </a:lnTo>
                <a:lnTo>
                  <a:pt x="530" y="217"/>
                </a:lnTo>
                <a:lnTo>
                  <a:pt x="203" y="567"/>
                </a:lnTo>
                <a:lnTo>
                  <a:pt x="134" y="503"/>
                </a:lnTo>
                <a:lnTo>
                  <a:pt x="58" y="585"/>
                </a:lnTo>
                <a:lnTo>
                  <a:pt x="0" y="597"/>
                </a:lnTo>
                <a:lnTo>
                  <a:pt x="110" y="480"/>
                </a:lnTo>
                <a:lnTo>
                  <a:pt x="42" y="417"/>
                </a:lnTo>
                <a:lnTo>
                  <a:pt x="369" y="67"/>
                </a:lnTo>
                <a:lnTo>
                  <a:pt x="442" y="135"/>
                </a:lnTo>
                <a:lnTo>
                  <a:pt x="472" y="104"/>
                </a:lnTo>
                <a:lnTo>
                  <a:pt x="408" y="44"/>
                </a:lnTo>
                <a:lnTo>
                  <a:pt x="449" y="0"/>
                </a:lnTo>
                <a:lnTo>
                  <a:pt x="588" y="129"/>
                </a:lnTo>
                <a:lnTo>
                  <a:pt x="546" y="174"/>
                </a:lnTo>
                <a:lnTo>
                  <a:pt x="494" y="125"/>
                </a:lnTo>
                <a:close/>
                <a:moveTo>
                  <a:pt x="446" y="176"/>
                </a:moveTo>
                <a:lnTo>
                  <a:pt x="314" y="317"/>
                </a:lnTo>
                <a:lnTo>
                  <a:pt x="345" y="346"/>
                </a:lnTo>
                <a:lnTo>
                  <a:pt x="327" y="365"/>
                </a:lnTo>
                <a:lnTo>
                  <a:pt x="234" y="278"/>
                </a:lnTo>
                <a:lnTo>
                  <a:pt x="252" y="259"/>
                </a:lnTo>
                <a:lnTo>
                  <a:pt x="292" y="296"/>
                </a:lnTo>
                <a:lnTo>
                  <a:pt x="424" y="155"/>
                </a:lnTo>
                <a:lnTo>
                  <a:pt x="370" y="105"/>
                </a:lnTo>
                <a:lnTo>
                  <a:pt x="80" y="415"/>
                </a:lnTo>
                <a:lnTo>
                  <a:pt x="202" y="529"/>
                </a:lnTo>
                <a:lnTo>
                  <a:pt x="492" y="219"/>
                </a:lnTo>
                <a:lnTo>
                  <a:pt x="446" y="176"/>
                </a:lnTo>
                <a:close/>
              </a:path>
            </a:pathLst>
          </a:custGeom>
          <a:solidFill>
            <a:srgbClr val="0042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268" name="kidneys_340628">
            <a:extLst>
              <a:ext uri="{FF2B5EF4-FFF2-40B4-BE49-F238E27FC236}">
                <a16:creationId xmlns:a16="http://schemas.microsoft.com/office/drawing/2014/main" id="{25C6F7A2-094D-1A64-E8D0-5C61371F0FA9}"/>
              </a:ext>
            </a:extLst>
          </p:cNvPr>
          <p:cNvSpPr/>
          <p:nvPr/>
        </p:nvSpPr>
        <p:spPr>
          <a:xfrm>
            <a:off x="1295174" y="1852230"/>
            <a:ext cx="506916" cy="36810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7639" h="441246">
                <a:moveTo>
                  <a:pt x="448750" y="0"/>
                </a:moveTo>
                <a:cubicBezTo>
                  <a:pt x="539900" y="0"/>
                  <a:pt x="607639" y="74476"/>
                  <a:pt x="607639" y="172326"/>
                </a:cubicBezTo>
                <a:cubicBezTo>
                  <a:pt x="607639" y="256489"/>
                  <a:pt x="568918" y="303326"/>
                  <a:pt x="497084" y="303326"/>
                </a:cubicBezTo>
                <a:cubicBezTo>
                  <a:pt x="470914" y="303326"/>
                  <a:pt x="450174" y="296482"/>
                  <a:pt x="434953" y="281285"/>
                </a:cubicBezTo>
                <a:cubicBezTo>
                  <a:pt x="418396" y="264754"/>
                  <a:pt x="411453" y="241292"/>
                  <a:pt x="411453" y="206809"/>
                </a:cubicBezTo>
                <a:cubicBezTo>
                  <a:pt x="411453" y="198544"/>
                  <a:pt x="418396" y="193034"/>
                  <a:pt x="425339" y="193034"/>
                </a:cubicBezTo>
                <a:cubicBezTo>
                  <a:pt x="433618" y="193034"/>
                  <a:pt x="439136" y="198544"/>
                  <a:pt x="439136" y="206809"/>
                </a:cubicBezTo>
                <a:cubicBezTo>
                  <a:pt x="439136" y="233027"/>
                  <a:pt x="443231" y="250979"/>
                  <a:pt x="454269" y="261999"/>
                </a:cubicBezTo>
                <a:cubicBezTo>
                  <a:pt x="463971" y="271598"/>
                  <a:pt x="477768" y="275775"/>
                  <a:pt x="497084" y="275775"/>
                </a:cubicBezTo>
                <a:cubicBezTo>
                  <a:pt x="552362" y="275775"/>
                  <a:pt x="579956" y="241292"/>
                  <a:pt x="579956" y="172326"/>
                </a:cubicBezTo>
                <a:cubicBezTo>
                  <a:pt x="579956" y="89585"/>
                  <a:pt x="523343" y="27551"/>
                  <a:pt x="448750" y="27551"/>
                </a:cubicBezTo>
                <a:cubicBezTo>
                  <a:pt x="430858" y="27551"/>
                  <a:pt x="414302" y="31728"/>
                  <a:pt x="414302" y="66211"/>
                </a:cubicBezTo>
                <a:cubicBezTo>
                  <a:pt x="414302" y="79986"/>
                  <a:pt x="421156" y="92340"/>
                  <a:pt x="428099" y="104782"/>
                </a:cubicBezTo>
                <a:cubicBezTo>
                  <a:pt x="434953" y="119979"/>
                  <a:pt x="443231" y="133755"/>
                  <a:pt x="443231" y="151707"/>
                </a:cubicBezTo>
                <a:cubicBezTo>
                  <a:pt x="443231" y="159973"/>
                  <a:pt x="437712" y="165483"/>
                  <a:pt x="429434" y="165483"/>
                </a:cubicBezTo>
                <a:lnTo>
                  <a:pt x="400416" y="165483"/>
                </a:lnTo>
                <a:cubicBezTo>
                  <a:pt x="370062" y="165483"/>
                  <a:pt x="345227" y="190278"/>
                  <a:pt x="345227" y="220584"/>
                </a:cubicBezTo>
                <a:lnTo>
                  <a:pt x="345227" y="426060"/>
                </a:lnTo>
                <a:cubicBezTo>
                  <a:pt x="345227" y="434325"/>
                  <a:pt x="339708" y="439835"/>
                  <a:pt x="331430" y="439835"/>
                </a:cubicBezTo>
                <a:cubicBezTo>
                  <a:pt x="323152" y="439835"/>
                  <a:pt x="317544" y="434325"/>
                  <a:pt x="317544" y="426060"/>
                </a:cubicBezTo>
                <a:lnTo>
                  <a:pt x="317544" y="219251"/>
                </a:lnTo>
                <a:cubicBezTo>
                  <a:pt x="317544" y="173748"/>
                  <a:pt x="354841" y="136510"/>
                  <a:pt x="400416" y="136510"/>
                </a:cubicBezTo>
                <a:lnTo>
                  <a:pt x="412877" y="136510"/>
                </a:lnTo>
                <a:cubicBezTo>
                  <a:pt x="410118" y="131000"/>
                  <a:pt x="407359" y="124068"/>
                  <a:pt x="403175" y="117224"/>
                </a:cubicBezTo>
                <a:cubicBezTo>
                  <a:pt x="394897" y="102027"/>
                  <a:pt x="386618" y="85497"/>
                  <a:pt x="386618" y="66211"/>
                </a:cubicBezTo>
                <a:cubicBezTo>
                  <a:pt x="386618" y="23463"/>
                  <a:pt x="408694" y="0"/>
                  <a:pt x="448750" y="0"/>
                </a:cubicBezTo>
                <a:close/>
                <a:moveTo>
                  <a:pt x="158771" y="0"/>
                </a:moveTo>
                <a:cubicBezTo>
                  <a:pt x="198820" y="0"/>
                  <a:pt x="220891" y="23462"/>
                  <a:pt x="220891" y="67542"/>
                </a:cubicBezTo>
                <a:cubicBezTo>
                  <a:pt x="220891" y="86828"/>
                  <a:pt x="212614" y="103446"/>
                  <a:pt x="204338" y="118555"/>
                </a:cubicBezTo>
                <a:cubicBezTo>
                  <a:pt x="200244" y="125487"/>
                  <a:pt x="197485" y="130997"/>
                  <a:pt x="194726" y="137840"/>
                </a:cubicBezTo>
                <a:lnTo>
                  <a:pt x="207097" y="137840"/>
                </a:lnTo>
                <a:cubicBezTo>
                  <a:pt x="252663" y="137840"/>
                  <a:pt x="289953" y="175077"/>
                  <a:pt x="289953" y="220579"/>
                </a:cubicBezTo>
                <a:lnTo>
                  <a:pt x="289953" y="427471"/>
                </a:lnTo>
                <a:cubicBezTo>
                  <a:pt x="289953" y="435736"/>
                  <a:pt x="284435" y="441246"/>
                  <a:pt x="276158" y="441246"/>
                </a:cubicBezTo>
                <a:cubicBezTo>
                  <a:pt x="267882" y="441246"/>
                  <a:pt x="262364" y="435736"/>
                  <a:pt x="262364" y="427471"/>
                </a:cubicBezTo>
                <a:lnTo>
                  <a:pt x="262364" y="220579"/>
                </a:lnTo>
                <a:cubicBezTo>
                  <a:pt x="262364" y="190274"/>
                  <a:pt x="237534" y="165479"/>
                  <a:pt x="207097" y="165479"/>
                </a:cubicBezTo>
                <a:lnTo>
                  <a:pt x="178083" y="165479"/>
                </a:lnTo>
                <a:cubicBezTo>
                  <a:pt x="169807" y="165479"/>
                  <a:pt x="164289" y="159969"/>
                  <a:pt x="164289" y="151704"/>
                </a:cubicBezTo>
                <a:cubicBezTo>
                  <a:pt x="164289" y="133752"/>
                  <a:pt x="171231" y="118555"/>
                  <a:pt x="179507" y="104780"/>
                </a:cubicBezTo>
                <a:cubicBezTo>
                  <a:pt x="186449" y="91004"/>
                  <a:pt x="193302" y="78562"/>
                  <a:pt x="193302" y="66209"/>
                </a:cubicBezTo>
                <a:cubicBezTo>
                  <a:pt x="193302" y="31727"/>
                  <a:pt x="176749" y="27550"/>
                  <a:pt x="158771" y="27550"/>
                </a:cubicBezTo>
                <a:cubicBezTo>
                  <a:pt x="84191" y="27550"/>
                  <a:pt x="27589" y="89583"/>
                  <a:pt x="27589" y="172322"/>
                </a:cubicBezTo>
                <a:cubicBezTo>
                  <a:pt x="27589" y="242708"/>
                  <a:pt x="55267" y="275768"/>
                  <a:pt x="110446" y="275768"/>
                </a:cubicBezTo>
                <a:cubicBezTo>
                  <a:pt x="129758" y="275768"/>
                  <a:pt x="143642" y="271591"/>
                  <a:pt x="153253" y="261993"/>
                </a:cubicBezTo>
                <a:cubicBezTo>
                  <a:pt x="164289" y="250973"/>
                  <a:pt x="168472" y="233021"/>
                  <a:pt x="168472" y="206804"/>
                </a:cubicBezTo>
                <a:cubicBezTo>
                  <a:pt x="168472" y="199961"/>
                  <a:pt x="173990" y="193029"/>
                  <a:pt x="182266" y="193029"/>
                </a:cubicBezTo>
                <a:cubicBezTo>
                  <a:pt x="189208" y="193029"/>
                  <a:pt x="196061" y="198539"/>
                  <a:pt x="196061" y="206804"/>
                </a:cubicBezTo>
                <a:cubicBezTo>
                  <a:pt x="196061" y="239953"/>
                  <a:pt x="189208" y="264748"/>
                  <a:pt x="172566" y="281278"/>
                </a:cubicBezTo>
                <a:cubicBezTo>
                  <a:pt x="157436" y="296475"/>
                  <a:pt x="136700" y="303318"/>
                  <a:pt x="110446" y="303318"/>
                </a:cubicBezTo>
                <a:cubicBezTo>
                  <a:pt x="38625" y="303318"/>
                  <a:pt x="0" y="256483"/>
                  <a:pt x="0" y="172322"/>
                </a:cubicBezTo>
                <a:cubicBezTo>
                  <a:pt x="0" y="74474"/>
                  <a:pt x="67638" y="0"/>
                  <a:pt x="158771" y="0"/>
                </a:cubicBezTo>
                <a:close/>
              </a:path>
            </a:pathLst>
          </a:custGeom>
          <a:solidFill>
            <a:srgbClr val="00427F"/>
          </a:solidFill>
          <a:ln>
            <a:solidFill>
              <a:srgbClr val="0042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70" name="bg object 16">
            <a:extLst>
              <a:ext uri="{FF2B5EF4-FFF2-40B4-BE49-F238E27FC236}">
                <a16:creationId xmlns:a16="http://schemas.microsoft.com/office/drawing/2014/main" id="{CAEA4FD3-0745-34E5-0D55-1A20C59286D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135" y="994298"/>
            <a:ext cx="11412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6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>
            <a:extLst>
              <a:ext uri="{FF2B5EF4-FFF2-40B4-BE49-F238E27FC236}">
                <a16:creationId xmlns:a16="http://schemas.microsoft.com/office/drawing/2014/main" id="{2DB30F2B-9849-B9FF-3ED0-1ECFB803B82E}"/>
              </a:ext>
            </a:extLst>
          </p:cNvPr>
          <p:cNvGrpSpPr/>
          <p:nvPr/>
        </p:nvGrpSpPr>
        <p:grpSpPr>
          <a:xfrm>
            <a:off x="407136" y="1279411"/>
            <a:ext cx="11350982" cy="549389"/>
            <a:chOff x="358070" y="1082596"/>
            <a:chExt cx="7078806" cy="719677"/>
          </a:xfrm>
        </p:grpSpPr>
        <p:sp>
          <p:nvSpPr>
            <p:cNvPr id="6146" name="矩形 6145">
              <a:extLst>
                <a:ext uri="{FF2B5EF4-FFF2-40B4-BE49-F238E27FC236}">
                  <a16:creationId xmlns:a16="http://schemas.microsoft.com/office/drawing/2014/main" id="{D6C782D1-3D10-C49F-633B-01CA86ECB162}"/>
                </a:ext>
              </a:extLst>
            </p:cNvPr>
            <p:cNvSpPr/>
            <p:nvPr/>
          </p:nvSpPr>
          <p:spPr>
            <a:xfrm>
              <a:off x="358071" y="1082596"/>
              <a:ext cx="7078805" cy="719677"/>
            </a:xfrm>
            <a:prstGeom prst="rect">
              <a:avLst/>
            </a:prstGeom>
            <a:solidFill>
              <a:srgbClr val="E4F6E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6150" name="直接连接符 16">
              <a:extLst>
                <a:ext uri="{FF2B5EF4-FFF2-40B4-BE49-F238E27FC236}">
                  <a16:creationId xmlns:a16="http://schemas.microsoft.com/office/drawing/2014/main" id="{95A22BF4-4E32-DD92-E289-CAB29C1E4E2B}"/>
                </a:ext>
              </a:extLst>
            </p:cNvPr>
            <p:cNvCxnSpPr>
              <a:cxnSpLocks/>
            </p:cNvCxnSpPr>
            <p:nvPr/>
          </p:nvCxnSpPr>
          <p:spPr>
            <a:xfrm>
              <a:off x="358070" y="1796509"/>
              <a:ext cx="7056000" cy="0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39000">
                    <a:srgbClr val="02857D"/>
                  </a:gs>
                  <a:gs pos="100000">
                    <a:srgbClr val="CBF159"/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56715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抗菌谱广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：可用于以下微生物引起的</a:t>
            </a:r>
            <a:r>
              <a:rPr lang="en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HABP/VABP</a:t>
            </a:r>
            <a:r>
              <a:rPr lang="zh-CN" altLang="e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复杂性腹腔感染和复杂性尿路感染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B12CD2-401C-9B4D-09B9-385AC933B881}"/>
              </a:ext>
            </a:extLst>
          </p:cNvPr>
          <p:cNvSpPr txBox="1"/>
          <p:nvPr/>
        </p:nvSpPr>
        <p:spPr>
          <a:xfrm>
            <a:off x="99137" y="6351030"/>
            <a:ext cx="80686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vention"/>
                <a:ea typeface="+mn-ea"/>
                <a:cs typeface="+mn-cs"/>
                <a:sym typeface="+mn-lt"/>
              </a:rPr>
              <a:t>注射用亚胺西瑞说明书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-2024.12.01.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9738AC-B0B9-165F-B010-A7F9E7FBA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rgbClr val="E4F6EF"/>
              </a:gs>
              <a:gs pos="0">
                <a:srgbClr val="02857D">
                  <a:alpha val="0"/>
                </a:srgbClr>
              </a:gs>
              <a:gs pos="53000">
                <a:srgbClr val="E4F6EF"/>
              </a:gs>
              <a:gs pos="100000">
                <a:srgbClr val="E4F6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16F2A1A9-B28E-8149-6F19-825BB13F2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有效性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-1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6BB2B1D-139C-167A-2A86-278B696C9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占位符 33">
            <a:extLst>
              <a:ext uri="{FF2B5EF4-FFF2-40B4-BE49-F238E27FC236}">
                <a16:creationId xmlns:a16="http://schemas.microsoft.com/office/drawing/2014/main" id="{C4EDBEE9-8823-EDE0-5D1D-A7E61D6FFDFF}"/>
              </a:ext>
            </a:extLst>
          </p:cNvPr>
          <p:cNvSpPr txBox="1">
            <a:spLocks/>
          </p:cNvSpPr>
          <p:nvPr/>
        </p:nvSpPr>
        <p:spPr>
          <a:xfrm>
            <a:off x="704550" y="1332688"/>
            <a:ext cx="10756156" cy="4961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亚胺培南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西司他丁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-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瑞来巴坦广谱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覆盖多种革兰阴性、革兰阳性需氧菌和厌氧菌</a:t>
            </a:r>
            <a:r>
              <a:rPr kumimoji="0" lang="en-US" altLang="zh-CN" sz="17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1</a:t>
            </a:r>
          </a:p>
        </p:txBody>
      </p:sp>
      <p:graphicFrame>
        <p:nvGraphicFramePr>
          <p:cNvPr id="6170" name="表格 6169">
            <a:extLst>
              <a:ext uri="{FF2B5EF4-FFF2-40B4-BE49-F238E27FC236}">
                <a16:creationId xmlns:a16="http://schemas.microsoft.com/office/drawing/2014/main" id="{2AD9A275-8E01-F4BD-3307-DA214381B43D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619403"/>
              </p:ext>
            </p:extLst>
          </p:nvPr>
        </p:nvGraphicFramePr>
        <p:xfrm>
          <a:off x="448399" y="1882077"/>
          <a:ext cx="6300745" cy="4108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488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lt"/>
                        </a:rPr>
                        <a:t>G-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lt"/>
                        </a:rPr>
                        <a:t>HABP/VABP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复杂性尿路感染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37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1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复杂性腹腔感染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339">
                <a:tc rowSpan="10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需氧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大肠埃希菌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0042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C7373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3736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肺炎克雷伯菌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0042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C7373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3736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铜绿假单胞菌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>
                          <a:solidFill>
                            <a:srgbClr val="0042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  <a:endParaRPr lang="zh-CN" altLang="en-US" sz="1300" b="1" dirty="0">
                        <a:solidFill>
                          <a:srgbClr val="00428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C7373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3736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38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阴沟肠杆菌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>
                          <a:solidFill>
                            <a:srgbClr val="0042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  <a:endParaRPr lang="zh-CN" altLang="en-US" sz="1300" b="1" dirty="0">
                        <a:solidFill>
                          <a:srgbClr val="00428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C7373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3736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产气克雷伯菌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>
                          <a:solidFill>
                            <a:srgbClr val="0042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C7373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3736">
                        <a:alpha val="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产酸克雷伯菌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>
                          <a:solidFill>
                            <a:srgbClr val="0042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b="1" dirty="0">
                        <a:solidFill>
                          <a:srgbClr val="D30D2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醋酸钙鲍曼不动杆菌复合群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>
                          <a:solidFill>
                            <a:srgbClr val="0042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  <a:endParaRPr lang="zh-CN" altLang="en-US" sz="1300" b="1" dirty="0">
                        <a:solidFill>
                          <a:srgbClr val="00428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b="1" dirty="0">
                        <a:solidFill>
                          <a:srgbClr val="D30D2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弗氏柠檬酸杆菌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3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粘质沙雷氏菌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0042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b="1" dirty="0">
                        <a:solidFill>
                          <a:srgbClr val="00AFA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流感嗜血杆菌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00428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b="1" dirty="0">
                        <a:solidFill>
                          <a:srgbClr val="00AFA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339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厌氧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粪拟杆菌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脆弱拟杆菌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卵形拟杆菌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粪便拟杆菌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多形拟杆菌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均匀拟杆菌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普通拟杆菌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具核梭杆菌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3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狄氏副拟杆菌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2052C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52C3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6171" name="表格 6170">
            <a:extLst>
              <a:ext uri="{FF2B5EF4-FFF2-40B4-BE49-F238E27FC236}">
                <a16:creationId xmlns:a16="http://schemas.microsoft.com/office/drawing/2014/main" id="{E7304565-544B-3900-D6A4-3DD2BDDCB1B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4288438"/>
              </p:ext>
            </p:extLst>
          </p:nvPr>
        </p:nvGraphicFramePr>
        <p:xfrm>
          <a:off x="7082972" y="1891878"/>
          <a:ext cx="4631601" cy="3931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107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endParaRPr lang="en-US" altLang="zh-CN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体外敏感菌*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8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92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需氧</a:t>
                      </a:r>
                      <a:r>
                        <a:rPr lang="en-US" altLang="zh-CN" sz="10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lt"/>
                        </a:rPr>
                        <a:t>G+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粪肠球菌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9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甲氧西林敏感金黄色葡萄球菌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咽峡炎链球菌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  <a:endParaRPr lang="zh-CN" altLang="en-US" sz="1300" b="1" dirty="0">
                        <a:solidFill>
                          <a:srgbClr val="7C858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星座链球菌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  <a:endParaRPr lang="zh-CN" altLang="en-US" sz="1300" b="1" dirty="0">
                        <a:solidFill>
                          <a:srgbClr val="7C858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59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肺炎链球菌</a:t>
                      </a:r>
                      <a:endParaRPr lang="en-US" altLang="zh-CN" sz="11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59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需氧</a:t>
                      </a:r>
                      <a:r>
                        <a:rPr lang="en-US" altLang="zh-CN" sz="1000" b="1" kern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lt"/>
                        </a:rPr>
                        <a:t>G-</a:t>
                      </a:r>
                      <a:endParaRPr lang="zh-CN" altLang="en-US" sz="10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柯氏柠檬酸杆菌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阿氏肠杆菌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1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厌氧</a:t>
                      </a:r>
                      <a:r>
                        <a:rPr lang="zh-CN" altLang="en-US" sz="1000" b="1" kern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lt"/>
                        </a:rPr>
                        <a:t>G+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迟缓埃格特菌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1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微小微单胞菌</a:t>
                      </a:r>
                      <a:endParaRPr lang="zh-CN" altLang="en-US" sz="1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1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兔嗜肽杆菌</a:t>
                      </a:r>
                      <a:endParaRPr lang="zh-CN" altLang="en-US" sz="1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1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厌氧消化链球菌</a:t>
                      </a:r>
                      <a:endParaRPr lang="zh-CN" altLang="en-US" sz="1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08">
                <a:tc rowSpan="6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None/>
                      </a:pPr>
                      <a:r>
                        <a:rPr lang="zh-CN" altLang="en-US" sz="1000" b="1" kern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厌氧</a:t>
                      </a:r>
                      <a:r>
                        <a:rPr lang="en-US" altLang="zh-CN" sz="1000" b="1" kern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lt"/>
                        </a:rPr>
                        <a:t>G-</a:t>
                      </a:r>
                      <a:endParaRPr lang="zh-CN" altLang="en-US" sz="1000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坏死梭杆菌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1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变形梭杆菌</a:t>
                      </a:r>
                      <a:endParaRPr lang="zh-CN" altLang="en-US" sz="1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1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古氏副拟杆菌</a:t>
                      </a:r>
                      <a:endParaRPr lang="zh-CN" altLang="en-US" sz="1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1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粪副拟杆菌</a:t>
                      </a:r>
                      <a:endParaRPr lang="zh-CN" altLang="en-US" sz="1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1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>
                      <a:solidFill>
                        <a:srgbClr val="7C858C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二路普雷沃菌</a:t>
                      </a:r>
                      <a:endParaRPr lang="zh-CN" altLang="en-US" sz="1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7C858C"/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rgbClr val="7C858C"/>
                      </a:solidFill>
                      <a:prstDash val="soli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1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小韦荣球菌</a:t>
                      </a:r>
                      <a:endParaRPr lang="zh-CN" altLang="en-US" sz="1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C8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1" dirty="0">
                          <a:solidFill>
                            <a:srgbClr val="7C858C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7C858C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868E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172" name="文本框 6171">
            <a:extLst>
              <a:ext uri="{FF2B5EF4-FFF2-40B4-BE49-F238E27FC236}">
                <a16:creationId xmlns:a16="http://schemas.microsoft.com/office/drawing/2014/main" id="{AE54FFA8-26D3-9BAC-EE6B-EC34E5CF69EC}"/>
              </a:ext>
            </a:extLst>
          </p:cNvPr>
          <p:cNvSpPr txBox="1"/>
          <p:nvPr/>
        </p:nvSpPr>
        <p:spPr>
          <a:xfrm>
            <a:off x="618087" y="6015512"/>
            <a:ext cx="598043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HABP：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医院获得性细菌性肺炎，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VABP：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呼吸机相关性细菌性肺炎；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G-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：革兰阴性菌；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G+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：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革兰阳性菌</a:t>
            </a:r>
          </a:p>
        </p:txBody>
      </p:sp>
      <p:sp>
        <p:nvSpPr>
          <p:cNvPr id="6173" name="文本框 6172">
            <a:extLst>
              <a:ext uri="{FF2B5EF4-FFF2-40B4-BE49-F238E27FC236}">
                <a16:creationId xmlns:a16="http://schemas.microsoft.com/office/drawing/2014/main" id="{F950DD6F-2FB3-B3C7-41EA-2912CF07E7D9}"/>
              </a:ext>
            </a:extLst>
          </p:cNvPr>
          <p:cNvSpPr txBox="1"/>
          <p:nvPr/>
        </p:nvSpPr>
        <p:spPr>
          <a:xfrm>
            <a:off x="7263883" y="5865226"/>
            <a:ext cx="445069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*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针对以下病原体的临床有效性尚未确定，但体外研究表明，在不存在获得性耐药机制的情况下，这些病原体对本品敏感</a:t>
            </a:r>
          </a:p>
        </p:txBody>
      </p:sp>
      <p:pic>
        <p:nvPicPr>
          <p:cNvPr id="6175" name="bg object 16">
            <a:extLst>
              <a:ext uri="{FF2B5EF4-FFF2-40B4-BE49-F238E27FC236}">
                <a16:creationId xmlns:a16="http://schemas.microsoft.com/office/drawing/2014/main" id="{AFDDBA82-70CC-04B7-4DF5-F819CC35D52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135" y="994298"/>
            <a:ext cx="11412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2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71CC0CF4-9E71-6F28-0FE3-28F5442948F2}"/>
              </a:ext>
            </a:extLst>
          </p:cNvPr>
          <p:cNvGrpSpPr/>
          <p:nvPr/>
        </p:nvGrpSpPr>
        <p:grpSpPr>
          <a:xfrm>
            <a:off x="433883" y="1279411"/>
            <a:ext cx="5555337" cy="1101448"/>
            <a:chOff x="358070" y="1082596"/>
            <a:chExt cx="7078806" cy="71967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5688DD1-D7E6-2ABE-361B-426047683877}"/>
                </a:ext>
              </a:extLst>
            </p:cNvPr>
            <p:cNvSpPr/>
            <p:nvPr/>
          </p:nvSpPr>
          <p:spPr>
            <a:xfrm>
              <a:off x="358071" y="1082596"/>
              <a:ext cx="7078805" cy="719677"/>
            </a:xfrm>
            <a:prstGeom prst="rect">
              <a:avLst/>
            </a:prstGeom>
            <a:solidFill>
              <a:srgbClr val="E4F6E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FB6AF7EA-81F9-349E-5C46-D5D330461E8A}"/>
                </a:ext>
              </a:extLst>
            </p:cNvPr>
            <p:cNvCxnSpPr>
              <a:cxnSpLocks/>
            </p:cNvCxnSpPr>
            <p:nvPr/>
          </p:nvCxnSpPr>
          <p:spPr>
            <a:xfrm>
              <a:off x="358070" y="1796509"/>
              <a:ext cx="7056000" cy="0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39000">
                    <a:srgbClr val="02857D"/>
                  </a:gs>
                  <a:gs pos="100000">
                    <a:srgbClr val="CBF159"/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杀菌速度快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可在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小时内杀灭</a:t>
            </a:r>
            <a:r>
              <a:rPr lang="en-US" altLang="zh-CN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99.9%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en-US" altLang="zh-CN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CRKP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菌株，且持续</a:t>
            </a:r>
            <a:r>
              <a:rPr lang="en-US" altLang="zh-CN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小时</a:t>
            </a:r>
            <a:endParaRPr lang="en-US" altLang="zh-CN" sz="2400" dirty="0">
              <a:solidFill>
                <a:srgbClr val="00427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B12CD2-401C-9B4D-09B9-385AC933B881}"/>
              </a:ext>
            </a:extLst>
          </p:cNvPr>
          <p:cNvSpPr txBox="1"/>
          <p:nvPr/>
        </p:nvSpPr>
        <p:spPr>
          <a:xfrm>
            <a:off x="99137" y="6351030"/>
            <a:ext cx="80686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altLang="zh-CN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it-IT" altLang="zh-CN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it-IT" altLang="zh-CN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zh-CN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it-IT" altLang="zh-CN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zh-CN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</a:t>
            </a:r>
            <a:r>
              <a:rPr lang="it-IT" altLang="zh-CN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2023;22(1):107</a:t>
            </a:r>
            <a:endParaRPr kumimoji="0" lang="nb-NO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9738AC-B0B9-165F-B010-A7F9E7FBA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rgbClr val="E4F6EF"/>
              </a:gs>
              <a:gs pos="0">
                <a:srgbClr val="02857D">
                  <a:alpha val="0"/>
                </a:srgbClr>
              </a:gs>
              <a:gs pos="53000">
                <a:srgbClr val="E4F6EF"/>
              </a:gs>
              <a:gs pos="100000">
                <a:srgbClr val="E4F6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16F2A1A9-B28E-8149-6F19-825BB13F2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有效性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-2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6BB2B1D-139C-167A-2A86-278B696C9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DB30F2B-9849-B9FF-3ED0-1ECFB803B82E}"/>
              </a:ext>
            </a:extLst>
          </p:cNvPr>
          <p:cNvGrpSpPr/>
          <p:nvPr/>
        </p:nvGrpSpPr>
        <p:grpSpPr>
          <a:xfrm>
            <a:off x="6202780" y="1279411"/>
            <a:ext cx="5555337" cy="1101448"/>
            <a:chOff x="358070" y="1082596"/>
            <a:chExt cx="7078806" cy="719677"/>
          </a:xfrm>
        </p:grpSpPr>
        <p:sp>
          <p:nvSpPr>
            <p:cNvPr id="6146" name="矩形 6145">
              <a:extLst>
                <a:ext uri="{FF2B5EF4-FFF2-40B4-BE49-F238E27FC236}">
                  <a16:creationId xmlns:a16="http://schemas.microsoft.com/office/drawing/2014/main" id="{D6C782D1-3D10-C49F-633B-01CA86ECB162}"/>
                </a:ext>
              </a:extLst>
            </p:cNvPr>
            <p:cNvSpPr/>
            <p:nvPr/>
          </p:nvSpPr>
          <p:spPr>
            <a:xfrm>
              <a:off x="358071" y="1082596"/>
              <a:ext cx="7078805" cy="719677"/>
            </a:xfrm>
            <a:prstGeom prst="rect">
              <a:avLst/>
            </a:prstGeom>
            <a:solidFill>
              <a:srgbClr val="E4F6E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6150" name="直接连接符 16">
              <a:extLst>
                <a:ext uri="{FF2B5EF4-FFF2-40B4-BE49-F238E27FC236}">
                  <a16:creationId xmlns:a16="http://schemas.microsoft.com/office/drawing/2014/main" id="{95A22BF4-4E32-DD92-E289-CAB29C1E4E2B}"/>
                </a:ext>
              </a:extLst>
            </p:cNvPr>
            <p:cNvCxnSpPr>
              <a:cxnSpLocks/>
            </p:cNvCxnSpPr>
            <p:nvPr/>
          </p:nvCxnSpPr>
          <p:spPr>
            <a:xfrm>
              <a:off x="358070" y="1796509"/>
              <a:ext cx="7056000" cy="0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39000">
                    <a:srgbClr val="02857D"/>
                  </a:gs>
                  <a:gs pos="100000">
                    <a:srgbClr val="CBF159"/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7" name="文本占位符 33">
            <a:extLst>
              <a:ext uri="{FF2B5EF4-FFF2-40B4-BE49-F238E27FC236}">
                <a16:creationId xmlns:a16="http://schemas.microsoft.com/office/drawing/2014/main" id="{C4EDBEE9-8823-EDE0-5D1D-A7E61D6FFDFF}"/>
              </a:ext>
            </a:extLst>
          </p:cNvPr>
          <p:cNvSpPr txBox="1">
            <a:spLocks/>
          </p:cNvSpPr>
          <p:nvPr/>
        </p:nvSpPr>
        <p:spPr>
          <a:xfrm>
            <a:off x="6266944" y="1342168"/>
            <a:ext cx="5355845" cy="9102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标准接种量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0" lang="en-US" altLang="zh-CN" sz="16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kumimoji="0" lang="en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CFU/mL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下，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标准剂量（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1.25</a:t>
            </a:r>
            <a:r>
              <a:rPr kumimoji="0" lang="en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g/6h</a:t>
            </a:r>
            <a:r>
              <a:rPr kumimoji="0" lang="zh-CN" altLang="e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的亚胺培南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西司他丁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瑞来巴坦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对肺炎克雷伯菌</a:t>
            </a:r>
            <a:r>
              <a:rPr kumimoji="0" lang="e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ATCC-BAA 1705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杀菌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99.9%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效果可持续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</a:t>
            </a:r>
            <a:r>
              <a:rPr kumimoji="0" lang="en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8" name="文本占位符 33">
            <a:extLst>
              <a:ext uri="{FF2B5EF4-FFF2-40B4-BE49-F238E27FC236}">
                <a16:creationId xmlns:a16="http://schemas.microsoft.com/office/drawing/2014/main" id="{D9345A81-65BD-7E76-5ACB-007171AB0D84}"/>
              </a:ext>
            </a:extLst>
          </p:cNvPr>
          <p:cNvSpPr txBox="1">
            <a:spLocks/>
          </p:cNvSpPr>
          <p:nvPr/>
        </p:nvSpPr>
        <p:spPr>
          <a:xfrm>
            <a:off x="569211" y="1351084"/>
            <a:ext cx="5402111" cy="9102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标准接种量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kumimoji="0" lang="en-US" altLang="zh-CN" sz="16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CFU/mL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下，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倍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MIC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亚胺培南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西司他丁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瑞来巴坦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8h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内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杀灭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99.9%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的肺炎克雷伯菌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ATCC-BAA 1705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，且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效果持续超过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24h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FAC454C-38C0-E5B4-F7A0-E87FC350579F}"/>
              </a:ext>
            </a:extLst>
          </p:cNvPr>
          <p:cNvSpPr txBox="1"/>
          <p:nvPr/>
        </p:nvSpPr>
        <p:spPr>
          <a:xfrm>
            <a:off x="525890" y="5937643"/>
            <a:ext cx="11232223" cy="33855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研究设计：中国一项体外研究，旨在评估产超广谱</a:t>
            </a:r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β -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内酰胺酶（</a:t>
            </a: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ESBL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）、</a:t>
            </a:r>
            <a:r>
              <a:rPr lang="en-US" altLang="zh-CN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AmpC</a:t>
            </a:r>
            <a:r>
              <a:rPr lang="zh-CN" alt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酶和 </a:t>
            </a:r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KPC</a:t>
            </a:r>
            <a:r>
              <a:rPr lang="zh-CN" alt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酶的大肠埃希菌和肺炎克雷伯菌的接种量对亚胺培南</a:t>
            </a: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/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瑞来巴坦（</a:t>
            </a:r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IMR</a:t>
            </a:r>
            <a:r>
              <a:rPr lang="zh-CN" altLang="en-US" sz="800" dirty="0">
                <a:solidFill>
                  <a:schemeClr val="tx1"/>
                </a:solidFill>
                <a:latin typeface="Arial" panose="020B0604020202020204" pitchFamily="34" charset="0"/>
                <a:cs typeface="+mn-ea"/>
                <a:sym typeface="+mn-lt"/>
              </a:rPr>
              <a:t>）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和头孢他啶</a:t>
            </a: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-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阿维巴坦（</a:t>
            </a:r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CZA</a:t>
            </a:r>
            <a:r>
              <a:rPr lang="zh-CN" altLang="en-US" sz="800" dirty="0">
                <a:solidFill>
                  <a:schemeClr val="tx1"/>
                </a:solidFill>
                <a:latin typeface="Arial" panose="020B0604020202020204" pitchFamily="34" charset="0"/>
                <a:cs typeface="+mn-ea"/>
                <a:sym typeface="+mn-lt"/>
              </a:rPr>
              <a:t>）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体外抗菌活性的影响。通过抗菌药敏试验、时间杀菌试验和体外 </a:t>
            </a:r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PK/PD 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研究比较了接种量对 </a:t>
            </a: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16 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种临床分离株和 </a:t>
            </a:r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</a:t>
            </a: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种标准分离株的 </a:t>
            </a:r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IMR 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和 </a:t>
            </a:r>
            <a:r>
              <a:rPr lang="en-US" altLang="zh-CN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CZA</a:t>
            </a:r>
            <a:r>
              <a:rPr lang="en-US" altLang="zh-CN" sz="80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zh-CN" altLang="en-US" sz="800" dirty="0">
                <a:solidFill>
                  <a:schemeClr val="tx1"/>
                </a:solidFill>
                <a:cs typeface="+mn-ea"/>
                <a:sym typeface="+mn-lt"/>
              </a:rPr>
              <a:t>的影响。</a:t>
            </a:r>
          </a:p>
        </p:txBody>
      </p:sp>
      <p:sp>
        <p:nvSpPr>
          <p:cNvPr id="36" name="文本框 68">
            <a:extLst>
              <a:ext uri="{FF2B5EF4-FFF2-40B4-BE49-F238E27FC236}">
                <a16:creationId xmlns:a16="http://schemas.microsoft.com/office/drawing/2014/main" id="{3DCD5799-6BA2-816E-CC9D-6E0F3648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90" y="5630504"/>
            <a:ext cx="7069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800" dirty="0">
                <a:latin typeface="+mn-lt"/>
                <a:ea typeface="+mn-ea"/>
                <a:cs typeface="+mn-ea"/>
                <a:sym typeface="+mn-lt"/>
              </a:rPr>
              <a:t>缩写：</a:t>
            </a:r>
            <a:endParaRPr lang="en-US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zh-CN" sz="800" dirty="0">
                <a:ea typeface="+mn-ea"/>
                <a:cs typeface="Arial" panose="020B0604020202020204" pitchFamily="34" charset="0"/>
                <a:sym typeface="+mn-lt"/>
              </a:rPr>
              <a:t>CRKP</a:t>
            </a:r>
            <a:r>
              <a:rPr lang="zh-CN" altLang="en-US" sz="800" dirty="0">
                <a:ea typeface="+mn-ea"/>
                <a:cs typeface="Arial" panose="020B0604020202020204" pitchFamily="34" charset="0"/>
                <a:sym typeface="+mn-lt"/>
              </a:rPr>
              <a:t>，</a:t>
            </a:r>
            <a:r>
              <a:rPr lang="zh-CN" altLang="en-US" sz="800" dirty="0">
                <a:latin typeface="+mn-lt"/>
                <a:ea typeface="+mn-ea"/>
                <a:cs typeface="+mn-ea"/>
                <a:sym typeface="+mn-lt"/>
              </a:rPr>
              <a:t>碳青霉烯类耐药肺炎克雷伯菌；</a:t>
            </a:r>
            <a:r>
              <a:rPr lang="en-US" altLang="zh-CN" sz="800" dirty="0">
                <a:ea typeface="+mn-ea"/>
                <a:cs typeface="Arial" panose="020B0604020202020204" pitchFamily="34" charset="0"/>
                <a:sym typeface="+mn-lt"/>
              </a:rPr>
              <a:t>MIC</a:t>
            </a:r>
            <a:r>
              <a:rPr lang="zh-CN" altLang="en-US" sz="800" dirty="0">
                <a:ea typeface="+mn-ea"/>
                <a:cs typeface="Arial" panose="020B0604020202020204" pitchFamily="34" charset="0"/>
                <a:sym typeface="+mn-lt"/>
              </a:rPr>
              <a:t>，</a:t>
            </a:r>
            <a:r>
              <a:rPr lang="zh-CN" altLang="en-US" sz="800" dirty="0">
                <a:latin typeface="+mn-lt"/>
                <a:ea typeface="+mn-ea"/>
                <a:cs typeface="+mn-ea"/>
                <a:sym typeface="+mn-lt"/>
              </a:rPr>
              <a:t>最低抑菌浓度；</a:t>
            </a:r>
            <a:r>
              <a:rPr lang="en-US" altLang="zh-CN" sz="800" dirty="0">
                <a:ea typeface="+mn-ea"/>
                <a:cs typeface="Arial" panose="020B0604020202020204" pitchFamily="34" charset="0"/>
                <a:sym typeface="+mn-lt"/>
              </a:rPr>
              <a:t>CZA</a:t>
            </a:r>
            <a:r>
              <a:rPr lang="zh-CN" altLang="en-US" sz="800" dirty="0">
                <a:ea typeface="+mn-ea"/>
                <a:cs typeface="Arial" panose="020B0604020202020204" pitchFamily="34" charset="0"/>
                <a:sym typeface="+mn-lt"/>
              </a:rPr>
              <a:t>，</a:t>
            </a:r>
            <a:r>
              <a:rPr lang="zh-CN" altLang="en-US" sz="800" dirty="0">
                <a:latin typeface="+mn-lt"/>
                <a:ea typeface="+mn-ea"/>
                <a:cs typeface="+mn-ea"/>
                <a:sym typeface="+mn-lt"/>
              </a:rPr>
              <a:t>头孢他啶</a:t>
            </a:r>
            <a:r>
              <a:rPr lang="en-US" altLang="zh-CN" sz="800" dirty="0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800" dirty="0">
                <a:latin typeface="+mn-lt"/>
                <a:ea typeface="+mn-ea"/>
                <a:cs typeface="+mn-ea"/>
                <a:sym typeface="+mn-lt"/>
              </a:rPr>
              <a:t>阿维巴坦；</a:t>
            </a:r>
            <a:r>
              <a:rPr lang="en-US" altLang="zh-CN" sz="800" dirty="0">
                <a:ea typeface="+mn-ea"/>
                <a:cs typeface="Arial" panose="020B0604020202020204" pitchFamily="34" charset="0"/>
                <a:sym typeface="+mn-lt"/>
              </a:rPr>
              <a:t>IMR</a:t>
            </a:r>
            <a:r>
              <a:rPr lang="zh-CN" altLang="en-US" sz="800" dirty="0">
                <a:ea typeface="+mn-ea"/>
                <a:cs typeface="Arial" panose="020B0604020202020204" pitchFamily="34" charset="0"/>
                <a:sym typeface="+mn-lt"/>
              </a:rPr>
              <a:t>，</a:t>
            </a:r>
            <a:r>
              <a:rPr lang="zh-CN" altLang="en-US" sz="800" dirty="0">
                <a:latin typeface="+mn-lt"/>
                <a:ea typeface="+mn-ea"/>
                <a:cs typeface="+mn-ea"/>
                <a:sym typeface="+mn-lt"/>
              </a:rPr>
              <a:t>亚胺培南</a:t>
            </a:r>
            <a:r>
              <a:rPr lang="en-US" altLang="zh-CN" sz="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800" dirty="0">
                <a:latin typeface="+mn-lt"/>
                <a:ea typeface="+mn-ea"/>
                <a:cs typeface="+mn-ea"/>
                <a:sym typeface="+mn-lt"/>
              </a:rPr>
              <a:t>西司他丁</a:t>
            </a:r>
            <a:r>
              <a:rPr lang="en-US" altLang="zh-CN" sz="8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800" dirty="0">
                <a:latin typeface="+mn-lt"/>
                <a:ea typeface="+mn-ea"/>
                <a:cs typeface="+mn-ea"/>
                <a:sym typeface="+mn-lt"/>
              </a:rPr>
              <a:t>瑞来巴坦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764B92D-4B02-9920-E6F3-3D9614377ADC}"/>
              </a:ext>
            </a:extLst>
          </p:cNvPr>
          <p:cNvSpPr txBox="1"/>
          <p:nvPr/>
        </p:nvSpPr>
        <p:spPr>
          <a:xfrm>
            <a:off x="6559526" y="5751693"/>
            <a:ext cx="41324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" dirty="0">
                <a:cs typeface="+mn-ea"/>
                <a:sym typeface="+mn-lt"/>
              </a:rPr>
              <a:t>注：肺炎克雷伯菌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ATCC-BAA 1705</a:t>
            </a:r>
            <a:r>
              <a:rPr lang="zh-CN" altLang="en-US" sz="800" dirty="0">
                <a:cs typeface="+mn-ea"/>
                <a:sym typeface="+mn-lt"/>
              </a:rPr>
              <a:t>产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KPC-2</a:t>
            </a:r>
            <a:r>
              <a:rPr lang="zh-CN" altLang="en-US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、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OXA-9 </a:t>
            </a:r>
            <a:r>
              <a:rPr lang="zh-CN" altLang="en-US" sz="800" dirty="0">
                <a:cs typeface="+mn-ea"/>
                <a:sym typeface="+mn-lt"/>
              </a:rPr>
              <a:t>和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SHV-182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58">
            <a:extLst>
              <a:ext uri="{FF2B5EF4-FFF2-40B4-BE49-F238E27FC236}">
                <a16:creationId xmlns:a16="http://schemas.microsoft.com/office/drawing/2014/main" id="{63CA5AB6-B471-FF0C-F9EB-8EFFB355FC98}"/>
              </a:ext>
            </a:extLst>
          </p:cNvPr>
          <p:cNvGrpSpPr/>
          <p:nvPr/>
        </p:nvGrpSpPr>
        <p:grpSpPr bwMode="auto">
          <a:xfrm>
            <a:off x="6464689" y="3064742"/>
            <a:ext cx="4297680" cy="2468880"/>
            <a:chOff x="6341779" y="2810977"/>
            <a:chExt cx="5271232" cy="3421558"/>
          </a:xfrm>
        </p:grpSpPr>
        <p:pic>
          <p:nvPicPr>
            <p:cNvPr id="39" name="图片 59">
              <a:extLst>
                <a:ext uri="{FF2B5EF4-FFF2-40B4-BE49-F238E27FC236}">
                  <a16:creationId xmlns:a16="http://schemas.microsoft.com/office/drawing/2014/main" id="{E3246D6B-F0E1-6EB5-3709-078FCC5B4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7" r="67245" b="77245"/>
            <a:stretch>
              <a:fillRect/>
            </a:stretch>
          </p:blipFill>
          <p:spPr bwMode="auto">
            <a:xfrm>
              <a:off x="6341779" y="2810977"/>
              <a:ext cx="5271232" cy="342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矩形: 圆角 12">
              <a:extLst>
                <a:ext uri="{FF2B5EF4-FFF2-40B4-BE49-F238E27FC236}">
                  <a16:creationId xmlns:a16="http://schemas.microsoft.com/office/drawing/2014/main" id="{BE50EBE1-E0F3-2719-7A74-FC8AFA2B0451}"/>
                </a:ext>
              </a:extLst>
            </p:cNvPr>
            <p:cNvSpPr/>
            <p:nvPr/>
          </p:nvSpPr>
          <p:spPr>
            <a:xfrm>
              <a:off x="9915693" y="3940673"/>
              <a:ext cx="1562284" cy="25294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5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A56E170-593A-9110-9DA1-1D0CE82E5B8F}"/>
                </a:ext>
              </a:extLst>
            </p:cNvPr>
            <p:cNvSpPr>
              <a:spLocks/>
            </p:cNvSpPr>
            <p:nvPr/>
          </p:nvSpPr>
          <p:spPr>
            <a:xfrm>
              <a:off x="9620648" y="5253760"/>
              <a:ext cx="231976" cy="2518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5">
                <a:cs typeface="+mn-ea"/>
                <a:sym typeface="+mn-lt"/>
              </a:endParaRPr>
            </a:p>
          </p:txBody>
        </p:sp>
      </p:grpSp>
      <p:grpSp>
        <p:nvGrpSpPr>
          <p:cNvPr id="42" name="组合 62">
            <a:extLst>
              <a:ext uri="{FF2B5EF4-FFF2-40B4-BE49-F238E27FC236}">
                <a16:creationId xmlns:a16="http://schemas.microsoft.com/office/drawing/2014/main" id="{20016C22-C746-1E5A-2341-579FBC0134B8}"/>
              </a:ext>
            </a:extLst>
          </p:cNvPr>
          <p:cNvGrpSpPr/>
          <p:nvPr/>
        </p:nvGrpSpPr>
        <p:grpSpPr bwMode="auto">
          <a:xfrm>
            <a:off x="808489" y="2930402"/>
            <a:ext cx="4297680" cy="2468880"/>
            <a:chOff x="554437" y="2730384"/>
            <a:chExt cx="5566968" cy="3478180"/>
          </a:xfrm>
        </p:grpSpPr>
        <p:pic>
          <p:nvPicPr>
            <p:cNvPr id="43" name="图片 63">
              <a:extLst>
                <a:ext uri="{FF2B5EF4-FFF2-40B4-BE49-F238E27FC236}">
                  <a16:creationId xmlns:a16="http://schemas.microsoft.com/office/drawing/2014/main" id="{DEC0F481-96AE-1B19-C197-C03C3ED5B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7" r="67223" b="76945"/>
            <a:stretch>
              <a:fillRect/>
            </a:stretch>
          </p:blipFill>
          <p:spPr bwMode="auto">
            <a:xfrm>
              <a:off x="554437" y="2730384"/>
              <a:ext cx="5566968" cy="347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矩形: 圆角 47">
              <a:extLst>
                <a:ext uri="{FF2B5EF4-FFF2-40B4-BE49-F238E27FC236}">
                  <a16:creationId xmlns:a16="http://schemas.microsoft.com/office/drawing/2014/main" id="{35F45AD6-D39F-1A26-8430-0A8FF404682D}"/>
                </a:ext>
              </a:extLst>
            </p:cNvPr>
            <p:cNvSpPr/>
            <p:nvPr/>
          </p:nvSpPr>
          <p:spPr>
            <a:xfrm>
              <a:off x="4729585" y="4298820"/>
              <a:ext cx="1311373" cy="32130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5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2AA5E5DD-8271-4610-7566-5C89809D67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7238" y="5327137"/>
              <a:ext cx="251166" cy="25370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5">
                <a:cs typeface="+mn-ea"/>
                <a:sym typeface="+mn-lt"/>
              </a:endParaRPr>
            </a:p>
          </p:txBody>
        </p:sp>
      </p:grpSp>
      <p:sp>
        <p:nvSpPr>
          <p:cNvPr id="46" name="文本框 67">
            <a:extLst>
              <a:ext uri="{FF2B5EF4-FFF2-40B4-BE49-F238E27FC236}">
                <a16:creationId xmlns:a16="http://schemas.microsoft.com/office/drawing/2014/main" id="{A62192A0-8577-58C4-26B0-779F5EF10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696" y="5380554"/>
            <a:ext cx="41675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 i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sz="800" dirty="0">
                <a:sym typeface="+mn-lt"/>
              </a:rPr>
              <a:t>图片源自：</a:t>
            </a:r>
            <a:r>
              <a:rPr lang="it-IT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Ann Clin Microbiol Antimicrob. 2023;22(1):107</a:t>
            </a:r>
            <a:r>
              <a:rPr lang="it-IT" altLang="zh-CN" sz="800" baseline="30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</a:t>
            </a:r>
            <a:r>
              <a:rPr lang="it-IT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Fig. 2A.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BC953819-7400-BF4E-E2C3-56D2D090A3B1}"/>
              </a:ext>
            </a:extLst>
          </p:cNvPr>
          <p:cNvSpPr>
            <a:spLocks noChangeAspect="1"/>
          </p:cNvSpPr>
          <p:nvPr/>
        </p:nvSpPr>
        <p:spPr>
          <a:xfrm>
            <a:off x="3640769" y="4746196"/>
            <a:ext cx="233363" cy="234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95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0FDC6766-2A1A-0FD2-FE57-DD6CA6C97F02}"/>
              </a:ext>
            </a:extLst>
          </p:cNvPr>
          <p:cNvSpPr txBox="1"/>
          <p:nvPr/>
        </p:nvSpPr>
        <p:spPr>
          <a:xfrm>
            <a:off x="1496257" y="2446117"/>
            <a:ext cx="3430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标准接种量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10</a:t>
            </a:r>
            <a:r>
              <a:rPr lang="en-US" altLang="zh-CN" sz="1400" b="1" baseline="30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5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CFU/mL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66">
            <a:extLst>
              <a:ext uri="{FF2B5EF4-FFF2-40B4-BE49-F238E27FC236}">
                <a16:creationId xmlns:a16="http://schemas.microsoft.com/office/drawing/2014/main" id="{B141354A-485E-12FE-B86F-109A19F29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48" y="5380554"/>
            <a:ext cx="50677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 i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sz="800" dirty="0">
                <a:sym typeface="+mn-lt"/>
              </a:rPr>
              <a:t>图片源自：</a:t>
            </a:r>
            <a:r>
              <a:rPr lang="it-IT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Ann Clin Microbiol Antimicrob. 2023;22(1):107</a:t>
            </a:r>
            <a:r>
              <a:rPr lang="it-IT" altLang="zh-CN" sz="800" baseline="30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</a:t>
            </a:r>
            <a:r>
              <a:rPr lang="it-IT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.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Fig. 1A.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B5856AE-BF28-CDEE-D141-B34A8DB7B936}"/>
              </a:ext>
            </a:extLst>
          </p:cNvPr>
          <p:cNvSpPr txBox="1"/>
          <p:nvPr/>
        </p:nvSpPr>
        <p:spPr>
          <a:xfrm>
            <a:off x="7653938" y="2446477"/>
            <a:ext cx="2846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latin typeface="+mn-lt"/>
                <a:ea typeface="+mn-ea"/>
                <a:cs typeface="+mn-ea"/>
                <a:sym typeface="+mn-lt"/>
              </a:rPr>
              <a:t>标准接种量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10</a:t>
            </a:r>
            <a:r>
              <a:rPr lang="en-US" altLang="zh-CN" sz="1400" b="1" baseline="30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5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CFU/mL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7D08FB4-8B94-013E-122F-3958C981BD55}"/>
              </a:ext>
            </a:extLst>
          </p:cNvPr>
          <p:cNvSpPr/>
          <p:nvPr/>
        </p:nvSpPr>
        <p:spPr>
          <a:xfrm>
            <a:off x="4936488" y="4032686"/>
            <a:ext cx="914400" cy="25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solidFill>
                  <a:srgbClr val="00427F"/>
                </a:solidFill>
              </a:rPr>
              <a:t>亚胺西瑞</a:t>
            </a:r>
            <a:endParaRPr lang="en-US" sz="1050" b="1" dirty="0">
              <a:solidFill>
                <a:srgbClr val="00427F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7731624-C465-5C77-E395-008240916F2A}"/>
              </a:ext>
            </a:extLst>
          </p:cNvPr>
          <p:cNvSpPr/>
          <p:nvPr/>
        </p:nvSpPr>
        <p:spPr>
          <a:xfrm>
            <a:off x="4858488" y="3288561"/>
            <a:ext cx="1371600" cy="2252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rgbClr val="66840B"/>
                </a:solidFill>
              </a:rPr>
              <a:t>头孢他啶</a:t>
            </a:r>
            <a:r>
              <a:rPr lang="en-US" altLang="zh-CN" sz="1000" b="1" dirty="0">
                <a:solidFill>
                  <a:srgbClr val="66840B"/>
                </a:solidFill>
              </a:rPr>
              <a:t>-</a:t>
            </a:r>
            <a:r>
              <a:rPr lang="zh-CN" altLang="en-US" sz="1000" b="1" dirty="0">
                <a:solidFill>
                  <a:srgbClr val="66840B"/>
                </a:solidFill>
              </a:rPr>
              <a:t>阿维巴坦</a:t>
            </a:r>
            <a:endParaRPr lang="en-US" sz="1000" b="1" dirty="0">
              <a:solidFill>
                <a:srgbClr val="66840B"/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7820B5E-13C7-54C6-3033-2144ABF01F27}"/>
              </a:ext>
            </a:extLst>
          </p:cNvPr>
          <p:cNvSpPr/>
          <p:nvPr/>
        </p:nvSpPr>
        <p:spPr>
          <a:xfrm>
            <a:off x="10524682" y="3846092"/>
            <a:ext cx="914400" cy="25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rgbClr val="00427F"/>
                </a:solidFill>
              </a:rPr>
              <a:t>亚胺西瑞</a:t>
            </a:r>
            <a:endParaRPr lang="en-US" sz="1000" b="1" dirty="0">
              <a:solidFill>
                <a:srgbClr val="00427F"/>
              </a:solidFill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42EF5A78-A9FB-E499-4969-FACFD46B8892}"/>
              </a:ext>
            </a:extLst>
          </p:cNvPr>
          <p:cNvSpPr/>
          <p:nvPr/>
        </p:nvSpPr>
        <p:spPr>
          <a:xfrm>
            <a:off x="10417503" y="3442749"/>
            <a:ext cx="1371600" cy="225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rgbClr val="66840B"/>
                </a:solidFill>
              </a:rPr>
              <a:t>头孢他啶</a:t>
            </a:r>
            <a:r>
              <a:rPr lang="en-US" altLang="zh-CN" sz="1000" b="1" dirty="0">
                <a:solidFill>
                  <a:srgbClr val="66840B"/>
                </a:solidFill>
              </a:rPr>
              <a:t>-</a:t>
            </a:r>
            <a:r>
              <a:rPr lang="zh-CN" altLang="en-US" sz="1000" b="1" dirty="0">
                <a:solidFill>
                  <a:srgbClr val="66840B"/>
                </a:solidFill>
              </a:rPr>
              <a:t>阿维巴坦</a:t>
            </a:r>
            <a:endParaRPr lang="en-US" sz="1000" b="1" dirty="0">
              <a:solidFill>
                <a:srgbClr val="66840B"/>
              </a:solidFill>
            </a:endParaRPr>
          </a:p>
        </p:txBody>
      </p:sp>
      <p:pic>
        <p:nvPicPr>
          <p:cNvPr id="57" name="bg object 16">
            <a:extLst>
              <a:ext uri="{FF2B5EF4-FFF2-40B4-BE49-F238E27FC236}">
                <a16:creationId xmlns:a16="http://schemas.microsoft.com/office/drawing/2014/main" id="{070AA3B2-6EC7-D879-6C86-5FD7EBA786D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135" y="994298"/>
            <a:ext cx="11412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0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extLst>
              <a:ext uri="{FF2B5EF4-FFF2-40B4-BE49-F238E27FC236}">
                <a16:creationId xmlns:a16="http://schemas.microsoft.com/office/drawing/2014/main" id="{C3114F8D-B011-C342-1A9D-AC6471917C8D}"/>
              </a:ext>
            </a:extLst>
          </p:cNvPr>
          <p:cNvSpPr/>
          <p:nvPr/>
        </p:nvSpPr>
        <p:spPr>
          <a:xfrm>
            <a:off x="10288214" y="4588321"/>
            <a:ext cx="1185863" cy="1381661"/>
          </a:xfrm>
          <a:prstGeom prst="roundRect">
            <a:avLst>
              <a:gd name="adj" fmla="val 4619"/>
            </a:avLst>
          </a:prstGeom>
          <a:solidFill>
            <a:srgbClr val="0042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FAA65797-6A64-9ECD-3426-FF26A6E828E9}"/>
              </a:ext>
            </a:extLst>
          </p:cNvPr>
          <p:cNvSpPr/>
          <p:nvPr/>
        </p:nvSpPr>
        <p:spPr>
          <a:xfrm>
            <a:off x="9029700" y="4597321"/>
            <a:ext cx="1185863" cy="1381661"/>
          </a:xfrm>
          <a:prstGeom prst="roundRect">
            <a:avLst>
              <a:gd name="adj" fmla="val 4619"/>
            </a:avLst>
          </a:prstGeom>
          <a:solidFill>
            <a:srgbClr val="0042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F992A80F-E56F-F50D-4134-7E8417561C6E}"/>
              </a:ext>
            </a:extLst>
          </p:cNvPr>
          <p:cNvSpPr/>
          <p:nvPr/>
        </p:nvSpPr>
        <p:spPr>
          <a:xfrm>
            <a:off x="10288214" y="2395527"/>
            <a:ext cx="1185863" cy="1381661"/>
          </a:xfrm>
          <a:prstGeom prst="roundRect">
            <a:avLst>
              <a:gd name="adj" fmla="val 4619"/>
            </a:avLst>
          </a:prstGeom>
          <a:solidFill>
            <a:srgbClr val="0042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5A2E9029-C392-005D-20F5-1B0258B3E997}"/>
              </a:ext>
            </a:extLst>
          </p:cNvPr>
          <p:cNvSpPr/>
          <p:nvPr/>
        </p:nvSpPr>
        <p:spPr>
          <a:xfrm>
            <a:off x="9029700" y="2404527"/>
            <a:ext cx="1185863" cy="1381661"/>
          </a:xfrm>
          <a:prstGeom prst="roundRect">
            <a:avLst>
              <a:gd name="adj" fmla="val 4619"/>
            </a:avLst>
          </a:prstGeom>
          <a:solidFill>
            <a:srgbClr val="0042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DB30F2B-9849-B9FF-3ED0-1ECFB803B82E}"/>
              </a:ext>
            </a:extLst>
          </p:cNvPr>
          <p:cNvGrpSpPr/>
          <p:nvPr/>
        </p:nvGrpSpPr>
        <p:grpSpPr>
          <a:xfrm>
            <a:off x="407136" y="1279411"/>
            <a:ext cx="11350982" cy="549389"/>
            <a:chOff x="358070" y="1082596"/>
            <a:chExt cx="7078806" cy="719677"/>
          </a:xfrm>
        </p:grpSpPr>
        <p:sp>
          <p:nvSpPr>
            <p:cNvPr id="6146" name="矩形 6145">
              <a:extLst>
                <a:ext uri="{FF2B5EF4-FFF2-40B4-BE49-F238E27FC236}">
                  <a16:creationId xmlns:a16="http://schemas.microsoft.com/office/drawing/2014/main" id="{D6C782D1-3D10-C49F-633B-01CA86ECB162}"/>
                </a:ext>
              </a:extLst>
            </p:cNvPr>
            <p:cNvSpPr/>
            <p:nvPr/>
          </p:nvSpPr>
          <p:spPr>
            <a:xfrm>
              <a:off x="358071" y="1082596"/>
              <a:ext cx="7078805" cy="719677"/>
            </a:xfrm>
            <a:prstGeom prst="rect">
              <a:avLst/>
            </a:prstGeom>
            <a:solidFill>
              <a:srgbClr val="E4F6EF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6150" name="直接连接符 16">
              <a:extLst>
                <a:ext uri="{FF2B5EF4-FFF2-40B4-BE49-F238E27FC236}">
                  <a16:creationId xmlns:a16="http://schemas.microsoft.com/office/drawing/2014/main" id="{95A22BF4-4E32-DD92-E289-CAB29C1E4E2B}"/>
                </a:ext>
              </a:extLst>
            </p:cNvPr>
            <p:cNvCxnSpPr>
              <a:cxnSpLocks/>
            </p:cNvCxnSpPr>
            <p:nvPr/>
          </p:nvCxnSpPr>
          <p:spPr>
            <a:xfrm>
              <a:off x="358070" y="1796509"/>
              <a:ext cx="7056000" cy="0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39000">
                    <a:srgbClr val="02857D"/>
                  </a:gs>
                  <a:gs pos="100000">
                    <a:srgbClr val="CBF159"/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56715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肺炎克雷伯菌和铜绿假单胞菌对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亚胺西瑞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400" dirty="0">
                <a:solidFill>
                  <a:srgbClr val="0042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敏感性、耐药率均优于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头孢他啶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阿维巴坦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B12CD2-401C-9B4D-09B9-385AC933B881}"/>
              </a:ext>
            </a:extLst>
          </p:cNvPr>
          <p:cNvSpPr txBox="1"/>
          <p:nvPr/>
        </p:nvSpPr>
        <p:spPr>
          <a:xfrm>
            <a:off x="99137" y="6351030"/>
            <a:ext cx="80686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CHINET2024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年全年细菌耐药监测结果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. </a:t>
            </a:r>
            <a:r>
              <a:rPr kumimoji="0" lang="en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https://</a:t>
            </a:r>
            <a:r>
              <a:rPr kumimoji="0" lang="en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www.chinets.com</a:t>
            </a:r>
            <a:r>
              <a:rPr kumimoji="0" lang="en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/Document/</a:t>
            </a:r>
            <a:r>
              <a:rPr kumimoji="0" lang="en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Index?pageIndex</a:t>
            </a:r>
            <a:r>
              <a:rPr kumimoji="0" lang="en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=0#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9738AC-B0B9-165F-B010-A7F9E7FBA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rgbClr val="E4F6EF"/>
              </a:gs>
              <a:gs pos="0">
                <a:srgbClr val="02857D">
                  <a:alpha val="0"/>
                </a:srgbClr>
              </a:gs>
              <a:gs pos="53000">
                <a:srgbClr val="E4F6EF"/>
              </a:gs>
              <a:gs pos="100000">
                <a:srgbClr val="E4F6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16F2A1A9-B28E-8149-6F19-825BB13F2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有效性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-3</a:t>
            </a: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6BB2B1D-139C-167A-2A86-278B696C9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占位符 33">
            <a:extLst>
              <a:ext uri="{FF2B5EF4-FFF2-40B4-BE49-F238E27FC236}">
                <a16:creationId xmlns:a16="http://schemas.microsoft.com/office/drawing/2014/main" id="{C4EDBEE9-8823-EDE0-5D1D-A7E61D6FFDFF}"/>
              </a:ext>
            </a:extLst>
          </p:cNvPr>
          <p:cNvSpPr txBox="1">
            <a:spLocks/>
          </p:cNvSpPr>
          <p:nvPr/>
        </p:nvSpPr>
        <p:spPr>
          <a:xfrm>
            <a:off x="704550" y="1332688"/>
            <a:ext cx="10756156" cy="4961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CHINET 2024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年细菌耐药监测（主动监测）结果</a:t>
            </a:r>
            <a:r>
              <a:rPr kumimoji="0" lang="en-US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vention"/>
                <a:ea typeface="+mn-ea"/>
                <a:cs typeface="+mn-cs"/>
              </a:rPr>
              <a:t>1</a:t>
            </a:r>
            <a:endParaRPr kumimoji="0" lang="zh-CN" altLang="en-US" sz="18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vention"/>
              <a:ea typeface="+mn-ea"/>
              <a:cs typeface="+mn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1342CB4-B43D-B375-D46B-E9D4C9CD4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56058"/>
              </p:ext>
            </p:extLst>
          </p:nvPr>
        </p:nvGraphicFramePr>
        <p:xfrm>
          <a:off x="717919" y="2552876"/>
          <a:ext cx="10756158" cy="105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959">
                  <a:extLst>
                    <a:ext uri="{9D8B030D-6E8A-4147-A177-3AD203B41FA5}">
                      <a16:colId xmlns:a16="http://schemas.microsoft.com/office/drawing/2014/main" val="1088289221"/>
                    </a:ext>
                  </a:extLst>
                </a:gridCol>
                <a:gridCol w="1586974">
                  <a:extLst>
                    <a:ext uri="{9D8B030D-6E8A-4147-A177-3AD203B41FA5}">
                      <a16:colId xmlns:a16="http://schemas.microsoft.com/office/drawing/2014/main" val="2500030809"/>
                    </a:ext>
                  </a:extLst>
                </a:gridCol>
                <a:gridCol w="1586974">
                  <a:extLst>
                    <a:ext uri="{9D8B030D-6E8A-4147-A177-3AD203B41FA5}">
                      <a16:colId xmlns:a16="http://schemas.microsoft.com/office/drawing/2014/main" val="1889174291"/>
                    </a:ext>
                  </a:extLst>
                </a:gridCol>
                <a:gridCol w="1234313">
                  <a:extLst>
                    <a:ext uri="{9D8B030D-6E8A-4147-A177-3AD203B41FA5}">
                      <a16:colId xmlns:a16="http://schemas.microsoft.com/office/drawing/2014/main" val="1563995650"/>
                    </a:ext>
                  </a:extLst>
                </a:gridCol>
                <a:gridCol w="1234313">
                  <a:extLst>
                    <a:ext uri="{9D8B030D-6E8A-4147-A177-3AD203B41FA5}">
                      <a16:colId xmlns:a16="http://schemas.microsoft.com/office/drawing/2014/main" val="1203315913"/>
                    </a:ext>
                  </a:extLst>
                </a:gridCol>
                <a:gridCol w="1234313">
                  <a:extLst>
                    <a:ext uri="{9D8B030D-6E8A-4147-A177-3AD203B41FA5}">
                      <a16:colId xmlns:a16="http://schemas.microsoft.com/office/drawing/2014/main" val="1079382715"/>
                    </a:ext>
                  </a:extLst>
                </a:gridCol>
                <a:gridCol w="1234312">
                  <a:extLst>
                    <a:ext uri="{9D8B030D-6E8A-4147-A177-3AD203B41FA5}">
                      <a16:colId xmlns:a16="http://schemas.microsoft.com/office/drawing/2014/main" val="1990288172"/>
                    </a:ext>
                  </a:extLst>
                </a:gridCol>
              </a:tblGrid>
              <a:tr h="2827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抗菌药物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5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株数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5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MIC</a:t>
                      </a:r>
                      <a:r>
                        <a:rPr lang="zh-CN" sz="14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范围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5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MIC</a:t>
                      </a:r>
                      <a:r>
                        <a:rPr lang="en-US" sz="1400" kern="0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50</a:t>
                      </a:r>
                      <a:endParaRPr lang="zh-CN" sz="1400" kern="100" baseline="-25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5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MIC</a:t>
                      </a:r>
                      <a:r>
                        <a:rPr lang="en-US" sz="1400" kern="0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90</a:t>
                      </a:r>
                      <a:endParaRPr lang="zh-CN" sz="1400" kern="100" baseline="-25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5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耐药率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，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%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敏感率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，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%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4495"/>
                  </a:ext>
                </a:extLst>
              </a:tr>
              <a:tr h="386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0" baseline="0" dirty="0">
                          <a:solidFill>
                            <a:srgbClr val="00427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亚胺培南</a:t>
                      </a:r>
                      <a:r>
                        <a:rPr lang="en-US" altLang="zh-CN" sz="1400" b="1" kern="0" baseline="0" dirty="0">
                          <a:solidFill>
                            <a:srgbClr val="00427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r>
                        <a:rPr lang="zh-CN" altLang="en-US" sz="1400" b="1" kern="0" baseline="0" dirty="0">
                          <a:solidFill>
                            <a:srgbClr val="00427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瑞来巴坦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0042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0042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&lt;=0.06 - &gt;64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0042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0.125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baseline="0" dirty="0">
                          <a:solidFill>
                            <a:srgbClr val="0042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3.6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96.0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239685"/>
                  </a:ext>
                </a:extLst>
              </a:tr>
              <a:tr h="3866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头孢他啶</a:t>
                      </a:r>
                      <a:r>
                        <a:rPr lang="en-US" altLang="zh-CN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r>
                        <a:rPr lang="zh-CN" alt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阿维巴坦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904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&lt;=0.03 - &gt;64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0.125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4.3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95.7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520090"/>
                  </a:ext>
                </a:extLst>
              </a:tr>
            </a:tbl>
          </a:graphicData>
        </a:graphic>
      </p:graphicFrame>
      <p:sp>
        <p:nvSpPr>
          <p:cNvPr id="6" name="Rectangle 25">
            <a:extLst>
              <a:ext uri="{FF2B5EF4-FFF2-40B4-BE49-F238E27FC236}">
                <a16:creationId xmlns:a16="http://schemas.microsoft.com/office/drawing/2014/main" id="{555B9115-C57E-A459-FFDD-D6E1AEAD3234}"/>
              </a:ext>
            </a:extLst>
          </p:cNvPr>
          <p:cNvSpPr/>
          <p:nvPr/>
        </p:nvSpPr>
        <p:spPr>
          <a:xfrm>
            <a:off x="506907" y="2013223"/>
            <a:ext cx="11426743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857D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肺炎克雷伯菌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对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亚胺西瑞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耐药率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仅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3.6%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低于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头孢他啶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阿维巴坦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4.3%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敏感率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高达</a:t>
            </a:r>
            <a:r>
              <a:rPr lang="en-US" altLang="zh-CN" sz="1800" b="1" dirty="0">
                <a:solidFill>
                  <a:srgbClr val="00427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96.0%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优于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头孢他啶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阿维巴坦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95.7%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72437BA-7E81-2A5A-E4EE-1718193FC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34343"/>
              </p:ext>
            </p:extLst>
          </p:nvPr>
        </p:nvGraphicFramePr>
        <p:xfrm>
          <a:off x="717919" y="4733754"/>
          <a:ext cx="10756158" cy="106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4959">
                  <a:extLst>
                    <a:ext uri="{9D8B030D-6E8A-4147-A177-3AD203B41FA5}">
                      <a16:colId xmlns:a16="http://schemas.microsoft.com/office/drawing/2014/main" val="1088289221"/>
                    </a:ext>
                  </a:extLst>
                </a:gridCol>
                <a:gridCol w="1586972">
                  <a:extLst>
                    <a:ext uri="{9D8B030D-6E8A-4147-A177-3AD203B41FA5}">
                      <a16:colId xmlns:a16="http://schemas.microsoft.com/office/drawing/2014/main" val="2500030809"/>
                    </a:ext>
                  </a:extLst>
                </a:gridCol>
                <a:gridCol w="1586972">
                  <a:extLst>
                    <a:ext uri="{9D8B030D-6E8A-4147-A177-3AD203B41FA5}">
                      <a16:colId xmlns:a16="http://schemas.microsoft.com/office/drawing/2014/main" val="1889174291"/>
                    </a:ext>
                  </a:extLst>
                </a:gridCol>
                <a:gridCol w="1234314">
                  <a:extLst>
                    <a:ext uri="{9D8B030D-6E8A-4147-A177-3AD203B41FA5}">
                      <a16:colId xmlns:a16="http://schemas.microsoft.com/office/drawing/2014/main" val="1563995650"/>
                    </a:ext>
                  </a:extLst>
                </a:gridCol>
                <a:gridCol w="1234314">
                  <a:extLst>
                    <a:ext uri="{9D8B030D-6E8A-4147-A177-3AD203B41FA5}">
                      <a16:colId xmlns:a16="http://schemas.microsoft.com/office/drawing/2014/main" val="1203315913"/>
                    </a:ext>
                  </a:extLst>
                </a:gridCol>
                <a:gridCol w="1234314">
                  <a:extLst>
                    <a:ext uri="{9D8B030D-6E8A-4147-A177-3AD203B41FA5}">
                      <a16:colId xmlns:a16="http://schemas.microsoft.com/office/drawing/2014/main" val="1079382715"/>
                    </a:ext>
                  </a:extLst>
                </a:gridCol>
                <a:gridCol w="1234313">
                  <a:extLst>
                    <a:ext uri="{9D8B030D-6E8A-4147-A177-3AD203B41FA5}">
                      <a16:colId xmlns:a16="http://schemas.microsoft.com/office/drawing/2014/main" val="1990288172"/>
                    </a:ext>
                  </a:extLst>
                </a:gridCol>
              </a:tblGrid>
              <a:tr h="2950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抗菌药物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5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株数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5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MIC</a:t>
                      </a:r>
                      <a:r>
                        <a:rPr lang="zh-CN" sz="14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范围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5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MIC</a:t>
                      </a:r>
                      <a:r>
                        <a:rPr lang="en-US" sz="1400" kern="0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50</a:t>
                      </a:r>
                      <a:endParaRPr lang="zh-CN" sz="1400" kern="100" baseline="-25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5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MIC</a:t>
                      </a:r>
                      <a:r>
                        <a:rPr lang="en-US" sz="1400" kern="0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90</a:t>
                      </a:r>
                      <a:endParaRPr lang="zh-CN" sz="1400" kern="100" baseline="-25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85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耐药率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，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%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敏感率</a:t>
                      </a:r>
                      <a:r>
                        <a:rPr lang="zh-CN" altLang="en-US" sz="16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，</a:t>
                      </a:r>
                      <a:r>
                        <a:rPr lang="en-US" altLang="zh-CN" sz="16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%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+mn-l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44495"/>
                  </a:ext>
                </a:extLst>
              </a:tr>
              <a:tr h="3782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0" dirty="0">
                          <a:solidFill>
                            <a:srgbClr val="00427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亚胺培南</a:t>
                      </a:r>
                      <a:r>
                        <a:rPr lang="en-US" altLang="zh-CN" sz="1400" b="1" kern="0" dirty="0">
                          <a:solidFill>
                            <a:srgbClr val="00427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r>
                        <a:rPr lang="zh-CN" altLang="en-US" sz="1400" b="1" kern="0" dirty="0">
                          <a:solidFill>
                            <a:srgbClr val="00427F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瑞来巴坦</a:t>
                      </a:r>
                      <a:endParaRPr lang="zh-CN" sz="1400" b="1" kern="100" baseline="30000" dirty="0">
                        <a:solidFill>
                          <a:srgbClr val="00427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42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306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42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0.125 - &gt;64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42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0.25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427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1.6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97.1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520744"/>
                  </a:ext>
                </a:extLst>
              </a:tr>
              <a:tr h="3913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头孢他啶</a:t>
                      </a:r>
                      <a:r>
                        <a:rPr lang="en-US" altLang="zh-CN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r>
                        <a:rPr lang="zh-CN" altLang="en-US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阿维巴坦</a:t>
                      </a:r>
                      <a:endParaRPr lang="zh-CN" sz="14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861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0.25 - &gt;64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4.5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+mn-lt"/>
                        </a:rPr>
                        <a:t>95.5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891163"/>
                  </a:ext>
                </a:extLst>
              </a:tr>
            </a:tbl>
          </a:graphicData>
        </a:graphic>
      </p:graphicFrame>
      <p:sp>
        <p:nvSpPr>
          <p:cNvPr id="10" name="Rectangle 25">
            <a:extLst>
              <a:ext uri="{FF2B5EF4-FFF2-40B4-BE49-F238E27FC236}">
                <a16:creationId xmlns:a16="http://schemas.microsoft.com/office/drawing/2014/main" id="{8C4BB25D-787E-E5FA-2325-F7B3E095EC91}"/>
              </a:ext>
            </a:extLst>
          </p:cNvPr>
          <p:cNvSpPr/>
          <p:nvPr/>
        </p:nvSpPr>
        <p:spPr>
          <a:xfrm>
            <a:off x="506907" y="4165869"/>
            <a:ext cx="11498507" cy="36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07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铜绿假单胞菌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对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亚胺西瑞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的耐药率仅</a:t>
            </a:r>
            <a:r>
              <a:rPr lang="en-US" altLang="zh-CN" sz="1600" b="1" dirty="0">
                <a:solidFill>
                  <a:srgbClr val="00427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1.6%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低于头孢他啶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阿维巴坦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4.5%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敏感率高达</a:t>
            </a:r>
            <a:r>
              <a:rPr lang="en-US" altLang="zh-CN" sz="1600" b="1" dirty="0">
                <a:solidFill>
                  <a:srgbClr val="00427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97.1%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优于头孢他啶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-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+mn-lt"/>
              </a:rPr>
              <a:t>阿维巴坦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95.5%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C0E7A9-A89C-4A00-857E-5AE5BCB71BE5}"/>
              </a:ext>
            </a:extLst>
          </p:cNvPr>
          <p:cNvSpPr txBox="1"/>
          <p:nvPr/>
        </p:nvSpPr>
        <p:spPr>
          <a:xfrm>
            <a:off x="506907" y="5995748"/>
            <a:ext cx="8624220" cy="257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CHINET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/>
                <a:ea typeface="+mn-ea"/>
                <a:cs typeface="+mn-cs"/>
                <a:sym typeface="+mn-lt"/>
              </a:rPr>
              <a:t>监测网每年定期收集菌株，采用标准的</a:t>
            </a:r>
            <a:r>
              <a:rPr kumimoji="0" lang="zh-CN" altLang="en-US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/>
                <a:ea typeface="+mn-ea"/>
                <a:cs typeface="+mn-cs"/>
                <a:sym typeface="+mn-lt"/>
              </a:rPr>
              <a:t>肉汤微量稀释法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/>
                <a:ea typeface="+mn-ea"/>
                <a:cs typeface="+mn-cs"/>
                <a:sym typeface="+mn-lt"/>
              </a:rPr>
              <a:t>测定细菌对抗菌药物的敏感性。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/>
              <a:ea typeface="+mn-ea"/>
              <a:cs typeface="+mn-cs"/>
              <a:sym typeface="+mn-lt"/>
            </a:endParaRPr>
          </a:p>
        </p:txBody>
      </p:sp>
      <p:pic>
        <p:nvPicPr>
          <p:cNvPr id="21" name="bg object 16">
            <a:extLst>
              <a:ext uri="{FF2B5EF4-FFF2-40B4-BE49-F238E27FC236}">
                <a16:creationId xmlns:a16="http://schemas.microsoft.com/office/drawing/2014/main" id="{0877E518-49B0-38DA-2523-F7C1D3B765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35" y="994298"/>
            <a:ext cx="11412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9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文本占位符 34">
            <a:extLst>
              <a:ext uri="{FF2B5EF4-FFF2-40B4-BE49-F238E27FC236}">
                <a16:creationId xmlns:a16="http://schemas.microsoft.com/office/drawing/2014/main" id="{562C86A4-D3A7-F571-17DE-EDA5D0F06C2E}"/>
              </a:ext>
            </a:extLst>
          </p:cNvPr>
          <p:cNvSpPr txBox="1">
            <a:spLocks/>
          </p:cNvSpPr>
          <p:nvPr/>
        </p:nvSpPr>
        <p:spPr>
          <a:xfrm>
            <a:off x="95759" y="6312711"/>
            <a:ext cx="8038426" cy="523677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3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160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3240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r>
              <a:rPr lang="zh-CN" altLang="en-US" sz="600" dirty="0">
                <a:solidFill>
                  <a:schemeClr val="bg1"/>
                </a:solidFill>
              </a:rPr>
              <a:t>中华血液学杂志</a:t>
            </a:r>
            <a:r>
              <a:rPr lang="en-US" altLang="zh-CN" sz="600" dirty="0">
                <a:solidFill>
                  <a:schemeClr val="bg1"/>
                </a:solidFill>
              </a:rPr>
              <a:t>2025</a:t>
            </a:r>
            <a:r>
              <a:rPr lang="zh-CN" altLang="en-US" sz="600" dirty="0">
                <a:solidFill>
                  <a:schemeClr val="bg1"/>
                </a:solidFill>
              </a:rPr>
              <a:t>年</a:t>
            </a:r>
            <a:r>
              <a:rPr lang="en-US" altLang="zh-CN" sz="600" dirty="0">
                <a:solidFill>
                  <a:schemeClr val="bg1"/>
                </a:solidFill>
              </a:rPr>
              <a:t>6</a:t>
            </a:r>
            <a:r>
              <a:rPr lang="zh-CN" altLang="en-US" sz="600" dirty="0">
                <a:solidFill>
                  <a:schemeClr val="bg1"/>
                </a:solidFill>
              </a:rPr>
              <a:t>月第</a:t>
            </a:r>
            <a:r>
              <a:rPr lang="en-US" altLang="zh-CN" sz="600" dirty="0">
                <a:solidFill>
                  <a:schemeClr val="bg1"/>
                </a:solidFill>
              </a:rPr>
              <a:t>46</a:t>
            </a:r>
            <a:r>
              <a:rPr lang="zh-CN" altLang="en-US" sz="600" dirty="0">
                <a:solidFill>
                  <a:schemeClr val="bg1"/>
                </a:solidFill>
              </a:rPr>
              <a:t>卷第</a:t>
            </a:r>
            <a:r>
              <a:rPr lang="en-US" altLang="zh-CN" sz="600" dirty="0">
                <a:solidFill>
                  <a:schemeClr val="bg1"/>
                </a:solidFill>
              </a:rPr>
              <a:t>6</a:t>
            </a:r>
            <a:r>
              <a:rPr lang="zh-CN" altLang="en-US" sz="600" dirty="0">
                <a:solidFill>
                  <a:schemeClr val="bg1"/>
                </a:solidFill>
              </a:rPr>
              <a:t>期　</a:t>
            </a: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 J </a:t>
            </a:r>
            <a:r>
              <a:rPr lang="en-US" sz="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</a:t>
            </a:r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 June 2025， Vol. 46， No. 6 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r>
              <a:rPr lang="zh-CN" altLang="en-US" sz="600" dirty="0">
                <a:solidFill>
                  <a:schemeClr val="bg1"/>
                </a:solidFill>
              </a:rPr>
              <a:t>中国铜绿假单胞菌下呼吸道感染诊治专家共识（</a:t>
            </a: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zh-CN" altLang="en-US" sz="600" dirty="0">
                <a:solidFill>
                  <a:schemeClr val="bg1"/>
                </a:solidFill>
              </a:rPr>
              <a:t>年版）</a:t>
            </a:r>
            <a:r>
              <a:rPr lang="en-US" altLang="zh-CN" sz="600" dirty="0">
                <a:solidFill>
                  <a:schemeClr val="bg1"/>
                </a:solidFill>
              </a:rPr>
              <a:t>. </a:t>
            </a:r>
            <a:r>
              <a:rPr lang="zh-CN" altLang="en-US" sz="600" dirty="0">
                <a:solidFill>
                  <a:schemeClr val="bg1"/>
                </a:solidFill>
              </a:rPr>
              <a:t>中华结核和呼吸杂志</a:t>
            </a:r>
            <a:r>
              <a:rPr lang="en-US" altLang="zh-CN" sz="600" dirty="0">
                <a:solidFill>
                  <a:schemeClr val="bg1"/>
                </a:solidFill>
              </a:rPr>
              <a:t>,</a:t>
            </a: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45(08) : 739-752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r>
              <a:rPr lang="zh-CN" altLang="en-US" sz="600" dirty="0">
                <a:solidFill>
                  <a:schemeClr val="bg1"/>
                </a:solidFill>
              </a:rPr>
              <a:t>中国碳青霉烯耐药肠杆菌科细菌感染诊治与防控专家共识</a:t>
            </a:r>
            <a:r>
              <a:rPr lang="en-US" altLang="zh-CN" sz="600" dirty="0">
                <a:solidFill>
                  <a:schemeClr val="bg1"/>
                </a:solidFill>
              </a:rPr>
              <a:t>. </a:t>
            </a:r>
            <a:r>
              <a:rPr lang="zh-CN" altLang="en-US" sz="600" dirty="0">
                <a:solidFill>
                  <a:schemeClr val="bg1"/>
                </a:solidFill>
              </a:rPr>
              <a:t>中华医学杂志</a:t>
            </a:r>
            <a:r>
              <a:rPr lang="en-US" altLang="zh-CN" sz="600" dirty="0">
                <a:solidFill>
                  <a:schemeClr val="bg1"/>
                </a:solidFill>
              </a:rPr>
              <a:t>,</a:t>
            </a: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2021,101(36)</a:t>
            </a: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2850-2860</a:t>
            </a:r>
            <a:r>
              <a:rPr lang="en-US" altLang="zh-CN" sz="600" dirty="0">
                <a:solidFill>
                  <a:schemeClr val="bg1"/>
                </a:solidFill>
              </a:rPr>
              <a:t>.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Infect Dis. 2024 Aug 7:ciae403.</a:t>
            </a:r>
          </a:p>
        </p:txBody>
      </p:sp>
      <p:sp>
        <p:nvSpPr>
          <p:cNvPr id="82" name="梯形 81">
            <a:extLst>
              <a:ext uri="{FF2B5EF4-FFF2-40B4-BE49-F238E27FC236}">
                <a16:creationId xmlns:a16="http://schemas.microsoft.com/office/drawing/2014/main" id="{59A63569-70B7-6CCA-38BB-098F46AE5594}"/>
              </a:ext>
            </a:extLst>
          </p:cNvPr>
          <p:cNvSpPr/>
          <p:nvPr/>
        </p:nvSpPr>
        <p:spPr>
          <a:xfrm rot="5400000">
            <a:off x="-267871" y="2011325"/>
            <a:ext cx="4526105" cy="3176728"/>
          </a:xfrm>
          <a:prstGeom prst="trapezoid">
            <a:avLst>
              <a:gd name="adj" fmla="val 17663"/>
            </a:avLst>
          </a:prstGeom>
          <a:solidFill>
            <a:srgbClr val="FFFFFF"/>
          </a:solidFill>
          <a:ln w="9525" cap="flat">
            <a:solidFill>
              <a:srgbClr val="00427F"/>
            </a:solidFill>
            <a:prstDash val="solid"/>
            <a:miter/>
          </a:ln>
          <a:effectLst>
            <a:outerShdw blurRad="50800" dist="38100" dir="2700000" algn="tl" rotWithShape="0">
              <a:srgbClr val="00427F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</a:endParaRPr>
          </a:p>
        </p:txBody>
      </p:sp>
      <p:sp>
        <p:nvSpPr>
          <p:cNvPr id="83" name="梯形 82">
            <a:extLst>
              <a:ext uri="{FF2B5EF4-FFF2-40B4-BE49-F238E27FC236}">
                <a16:creationId xmlns:a16="http://schemas.microsoft.com/office/drawing/2014/main" id="{7708C791-5195-675B-B005-17217881942D}"/>
              </a:ext>
            </a:extLst>
          </p:cNvPr>
          <p:cNvSpPr/>
          <p:nvPr/>
        </p:nvSpPr>
        <p:spPr>
          <a:xfrm rot="5400000">
            <a:off x="2477323" y="2011325"/>
            <a:ext cx="4526105" cy="3176728"/>
          </a:xfrm>
          <a:prstGeom prst="trapezoid">
            <a:avLst>
              <a:gd name="adj" fmla="val 17663"/>
            </a:avLst>
          </a:prstGeom>
          <a:solidFill>
            <a:srgbClr val="FFFFFF"/>
          </a:solidFill>
          <a:ln w="9525" cap="flat">
            <a:solidFill>
              <a:srgbClr val="00427F"/>
            </a:solidFill>
            <a:prstDash val="solid"/>
            <a:miter/>
          </a:ln>
          <a:effectLst>
            <a:outerShdw blurRad="50800" dist="38100" dir="2700000" algn="tl" rotWithShape="0">
              <a:srgbClr val="00427F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</a:endParaRPr>
          </a:p>
        </p:txBody>
      </p:sp>
      <p:sp>
        <p:nvSpPr>
          <p:cNvPr id="84" name="梯形 83">
            <a:extLst>
              <a:ext uri="{FF2B5EF4-FFF2-40B4-BE49-F238E27FC236}">
                <a16:creationId xmlns:a16="http://schemas.microsoft.com/office/drawing/2014/main" id="{235C1DAC-2E2E-CCE9-8E87-3D813CB32B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5153672" y="2074169"/>
            <a:ext cx="4651793" cy="3176728"/>
          </a:xfrm>
          <a:prstGeom prst="trapezoid">
            <a:avLst>
              <a:gd name="adj" fmla="val 17663"/>
            </a:avLst>
          </a:prstGeom>
          <a:solidFill>
            <a:srgbClr val="FFFFFF"/>
          </a:solidFill>
          <a:ln w="9525" cap="flat">
            <a:solidFill>
              <a:srgbClr val="00427F"/>
            </a:solidFill>
            <a:prstDash val="solid"/>
            <a:miter/>
          </a:ln>
          <a:effectLst>
            <a:outerShdw blurRad="50800" dist="38100" dir="2700000" algn="tl" rotWithShape="0">
              <a:srgbClr val="00427F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</a:endParaRPr>
          </a:p>
        </p:txBody>
      </p:sp>
      <p:sp>
        <p:nvSpPr>
          <p:cNvPr id="81" name="梯形 80">
            <a:extLst>
              <a:ext uri="{FF2B5EF4-FFF2-40B4-BE49-F238E27FC236}">
                <a16:creationId xmlns:a16="http://schemas.microsoft.com/office/drawing/2014/main" id="{D812BD22-3052-C760-32F7-6FE452EB8B74}"/>
              </a:ext>
            </a:extLst>
          </p:cNvPr>
          <p:cNvSpPr/>
          <p:nvPr/>
        </p:nvSpPr>
        <p:spPr>
          <a:xfrm rot="5400000">
            <a:off x="7967712" y="2011323"/>
            <a:ext cx="4526102" cy="3176728"/>
          </a:xfrm>
          <a:prstGeom prst="trapezoid">
            <a:avLst>
              <a:gd name="adj" fmla="val 17663"/>
            </a:avLst>
          </a:prstGeom>
          <a:solidFill>
            <a:srgbClr val="FFFFFF"/>
          </a:solidFill>
          <a:ln w="9525" cap="flat">
            <a:solidFill>
              <a:srgbClr val="00427F"/>
            </a:solidFill>
            <a:prstDash val="solid"/>
            <a:miter/>
          </a:ln>
          <a:effectLst>
            <a:outerShdw blurRad="50800" dist="38100" dir="2700000" algn="tl" rotWithShape="0">
              <a:srgbClr val="00427F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zh-CN" altLang="en-US" sz="2400" dirty="0">
                <a:solidFill>
                  <a:srgbClr val="00427F"/>
                </a:solidFill>
                <a:latin typeface="+mn-lt"/>
                <a:ea typeface="+mn-ea"/>
                <a:cs typeface="+mn-ea"/>
                <a:sym typeface="+mn-lt"/>
              </a:rPr>
              <a:t>亚胺西瑞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获权威指南</a:t>
            </a:r>
            <a:r>
              <a:rPr lang="zh-CN" altLang="en-US" dirty="0">
                <a:solidFill>
                  <a:srgbClr val="00427F"/>
                </a:solidFill>
                <a:latin typeface="+mn-lt"/>
                <a:ea typeface="+mn-ea"/>
                <a:cs typeface="+mn-ea"/>
                <a:sym typeface="+mn-lt"/>
              </a:rPr>
              <a:t>一线推荐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用于</a:t>
            </a:r>
            <a:r>
              <a:rPr lang="zh-CN" altLang="en-US" sz="2400" dirty="0">
                <a:solidFill>
                  <a:srgbClr val="00427F"/>
                </a:solidFill>
                <a:latin typeface="+mn-lt"/>
                <a:ea typeface="+mn-ea"/>
                <a:cs typeface="+mn-ea"/>
                <a:sym typeface="+mn-lt"/>
              </a:rPr>
              <a:t>治疗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碳青霉烯耐药肠杆菌</a:t>
            </a:r>
            <a:r>
              <a:rPr lang="zh-CN" altLang="en-US" sz="2400" dirty="0">
                <a:solidFill>
                  <a:schemeClr val="tx1"/>
                </a:solidFill>
              </a:rPr>
              <a:t>目</a:t>
            </a:r>
            <a:r>
              <a:rPr lang="zh-CN" altLang="en-US" sz="2400" dirty="0">
                <a:solidFill>
                  <a:srgbClr val="00427F"/>
                </a:solidFill>
                <a:latin typeface="+mn-lt"/>
                <a:ea typeface="+mn-ea"/>
                <a:cs typeface="+mn-ea"/>
              </a:rPr>
              <a:t>（</a:t>
            </a:r>
            <a:r>
              <a:rPr lang="en-US" altLang="zh-CN" sz="2400" dirty="0">
                <a:solidFill>
                  <a:srgbClr val="00427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CRE</a:t>
            </a:r>
            <a:r>
              <a:rPr lang="zh-CN" altLang="en-US" sz="2400" dirty="0">
                <a:solidFill>
                  <a:srgbClr val="00427F"/>
                </a:solidFill>
                <a:latin typeface="+mn-lt"/>
                <a:ea typeface="+mn-ea"/>
                <a:cs typeface="+mn-ea"/>
                <a:sym typeface="+mn-lt"/>
              </a:rPr>
              <a:t>）感染</a:t>
            </a:r>
            <a:endParaRPr lang="zh-CN" altLang="en-US" sz="2000" dirty="0">
              <a:solidFill>
                <a:srgbClr val="02857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77DD339-A4DF-43C9-4E75-846714798138}"/>
              </a:ext>
            </a:extLst>
          </p:cNvPr>
          <p:cNvSpPr>
            <a:spLocks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rgbClr val="E4F6EF"/>
              </a:gs>
              <a:gs pos="0">
                <a:srgbClr val="02857D">
                  <a:alpha val="0"/>
                </a:srgbClr>
              </a:gs>
              <a:gs pos="53000">
                <a:srgbClr val="E4F6EF"/>
              </a:gs>
              <a:gs pos="100000">
                <a:srgbClr val="E4F6E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828560D6-5160-D7C5-9876-70213A16816E}"/>
              </a:ext>
            </a:extLst>
          </p:cNvPr>
          <p:cNvSpPr/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567850C9-6027-AFB6-889F-58E9E319D2A3}"/>
              </a:ext>
            </a:extLst>
          </p:cNvPr>
          <p:cNvSpPr>
            <a:spLocks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BF159"/>
              </a:gs>
              <a:gs pos="79000">
                <a:srgbClr val="45917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: 圆角 33">
            <a:extLst>
              <a:ext uri="{FF2B5EF4-FFF2-40B4-BE49-F238E27FC236}">
                <a16:creationId xmlns:a16="http://schemas.microsoft.com/office/drawing/2014/main" id="{D388B74B-9DF6-595E-188B-9F796EFB029A}"/>
              </a:ext>
            </a:extLst>
          </p:cNvPr>
          <p:cNvSpPr/>
          <p:nvPr/>
        </p:nvSpPr>
        <p:spPr>
          <a:xfrm>
            <a:off x="89923" y="1157043"/>
            <a:ext cx="669301" cy="667735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254000" dist="76200" dir="2700000" algn="ctr" rotWithShape="0">
              <a:srgbClr val="00427F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sym typeface="+mn-lt"/>
            </a:endParaRPr>
          </a:p>
        </p:txBody>
      </p:sp>
      <p:sp>
        <p:nvSpPr>
          <p:cNvPr id="21" name="矩形: 圆角 38">
            <a:extLst>
              <a:ext uri="{FF2B5EF4-FFF2-40B4-BE49-F238E27FC236}">
                <a16:creationId xmlns:a16="http://schemas.microsoft.com/office/drawing/2014/main" id="{5DC793E8-DEE1-97B7-4500-CC32442F50CB}"/>
              </a:ext>
            </a:extLst>
          </p:cNvPr>
          <p:cNvSpPr/>
          <p:nvPr/>
        </p:nvSpPr>
        <p:spPr>
          <a:xfrm>
            <a:off x="2846541" y="1157043"/>
            <a:ext cx="669301" cy="667735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254000" dist="76200" dir="2700000" algn="ctr" rotWithShape="0">
              <a:srgbClr val="00427F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sym typeface="+mn-lt"/>
            </a:endParaRPr>
          </a:p>
        </p:txBody>
      </p:sp>
      <p:sp>
        <p:nvSpPr>
          <p:cNvPr id="15" name="矩形: 圆角 44">
            <a:extLst>
              <a:ext uri="{FF2B5EF4-FFF2-40B4-BE49-F238E27FC236}">
                <a16:creationId xmlns:a16="http://schemas.microsoft.com/office/drawing/2014/main" id="{5F9F89BF-30F5-398A-CC40-B2EF931FC6DD}"/>
              </a:ext>
            </a:extLst>
          </p:cNvPr>
          <p:cNvSpPr/>
          <p:nvPr/>
        </p:nvSpPr>
        <p:spPr>
          <a:xfrm>
            <a:off x="5603159" y="1157043"/>
            <a:ext cx="669301" cy="667735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254000" dist="76200" dir="2700000" algn="ctr" rotWithShape="0">
              <a:srgbClr val="00427F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sym typeface="+mn-lt"/>
            </a:endParaRPr>
          </a:p>
        </p:txBody>
      </p:sp>
      <p:sp>
        <p:nvSpPr>
          <p:cNvPr id="35" name="矩形: 圆角 44">
            <a:extLst>
              <a:ext uri="{FF2B5EF4-FFF2-40B4-BE49-F238E27FC236}">
                <a16:creationId xmlns:a16="http://schemas.microsoft.com/office/drawing/2014/main" id="{F64E6809-F691-D740-23A6-6935E93C3242}"/>
              </a:ext>
            </a:extLst>
          </p:cNvPr>
          <p:cNvSpPr/>
          <p:nvPr/>
        </p:nvSpPr>
        <p:spPr>
          <a:xfrm>
            <a:off x="8359777" y="1157043"/>
            <a:ext cx="669301" cy="667735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254000" dist="76200" dir="2700000" algn="ctr" rotWithShape="0">
              <a:srgbClr val="00427F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sym typeface="+mn-lt"/>
            </a:endParaRPr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1E7D1FAD-C940-FA56-4DCC-7DB0E623D20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06818" y="2580615"/>
            <a:ext cx="0" cy="1440000"/>
          </a:xfrm>
          <a:prstGeom prst="line">
            <a:avLst/>
          </a:prstGeom>
          <a:ln w="38100">
            <a:solidFill>
              <a:srgbClr val="0285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直线连接符 68">
            <a:extLst>
              <a:ext uri="{FF2B5EF4-FFF2-40B4-BE49-F238E27FC236}">
                <a16:creationId xmlns:a16="http://schemas.microsoft.com/office/drawing/2014/main" id="{CD83037F-2E8E-ADA6-FDDA-D9EA5A27DA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152012" y="2580615"/>
            <a:ext cx="0" cy="1440000"/>
          </a:xfrm>
          <a:prstGeom prst="line">
            <a:avLst/>
          </a:prstGeom>
          <a:ln w="38100">
            <a:solidFill>
              <a:srgbClr val="0285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>
            <a:extLst>
              <a:ext uri="{FF2B5EF4-FFF2-40B4-BE49-F238E27FC236}">
                <a16:creationId xmlns:a16="http://schemas.microsoft.com/office/drawing/2014/main" id="{871792AB-17BD-A982-3729-80AAF86B95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897206" y="2580615"/>
            <a:ext cx="0" cy="1440000"/>
          </a:xfrm>
          <a:prstGeom prst="line">
            <a:avLst/>
          </a:prstGeom>
          <a:ln w="38100">
            <a:solidFill>
              <a:srgbClr val="0285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>
            <a:extLst>
              <a:ext uri="{FF2B5EF4-FFF2-40B4-BE49-F238E27FC236}">
                <a16:creationId xmlns:a16="http://schemas.microsoft.com/office/drawing/2014/main" id="{6ECB3A3D-F43C-5661-8FE4-8936969A5BE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642399" y="2580615"/>
            <a:ext cx="0" cy="1440000"/>
          </a:xfrm>
          <a:prstGeom prst="line">
            <a:avLst/>
          </a:prstGeom>
          <a:ln w="38100">
            <a:solidFill>
              <a:srgbClr val="0285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2" descr="15,100+ 項中國國旗照片檔、圖片和免版稅影像- iStock">
            <a:extLst>
              <a:ext uri="{FF2B5EF4-FFF2-40B4-BE49-F238E27FC236}">
                <a16:creationId xmlns:a16="http://schemas.microsoft.com/office/drawing/2014/main" id="{00A2E1D9-A409-71D5-03AC-231D0F32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262" y="1233599"/>
            <a:ext cx="514623" cy="514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15,100+ 項中國國旗照片檔、圖片和免版稅影像- iStock">
            <a:extLst>
              <a:ext uri="{FF2B5EF4-FFF2-40B4-BE49-F238E27FC236}">
                <a16:creationId xmlns:a16="http://schemas.microsoft.com/office/drawing/2014/main" id="{B9DE89CE-62A8-863C-AD9A-BDB943CBD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880" y="1233599"/>
            <a:ext cx="514623" cy="514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15,100+ 項中國國旗照片檔、圖片和免版稅影像- iStock">
            <a:extLst>
              <a:ext uri="{FF2B5EF4-FFF2-40B4-BE49-F238E27FC236}">
                <a16:creationId xmlns:a16="http://schemas.microsoft.com/office/drawing/2014/main" id="{935C1CA7-5D3D-811A-97A6-E11B9DF58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0728" y="1233599"/>
            <a:ext cx="514623" cy="514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美國國旗圓的形狀向量圖形及更多美國圖片- 美國, 七月, 俄羅斯- iStock">
            <a:extLst>
              <a:ext uri="{FF2B5EF4-FFF2-40B4-BE49-F238E27FC236}">
                <a16:creationId xmlns:a16="http://schemas.microsoft.com/office/drawing/2014/main" id="{C7BD0018-0B54-31FF-FD6A-20DAC2674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21743" r="21882" b="21743"/>
          <a:stretch/>
        </p:blipFill>
        <p:spPr bwMode="auto">
          <a:xfrm>
            <a:off x="8437115" y="1233599"/>
            <a:ext cx="514623" cy="514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矩形: 圆角 53">
            <a:extLst>
              <a:ext uri="{FF2B5EF4-FFF2-40B4-BE49-F238E27FC236}">
                <a16:creationId xmlns:a16="http://schemas.microsoft.com/office/drawing/2014/main" id="{E8356ABE-988F-104B-C79D-AEBA45404DA9}"/>
              </a:ext>
            </a:extLst>
          </p:cNvPr>
          <p:cNvSpPr/>
          <p:nvPr/>
        </p:nvSpPr>
        <p:spPr>
          <a:xfrm>
            <a:off x="8692339" y="1700236"/>
            <a:ext cx="2867072" cy="82296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2024 IDSA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抗菌治疗推荐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en-US" altLang="zh-CN" sz="1400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4</a:t>
            </a:r>
            <a:endParaRPr kumimoji="0" lang="zh-CN" altLang="en-US" sz="1400" b="1" i="0" u="none" strike="noStrike" kern="0" cap="none" spc="0" normalizeH="0" baseline="300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8" name="矩形: 圆角 54">
            <a:extLst>
              <a:ext uri="{FF2B5EF4-FFF2-40B4-BE49-F238E27FC236}">
                <a16:creationId xmlns:a16="http://schemas.microsoft.com/office/drawing/2014/main" id="{7A0A132C-BFC2-E0F4-F57B-45375C47B0F6}"/>
              </a:ext>
            </a:extLst>
          </p:cNvPr>
          <p:cNvSpPr/>
          <p:nvPr/>
        </p:nvSpPr>
        <p:spPr>
          <a:xfrm>
            <a:off x="5770669" y="1709030"/>
            <a:ext cx="2759913" cy="82296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b="1" dirty="0">
                <a:cs typeface="+mn-ea"/>
                <a:sym typeface="+mn-lt"/>
              </a:rPr>
              <a:t>《</a:t>
            </a:r>
            <a:r>
              <a:rPr lang="zh-CN" altLang="en-US" sz="1200" b="1" dirty="0">
                <a:cs typeface="+mn-ea"/>
                <a:sym typeface="+mn-lt"/>
              </a:rPr>
              <a:t>中国碳青霉烯耐药肠杆菌科细菌感染诊治与防控专家共识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2021</a:t>
            </a:r>
            <a:r>
              <a:rPr lang="zh-CN" altLang="en-US" sz="1200" b="1" dirty="0">
                <a:cs typeface="+mn-ea"/>
                <a:sym typeface="+mn-lt"/>
              </a:rPr>
              <a:t>年</a:t>
            </a:r>
            <a:r>
              <a:rPr lang="en-US" altLang="zh-CN" sz="1200" b="1" dirty="0">
                <a:cs typeface="+mn-ea"/>
                <a:sym typeface="+mn-lt"/>
              </a:rPr>
              <a:t>》</a:t>
            </a:r>
            <a:r>
              <a:rPr lang="en-US" altLang="zh-CN" sz="1200" b="1" baseline="30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3</a:t>
            </a:r>
          </a:p>
        </p:txBody>
      </p:sp>
      <p:sp>
        <p:nvSpPr>
          <p:cNvPr id="79" name="矩形: 圆角 55">
            <a:extLst>
              <a:ext uri="{FF2B5EF4-FFF2-40B4-BE49-F238E27FC236}">
                <a16:creationId xmlns:a16="http://schemas.microsoft.com/office/drawing/2014/main" id="{F56938F6-F928-A7AE-7C6F-55B075363BF7}"/>
              </a:ext>
            </a:extLst>
          </p:cNvPr>
          <p:cNvSpPr/>
          <p:nvPr/>
        </p:nvSpPr>
        <p:spPr>
          <a:xfrm>
            <a:off x="3117197" y="1639045"/>
            <a:ext cx="2693555" cy="82296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b="1" dirty="0">
                <a:cs typeface="+mn-ea"/>
                <a:sym typeface="+mn-lt"/>
              </a:rPr>
              <a:t>《</a:t>
            </a:r>
            <a:r>
              <a:rPr lang="zh-CN" altLang="en-US" sz="1200" b="1" dirty="0">
                <a:cs typeface="+mn-ea"/>
                <a:sym typeface="+mn-lt"/>
              </a:rPr>
              <a:t>中国铜绿假单胞菌下呼吸道感染诊治专家共识（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2022</a:t>
            </a:r>
            <a:r>
              <a:rPr lang="zh-CN" altLang="en-US" sz="1200" b="1" dirty="0">
                <a:cs typeface="+mn-ea"/>
                <a:sym typeface="+mn-lt"/>
              </a:rPr>
              <a:t>年版）</a:t>
            </a:r>
            <a:r>
              <a:rPr lang="en-US" altLang="zh-CN" sz="1200" b="1" dirty="0">
                <a:cs typeface="+mn-ea"/>
                <a:sym typeface="+mn-lt"/>
              </a:rPr>
              <a:t>》 </a:t>
            </a:r>
            <a:r>
              <a:rPr lang="en-US" altLang="zh-CN" sz="1200" b="1" baseline="30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2</a:t>
            </a:r>
            <a:endParaRPr lang="zh-CN" altLang="en-US" sz="1200" b="1" baseline="30000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0" name="矩形: 圆角 59">
            <a:extLst>
              <a:ext uri="{FF2B5EF4-FFF2-40B4-BE49-F238E27FC236}">
                <a16:creationId xmlns:a16="http://schemas.microsoft.com/office/drawing/2014/main" id="{F117EE9F-1452-348F-3E00-CC5AC12E53C1}"/>
              </a:ext>
            </a:extLst>
          </p:cNvPr>
          <p:cNvSpPr/>
          <p:nvPr/>
        </p:nvSpPr>
        <p:spPr>
          <a:xfrm>
            <a:off x="464453" y="1700236"/>
            <a:ext cx="2629925" cy="82296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cs typeface="+mn-ea"/>
                <a:sym typeface="+mn-lt"/>
              </a:rPr>
              <a:t>《</a:t>
            </a:r>
            <a:r>
              <a:rPr lang="zh-CN" altLang="en-US" sz="1200" b="1" dirty="0">
                <a:cs typeface="+mn-ea"/>
              </a:rPr>
              <a:t>血液肿瘤患者碳青霉烯类耐药肠杆菌科细菌（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CRE</a:t>
            </a:r>
            <a:r>
              <a:rPr lang="zh-CN" altLang="en-US" sz="1200" b="1" dirty="0">
                <a:cs typeface="+mn-ea"/>
              </a:rPr>
              <a:t>）感染的诊治与防控 中国专家共识（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zh-CN" altLang="en-US" sz="1200" b="1" dirty="0">
                <a:cs typeface="+mn-ea"/>
              </a:rPr>
              <a:t>年版）</a:t>
            </a:r>
            <a:r>
              <a:rPr lang="en-US" altLang="zh-CN" sz="1200" b="1" baseline="3000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1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5" name="Bullet1">
            <a:extLst>
              <a:ext uri="{FF2B5EF4-FFF2-40B4-BE49-F238E27FC236}">
                <a16:creationId xmlns:a16="http://schemas.microsoft.com/office/drawing/2014/main" id="{82EF65C9-208C-0930-112F-D9368E27BF4D}"/>
              </a:ext>
            </a:extLst>
          </p:cNvPr>
          <p:cNvSpPr/>
          <p:nvPr/>
        </p:nvSpPr>
        <p:spPr>
          <a:xfrm flipH="1">
            <a:off x="3195732" y="2587246"/>
            <a:ext cx="2609497" cy="144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960"/>
              </a:lnSpc>
            </a:pP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对于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CRPA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或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DTR‑PA 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所致的</a:t>
            </a:r>
            <a:r>
              <a:rPr lang="zh-CN" altLang="en-US" sz="1300" b="1" dirty="0">
                <a:solidFill>
                  <a:prstClr val="black"/>
                </a:solidFill>
                <a:cs typeface="+mn-ea"/>
                <a:sym typeface="+mn-lt"/>
              </a:rPr>
              <a:t>肺部感染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，若药敏试验显示其</a:t>
            </a:r>
            <a:r>
              <a:rPr lang="zh-CN" altLang="en-US" sz="1300" b="1" dirty="0">
                <a:cs typeface="+mn-ea"/>
                <a:sym typeface="+mn-lt"/>
              </a:rPr>
              <a:t>对</a:t>
            </a:r>
            <a:r>
              <a:rPr lang="zh-CN" altLang="en-US" sz="1300" b="1" dirty="0">
                <a:solidFill>
                  <a:srgbClr val="66840B"/>
                </a:solidFill>
                <a:cs typeface="+mn-ea"/>
                <a:sym typeface="+mn-lt"/>
              </a:rPr>
              <a:t>头孢他啶</a:t>
            </a:r>
            <a:r>
              <a:rPr lang="en-US" altLang="zh-CN" sz="1300" b="1" dirty="0">
                <a:solidFill>
                  <a:srgbClr val="66840B"/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rgbClr val="66840B"/>
                </a:solidFill>
                <a:cs typeface="+mn-ea"/>
                <a:sym typeface="+mn-lt"/>
              </a:rPr>
              <a:t>阿维巴坦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、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rPr>
              <a:t>头孢洛生</a:t>
            </a:r>
            <a:r>
              <a:rPr lang="en-US" altLang="zh-CN" sz="13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rPr>
              <a:t>-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rPr>
              <a:t>他唑巴坦、</a:t>
            </a: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亚胺培南</a:t>
            </a:r>
            <a:r>
              <a:rPr lang="en-US" altLang="zh-CN" sz="1300" b="1" dirty="0">
                <a:solidFill>
                  <a:srgbClr val="00427F"/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西司他丁</a:t>
            </a:r>
            <a:r>
              <a:rPr lang="en-US" altLang="zh-CN" sz="1300" b="1" dirty="0">
                <a:solidFill>
                  <a:srgbClr val="00427F"/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瑞来巴坦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敏感，可作为</a:t>
            </a: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一线选择</a:t>
            </a:r>
          </a:p>
        </p:txBody>
      </p:sp>
      <p:sp>
        <p:nvSpPr>
          <p:cNvPr id="86" name="文本框 59">
            <a:extLst>
              <a:ext uri="{FF2B5EF4-FFF2-40B4-BE49-F238E27FC236}">
                <a16:creationId xmlns:a16="http://schemas.microsoft.com/office/drawing/2014/main" id="{372FB0B8-BCD2-B5D2-9922-806866546656}"/>
              </a:ext>
            </a:extLst>
          </p:cNvPr>
          <p:cNvSpPr txBox="1"/>
          <p:nvPr/>
        </p:nvSpPr>
        <p:spPr>
          <a:xfrm>
            <a:off x="3212817" y="2442528"/>
            <a:ext cx="22781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zh-CN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HAP/VAP</a:t>
            </a:r>
          </a:p>
        </p:txBody>
      </p:sp>
      <p:sp>
        <p:nvSpPr>
          <p:cNvPr id="87" name="文本框 62">
            <a:extLst>
              <a:ext uri="{FF2B5EF4-FFF2-40B4-BE49-F238E27FC236}">
                <a16:creationId xmlns:a16="http://schemas.microsoft.com/office/drawing/2014/main" id="{04511083-367E-255A-FEA5-CCDF06D3C723}"/>
              </a:ext>
            </a:extLst>
          </p:cNvPr>
          <p:cNvSpPr txBox="1"/>
          <p:nvPr/>
        </p:nvSpPr>
        <p:spPr>
          <a:xfrm>
            <a:off x="5900676" y="2414434"/>
            <a:ext cx="2779410" cy="172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zh-CN" altLang="en-US" sz="1400" b="1" dirty="0">
                <a:solidFill>
                  <a:prstClr val="black"/>
                </a:solidFill>
                <a:cs typeface="+mn-ea"/>
                <a:sym typeface="+mn-lt"/>
              </a:rPr>
              <a:t>腹腔感染</a:t>
            </a:r>
            <a:endParaRPr lang="en-US" altLang="zh-CN" sz="1400" b="1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ts val="1960"/>
              </a:lnSpc>
            </a:pPr>
            <a:r>
              <a:rPr lang="zh-CN" altLang="en-US" sz="1300" b="1" dirty="0">
                <a:solidFill>
                  <a:srgbClr val="66840B"/>
                </a:solidFill>
                <a:cs typeface="+mn-ea"/>
                <a:sym typeface="+mn-lt"/>
              </a:rPr>
              <a:t>头孢他啶</a:t>
            </a:r>
            <a:r>
              <a:rPr lang="en-US" altLang="zh-CN" sz="1300" b="1" dirty="0">
                <a:solidFill>
                  <a:srgbClr val="66840B"/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rgbClr val="66840B"/>
                </a:solidFill>
                <a:cs typeface="+mn-ea"/>
                <a:sym typeface="+mn-lt"/>
              </a:rPr>
              <a:t>阿维巴坦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、美罗培南</a:t>
            </a:r>
            <a:r>
              <a:rPr lang="en-US" altLang="zh-CN" sz="1300" dirty="0">
                <a:solidFill>
                  <a:prstClr val="black"/>
                </a:solidFill>
                <a:cs typeface="+mn-ea"/>
                <a:sym typeface="+mn-lt"/>
              </a:rPr>
              <a:t>-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韦博巴坦</a:t>
            </a:r>
            <a:r>
              <a:rPr lang="en-US" altLang="zh-CN" sz="1300" dirty="0">
                <a:solidFill>
                  <a:prstClr val="black"/>
                </a:solidFill>
                <a:cs typeface="+mn-ea"/>
                <a:sym typeface="+mn-lt"/>
              </a:rPr>
              <a:t>*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、</a:t>
            </a: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亚胺培南</a:t>
            </a:r>
            <a:r>
              <a:rPr lang="en-US" altLang="zh-CN" sz="1300" b="1" dirty="0">
                <a:solidFill>
                  <a:srgbClr val="00427F"/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西司他丁</a:t>
            </a:r>
            <a:r>
              <a:rPr lang="en-US" altLang="zh-CN" sz="1300" b="1" dirty="0">
                <a:solidFill>
                  <a:srgbClr val="00427F"/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瑞来巴坦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治疗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CRE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引起的腹内感染（</a:t>
            </a:r>
            <a:r>
              <a:rPr lang="en-US" altLang="zh-CN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cIAI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）均有很好疗效。其中</a:t>
            </a:r>
            <a:r>
              <a:rPr lang="zh-CN" altLang="en-US" sz="13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亚胺培南</a:t>
            </a:r>
            <a:r>
              <a:rPr lang="en-US" altLang="zh-CN" sz="13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西司他丁</a:t>
            </a:r>
            <a:r>
              <a:rPr lang="en-US" altLang="zh-CN" sz="13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瑞来巴坦</a:t>
            </a:r>
            <a:r>
              <a:rPr lang="zh-CN" altLang="en-US" sz="1300" b="1" dirty="0">
                <a:solidFill>
                  <a:srgbClr val="02857D"/>
                </a:solidFill>
                <a:cs typeface="+mn-ea"/>
                <a:sym typeface="+mn-lt"/>
              </a:rPr>
              <a:t>可单药使用</a:t>
            </a:r>
          </a:p>
        </p:txBody>
      </p:sp>
      <p:sp>
        <p:nvSpPr>
          <p:cNvPr id="88" name="文本框 63">
            <a:extLst>
              <a:ext uri="{FF2B5EF4-FFF2-40B4-BE49-F238E27FC236}">
                <a16:creationId xmlns:a16="http://schemas.microsoft.com/office/drawing/2014/main" id="{314989AC-C00E-6A06-90B4-6BDFC09E869E}"/>
              </a:ext>
            </a:extLst>
          </p:cNvPr>
          <p:cNvSpPr txBox="1"/>
          <p:nvPr/>
        </p:nvSpPr>
        <p:spPr>
          <a:xfrm>
            <a:off x="5893298" y="4230169"/>
            <a:ext cx="2688833" cy="112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zh-CN" altLang="en-US" sz="1400" b="1" dirty="0">
                <a:solidFill>
                  <a:prstClr val="black"/>
                </a:solidFill>
                <a:cs typeface="+mn-ea"/>
                <a:sym typeface="+mn-lt"/>
              </a:rPr>
              <a:t>尿路感染</a:t>
            </a:r>
            <a:endParaRPr lang="en-US" altLang="zh-CN" sz="1400" b="1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ts val="1960"/>
              </a:lnSpc>
            </a:pP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急性肾盂肾炎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可选择</a:t>
            </a:r>
            <a:r>
              <a:rPr lang="zh-CN" altLang="en-US" sz="1300" b="1" dirty="0">
                <a:solidFill>
                  <a:srgbClr val="66840B"/>
                </a:solidFill>
                <a:cs typeface="+mn-ea"/>
                <a:sym typeface="+mn-lt"/>
              </a:rPr>
              <a:t>头孢他啶</a:t>
            </a:r>
            <a:r>
              <a:rPr lang="en-US" altLang="zh-CN" sz="1300" b="1" dirty="0">
                <a:solidFill>
                  <a:srgbClr val="66840B"/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rgbClr val="66840B"/>
                </a:solidFill>
                <a:cs typeface="+mn-ea"/>
                <a:sym typeface="+mn-lt"/>
              </a:rPr>
              <a:t>阿维巴坦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、</a:t>
            </a:r>
            <a:r>
              <a:rPr lang="zh-CN" altLang="en-US" sz="1300" dirty="0"/>
              <a:t>多黏菌素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zh-CN" altLang="en-US" sz="1300" dirty="0"/>
              <a:t>甲磺酸钠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、</a:t>
            </a: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亚胺培南</a:t>
            </a:r>
            <a:r>
              <a:rPr lang="en-US" altLang="zh-CN" sz="1300" b="1" dirty="0">
                <a:solidFill>
                  <a:srgbClr val="00427F"/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西司他丁</a:t>
            </a:r>
            <a:r>
              <a:rPr lang="en-US" altLang="zh-CN" sz="1300" b="1" dirty="0">
                <a:solidFill>
                  <a:srgbClr val="00427F"/>
                </a:solidFill>
                <a:cs typeface="+mn-ea"/>
                <a:sym typeface="+mn-lt"/>
              </a:rPr>
              <a:t>-</a:t>
            </a:r>
            <a:r>
              <a:rPr lang="zh-CN" altLang="en-US" sz="1300" b="1" dirty="0">
                <a:solidFill>
                  <a:srgbClr val="00427F"/>
                </a:solidFill>
                <a:cs typeface="+mn-ea"/>
                <a:sym typeface="+mn-lt"/>
              </a:rPr>
              <a:t>瑞来巴坦</a:t>
            </a:r>
            <a:r>
              <a:rPr lang="zh-CN" altLang="en-US" sz="1300" dirty="0">
                <a:solidFill>
                  <a:prstClr val="black"/>
                </a:solidFill>
                <a:cs typeface="+mn-ea"/>
                <a:sym typeface="+mn-lt"/>
              </a:rPr>
              <a:t>等</a:t>
            </a:r>
          </a:p>
        </p:txBody>
      </p:sp>
      <p:sp>
        <p:nvSpPr>
          <p:cNvPr id="90" name="文本框 68">
            <a:extLst>
              <a:ext uri="{FF2B5EF4-FFF2-40B4-BE49-F238E27FC236}">
                <a16:creationId xmlns:a16="http://schemas.microsoft.com/office/drawing/2014/main" id="{3B482652-43BF-94C8-5D7D-8E4A3BBBBFD9}"/>
              </a:ext>
            </a:extLst>
          </p:cNvPr>
          <p:cNvSpPr txBox="1"/>
          <p:nvPr/>
        </p:nvSpPr>
        <p:spPr>
          <a:xfrm>
            <a:off x="8680086" y="2573607"/>
            <a:ext cx="3176725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3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建议将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亚胺培南</a:t>
            </a:r>
            <a:r>
              <a:rPr lang="en-US" altLang="zh-CN" sz="1300" b="1" kern="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西司他丁</a:t>
            </a:r>
            <a:r>
              <a:rPr lang="en-US" altLang="zh-CN" sz="1300" b="1" kern="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瑞来巴坦</a:t>
            </a:r>
            <a:r>
              <a:rPr kumimoji="0" lang="zh-CN" altLang="en-US" sz="13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作为以下情况的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66840B"/>
                </a:solidFill>
                <a:effectLst/>
                <a:uLnTx/>
                <a:uFillTx/>
                <a:cs typeface="+mn-ea"/>
                <a:sym typeface="+mn-lt"/>
              </a:rPr>
              <a:t>首选治疗方案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：</a:t>
            </a:r>
          </a:p>
        </p:txBody>
      </p:sp>
      <p:sp>
        <p:nvSpPr>
          <p:cNvPr id="91" name="文本框 78">
            <a:extLst>
              <a:ext uri="{FF2B5EF4-FFF2-40B4-BE49-F238E27FC236}">
                <a16:creationId xmlns:a16="http://schemas.microsoft.com/office/drawing/2014/main" id="{53847B20-92D6-2778-F089-24B6FAFAF5C5}"/>
              </a:ext>
            </a:extLst>
          </p:cNvPr>
          <p:cNvSpPr txBox="1"/>
          <p:nvPr/>
        </p:nvSpPr>
        <p:spPr>
          <a:xfrm>
            <a:off x="468169" y="2565210"/>
            <a:ext cx="2551331" cy="81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10000"/>
              </a:lnSpc>
              <a:spcAft>
                <a:spcPts val="600"/>
              </a:spcAft>
              <a:buClrTx/>
              <a:buSzTx/>
              <a:buFontTx/>
              <a:buNone/>
              <a:defRPr kumimoji="0" sz="1300" i="0" u="none" strike="noStrike" kern="0" cap="none" spc="0" normalizeH="0" baseline="0">
                <a:ln>
                  <a:noFill/>
                </a:ln>
                <a:effectLst/>
                <a:uLnTx/>
                <a:uFillTx/>
                <a:cs typeface="+mn-ea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 b="1" dirty="0">
                <a:solidFill>
                  <a:srgbClr val="00427F"/>
                </a:solidFill>
              </a:rPr>
              <a:t>亚胺西瑞 </a:t>
            </a:r>
            <a:r>
              <a:rPr lang="zh-CN" altLang="en-US" dirty="0"/>
              <a:t>（亚胺培南</a:t>
            </a:r>
            <a:r>
              <a:rPr lang="en-US" altLang="zh-CN" dirty="0"/>
              <a:t>-</a:t>
            </a:r>
            <a:r>
              <a:rPr lang="zh-CN" altLang="en-US" dirty="0"/>
              <a:t>西司他丁</a:t>
            </a:r>
            <a:r>
              <a:rPr lang="en-US" altLang="zh-CN" dirty="0"/>
              <a:t>- </a:t>
            </a:r>
            <a:r>
              <a:rPr lang="zh-CN" altLang="en-US" dirty="0"/>
              <a:t>瑞来巴坦）推荐用于：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92" name="文本框 67">
            <a:extLst>
              <a:ext uri="{FF2B5EF4-FFF2-40B4-BE49-F238E27FC236}">
                <a16:creationId xmlns:a16="http://schemas.microsoft.com/office/drawing/2014/main" id="{113827D1-A964-A467-A5F5-976ED9355BC1}"/>
              </a:ext>
            </a:extLst>
          </p:cNvPr>
          <p:cNvSpPr txBox="1"/>
          <p:nvPr/>
        </p:nvSpPr>
        <p:spPr>
          <a:xfrm>
            <a:off x="8700040" y="3090672"/>
            <a:ext cx="3023789" cy="105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CRE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相关的感染</a:t>
            </a:r>
            <a:endParaRPr kumimoji="0" lang="en-US" altLang="zh-CN" sz="1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肾盂肾炎和复杂性尿路感染（</a:t>
            </a:r>
            <a:r>
              <a:rPr lang="en-US" altLang="zh-CN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cUTI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300" kern="0" dirty="0">
                <a:solidFill>
                  <a:prstClr val="black"/>
                </a:solidFill>
                <a:cs typeface="+mn-ea"/>
                <a:sym typeface="+mn-lt"/>
              </a:rPr>
              <a:t>非尿路感染（产</a:t>
            </a:r>
            <a:r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KPC</a:t>
            </a:r>
            <a:r>
              <a:rPr lang="zh-CN" altLang="en-US" sz="1300" kern="0" dirty="0">
                <a:solidFill>
                  <a:prstClr val="black"/>
                </a:solidFill>
                <a:cs typeface="+mn-ea"/>
                <a:sym typeface="+mn-lt"/>
              </a:rPr>
              <a:t>）</a:t>
            </a:r>
            <a:endParaRPr lang="en-US" altLang="zh-CN" sz="130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3" name="文本框 8">
            <a:extLst>
              <a:ext uri="{FF2B5EF4-FFF2-40B4-BE49-F238E27FC236}">
                <a16:creationId xmlns:a16="http://schemas.microsoft.com/office/drawing/2014/main" id="{0CF8AFAE-ED7F-E004-D5EA-DC404500A9D2}"/>
              </a:ext>
            </a:extLst>
          </p:cNvPr>
          <p:cNvSpPr txBox="1"/>
          <p:nvPr/>
        </p:nvSpPr>
        <p:spPr>
          <a:xfrm>
            <a:off x="8701408" y="4266631"/>
            <a:ext cx="2481373" cy="105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400"/>
              </a:spcAft>
              <a:buClrTx/>
              <a:buSzTx/>
              <a:buFontTx/>
              <a:buNone/>
              <a:defRPr/>
            </a:pPr>
            <a:r>
              <a:rPr lang="en-US" altLang="zh-CN" sz="13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DTR-PA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相关的感染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肾盂肾炎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/</a:t>
            </a:r>
            <a:r>
              <a:rPr lang="en-US" altLang="zh-CN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cUTI</a:t>
            </a:r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300" kern="0" dirty="0">
                <a:solidFill>
                  <a:prstClr val="black"/>
                </a:solidFill>
                <a:cs typeface="+mn-ea"/>
                <a:sym typeface="+mn-lt"/>
              </a:rPr>
              <a:t>非尿路感染</a:t>
            </a:r>
            <a:endParaRPr lang="en-US" altLang="zh-CN" sz="1300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4" name="文本框 78">
            <a:extLst>
              <a:ext uri="{FF2B5EF4-FFF2-40B4-BE49-F238E27FC236}">
                <a16:creationId xmlns:a16="http://schemas.microsoft.com/office/drawing/2014/main" id="{7125B52E-DE6F-8961-79A8-8316AD1B4680}"/>
              </a:ext>
            </a:extLst>
          </p:cNvPr>
          <p:cNvSpPr txBox="1"/>
          <p:nvPr/>
        </p:nvSpPr>
        <p:spPr>
          <a:xfrm>
            <a:off x="464453" y="3090672"/>
            <a:ext cx="2459428" cy="125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prstClr val="black"/>
                </a:solidFill>
                <a:cs typeface="+mn-ea"/>
              </a:rPr>
              <a:t>复杂性尿路感染</a:t>
            </a:r>
            <a:r>
              <a:rPr lang="zh-CN" altLang="en-US" sz="1300" dirty="0">
                <a:solidFill>
                  <a:prstClr val="black"/>
                </a:solidFill>
                <a:cs typeface="+mn-ea"/>
              </a:rPr>
              <a:t>（</a:t>
            </a:r>
            <a:r>
              <a:rPr lang="en-US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cUTI</a:t>
            </a:r>
            <a:r>
              <a:rPr lang="zh-CN" altLang="en-US" sz="1300" dirty="0">
                <a:solidFill>
                  <a:prstClr val="black"/>
                </a:solidFill>
                <a:cs typeface="+mn-ea"/>
              </a:rPr>
              <a:t>）</a:t>
            </a:r>
            <a:endParaRPr lang="en-US" sz="1300" dirty="0">
              <a:solidFill>
                <a:prstClr val="black"/>
              </a:solidFill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prstClr val="black"/>
                </a:solidFill>
                <a:cs typeface="+mn-ea"/>
              </a:rPr>
              <a:t>复杂性腹腔感染 </a:t>
            </a:r>
            <a:r>
              <a:rPr lang="zh-CN" altLang="en-US" sz="1300" dirty="0">
                <a:solidFill>
                  <a:prstClr val="black"/>
                </a:solidFill>
                <a:cs typeface="+mn-ea"/>
              </a:rPr>
              <a:t>（</a:t>
            </a:r>
            <a:r>
              <a:rPr lang="en-US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cIAI</a:t>
            </a:r>
            <a:r>
              <a:rPr lang="zh-CN" altLang="en-US" sz="1300" dirty="0">
                <a:solidFill>
                  <a:prstClr val="black"/>
                </a:solidFill>
                <a:cs typeface="+mn-ea"/>
              </a:rPr>
              <a:t>）</a:t>
            </a:r>
            <a:endParaRPr lang="en-US" sz="1300" dirty="0">
              <a:solidFill>
                <a:prstClr val="black"/>
              </a:solidFill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300" b="1" dirty="0">
                <a:solidFill>
                  <a:prstClr val="black"/>
                </a:solidFill>
                <a:cs typeface="+mn-ea"/>
              </a:rPr>
              <a:t>医院获得性肺炎</a:t>
            </a:r>
            <a:r>
              <a:rPr lang="en-US" altLang="zh-CN" sz="1300" b="1" dirty="0">
                <a:solidFill>
                  <a:prstClr val="black"/>
                </a:solidFill>
                <a:cs typeface="+mn-ea"/>
              </a:rPr>
              <a:t>/</a:t>
            </a:r>
            <a:r>
              <a:rPr lang="zh-CN" altLang="en-US" sz="1300" b="1" dirty="0">
                <a:solidFill>
                  <a:prstClr val="black"/>
                </a:solidFill>
                <a:cs typeface="+mn-ea"/>
              </a:rPr>
              <a:t>呼吸机相关性肺炎</a:t>
            </a:r>
            <a:r>
              <a:rPr lang="zh-CN" altLang="en-US" sz="1300" dirty="0">
                <a:solidFill>
                  <a:prstClr val="black"/>
                </a:solidFill>
                <a:cs typeface="+mn-ea"/>
              </a:rPr>
              <a:t>（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HAP/VAP</a:t>
            </a:r>
            <a:r>
              <a:rPr lang="zh-CN" altLang="en-US" sz="1300" dirty="0">
                <a:solidFill>
                  <a:prstClr val="black"/>
                </a:solidFill>
                <a:cs typeface="+mn-ea"/>
              </a:rPr>
              <a:t>）</a:t>
            </a:r>
            <a:endParaRPr lang="en-US" sz="1300" dirty="0">
              <a:solidFill>
                <a:prstClr val="black"/>
              </a:solidFill>
              <a:cs typeface="+mn-ea"/>
            </a:endParaRPr>
          </a:p>
        </p:txBody>
      </p:sp>
      <p:sp>
        <p:nvSpPr>
          <p:cNvPr id="95" name="文本框 82">
            <a:extLst>
              <a:ext uri="{FF2B5EF4-FFF2-40B4-BE49-F238E27FC236}">
                <a16:creationId xmlns:a16="http://schemas.microsoft.com/office/drawing/2014/main" id="{D2963E92-17C9-427D-256F-D5788C3A0DA9}"/>
              </a:ext>
            </a:extLst>
          </p:cNvPr>
          <p:cNvSpPr txBox="1"/>
          <p:nvPr/>
        </p:nvSpPr>
        <p:spPr>
          <a:xfrm>
            <a:off x="6398360" y="5793684"/>
            <a:ext cx="22389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*</a:t>
            </a:r>
            <a:r>
              <a: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该药物暂未在中国境内获批</a:t>
            </a:r>
            <a:endParaRPr kumimoji="0" lang="zh-CN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183422C0-7013-A676-138B-DC33961CB53A}"/>
              </a:ext>
            </a:extLst>
          </p:cNvPr>
          <p:cNvSpPr txBox="1"/>
          <p:nvPr/>
        </p:nvSpPr>
        <p:spPr>
          <a:xfrm>
            <a:off x="4882667" y="6245871"/>
            <a:ext cx="3519826" cy="636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备注：注射用亚胺西瑞（即亚胺培南</a:t>
            </a:r>
            <a:r>
              <a:rPr lang="en-US" altLang="zh-CN" sz="6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-</a:t>
            </a:r>
            <a:r>
              <a:rPr lang="zh-CN" altLang="en-US" sz="6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西司他丁</a:t>
            </a:r>
            <a:r>
              <a:rPr lang="en-US" altLang="zh-CN" sz="6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-</a:t>
            </a:r>
            <a:r>
              <a:rPr lang="zh-CN" altLang="en-US" sz="6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瑞来巴坦）的</a:t>
            </a:r>
            <a:r>
              <a:rPr lang="zh-CN" altLang="en-US" sz="6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适应症</a:t>
            </a:r>
            <a:r>
              <a:rPr lang="en-US" altLang="zh-CN" sz="600" baseline="300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5</a:t>
            </a:r>
            <a:r>
              <a:rPr lang="zh-CN" altLang="en-US" sz="6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：</a:t>
            </a:r>
            <a:endParaRPr lang="en-US" altLang="zh-CN" sz="600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6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本品适用于治疗</a:t>
            </a:r>
            <a:r>
              <a:rPr lang="en-US" altLang="zh-CN" sz="600" kern="1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18</a:t>
            </a:r>
            <a:r>
              <a:rPr lang="zh-CN" altLang="zh-CN" sz="6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岁及以上患者由敏感革兰阴性菌引起的下列感染： </a:t>
            </a:r>
            <a:endParaRPr lang="en-US" altLang="zh-CN" sz="6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  <a:p>
            <a:pPr marL="171450" indent="-171450" algn="just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zh-CN" sz="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医院获得性细菌性肺炎和呼吸机相关性细菌性肺炎（</a:t>
            </a:r>
            <a:r>
              <a:rPr lang="en-US" altLang="zh-CN" sz="600" b="1" kern="1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HABP/VABP</a:t>
            </a:r>
            <a:r>
              <a:rPr lang="zh-CN" altLang="zh-CN" sz="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6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  <a:p>
            <a:pPr marL="171450" indent="-171450" algn="just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zh-CN" sz="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治疗药物选择有限或无替代治疗的复杂性尿路感染（</a:t>
            </a:r>
            <a:r>
              <a:rPr lang="en-US" altLang="zh-CN" sz="600" b="1" kern="100" dirty="0" err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cUTI</a:t>
            </a:r>
            <a:r>
              <a:rPr lang="zh-CN" altLang="zh-CN" sz="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）（包括肾盂肾炎）</a:t>
            </a:r>
            <a:endParaRPr lang="en-US" altLang="zh-CN" sz="600" b="1" kern="100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  <a:p>
            <a:pPr marL="171450" indent="-171450" algn="just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zh-CN" sz="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治疗药物选择有限或无替代治疗的复杂性腹腔内感染（</a:t>
            </a:r>
            <a:r>
              <a:rPr lang="en-US" altLang="zh-CN" sz="600" b="1" kern="100" dirty="0" err="1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cIAI</a:t>
            </a:r>
            <a:r>
              <a:rPr lang="zh-CN" altLang="zh-CN" sz="600" b="1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）</a:t>
            </a:r>
          </a:p>
        </p:txBody>
      </p:sp>
      <p:sp>
        <p:nvSpPr>
          <p:cNvPr id="98" name="文本框 83">
            <a:extLst>
              <a:ext uri="{FF2B5EF4-FFF2-40B4-BE49-F238E27FC236}">
                <a16:creationId xmlns:a16="http://schemas.microsoft.com/office/drawing/2014/main" id="{F2DD23DF-B358-34C8-2B1C-99686BEF3206}"/>
              </a:ext>
            </a:extLst>
          </p:cNvPr>
          <p:cNvSpPr txBox="1"/>
          <p:nvPr/>
        </p:nvSpPr>
        <p:spPr>
          <a:xfrm>
            <a:off x="8402493" y="6246473"/>
            <a:ext cx="3566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缩写：</a:t>
            </a:r>
            <a:endParaRPr kumimoji="0" lang="en-US" altLang="zh-CN" sz="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IDSA</a:t>
            </a: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，</a:t>
            </a: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美国感染病学会；</a:t>
            </a:r>
            <a:r>
              <a:rPr lang="en-US" altLang="zh-CN" sz="600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ASTCT</a:t>
            </a:r>
            <a:r>
              <a:rPr lang="zh-CN" altLang="en-US" sz="600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，</a:t>
            </a: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美国移植与细胞治疗学会；</a:t>
            </a:r>
            <a:r>
              <a:rPr lang="en-US" altLang="zh-CN" sz="600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CRE</a:t>
            </a:r>
            <a:r>
              <a:rPr lang="zh-CN" altLang="en-US" sz="600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，</a:t>
            </a: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碳青霉烯类耐药肠杆菌目细菌；</a:t>
            </a:r>
            <a:r>
              <a:rPr kumimoji="0" lang="fr-FR" altLang="zh-CN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lang="fr-FR" altLang="zh-CN" sz="600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CRPA</a:t>
            </a:r>
            <a:r>
              <a:rPr lang="zh-CN" altLang="en-US" sz="600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，</a:t>
            </a: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碳青霉烯类耐药铜绿假单胞； </a:t>
            </a:r>
            <a:r>
              <a:rPr lang="fr-FR" altLang="zh-CN" sz="600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DTR-PA</a:t>
            </a:r>
            <a:r>
              <a:rPr lang="zh-CN" altLang="en-US" sz="600" kern="0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，</a:t>
            </a: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难治耐药性铜绿假单胞菌；</a:t>
            </a:r>
            <a:r>
              <a:rPr lang="fr-FR" altLang="zh-CN" sz="600" kern="0" dirty="0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zh-CN" alt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多黏菌素</a:t>
            </a:r>
            <a:r>
              <a:rPr kumimoji="0" lang="fr-FR" altLang="zh-CN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</a:t>
            </a: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甲磺酸盐；</a:t>
            </a:r>
            <a:r>
              <a:rPr lang="fr-FR" altLang="zh-CN" sz="600" kern="0" dirty="0">
                <a:latin typeface="Arial" panose="020B0604020202020204" pitchFamily="34" charset="0"/>
                <a:cs typeface="Arial" panose="020B0604020202020204" pitchFamily="34" charset="0"/>
              </a:rPr>
              <a:t>HAP/VAP</a:t>
            </a:r>
            <a:r>
              <a:rPr lang="zh-CN" alt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医院获得性肺炎</a:t>
            </a:r>
            <a:r>
              <a:rPr kumimoji="0" lang="en-US" altLang="zh-CN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/</a:t>
            </a: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呼吸机相关性肺炎</a:t>
            </a:r>
            <a:endParaRPr kumimoji="0" lang="fr-FR" altLang="zh-CN" sz="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9" name="bg object 16">
            <a:extLst>
              <a:ext uri="{FF2B5EF4-FFF2-40B4-BE49-F238E27FC236}">
                <a16:creationId xmlns:a16="http://schemas.microsoft.com/office/drawing/2014/main" id="{B814C897-904F-59C2-B1F8-E0D1A3EA5FD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135" y="994298"/>
            <a:ext cx="11412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70*327"/>
  <p:tag name="TABLE_ENDDRAG_RECT" val="46*137*470*3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14*335"/>
  <p:tag name="TABLE_ENDDRAG_RECT" val="574*137*314*3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Ribbon External-MSD 16_9 PowerPoint template">
  <a:themeElements>
    <a:clrScheme name="Merck 03">
      <a:dk1>
        <a:srgbClr val="0C2340"/>
      </a:dk1>
      <a:lt1>
        <a:srgbClr val="FFFFFF"/>
      </a:lt1>
      <a:dk2>
        <a:srgbClr val="688CE8"/>
      </a:dk2>
      <a:lt2>
        <a:srgbClr val="69B8F7"/>
      </a:lt2>
      <a:accent1>
        <a:srgbClr val="00857C"/>
      </a:accent1>
      <a:accent2>
        <a:srgbClr val="6ECEB2"/>
      </a:accent2>
      <a:accent3>
        <a:srgbClr val="BFED33"/>
      </a:accent3>
      <a:accent4>
        <a:srgbClr val="FFF063"/>
      </a:accent4>
      <a:accent5>
        <a:srgbClr val="0C2340"/>
      </a:accent5>
      <a:accent6>
        <a:srgbClr val="5350E4"/>
      </a:accent6>
      <a:hlink>
        <a:srgbClr val="11867B"/>
      </a:hlink>
      <a:folHlink>
        <a:srgbClr val="90C4D8"/>
      </a:folHlink>
    </a:clrScheme>
    <a:fontScheme name="Merck font theme">
      <a:majorFont>
        <a:latin typeface="Invention Light"/>
        <a:ea typeface=""/>
        <a:cs typeface=""/>
      </a:majorFont>
      <a:minorFont>
        <a:latin typeface="Inventi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custClrLst>
    <a:custClr name="Merck Teal">
      <a:srgbClr val="00857C"/>
    </a:custClr>
    <a:custClr name="White">
      <a:srgbClr val="FFFFFF"/>
    </a:custClr>
    <a:custClr name="Merck Blue">
      <a:srgbClr val="0C2340"/>
    </a:custClr>
    <a:custClr name="Merck Light Teal">
      <a:srgbClr val="6ECEB2"/>
    </a:custClr>
    <a:custClr name="Merck Off-White">
      <a:srgbClr val="F7F7F7"/>
    </a:custClr>
    <a:custClr name="Merck Lime">
      <a:srgbClr val="BFED33"/>
    </a:custClr>
    <a:custClr name="Merck Lemon">
      <a:srgbClr val="FFF063"/>
    </a:custClr>
    <a:custClr name="Merck Pastel Blue">
      <a:srgbClr val="69B8F7"/>
    </a:custClr>
    <a:custClr name="Merck Vista Blue">
      <a:srgbClr val="688CE8"/>
    </a:custClr>
    <a:custClr name="Merck Rich Blue">
      <a:srgbClr val="5450E4"/>
    </a:custClr>
  </a:custClrLst>
  <a:extLst>
    <a:ext uri="{05A4C25C-085E-4340-85A3-A5531E510DB2}">
      <thm15:themeFamily xmlns:thm15="http://schemas.microsoft.com/office/thememl/2012/main" name="Ribbon External-MSD 16_9 PowerPoint template" id="{EA442B15-C36E-43AF-8800-027CC7154442}" vid="{20569A09-BAEC-431C-AF65-09402DEA9C27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08E81"/>
      </a:dk2>
      <a:lt2>
        <a:srgbClr val="174D8D"/>
      </a:lt2>
      <a:accent1>
        <a:srgbClr val="174D8D"/>
      </a:accent1>
      <a:accent2>
        <a:srgbClr val="008E82"/>
      </a:accent2>
      <a:accent3>
        <a:srgbClr val="FECB00"/>
      </a:accent3>
      <a:accent4>
        <a:srgbClr val="E0373E"/>
      </a:accent4>
      <a:accent5>
        <a:srgbClr val="2A758C"/>
      </a:accent5>
      <a:accent6>
        <a:srgbClr val="008E81"/>
      </a:accent6>
      <a:hlink>
        <a:srgbClr val="D57C00"/>
      </a:hlink>
      <a:folHlink>
        <a:srgbClr val="FF8B72"/>
      </a:folHlink>
    </a:clrScheme>
    <a:fontScheme name="86ae1727-8bcc-4eba-8554-56c93e64b847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185</TotalTime>
  <Words>3222</Words>
  <Application>Microsoft Office PowerPoint</Application>
  <PresentationFormat>宽屏</PresentationFormat>
  <Paragraphs>352</Paragraphs>
  <Slides>12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Apis For Office</vt:lpstr>
      <vt:lpstr>微软雅黑</vt:lpstr>
      <vt:lpstr>微软雅黑</vt:lpstr>
      <vt:lpstr>Aptos</vt:lpstr>
      <vt:lpstr>Arial</vt:lpstr>
      <vt:lpstr>Calibri</vt:lpstr>
      <vt:lpstr>Cambria</vt:lpstr>
      <vt:lpstr>Invention</vt:lpstr>
      <vt:lpstr>Invention Light</vt:lpstr>
      <vt:lpstr>Wingdings</vt:lpstr>
      <vt:lpstr>Ribbon External-MSD 16_9 PowerPoint template</vt:lpstr>
      <vt:lpstr>2_Office 主题​​</vt:lpstr>
      <vt:lpstr>1_Office Theme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Cui, Cecilia</dc:creator>
  <cp:lastModifiedBy>Yu, Bing</cp:lastModifiedBy>
  <cp:revision>201</cp:revision>
  <dcterms:created xsi:type="dcterms:W3CDTF">2025-06-30T05:30:18Z</dcterms:created>
  <dcterms:modified xsi:type="dcterms:W3CDTF">2025-07-19T11:20:42Z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56a699-e9bd-437a-8412-901342082749_Enabled">
    <vt:lpwstr>true</vt:lpwstr>
  </property>
  <property fmtid="{D5CDD505-2E9C-101B-9397-08002B2CF9AE}" pid="3" name="MSIP_Label_2c56a699-e9bd-437a-8412-901342082749_SetDate">
    <vt:lpwstr>2025-06-30T05:42:24Z</vt:lpwstr>
  </property>
  <property fmtid="{D5CDD505-2E9C-101B-9397-08002B2CF9AE}" pid="4" name="MSIP_Label_2c56a699-e9bd-437a-8412-901342082749_Method">
    <vt:lpwstr>Privileged</vt:lpwstr>
  </property>
  <property fmtid="{D5CDD505-2E9C-101B-9397-08002B2CF9AE}" pid="5" name="MSIP_Label_2c56a699-e9bd-437a-8412-901342082749_Name">
    <vt:lpwstr>2c56a699-e9bd-437a-8412-901342082749</vt:lpwstr>
  </property>
  <property fmtid="{D5CDD505-2E9C-101B-9397-08002B2CF9AE}" pid="6" name="MSIP_Label_2c56a699-e9bd-437a-8412-901342082749_SiteId">
    <vt:lpwstr>a00de4ec-48a8-43a6-be74-e31274e2060d</vt:lpwstr>
  </property>
  <property fmtid="{D5CDD505-2E9C-101B-9397-08002B2CF9AE}" pid="7" name="MSIP_Label_2c56a699-e9bd-437a-8412-901342082749_ActionId">
    <vt:lpwstr>3372bec0-06a0-412d-9950-c85170388c52</vt:lpwstr>
  </property>
  <property fmtid="{D5CDD505-2E9C-101B-9397-08002B2CF9AE}" pid="8" name="MSIP_Label_2c56a699-e9bd-437a-8412-901342082749_ContentBits">
    <vt:lpwstr>1</vt:lpwstr>
  </property>
  <property fmtid="{D5CDD505-2E9C-101B-9397-08002B2CF9AE}" pid="9" name="ClassificationContentMarkingHeaderLocations">
    <vt:lpwstr>Ribbon External-MSD 16_9 PowerPoint template:11\2_Office 主题​​:4</vt:lpwstr>
  </property>
  <property fmtid="{D5CDD505-2E9C-101B-9397-08002B2CF9AE}" pid="10" name="ClassificationContentMarkingHeaderText">
    <vt:lpwstr>Confidential</vt:lpwstr>
  </property>
  <property fmtid="{D5CDD505-2E9C-101B-9397-08002B2CF9AE}" pid="11" name="_NewReviewCycle">
    <vt:lpwstr/>
  </property>
</Properties>
</file>